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4"/>
  </p:sldMasterIdLst>
  <p:notesMasterIdLst>
    <p:notesMasterId r:id="rId19"/>
  </p:notesMasterIdLst>
  <p:sldIdLst>
    <p:sldId id="290" r:id="rId5"/>
    <p:sldId id="289" r:id="rId6"/>
    <p:sldId id="291" r:id="rId7"/>
    <p:sldId id="292" r:id="rId8"/>
    <p:sldId id="294" r:id="rId9"/>
    <p:sldId id="293" r:id="rId10"/>
    <p:sldId id="295" r:id="rId11"/>
    <p:sldId id="296" r:id="rId12"/>
    <p:sldId id="297" r:id="rId13"/>
    <p:sldId id="298" r:id="rId14"/>
    <p:sldId id="300" r:id="rId15"/>
    <p:sldId id="301" r:id="rId16"/>
    <p:sldId id="302" r:id="rId17"/>
    <p:sldId id="303" r:id="rId18"/>
  </p:sldIdLst>
  <p:sldSz cx="9906000" cy="6858000" type="A4"/>
  <p:notesSz cx="6735763" cy="9866313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9900"/>
    <a:srgbClr val="CC99FF"/>
    <a:srgbClr val="FF6699"/>
    <a:srgbClr val="E510DD"/>
    <a:srgbClr val="9D6141"/>
    <a:srgbClr val="D86ECC"/>
    <a:srgbClr val="FFFFFF"/>
    <a:srgbClr val="F3B797"/>
    <a:srgbClr val="A16545"/>
    <a:srgbClr val="E59ED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9E446275-FA9B-4DF9-AD0F-3AF0922EADCB}" v="9" dt="2026-07-05T23:44:36.529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間スタイル 2 - アクセント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スタイルなし、表のグリッド線なし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>
        <p:scale>
          <a:sx n="75" d="100"/>
          <a:sy n="75" d="100"/>
        </p:scale>
        <p:origin x="1488" y="115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" Type="http://schemas.openxmlformats.org/officeDocument/2006/relationships/customXml" Target="../customXml/item3.xml"/><Relationship Id="rId21" Type="http://schemas.openxmlformats.org/officeDocument/2006/relationships/viewProps" Target="viewProp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microsoft.com/office/2015/10/relationships/revisionInfo" Target="revisionInfo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tableStyles" Target="tableStyles.xml"/><Relationship Id="rId10" Type="http://schemas.openxmlformats.org/officeDocument/2006/relationships/slide" Target="slides/slide6.xml"/><Relationship Id="rId19" Type="http://schemas.openxmlformats.org/officeDocument/2006/relationships/notesMaster" Target="notesMasters/notesMaster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18580" cy="494311"/>
          </a:xfrm>
          <a:prstGeom prst="rect">
            <a:avLst/>
          </a:prstGeom>
        </p:spPr>
        <p:txBody>
          <a:bodyPr vert="horz" lIns="87554" tIns="43777" rIns="87554" bIns="43777" rtlCol="0"/>
          <a:lstStyle>
            <a:lvl1pPr algn="l">
              <a:defRPr sz="11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idx="1"/>
          </p:nvPr>
        </p:nvSpPr>
        <p:spPr>
          <a:xfrm>
            <a:off x="3815678" y="0"/>
            <a:ext cx="2918579" cy="494311"/>
          </a:xfrm>
          <a:prstGeom prst="rect">
            <a:avLst/>
          </a:prstGeom>
        </p:spPr>
        <p:txBody>
          <a:bodyPr vert="horz" lIns="87554" tIns="43777" rIns="87554" bIns="43777" rtlCol="0"/>
          <a:lstStyle>
            <a:lvl1pPr algn="r">
              <a:defRPr sz="1100"/>
            </a:lvl1pPr>
          </a:lstStyle>
          <a:p>
            <a:fld id="{FB676B24-0CA5-44DF-AE61-94152157C6B7}" type="datetimeFigureOut">
              <a:rPr kumimoji="1" lang="ja-JP" altLang="en-US" smtClean="0"/>
              <a:t>2026/7/7</a:t>
            </a:fld>
            <a:endParaRPr kumimoji="1" lang="ja-JP" altLang="en-US"/>
          </a:p>
        </p:txBody>
      </p:sp>
      <p:sp>
        <p:nvSpPr>
          <p:cNvPr id="4" name="スライド イメージ プレースホルダー 3"/>
          <p:cNvSpPr>
            <a:spLocks noGrp="1" noRot="1" noChangeAspect="1"/>
          </p:cNvSpPr>
          <p:nvPr>
            <p:ph type="sldImg" idx="2"/>
          </p:nvPr>
        </p:nvSpPr>
        <p:spPr>
          <a:xfrm>
            <a:off x="963613" y="1233488"/>
            <a:ext cx="4808537" cy="33305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87554" tIns="43777" rIns="87554" bIns="43777" rtlCol="0" anchor="ctr"/>
          <a:lstStyle/>
          <a:p>
            <a:endParaRPr lang="ja-JP" altLang="en-US"/>
          </a:p>
        </p:txBody>
      </p:sp>
      <p:sp>
        <p:nvSpPr>
          <p:cNvPr id="5" name="ノート プレースホルダー 4"/>
          <p:cNvSpPr>
            <a:spLocks noGrp="1"/>
          </p:cNvSpPr>
          <p:nvPr>
            <p:ph type="body" sz="quarter" idx="3"/>
          </p:nvPr>
        </p:nvSpPr>
        <p:spPr>
          <a:xfrm>
            <a:off x="674329" y="4748747"/>
            <a:ext cx="5388610" cy="3884086"/>
          </a:xfrm>
          <a:prstGeom prst="rect">
            <a:avLst/>
          </a:prstGeom>
        </p:spPr>
        <p:txBody>
          <a:bodyPr vert="horz" lIns="87554" tIns="43777" rIns="87554" bIns="43777" rtlCol="0"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6" name="フッター プレースホルダー 5"/>
          <p:cNvSpPr>
            <a:spLocks noGrp="1"/>
          </p:cNvSpPr>
          <p:nvPr>
            <p:ph type="ftr" sz="quarter" idx="4"/>
          </p:nvPr>
        </p:nvSpPr>
        <p:spPr>
          <a:xfrm>
            <a:off x="0" y="9372003"/>
            <a:ext cx="2918580" cy="494311"/>
          </a:xfrm>
          <a:prstGeom prst="rect">
            <a:avLst/>
          </a:prstGeom>
        </p:spPr>
        <p:txBody>
          <a:bodyPr vert="horz" lIns="87554" tIns="43777" rIns="87554" bIns="43777" rtlCol="0" anchor="b"/>
          <a:lstStyle>
            <a:lvl1pPr algn="l">
              <a:defRPr sz="1100"/>
            </a:lvl1pPr>
          </a:lstStyle>
          <a:p>
            <a:endParaRPr kumimoji="1" lang="ja-JP" altLang="en-US"/>
          </a:p>
        </p:txBody>
      </p:sp>
      <p:sp>
        <p:nvSpPr>
          <p:cNvPr id="7" name="スライド番号プレースホルダー 6"/>
          <p:cNvSpPr>
            <a:spLocks noGrp="1"/>
          </p:cNvSpPr>
          <p:nvPr>
            <p:ph type="sldNum" sz="quarter" idx="5"/>
          </p:nvPr>
        </p:nvSpPr>
        <p:spPr>
          <a:xfrm>
            <a:off x="3815678" y="9372003"/>
            <a:ext cx="2918579" cy="494311"/>
          </a:xfrm>
          <a:prstGeom prst="rect">
            <a:avLst/>
          </a:prstGeom>
        </p:spPr>
        <p:txBody>
          <a:bodyPr vert="horz" lIns="87554" tIns="43777" rIns="87554" bIns="43777" rtlCol="0" anchor="b"/>
          <a:lstStyle>
            <a:lvl1pPr algn="r">
              <a:defRPr sz="1100"/>
            </a:lvl1pPr>
          </a:lstStyle>
          <a:p>
            <a:fld id="{883945D7-9B32-4068-A8F8-20D6BEBA1245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2815974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03B8B9-B2D8-B678-120E-2B3BEE8328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F5310A9-B03B-9E72-3218-D1EC8B5A5FF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A904E69-536F-B903-091B-A8E7AFA9041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EAA3D6D8-379C-8CB3-2B83-8FED22BC298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83945D7-9B32-4068-A8F8-20D6BEBA1245}" type="slidenum">
              <a:rPr kumimoji="1" lang="ja-JP" altLang="en-US" smtClean="0"/>
              <a:t>1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9920363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170F78-B271-FC6B-F017-CD1FF66D03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36FC0BC-0842-79CE-35C3-475F2A8308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4FEBD025-7F16-EB78-049E-DDC84DC88B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5EE018DD-340F-7885-24EF-4F894533747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83945D7-9B32-4068-A8F8-20D6BEBA1245}" type="slidenum">
              <a:rPr kumimoji="1" lang="ja-JP" altLang="en-US" smtClean="0"/>
              <a:t>2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3055486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15D764-CFC5-BF0E-1538-337F3648CD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B299763-8F64-7A06-CC2D-B9C5E2BEFE4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3EFC3CA7-0DDC-829F-6C5B-C1F04976D2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A4521544-C901-C99C-C26A-979E1621A6F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83945D7-9B32-4068-A8F8-20D6BEBA1245}" type="slidenum">
              <a:rPr kumimoji="1" lang="ja-JP" altLang="en-US" smtClean="0"/>
              <a:t>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2488630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D12039-E130-AF7B-2F42-B8DDD99123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F0AF8EFB-97BE-5723-A3E5-FFF31784B56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EC560395-A8B6-D26C-D34C-2A03F93EC48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F7E4AC3D-B440-3CAF-D0DC-8F6A8CF5DEF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83945D7-9B32-4068-A8F8-20D6BEBA1245}" type="slidenum">
              <a:rPr kumimoji="1" lang="ja-JP" altLang="en-US" smtClean="0"/>
              <a:t>4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8055224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DA9ACF-FFA0-4266-4C67-0B22C7A463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42035DD7-5E15-C721-F1EE-8F381DADC9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1428E7F-A7AF-A224-3592-A7DA4C8370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B4A5C789-4E1C-F8EB-2BD0-614BE6DA8C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83945D7-9B32-4068-A8F8-20D6BEBA1245}" type="slidenum">
              <a:rPr kumimoji="1" lang="ja-JP" altLang="en-US" smtClean="0"/>
              <a:t>5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9810762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D46C76-06A7-5ECE-C1F5-7E6B4B86B9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72FCF41-F307-60E5-8BE8-2E3DD75B55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341C61A3-D2BA-3838-0A6F-6986E7430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47A4CD35-1F94-2517-EEDC-535F04D8D3A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83945D7-9B32-4068-A8F8-20D6BEBA1245}" type="slidenum">
              <a:rPr kumimoji="1" lang="ja-JP" altLang="en-US" smtClean="0"/>
              <a:t>6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2874040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780542-13FF-B702-C114-072D72E614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A1E49ED3-A758-AE2A-DA2B-5FE48756B7D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7ABF001B-FE17-581B-DA67-89DA0FD859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D39F0391-D675-B104-27F1-C5A70546428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83945D7-9B32-4068-A8F8-20D6BEBA1245}" type="slidenum">
              <a:rPr kumimoji="1" lang="ja-JP" altLang="en-US" smtClean="0"/>
              <a:t>7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5429833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CA97B5-5A30-BDC1-7563-38EDDDFDB3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9CEB5A1D-81E9-C41E-6689-2B1B9F35771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8F2530B2-5BC7-BD8C-4EB7-6557C437AB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66F5D52C-6545-8EDB-9A61-423C48EEAC8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83945D7-9B32-4068-A8F8-20D6BEBA1245}" type="slidenum">
              <a:rPr kumimoji="1" lang="ja-JP" altLang="en-US" smtClean="0"/>
              <a:t>8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4595123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37F0E4-2368-666E-C2FD-C1938059E5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C004504C-164F-C46D-3182-DDE4874B0AF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BF8EC8A-BDE3-95AB-3B49-1B82858A61B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A412A00E-AD96-8483-E229-F05F4876E91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83945D7-9B32-4068-A8F8-20D6BEBA1245}" type="slidenum">
              <a:rPr kumimoji="1" lang="ja-JP" altLang="en-US" smtClean="0"/>
              <a:t>9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2446159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ACA0C0-DB55-F4B7-6611-8407C4430F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13422DC6-396A-0668-35EA-80122FF8C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5E1879D6-80A2-73FD-9BB4-8DEB02C4C14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FDA97BB9-B39A-D8BB-3BD1-F29ED1B5213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83945D7-9B32-4068-A8F8-20D6BEBA1245}" type="slidenum">
              <a:rPr kumimoji="1" lang="ja-JP" altLang="en-US" smtClean="0"/>
              <a:t>10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230219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416F3D-2BC4-CC47-32E3-CD18590359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8F32C28A-0902-9F63-3323-3EE2D0B6FC9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CE67F19E-82A2-DCE5-6EE9-13BE4CEEAB7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D491E8CE-63ED-720A-9C03-2FDC09E50A9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83945D7-9B32-4068-A8F8-20D6BEBA1245}" type="slidenum">
              <a:rPr kumimoji="1" lang="ja-JP" altLang="en-US" smtClean="0"/>
              <a:t>11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1309489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D04269-EAF6-4A38-8218-4C2A87F4F2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710141B4-66FF-779A-02B1-6C4C4C932FF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97966FB9-6016-43EA-BE0C-7F5EDA2630D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F33D1D03-8AAB-5739-A96B-8187870F0F8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83945D7-9B32-4068-A8F8-20D6BEBA1245}" type="slidenum">
              <a:rPr kumimoji="1" lang="ja-JP" altLang="en-US" smtClean="0"/>
              <a:t>12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6110170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BD42F4-E5F7-FAB3-43A4-F14A372E78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E1998BE1-289F-2EE8-D0A4-E47A0ECC22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095E9396-8184-31C6-0783-A9F6DD67B2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18E0D8BA-CDF0-969B-43E2-09F05B6DCAA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83945D7-9B32-4068-A8F8-20D6BEBA1245}" type="slidenum">
              <a:rPr kumimoji="1" lang="ja-JP" altLang="en-US" smtClean="0"/>
              <a:t>13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313797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0A1705-3178-4D13-6266-258B7BF69C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>
            <a:extLst>
              <a:ext uri="{FF2B5EF4-FFF2-40B4-BE49-F238E27FC236}">
                <a16:creationId xmlns:a16="http://schemas.microsoft.com/office/drawing/2014/main" id="{6BD9BCE8-B0BB-5F01-0866-96137607FD1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>
            <a:extLst>
              <a:ext uri="{FF2B5EF4-FFF2-40B4-BE49-F238E27FC236}">
                <a16:creationId xmlns:a16="http://schemas.microsoft.com/office/drawing/2014/main" id="{AC5B7D5B-9BD0-E8C3-B062-0D2C514531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B9B2E827-54AB-E076-7D59-E03ED39FEF4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83945D7-9B32-4068-A8F8-20D6BEBA1245}" type="slidenum">
              <a:rPr kumimoji="1" lang="ja-JP" altLang="en-US" smtClean="0"/>
              <a:t>14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3548731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42950" y="1122363"/>
            <a:ext cx="84201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ja-JP" altLang="en-US"/>
              <a:t>マスター タイトルの書式設定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ja-JP" altLang="en-US"/>
              <a:t>マスター サブタイトルの書式設定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0BA5306-6536-46D3-AE08-D79B115C9969}" type="datetimeFigureOut">
              <a:rPr kumimoji="1" lang="ja-JP" altLang="en-US" smtClean="0"/>
              <a:t>2026/7/7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6301A41-2F84-4EDB-B8A4-4FA7B907C404}" type="slidenum">
              <a:rPr kumimoji="1" lang="ja-JP" altLang="en-US" smtClean="0"/>
              <a:t>‹#›</a:t>
            </a:fld>
            <a:endParaRPr kumimoji="1" lang="ja-JP" altLang="en-US"/>
          </a:p>
        </p:txBody>
      </p:sp>
      <p:sp>
        <p:nvSpPr>
          <p:cNvPr id="8" name="テキスト ボックス 7">
            <a:extLst>
              <a:ext uri="{FF2B5EF4-FFF2-40B4-BE49-F238E27FC236}">
                <a16:creationId xmlns:a16="http://schemas.microsoft.com/office/drawing/2014/main" id="{ABF0E956-0137-AD19-3717-9AF069E70C07}"/>
              </a:ext>
            </a:extLst>
          </p:cNvPr>
          <p:cNvSpPr txBox="1"/>
          <p:nvPr userDrawn="1"/>
        </p:nvSpPr>
        <p:spPr>
          <a:xfrm>
            <a:off x="8388694" y="0"/>
            <a:ext cx="1517306" cy="20005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dirty="0">
                <a:solidFill>
                  <a:srgbClr val="FF0000"/>
                </a:solidFill>
                <a:latin typeface="BIZ UDゴシック" panose="020B0400000000000000" pitchFamily="49" charset="-128"/>
                <a:ea typeface="BIZ UDゴシック" panose="020B0400000000000000" pitchFamily="49" charset="-128"/>
              </a:rPr>
              <a:t>（</a:t>
            </a:r>
            <a:r>
              <a:rPr kumimoji="1" lang="ja-JP" altLang="en-US" sz="700">
                <a:solidFill>
                  <a:srgbClr val="FF0000"/>
                </a:solidFill>
                <a:latin typeface="BIZ UDゴシック" panose="020B0400000000000000" pitchFamily="49" charset="-128"/>
                <a:ea typeface="BIZ UDゴシック" panose="020B0400000000000000" pitchFamily="49" charset="-128"/>
              </a:rPr>
              <a:t>令和８年７月６日</a:t>
            </a:r>
            <a:r>
              <a:rPr kumimoji="1" lang="ja-JP" altLang="en-US" sz="700" dirty="0">
                <a:solidFill>
                  <a:srgbClr val="FF0000"/>
                </a:solidFill>
                <a:latin typeface="BIZ UDゴシック" panose="020B0400000000000000" pitchFamily="49" charset="-128"/>
                <a:ea typeface="BIZ UDゴシック" panose="020B0400000000000000" pitchFamily="49" charset="-128"/>
              </a:rPr>
              <a:t>更新）</a:t>
            </a:r>
          </a:p>
        </p:txBody>
      </p:sp>
    </p:spTree>
    <p:extLst>
      <p:ext uri="{BB962C8B-B14F-4D97-AF65-F5344CB8AC3E}">
        <p14:creationId xmlns:p14="http://schemas.microsoft.com/office/powerpoint/2010/main" val="343215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1038" y="365127"/>
            <a:ext cx="8543925" cy="1325563"/>
          </a:xfrm>
          <a:prstGeom prst="rect">
            <a:avLst/>
          </a:prstGeom>
        </p:spPr>
        <p:txBody>
          <a:bodyPr/>
          <a:lstStyle/>
          <a:p>
            <a:r>
              <a:rPr lang="ja-JP" altLang="en-US"/>
              <a:t>マスター タイトルの書式設定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0BA5306-6536-46D3-AE08-D79B115C9969}" type="datetimeFigureOut">
              <a:rPr kumimoji="1" lang="ja-JP" altLang="en-US" smtClean="0"/>
              <a:t>2026/7/7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6301A41-2F84-4EDB-B8A4-4FA7B907C404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6519199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セクション見出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5879" y="1709740"/>
            <a:ext cx="8543925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ja-JP" altLang="en-US"/>
              <a:t>マスター タイトルの書式設定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5879" y="4589465"/>
            <a:ext cx="8543925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0BA5306-6536-46D3-AE08-D79B115C9969}" type="datetimeFigureOut">
              <a:rPr kumimoji="1" lang="ja-JP" altLang="en-US" smtClean="0"/>
              <a:t>2026/7/7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6301A41-2F84-4EDB-B8A4-4FA7B907C404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46033435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 つ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1038" y="365127"/>
            <a:ext cx="8543925" cy="1325563"/>
          </a:xfrm>
          <a:prstGeom prst="rect">
            <a:avLst/>
          </a:prstGeom>
        </p:spPr>
        <p:txBody>
          <a:bodyPr/>
          <a:lstStyle/>
          <a:p>
            <a:r>
              <a:rPr lang="ja-JP" altLang="en-US"/>
              <a:t>マスター タイトルの書式設定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0BA5306-6536-46D3-AE08-D79B115C9969}" type="datetimeFigureOut">
              <a:rPr kumimoji="1" lang="ja-JP" altLang="en-US" smtClean="0"/>
              <a:t>2026/7/7</a:t>
            </a:fld>
            <a:endParaRPr kumimoji="1" lang="ja-JP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6301A41-2F84-4EDB-B8A4-4FA7B907C404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0173383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365127"/>
            <a:ext cx="8543925" cy="1325563"/>
          </a:xfrm>
          <a:prstGeom prst="rect">
            <a:avLst/>
          </a:prstGeom>
        </p:spPr>
        <p:txBody>
          <a:bodyPr/>
          <a:lstStyle/>
          <a:p>
            <a:r>
              <a:rPr lang="ja-JP" altLang="en-US"/>
              <a:t>マスター タイトルの書式設定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2329" y="1681163"/>
            <a:ext cx="4190702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2329" y="2505075"/>
            <a:ext cx="4190702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0BA5306-6536-46D3-AE08-D79B115C9969}" type="datetimeFigureOut">
              <a:rPr kumimoji="1" lang="ja-JP" altLang="en-US" smtClean="0"/>
              <a:t>2026/7/7</a:t>
            </a:fld>
            <a:endParaRPr kumimoji="1" lang="ja-JP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6301A41-2F84-4EDB-B8A4-4FA7B907C404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7714464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タイトルの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1038" y="365127"/>
            <a:ext cx="8543925" cy="1325563"/>
          </a:xfrm>
          <a:prstGeom prst="rect">
            <a:avLst/>
          </a:prstGeom>
        </p:spPr>
        <p:txBody>
          <a:bodyPr/>
          <a:lstStyle/>
          <a:p>
            <a:r>
              <a:rPr lang="ja-JP" altLang="en-US"/>
              <a:t>マスター タイトルの書式設定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0BA5306-6536-46D3-AE08-D79B115C9969}" type="datetimeFigureOut">
              <a:rPr kumimoji="1" lang="ja-JP" altLang="en-US" smtClean="0"/>
              <a:t>2026/7/7</a:t>
            </a:fld>
            <a:endParaRPr kumimoji="1" lang="ja-JP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6301A41-2F84-4EDB-B8A4-4FA7B907C404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7397519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0BA5306-6536-46D3-AE08-D79B115C9969}" type="datetimeFigureOut">
              <a:rPr kumimoji="1" lang="ja-JP" altLang="en-US" smtClean="0"/>
              <a:t>2026/7/7</a:t>
            </a:fld>
            <a:endParaRPr kumimoji="1" lang="ja-JP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6301A41-2F84-4EDB-B8A4-4FA7B907C404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3477079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タイトル付き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ja-JP" altLang="en-US"/>
              <a:t>マスター タイトルの書式設定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11340" y="987427"/>
            <a:ext cx="5014913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0BA5306-6536-46D3-AE08-D79B115C9969}" type="datetimeFigureOut">
              <a:rPr kumimoji="1" lang="ja-JP" altLang="en-US" smtClean="0"/>
              <a:t>2026/7/7</a:t>
            </a:fld>
            <a:endParaRPr kumimoji="1" lang="ja-JP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6301A41-2F84-4EDB-B8A4-4FA7B907C404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0222352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タイトル付きの図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ja-JP" altLang="en-US"/>
              <a:t>マスター タイトルの書式設定</a:t>
            </a:r>
            <a:endParaRPr lang="en-US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211340" y="987427"/>
            <a:ext cx="5014913" cy="4873625"/>
          </a:xfrm>
          <a:prstGeom prst="rect">
            <a:avLst/>
          </a:prstGeo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ja-JP" altLang="en-US"/>
              <a:t>アイコンをクリックして図を追加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0BA5306-6536-46D3-AE08-D79B115C9969}" type="datetimeFigureOut">
              <a:rPr kumimoji="1" lang="ja-JP" altLang="en-US" smtClean="0"/>
              <a:t>2026/7/7</a:t>
            </a:fld>
            <a:endParaRPr kumimoji="1" lang="ja-JP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6301A41-2F84-4EDB-B8A4-4FA7B907C404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4535441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タイトルと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1038" y="365127"/>
            <a:ext cx="8543925" cy="1325563"/>
          </a:xfrm>
          <a:prstGeom prst="rect">
            <a:avLst/>
          </a:prstGeom>
        </p:spPr>
        <p:txBody>
          <a:bodyPr/>
          <a:lstStyle/>
          <a:p>
            <a:r>
              <a:rPr lang="ja-JP" altLang="en-US"/>
              <a:t>マスター タイトルの書式設定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0BA5306-6536-46D3-AE08-D79B115C9969}" type="datetimeFigureOut">
              <a:rPr kumimoji="1" lang="ja-JP" altLang="en-US" smtClean="0"/>
              <a:t>2026/7/7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6301A41-2F84-4EDB-B8A4-4FA7B907C404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6751704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縦書きタイトルと&#10;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088982" y="365125"/>
            <a:ext cx="2135981" cy="5811838"/>
          </a:xfrm>
          <a:prstGeom prst="rect">
            <a:avLst/>
          </a:prstGeom>
        </p:spPr>
        <p:txBody>
          <a:bodyPr vert="eaVert"/>
          <a:lstStyle/>
          <a:p>
            <a:r>
              <a:rPr lang="ja-JP" altLang="en-US"/>
              <a:t>マスター タイトルの書式設定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1038" y="365125"/>
            <a:ext cx="6284119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0BA5306-6536-46D3-AE08-D79B115C9969}" type="datetimeFigureOut">
              <a:rPr kumimoji="1" lang="ja-JP" altLang="en-US" smtClean="0"/>
              <a:t>2026/7/7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6301A41-2F84-4EDB-B8A4-4FA7B907C404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6623681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>
            <a:extLst>
              <a:ext uri="{FF2B5EF4-FFF2-40B4-BE49-F238E27FC236}">
                <a16:creationId xmlns:a16="http://schemas.microsoft.com/office/drawing/2014/main" id="{E0E58208-1A3F-1C55-4322-5AB2140162EB}"/>
              </a:ext>
            </a:extLst>
          </p:cNvPr>
          <p:cNvPicPr>
            <a:picLocks noChangeAspect="1" noChangeArrowheads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04" r="1818" b="7380"/>
          <a:stretch>
            <a:fillRect/>
          </a:stretch>
        </p:blipFill>
        <p:spPr bwMode="auto">
          <a:xfrm>
            <a:off x="1" y="189442"/>
            <a:ext cx="9906000" cy="666855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060830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kumimoji="1"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D0441B-661C-520E-E5C4-9D59EEE678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D73457FA-83FD-F64A-4BC9-925FF90A4761}"/>
              </a:ext>
            </a:extLst>
          </p:cNvPr>
          <p:cNvSpPr/>
          <p:nvPr/>
        </p:nvSpPr>
        <p:spPr>
          <a:xfrm>
            <a:off x="1719830" y="2790579"/>
            <a:ext cx="1757733" cy="2359552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4882 w 1757733"/>
              <a:gd name="csY9" fmla="*/ 2285288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36066 w 1757733"/>
              <a:gd name="csY19" fmla="*/ 1937770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00484 w 1757733"/>
              <a:gd name="csY38" fmla="*/ 181578 h 2359552"/>
              <a:gd name="csX39" fmla="*/ 42640 w 1757733"/>
              <a:gd name="csY39" fmla="*/ 184775 h 23595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757733" h="2359552">
                <a:moveTo>
                  <a:pt x="42640" y="184775"/>
                </a:moveTo>
                <a:lnTo>
                  <a:pt x="90019" y="236891"/>
                </a:lnTo>
                <a:lnTo>
                  <a:pt x="77231" y="421667"/>
                </a:lnTo>
                <a:lnTo>
                  <a:pt x="7819" y="535491"/>
                </a:lnTo>
                <a:cubicBezTo>
                  <a:pt x="5213" y="1017131"/>
                  <a:pt x="2606" y="1498771"/>
                  <a:pt x="0" y="1980411"/>
                </a:cubicBezTo>
                <a:lnTo>
                  <a:pt x="142019" y="2222040"/>
                </a:lnTo>
                <a:lnTo>
                  <a:pt x="251105" y="2297845"/>
                </a:lnTo>
                <a:lnTo>
                  <a:pt x="290664" y="2263256"/>
                </a:lnTo>
                <a:lnTo>
                  <a:pt x="460993" y="2307437"/>
                </a:lnTo>
                <a:lnTo>
                  <a:pt x="514882" y="2285288"/>
                </a:lnTo>
                <a:lnTo>
                  <a:pt x="573277" y="2359552"/>
                </a:lnTo>
                <a:lnTo>
                  <a:pt x="753314" y="2345223"/>
                </a:lnTo>
                <a:lnTo>
                  <a:pt x="810168" y="2297845"/>
                </a:lnTo>
                <a:lnTo>
                  <a:pt x="810168" y="2259942"/>
                </a:lnTo>
                <a:lnTo>
                  <a:pt x="734363" y="2226777"/>
                </a:lnTo>
                <a:lnTo>
                  <a:pt x="777003" y="2070429"/>
                </a:lnTo>
                <a:lnTo>
                  <a:pt x="1009157" y="1899868"/>
                </a:lnTo>
                <a:lnTo>
                  <a:pt x="1236572" y="1928295"/>
                </a:lnTo>
                <a:lnTo>
                  <a:pt x="1321853" y="1966197"/>
                </a:lnTo>
                <a:lnTo>
                  <a:pt x="1352052" y="1928178"/>
                </a:lnTo>
                <a:lnTo>
                  <a:pt x="1302902" y="1871441"/>
                </a:lnTo>
                <a:lnTo>
                  <a:pt x="1288688" y="1738782"/>
                </a:lnTo>
                <a:lnTo>
                  <a:pt x="1260261" y="1667714"/>
                </a:lnTo>
                <a:lnTo>
                  <a:pt x="1222359" y="1662976"/>
                </a:lnTo>
                <a:lnTo>
                  <a:pt x="1189194" y="1511366"/>
                </a:lnTo>
                <a:lnTo>
                  <a:pt x="1255523" y="1478201"/>
                </a:lnTo>
                <a:lnTo>
                  <a:pt x="1336066" y="1407134"/>
                </a:lnTo>
                <a:lnTo>
                  <a:pt x="1336066" y="1258837"/>
                </a:lnTo>
                <a:lnTo>
                  <a:pt x="1757733" y="1293426"/>
                </a:lnTo>
                <a:lnTo>
                  <a:pt x="1707273" y="1190735"/>
                </a:lnTo>
                <a:cubicBezTo>
                  <a:pt x="1708852" y="1056497"/>
                  <a:pt x="1704038" y="925455"/>
                  <a:pt x="1705617" y="791217"/>
                </a:cubicBezTo>
                <a:lnTo>
                  <a:pt x="1686665" y="668033"/>
                </a:lnTo>
                <a:lnTo>
                  <a:pt x="1629811" y="535374"/>
                </a:lnTo>
                <a:lnTo>
                  <a:pt x="1606122" y="350599"/>
                </a:lnTo>
                <a:lnTo>
                  <a:pt x="1729306" y="156348"/>
                </a:lnTo>
                <a:lnTo>
                  <a:pt x="1719830" y="56854"/>
                </a:lnTo>
                <a:lnTo>
                  <a:pt x="1677190" y="0"/>
                </a:lnTo>
                <a:lnTo>
                  <a:pt x="1283950" y="137397"/>
                </a:lnTo>
                <a:lnTo>
                  <a:pt x="1100484" y="181578"/>
                </a:lnTo>
                <a:lnTo>
                  <a:pt x="42640" y="18477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09DBF74A-84AD-6025-C234-BE2662A0EB19}"/>
              </a:ext>
            </a:extLst>
          </p:cNvPr>
          <p:cNvSpPr/>
          <p:nvPr/>
        </p:nvSpPr>
        <p:spPr>
          <a:xfrm>
            <a:off x="2804383" y="2788547"/>
            <a:ext cx="682827" cy="1293426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331647 w 1757733"/>
              <a:gd name="csY0" fmla="*/ 189513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331647 w 1757733"/>
              <a:gd name="csY0" fmla="*/ 189513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184774 w 1757733"/>
              <a:gd name="csY0" fmla="*/ 198989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27921 w 1757733"/>
              <a:gd name="csY2" fmla="*/ 454832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8444 w 1757733"/>
              <a:gd name="csY2" fmla="*/ 601704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6948 w 1757733"/>
              <a:gd name="csY3" fmla="*/ 554327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2210 w 1757733"/>
              <a:gd name="csY3" fmla="*/ 568540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379026 w 1634549"/>
              <a:gd name="csY3" fmla="*/ 568540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32154 w 1634549"/>
              <a:gd name="csY3" fmla="*/ 582753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1113388 w 1634549"/>
              <a:gd name="csY5" fmla="*/ 487997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81236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904924 w 1634549"/>
              <a:gd name="csY7" fmla="*/ 454832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350598 w 1634549"/>
              <a:gd name="csY7" fmla="*/ 2297845 h 2349961"/>
              <a:gd name="csX8" fmla="*/ 388501 w 1634549"/>
              <a:gd name="csY8" fmla="*/ 2278894 h 2349961"/>
              <a:gd name="csX9" fmla="*/ 450093 w 1634549"/>
              <a:gd name="csY9" fmla="*/ 2349961 h 2349961"/>
              <a:gd name="csX10" fmla="*/ 630130 w 1634549"/>
              <a:gd name="csY10" fmla="*/ 2345223 h 2349961"/>
              <a:gd name="csX11" fmla="*/ 686984 w 1634549"/>
              <a:gd name="csY11" fmla="*/ 2297845 h 2349961"/>
              <a:gd name="csX12" fmla="*/ 686984 w 1634549"/>
              <a:gd name="csY12" fmla="*/ 2259942 h 2349961"/>
              <a:gd name="csX13" fmla="*/ 611179 w 1634549"/>
              <a:gd name="csY13" fmla="*/ 2226777 h 2349961"/>
              <a:gd name="csX14" fmla="*/ 653819 w 1634549"/>
              <a:gd name="csY14" fmla="*/ 2070429 h 2349961"/>
              <a:gd name="csX15" fmla="*/ 885973 w 1634549"/>
              <a:gd name="csY15" fmla="*/ 1899868 h 2349961"/>
              <a:gd name="csX16" fmla="*/ 1113388 w 1634549"/>
              <a:gd name="csY16" fmla="*/ 1928295 h 2349961"/>
              <a:gd name="csX17" fmla="*/ 1198669 w 1634549"/>
              <a:gd name="csY17" fmla="*/ 1966197 h 2349961"/>
              <a:gd name="csX18" fmla="*/ 1212882 w 1634549"/>
              <a:gd name="csY18" fmla="*/ 1937770 h 2349961"/>
              <a:gd name="csX19" fmla="*/ 1179718 w 1634549"/>
              <a:gd name="csY19" fmla="*/ 1871441 h 2349961"/>
              <a:gd name="csX20" fmla="*/ 1165504 w 1634549"/>
              <a:gd name="csY20" fmla="*/ 1738782 h 2349961"/>
              <a:gd name="csX21" fmla="*/ 1137077 w 1634549"/>
              <a:gd name="csY21" fmla="*/ 1667714 h 2349961"/>
              <a:gd name="csX22" fmla="*/ 1099175 w 1634549"/>
              <a:gd name="csY22" fmla="*/ 1662976 h 2349961"/>
              <a:gd name="csX23" fmla="*/ 1066010 w 1634549"/>
              <a:gd name="csY23" fmla="*/ 1511366 h 2349961"/>
              <a:gd name="csX24" fmla="*/ 1132339 w 1634549"/>
              <a:gd name="csY24" fmla="*/ 1478201 h 2349961"/>
              <a:gd name="csX25" fmla="*/ 1212882 w 1634549"/>
              <a:gd name="csY25" fmla="*/ 1407134 h 2349961"/>
              <a:gd name="csX26" fmla="*/ 1212882 w 1634549"/>
              <a:gd name="csY26" fmla="*/ 1246048 h 2349961"/>
              <a:gd name="csX27" fmla="*/ 1634549 w 1634549"/>
              <a:gd name="csY27" fmla="*/ 1293426 h 2349961"/>
              <a:gd name="csX28" fmla="*/ 1577695 w 1634549"/>
              <a:gd name="csY28" fmla="*/ 1193932 h 2349961"/>
              <a:gd name="csX29" fmla="*/ 1582433 w 1634549"/>
              <a:gd name="csY29" fmla="*/ 791217 h 2349961"/>
              <a:gd name="csX30" fmla="*/ 1563481 w 1634549"/>
              <a:gd name="csY30" fmla="*/ 668033 h 2349961"/>
              <a:gd name="csX31" fmla="*/ 1506627 w 1634549"/>
              <a:gd name="csY31" fmla="*/ 535374 h 2349961"/>
              <a:gd name="csX32" fmla="*/ 1482938 w 1634549"/>
              <a:gd name="csY32" fmla="*/ 350599 h 2349961"/>
              <a:gd name="csX33" fmla="*/ 1606122 w 1634549"/>
              <a:gd name="csY33" fmla="*/ 156348 h 2349961"/>
              <a:gd name="csX34" fmla="*/ 1596646 w 1634549"/>
              <a:gd name="csY34" fmla="*/ 56854 h 2349961"/>
              <a:gd name="csX35" fmla="*/ 1554006 w 1634549"/>
              <a:gd name="csY35" fmla="*/ 0 h 2349961"/>
              <a:gd name="csX36" fmla="*/ 1160766 w 1634549"/>
              <a:gd name="csY36" fmla="*/ 137397 h 2349961"/>
              <a:gd name="csX37" fmla="*/ 999680 w 1634549"/>
              <a:gd name="csY37" fmla="*/ 184775 h 2349961"/>
              <a:gd name="csX38" fmla="*/ 61590 w 1634549"/>
              <a:gd name="csY38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50598 w 1634549"/>
              <a:gd name="csY6" fmla="*/ 2297845 h 2349961"/>
              <a:gd name="csX7" fmla="*/ 388501 w 1634549"/>
              <a:gd name="csY7" fmla="*/ 2278894 h 2349961"/>
              <a:gd name="csX8" fmla="*/ 450093 w 1634549"/>
              <a:gd name="csY8" fmla="*/ 2349961 h 2349961"/>
              <a:gd name="csX9" fmla="*/ 630130 w 1634549"/>
              <a:gd name="csY9" fmla="*/ 2345223 h 2349961"/>
              <a:gd name="csX10" fmla="*/ 686984 w 1634549"/>
              <a:gd name="csY10" fmla="*/ 2297845 h 2349961"/>
              <a:gd name="csX11" fmla="*/ 686984 w 1634549"/>
              <a:gd name="csY11" fmla="*/ 2259942 h 2349961"/>
              <a:gd name="csX12" fmla="*/ 611179 w 1634549"/>
              <a:gd name="csY12" fmla="*/ 2226777 h 2349961"/>
              <a:gd name="csX13" fmla="*/ 653819 w 1634549"/>
              <a:gd name="csY13" fmla="*/ 2070429 h 2349961"/>
              <a:gd name="csX14" fmla="*/ 885973 w 1634549"/>
              <a:gd name="csY14" fmla="*/ 1899868 h 2349961"/>
              <a:gd name="csX15" fmla="*/ 1113388 w 1634549"/>
              <a:gd name="csY15" fmla="*/ 1928295 h 2349961"/>
              <a:gd name="csX16" fmla="*/ 1198669 w 1634549"/>
              <a:gd name="csY16" fmla="*/ 1966197 h 2349961"/>
              <a:gd name="csX17" fmla="*/ 1212882 w 1634549"/>
              <a:gd name="csY17" fmla="*/ 1937770 h 2349961"/>
              <a:gd name="csX18" fmla="*/ 1179718 w 1634549"/>
              <a:gd name="csY18" fmla="*/ 1871441 h 2349961"/>
              <a:gd name="csX19" fmla="*/ 1165504 w 1634549"/>
              <a:gd name="csY19" fmla="*/ 1738782 h 2349961"/>
              <a:gd name="csX20" fmla="*/ 1137077 w 1634549"/>
              <a:gd name="csY20" fmla="*/ 1667714 h 2349961"/>
              <a:gd name="csX21" fmla="*/ 1099175 w 1634549"/>
              <a:gd name="csY21" fmla="*/ 1662976 h 2349961"/>
              <a:gd name="csX22" fmla="*/ 1066010 w 1634549"/>
              <a:gd name="csY22" fmla="*/ 1511366 h 2349961"/>
              <a:gd name="csX23" fmla="*/ 1132339 w 1634549"/>
              <a:gd name="csY23" fmla="*/ 1478201 h 2349961"/>
              <a:gd name="csX24" fmla="*/ 1212882 w 1634549"/>
              <a:gd name="csY24" fmla="*/ 1407134 h 2349961"/>
              <a:gd name="csX25" fmla="*/ 1212882 w 1634549"/>
              <a:gd name="csY25" fmla="*/ 1246048 h 2349961"/>
              <a:gd name="csX26" fmla="*/ 1634549 w 1634549"/>
              <a:gd name="csY26" fmla="*/ 1293426 h 2349961"/>
              <a:gd name="csX27" fmla="*/ 1577695 w 1634549"/>
              <a:gd name="csY27" fmla="*/ 1193932 h 2349961"/>
              <a:gd name="csX28" fmla="*/ 1582433 w 1634549"/>
              <a:gd name="csY28" fmla="*/ 791217 h 2349961"/>
              <a:gd name="csX29" fmla="*/ 1563481 w 1634549"/>
              <a:gd name="csY29" fmla="*/ 668033 h 2349961"/>
              <a:gd name="csX30" fmla="*/ 1506627 w 1634549"/>
              <a:gd name="csY30" fmla="*/ 535374 h 2349961"/>
              <a:gd name="csX31" fmla="*/ 1482938 w 1634549"/>
              <a:gd name="csY31" fmla="*/ 350599 h 2349961"/>
              <a:gd name="csX32" fmla="*/ 1606122 w 1634549"/>
              <a:gd name="csY32" fmla="*/ 156348 h 2349961"/>
              <a:gd name="csX33" fmla="*/ 1596646 w 1634549"/>
              <a:gd name="csY33" fmla="*/ 56854 h 2349961"/>
              <a:gd name="csX34" fmla="*/ 1554006 w 1634549"/>
              <a:gd name="csY34" fmla="*/ 0 h 2349961"/>
              <a:gd name="csX35" fmla="*/ 1160766 w 1634549"/>
              <a:gd name="csY35" fmla="*/ 137397 h 2349961"/>
              <a:gd name="csX36" fmla="*/ 999680 w 1634549"/>
              <a:gd name="csY36" fmla="*/ 184775 h 2349961"/>
              <a:gd name="csX37" fmla="*/ 61590 w 1634549"/>
              <a:gd name="csY37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88501 w 1634549"/>
              <a:gd name="csY6" fmla="*/ 2278894 h 2349961"/>
              <a:gd name="csX7" fmla="*/ 450093 w 1634549"/>
              <a:gd name="csY7" fmla="*/ 2349961 h 2349961"/>
              <a:gd name="csX8" fmla="*/ 630130 w 1634549"/>
              <a:gd name="csY8" fmla="*/ 2345223 h 2349961"/>
              <a:gd name="csX9" fmla="*/ 686984 w 1634549"/>
              <a:gd name="csY9" fmla="*/ 2297845 h 2349961"/>
              <a:gd name="csX10" fmla="*/ 686984 w 1634549"/>
              <a:gd name="csY10" fmla="*/ 2259942 h 2349961"/>
              <a:gd name="csX11" fmla="*/ 611179 w 1634549"/>
              <a:gd name="csY11" fmla="*/ 2226777 h 2349961"/>
              <a:gd name="csX12" fmla="*/ 653819 w 1634549"/>
              <a:gd name="csY12" fmla="*/ 2070429 h 2349961"/>
              <a:gd name="csX13" fmla="*/ 885973 w 1634549"/>
              <a:gd name="csY13" fmla="*/ 1899868 h 2349961"/>
              <a:gd name="csX14" fmla="*/ 1113388 w 1634549"/>
              <a:gd name="csY14" fmla="*/ 1928295 h 2349961"/>
              <a:gd name="csX15" fmla="*/ 1198669 w 1634549"/>
              <a:gd name="csY15" fmla="*/ 1966197 h 2349961"/>
              <a:gd name="csX16" fmla="*/ 1212882 w 1634549"/>
              <a:gd name="csY16" fmla="*/ 1937770 h 2349961"/>
              <a:gd name="csX17" fmla="*/ 1179718 w 1634549"/>
              <a:gd name="csY17" fmla="*/ 1871441 h 2349961"/>
              <a:gd name="csX18" fmla="*/ 1165504 w 1634549"/>
              <a:gd name="csY18" fmla="*/ 1738782 h 2349961"/>
              <a:gd name="csX19" fmla="*/ 1137077 w 1634549"/>
              <a:gd name="csY19" fmla="*/ 1667714 h 2349961"/>
              <a:gd name="csX20" fmla="*/ 1099175 w 1634549"/>
              <a:gd name="csY20" fmla="*/ 1662976 h 2349961"/>
              <a:gd name="csX21" fmla="*/ 1066010 w 1634549"/>
              <a:gd name="csY21" fmla="*/ 1511366 h 2349961"/>
              <a:gd name="csX22" fmla="*/ 1132339 w 1634549"/>
              <a:gd name="csY22" fmla="*/ 1478201 h 2349961"/>
              <a:gd name="csX23" fmla="*/ 1212882 w 1634549"/>
              <a:gd name="csY23" fmla="*/ 1407134 h 2349961"/>
              <a:gd name="csX24" fmla="*/ 1212882 w 1634549"/>
              <a:gd name="csY24" fmla="*/ 1246048 h 2349961"/>
              <a:gd name="csX25" fmla="*/ 1634549 w 1634549"/>
              <a:gd name="csY25" fmla="*/ 1293426 h 2349961"/>
              <a:gd name="csX26" fmla="*/ 1577695 w 1634549"/>
              <a:gd name="csY26" fmla="*/ 1193932 h 2349961"/>
              <a:gd name="csX27" fmla="*/ 1582433 w 1634549"/>
              <a:gd name="csY27" fmla="*/ 791217 h 2349961"/>
              <a:gd name="csX28" fmla="*/ 1563481 w 1634549"/>
              <a:gd name="csY28" fmla="*/ 668033 h 2349961"/>
              <a:gd name="csX29" fmla="*/ 1506627 w 1634549"/>
              <a:gd name="csY29" fmla="*/ 535374 h 2349961"/>
              <a:gd name="csX30" fmla="*/ 1482938 w 1634549"/>
              <a:gd name="csY30" fmla="*/ 350599 h 2349961"/>
              <a:gd name="csX31" fmla="*/ 1606122 w 1634549"/>
              <a:gd name="csY31" fmla="*/ 156348 h 2349961"/>
              <a:gd name="csX32" fmla="*/ 1596646 w 1634549"/>
              <a:gd name="csY32" fmla="*/ 56854 h 2349961"/>
              <a:gd name="csX33" fmla="*/ 1554006 w 1634549"/>
              <a:gd name="csY33" fmla="*/ 0 h 2349961"/>
              <a:gd name="csX34" fmla="*/ 1160766 w 1634549"/>
              <a:gd name="csY34" fmla="*/ 137397 h 2349961"/>
              <a:gd name="csX35" fmla="*/ 999680 w 1634549"/>
              <a:gd name="csY35" fmla="*/ 184775 h 2349961"/>
              <a:gd name="csX36" fmla="*/ 61590 w 1634549"/>
              <a:gd name="csY36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450093 w 1634549"/>
              <a:gd name="csY6" fmla="*/ 2349961 h 2349961"/>
              <a:gd name="csX7" fmla="*/ 630130 w 1634549"/>
              <a:gd name="csY7" fmla="*/ 2345223 h 2349961"/>
              <a:gd name="csX8" fmla="*/ 686984 w 1634549"/>
              <a:gd name="csY8" fmla="*/ 2297845 h 2349961"/>
              <a:gd name="csX9" fmla="*/ 686984 w 1634549"/>
              <a:gd name="csY9" fmla="*/ 2259942 h 2349961"/>
              <a:gd name="csX10" fmla="*/ 611179 w 1634549"/>
              <a:gd name="csY10" fmla="*/ 2226777 h 2349961"/>
              <a:gd name="csX11" fmla="*/ 653819 w 1634549"/>
              <a:gd name="csY11" fmla="*/ 2070429 h 2349961"/>
              <a:gd name="csX12" fmla="*/ 885973 w 1634549"/>
              <a:gd name="csY12" fmla="*/ 1899868 h 2349961"/>
              <a:gd name="csX13" fmla="*/ 1113388 w 1634549"/>
              <a:gd name="csY13" fmla="*/ 1928295 h 2349961"/>
              <a:gd name="csX14" fmla="*/ 1198669 w 1634549"/>
              <a:gd name="csY14" fmla="*/ 1966197 h 2349961"/>
              <a:gd name="csX15" fmla="*/ 1212882 w 1634549"/>
              <a:gd name="csY15" fmla="*/ 1937770 h 2349961"/>
              <a:gd name="csX16" fmla="*/ 1179718 w 1634549"/>
              <a:gd name="csY16" fmla="*/ 1871441 h 2349961"/>
              <a:gd name="csX17" fmla="*/ 1165504 w 1634549"/>
              <a:gd name="csY17" fmla="*/ 1738782 h 2349961"/>
              <a:gd name="csX18" fmla="*/ 1137077 w 1634549"/>
              <a:gd name="csY18" fmla="*/ 1667714 h 2349961"/>
              <a:gd name="csX19" fmla="*/ 1099175 w 1634549"/>
              <a:gd name="csY19" fmla="*/ 1662976 h 2349961"/>
              <a:gd name="csX20" fmla="*/ 1066010 w 1634549"/>
              <a:gd name="csY20" fmla="*/ 1511366 h 2349961"/>
              <a:gd name="csX21" fmla="*/ 1132339 w 1634549"/>
              <a:gd name="csY21" fmla="*/ 1478201 h 2349961"/>
              <a:gd name="csX22" fmla="*/ 1212882 w 1634549"/>
              <a:gd name="csY22" fmla="*/ 1407134 h 2349961"/>
              <a:gd name="csX23" fmla="*/ 1212882 w 1634549"/>
              <a:gd name="csY23" fmla="*/ 1246048 h 2349961"/>
              <a:gd name="csX24" fmla="*/ 1634549 w 1634549"/>
              <a:gd name="csY24" fmla="*/ 1293426 h 2349961"/>
              <a:gd name="csX25" fmla="*/ 1577695 w 1634549"/>
              <a:gd name="csY25" fmla="*/ 1193932 h 2349961"/>
              <a:gd name="csX26" fmla="*/ 1582433 w 1634549"/>
              <a:gd name="csY26" fmla="*/ 791217 h 2349961"/>
              <a:gd name="csX27" fmla="*/ 1563481 w 1634549"/>
              <a:gd name="csY27" fmla="*/ 668033 h 2349961"/>
              <a:gd name="csX28" fmla="*/ 1506627 w 1634549"/>
              <a:gd name="csY28" fmla="*/ 535374 h 2349961"/>
              <a:gd name="csX29" fmla="*/ 1482938 w 1634549"/>
              <a:gd name="csY29" fmla="*/ 350599 h 2349961"/>
              <a:gd name="csX30" fmla="*/ 1606122 w 1634549"/>
              <a:gd name="csY30" fmla="*/ 156348 h 2349961"/>
              <a:gd name="csX31" fmla="*/ 1596646 w 1634549"/>
              <a:gd name="csY31" fmla="*/ 56854 h 2349961"/>
              <a:gd name="csX32" fmla="*/ 1554006 w 1634549"/>
              <a:gd name="csY32" fmla="*/ 0 h 2349961"/>
              <a:gd name="csX33" fmla="*/ 1160766 w 1634549"/>
              <a:gd name="csY33" fmla="*/ 137397 h 2349961"/>
              <a:gd name="csX34" fmla="*/ 999680 w 1634549"/>
              <a:gd name="csY34" fmla="*/ 184775 h 2349961"/>
              <a:gd name="csX35" fmla="*/ 61590 w 1634549"/>
              <a:gd name="csY35" fmla="*/ 198989 h 2349961"/>
              <a:gd name="csX0" fmla="*/ 61590 w 1634549"/>
              <a:gd name="csY0" fmla="*/ 198989 h 2345223"/>
              <a:gd name="csX1" fmla="*/ 0 w 1634549"/>
              <a:gd name="csY1" fmla="*/ 217940 h 2345223"/>
              <a:gd name="csX2" fmla="*/ 9473 w 1634549"/>
              <a:gd name="csY2" fmla="*/ 578015 h 2345223"/>
              <a:gd name="csX3" fmla="*/ 227416 w 1634549"/>
              <a:gd name="csY3" fmla="*/ 573277 h 2345223"/>
              <a:gd name="csX4" fmla="*/ 217940 w 1634549"/>
              <a:gd name="csY4" fmla="*/ 909662 h 2345223"/>
              <a:gd name="csX5" fmla="*/ 900186 w 1634549"/>
              <a:gd name="csY5" fmla="*/ 876498 h 2345223"/>
              <a:gd name="csX6" fmla="*/ 630130 w 1634549"/>
              <a:gd name="csY6" fmla="*/ 2345223 h 2345223"/>
              <a:gd name="csX7" fmla="*/ 686984 w 1634549"/>
              <a:gd name="csY7" fmla="*/ 2297845 h 2345223"/>
              <a:gd name="csX8" fmla="*/ 686984 w 1634549"/>
              <a:gd name="csY8" fmla="*/ 2259942 h 2345223"/>
              <a:gd name="csX9" fmla="*/ 611179 w 1634549"/>
              <a:gd name="csY9" fmla="*/ 2226777 h 2345223"/>
              <a:gd name="csX10" fmla="*/ 653819 w 1634549"/>
              <a:gd name="csY10" fmla="*/ 2070429 h 2345223"/>
              <a:gd name="csX11" fmla="*/ 885973 w 1634549"/>
              <a:gd name="csY11" fmla="*/ 1899868 h 2345223"/>
              <a:gd name="csX12" fmla="*/ 1113388 w 1634549"/>
              <a:gd name="csY12" fmla="*/ 1928295 h 2345223"/>
              <a:gd name="csX13" fmla="*/ 1198669 w 1634549"/>
              <a:gd name="csY13" fmla="*/ 1966197 h 2345223"/>
              <a:gd name="csX14" fmla="*/ 1212882 w 1634549"/>
              <a:gd name="csY14" fmla="*/ 1937770 h 2345223"/>
              <a:gd name="csX15" fmla="*/ 1179718 w 1634549"/>
              <a:gd name="csY15" fmla="*/ 1871441 h 2345223"/>
              <a:gd name="csX16" fmla="*/ 1165504 w 1634549"/>
              <a:gd name="csY16" fmla="*/ 1738782 h 2345223"/>
              <a:gd name="csX17" fmla="*/ 1137077 w 1634549"/>
              <a:gd name="csY17" fmla="*/ 1667714 h 2345223"/>
              <a:gd name="csX18" fmla="*/ 1099175 w 1634549"/>
              <a:gd name="csY18" fmla="*/ 1662976 h 2345223"/>
              <a:gd name="csX19" fmla="*/ 1066010 w 1634549"/>
              <a:gd name="csY19" fmla="*/ 1511366 h 2345223"/>
              <a:gd name="csX20" fmla="*/ 1132339 w 1634549"/>
              <a:gd name="csY20" fmla="*/ 1478201 h 2345223"/>
              <a:gd name="csX21" fmla="*/ 1212882 w 1634549"/>
              <a:gd name="csY21" fmla="*/ 1407134 h 2345223"/>
              <a:gd name="csX22" fmla="*/ 1212882 w 1634549"/>
              <a:gd name="csY22" fmla="*/ 1246048 h 2345223"/>
              <a:gd name="csX23" fmla="*/ 1634549 w 1634549"/>
              <a:gd name="csY23" fmla="*/ 1293426 h 2345223"/>
              <a:gd name="csX24" fmla="*/ 1577695 w 1634549"/>
              <a:gd name="csY24" fmla="*/ 1193932 h 2345223"/>
              <a:gd name="csX25" fmla="*/ 1582433 w 1634549"/>
              <a:gd name="csY25" fmla="*/ 791217 h 2345223"/>
              <a:gd name="csX26" fmla="*/ 1563481 w 1634549"/>
              <a:gd name="csY26" fmla="*/ 668033 h 2345223"/>
              <a:gd name="csX27" fmla="*/ 1506627 w 1634549"/>
              <a:gd name="csY27" fmla="*/ 535374 h 2345223"/>
              <a:gd name="csX28" fmla="*/ 1482938 w 1634549"/>
              <a:gd name="csY28" fmla="*/ 350599 h 2345223"/>
              <a:gd name="csX29" fmla="*/ 1606122 w 1634549"/>
              <a:gd name="csY29" fmla="*/ 156348 h 2345223"/>
              <a:gd name="csX30" fmla="*/ 1596646 w 1634549"/>
              <a:gd name="csY30" fmla="*/ 56854 h 2345223"/>
              <a:gd name="csX31" fmla="*/ 1554006 w 1634549"/>
              <a:gd name="csY31" fmla="*/ 0 h 2345223"/>
              <a:gd name="csX32" fmla="*/ 1160766 w 1634549"/>
              <a:gd name="csY32" fmla="*/ 137397 h 2345223"/>
              <a:gd name="csX33" fmla="*/ 999680 w 1634549"/>
              <a:gd name="csY33" fmla="*/ 184775 h 2345223"/>
              <a:gd name="csX34" fmla="*/ 61590 w 1634549"/>
              <a:gd name="csY34" fmla="*/ 198989 h 2345223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86984 w 1634549"/>
              <a:gd name="csY7" fmla="*/ 2259942 h 2297845"/>
              <a:gd name="csX8" fmla="*/ 611179 w 1634549"/>
              <a:gd name="csY8" fmla="*/ 2226777 h 2297845"/>
              <a:gd name="csX9" fmla="*/ 653819 w 1634549"/>
              <a:gd name="csY9" fmla="*/ 2070429 h 2297845"/>
              <a:gd name="csX10" fmla="*/ 885973 w 1634549"/>
              <a:gd name="csY10" fmla="*/ 1899868 h 2297845"/>
              <a:gd name="csX11" fmla="*/ 1113388 w 1634549"/>
              <a:gd name="csY11" fmla="*/ 1928295 h 2297845"/>
              <a:gd name="csX12" fmla="*/ 1198669 w 1634549"/>
              <a:gd name="csY12" fmla="*/ 1966197 h 2297845"/>
              <a:gd name="csX13" fmla="*/ 1212882 w 1634549"/>
              <a:gd name="csY13" fmla="*/ 1937770 h 2297845"/>
              <a:gd name="csX14" fmla="*/ 1179718 w 1634549"/>
              <a:gd name="csY14" fmla="*/ 1871441 h 2297845"/>
              <a:gd name="csX15" fmla="*/ 1165504 w 1634549"/>
              <a:gd name="csY15" fmla="*/ 1738782 h 2297845"/>
              <a:gd name="csX16" fmla="*/ 1137077 w 1634549"/>
              <a:gd name="csY16" fmla="*/ 1667714 h 2297845"/>
              <a:gd name="csX17" fmla="*/ 1099175 w 1634549"/>
              <a:gd name="csY17" fmla="*/ 1662976 h 2297845"/>
              <a:gd name="csX18" fmla="*/ 1066010 w 1634549"/>
              <a:gd name="csY18" fmla="*/ 1511366 h 2297845"/>
              <a:gd name="csX19" fmla="*/ 1132339 w 1634549"/>
              <a:gd name="csY19" fmla="*/ 1478201 h 2297845"/>
              <a:gd name="csX20" fmla="*/ 1212882 w 1634549"/>
              <a:gd name="csY20" fmla="*/ 1407134 h 2297845"/>
              <a:gd name="csX21" fmla="*/ 1212882 w 1634549"/>
              <a:gd name="csY21" fmla="*/ 1246048 h 2297845"/>
              <a:gd name="csX22" fmla="*/ 1634549 w 1634549"/>
              <a:gd name="csY22" fmla="*/ 1293426 h 2297845"/>
              <a:gd name="csX23" fmla="*/ 1577695 w 1634549"/>
              <a:gd name="csY23" fmla="*/ 1193932 h 2297845"/>
              <a:gd name="csX24" fmla="*/ 1582433 w 1634549"/>
              <a:gd name="csY24" fmla="*/ 791217 h 2297845"/>
              <a:gd name="csX25" fmla="*/ 1563481 w 1634549"/>
              <a:gd name="csY25" fmla="*/ 668033 h 2297845"/>
              <a:gd name="csX26" fmla="*/ 1506627 w 1634549"/>
              <a:gd name="csY26" fmla="*/ 535374 h 2297845"/>
              <a:gd name="csX27" fmla="*/ 1482938 w 1634549"/>
              <a:gd name="csY27" fmla="*/ 350599 h 2297845"/>
              <a:gd name="csX28" fmla="*/ 1606122 w 1634549"/>
              <a:gd name="csY28" fmla="*/ 156348 h 2297845"/>
              <a:gd name="csX29" fmla="*/ 1596646 w 1634549"/>
              <a:gd name="csY29" fmla="*/ 56854 h 2297845"/>
              <a:gd name="csX30" fmla="*/ 1554006 w 1634549"/>
              <a:gd name="csY30" fmla="*/ 0 h 2297845"/>
              <a:gd name="csX31" fmla="*/ 1160766 w 1634549"/>
              <a:gd name="csY31" fmla="*/ 137397 h 2297845"/>
              <a:gd name="csX32" fmla="*/ 999680 w 1634549"/>
              <a:gd name="csY32" fmla="*/ 184775 h 2297845"/>
              <a:gd name="csX33" fmla="*/ 61590 w 1634549"/>
              <a:gd name="csY33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11179 w 1634549"/>
              <a:gd name="csY7" fmla="*/ 2226777 h 2297845"/>
              <a:gd name="csX8" fmla="*/ 653819 w 1634549"/>
              <a:gd name="csY8" fmla="*/ 2070429 h 2297845"/>
              <a:gd name="csX9" fmla="*/ 885973 w 1634549"/>
              <a:gd name="csY9" fmla="*/ 1899868 h 2297845"/>
              <a:gd name="csX10" fmla="*/ 1113388 w 1634549"/>
              <a:gd name="csY10" fmla="*/ 1928295 h 2297845"/>
              <a:gd name="csX11" fmla="*/ 1198669 w 1634549"/>
              <a:gd name="csY11" fmla="*/ 1966197 h 2297845"/>
              <a:gd name="csX12" fmla="*/ 1212882 w 1634549"/>
              <a:gd name="csY12" fmla="*/ 1937770 h 2297845"/>
              <a:gd name="csX13" fmla="*/ 1179718 w 1634549"/>
              <a:gd name="csY13" fmla="*/ 1871441 h 2297845"/>
              <a:gd name="csX14" fmla="*/ 1165504 w 1634549"/>
              <a:gd name="csY14" fmla="*/ 1738782 h 2297845"/>
              <a:gd name="csX15" fmla="*/ 1137077 w 1634549"/>
              <a:gd name="csY15" fmla="*/ 1667714 h 2297845"/>
              <a:gd name="csX16" fmla="*/ 1099175 w 1634549"/>
              <a:gd name="csY16" fmla="*/ 1662976 h 2297845"/>
              <a:gd name="csX17" fmla="*/ 1066010 w 1634549"/>
              <a:gd name="csY17" fmla="*/ 1511366 h 2297845"/>
              <a:gd name="csX18" fmla="*/ 1132339 w 1634549"/>
              <a:gd name="csY18" fmla="*/ 1478201 h 2297845"/>
              <a:gd name="csX19" fmla="*/ 1212882 w 1634549"/>
              <a:gd name="csY19" fmla="*/ 1407134 h 2297845"/>
              <a:gd name="csX20" fmla="*/ 1212882 w 1634549"/>
              <a:gd name="csY20" fmla="*/ 1246048 h 2297845"/>
              <a:gd name="csX21" fmla="*/ 1634549 w 1634549"/>
              <a:gd name="csY21" fmla="*/ 1293426 h 2297845"/>
              <a:gd name="csX22" fmla="*/ 1577695 w 1634549"/>
              <a:gd name="csY22" fmla="*/ 1193932 h 2297845"/>
              <a:gd name="csX23" fmla="*/ 1582433 w 1634549"/>
              <a:gd name="csY23" fmla="*/ 791217 h 2297845"/>
              <a:gd name="csX24" fmla="*/ 1563481 w 1634549"/>
              <a:gd name="csY24" fmla="*/ 668033 h 2297845"/>
              <a:gd name="csX25" fmla="*/ 1506627 w 1634549"/>
              <a:gd name="csY25" fmla="*/ 535374 h 2297845"/>
              <a:gd name="csX26" fmla="*/ 1482938 w 1634549"/>
              <a:gd name="csY26" fmla="*/ 350599 h 2297845"/>
              <a:gd name="csX27" fmla="*/ 1606122 w 1634549"/>
              <a:gd name="csY27" fmla="*/ 156348 h 2297845"/>
              <a:gd name="csX28" fmla="*/ 1596646 w 1634549"/>
              <a:gd name="csY28" fmla="*/ 56854 h 2297845"/>
              <a:gd name="csX29" fmla="*/ 1554006 w 1634549"/>
              <a:gd name="csY29" fmla="*/ 0 h 2297845"/>
              <a:gd name="csX30" fmla="*/ 1160766 w 1634549"/>
              <a:gd name="csY30" fmla="*/ 137397 h 2297845"/>
              <a:gd name="csX31" fmla="*/ 999680 w 1634549"/>
              <a:gd name="csY31" fmla="*/ 184775 h 2297845"/>
              <a:gd name="csX32" fmla="*/ 61590 w 1634549"/>
              <a:gd name="csY32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53819 w 1634549"/>
              <a:gd name="csY7" fmla="*/ 2070429 h 2297845"/>
              <a:gd name="csX8" fmla="*/ 885973 w 1634549"/>
              <a:gd name="csY8" fmla="*/ 1899868 h 2297845"/>
              <a:gd name="csX9" fmla="*/ 1113388 w 1634549"/>
              <a:gd name="csY9" fmla="*/ 1928295 h 2297845"/>
              <a:gd name="csX10" fmla="*/ 1198669 w 1634549"/>
              <a:gd name="csY10" fmla="*/ 1966197 h 2297845"/>
              <a:gd name="csX11" fmla="*/ 1212882 w 1634549"/>
              <a:gd name="csY11" fmla="*/ 1937770 h 2297845"/>
              <a:gd name="csX12" fmla="*/ 1179718 w 1634549"/>
              <a:gd name="csY12" fmla="*/ 1871441 h 2297845"/>
              <a:gd name="csX13" fmla="*/ 1165504 w 1634549"/>
              <a:gd name="csY13" fmla="*/ 1738782 h 2297845"/>
              <a:gd name="csX14" fmla="*/ 1137077 w 1634549"/>
              <a:gd name="csY14" fmla="*/ 1667714 h 2297845"/>
              <a:gd name="csX15" fmla="*/ 1099175 w 1634549"/>
              <a:gd name="csY15" fmla="*/ 1662976 h 2297845"/>
              <a:gd name="csX16" fmla="*/ 1066010 w 1634549"/>
              <a:gd name="csY16" fmla="*/ 1511366 h 2297845"/>
              <a:gd name="csX17" fmla="*/ 1132339 w 1634549"/>
              <a:gd name="csY17" fmla="*/ 1478201 h 2297845"/>
              <a:gd name="csX18" fmla="*/ 1212882 w 1634549"/>
              <a:gd name="csY18" fmla="*/ 1407134 h 2297845"/>
              <a:gd name="csX19" fmla="*/ 1212882 w 1634549"/>
              <a:gd name="csY19" fmla="*/ 1246048 h 2297845"/>
              <a:gd name="csX20" fmla="*/ 1634549 w 1634549"/>
              <a:gd name="csY20" fmla="*/ 1293426 h 2297845"/>
              <a:gd name="csX21" fmla="*/ 1577695 w 1634549"/>
              <a:gd name="csY21" fmla="*/ 1193932 h 2297845"/>
              <a:gd name="csX22" fmla="*/ 1582433 w 1634549"/>
              <a:gd name="csY22" fmla="*/ 791217 h 2297845"/>
              <a:gd name="csX23" fmla="*/ 1563481 w 1634549"/>
              <a:gd name="csY23" fmla="*/ 668033 h 2297845"/>
              <a:gd name="csX24" fmla="*/ 1506627 w 1634549"/>
              <a:gd name="csY24" fmla="*/ 535374 h 2297845"/>
              <a:gd name="csX25" fmla="*/ 1482938 w 1634549"/>
              <a:gd name="csY25" fmla="*/ 350599 h 2297845"/>
              <a:gd name="csX26" fmla="*/ 1606122 w 1634549"/>
              <a:gd name="csY26" fmla="*/ 156348 h 2297845"/>
              <a:gd name="csX27" fmla="*/ 1596646 w 1634549"/>
              <a:gd name="csY27" fmla="*/ 56854 h 2297845"/>
              <a:gd name="csX28" fmla="*/ 1554006 w 1634549"/>
              <a:gd name="csY28" fmla="*/ 0 h 2297845"/>
              <a:gd name="csX29" fmla="*/ 1160766 w 1634549"/>
              <a:gd name="csY29" fmla="*/ 137397 h 2297845"/>
              <a:gd name="csX30" fmla="*/ 999680 w 1634549"/>
              <a:gd name="csY30" fmla="*/ 184775 h 2297845"/>
              <a:gd name="csX31" fmla="*/ 61590 w 1634549"/>
              <a:gd name="csY31" fmla="*/ 198989 h 2297845"/>
              <a:gd name="csX0" fmla="*/ 61590 w 1634549"/>
              <a:gd name="csY0" fmla="*/ 198989 h 2070429"/>
              <a:gd name="csX1" fmla="*/ 0 w 1634549"/>
              <a:gd name="csY1" fmla="*/ 217940 h 2070429"/>
              <a:gd name="csX2" fmla="*/ 9473 w 1634549"/>
              <a:gd name="csY2" fmla="*/ 578015 h 2070429"/>
              <a:gd name="csX3" fmla="*/ 227416 w 1634549"/>
              <a:gd name="csY3" fmla="*/ 573277 h 2070429"/>
              <a:gd name="csX4" fmla="*/ 217940 w 1634549"/>
              <a:gd name="csY4" fmla="*/ 909662 h 2070429"/>
              <a:gd name="csX5" fmla="*/ 900186 w 1634549"/>
              <a:gd name="csY5" fmla="*/ 876498 h 2070429"/>
              <a:gd name="csX6" fmla="*/ 653819 w 1634549"/>
              <a:gd name="csY6" fmla="*/ 2070429 h 2070429"/>
              <a:gd name="csX7" fmla="*/ 885973 w 1634549"/>
              <a:gd name="csY7" fmla="*/ 1899868 h 2070429"/>
              <a:gd name="csX8" fmla="*/ 1113388 w 1634549"/>
              <a:gd name="csY8" fmla="*/ 1928295 h 2070429"/>
              <a:gd name="csX9" fmla="*/ 1198669 w 1634549"/>
              <a:gd name="csY9" fmla="*/ 1966197 h 2070429"/>
              <a:gd name="csX10" fmla="*/ 1212882 w 1634549"/>
              <a:gd name="csY10" fmla="*/ 1937770 h 2070429"/>
              <a:gd name="csX11" fmla="*/ 1179718 w 1634549"/>
              <a:gd name="csY11" fmla="*/ 1871441 h 2070429"/>
              <a:gd name="csX12" fmla="*/ 1165504 w 1634549"/>
              <a:gd name="csY12" fmla="*/ 1738782 h 2070429"/>
              <a:gd name="csX13" fmla="*/ 1137077 w 1634549"/>
              <a:gd name="csY13" fmla="*/ 1667714 h 2070429"/>
              <a:gd name="csX14" fmla="*/ 1099175 w 1634549"/>
              <a:gd name="csY14" fmla="*/ 1662976 h 2070429"/>
              <a:gd name="csX15" fmla="*/ 1066010 w 1634549"/>
              <a:gd name="csY15" fmla="*/ 1511366 h 2070429"/>
              <a:gd name="csX16" fmla="*/ 1132339 w 1634549"/>
              <a:gd name="csY16" fmla="*/ 1478201 h 2070429"/>
              <a:gd name="csX17" fmla="*/ 1212882 w 1634549"/>
              <a:gd name="csY17" fmla="*/ 1407134 h 2070429"/>
              <a:gd name="csX18" fmla="*/ 1212882 w 1634549"/>
              <a:gd name="csY18" fmla="*/ 1246048 h 2070429"/>
              <a:gd name="csX19" fmla="*/ 1634549 w 1634549"/>
              <a:gd name="csY19" fmla="*/ 1293426 h 2070429"/>
              <a:gd name="csX20" fmla="*/ 1577695 w 1634549"/>
              <a:gd name="csY20" fmla="*/ 1193932 h 2070429"/>
              <a:gd name="csX21" fmla="*/ 1582433 w 1634549"/>
              <a:gd name="csY21" fmla="*/ 791217 h 2070429"/>
              <a:gd name="csX22" fmla="*/ 1563481 w 1634549"/>
              <a:gd name="csY22" fmla="*/ 668033 h 2070429"/>
              <a:gd name="csX23" fmla="*/ 1506627 w 1634549"/>
              <a:gd name="csY23" fmla="*/ 535374 h 2070429"/>
              <a:gd name="csX24" fmla="*/ 1482938 w 1634549"/>
              <a:gd name="csY24" fmla="*/ 350599 h 2070429"/>
              <a:gd name="csX25" fmla="*/ 1606122 w 1634549"/>
              <a:gd name="csY25" fmla="*/ 156348 h 2070429"/>
              <a:gd name="csX26" fmla="*/ 1596646 w 1634549"/>
              <a:gd name="csY26" fmla="*/ 56854 h 2070429"/>
              <a:gd name="csX27" fmla="*/ 1554006 w 1634549"/>
              <a:gd name="csY27" fmla="*/ 0 h 2070429"/>
              <a:gd name="csX28" fmla="*/ 1160766 w 1634549"/>
              <a:gd name="csY28" fmla="*/ 137397 h 2070429"/>
              <a:gd name="csX29" fmla="*/ 999680 w 1634549"/>
              <a:gd name="csY29" fmla="*/ 184775 h 2070429"/>
              <a:gd name="csX30" fmla="*/ 61590 w 1634549"/>
              <a:gd name="csY30" fmla="*/ 198989 h 2070429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885973 w 1634549"/>
              <a:gd name="csY6" fmla="*/ 1899868 h 1966197"/>
              <a:gd name="csX7" fmla="*/ 1113388 w 1634549"/>
              <a:gd name="csY7" fmla="*/ 1928295 h 1966197"/>
              <a:gd name="csX8" fmla="*/ 1198669 w 1634549"/>
              <a:gd name="csY8" fmla="*/ 1966197 h 1966197"/>
              <a:gd name="csX9" fmla="*/ 1212882 w 1634549"/>
              <a:gd name="csY9" fmla="*/ 1937770 h 1966197"/>
              <a:gd name="csX10" fmla="*/ 1179718 w 1634549"/>
              <a:gd name="csY10" fmla="*/ 1871441 h 1966197"/>
              <a:gd name="csX11" fmla="*/ 1165504 w 1634549"/>
              <a:gd name="csY11" fmla="*/ 1738782 h 1966197"/>
              <a:gd name="csX12" fmla="*/ 1137077 w 1634549"/>
              <a:gd name="csY12" fmla="*/ 1667714 h 1966197"/>
              <a:gd name="csX13" fmla="*/ 1099175 w 1634549"/>
              <a:gd name="csY13" fmla="*/ 1662976 h 1966197"/>
              <a:gd name="csX14" fmla="*/ 1066010 w 1634549"/>
              <a:gd name="csY14" fmla="*/ 1511366 h 1966197"/>
              <a:gd name="csX15" fmla="*/ 1132339 w 1634549"/>
              <a:gd name="csY15" fmla="*/ 1478201 h 1966197"/>
              <a:gd name="csX16" fmla="*/ 1212882 w 1634549"/>
              <a:gd name="csY16" fmla="*/ 1407134 h 1966197"/>
              <a:gd name="csX17" fmla="*/ 1212882 w 1634549"/>
              <a:gd name="csY17" fmla="*/ 1246048 h 1966197"/>
              <a:gd name="csX18" fmla="*/ 1634549 w 1634549"/>
              <a:gd name="csY18" fmla="*/ 1293426 h 1966197"/>
              <a:gd name="csX19" fmla="*/ 1577695 w 1634549"/>
              <a:gd name="csY19" fmla="*/ 1193932 h 1966197"/>
              <a:gd name="csX20" fmla="*/ 1582433 w 1634549"/>
              <a:gd name="csY20" fmla="*/ 791217 h 1966197"/>
              <a:gd name="csX21" fmla="*/ 1563481 w 1634549"/>
              <a:gd name="csY21" fmla="*/ 668033 h 1966197"/>
              <a:gd name="csX22" fmla="*/ 1506627 w 1634549"/>
              <a:gd name="csY22" fmla="*/ 535374 h 1966197"/>
              <a:gd name="csX23" fmla="*/ 1482938 w 1634549"/>
              <a:gd name="csY23" fmla="*/ 350599 h 1966197"/>
              <a:gd name="csX24" fmla="*/ 1606122 w 1634549"/>
              <a:gd name="csY24" fmla="*/ 156348 h 1966197"/>
              <a:gd name="csX25" fmla="*/ 1596646 w 1634549"/>
              <a:gd name="csY25" fmla="*/ 56854 h 1966197"/>
              <a:gd name="csX26" fmla="*/ 1554006 w 1634549"/>
              <a:gd name="csY26" fmla="*/ 0 h 1966197"/>
              <a:gd name="csX27" fmla="*/ 1160766 w 1634549"/>
              <a:gd name="csY27" fmla="*/ 137397 h 1966197"/>
              <a:gd name="csX28" fmla="*/ 999680 w 1634549"/>
              <a:gd name="csY28" fmla="*/ 184775 h 1966197"/>
              <a:gd name="csX29" fmla="*/ 61590 w 1634549"/>
              <a:gd name="csY29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13388 w 1634549"/>
              <a:gd name="csY6" fmla="*/ 1928295 h 1966197"/>
              <a:gd name="csX7" fmla="*/ 1198669 w 1634549"/>
              <a:gd name="csY7" fmla="*/ 1966197 h 1966197"/>
              <a:gd name="csX8" fmla="*/ 1212882 w 1634549"/>
              <a:gd name="csY8" fmla="*/ 1937770 h 1966197"/>
              <a:gd name="csX9" fmla="*/ 1179718 w 1634549"/>
              <a:gd name="csY9" fmla="*/ 1871441 h 1966197"/>
              <a:gd name="csX10" fmla="*/ 1165504 w 1634549"/>
              <a:gd name="csY10" fmla="*/ 1738782 h 1966197"/>
              <a:gd name="csX11" fmla="*/ 1137077 w 1634549"/>
              <a:gd name="csY11" fmla="*/ 1667714 h 1966197"/>
              <a:gd name="csX12" fmla="*/ 1099175 w 1634549"/>
              <a:gd name="csY12" fmla="*/ 1662976 h 1966197"/>
              <a:gd name="csX13" fmla="*/ 1066010 w 1634549"/>
              <a:gd name="csY13" fmla="*/ 1511366 h 1966197"/>
              <a:gd name="csX14" fmla="*/ 1132339 w 1634549"/>
              <a:gd name="csY14" fmla="*/ 1478201 h 1966197"/>
              <a:gd name="csX15" fmla="*/ 1212882 w 1634549"/>
              <a:gd name="csY15" fmla="*/ 1407134 h 1966197"/>
              <a:gd name="csX16" fmla="*/ 1212882 w 1634549"/>
              <a:gd name="csY16" fmla="*/ 1246048 h 1966197"/>
              <a:gd name="csX17" fmla="*/ 1634549 w 1634549"/>
              <a:gd name="csY17" fmla="*/ 1293426 h 1966197"/>
              <a:gd name="csX18" fmla="*/ 1577695 w 1634549"/>
              <a:gd name="csY18" fmla="*/ 1193932 h 1966197"/>
              <a:gd name="csX19" fmla="*/ 1582433 w 1634549"/>
              <a:gd name="csY19" fmla="*/ 791217 h 1966197"/>
              <a:gd name="csX20" fmla="*/ 1563481 w 1634549"/>
              <a:gd name="csY20" fmla="*/ 668033 h 1966197"/>
              <a:gd name="csX21" fmla="*/ 1506627 w 1634549"/>
              <a:gd name="csY21" fmla="*/ 535374 h 1966197"/>
              <a:gd name="csX22" fmla="*/ 1482938 w 1634549"/>
              <a:gd name="csY22" fmla="*/ 350599 h 1966197"/>
              <a:gd name="csX23" fmla="*/ 1606122 w 1634549"/>
              <a:gd name="csY23" fmla="*/ 156348 h 1966197"/>
              <a:gd name="csX24" fmla="*/ 1596646 w 1634549"/>
              <a:gd name="csY24" fmla="*/ 56854 h 1966197"/>
              <a:gd name="csX25" fmla="*/ 1554006 w 1634549"/>
              <a:gd name="csY25" fmla="*/ 0 h 1966197"/>
              <a:gd name="csX26" fmla="*/ 1160766 w 1634549"/>
              <a:gd name="csY26" fmla="*/ 137397 h 1966197"/>
              <a:gd name="csX27" fmla="*/ 999680 w 1634549"/>
              <a:gd name="csY27" fmla="*/ 184775 h 1966197"/>
              <a:gd name="csX28" fmla="*/ 61590 w 1634549"/>
              <a:gd name="csY28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212882 w 1634549"/>
              <a:gd name="csY7" fmla="*/ 1937770 h 1966197"/>
              <a:gd name="csX8" fmla="*/ 1179718 w 1634549"/>
              <a:gd name="csY8" fmla="*/ 1871441 h 1966197"/>
              <a:gd name="csX9" fmla="*/ 1165504 w 1634549"/>
              <a:gd name="csY9" fmla="*/ 1738782 h 1966197"/>
              <a:gd name="csX10" fmla="*/ 1137077 w 1634549"/>
              <a:gd name="csY10" fmla="*/ 1667714 h 1966197"/>
              <a:gd name="csX11" fmla="*/ 1099175 w 1634549"/>
              <a:gd name="csY11" fmla="*/ 1662976 h 1966197"/>
              <a:gd name="csX12" fmla="*/ 1066010 w 1634549"/>
              <a:gd name="csY12" fmla="*/ 1511366 h 1966197"/>
              <a:gd name="csX13" fmla="*/ 1132339 w 1634549"/>
              <a:gd name="csY13" fmla="*/ 1478201 h 1966197"/>
              <a:gd name="csX14" fmla="*/ 1212882 w 1634549"/>
              <a:gd name="csY14" fmla="*/ 1407134 h 1966197"/>
              <a:gd name="csX15" fmla="*/ 1212882 w 1634549"/>
              <a:gd name="csY15" fmla="*/ 1246048 h 1966197"/>
              <a:gd name="csX16" fmla="*/ 1634549 w 1634549"/>
              <a:gd name="csY16" fmla="*/ 1293426 h 1966197"/>
              <a:gd name="csX17" fmla="*/ 1577695 w 1634549"/>
              <a:gd name="csY17" fmla="*/ 1193932 h 1966197"/>
              <a:gd name="csX18" fmla="*/ 1582433 w 1634549"/>
              <a:gd name="csY18" fmla="*/ 791217 h 1966197"/>
              <a:gd name="csX19" fmla="*/ 1563481 w 1634549"/>
              <a:gd name="csY19" fmla="*/ 668033 h 1966197"/>
              <a:gd name="csX20" fmla="*/ 1506627 w 1634549"/>
              <a:gd name="csY20" fmla="*/ 535374 h 1966197"/>
              <a:gd name="csX21" fmla="*/ 1482938 w 1634549"/>
              <a:gd name="csY21" fmla="*/ 350599 h 1966197"/>
              <a:gd name="csX22" fmla="*/ 1606122 w 1634549"/>
              <a:gd name="csY22" fmla="*/ 156348 h 1966197"/>
              <a:gd name="csX23" fmla="*/ 1596646 w 1634549"/>
              <a:gd name="csY23" fmla="*/ 56854 h 1966197"/>
              <a:gd name="csX24" fmla="*/ 1554006 w 1634549"/>
              <a:gd name="csY24" fmla="*/ 0 h 1966197"/>
              <a:gd name="csX25" fmla="*/ 1160766 w 1634549"/>
              <a:gd name="csY25" fmla="*/ 137397 h 1966197"/>
              <a:gd name="csX26" fmla="*/ 999680 w 1634549"/>
              <a:gd name="csY26" fmla="*/ 184775 h 1966197"/>
              <a:gd name="csX27" fmla="*/ 61590 w 1634549"/>
              <a:gd name="csY27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179718 w 1634549"/>
              <a:gd name="csY7" fmla="*/ 1871441 h 1966197"/>
              <a:gd name="csX8" fmla="*/ 1165504 w 1634549"/>
              <a:gd name="csY8" fmla="*/ 1738782 h 1966197"/>
              <a:gd name="csX9" fmla="*/ 1137077 w 1634549"/>
              <a:gd name="csY9" fmla="*/ 1667714 h 1966197"/>
              <a:gd name="csX10" fmla="*/ 1099175 w 1634549"/>
              <a:gd name="csY10" fmla="*/ 1662976 h 1966197"/>
              <a:gd name="csX11" fmla="*/ 1066010 w 1634549"/>
              <a:gd name="csY11" fmla="*/ 1511366 h 1966197"/>
              <a:gd name="csX12" fmla="*/ 1132339 w 1634549"/>
              <a:gd name="csY12" fmla="*/ 1478201 h 1966197"/>
              <a:gd name="csX13" fmla="*/ 1212882 w 1634549"/>
              <a:gd name="csY13" fmla="*/ 1407134 h 1966197"/>
              <a:gd name="csX14" fmla="*/ 1212882 w 1634549"/>
              <a:gd name="csY14" fmla="*/ 1246048 h 1966197"/>
              <a:gd name="csX15" fmla="*/ 1634549 w 1634549"/>
              <a:gd name="csY15" fmla="*/ 1293426 h 1966197"/>
              <a:gd name="csX16" fmla="*/ 1577695 w 1634549"/>
              <a:gd name="csY16" fmla="*/ 1193932 h 1966197"/>
              <a:gd name="csX17" fmla="*/ 1582433 w 1634549"/>
              <a:gd name="csY17" fmla="*/ 791217 h 1966197"/>
              <a:gd name="csX18" fmla="*/ 1563481 w 1634549"/>
              <a:gd name="csY18" fmla="*/ 668033 h 1966197"/>
              <a:gd name="csX19" fmla="*/ 1506627 w 1634549"/>
              <a:gd name="csY19" fmla="*/ 535374 h 1966197"/>
              <a:gd name="csX20" fmla="*/ 1482938 w 1634549"/>
              <a:gd name="csY20" fmla="*/ 350599 h 1966197"/>
              <a:gd name="csX21" fmla="*/ 1606122 w 1634549"/>
              <a:gd name="csY21" fmla="*/ 156348 h 1966197"/>
              <a:gd name="csX22" fmla="*/ 1596646 w 1634549"/>
              <a:gd name="csY22" fmla="*/ 56854 h 1966197"/>
              <a:gd name="csX23" fmla="*/ 1554006 w 1634549"/>
              <a:gd name="csY23" fmla="*/ 0 h 1966197"/>
              <a:gd name="csX24" fmla="*/ 1160766 w 1634549"/>
              <a:gd name="csY24" fmla="*/ 137397 h 1966197"/>
              <a:gd name="csX25" fmla="*/ 999680 w 1634549"/>
              <a:gd name="csY25" fmla="*/ 184775 h 1966197"/>
              <a:gd name="csX26" fmla="*/ 61590 w 1634549"/>
              <a:gd name="csY26" fmla="*/ 198989 h 1966197"/>
              <a:gd name="csX0" fmla="*/ 61590 w 1634549"/>
              <a:gd name="csY0" fmla="*/ 198989 h 1871441"/>
              <a:gd name="csX1" fmla="*/ 0 w 1634549"/>
              <a:gd name="csY1" fmla="*/ 217940 h 1871441"/>
              <a:gd name="csX2" fmla="*/ 9473 w 1634549"/>
              <a:gd name="csY2" fmla="*/ 578015 h 1871441"/>
              <a:gd name="csX3" fmla="*/ 227416 w 1634549"/>
              <a:gd name="csY3" fmla="*/ 573277 h 1871441"/>
              <a:gd name="csX4" fmla="*/ 217940 w 1634549"/>
              <a:gd name="csY4" fmla="*/ 909662 h 1871441"/>
              <a:gd name="csX5" fmla="*/ 900186 w 1634549"/>
              <a:gd name="csY5" fmla="*/ 876498 h 1871441"/>
              <a:gd name="csX6" fmla="*/ 1179718 w 1634549"/>
              <a:gd name="csY6" fmla="*/ 1871441 h 1871441"/>
              <a:gd name="csX7" fmla="*/ 1165504 w 1634549"/>
              <a:gd name="csY7" fmla="*/ 1738782 h 1871441"/>
              <a:gd name="csX8" fmla="*/ 1137077 w 1634549"/>
              <a:gd name="csY8" fmla="*/ 1667714 h 1871441"/>
              <a:gd name="csX9" fmla="*/ 1099175 w 1634549"/>
              <a:gd name="csY9" fmla="*/ 1662976 h 1871441"/>
              <a:gd name="csX10" fmla="*/ 1066010 w 1634549"/>
              <a:gd name="csY10" fmla="*/ 1511366 h 1871441"/>
              <a:gd name="csX11" fmla="*/ 1132339 w 1634549"/>
              <a:gd name="csY11" fmla="*/ 1478201 h 1871441"/>
              <a:gd name="csX12" fmla="*/ 1212882 w 1634549"/>
              <a:gd name="csY12" fmla="*/ 1407134 h 1871441"/>
              <a:gd name="csX13" fmla="*/ 1212882 w 1634549"/>
              <a:gd name="csY13" fmla="*/ 1246048 h 1871441"/>
              <a:gd name="csX14" fmla="*/ 1634549 w 1634549"/>
              <a:gd name="csY14" fmla="*/ 1293426 h 1871441"/>
              <a:gd name="csX15" fmla="*/ 1577695 w 1634549"/>
              <a:gd name="csY15" fmla="*/ 1193932 h 1871441"/>
              <a:gd name="csX16" fmla="*/ 1582433 w 1634549"/>
              <a:gd name="csY16" fmla="*/ 791217 h 1871441"/>
              <a:gd name="csX17" fmla="*/ 1563481 w 1634549"/>
              <a:gd name="csY17" fmla="*/ 668033 h 1871441"/>
              <a:gd name="csX18" fmla="*/ 1506627 w 1634549"/>
              <a:gd name="csY18" fmla="*/ 535374 h 1871441"/>
              <a:gd name="csX19" fmla="*/ 1482938 w 1634549"/>
              <a:gd name="csY19" fmla="*/ 350599 h 1871441"/>
              <a:gd name="csX20" fmla="*/ 1606122 w 1634549"/>
              <a:gd name="csY20" fmla="*/ 156348 h 1871441"/>
              <a:gd name="csX21" fmla="*/ 1596646 w 1634549"/>
              <a:gd name="csY21" fmla="*/ 56854 h 1871441"/>
              <a:gd name="csX22" fmla="*/ 1554006 w 1634549"/>
              <a:gd name="csY22" fmla="*/ 0 h 1871441"/>
              <a:gd name="csX23" fmla="*/ 1160766 w 1634549"/>
              <a:gd name="csY23" fmla="*/ 137397 h 1871441"/>
              <a:gd name="csX24" fmla="*/ 999680 w 1634549"/>
              <a:gd name="csY24" fmla="*/ 184775 h 1871441"/>
              <a:gd name="csX25" fmla="*/ 61590 w 1634549"/>
              <a:gd name="csY25" fmla="*/ 198989 h 1871441"/>
              <a:gd name="csX0" fmla="*/ 61590 w 1634549"/>
              <a:gd name="csY0" fmla="*/ 198989 h 1738782"/>
              <a:gd name="csX1" fmla="*/ 0 w 1634549"/>
              <a:gd name="csY1" fmla="*/ 217940 h 1738782"/>
              <a:gd name="csX2" fmla="*/ 9473 w 1634549"/>
              <a:gd name="csY2" fmla="*/ 578015 h 1738782"/>
              <a:gd name="csX3" fmla="*/ 227416 w 1634549"/>
              <a:gd name="csY3" fmla="*/ 573277 h 1738782"/>
              <a:gd name="csX4" fmla="*/ 217940 w 1634549"/>
              <a:gd name="csY4" fmla="*/ 909662 h 1738782"/>
              <a:gd name="csX5" fmla="*/ 900186 w 1634549"/>
              <a:gd name="csY5" fmla="*/ 876498 h 1738782"/>
              <a:gd name="csX6" fmla="*/ 1165504 w 1634549"/>
              <a:gd name="csY6" fmla="*/ 1738782 h 1738782"/>
              <a:gd name="csX7" fmla="*/ 1137077 w 1634549"/>
              <a:gd name="csY7" fmla="*/ 1667714 h 1738782"/>
              <a:gd name="csX8" fmla="*/ 1099175 w 1634549"/>
              <a:gd name="csY8" fmla="*/ 1662976 h 1738782"/>
              <a:gd name="csX9" fmla="*/ 1066010 w 1634549"/>
              <a:gd name="csY9" fmla="*/ 1511366 h 1738782"/>
              <a:gd name="csX10" fmla="*/ 1132339 w 1634549"/>
              <a:gd name="csY10" fmla="*/ 1478201 h 1738782"/>
              <a:gd name="csX11" fmla="*/ 1212882 w 1634549"/>
              <a:gd name="csY11" fmla="*/ 1407134 h 1738782"/>
              <a:gd name="csX12" fmla="*/ 1212882 w 1634549"/>
              <a:gd name="csY12" fmla="*/ 1246048 h 1738782"/>
              <a:gd name="csX13" fmla="*/ 1634549 w 1634549"/>
              <a:gd name="csY13" fmla="*/ 1293426 h 1738782"/>
              <a:gd name="csX14" fmla="*/ 1577695 w 1634549"/>
              <a:gd name="csY14" fmla="*/ 1193932 h 1738782"/>
              <a:gd name="csX15" fmla="*/ 1582433 w 1634549"/>
              <a:gd name="csY15" fmla="*/ 791217 h 1738782"/>
              <a:gd name="csX16" fmla="*/ 1563481 w 1634549"/>
              <a:gd name="csY16" fmla="*/ 668033 h 1738782"/>
              <a:gd name="csX17" fmla="*/ 1506627 w 1634549"/>
              <a:gd name="csY17" fmla="*/ 535374 h 1738782"/>
              <a:gd name="csX18" fmla="*/ 1482938 w 1634549"/>
              <a:gd name="csY18" fmla="*/ 350599 h 1738782"/>
              <a:gd name="csX19" fmla="*/ 1606122 w 1634549"/>
              <a:gd name="csY19" fmla="*/ 156348 h 1738782"/>
              <a:gd name="csX20" fmla="*/ 1596646 w 1634549"/>
              <a:gd name="csY20" fmla="*/ 56854 h 1738782"/>
              <a:gd name="csX21" fmla="*/ 1554006 w 1634549"/>
              <a:gd name="csY21" fmla="*/ 0 h 1738782"/>
              <a:gd name="csX22" fmla="*/ 1160766 w 1634549"/>
              <a:gd name="csY22" fmla="*/ 137397 h 1738782"/>
              <a:gd name="csX23" fmla="*/ 999680 w 1634549"/>
              <a:gd name="csY23" fmla="*/ 184775 h 1738782"/>
              <a:gd name="csX24" fmla="*/ 61590 w 1634549"/>
              <a:gd name="csY24" fmla="*/ 198989 h 1738782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99175 w 1634549"/>
              <a:gd name="csY7" fmla="*/ 1662976 h 1667714"/>
              <a:gd name="csX8" fmla="*/ 1066010 w 1634549"/>
              <a:gd name="csY8" fmla="*/ 1511366 h 1667714"/>
              <a:gd name="csX9" fmla="*/ 1132339 w 1634549"/>
              <a:gd name="csY9" fmla="*/ 1478201 h 1667714"/>
              <a:gd name="csX10" fmla="*/ 1212882 w 1634549"/>
              <a:gd name="csY10" fmla="*/ 1407134 h 1667714"/>
              <a:gd name="csX11" fmla="*/ 1212882 w 1634549"/>
              <a:gd name="csY11" fmla="*/ 1246048 h 1667714"/>
              <a:gd name="csX12" fmla="*/ 1634549 w 1634549"/>
              <a:gd name="csY12" fmla="*/ 1293426 h 1667714"/>
              <a:gd name="csX13" fmla="*/ 1577695 w 1634549"/>
              <a:gd name="csY13" fmla="*/ 1193932 h 1667714"/>
              <a:gd name="csX14" fmla="*/ 1582433 w 1634549"/>
              <a:gd name="csY14" fmla="*/ 791217 h 1667714"/>
              <a:gd name="csX15" fmla="*/ 1563481 w 1634549"/>
              <a:gd name="csY15" fmla="*/ 668033 h 1667714"/>
              <a:gd name="csX16" fmla="*/ 1506627 w 1634549"/>
              <a:gd name="csY16" fmla="*/ 535374 h 1667714"/>
              <a:gd name="csX17" fmla="*/ 1482938 w 1634549"/>
              <a:gd name="csY17" fmla="*/ 350599 h 1667714"/>
              <a:gd name="csX18" fmla="*/ 1606122 w 1634549"/>
              <a:gd name="csY18" fmla="*/ 156348 h 1667714"/>
              <a:gd name="csX19" fmla="*/ 1596646 w 1634549"/>
              <a:gd name="csY19" fmla="*/ 56854 h 1667714"/>
              <a:gd name="csX20" fmla="*/ 1554006 w 1634549"/>
              <a:gd name="csY20" fmla="*/ 0 h 1667714"/>
              <a:gd name="csX21" fmla="*/ 1160766 w 1634549"/>
              <a:gd name="csY21" fmla="*/ 137397 h 1667714"/>
              <a:gd name="csX22" fmla="*/ 999680 w 1634549"/>
              <a:gd name="csY22" fmla="*/ 184775 h 1667714"/>
              <a:gd name="csX23" fmla="*/ 61590 w 1634549"/>
              <a:gd name="csY23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66010 w 1634549"/>
              <a:gd name="csY7" fmla="*/ 1511366 h 1667714"/>
              <a:gd name="csX8" fmla="*/ 1132339 w 1634549"/>
              <a:gd name="csY8" fmla="*/ 1478201 h 1667714"/>
              <a:gd name="csX9" fmla="*/ 1212882 w 1634549"/>
              <a:gd name="csY9" fmla="*/ 1407134 h 1667714"/>
              <a:gd name="csX10" fmla="*/ 1212882 w 1634549"/>
              <a:gd name="csY10" fmla="*/ 1246048 h 1667714"/>
              <a:gd name="csX11" fmla="*/ 1634549 w 1634549"/>
              <a:gd name="csY11" fmla="*/ 1293426 h 1667714"/>
              <a:gd name="csX12" fmla="*/ 1577695 w 1634549"/>
              <a:gd name="csY12" fmla="*/ 1193932 h 1667714"/>
              <a:gd name="csX13" fmla="*/ 1582433 w 1634549"/>
              <a:gd name="csY13" fmla="*/ 791217 h 1667714"/>
              <a:gd name="csX14" fmla="*/ 1563481 w 1634549"/>
              <a:gd name="csY14" fmla="*/ 668033 h 1667714"/>
              <a:gd name="csX15" fmla="*/ 1506627 w 1634549"/>
              <a:gd name="csY15" fmla="*/ 535374 h 1667714"/>
              <a:gd name="csX16" fmla="*/ 1482938 w 1634549"/>
              <a:gd name="csY16" fmla="*/ 350599 h 1667714"/>
              <a:gd name="csX17" fmla="*/ 1606122 w 1634549"/>
              <a:gd name="csY17" fmla="*/ 156348 h 1667714"/>
              <a:gd name="csX18" fmla="*/ 1596646 w 1634549"/>
              <a:gd name="csY18" fmla="*/ 56854 h 1667714"/>
              <a:gd name="csX19" fmla="*/ 1554006 w 1634549"/>
              <a:gd name="csY19" fmla="*/ 0 h 1667714"/>
              <a:gd name="csX20" fmla="*/ 1160766 w 1634549"/>
              <a:gd name="csY20" fmla="*/ 137397 h 1667714"/>
              <a:gd name="csX21" fmla="*/ 999680 w 1634549"/>
              <a:gd name="csY21" fmla="*/ 184775 h 1667714"/>
              <a:gd name="csX22" fmla="*/ 61590 w 1634549"/>
              <a:gd name="csY22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132339 w 1634549"/>
              <a:gd name="csY7" fmla="*/ 1478201 h 1667714"/>
              <a:gd name="csX8" fmla="*/ 1212882 w 1634549"/>
              <a:gd name="csY8" fmla="*/ 1407134 h 1667714"/>
              <a:gd name="csX9" fmla="*/ 1212882 w 1634549"/>
              <a:gd name="csY9" fmla="*/ 1246048 h 1667714"/>
              <a:gd name="csX10" fmla="*/ 1634549 w 1634549"/>
              <a:gd name="csY10" fmla="*/ 1293426 h 1667714"/>
              <a:gd name="csX11" fmla="*/ 1577695 w 1634549"/>
              <a:gd name="csY11" fmla="*/ 1193932 h 1667714"/>
              <a:gd name="csX12" fmla="*/ 1582433 w 1634549"/>
              <a:gd name="csY12" fmla="*/ 791217 h 1667714"/>
              <a:gd name="csX13" fmla="*/ 1563481 w 1634549"/>
              <a:gd name="csY13" fmla="*/ 668033 h 1667714"/>
              <a:gd name="csX14" fmla="*/ 1506627 w 1634549"/>
              <a:gd name="csY14" fmla="*/ 535374 h 1667714"/>
              <a:gd name="csX15" fmla="*/ 1482938 w 1634549"/>
              <a:gd name="csY15" fmla="*/ 350599 h 1667714"/>
              <a:gd name="csX16" fmla="*/ 1606122 w 1634549"/>
              <a:gd name="csY16" fmla="*/ 156348 h 1667714"/>
              <a:gd name="csX17" fmla="*/ 1596646 w 1634549"/>
              <a:gd name="csY17" fmla="*/ 56854 h 1667714"/>
              <a:gd name="csX18" fmla="*/ 1554006 w 1634549"/>
              <a:gd name="csY18" fmla="*/ 0 h 1667714"/>
              <a:gd name="csX19" fmla="*/ 1160766 w 1634549"/>
              <a:gd name="csY19" fmla="*/ 137397 h 1667714"/>
              <a:gd name="csX20" fmla="*/ 999680 w 1634549"/>
              <a:gd name="csY20" fmla="*/ 184775 h 1667714"/>
              <a:gd name="csX21" fmla="*/ 61590 w 1634549"/>
              <a:gd name="csY21" fmla="*/ 198989 h 1667714"/>
              <a:gd name="csX0" fmla="*/ 61590 w 1634549"/>
              <a:gd name="csY0" fmla="*/ 198989 h 1478201"/>
              <a:gd name="csX1" fmla="*/ 0 w 1634549"/>
              <a:gd name="csY1" fmla="*/ 217940 h 1478201"/>
              <a:gd name="csX2" fmla="*/ 9473 w 1634549"/>
              <a:gd name="csY2" fmla="*/ 578015 h 1478201"/>
              <a:gd name="csX3" fmla="*/ 227416 w 1634549"/>
              <a:gd name="csY3" fmla="*/ 573277 h 1478201"/>
              <a:gd name="csX4" fmla="*/ 217940 w 1634549"/>
              <a:gd name="csY4" fmla="*/ 909662 h 1478201"/>
              <a:gd name="csX5" fmla="*/ 900186 w 1634549"/>
              <a:gd name="csY5" fmla="*/ 876498 h 1478201"/>
              <a:gd name="csX6" fmla="*/ 1132339 w 1634549"/>
              <a:gd name="csY6" fmla="*/ 1478201 h 1478201"/>
              <a:gd name="csX7" fmla="*/ 1212882 w 1634549"/>
              <a:gd name="csY7" fmla="*/ 1407134 h 1478201"/>
              <a:gd name="csX8" fmla="*/ 1212882 w 1634549"/>
              <a:gd name="csY8" fmla="*/ 1246048 h 1478201"/>
              <a:gd name="csX9" fmla="*/ 1634549 w 1634549"/>
              <a:gd name="csY9" fmla="*/ 1293426 h 1478201"/>
              <a:gd name="csX10" fmla="*/ 1577695 w 1634549"/>
              <a:gd name="csY10" fmla="*/ 1193932 h 1478201"/>
              <a:gd name="csX11" fmla="*/ 1582433 w 1634549"/>
              <a:gd name="csY11" fmla="*/ 791217 h 1478201"/>
              <a:gd name="csX12" fmla="*/ 1563481 w 1634549"/>
              <a:gd name="csY12" fmla="*/ 668033 h 1478201"/>
              <a:gd name="csX13" fmla="*/ 1506627 w 1634549"/>
              <a:gd name="csY13" fmla="*/ 535374 h 1478201"/>
              <a:gd name="csX14" fmla="*/ 1482938 w 1634549"/>
              <a:gd name="csY14" fmla="*/ 350599 h 1478201"/>
              <a:gd name="csX15" fmla="*/ 1606122 w 1634549"/>
              <a:gd name="csY15" fmla="*/ 156348 h 1478201"/>
              <a:gd name="csX16" fmla="*/ 1596646 w 1634549"/>
              <a:gd name="csY16" fmla="*/ 56854 h 1478201"/>
              <a:gd name="csX17" fmla="*/ 1554006 w 1634549"/>
              <a:gd name="csY17" fmla="*/ 0 h 1478201"/>
              <a:gd name="csX18" fmla="*/ 1160766 w 1634549"/>
              <a:gd name="csY18" fmla="*/ 137397 h 1478201"/>
              <a:gd name="csX19" fmla="*/ 999680 w 1634549"/>
              <a:gd name="csY19" fmla="*/ 184775 h 1478201"/>
              <a:gd name="csX20" fmla="*/ 61590 w 1634549"/>
              <a:gd name="csY20" fmla="*/ 198989 h 1478201"/>
              <a:gd name="csX0" fmla="*/ 61590 w 1634549"/>
              <a:gd name="csY0" fmla="*/ 198989 h 1407134"/>
              <a:gd name="csX1" fmla="*/ 0 w 1634549"/>
              <a:gd name="csY1" fmla="*/ 217940 h 1407134"/>
              <a:gd name="csX2" fmla="*/ 9473 w 1634549"/>
              <a:gd name="csY2" fmla="*/ 578015 h 1407134"/>
              <a:gd name="csX3" fmla="*/ 227416 w 1634549"/>
              <a:gd name="csY3" fmla="*/ 573277 h 1407134"/>
              <a:gd name="csX4" fmla="*/ 217940 w 1634549"/>
              <a:gd name="csY4" fmla="*/ 909662 h 1407134"/>
              <a:gd name="csX5" fmla="*/ 900186 w 1634549"/>
              <a:gd name="csY5" fmla="*/ 876498 h 1407134"/>
              <a:gd name="csX6" fmla="*/ 1212882 w 1634549"/>
              <a:gd name="csY6" fmla="*/ 1407134 h 1407134"/>
              <a:gd name="csX7" fmla="*/ 1212882 w 1634549"/>
              <a:gd name="csY7" fmla="*/ 1246048 h 1407134"/>
              <a:gd name="csX8" fmla="*/ 1634549 w 1634549"/>
              <a:gd name="csY8" fmla="*/ 1293426 h 1407134"/>
              <a:gd name="csX9" fmla="*/ 1577695 w 1634549"/>
              <a:gd name="csY9" fmla="*/ 1193932 h 1407134"/>
              <a:gd name="csX10" fmla="*/ 1582433 w 1634549"/>
              <a:gd name="csY10" fmla="*/ 791217 h 1407134"/>
              <a:gd name="csX11" fmla="*/ 1563481 w 1634549"/>
              <a:gd name="csY11" fmla="*/ 668033 h 1407134"/>
              <a:gd name="csX12" fmla="*/ 1506627 w 1634549"/>
              <a:gd name="csY12" fmla="*/ 535374 h 1407134"/>
              <a:gd name="csX13" fmla="*/ 1482938 w 1634549"/>
              <a:gd name="csY13" fmla="*/ 350599 h 1407134"/>
              <a:gd name="csX14" fmla="*/ 1606122 w 1634549"/>
              <a:gd name="csY14" fmla="*/ 156348 h 1407134"/>
              <a:gd name="csX15" fmla="*/ 1596646 w 1634549"/>
              <a:gd name="csY15" fmla="*/ 56854 h 1407134"/>
              <a:gd name="csX16" fmla="*/ 1554006 w 1634549"/>
              <a:gd name="csY16" fmla="*/ 0 h 1407134"/>
              <a:gd name="csX17" fmla="*/ 1160766 w 1634549"/>
              <a:gd name="csY17" fmla="*/ 137397 h 1407134"/>
              <a:gd name="csX18" fmla="*/ 999680 w 1634549"/>
              <a:gd name="csY18" fmla="*/ 184775 h 1407134"/>
              <a:gd name="csX19" fmla="*/ 61590 w 1634549"/>
              <a:gd name="csY19" fmla="*/ 198989 h 1407134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900186 w 1634549"/>
              <a:gd name="csY5" fmla="*/ 87649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7059 w 1634549"/>
              <a:gd name="csY5" fmla="*/ 890712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170243 w 1634549"/>
              <a:gd name="csY5" fmla="*/ 540113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127601 w 1634549"/>
              <a:gd name="csY6" fmla="*/ 1146554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75485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189193 w 1634549"/>
              <a:gd name="csY7" fmla="*/ 1141817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57431 w 1634549"/>
              <a:gd name="csY2" fmla="*/ 45652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86205 w 1634549"/>
              <a:gd name="csY2" fmla="*/ 39897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5421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53346 w 1634549"/>
              <a:gd name="csY2" fmla="*/ 29666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67021 w 1634549"/>
              <a:gd name="csY2" fmla="*/ 414958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0 w 1572959"/>
              <a:gd name="csY0" fmla="*/ 198989 h 1293426"/>
              <a:gd name="csX1" fmla="*/ 245341 w 1572959"/>
              <a:gd name="csY1" fmla="*/ 294672 h 1293426"/>
              <a:gd name="csX2" fmla="*/ 5431 w 1572959"/>
              <a:gd name="csY2" fmla="*/ 414958 h 1293426"/>
              <a:gd name="csX3" fmla="*/ 1061043 w 1572959"/>
              <a:gd name="csY3" fmla="*/ 339881 h 1293426"/>
              <a:gd name="csX4" fmla="*/ 165825 w 1572959"/>
              <a:gd name="csY4" fmla="*/ 890710 h 1293426"/>
              <a:gd name="csX5" fmla="*/ 980732 w 1572959"/>
              <a:gd name="csY5" fmla="*/ 900188 h 1293426"/>
              <a:gd name="csX6" fmla="*/ 1032846 w 1572959"/>
              <a:gd name="csY6" fmla="*/ 1122865 h 1293426"/>
              <a:gd name="csX7" fmla="*/ 1160768 w 1572959"/>
              <a:gd name="csY7" fmla="*/ 1255525 h 1293426"/>
              <a:gd name="csX8" fmla="*/ 1572959 w 1572959"/>
              <a:gd name="csY8" fmla="*/ 1293426 h 1293426"/>
              <a:gd name="csX9" fmla="*/ 1516105 w 1572959"/>
              <a:gd name="csY9" fmla="*/ 1193932 h 1293426"/>
              <a:gd name="csX10" fmla="*/ 1520843 w 1572959"/>
              <a:gd name="csY10" fmla="*/ 791217 h 1293426"/>
              <a:gd name="csX11" fmla="*/ 1501891 w 1572959"/>
              <a:gd name="csY11" fmla="*/ 668033 h 1293426"/>
              <a:gd name="csX12" fmla="*/ 1445037 w 1572959"/>
              <a:gd name="csY12" fmla="*/ 535374 h 1293426"/>
              <a:gd name="csX13" fmla="*/ 1421348 w 1572959"/>
              <a:gd name="csY13" fmla="*/ 350599 h 1293426"/>
              <a:gd name="csX14" fmla="*/ 1544532 w 1572959"/>
              <a:gd name="csY14" fmla="*/ 156348 h 1293426"/>
              <a:gd name="csX15" fmla="*/ 1535056 w 1572959"/>
              <a:gd name="csY15" fmla="*/ 56854 h 1293426"/>
              <a:gd name="csX16" fmla="*/ 1492416 w 1572959"/>
              <a:gd name="csY16" fmla="*/ 0 h 1293426"/>
              <a:gd name="csX17" fmla="*/ 1099176 w 1572959"/>
              <a:gd name="csY17" fmla="*/ 137397 h 1293426"/>
              <a:gd name="csX18" fmla="*/ 938090 w 1572959"/>
              <a:gd name="csY18" fmla="*/ 184775 h 1293426"/>
              <a:gd name="csX19" fmla="*/ 0 w 1572959"/>
              <a:gd name="csY19" fmla="*/ 198989 h 1293426"/>
              <a:gd name="csX0" fmla="*/ 23344 w 1596303"/>
              <a:gd name="csY0" fmla="*/ 198989 h 1293426"/>
              <a:gd name="csX1" fmla="*/ 268685 w 1596303"/>
              <a:gd name="csY1" fmla="*/ 294672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3344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08782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08782 w 1596303"/>
              <a:gd name="csY19" fmla="*/ 198989 h 1293426"/>
              <a:gd name="csX0" fmla="*/ 208782 w 1596303"/>
              <a:gd name="csY0" fmla="*/ 198989 h 1293426"/>
              <a:gd name="csX1" fmla="*/ 0 w 1596303"/>
              <a:gd name="csY1" fmla="*/ 405366 h 1293426"/>
              <a:gd name="csX2" fmla="*/ 1084387 w 1596303"/>
              <a:gd name="csY2" fmla="*/ 339881 h 1293426"/>
              <a:gd name="csX3" fmla="*/ 189169 w 1596303"/>
              <a:gd name="csY3" fmla="*/ 890710 h 1293426"/>
              <a:gd name="csX4" fmla="*/ 1004076 w 1596303"/>
              <a:gd name="csY4" fmla="*/ 900188 h 1293426"/>
              <a:gd name="csX5" fmla="*/ 1056190 w 1596303"/>
              <a:gd name="csY5" fmla="*/ 1122865 h 1293426"/>
              <a:gd name="csX6" fmla="*/ 1184112 w 1596303"/>
              <a:gd name="csY6" fmla="*/ 1255525 h 1293426"/>
              <a:gd name="csX7" fmla="*/ 1596303 w 1596303"/>
              <a:gd name="csY7" fmla="*/ 1293426 h 1293426"/>
              <a:gd name="csX8" fmla="*/ 1539449 w 1596303"/>
              <a:gd name="csY8" fmla="*/ 1193932 h 1293426"/>
              <a:gd name="csX9" fmla="*/ 1544187 w 1596303"/>
              <a:gd name="csY9" fmla="*/ 791217 h 1293426"/>
              <a:gd name="csX10" fmla="*/ 1525235 w 1596303"/>
              <a:gd name="csY10" fmla="*/ 668033 h 1293426"/>
              <a:gd name="csX11" fmla="*/ 1468381 w 1596303"/>
              <a:gd name="csY11" fmla="*/ 535374 h 1293426"/>
              <a:gd name="csX12" fmla="*/ 1444692 w 1596303"/>
              <a:gd name="csY12" fmla="*/ 350599 h 1293426"/>
              <a:gd name="csX13" fmla="*/ 1567876 w 1596303"/>
              <a:gd name="csY13" fmla="*/ 156348 h 1293426"/>
              <a:gd name="csX14" fmla="*/ 1558400 w 1596303"/>
              <a:gd name="csY14" fmla="*/ 56854 h 1293426"/>
              <a:gd name="csX15" fmla="*/ 1515760 w 1596303"/>
              <a:gd name="csY15" fmla="*/ 0 h 1293426"/>
              <a:gd name="csX16" fmla="*/ 1122520 w 1596303"/>
              <a:gd name="csY16" fmla="*/ 137397 h 1293426"/>
              <a:gd name="csX17" fmla="*/ 961434 w 1596303"/>
              <a:gd name="csY17" fmla="*/ 184775 h 1293426"/>
              <a:gd name="csX18" fmla="*/ 208782 w 1596303"/>
              <a:gd name="csY18" fmla="*/ 198989 h 1293426"/>
              <a:gd name="csX0" fmla="*/ 0 w 1608128"/>
              <a:gd name="csY0" fmla="*/ 189398 h 1293426"/>
              <a:gd name="csX1" fmla="*/ 11825 w 1608128"/>
              <a:gd name="csY1" fmla="*/ 405366 h 1293426"/>
              <a:gd name="csX2" fmla="*/ 1096212 w 1608128"/>
              <a:gd name="csY2" fmla="*/ 339881 h 1293426"/>
              <a:gd name="csX3" fmla="*/ 200994 w 1608128"/>
              <a:gd name="csY3" fmla="*/ 890710 h 1293426"/>
              <a:gd name="csX4" fmla="*/ 1015901 w 1608128"/>
              <a:gd name="csY4" fmla="*/ 900188 h 1293426"/>
              <a:gd name="csX5" fmla="*/ 1068015 w 1608128"/>
              <a:gd name="csY5" fmla="*/ 1122865 h 1293426"/>
              <a:gd name="csX6" fmla="*/ 1195937 w 1608128"/>
              <a:gd name="csY6" fmla="*/ 1255525 h 1293426"/>
              <a:gd name="csX7" fmla="*/ 1608128 w 1608128"/>
              <a:gd name="csY7" fmla="*/ 1293426 h 1293426"/>
              <a:gd name="csX8" fmla="*/ 1551274 w 1608128"/>
              <a:gd name="csY8" fmla="*/ 1193932 h 1293426"/>
              <a:gd name="csX9" fmla="*/ 1556012 w 1608128"/>
              <a:gd name="csY9" fmla="*/ 791217 h 1293426"/>
              <a:gd name="csX10" fmla="*/ 1537060 w 1608128"/>
              <a:gd name="csY10" fmla="*/ 668033 h 1293426"/>
              <a:gd name="csX11" fmla="*/ 1480206 w 1608128"/>
              <a:gd name="csY11" fmla="*/ 535374 h 1293426"/>
              <a:gd name="csX12" fmla="*/ 1456517 w 1608128"/>
              <a:gd name="csY12" fmla="*/ 350599 h 1293426"/>
              <a:gd name="csX13" fmla="*/ 1579701 w 1608128"/>
              <a:gd name="csY13" fmla="*/ 156348 h 1293426"/>
              <a:gd name="csX14" fmla="*/ 1570225 w 1608128"/>
              <a:gd name="csY14" fmla="*/ 56854 h 1293426"/>
              <a:gd name="csX15" fmla="*/ 1527585 w 1608128"/>
              <a:gd name="csY15" fmla="*/ 0 h 1293426"/>
              <a:gd name="csX16" fmla="*/ 1134345 w 1608128"/>
              <a:gd name="csY16" fmla="*/ 137397 h 1293426"/>
              <a:gd name="csX17" fmla="*/ 973259 w 1608128"/>
              <a:gd name="csY17" fmla="*/ 184775 h 1293426"/>
              <a:gd name="csX18" fmla="*/ 0 w 1608128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1097176 w 1609092"/>
              <a:gd name="csY2" fmla="*/ 339881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16865 w 1609092"/>
              <a:gd name="csY3" fmla="*/ 900188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141556 w 1609092"/>
              <a:gd name="csY3" fmla="*/ 896991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26529 w 1609092"/>
              <a:gd name="csY4" fmla="*/ 111327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13740 w 1609092"/>
              <a:gd name="csY4" fmla="*/ 74879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5838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87159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70 w 1609092"/>
              <a:gd name="csY4" fmla="*/ 79355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200064 w 1609092"/>
              <a:gd name="csY4" fmla="*/ 82552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400628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44 w 1608172"/>
              <a:gd name="csY0" fmla="*/ 189398 h 1293426"/>
              <a:gd name="csX1" fmla="*/ 933199 w 1608172"/>
              <a:gd name="csY1" fmla="*/ 400628 h 1293426"/>
              <a:gd name="csX2" fmla="*/ 1073495 w 1608172"/>
              <a:gd name="csY2" fmla="*/ 753117 h 1293426"/>
              <a:gd name="csX3" fmla="*/ 1192749 w 1608172"/>
              <a:gd name="csY3" fmla="*/ 844708 h 1293426"/>
              <a:gd name="csX4" fmla="*/ 1183192 w 1608172"/>
              <a:gd name="csY4" fmla="*/ 1255525 h 1293426"/>
              <a:gd name="csX5" fmla="*/ 1608172 w 1608172"/>
              <a:gd name="csY5" fmla="*/ 1293426 h 1293426"/>
              <a:gd name="csX6" fmla="*/ 1551318 w 1608172"/>
              <a:gd name="csY6" fmla="*/ 1193932 h 1293426"/>
              <a:gd name="csX7" fmla="*/ 1556056 w 1608172"/>
              <a:gd name="csY7" fmla="*/ 791217 h 1293426"/>
              <a:gd name="csX8" fmla="*/ 1537104 w 1608172"/>
              <a:gd name="csY8" fmla="*/ 668033 h 1293426"/>
              <a:gd name="csX9" fmla="*/ 1480250 w 1608172"/>
              <a:gd name="csY9" fmla="*/ 535374 h 1293426"/>
              <a:gd name="csX10" fmla="*/ 1456561 w 1608172"/>
              <a:gd name="csY10" fmla="*/ 350599 h 1293426"/>
              <a:gd name="csX11" fmla="*/ 1579745 w 1608172"/>
              <a:gd name="csY11" fmla="*/ 156348 h 1293426"/>
              <a:gd name="csX12" fmla="*/ 1570269 w 1608172"/>
              <a:gd name="csY12" fmla="*/ 56854 h 1293426"/>
              <a:gd name="csX13" fmla="*/ 1527629 w 1608172"/>
              <a:gd name="csY13" fmla="*/ 0 h 1293426"/>
              <a:gd name="csX14" fmla="*/ 1134389 w 1608172"/>
              <a:gd name="csY14" fmla="*/ 137397 h 1293426"/>
              <a:gd name="csX15" fmla="*/ 973303 w 1608172"/>
              <a:gd name="csY15" fmla="*/ 184775 h 1293426"/>
              <a:gd name="csX16" fmla="*/ 44 w 1608172"/>
              <a:gd name="csY16" fmla="*/ 189398 h 1293426"/>
              <a:gd name="csX0" fmla="*/ 40104 w 674973"/>
              <a:gd name="csY0" fmla="*/ 184775 h 1293426"/>
              <a:gd name="csX1" fmla="*/ 0 w 674973"/>
              <a:gd name="csY1" fmla="*/ 400628 h 1293426"/>
              <a:gd name="csX2" fmla="*/ 140296 w 674973"/>
              <a:gd name="csY2" fmla="*/ 753117 h 1293426"/>
              <a:gd name="csX3" fmla="*/ 259550 w 674973"/>
              <a:gd name="csY3" fmla="*/ 844708 h 1293426"/>
              <a:gd name="csX4" fmla="*/ 249993 w 674973"/>
              <a:gd name="csY4" fmla="*/ 1255525 h 1293426"/>
              <a:gd name="csX5" fmla="*/ 674973 w 674973"/>
              <a:gd name="csY5" fmla="*/ 1293426 h 1293426"/>
              <a:gd name="csX6" fmla="*/ 618119 w 674973"/>
              <a:gd name="csY6" fmla="*/ 1193932 h 1293426"/>
              <a:gd name="csX7" fmla="*/ 622857 w 674973"/>
              <a:gd name="csY7" fmla="*/ 791217 h 1293426"/>
              <a:gd name="csX8" fmla="*/ 603905 w 674973"/>
              <a:gd name="csY8" fmla="*/ 668033 h 1293426"/>
              <a:gd name="csX9" fmla="*/ 547051 w 674973"/>
              <a:gd name="csY9" fmla="*/ 535374 h 1293426"/>
              <a:gd name="csX10" fmla="*/ 523362 w 674973"/>
              <a:gd name="csY10" fmla="*/ 350599 h 1293426"/>
              <a:gd name="csX11" fmla="*/ 646546 w 674973"/>
              <a:gd name="csY11" fmla="*/ 156348 h 1293426"/>
              <a:gd name="csX12" fmla="*/ 637070 w 674973"/>
              <a:gd name="csY12" fmla="*/ 56854 h 1293426"/>
              <a:gd name="csX13" fmla="*/ 594430 w 674973"/>
              <a:gd name="csY13" fmla="*/ 0 h 1293426"/>
              <a:gd name="csX14" fmla="*/ 201190 w 674973"/>
              <a:gd name="csY14" fmla="*/ 137397 h 1293426"/>
              <a:gd name="csX15" fmla="*/ 40104 w 674973"/>
              <a:gd name="csY15" fmla="*/ 184775 h 1293426"/>
              <a:gd name="csX0" fmla="*/ 0 w 634869"/>
              <a:gd name="csY0" fmla="*/ 184775 h 1293426"/>
              <a:gd name="csX1" fmla="*/ 90981 w 634869"/>
              <a:gd name="csY1" fmla="*/ 407022 h 1293426"/>
              <a:gd name="csX2" fmla="*/ 100192 w 634869"/>
              <a:gd name="csY2" fmla="*/ 753117 h 1293426"/>
              <a:gd name="csX3" fmla="*/ 219446 w 634869"/>
              <a:gd name="csY3" fmla="*/ 844708 h 1293426"/>
              <a:gd name="csX4" fmla="*/ 209889 w 634869"/>
              <a:gd name="csY4" fmla="*/ 1255525 h 1293426"/>
              <a:gd name="csX5" fmla="*/ 634869 w 634869"/>
              <a:gd name="csY5" fmla="*/ 1293426 h 1293426"/>
              <a:gd name="csX6" fmla="*/ 578015 w 634869"/>
              <a:gd name="csY6" fmla="*/ 1193932 h 1293426"/>
              <a:gd name="csX7" fmla="*/ 582753 w 634869"/>
              <a:gd name="csY7" fmla="*/ 791217 h 1293426"/>
              <a:gd name="csX8" fmla="*/ 563801 w 634869"/>
              <a:gd name="csY8" fmla="*/ 668033 h 1293426"/>
              <a:gd name="csX9" fmla="*/ 506947 w 634869"/>
              <a:gd name="csY9" fmla="*/ 535374 h 1293426"/>
              <a:gd name="csX10" fmla="*/ 483258 w 634869"/>
              <a:gd name="csY10" fmla="*/ 350599 h 1293426"/>
              <a:gd name="csX11" fmla="*/ 606442 w 634869"/>
              <a:gd name="csY11" fmla="*/ 156348 h 1293426"/>
              <a:gd name="csX12" fmla="*/ 596966 w 634869"/>
              <a:gd name="csY12" fmla="*/ 56854 h 1293426"/>
              <a:gd name="csX13" fmla="*/ 554326 w 634869"/>
              <a:gd name="csY13" fmla="*/ 0 h 1293426"/>
              <a:gd name="csX14" fmla="*/ 161086 w 634869"/>
              <a:gd name="csY14" fmla="*/ 137397 h 1293426"/>
              <a:gd name="csX15" fmla="*/ 0 w 634869"/>
              <a:gd name="csY15" fmla="*/ 184775 h 1293426"/>
              <a:gd name="csX0" fmla="*/ 36907 w 671776"/>
              <a:gd name="csY0" fmla="*/ 184775 h 1293426"/>
              <a:gd name="csX1" fmla="*/ 0 w 671776"/>
              <a:gd name="csY1" fmla="*/ 391036 h 1293426"/>
              <a:gd name="csX2" fmla="*/ 137099 w 671776"/>
              <a:gd name="csY2" fmla="*/ 753117 h 1293426"/>
              <a:gd name="csX3" fmla="*/ 256353 w 671776"/>
              <a:gd name="csY3" fmla="*/ 844708 h 1293426"/>
              <a:gd name="csX4" fmla="*/ 246796 w 671776"/>
              <a:gd name="csY4" fmla="*/ 1255525 h 1293426"/>
              <a:gd name="csX5" fmla="*/ 671776 w 671776"/>
              <a:gd name="csY5" fmla="*/ 1293426 h 1293426"/>
              <a:gd name="csX6" fmla="*/ 614922 w 671776"/>
              <a:gd name="csY6" fmla="*/ 1193932 h 1293426"/>
              <a:gd name="csX7" fmla="*/ 619660 w 671776"/>
              <a:gd name="csY7" fmla="*/ 791217 h 1293426"/>
              <a:gd name="csX8" fmla="*/ 600708 w 671776"/>
              <a:gd name="csY8" fmla="*/ 668033 h 1293426"/>
              <a:gd name="csX9" fmla="*/ 543854 w 671776"/>
              <a:gd name="csY9" fmla="*/ 535374 h 1293426"/>
              <a:gd name="csX10" fmla="*/ 520165 w 671776"/>
              <a:gd name="csY10" fmla="*/ 350599 h 1293426"/>
              <a:gd name="csX11" fmla="*/ 643349 w 671776"/>
              <a:gd name="csY11" fmla="*/ 156348 h 1293426"/>
              <a:gd name="csX12" fmla="*/ 633873 w 671776"/>
              <a:gd name="csY12" fmla="*/ 56854 h 1293426"/>
              <a:gd name="csX13" fmla="*/ 591233 w 671776"/>
              <a:gd name="csY13" fmla="*/ 0 h 1293426"/>
              <a:gd name="csX14" fmla="*/ 197993 w 671776"/>
              <a:gd name="csY14" fmla="*/ 137397 h 1293426"/>
              <a:gd name="csX15" fmla="*/ 36907 w 671776"/>
              <a:gd name="csY15" fmla="*/ 184775 h 1293426"/>
              <a:gd name="csX0" fmla="*/ 0 w 682827"/>
              <a:gd name="csY0" fmla="*/ 200761 h 1293426"/>
              <a:gd name="csX1" fmla="*/ 11051 w 682827"/>
              <a:gd name="csY1" fmla="*/ 391036 h 1293426"/>
              <a:gd name="csX2" fmla="*/ 148150 w 682827"/>
              <a:gd name="csY2" fmla="*/ 753117 h 1293426"/>
              <a:gd name="csX3" fmla="*/ 267404 w 682827"/>
              <a:gd name="csY3" fmla="*/ 844708 h 1293426"/>
              <a:gd name="csX4" fmla="*/ 257847 w 682827"/>
              <a:gd name="csY4" fmla="*/ 1255525 h 1293426"/>
              <a:gd name="csX5" fmla="*/ 682827 w 682827"/>
              <a:gd name="csY5" fmla="*/ 1293426 h 1293426"/>
              <a:gd name="csX6" fmla="*/ 625973 w 682827"/>
              <a:gd name="csY6" fmla="*/ 1193932 h 1293426"/>
              <a:gd name="csX7" fmla="*/ 630711 w 682827"/>
              <a:gd name="csY7" fmla="*/ 791217 h 1293426"/>
              <a:gd name="csX8" fmla="*/ 611759 w 682827"/>
              <a:gd name="csY8" fmla="*/ 668033 h 1293426"/>
              <a:gd name="csX9" fmla="*/ 554905 w 682827"/>
              <a:gd name="csY9" fmla="*/ 535374 h 1293426"/>
              <a:gd name="csX10" fmla="*/ 531216 w 682827"/>
              <a:gd name="csY10" fmla="*/ 350599 h 1293426"/>
              <a:gd name="csX11" fmla="*/ 654400 w 682827"/>
              <a:gd name="csY11" fmla="*/ 156348 h 1293426"/>
              <a:gd name="csX12" fmla="*/ 644924 w 682827"/>
              <a:gd name="csY12" fmla="*/ 56854 h 1293426"/>
              <a:gd name="csX13" fmla="*/ 602284 w 682827"/>
              <a:gd name="csY13" fmla="*/ 0 h 1293426"/>
              <a:gd name="csX14" fmla="*/ 209044 w 682827"/>
              <a:gd name="csY14" fmla="*/ 137397 h 1293426"/>
              <a:gd name="csX15" fmla="*/ 0 w 682827"/>
              <a:gd name="csY15" fmla="*/ 200761 h 129342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</a:cxnLst>
            <a:rect l="l" t="t" r="r" b="b"/>
            <a:pathLst>
              <a:path w="682827" h="1293426">
                <a:moveTo>
                  <a:pt x="0" y="200761"/>
                </a:moveTo>
                <a:lnTo>
                  <a:pt x="11051" y="391036"/>
                </a:lnTo>
                <a:lnTo>
                  <a:pt x="148150" y="753117"/>
                </a:lnTo>
                <a:lnTo>
                  <a:pt x="267404" y="844708"/>
                </a:lnTo>
                <a:cubicBezTo>
                  <a:pt x="266350" y="988041"/>
                  <a:pt x="258901" y="1112192"/>
                  <a:pt x="257847" y="1255525"/>
                </a:cubicBezTo>
                <a:lnTo>
                  <a:pt x="682827" y="1293426"/>
                </a:lnTo>
                <a:lnTo>
                  <a:pt x="625973" y="1193932"/>
                </a:lnTo>
                <a:cubicBezTo>
                  <a:pt x="627552" y="1059694"/>
                  <a:pt x="629132" y="925455"/>
                  <a:pt x="630711" y="791217"/>
                </a:cubicBezTo>
                <a:lnTo>
                  <a:pt x="611759" y="668033"/>
                </a:lnTo>
                <a:lnTo>
                  <a:pt x="554905" y="535374"/>
                </a:lnTo>
                <a:lnTo>
                  <a:pt x="531216" y="350599"/>
                </a:lnTo>
                <a:lnTo>
                  <a:pt x="654400" y="156348"/>
                </a:lnTo>
                <a:lnTo>
                  <a:pt x="644924" y="56854"/>
                </a:lnTo>
                <a:lnTo>
                  <a:pt x="602284" y="0"/>
                </a:lnTo>
                <a:lnTo>
                  <a:pt x="209044" y="137397"/>
                </a:lnTo>
                <a:lnTo>
                  <a:pt x="0" y="200761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7D374522-A950-651F-D907-D9490AA12491}"/>
              </a:ext>
            </a:extLst>
          </p:cNvPr>
          <p:cNvSpPr txBox="1"/>
          <p:nvPr/>
        </p:nvSpPr>
        <p:spPr>
          <a:xfrm>
            <a:off x="2855474" y="3328972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135379E3-85C1-7AE8-C307-779EC506C200}"/>
              </a:ext>
            </a:extLst>
          </p:cNvPr>
          <p:cNvSpPr txBox="1"/>
          <p:nvPr/>
        </p:nvSpPr>
        <p:spPr>
          <a:xfrm>
            <a:off x="1847089" y="3712115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多目的広場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graphicFrame>
        <p:nvGraphicFramePr>
          <p:cNvPr id="4" name="表 3">
            <a:extLst>
              <a:ext uri="{FF2B5EF4-FFF2-40B4-BE49-F238E27FC236}">
                <a16:creationId xmlns:a16="http://schemas.microsoft.com/office/drawing/2014/main" id="{436569C1-9E51-4CC3-F377-0B6615104F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7475781"/>
              </p:ext>
            </p:extLst>
          </p:nvPr>
        </p:nvGraphicFramePr>
        <p:xfrm>
          <a:off x="0" y="363865"/>
          <a:ext cx="3247200" cy="274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6017">
                  <a:extLst>
                    <a:ext uri="{9D8B030D-6E8A-4147-A177-3AD203B41FA5}">
                      <a16:colId xmlns:a16="http://schemas.microsoft.com/office/drawing/2014/main" val="2069091740"/>
                    </a:ext>
                  </a:extLst>
                </a:gridCol>
                <a:gridCol w="2661183">
                  <a:extLst>
                    <a:ext uri="{9D8B030D-6E8A-4147-A177-3AD203B41FA5}">
                      <a16:colId xmlns:a16="http://schemas.microsoft.com/office/drawing/2014/main" val="1447173827"/>
                    </a:ext>
                  </a:extLst>
                </a:gridCol>
              </a:tblGrid>
              <a:tr h="253071">
                <a:tc>
                  <a:txBody>
                    <a:bodyPr/>
                    <a:lstStyle/>
                    <a:p>
                      <a:pPr algn="ctr"/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期間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8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日～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59690"/>
                  </a:ext>
                </a:extLst>
              </a:tr>
            </a:tbl>
          </a:graphicData>
        </a:graphic>
      </p:graphicFrame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709CFE84-3550-6042-5AF6-9779BFDB3A92}"/>
              </a:ext>
            </a:extLst>
          </p:cNvPr>
          <p:cNvGrpSpPr/>
          <p:nvPr/>
        </p:nvGrpSpPr>
        <p:grpSpPr>
          <a:xfrm>
            <a:off x="3327400" y="2794749"/>
            <a:ext cx="120097" cy="120097"/>
            <a:chOff x="5657850" y="2714625"/>
            <a:chExt cx="438150" cy="438150"/>
          </a:xfrm>
        </p:grpSpPr>
        <p:sp>
          <p:nvSpPr>
            <p:cNvPr id="18" name="楕円 17">
              <a:extLst>
                <a:ext uri="{FF2B5EF4-FFF2-40B4-BE49-F238E27FC236}">
                  <a16:creationId xmlns:a16="http://schemas.microsoft.com/office/drawing/2014/main" id="{3BC6C5F3-07FE-F3D3-3EEC-B343AC2DDBB1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9" name="直線コネクタ 18">
              <a:extLst>
                <a:ext uri="{FF2B5EF4-FFF2-40B4-BE49-F238E27FC236}">
                  <a16:creationId xmlns:a16="http://schemas.microsoft.com/office/drawing/2014/main" id="{169DDF5F-8E03-E7B5-591E-31796691BABE}"/>
                </a:ext>
              </a:extLst>
            </p:cNvPr>
            <p:cNvCxnSpPr>
              <a:stCxn id="18" idx="1"/>
              <a:endCxn id="18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>
              <a:extLst>
                <a:ext uri="{FF2B5EF4-FFF2-40B4-BE49-F238E27FC236}">
                  <a16:creationId xmlns:a16="http://schemas.microsoft.com/office/drawing/2014/main" id="{A0C4DB22-03F4-C9B3-E50C-8774AE673C76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" name="テキスト ボックス 28">
            <a:extLst>
              <a:ext uri="{FF2B5EF4-FFF2-40B4-BE49-F238E27FC236}">
                <a16:creationId xmlns:a16="http://schemas.microsoft.com/office/drawing/2014/main" id="{0231E57D-5FB5-D295-8B99-8A754DA6E965}"/>
              </a:ext>
            </a:extLst>
          </p:cNvPr>
          <p:cNvSpPr txBox="1"/>
          <p:nvPr/>
        </p:nvSpPr>
        <p:spPr>
          <a:xfrm>
            <a:off x="0" y="0"/>
            <a:ext cx="7991856" cy="3693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kumimoji="1" lang="ja-JP" altLang="en-US"/>
              <a:t>アジア・アジアパラ競技大会期間中の岡崎中央総合公園内の規制について</a:t>
            </a:r>
          </a:p>
        </p:txBody>
      </p:sp>
      <p:grpSp>
        <p:nvGrpSpPr>
          <p:cNvPr id="61" name="グループ化 60">
            <a:extLst>
              <a:ext uri="{FF2B5EF4-FFF2-40B4-BE49-F238E27FC236}">
                <a16:creationId xmlns:a16="http://schemas.microsoft.com/office/drawing/2014/main" id="{7624DC61-E5C5-FBAD-C96C-04DBA8D5BFAF}"/>
              </a:ext>
            </a:extLst>
          </p:cNvPr>
          <p:cNvGrpSpPr/>
          <p:nvPr/>
        </p:nvGrpSpPr>
        <p:grpSpPr>
          <a:xfrm>
            <a:off x="7779641" y="4419978"/>
            <a:ext cx="2126359" cy="2438022"/>
            <a:chOff x="7779641" y="4489732"/>
            <a:chExt cx="2126359" cy="2438022"/>
          </a:xfrm>
        </p:grpSpPr>
        <p:grpSp>
          <p:nvGrpSpPr>
            <p:cNvPr id="57" name="グループ化 56">
              <a:extLst>
                <a:ext uri="{FF2B5EF4-FFF2-40B4-BE49-F238E27FC236}">
                  <a16:creationId xmlns:a16="http://schemas.microsoft.com/office/drawing/2014/main" id="{AF6AF3CA-1070-8292-A7F3-DC55CC67B893}"/>
                </a:ext>
              </a:extLst>
            </p:cNvPr>
            <p:cNvGrpSpPr/>
            <p:nvPr/>
          </p:nvGrpSpPr>
          <p:grpSpPr>
            <a:xfrm>
              <a:off x="7779641" y="4489732"/>
              <a:ext cx="2126359" cy="2438022"/>
              <a:chOff x="7790688" y="4233864"/>
              <a:chExt cx="2126359" cy="2438022"/>
            </a:xfrm>
          </p:grpSpPr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7062056D-54DF-D817-AB6B-38B33466770F}"/>
                  </a:ext>
                </a:extLst>
              </p:cNvPr>
              <p:cNvSpPr/>
              <p:nvPr/>
            </p:nvSpPr>
            <p:spPr>
              <a:xfrm>
                <a:off x="7790688" y="4233864"/>
                <a:ext cx="2115312" cy="24380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a16:creationId xmlns:a16="http://schemas.microsoft.com/office/drawing/2014/main" id="{59A00176-F0F8-FD16-9864-F34A373BE694}"/>
                  </a:ext>
                </a:extLst>
              </p:cNvPr>
              <p:cNvSpPr txBox="1"/>
              <p:nvPr/>
            </p:nvSpPr>
            <p:spPr>
              <a:xfrm>
                <a:off x="8506968" y="505691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車両・歩行者ルート</a:t>
                </a:r>
              </a:p>
            </p:txBody>
          </p:sp>
          <p:cxnSp>
            <p:nvCxnSpPr>
              <p:cNvPr id="33" name="直線矢印コネクタ 32">
                <a:extLst>
                  <a:ext uri="{FF2B5EF4-FFF2-40B4-BE49-F238E27FC236}">
                    <a16:creationId xmlns:a16="http://schemas.microsoft.com/office/drawing/2014/main" id="{AC6C64E0-31CC-2B09-061C-D1032B1F3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168668"/>
                <a:ext cx="579120" cy="0"/>
              </a:xfrm>
              <a:prstGeom prst="straightConnector1">
                <a:avLst/>
              </a:prstGeom>
              <a:ln>
                <a:solidFill>
                  <a:srgbClr val="CC99FF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矢印コネクタ 34">
                <a:extLst>
                  <a:ext uri="{FF2B5EF4-FFF2-40B4-BE49-F238E27FC236}">
                    <a16:creationId xmlns:a16="http://schemas.microsoft.com/office/drawing/2014/main" id="{5D170285-4AEA-3FD1-240F-7900028002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548362"/>
                <a:ext cx="579120" cy="0"/>
              </a:xfrm>
              <a:prstGeom prst="straightConnector1">
                <a:avLst/>
              </a:prstGeom>
              <a:ln>
                <a:solidFill>
                  <a:srgbClr val="FF990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矢印コネクタ 35">
                <a:extLst>
                  <a:ext uri="{FF2B5EF4-FFF2-40B4-BE49-F238E27FC236}">
                    <a16:creationId xmlns:a16="http://schemas.microsoft.com/office/drawing/2014/main" id="{BFDE076B-D95C-F054-A818-B3D32F3C24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891868"/>
                <a:ext cx="579120" cy="0"/>
              </a:xfrm>
              <a:prstGeom prst="straightConnector1">
                <a:avLst/>
              </a:prstGeom>
              <a:ln>
                <a:solidFill>
                  <a:srgbClr val="00B0F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テキスト ボックス 37">
                <a:extLst>
                  <a:ext uri="{FF2B5EF4-FFF2-40B4-BE49-F238E27FC236}">
                    <a16:creationId xmlns:a16="http://schemas.microsoft.com/office/drawing/2014/main" id="{07FCD7E3-5B41-2BE8-A544-349783527DFB}"/>
                  </a:ext>
                </a:extLst>
              </p:cNvPr>
              <p:cNvSpPr txBox="1"/>
              <p:nvPr/>
            </p:nvSpPr>
            <p:spPr>
              <a:xfrm>
                <a:off x="8506968" y="5436457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車両ルート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FC1C5DDB-029B-C8ED-F5D9-C35D130EEFC1}"/>
                  </a:ext>
                </a:extLst>
              </p:cNvPr>
              <p:cNvSpPr txBox="1"/>
              <p:nvPr/>
            </p:nvSpPr>
            <p:spPr>
              <a:xfrm>
                <a:off x="8506968" y="5761063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歩行者ルート</a:t>
                </a:r>
              </a:p>
            </p:txBody>
          </p:sp>
          <p:grpSp>
            <p:nvGrpSpPr>
              <p:cNvPr id="42" name="グループ化 41">
                <a:extLst>
                  <a:ext uri="{FF2B5EF4-FFF2-40B4-BE49-F238E27FC236}">
                    <a16:creationId xmlns:a16="http://schemas.microsoft.com/office/drawing/2014/main" id="{BE7E65FF-F806-D304-F3D2-A58298268DF4}"/>
                  </a:ext>
                </a:extLst>
              </p:cNvPr>
              <p:cNvGrpSpPr/>
              <p:nvPr/>
            </p:nvGrpSpPr>
            <p:grpSpPr>
              <a:xfrm>
                <a:off x="8126121" y="6135769"/>
                <a:ext cx="120097" cy="120097"/>
                <a:chOff x="5657850" y="2714625"/>
                <a:chExt cx="438150" cy="438150"/>
              </a:xfrm>
            </p:grpSpPr>
            <p:sp>
              <p:nvSpPr>
                <p:cNvPr id="43" name="楕円 42">
                  <a:extLst>
                    <a:ext uri="{FF2B5EF4-FFF2-40B4-BE49-F238E27FC236}">
                      <a16:creationId xmlns:a16="http://schemas.microsoft.com/office/drawing/2014/main" id="{7CFEB685-CE53-7199-E8C8-EEFA88119372}"/>
                    </a:ext>
                  </a:extLst>
                </p:cNvPr>
                <p:cNvSpPr/>
                <p:nvPr/>
              </p:nvSpPr>
              <p:spPr>
                <a:xfrm>
                  <a:off x="5657850" y="2714625"/>
                  <a:ext cx="438150" cy="43815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44" name="直線コネクタ 43">
                  <a:extLst>
                    <a:ext uri="{FF2B5EF4-FFF2-40B4-BE49-F238E27FC236}">
                      <a16:creationId xmlns:a16="http://schemas.microsoft.com/office/drawing/2014/main" id="{20787002-2107-FBC8-309B-D467D946F813}"/>
                    </a:ext>
                  </a:extLst>
                </p:cNvPr>
                <p:cNvCxnSpPr>
                  <a:stCxn id="43" idx="1"/>
                  <a:endCxn id="43" idx="5"/>
                </p:cNvCxnSpPr>
                <p:nvPr/>
              </p:nvCxnSpPr>
              <p:spPr>
                <a:xfrm>
                  <a:off x="5722016" y="277879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直線コネクタ 44">
                  <a:extLst>
                    <a:ext uri="{FF2B5EF4-FFF2-40B4-BE49-F238E27FC236}">
                      <a16:creationId xmlns:a16="http://schemas.microsoft.com/office/drawing/2014/main" id="{DB5FD78D-99F8-C574-0FA9-F64CC89E32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5722016" y="277628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テキスト ボックス 46">
                <a:extLst>
                  <a:ext uri="{FF2B5EF4-FFF2-40B4-BE49-F238E27FC236}">
                    <a16:creationId xmlns:a16="http://schemas.microsoft.com/office/drawing/2014/main" id="{77DC28C9-DC72-D7FF-EB77-52C41267A46C}"/>
                  </a:ext>
                </a:extLst>
              </p:cNvPr>
              <p:cNvSpPr txBox="1"/>
              <p:nvPr/>
            </p:nvSpPr>
            <p:spPr>
              <a:xfrm>
                <a:off x="8508871" y="608566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通行止め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a16:creationId xmlns:a16="http://schemas.microsoft.com/office/drawing/2014/main" id="{4866B6E1-8AB0-F6F1-1EA7-638BA2FEA3F0}"/>
                  </a:ext>
                </a:extLst>
              </p:cNvPr>
              <p:cNvSpPr txBox="1"/>
              <p:nvPr/>
            </p:nvSpPr>
            <p:spPr>
              <a:xfrm>
                <a:off x="8508871" y="4681160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通行不可エリア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a16:creationId xmlns:a16="http://schemas.microsoft.com/office/drawing/2014/main" id="{CEF98FEC-B91A-D38E-7C07-51727E9D9342}"/>
                  </a:ext>
                </a:extLst>
              </p:cNvPr>
              <p:cNvSpPr txBox="1"/>
              <p:nvPr/>
            </p:nvSpPr>
            <p:spPr>
              <a:xfrm>
                <a:off x="8508871" y="4309316"/>
                <a:ext cx="1408176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使用不可施設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E540FB15-961D-5CAF-DE6C-E2629861EC35}"/>
                  </a:ext>
                </a:extLst>
              </p:cNvPr>
              <p:cNvSpPr/>
              <p:nvPr/>
            </p:nvSpPr>
            <p:spPr>
              <a:xfrm>
                <a:off x="7896610" y="4353308"/>
                <a:ext cx="579120" cy="172580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02FE5625-F8F0-A5D1-0E60-93F15E1269B4}"/>
                  </a:ext>
                </a:extLst>
              </p:cNvPr>
              <p:cNvSpPr/>
              <p:nvPr/>
            </p:nvSpPr>
            <p:spPr>
              <a:xfrm>
                <a:off x="7896610" y="4704383"/>
                <a:ext cx="579120" cy="17258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cxnSp>
          <p:nvCxnSpPr>
            <p:cNvPr id="58" name="直線矢印コネクタ 57">
              <a:extLst>
                <a:ext uri="{FF2B5EF4-FFF2-40B4-BE49-F238E27FC236}">
                  <a16:creationId xmlns:a16="http://schemas.microsoft.com/office/drawing/2014/main" id="{D07C1410-8471-7295-9D2D-FCDABFB4BDD8}"/>
                </a:ext>
              </a:extLst>
            </p:cNvPr>
            <p:cNvCxnSpPr>
              <a:cxnSpLocks/>
            </p:cNvCxnSpPr>
            <p:nvPr/>
          </p:nvCxnSpPr>
          <p:spPr>
            <a:xfrm>
              <a:off x="7885562" y="6794709"/>
              <a:ext cx="579120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テキスト ボックス 59">
              <a:extLst>
                <a:ext uri="{FF2B5EF4-FFF2-40B4-BE49-F238E27FC236}">
                  <a16:creationId xmlns:a16="http://schemas.microsoft.com/office/drawing/2014/main" id="{D1921B08-B155-CDC1-554D-3241977A4A54}"/>
                </a:ext>
              </a:extLst>
            </p:cNvPr>
            <p:cNvSpPr txBox="1"/>
            <p:nvPr/>
          </p:nvSpPr>
          <p:spPr>
            <a:xfrm>
              <a:off x="8497824" y="6666143"/>
              <a:ext cx="14081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050" b="1"/>
                <a:t>仮設フェンス</a:t>
              </a:r>
            </a:p>
          </p:txBody>
        </p:sp>
      </p:grpSp>
      <p:grpSp>
        <p:nvGrpSpPr>
          <p:cNvPr id="71" name="グループ化 70">
            <a:extLst>
              <a:ext uri="{FF2B5EF4-FFF2-40B4-BE49-F238E27FC236}">
                <a16:creationId xmlns:a16="http://schemas.microsoft.com/office/drawing/2014/main" id="{E5D2D828-10FA-3DDD-3AC5-C7CB1437022C}"/>
              </a:ext>
            </a:extLst>
          </p:cNvPr>
          <p:cNvGrpSpPr/>
          <p:nvPr/>
        </p:nvGrpSpPr>
        <p:grpSpPr>
          <a:xfrm>
            <a:off x="0" y="5160423"/>
            <a:ext cx="2071316" cy="1697576"/>
            <a:chOff x="-63787" y="4508317"/>
            <a:chExt cx="2071316" cy="1607390"/>
          </a:xfrm>
        </p:grpSpPr>
        <p:sp>
          <p:nvSpPr>
            <p:cNvPr id="118" name="正方形/長方形 117">
              <a:extLst>
                <a:ext uri="{FF2B5EF4-FFF2-40B4-BE49-F238E27FC236}">
                  <a16:creationId xmlns:a16="http://schemas.microsoft.com/office/drawing/2014/main" id="{1DDBEA9C-E9B1-998F-904D-FFB43878E8C1}"/>
                </a:ext>
              </a:extLst>
            </p:cNvPr>
            <p:cNvSpPr/>
            <p:nvPr/>
          </p:nvSpPr>
          <p:spPr>
            <a:xfrm>
              <a:off x="-63787" y="4508317"/>
              <a:ext cx="2071316" cy="160739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規制は予定であり、変更となる場合があります。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期間中はご不便をおかけしますが、ご理解ご協力のほどよろしくお願いいたします。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期間中の施設利用申請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についてはこちら。→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" name="図 1">
              <a:extLst>
                <a:ext uri="{FF2B5EF4-FFF2-40B4-BE49-F238E27FC236}">
                  <a16:creationId xmlns:a16="http://schemas.microsoft.com/office/drawing/2014/main" id="{5BC60E3C-F34B-6A10-254B-73B5E6E3AB6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7138" y="5349660"/>
              <a:ext cx="700056" cy="700056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</p:grpSp>
    </p:spTree>
    <p:extLst>
      <p:ext uri="{BB962C8B-B14F-4D97-AF65-F5344CB8AC3E}">
        <p14:creationId xmlns:p14="http://schemas.microsoft.com/office/powerpoint/2010/main" val="225225571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EBBCDE-FFEC-7FC2-2FBD-7616406834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3D0D67C3-491A-5C7A-F880-6389785954D0}"/>
              </a:ext>
            </a:extLst>
          </p:cNvPr>
          <p:cNvSpPr/>
          <p:nvPr/>
        </p:nvSpPr>
        <p:spPr>
          <a:xfrm>
            <a:off x="1719830" y="2790579"/>
            <a:ext cx="1757733" cy="2359552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4882 w 1757733"/>
              <a:gd name="csY9" fmla="*/ 2285288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36066 w 1757733"/>
              <a:gd name="csY19" fmla="*/ 1937770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00484 w 1757733"/>
              <a:gd name="csY38" fmla="*/ 181578 h 2359552"/>
              <a:gd name="csX39" fmla="*/ 42640 w 1757733"/>
              <a:gd name="csY39" fmla="*/ 184775 h 23595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757733" h="2359552">
                <a:moveTo>
                  <a:pt x="42640" y="184775"/>
                </a:moveTo>
                <a:lnTo>
                  <a:pt x="90019" y="236891"/>
                </a:lnTo>
                <a:lnTo>
                  <a:pt x="77231" y="421667"/>
                </a:lnTo>
                <a:lnTo>
                  <a:pt x="7819" y="535491"/>
                </a:lnTo>
                <a:cubicBezTo>
                  <a:pt x="5213" y="1017131"/>
                  <a:pt x="2606" y="1498771"/>
                  <a:pt x="0" y="1980411"/>
                </a:cubicBezTo>
                <a:lnTo>
                  <a:pt x="142019" y="2222040"/>
                </a:lnTo>
                <a:lnTo>
                  <a:pt x="251105" y="2297845"/>
                </a:lnTo>
                <a:lnTo>
                  <a:pt x="290664" y="2263256"/>
                </a:lnTo>
                <a:lnTo>
                  <a:pt x="460993" y="2307437"/>
                </a:lnTo>
                <a:lnTo>
                  <a:pt x="514882" y="2285288"/>
                </a:lnTo>
                <a:lnTo>
                  <a:pt x="573277" y="2359552"/>
                </a:lnTo>
                <a:lnTo>
                  <a:pt x="753314" y="2345223"/>
                </a:lnTo>
                <a:lnTo>
                  <a:pt x="810168" y="2297845"/>
                </a:lnTo>
                <a:lnTo>
                  <a:pt x="810168" y="2259942"/>
                </a:lnTo>
                <a:lnTo>
                  <a:pt x="734363" y="2226777"/>
                </a:lnTo>
                <a:lnTo>
                  <a:pt x="777003" y="2070429"/>
                </a:lnTo>
                <a:lnTo>
                  <a:pt x="1009157" y="1899868"/>
                </a:lnTo>
                <a:lnTo>
                  <a:pt x="1236572" y="1928295"/>
                </a:lnTo>
                <a:lnTo>
                  <a:pt x="1321853" y="1966197"/>
                </a:lnTo>
                <a:lnTo>
                  <a:pt x="1352052" y="1928178"/>
                </a:lnTo>
                <a:lnTo>
                  <a:pt x="1302902" y="1871441"/>
                </a:lnTo>
                <a:lnTo>
                  <a:pt x="1288688" y="1738782"/>
                </a:lnTo>
                <a:lnTo>
                  <a:pt x="1260261" y="1667714"/>
                </a:lnTo>
                <a:lnTo>
                  <a:pt x="1222359" y="1662976"/>
                </a:lnTo>
                <a:lnTo>
                  <a:pt x="1189194" y="1511366"/>
                </a:lnTo>
                <a:lnTo>
                  <a:pt x="1255523" y="1478201"/>
                </a:lnTo>
                <a:lnTo>
                  <a:pt x="1336066" y="1407134"/>
                </a:lnTo>
                <a:lnTo>
                  <a:pt x="1336066" y="1258837"/>
                </a:lnTo>
                <a:lnTo>
                  <a:pt x="1757733" y="1293426"/>
                </a:lnTo>
                <a:lnTo>
                  <a:pt x="1707273" y="1190735"/>
                </a:lnTo>
                <a:cubicBezTo>
                  <a:pt x="1708852" y="1056497"/>
                  <a:pt x="1704038" y="925455"/>
                  <a:pt x="1705617" y="791217"/>
                </a:cubicBezTo>
                <a:lnTo>
                  <a:pt x="1686665" y="668033"/>
                </a:lnTo>
                <a:lnTo>
                  <a:pt x="1629811" y="535374"/>
                </a:lnTo>
                <a:lnTo>
                  <a:pt x="1606122" y="350599"/>
                </a:lnTo>
                <a:lnTo>
                  <a:pt x="1729306" y="156348"/>
                </a:lnTo>
                <a:lnTo>
                  <a:pt x="1719830" y="56854"/>
                </a:lnTo>
                <a:lnTo>
                  <a:pt x="1677190" y="0"/>
                </a:lnTo>
                <a:lnTo>
                  <a:pt x="1283950" y="137397"/>
                </a:lnTo>
                <a:lnTo>
                  <a:pt x="1100484" y="181578"/>
                </a:lnTo>
                <a:lnTo>
                  <a:pt x="42640" y="18477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36D1D42E-9069-B141-2A2F-C70F2A457C1E}"/>
              </a:ext>
            </a:extLst>
          </p:cNvPr>
          <p:cNvSpPr/>
          <p:nvPr/>
        </p:nvSpPr>
        <p:spPr>
          <a:xfrm>
            <a:off x="2804383" y="2788547"/>
            <a:ext cx="682827" cy="1293426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331647 w 1757733"/>
              <a:gd name="csY0" fmla="*/ 189513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331647 w 1757733"/>
              <a:gd name="csY0" fmla="*/ 189513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184774 w 1757733"/>
              <a:gd name="csY0" fmla="*/ 198989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27921 w 1757733"/>
              <a:gd name="csY2" fmla="*/ 454832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8444 w 1757733"/>
              <a:gd name="csY2" fmla="*/ 601704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6948 w 1757733"/>
              <a:gd name="csY3" fmla="*/ 554327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2210 w 1757733"/>
              <a:gd name="csY3" fmla="*/ 568540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379026 w 1634549"/>
              <a:gd name="csY3" fmla="*/ 568540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32154 w 1634549"/>
              <a:gd name="csY3" fmla="*/ 582753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1113388 w 1634549"/>
              <a:gd name="csY5" fmla="*/ 487997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81236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904924 w 1634549"/>
              <a:gd name="csY7" fmla="*/ 454832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350598 w 1634549"/>
              <a:gd name="csY7" fmla="*/ 2297845 h 2349961"/>
              <a:gd name="csX8" fmla="*/ 388501 w 1634549"/>
              <a:gd name="csY8" fmla="*/ 2278894 h 2349961"/>
              <a:gd name="csX9" fmla="*/ 450093 w 1634549"/>
              <a:gd name="csY9" fmla="*/ 2349961 h 2349961"/>
              <a:gd name="csX10" fmla="*/ 630130 w 1634549"/>
              <a:gd name="csY10" fmla="*/ 2345223 h 2349961"/>
              <a:gd name="csX11" fmla="*/ 686984 w 1634549"/>
              <a:gd name="csY11" fmla="*/ 2297845 h 2349961"/>
              <a:gd name="csX12" fmla="*/ 686984 w 1634549"/>
              <a:gd name="csY12" fmla="*/ 2259942 h 2349961"/>
              <a:gd name="csX13" fmla="*/ 611179 w 1634549"/>
              <a:gd name="csY13" fmla="*/ 2226777 h 2349961"/>
              <a:gd name="csX14" fmla="*/ 653819 w 1634549"/>
              <a:gd name="csY14" fmla="*/ 2070429 h 2349961"/>
              <a:gd name="csX15" fmla="*/ 885973 w 1634549"/>
              <a:gd name="csY15" fmla="*/ 1899868 h 2349961"/>
              <a:gd name="csX16" fmla="*/ 1113388 w 1634549"/>
              <a:gd name="csY16" fmla="*/ 1928295 h 2349961"/>
              <a:gd name="csX17" fmla="*/ 1198669 w 1634549"/>
              <a:gd name="csY17" fmla="*/ 1966197 h 2349961"/>
              <a:gd name="csX18" fmla="*/ 1212882 w 1634549"/>
              <a:gd name="csY18" fmla="*/ 1937770 h 2349961"/>
              <a:gd name="csX19" fmla="*/ 1179718 w 1634549"/>
              <a:gd name="csY19" fmla="*/ 1871441 h 2349961"/>
              <a:gd name="csX20" fmla="*/ 1165504 w 1634549"/>
              <a:gd name="csY20" fmla="*/ 1738782 h 2349961"/>
              <a:gd name="csX21" fmla="*/ 1137077 w 1634549"/>
              <a:gd name="csY21" fmla="*/ 1667714 h 2349961"/>
              <a:gd name="csX22" fmla="*/ 1099175 w 1634549"/>
              <a:gd name="csY22" fmla="*/ 1662976 h 2349961"/>
              <a:gd name="csX23" fmla="*/ 1066010 w 1634549"/>
              <a:gd name="csY23" fmla="*/ 1511366 h 2349961"/>
              <a:gd name="csX24" fmla="*/ 1132339 w 1634549"/>
              <a:gd name="csY24" fmla="*/ 1478201 h 2349961"/>
              <a:gd name="csX25" fmla="*/ 1212882 w 1634549"/>
              <a:gd name="csY25" fmla="*/ 1407134 h 2349961"/>
              <a:gd name="csX26" fmla="*/ 1212882 w 1634549"/>
              <a:gd name="csY26" fmla="*/ 1246048 h 2349961"/>
              <a:gd name="csX27" fmla="*/ 1634549 w 1634549"/>
              <a:gd name="csY27" fmla="*/ 1293426 h 2349961"/>
              <a:gd name="csX28" fmla="*/ 1577695 w 1634549"/>
              <a:gd name="csY28" fmla="*/ 1193932 h 2349961"/>
              <a:gd name="csX29" fmla="*/ 1582433 w 1634549"/>
              <a:gd name="csY29" fmla="*/ 791217 h 2349961"/>
              <a:gd name="csX30" fmla="*/ 1563481 w 1634549"/>
              <a:gd name="csY30" fmla="*/ 668033 h 2349961"/>
              <a:gd name="csX31" fmla="*/ 1506627 w 1634549"/>
              <a:gd name="csY31" fmla="*/ 535374 h 2349961"/>
              <a:gd name="csX32" fmla="*/ 1482938 w 1634549"/>
              <a:gd name="csY32" fmla="*/ 350599 h 2349961"/>
              <a:gd name="csX33" fmla="*/ 1606122 w 1634549"/>
              <a:gd name="csY33" fmla="*/ 156348 h 2349961"/>
              <a:gd name="csX34" fmla="*/ 1596646 w 1634549"/>
              <a:gd name="csY34" fmla="*/ 56854 h 2349961"/>
              <a:gd name="csX35" fmla="*/ 1554006 w 1634549"/>
              <a:gd name="csY35" fmla="*/ 0 h 2349961"/>
              <a:gd name="csX36" fmla="*/ 1160766 w 1634549"/>
              <a:gd name="csY36" fmla="*/ 137397 h 2349961"/>
              <a:gd name="csX37" fmla="*/ 999680 w 1634549"/>
              <a:gd name="csY37" fmla="*/ 184775 h 2349961"/>
              <a:gd name="csX38" fmla="*/ 61590 w 1634549"/>
              <a:gd name="csY38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50598 w 1634549"/>
              <a:gd name="csY6" fmla="*/ 2297845 h 2349961"/>
              <a:gd name="csX7" fmla="*/ 388501 w 1634549"/>
              <a:gd name="csY7" fmla="*/ 2278894 h 2349961"/>
              <a:gd name="csX8" fmla="*/ 450093 w 1634549"/>
              <a:gd name="csY8" fmla="*/ 2349961 h 2349961"/>
              <a:gd name="csX9" fmla="*/ 630130 w 1634549"/>
              <a:gd name="csY9" fmla="*/ 2345223 h 2349961"/>
              <a:gd name="csX10" fmla="*/ 686984 w 1634549"/>
              <a:gd name="csY10" fmla="*/ 2297845 h 2349961"/>
              <a:gd name="csX11" fmla="*/ 686984 w 1634549"/>
              <a:gd name="csY11" fmla="*/ 2259942 h 2349961"/>
              <a:gd name="csX12" fmla="*/ 611179 w 1634549"/>
              <a:gd name="csY12" fmla="*/ 2226777 h 2349961"/>
              <a:gd name="csX13" fmla="*/ 653819 w 1634549"/>
              <a:gd name="csY13" fmla="*/ 2070429 h 2349961"/>
              <a:gd name="csX14" fmla="*/ 885973 w 1634549"/>
              <a:gd name="csY14" fmla="*/ 1899868 h 2349961"/>
              <a:gd name="csX15" fmla="*/ 1113388 w 1634549"/>
              <a:gd name="csY15" fmla="*/ 1928295 h 2349961"/>
              <a:gd name="csX16" fmla="*/ 1198669 w 1634549"/>
              <a:gd name="csY16" fmla="*/ 1966197 h 2349961"/>
              <a:gd name="csX17" fmla="*/ 1212882 w 1634549"/>
              <a:gd name="csY17" fmla="*/ 1937770 h 2349961"/>
              <a:gd name="csX18" fmla="*/ 1179718 w 1634549"/>
              <a:gd name="csY18" fmla="*/ 1871441 h 2349961"/>
              <a:gd name="csX19" fmla="*/ 1165504 w 1634549"/>
              <a:gd name="csY19" fmla="*/ 1738782 h 2349961"/>
              <a:gd name="csX20" fmla="*/ 1137077 w 1634549"/>
              <a:gd name="csY20" fmla="*/ 1667714 h 2349961"/>
              <a:gd name="csX21" fmla="*/ 1099175 w 1634549"/>
              <a:gd name="csY21" fmla="*/ 1662976 h 2349961"/>
              <a:gd name="csX22" fmla="*/ 1066010 w 1634549"/>
              <a:gd name="csY22" fmla="*/ 1511366 h 2349961"/>
              <a:gd name="csX23" fmla="*/ 1132339 w 1634549"/>
              <a:gd name="csY23" fmla="*/ 1478201 h 2349961"/>
              <a:gd name="csX24" fmla="*/ 1212882 w 1634549"/>
              <a:gd name="csY24" fmla="*/ 1407134 h 2349961"/>
              <a:gd name="csX25" fmla="*/ 1212882 w 1634549"/>
              <a:gd name="csY25" fmla="*/ 1246048 h 2349961"/>
              <a:gd name="csX26" fmla="*/ 1634549 w 1634549"/>
              <a:gd name="csY26" fmla="*/ 1293426 h 2349961"/>
              <a:gd name="csX27" fmla="*/ 1577695 w 1634549"/>
              <a:gd name="csY27" fmla="*/ 1193932 h 2349961"/>
              <a:gd name="csX28" fmla="*/ 1582433 w 1634549"/>
              <a:gd name="csY28" fmla="*/ 791217 h 2349961"/>
              <a:gd name="csX29" fmla="*/ 1563481 w 1634549"/>
              <a:gd name="csY29" fmla="*/ 668033 h 2349961"/>
              <a:gd name="csX30" fmla="*/ 1506627 w 1634549"/>
              <a:gd name="csY30" fmla="*/ 535374 h 2349961"/>
              <a:gd name="csX31" fmla="*/ 1482938 w 1634549"/>
              <a:gd name="csY31" fmla="*/ 350599 h 2349961"/>
              <a:gd name="csX32" fmla="*/ 1606122 w 1634549"/>
              <a:gd name="csY32" fmla="*/ 156348 h 2349961"/>
              <a:gd name="csX33" fmla="*/ 1596646 w 1634549"/>
              <a:gd name="csY33" fmla="*/ 56854 h 2349961"/>
              <a:gd name="csX34" fmla="*/ 1554006 w 1634549"/>
              <a:gd name="csY34" fmla="*/ 0 h 2349961"/>
              <a:gd name="csX35" fmla="*/ 1160766 w 1634549"/>
              <a:gd name="csY35" fmla="*/ 137397 h 2349961"/>
              <a:gd name="csX36" fmla="*/ 999680 w 1634549"/>
              <a:gd name="csY36" fmla="*/ 184775 h 2349961"/>
              <a:gd name="csX37" fmla="*/ 61590 w 1634549"/>
              <a:gd name="csY37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88501 w 1634549"/>
              <a:gd name="csY6" fmla="*/ 2278894 h 2349961"/>
              <a:gd name="csX7" fmla="*/ 450093 w 1634549"/>
              <a:gd name="csY7" fmla="*/ 2349961 h 2349961"/>
              <a:gd name="csX8" fmla="*/ 630130 w 1634549"/>
              <a:gd name="csY8" fmla="*/ 2345223 h 2349961"/>
              <a:gd name="csX9" fmla="*/ 686984 w 1634549"/>
              <a:gd name="csY9" fmla="*/ 2297845 h 2349961"/>
              <a:gd name="csX10" fmla="*/ 686984 w 1634549"/>
              <a:gd name="csY10" fmla="*/ 2259942 h 2349961"/>
              <a:gd name="csX11" fmla="*/ 611179 w 1634549"/>
              <a:gd name="csY11" fmla="*/ 2226777 h 2349961"/>
              <a:gd name="csX12" fmla="*/ 653819 w 1634549"/>
              <a:gd name="csY12" fmla="*/ 2070429 h 2349961"/>
              <a:gd name="csX13" fmla="*/ 885973 w 1634549"/>
              <a:gd name="csY13" fmla="*/ 1899868 h 2349961"/>
              <a:gd name="csX14" fmla="*/ 1113388 w 1634549"/>
              <a:gd name="csY14" fmla="*/ 1928295 h 2349961"/>
              <a:gd name="csX15" fmla="*/ 1198669 w 1634549"/>
              <a:gd name="csY15" fmla="*/ 1966197 h 2349961"/>
              <a:gd name="csX16" fmla="*/ 1212882 w 1634549"/>
              <a:gd name="csY16" fmla="*/ 1937770 h 2349961"/>
              <a:gd name="csX17" fmla="*/ 1179718 w 1634549"/>
              <a:gd name="csY17" fmla="*/ 1871441 h 2349961"/>
              <a:gd name="csX18" fmla="*/ 1165504 w 1634549"/>
              <a:gd name="csY18" fmla="*/ 1738782 h 2349961"/>
              <a:gd name="csX19" fmla="*/ 1137077 w 1634549"/>
              <a:gd name="csY19" fmla="*/ 1667714 h 2349961"/>
              <a:gd name="csX20" fmla="*/ 1099175 w 1634549"/>
              <a:gd name="csY20" fmla="*/ 1662976 h 2349961"/>
              <a:gd name="csX21" fmla="*/ 1066010 w 1634549"/>
              <a:gd name="csY21" fmla="*/ 1511366 h 2349961"/>
              <a:gd name="csX22" fmla="*/ 1132339 w 1634549"/>
              <a:gd name="csY22" fmla="*/ 1478201 h 2349961"/>
              <a:gd name="csX23" fmla="*/ 1212882 w 1634549"/>
              <a:gd name="csY23" fmla="*/ 1407134 h 2349961"/>
              <a:gd name="csX24" fmla="*/ 1212882 w 1634549"/>
              <a:gd name="csY24" fmla="*/ 1246048 h 2349961"/>
              <a:gd name="csX25" fmla="*/ 1634549 w 1634549"/>
              <a:gd name="csY25" fmla="*/ 1293426 h 2349961"/>
              <a:gd name="csX26" fmla="*/ 1577695 w 1634549"/>
              <a:gd name="csY26" fmla="*/ 1193932 h 2349961"/>
              <a:gd name="csX27" fmla="*/ 1582433 w 1634549"/>
              <a:gd name="csY27" fmla="*/ 791217 h 2349961"/>
              <a:gd name="csX28" fmla="*/ 1563481 w 1634549"/>
              <a:gd name="csY28" fmla="*/ 668033 h 2349961"/>
              <a:gd name="csX29" fmla="*/ 1506627 w 1634549"/>
              <a:gd name="csY29" fmla="*/ 535374 h 2349961"/>
              <a:gd name="csX30" fmla="*/ 1482938 w 1634549"/>
              <a:gd name="csY30" fmla="*/ 350599 h 2349961"/>
              <a:gd name="csX31" fmla="*/ 1606122 w 1634549"/>
              <a:gd name="csY31" fmla="*/ 156348 h 2349961"/>
              <a:gd name="csX32" fmla="*/ 1596646 w 1634549"/>
              <a:gd name="csY32" fmla="*/ 56854 h 2349961"/>
              <a:gd name="csX33" fmla="*/ 1554006 w 1634549"/>
              <a:gd name="csY33" fmla="*/ 0 h 2349961"/>
              <a:gd name="csX34" fmla="*/ 1160766 w 1634549"/>
              <a:gd name="csY34" fmla="*/ 137397 h 2349961"/>
              <a:gd name="csX35" fmla="*/ 999680 w 1634549"/>
              <a:gd name="csY35" fmla="*/ 184775 h 2349961"/>
              <a:gd name="csX36" fmla="*/ 61590 w 1634549"/>
              <a:gd name="csY36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450093 w 1634549"/>
              <a:gd name="csY6" fmla="*/ 2349961 h 2349961"/>
              <a:gd name="csX7" fmla="*/ 630130 w 1634549"/>
              <a:gd name="csY7" fmla="*/ 2345223 h 2349961"/>
              <a:gd name="csX8" fmla="*/ 686984 w 1634549"/>
              <a:gd name="csY8" fmla="*/ 2297845 h 2349961"/>
              <a:gd name="csX9" fmla="*/ 686984 w 1634549"/>
              <a:gd name="csY9" fmla="*/ 2259942 h 2349961"/>
              <a:gd name="csX10" fmla="*/ 611179 w 1634549"/>
              <a:gd name="csY10" fmla="*/ 2226777 h 2349961"/>
              <a:gd name="csX11" fmla="*/ 653819 w 1634549"/>
              <a:gd name="csY11" fmla="*/ 2070429 h 2349961"/>
              <a:gd name="csX12" fmla="*/ 885973 w 1634549"/>
              <a:gd name="csY12" fmla="*/ 1899868 h 2349961"/>
              <a:gd name="csX13" fmla="*/ 1113388 w 1634549"/>
              <a:gd name="csY13" fmla="*/ 1928295 h 2349961"/>
              <a:gd name="csX14" fmla="*/ 1198669 w 1634549"/>
              <a:gd name="csY14" fmla="*/ 1966197 h 2349961"/>
              <a:gd name="csX15" fmla="*/ 1212882 w 1634549"/>
              <a:gd name="csY15" fmla="*/ 1937770 h 2349961"/>
              <a:gd name="csX16" fmla="*/ 1179718 w 1634549"/>
              <a:gd name="csY16" fmla="*/ 1871441 h 2349961"/>
              <a:gd name="csX17" fmla="*/ 1165504 w 1634549"/>
              <a:gd name="csY17" fmla="*/ 1738782 h 2349961"/>
              <a:gd name="csX18" fmla="*/ 1137077 w 1634549"/>
              <a:gd name="csY18" fmla="*/ 1667714 h 2349961"/>
              <a:gd name="csX19" fmla="*/ 1099175 w 1634549"/>
              <a:gd name="csY19" fmla="*/ 1662976 h 2349961"/>
              <a:gd name="csX20" fmla="*/ 1066010 w 1634549"/>
              <a:gd name="csY20" fmla="*/ 1511366 h 2349961"/>
              <a:gd name="csX21" fmla="*/ 1132339 w 1634549"/>
              <a:gd name="csY21" fmla="*/ 1478201 h 2349961"/>
              <a:gd name="csX22" fmla="*/ 1212882 w 1634549"/>
              <a:gd name="csY22" fmla="*/ 1407134 h 2349961"/>
              <a:gd name="csX23" fmla="*/ 1212882 w 1634549"/>
              <a:gd name="csY23" fmla="*/ 1246048 h 2349961"/>
              <a:gd name="csX24" fmla="*/ 1634549 w 1634549"/>
              <a:gd name="csY24" fmla="*/ 1293426 h 2349961"/>
              <a:gd name="csX25" fmla="*/ 1577695 w 1634549"/>
              <a:gd name="csY25" fmla="*/ 1193932 h 2349961"/>
              <a:gd name="csX26" fmla="*/ 1582433 w 1634549"/>
              <a:gd name="csY26" fmla="*/ 791217 h 2349961"/>
              <a:gd name="csX27" fmla="*/ 1563481 w 1634549"/>
              <a:gd name="csY27" fmla="*/ 668033 h 2349961"/>
              <a:gd name="csX28" fmla="*/ 1506627 w 1634549"/>
              <a:gd name="csY28" fmla="*/ 535374 h 2349961"/>
              <a:gd name="csX29" fmla="*/ 1482938 w 1634549"/>
              <a:gd name="csY29" fmla="*/ 350599 h 2349961"/>
              <a:gd name="csX30" fmla="*/ 1606122 w 1634549"/>
              <a:gd name="csY30" fmla="*/ 156348 h 2349961"/>
              <a:gd name="csX31" fmla="*/ 1596646 w 1634549"/>
              <a:gd name="csY31" fmla="*/ 56854 h 2349961"/>
              <a:gd name="csX32" fmla="*/ 1554006 w 1634549"/>
              <a:gd name="csY32" fmla="*/ 0 h 2349961"/>
              <a:gd name="csX33" fmla="*/ 1160766 w 1634549"/>
              <a:gd name="csY33" fmla="*/ 137397 h 2349961"/>
              <a:gd name="csX34" fmla="*/ 999680 w 1634549"/>
              <a:gd name="csY34" fmla="*/ 184775 h 2349961"/>
              <a:gd name="csX35" fmla="*/ 61590 w 1634549"/>
              <a:gd name="csY35" fmla="*/ 198989 h 2349961"/>
              <a:gd name="csX0" fmla="*/ 61590 w 1634549"/>
              <a:gd name="csY0" fmla="*/ 198989 h 2345223"/>
              <a:gd name="csX1" fmla="*/ 0 w 1634549"/>
              <a:gd name="csY1" fmla="*/ 217940 h 2345223"/>
              <a:gd name="csX2" fmla="*/ 9473 w 1634549"/>
              <a:gd name="csY2" fmla="*/ 578015 h 2345223"/>
              <a:gd name="csX3" fmla="*/ 227416 w 1634549"/>
              <a:gd name="csY3" fmla="*/ 573277 h 2345223"/>
              <a:gd name="csX4" fmla="*/ 217940 w 1634549"/>
              <a:gd name="csY4" fmla="*/ 909662 h 2345223"/>
              <a:gd name="csX5" fmla="*/ 900186 w 1634549"/>
              <a:gd name="csY5" fmla="*/ 876498 h 2345223"/>
              <a:gd name="csX6" fmla="*/ 630130 w 1634549"/>
              <a:gd name="csY6" fmla="*/ 2345223 h 2345223"/>
              <a:gd name="csX7" fmla="*/ 686984 w 1634549"/>
              <a:gd name="csY7" fmla="*/ 2297845 h 2345223"/>
              <a:gd name="csX8" fmla="*/ 686984 w 1634549"/>
              <a:gd name="csY8" fmla="*/ 2259942 h 2345223"/>
              <a:gd name="csX9" fmla="*/ 611179 w 1634549"/>
              <a:gd name="csY9" fmla="*/ 2226777 h 2345223"/>
              <a:gd name="csX10" fmla="*/ 653819 w 1634549"/>
              <a:gd name="csY10" fmla="*/ 2070429 h 2345223"/>
              <a:gd name="csX11" fmla="*/ 885973 w 1634549"/>
              <a:gd name="csY11" fmla="*/ 1899868 h 2345223"/>
              <a:gd name="csX12" fmla="*/ 1113388 w 1634549"/>
              <a:gd name="csY12" fmla="*/ 1928295 h 2345223"/>
              <a:gd name="csX13" fmla="*/ 1198669 w 1634549"/>
              <a:gd name="csY13" fmla="*/ 1966197 h 2345223"/>
              <a:gd name="csX14" fmla="*/ 1212882 w 1634549"/>
              <a:gd name="csY14" fmla="*/ 1937770 h 2345223"/>
              <a:gd name="csX15" fmla="*/ 1179718 w 1634549"/>
              <a:gd name="csY15" fmla="*/ 1871441 h 2345223"/>
              <a:gd name="csX16" fmla="*/ 1165504 w 1634549"/>
              <a:gd name="csY16" fmla="*/ 1738782 h 2345223"/>
              <a:gd name="csX17" fmla="*/ 1137077 w 1634549"/>
              <a:gd name="csY17" fmla="*/ 1667714 h 2345223"/>
              <a:gd name="csX18" fmla="*/ 1099175 w 1634549"/>
              <a:gd name="csY18" fmla="*/ 1662976 h 2345223"/>
              <a:gd name="csX19" fmla="*/ 1066010 w 1634549"/>
              <a:gd name="csY19" fmla="*/ 1511366 h 2345223"/>
              <a:gd name="csX20" fmla="*/ 1132339 w 1634549"/>
              <a:gd name="csY20" fmla="*/ 1478201 h 2345223"/>
              <a:gd name="csX21" fmla="*/ 1212882 w 1634549"/>
              <a:gd name="csY21" fmla="*/ 1407134 h 2345223"/>
              <a:gd name="csX22" fmla="*/ 1212882 w 1634549"/>
              <a:gd name="csY22" fmla="*/ 1246048 h 2345223"/>
              <a:gd name="csX23" fmla="*/ 1634549 w 1634549"/>
              <a:gd name="csY23" fmla="*/ 1293426 h 2345223"/>
              <a:gd name="csX24" fmla="*/ 1577695 w 1634549"/>
              <a:gd name="csY24" fmla="*/ 1193932 h 2345223"/>
              <a:gd name="csX25" fmla="*/ 1582433 w 1634549"/>
              <a:gd name="csY25" fmla="*/ 791217 h 2345223"/>
              <a:gd name="csX26" fmla="*/ 1563481 w 1634549"/>
              <a:gd name="csY26" fmla="*/ 668033 h 2345223"/>
              <a:gd name="csX27" fmla="*/ 1506627 w 1634549"/>
              <a:gd name="csY27" fmla="*/ 535374 h 2345223"/>
              <a:gd name="csX28" fmla="*/ 1482938 w 1634549"/>
              <a:gd name="csY28" fmla="*/ 350599 h 2345223"/>
              <a:gd name="csX29" fmla="*/ 1606122 w 1634549"/>
              <a:gd name="csY29" fmla="*/ 156348 h 2345223"/>
              <a:gd name="csX30" fmla="*/ 1596646 w 1634549"/>
              <a:gd name="csY30" fmla="*/ 56854 h 2345223"/>
              <a:gd name="csX31" fmla="*/ 1554006 w 1634549"/>
              <a:gd name="csY31" fmla="*/ 0 h 2345223"/>
              <a:gd name="csX32" fmla="*/ 1160766 w 1634549"/>
              <a:gd name="csY32" fmla="*/ 137397 h 2345223"/>
              <a:gd name="csX33" fmla="*/ 999680 w 1634549"/>
              <a:gd name="csY33" fmla="*/ 184775 h 2345223"/>
              <a:gd name="csX34" fmla="*/ 61590 w 1634549"/>
              <a:gd name="csY34" fmla="*/ 198989 h 2345223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86984 w 1634549"/>
              <a:gd name="csY7" fmla="*/ 2259942 h 2297845"/>
              <a:gd name="csX8" fmla="*/ 611179 w 1634549"/>
              <a:gd name="csY8" fmla="*/ 2226777 h 2297845"/>
              <a:gd name="csX9" fmla="*/ 653819 w 1634549"/>
              <a:gd name="csY9" fmla="*/ 2070429 h 2297845"/>
              <a:gd name="csX10" fmla="*/ 885973 w 1634549"/>
              <a:gd name="csY10" fmla="*/ 1899868 h 2297845"/>
              <a:gd name="csX11" fmla="*/ 1113388 w 1634549"/>
              <a:gd name="csY11" fmla="*/ 1928295 h 2297845"/>
              <a:gd name="csX12" fmla="*/ 1198669 w 1634549"/>
              <a:gd name="csY12" fmla="*/ 1966197 h 2297845"/>
              <a:gd name="csX13" fmla="*/ 1212882 w 1634549"/>
              <a:gd name="csY13" fmla="*/ 1937770 h 2297845"/>
              <a:gd name="csX14" fmla="*/ 1179718 w 1634549"/>
              <a:gd name="csY14" fmla="*/ 1871441 h 2297845"/>
              <a:gd name="csX15" fmla="*/ 1165504 w 1634549"/>
              <a:gd name="csY15" fmla="*/ 1738782 h 2297845"/>
              <a:gd name="csX16" fmla="*/ 1137077 w 1634549"/>
              <a:gd name="csY16" fmla="*/ 1667714 h 2297845"/>
              <a:gd name="csX17" fmla="*/ 1099175 w 1634549"/>
              <a:gd name="csY17" fmla="*/ 1662976 h 2297845"/>
              <a:gd name="csX18" fmla="*/ 1066010 w 1634549"/>
              <a:gd name="csY18" fmla="*/ 1511366 h 2297845"/>
              <a:gd name="csX19" fmla="*/ 1132339 w 1634549"/>
              <a:gd name="csY19" fmla="*/ 1478201 h 2297845"/>
              <a:gd name="csX20" fmla="*/ 1212882 w 1634549"/>
              <a:gd name="csY20" fmla="*/ 1407134 h 2297845"/>
              <a:gd name="csX21" fmla="*/ 1212882 w 1634549"/>
              <a:gd name="csY21" fmla="*/ 1246048 h 2297845"/>
              <a:gd name="csX22" fmla="*/ 1634549 w 1634549"/>
              <a:gd name="csY22" fmla="*/ 1293426 h 2297845"/>
              <a:gd name="csX23" fmla="*/ 1577695 w 1634549"/>
              <a:gd name="csY23" fmla="*/ 1193932 h 2297845"/>
              <a:gd name="csX24" fmla="*/ 1582433 w 1634549"/>
              <a:gd name="csY24" fmla="*/ 791217 h 2297845"/>
              <a:gd name="csX25" fmla="*/ 1563481 w 1634549"/>
              <a:gd name="csY25" fmla="*/ 668033 h 2297845"/>
              <a:gd name="csX26" fmla="*/ 1506627 w 1634549"/>
              <a:gd name="csY26" fmla="*/ 535374 h 2297845"/>
              <a:gd name="csX27" fmla="*/ 1482938 w 1634549"/>
              <a:gd name="csY27" fmla="*/ 350599 h 2297845"/>
              <a:gd name="csX28" fmla="*/ 1606122 w 1634549"/>
              <a:gd name="csY28" fmla="*/ 156348 h 2297845"/>
              <a:gd name="csX29" fmla="*/ 1596646 w 1634549"/>
              <a:gd name="csY29" fmla="*/ 56854 h 2297845"/>
              <a:gd name="csX30" fmla="*/ 1554006 w 1634549"/>
              <a:gd name="csY30" fmla="*/ 0 h 2297845"/>
              <a:gd name="csX31" fmla="*/ 1160766 w 1634549"/>
              <a:gd name="csY31" fmla="*/ 137397 h 2297845"/>
              <a:gd name="csX32" fmla="*/ 999680 w 1634549"/>
              <a:gd name="csY32" fmla="*/ 184775 h 2297845"/>
              <a:gd name="csX33" fmla="*/ 61590 w 1634549"/>
              <a:gd name="csY33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11179 w 1634549"/>
              <a:gd name="csY7" fmla="*/ 2226777 h 2297845"/>
              <a:gd name="csX8" fmla="*/ 653819 w 1634549"/>
              <a:gd name="csY8" fmla="*/ 2070429 h 2297845"/>
              <a:gd name="csX9" fmla="*/ 885973 w 1634549"/>
              <a:gd name="csY9" fmla="*/ 1899868 h 2297845"/>
              <a:gd name="csX10" fmla="*/ 1113388 w 1634549"/>
              <a:gd name="csY10" fmla="*/ 1928295 h 2297845"/>
              <a:gd name="csX11" fmla="*/ 1198669 w 1634549"/>
              <a:gd name="csY11" fmla="*/ 1966197 h 2297845"/>
              <a:gd name="csX12" fmla="*/ 1212882 w 1634549"/>
              <a:gd name="csY12" fmla="*/ 1937770 h 2297845"/>
              <a:gd name="csX13" fmla="*/ 1179718 w 1634549"/>
              <a:gd name="csY13" fmla="*/ 1871441 h 2297845"/>
              <a:gd name="csX14" fmla="*/ 1165504 w 1634549"/>
              <a:gd name="csY14" fmla="*/ 1738782 h 2297845"/>
              <a:gd name="csX15" fmla="*/ 1137077 w 1634549"/>
              <a:gd name="csY15" fmla="*/ 1667714 h 2297845"/>
              <a:gd name="csX16" fmla="*/ 1099175 w 1634549"/>
              <a:gd name="csY16" fmla="*/ 1662976 h 2297845"/>
              <a:gd name="csX17" fmla="*/ 1066010 w 1634549"/>
              <a:gd name="csY17" fmla="*/ 1511366 h 2297845"/>
              <a:gd name="csX18" fmla="*/ 1132339 w 1634549"/>
              <a:gd name="csY18" fmla="*/ 1478201 h 2297845"/>
              <a:gd name="csX19" fmla="*/ 1212882 w 1634549"/>
              <a:gd name="csY19" fmla="*/ 1407134 h 2297845"/>
              <a:gd name="csX20" fmla="*/ 1212882 w 1634549"/>
              <a:gd name="csY20" fmla="*/ 1246048 h 2297845"/>
              <a:gd name="csX21" fmla="*/ 1634549 w 1634549"/>
              <a:gd name="csY21" fmla="*/ 1293426 h 2297845"/>
              <a:gd name="csX22" fmla="*/ 1577695 w 1634549"/>
              <a:gd name="csY22" fmla="*/ 1193932 h 2297845"/>
              <a:gd name="csX23" fmla="*/ 1582433 w 1634549"/>
              <a:gd name="csY23" fmla="*/ 791217 h 2297845"/>
              <a:gd name="csX24" fmla="*/ 1563481 w 1634549"/>
              <a:gd name="csY24" fmla="*/ 668033 h 2297845"/>
              <a:gd name="csX25" fmla="*/ 1506627 w 1634549"/>
              <a:gd name="csY25" fmla="*/ 535374 h 2297845"/>
              <a:gd name="csX26" fmla="*/ 1482938 w 1634549"/>
              <a:gd name="csY26" fmla="*/ 350599 h 2297845"/>
              <a:gd name="csX27" fmla="*/ 1606122 w 1634549"/>
              <a:gd name="csY27" fmla="*/ 156348 h 2297845"/>
              <a:gd name="csX28" fmla="*/ 1596646 w 1634549"/>
              <a:gd name="csY28" fmla="*/ 56854 h 2297845"/>
              <a:gd name="csX29" fmla="*/ 1554006 w 1634549"/>
              <a:gd name="csY29" fmla="*/ 0 h 2297845"/>
              <a:gd name="csX30" fmla="*/ 1160766 w 1634549"/>
              <a:gd name="csY30" fmla="*/ 137397 h 2297845"/>
              <a:gd name="csX31" fmla="*/ 999680 w 1634549"/>
              <a:gd name="csY31" fmla="*/ 184775 h 2297845"/>
              <a:gd name="csX32" fmla="*/ 61590 w 1634549"/>
              <a:gd name="csY32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53819 w 1634549"/>
              <a:gd name="csY7" fmla="*/ 2070429 h 2297845"/>
              <a:gd name="csX8" fmla="*/ 885973 w 1634549"/>
              <a:gd name="csY8" fmla="*/ 1899868 h 2297845"/>
              <a:gd name="csX9" fmla="*/ 1113388 w 1634549"/>
              <a:gd name="csY9" fmla="*/ 1928295 h 2297845"/>
              <a:gd name="csX10" fmla="*/ 1198669 w 1634549"/>
              <a:gd name="csY10" fmla="*/ 1966197 h 2297845"/>
              <a:gd name="csX11" fmla="*/ 1212882 w 1634549"/>
              <a:gd name="csY11" fmla="*/ 1937770 h 2297845"/>
              <a:gd name="csX12" fmla="*/ 1179718 w 1634549"/>
              <a:gd name="csY12" fmla="*/ 1871441 h 2297845"/>
              <a:gd name="csX13" fmla="*/ 1165504 w 1634549"/>
              <a:gd name="csY13" fmla="*/ 1738782 h 2297845"/>
              <a:gd name="csX14" fmla="*/ 1137077 w 1634549"/>
              <a:gd name="csY14" fmla="*/ 1667714 h 2297845"/>
              <a:gd name="csX15" fmla="*/ 1099175 w 1634549"/>
              <a:gd name="csY15" fmla="*/ 1662976 h 2297845"/>
              <a:gd name="csX16" fmla="*/ 1066010 w 1634549"/>
              <a:gd name="csY16" fmla="*/ 1511366 h 2297845"/>
              <a:gd name="csX17" fmla="*/ 1132339 w 1634549"/>
              <a:gd name="csY17" fmla="*/ 1478201 h 2297845"/>
              <a:gd name="csX18" fmla="*/ 1212882 w 1634549"/>
              <a:gd name="csY18" fmla="*/ 1407134 h 2297845"/>
              <a:gd name="csX19" fmla="*/ 1212882 w 1634549"/>
              <a:gd name="csY19" fmla="*/ 1246048 h 2297845"/>
              <a:gd name="csX20" fmla="*/ 1634549 w 1634549"/>
              <a:gd name="csY20" fmla="*/ 1293426 h 2297845"/>
              <a:gd name="csX21" fmla="*/ 1577695 w 1634549"/>
              <a:gd name="csY21" fmla="*/ 1193932 h 2297845"/>
              <a:gd name="csX22" fmla="*/ 1582433 w 1634549"/>
              <a:gd name="csY22" fmla="*/ 791217 h 2297845"/>
              <a:gd name="csX23" fmla="*/ 1563481 w 1634549"/>
              <a:gd name="csY23" fmla="*/ 668033 h 2297845"/>
              <a:gd name="csX24" fmla="*/ 1506627 w 1634549"/>
              <a:gd name="csY24" fmla="*/ 535374 h 2297845"/>
              <a:gd name="csX25" fmla="*/ 1482938 w 1634549"/>
              <a:gd name="csY25" fmla="*/ 350599 h 2297845"/>
              <a:gd name="csX26" fmla="*/ 1606122 w 1634549"/>
              <a:gd name="csY26" fmla="*/ 156348 h 2297845"/>
              <a:gd name="csX27" fmla="*/ 1596646 w 1634549"/>
              <a:gd name="csY27" fmla="*/ 56854 h 2297845"/>
              <a:gd name="csX28" fmla="*/ 1554006 w 1634549"/>
              <a:gd name="csY28" fmla="*/ 0 h 2297845"/>
              <a:gd name="csX29" fmla="*/ 1160766 w 1634549"/>
              <a:gd name="csY29" fmla="*/ 137397 h 2297845"/>
              <a:gd name="csX30" fmla="*/ 999680 w 1634549"/>
              <a:gd name="csY30" fmla="*/ 184775 h 2297845"/>
              <a:gd name="csX31" fmla="*/ 61590 w 1634549"/>
              <a:gd name="csY31" fmla="*/ 198989 h 2297845"/>
              <a:gd name="csX0" fmla="*/ 61590 w 1634549"/>
              <a:gd name="csY0" fmla="*/ 198989 h 2070429"/>
              <a:gd name="csX1" fmla="*/ 0 w 1634549"/>
              <a:gd name="csY1" fmla="*/ 217940 h 2070429"/>
              <a:gd name="csX2" fmla="*/ 9473 w 1634549"/>
              <a:gd name="csY2" fmla="*/ 578015 h 2070429"/>
              <a:gd name="csX3" fmla="*/ 227416 w 1634549"/>
              <a:gd name="csY3" fmla="*/ 573277 h 2070429"/>
              <a:gd name="csX4" fmla="*/ 217940 w 1634549"/>
              <a:gd name="csY4" fmla="*/ 909662 h 2070429"/>
              <a:gd name="csX5" fmla="*/ 900186 w 1634549"/>
              <a:gd name="csY5" fmla="*/ 876498 h 2070429"/>
              <a:gd name="csX6" fmla="*/ 653819 w 1634549"/>
              <a:gd name="csY6" fmla="*/ 2070429 h 2070429"/>
              <a:gd name="csX7" fmla="*/ 885973 w 1634549"/>
              <a:gd name="csY7" fmla="*/ 1899868 h 2070429"/>
              <a:gd name="csX8" fmla="*/ 1113388 w 1634549"/>
              <a:gd name="csY8" fmla="*/ 1928295 h 2070429"/>
              <a:gd name="csX9" fmla="*/ 1198669 w 1634549"/>
              <a:gd name="csY9" fmla="*/ 1966197 h 2070429"/>
              <a:gd name="csX10" fmla="*/ 1212882 w 1634549"/>
              <a:gd name="csY10" fmla="*/ 1937770 h 2070429"/>
              <a:gd name="csX11" fmla="*/ 1179718 w 1634549"/>
              <a:gd name="csY11" fmla="*/ 1871441 h 2070429"/>
              <a:gd name="csX12" fmla="*/ 1165504 w 1634549"/>
              <a:gd name="csY12" fmla="*/ 1738782 h 2070429"/>
              <a:gd name="csX13" fmla="*/ 1137077 w 1634549"/>
              <a:gd name="csY13" fmla="*/ 1667714 h 2070429"/>
              <a:gd name="csX14" fmla="*/ 1099175 w 1634549"/>
              <a:gd name="csY14" fmla="*/ 1662976 h 2070429"/>
              <a:gd name="csX15" fmla="*/ 1066010 w 1634549"/>
              <a:gd name="csY15" fmla="*/ 1511366 h 2070429"/>
              <a:gd name="csX16" fmla="*/ 1132339 w 1634549"/>
              <a:gd name="csY16" fmla="*/ 1478201 h 2070429"/>
              <a:gd name="csX17" fmla="*/ 1212882 w 1634549"/>
              <a:gd name="csY17" fmla="*/ 1407134 h 2070429"/>
              <a:gd name="csX18" fmla="*/ 1212882 w 1634549"/>
              <a:gd name="csY18" fmla="*/ 1246048 h 2070429"/>
              <a:gd name="csX19" fmla="*/ 1634549 w 1634549"/>
              <a:gd name="csY19" fmla="*/ 1293426 h 2070429"/>
              <a:gd name="csX20" fmla="*/ 1577695 w 1634549"/>
              <a:gd name="csY20" fmla="*/ 1193932 h 2070429"/>
              <a:gd name="csX21" fmla="*/ 1582433 w 1634549"/>
              <a:gd name="csY21" fmla="*/ 791217 h 2070429"/>
              <a:gd name="csX22" fmla="*/ 1563481 w 1634549"/>
              <a:gd name="csY22" fmla="*/ 668033 h 2070429"/>
              <a:gd name="csX23" fmla="*/ 1506627 w 1634549"/>
              <a:gd name="csY23" fmla="*/ 535374 h 2070429"/>
              <a:gd name="csX24" fmla="*/ 1482938 w 1634549"/>
              <a:gd name="csY24" fmla="*/ 350599 h 2070429"/>
              <a:gd name="csX25" fmla="*/ 1606122 w 1634549"/>
              <a:gd name="csY25" fmla="*/ 156348 h 2070429"/>
              <a:gd name="csX26" fmla="*/ 1596646 w 1634549"/>
              <a:gd name="csY26" fmla="*/ 56854 h 2070429"/>
              <a:gd name="csX27" fmla="*/ 1554006 w 1634549"/>
              <a:gd name="csY27" fmla="*/ 0 h 2070429"/>
              <a:gd name="csX28" fmla="*/ 1160766 w 1634549"/>
              <a:gd name="csY28" fmla="*/ 137397 h 2070429"/>
              <a:gd name="csX29" fmla="*/ 999680 w 1634549"/>
              <a:gd name="csY29" fmla="*/ 184775 h 2070429"/>
              <a:gd name="csX30" fmla="*/ 61590 w 1634549"/>
              <a:gd name="csY30" fmla="*/ 198989 h 2070429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885973 w 1634549"/>
              <a:gd name="csY6" fmla="*/ 1899868 h 1966197"/>
              <a:gd name="csX7" fmla="*/ 1113388 w 1634549"/>
              <a:gd name="csY7" fmla="*/ 1928295 h 1966197"/>
              <a:gd name="csX8" fmla="*/ 1198669 w 1634549"/>
              <a:gd name="csY8" fmla="*/ 1966197 h 1966197"/>
              <a:gd name="csX9" fmla="*/ 1212882 w 1634549"/>
              <a:gd name="csY9" fmla="*/ 1937770 h 1966197"/>
              <a:gd name="csX10" fmla="*/ 1179718 w 1634549"/>
              <a:gd name="csY10" fmla="*/ 1871441 h 1966197"/>
              <a:gd name="csX11" fmla="*/ 1165504 w 1634549"/>
              <a:gd name="csY11" fmla="*/ 1738782 h 1966197"/>
              <a:gd name="csX12" fmla="*/ 1137077 w 1634549"/>
              <a:gd name="csY12" fmla="*/ 1667714 h 1966197"/>
              <a:gd name="csX13" fmla="*/ 1099175 w 1634549"/>
              <a:gd name="csY13" fmla="*/ 1662976 h 1966197"/>
              <a:gd name="csX14" fmla="*/ 1066010 w 1634549"/>
              <a:gd name="csY14" fmla="*/ 1511366 h 1966197"/>
              <a:gd name="csX15" fmla="*/ 1132339 w 1634549"/>
              <a:gd name="csY15" fmla="*/ 1478201 h 1966197"/>
              <a:gd name="csX16" fmla="*/ 1212882 w 1634549"/>
              <a:gd name="csY16" fmla="*/ 1407134 h 1966197"/>
              <a:gd name="csX17" fmla="*/ 1212882 w 1634549"/>
              <a:gd name="csY17" fmla="*/ 1246048 h 1966197"/>
              <a:gd name="csX18" fmla="*/ 1634549 w 1634549"/>
              <a:gd name="csY18" fmla="*/ 1293426 h 1966197"/>
              <a:gd name="csX19" fmla="*/ 1577695 w 1634549"/>
              <a:gd name="csY19" fmla="*/ 1193932 h 1966197"/>
              <a:gd name="csX20" fmla="*/ 1582433 w 1634549"/>
              <a:gd name="csY20" fmla="*/ 791217 h 1966197"/>
              <a:gd name="csX21" fmla="*/ 1563481 w 1634549"/>
              <a:gd name="csY21" fmla="*/ 668033 h 1966197"/>
              <a:gd name="csX22" fmla="*/ 1506627 w 1634549"/>
              <a:gd name="csY22" fmla="*/ 535374 h 1966197"/>
              <a:gd name="csX23" fmla="*/ 1482938 w 1634549"/>
              <a:gd name="csY23" fmla="*/ 350599 h 1966197"/>
              <a:gd name="csX24" fmla="*/ 1606122 w 1634549"/>
              <a:gd name="csY24" fmla="*/ 156348 h 1966197"/>
              <a:gd name="csX25" fmla="*/ 1596646 w 1634549"/>
              <a:gd name="csY25" fmla="*/ 56854 h 1966197"/>
              <a:gd name="csX26" fmla="*/ 1554006 w 1634549"/>
              <a:gd name="csY26" fmla="*/ 0 h 1966197"/>
              <a:gd name="csX27" fmla="*/ 1160766 w 1634549"/>
              <a:gd name="csY27" fmla="*/ 137397 h 1966197"/>
              <a:gd name="csX28" fmla="*/ 999680 w 1634549"/>
              <a:gd name="csY28" fmla="*/ 184775 h 1966197"/>
              <a:gd name="csX29" fmla="*/ 61590 w 1634549"/>
              <a:gd name="csY29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13388 w 1634549"/>
              <a:gd name="csY6" fmla="*/ 1928295 h 1966197"/>
              <a:gd name="csX7" fmla="*/ 1198669 w 1634549"/>
              <a:gd name="csY7" fmla="*/ 1966197 h 1966197"/>
              <a:gd name="csX8" fmla="*/ 1212882 w 1634549"/>
              <a:gd name="csY8" fmla="*/ 1937770 h 1966197"/>
              <a:gd name="csX9" fmla="*/ 1179718 w 1634549"/>
              <a:gd name="csY9" fmla="*/ 1871441 h 1966197"/>
              <a:gd name="csX10" fmla="*/ 1165504 w 1634549"/>
              <a:gd name="csY10" fmla="*/ 1738782 h 1966197"/>
              <a:gd name="csX11" fmla="*/ 1137077 w 1634549"/>
              <a:gd name="csY11" fmla="*/ 1667714 h 1966197"/>
              <a:gd name="csX12" fmla="*/ 1099175 w 1634549"/>
              <a:gd name="csY12" fmla="*/ 1662976 h 1966197"/>
              <a:gd name="csX13" fmla="*/ 1066010 w 1634549"/>
              <a:gd name="csY13" fmla="*/ 1511366 h 1966197"/>
              <a:gd name="csX14" fmla="*/ 1132339 w 1634549"/>
              <a:gd name="csY14" fmla="*/ 1478201 h 1966197"/>
              <a:gd name="csX15" fmla="*/ 1212882 w 1634549"/>
              <a:gd name="csY15" fmla="*/ 1407134 h 1966197"/>
              <a:gd name="csX16" fmla="*/ 1212882 w 1634549"/>
              <a:gd name="csY16" fmla="*/ 1246048 h 1966197"/>
              <a:gd name="csX17" fmla="*/ 1634549 w 1634549"/>
              <a:gd name="csY17" fmla="*/ 1293426 h 1966197"/>
              <a:gd name="csX18" fmla="*/ 1577695 w 1634549"/>
              <a:gd name="csY18" fmla="*/ 1193932 h 1966197"/>
              <a:gd name="csX19" fmla="*/ 1582433 w 1634549"/>
              <a:gd name="csY19" fmla="*/ 791217 h 1966197"/>
              <a:gd name="csX20" fmla="*/ 1563481 w 1634549"/>
              <a:gd name="csY20" fmla="*/ 668033 h 1966197"/>
              <a:gd name="csX21" fmla="*/ 1506627 w 1634549"/>
              <a:gd name="csY21" fmla="*/ 535374 h 1966197"/>
              <a:gd name="csX22" fmla="*/ 1482938 w 1634549"/>
              <a:gd name="csY22" fmla="*/ 350599 h 1966197"/>
              <a:gd name="csX23" fmla="*/ 1606122 w 1634549"/>
              <a:gd name="csY23" fmla="*/ 156348 h 1966197"/>
              <a:gd name="csX24" fmla="*/ 1596646 w 1634549"/>
              <a:gd name="csY24" fmla="*/ 56854 h 1966197"/>
              <a:gd name="csX25" fmla="*/ 1554006 w 1634549"/>
              <a:gd name="csY25" fmla="*/ 0 h 1966197"/>
              <a:gd name="csX26" fmla="*/ 1160766 w 1634549"/>
              <a:gd name="csY26" fmla="*/ 137397 h 1966197"/>
              <a:gd name="csX27" fmla="*/ 999680 w 1634549"/>
              <a:gd name="csY27" fmla="*/ 184775 h 1966197"/>
              <a:gd name="csX28" fmla="*/ 61590 w 1634549"/>
              <a:gd name="csY28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212882 w 1634549"/>
              <a:gd name="csY7" fmla="*/ 1937770 h 1966197"/>
              <a:gd name="csX8" fmla="*/ 1179718 w 1634549"/>
              <a:gd name="csY8" fmla="*/ 1871441 h 1966197"/>
              <a:gd name="csX9" fmla="*/ 1165504 w 1634549"/>
              <a:gd name="csY9" fmla="*/ 1738782 h 1966197"/>
              <a:gd name="csX10" fmla="*/ 1137077 w 1634549"/>
              <a:gd name="csY10" fmla="*/ 1667714 h 1966197"/>
              <a:gd name="csX11" fmla="*/ 1099175 w 1634549"/>
              <a:gd name="csY11" fmla="*/ 1662976 h 1966197"/>
              <a:gd name="csX12" fmla="*/ 1066010 w 1634549"/>
              <a:gd name="csY12" fmla="*/ 1511366 h 1966197"/>
              <a:gd name="csX13" fmla="*/ 1132339 w 1634549"/>
              <a:gd name="csY13" fmla="*/ 1478201 h 1966197"/>
              <a:gd name="csX14" fmla="*/ 1212882 w 1634549"/>
              <a:gd name="csY14" fmla="*/ 1407134 h 1966197"/>
              <a:gd name="csX15" fmla="*/ 1212882 w 1634549"/>
              <a:gd name="csY15" fmla="*/ 1246048 h 1966197"/>
              <a:gd name="csX16" fmla="*/ 1634549 w 1634549"/>
              <a:gd name="csY16" fmla="*/ 1293426 h 1966197"/>
              <a:gd name="csX17" fmla="*/ 1577695 w 1634549"/>
              <a:gd name="csY17" fmla="*/ 1193932 h 1966197"/>
              <a:gd name="csX18" fmla="*/ 1582433 w 1634549"/>
              <a:gd name="csY18" fmla="*/ 791217 h 1966197"/>
              <a:gd name="csX19" fmla="*/ 1563481 w 1634549"/>
              <a:gd name="csY19" fmla="*/ 668033 h 1966197"/>
              <a:gd name="csX20" fmla="*/ 1506627 w 1634549"/>
              <a:gd name="csY20" fmla="*/ 535374 h 1966197"/>
              <a:gd name="csX21" fmla="*/ 1482938 w 1634549"/>
              <a:gd name="csY21" fmla="*/ 350599 h 1966197"/>
              <a:gd name="csX22" fmla="*/ 1606122 w 1634549"/>
              <a:gd name="csY22" fmla="*/ 156348 h 1966197"/>
              <a:gd name="csX23" fmla="*/ 1596646 w 1634549"/>
              <a:gd name="csY23" fmla="*/ 56854 h 1966197"/>
              <a:gd name="csX24" fmla="*/ 1554006 w 1634549"/>
              <a:gd name="csY24" fmla="*/ 0 h 1966197"/>
              <a:gd name="csX25" fmla="*/ 1160766 w 1634549"/>
              <a:gd name="csY25" fmla="*/ 137397 h 1966197"/>
              <a:gd name="csX26" fmla="*/ 999680 w 1634549"/>
              <a:gd name="csY26" fmla="*/ 184775 h 1966197"/>
              <a:gd name="csX27" fmla="*/ 61590 w 1634549"/>
              <a:gd name="csY27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179718 w 1634549"/>
              <a:gd name="csY7" fmla="*/ 1871441 h 1966197"/>
              <a:gd name="csX8" fmla="*/ 1165504 w 1634549"/>
              <a:gd name="csY8" fmla="*/ 1738782 h 1966197"/>
              <a:gd name="csX9" fmla="*/ 1137077 w 1634549"/>
              <a:gd name="csY9" fmla="*/ 1667714 h 1966197"/>
              <a:gd name="csX10" fmla="*/ 1099175 w 1634549"/>
              <a:gd name="csY10" fmla="*/ 1662976 h 1966197"/>
              <a:gd name="csX11" fmla="*/ 1066010 w 1634549"/>
              <a:gd name="csY11" fmla="*/ 1511366 h 1966197"/>
              <a:gd name="csX12" fmla="*/ 1132339 w 1634549"/>
              <a:gd name="csY12" fmla="*/ 1478201 h 1966197"/>
              <a:gd name="csX13" fmla="*/ 1212882 w 1634549"/>
              <a:gd name="csY13" fmla="*/ 1407134 h 1966197"/>
              <a:gd name="csX14" fmla="*/ 1212882 w 1634549"/>
              <a:gd name="csY14" fmla="*/ 1246048 h 1966197"/>
              <a:gd name="csX15" fmla="*/ 1634549 w 1634549"/>
              <a:gd name="csY15" fmla="*/ 1293426 h 1966197"/>
              <a:gd name="csX16" fmla="*/ 1577695 w 1634549"/>
              <a:gd name="csY16" fmla="*/ 1193932 h 1966197"/>
              <a:gd name="csX17" fmla="*/ 1582433 w 1634549"/>
              <a:gd name="csY17" fmla="*/ 791217 h 1966197"/>
              <a:gd name="csX18" fmla="*/ 1563481 w 1634549"/>
              <a:gd name="csY18" fmla="*/ 668033 h 1966197"/>
              <a:gd name="csX19" fmla="*/ 1506627 w 1634549"/>
              <a:gd name="csY19" fmla="*/ 535374 h 1966197"/>
              <a:gd name="csX20" fmla="*/ 1482938 w 1634549"/>
              <a:gd name="csY20" fmla="*/ 350599 h 1966197"/>
              <a:gd name="csX21" fmla="*/ 1606122 w 1634549"/>
              <a:gd name="csY21" fmla="*/ 156348 h 1966197"/>
              <a:gd name="csX22" fmla="*/ 1596646 w 1634549"/>
              <a:gd name="csY22" fmla="*/ 56854 h 1966197"/>
              <a:gd name="csX23" fmla="*/ 1554006 w 1634549"/>
              <a:gd name="csY23" fmla="*/ 0 h 1966197"/>
              <a:gd name="csX24" fmla="*/ 1160766 w 1634549"/>
              <a:gd name="csY24" fmla="*/ 137397 h 1966197"/>
              <a:gd name="csX25" fmla="*/ 999680 w 1634549"/>
              <a:gd name="csY25" fmla="*/ 184775 h 1966197"/>
              <a:gd name="csX26" fmla="*/ 61590 w 1634549"/>
              <a:gd name="csY26" fmla="*/ 198989 h 1966197"/>
              <a:gd name="csX0" fmla="*/ 61590 w 1634549"/>
              <a:gd name="csY0" fmla="*/ 198989 h 1871441"/>
              <a:gd name="csX1" fmla="*/ 0 w 1634549"/>
              <a:gd name="csY1" fmla="*/ 217940 h 1871441"/>
              <a:gd name="csX2" fmla="*/ 9473 w 1634549"/>
              <a:gd name="csY2" fmla="*/ 578015 h 1871441"/>
              <a:gd name="csX3" fmla="*/ 227416 w 1634549"/>
              <a:gd name="csY3" fmla="*/ 573277 h 1871441"/>
              <a:gd name="csX4" fmla="*/ 217940 w 1634549"/>
              <a:gd name="csY4" fmla="*/ 909662 h 1871441"/>
              <a:gd name="csX5" fmla="*/ 900186 w 1634549"/>
              <a:gd name="csY5" fmla="*/ 876498 h 1871441"/>
              <a:gd name="csX6" fmla="*/ 1179718 w 1634549"/>
              <a:gd name="csY6" fmla="*/ 1871441 h 1871441"/>
              <a:gd name="csX7" fmla="*/ 1165504 w 1634549"/>
              <a:gd name="csY7" fmla="*/ 1738782 h 1871441"/>
              <a:gd name="csX8" fmla="*/ 1137077 w 1634549"/>
              <a:gd name="csY8" fmla="*/ 1667714 h 1871441"/>
              <a:gd name="csX9" fmla="*/ 1099175 w 1634549"/>
              <a:gd name="csY9" fmla="*/ 1662976 h 1871441"/>
              <a:gd name="csX10" fmla="*/ 1066010 w 1634549"/>
              <a:gd name="csY10" fmla="*/ 1511366 h 1871441"/>
              <a:gd name="csX11" fmla="*/ 1132339 w 1634549"/>
              <a:gd name="csY11" fmla="*/ 1478201 h 1871441"/>
              <a:gd name="csX12" fmla="*/ 1212882 w 1634549"/>
              <a:gd name="csY12" fmla="*/ 1407134 h 1871441"/>
              <a:gd name="csX13" fmla="*/ 1212882 w 1634549"/>
              <a:gd name="csY13" fmla="*/ 1246048 h 1871441"/>
              <a:gd name="csX14" fmla="*/ 1634549 w 1634549"/>
              <a:gd name="csY14" fmla="*/ 1293426 h 1871441"/>
              <a:gd name="csX15" fmla="*/ 1577695 w 1634549"/>
              <a:gd name="csY15" fmla="*/ 1193932 h 1871441"/>
              <a:gd name="csX16" fmla="*/ 1582433 w 1634549"/>
              <a:gd name="csY16" fmla="*/ 791217 h 1871441"/>
              <a:gd name="csX17" fmla="*/ 1563481 w 1634549"/>
              <a:gd name="csY17" fmla="*/ 668033 h 1871441"/>
              <a:gd name="csX18" fmla="*/ 1506627 w 1634549"/>
              <a:gd name="csY18" fmla="*/ 535374 h 1871441"/>
              <a:gd name="csX19" fmla="*/ 1482938 w 1634549"/>
              <a:gd name="csY19" fmla="*/ 350599 h 1871441"/>
              <a:gd name="csX20" fmla="*/ 1606122 w 1634549"/>
              <a:gd name="csY20" fmla="*/ 156348 h 1871441"/>
              <a:gd name="csX21" fmla="*/ 1596646 w 1634549"/>
              <a:gd name="csY21" fmla="*/ 56854 h 1871441"/>
              <a:gd name="csX22" fmla="*/ 1554006 w 1634549"/>
              <a:gd name="csY22" fmla="*/ 0 h 1871441"/>
              <a:gd name="csX23" fmla="*/ 1160766 w 1634549"/>
              <a:gd name="csY23" fmla="*/ 137397 h 1871441"/>
              <a:gd name="csX24" fmla="*/ 999680 w 1634549"/>
              <a:gd name="csY24" fmla="*/ 184775 h 1871441"/>
              <a:gd name="csX25" fmla="*/ 61590 w 1634549"/>
              <a:gd name="csY25" fmla="*/ 198989 h 1871441"/>
              <a:gd name="csX0" fmla="*/ 61590 w 1634549"/>
              <a:gd name="csY0" fmla="*/ 198989 h 1738782"/>
              <a:gd name="csX1" fmla="*/ 0 w 1634549"/>
              <a:gd name="csY1" fmla="*/ 217940 h 1738782"/>
              <a:gd name="csX2" fmla="*/ 9473 w 1634549"/>
              <a:gd name="csY2" fmla="*/ 578015 h 1738782"/>
              <a:gd name="csX3" fmla="*/ 227416 w 1634549"/>
              <a:gd name="csY3" fmla="*/ 573277 h 1738782"/>
              <a:gd name="csX4" fmla="*/ 217940 w 1634549"/>
              <a:gd name="csY4" fmla="*/ 909662 h 1738782"/>
              <a:gd name="csX5" fmla="*/ 900186 w 1634549"/>
              <a:gd name="csY5" fmla="*/ 876498 h 1738782"/>
              <a:gd name="csX6" fmla="*/ 1165504 w 1634549"/>
              <a:gd name="csY6" fmla="*/ 1738782 h 1738782"/>
              <a:gd name="csX7" fmla="*/ 1137077 w 1634549"/>
              <a:gd name="csY7" fmla="*/ 1667714 h 1738782"/>
              <a:gd name="csX8" fmla="*/ 1099175 w 1634549"/>
              <a:gd name="csY8" fmla="*/ 1662976 h 1738782"/>
              <a:gd name="csX9" fmla="*/ 1066010 w 1634549"/>
              <a:gd name="csY9" fmla="*/ 1511366 h 1738782"/>
              <a:gd name="csX10" fmla="*/ 1132339 w 1634549"/>
              <a:gd name="csY10" fmla="*/ 1478201 h 1738782"/>
              <a:gd name="csX11" fmla="*/ 1212882 w 1634549"/>
              <a:gd name="csY11" fmla="*/ 1407134 h 1738782"/>
              <a:gd name="csX12" fmla="*/ 1212882 w 1634549"/>
              <a:gd name="csY12" fmla="*/ 1246048 h 1738782"/>
              <a:gd name="csX13" fmla="*/ 1634549 w 1634549"/>
              <a:gd name="csY13" fmla="*/ 1293426 h 1738782"/>
              <a:gd name="csX14" fmla="*/ 1577695 w 1634549"/>
              <a:gd name="csY14" fmla="*/ 1193932 h 1738782"/>
              <a:gd name="csX15" fmla="*/ 1582433 w 1634549"/>
              <a:gd name="csY15" fmla="*/ 791217 h 1738782"/>
              <a:gd name="csX16" fmla="*/ 1563481 w 1634549"/>
              <a:gd name="csY16" fmla="*/ 668033 h 1738782"/>
              <a:gd name="csX17" fmla="*/ 1506627 w 1634549"/>
              <a:gd name="csY17" fmla="*/ 535374 h 1738782"/>
              <a:gd name="csX18" fmla="*/ 1482938 w 1634549"/>
              <a:gd name="csY18" fmla="*/ 350599 h 1738782"/>
              <a:gd name="csX19" fmla="*/ 1606122 w 1634549"/>
              <a:gd name="csY19" fmla="*/ 156348 h 1738782"/>
              <a:gd name="csX20" fmla="*/ 1596646 w 1634549"/>
              <a:gd name="csY20" fmla="*/ 56854 h 1738782"/>
              <a:gd name="csX21" fmla="*/ 1554006 w 1634549"/>
              <a:gd name="csY21" fmla="*/ 0 h 1738782"/>
              <a:gd name="csX22" fmla="*/ 1160766 w 1634549"/>
              <a:gd name="csY22" fmla="*/ 137397 h 1738782"/>
              <a:gd name="csX23" fmla="*/ 999680 w 1634549"/>
              <a:gd name="csY23" fmla="*/ 184775 h 1738782"/>
              <a:gd name="csX24" fmla="*/ 61590 w 1634549"/>
              <a:gd name="csY24" fmla="*/ 198989 h 1738782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99175 w 1634549"/>
              <a:gd name="csY7" fmla="*/ 1662976 h 1667714"/>
              <a:gd name="csX8" fmla="*/ 1066010 w 1634549"/>
              <a:gd name="csY8" fmla="*/ 1511366 h 1667714"/>
              <a:gd name="csX9" fmla="*/ 1132339 w 1634549"/>
              <a:gd name="csY9" fmla="*/ 1478201 h 1667714"/>
              <a:gd name="csX10" fmla="*/ 1212882 w 1634549"/>
              <a:gd name="csY10" fmla="*/ 1407134 h 1667714"/>
              <a:gd name="csX11" fmla="*/ 1212882 w 1634549"/>
              <a:gd name="csY11" fmla="*/ 1246048 h 1667714"/>
              <a:gd name="csX12" fmla="*/ 1634549 w 1634549"/>
              <a:gd name="csY12" fmla="*/ 1293426 h 1667714"/>
              <a:gd name="csX13" fmla="*/ 1577695 w 1634549"/>
              <a:gd name="csY13" fmla="*/ 1193932 h 1667714"/>
              <a:gd name="csX14" fmla="*/ 1582433 w 1634549"/>
              <a:gd name="csY14" fmla="*/ 791217 h 1667714"/>
              <a:gd name="csX15" fmla="*/ 1563481 w 1634549"/>
              <a:gd name="csY15" fmla="*/ 668033 h 1667714"/>
              <a:gd name="csX16" fmla="*/ 1506627 w 1634549"/>
              <a:gd name="csY16" fmla="*/ 535374 h 1667714"/>
              <a:gd name="csX17" fmla="*/ 1482938 w 1634549"/>
              <a:gd name="csY17" fmla="*/ 350599 h 1667714"/>
              <a:gd name="csX18" fmla="*/ 1606122 w 1634549"/>
              <a:gd name="csY18" fmla="*/ 156348 h 1667714"/>
              <a:gd name="csX19" fmla="*/ 1596646 w 1634549"/>
              <a:gd name="csY19" fmla="*/ 56854 h 1667714"/>
              <a:gd name="csX20" fmla="*/ 1554006 w 1634549"/>
              <a:gd name="csY20" fmla="*/ 0 h 1667714"/>
              <a:gd name="csX21" fmla="*/ 1160766 w 1634549"/>
              <a:gd name="csY21" fmla="*/ 137397 h 1667714"/>
              <a:gd name="csX22" fmla="*/ 999680 w 1634549"/>
              <a:gd name="csY22" fmla="*/ 184775 h 1667714"/>
              <a:gd name="csX23" fmla="*/ 61590 w 1634549"/>
              <a:gd name="csY23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66010 w 1634549"/>
              <a:gd name="csY7" fmla="*/ 1511366 h 1667714"/>
              <a:gd name="csX8" fmla="*/ 1132339 w 1634549"/>
              <a:gd name="csY8" fmla="*/ 1478201 h 1667714"/>
              <a:gd name="csX9" fmla="*/ 1212882 w 1634549"/>
              <a:gd name="csY9" fmla="*/ 1407134 h 1667714"/>
              <a:gd name="csX10" fmla="*/ 1212882 w 1634549"/>
              <a:gd name="csY10" fmla="*/ 1246048 h 1667714"/>
              <a:gd name="csX11" fmla="*/ 1634549 w 1634549"/>
              <a:gd name="csY11" fmla="*/ 1293426 h 1667714"/>
              <a:gd name="csX12" fmla="*/ 1577695 w 1634549"/>
              <a:gd name="csY12" fmla="*/ 1193932 h 1667714"/>
              <a:gd name="csX13" fmla="*/ 1582433 w 1634549"/>
              <a:gd name="csY13" fmla="*/ 791217 h 1667714"/>
              <a:gd name="csX14" fmla="*/ 1563481 w 1634549"/>
              <a:gd name="csY14" fmla="*/ 668033 h 1667714"/>
              <a:gd name="csX15" fmla="*/ 1506627 w 1634549"/>
              <a:gd name="csY15" fmla="*/ 535374 h 1667714"/>
              <a:gd name="csX16" fmla="*/ 1482938 w 1634549"/>
              <a:gd name="csY16" fmla="*/ 350599 h 1667714"/>
              <a:gd name="csX17" fmla="*/ 1606122 w 1634549"/>
              <a:gd name="csY17" fmla="*/ 156348 h 1667714"/>
              <a:gd name="csX18" fmla="*/ 1596646 w 1634549"/>
              <a:gd name="csY18" fmla="*/ 56854 h 1667714"/>
              <a:gd name="csX19" fmla="*/ 1554006 w 1634549"/>
              <a:gd name="csY19" fmla="*/ 0 h 1667714"/>
              <a:gd name="csX20" fmla="*/ 1160766 w 1634549"/>
              <a:gd name="csY20" fmla="*/ 137397 h 1667714"/>
              <a:gd name="csX21" fmla="*/ 999680 w 1634549"/>
              <a:gd name="csY21" fmla="*/ 184775 h 1667714"/>
              <a:gd name="csX22" fmla="*/ 61590 w 1634549"/>
              <a:gd name="csY22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132339 w 1634549"/>
              <a:gd name="csY7" fmla="*/ 1478201 h 1667714"/>
              <a:gd name="csX8" fmla="*/ 1212882 w 1634549"/>
              <a:gd name="csY8" fmla="*/ 1407134 h 1667714"/>
              <a:gd name="csX9" fmla="*/ 1212882 w 1634549"/>
              <a:gd name="csY9" fmla="*/ 1246048 h 1667714"/>
              <a:gd name="csX10" fmla="*/ 1634549 w 1634549"/>
              <a:gd name="csY10" fmla="*/ 1293426 h 1667714"/>
              <a:gd name="csX11" fmla="*/ 1577695 w 1634549"/>
              <a:gd name="csY11" fmla="*/ 1193932 h 1667714"/>
              <a:gd name="csX12" fmla="*/ 1582433 w 1634549"/>
              <a:gd name="csY12" fmla="*/ 791217 h 1667714"/>
              <a:gd name="csX13" fmla="*/ 1563481 w 1634549"/>
              <a:gd name="csY13" fmla="*/ 668033 h 1667714"/>
              <a:gd name="csX14" fmla="*/ 1506627 w 1634549"/>
              <a:gd name="csY14" fmla="*/ 535374 h 1667714"/>
              <a:gd name="csX15" fmla="*/ 1482938 w 1634549"/>
              <a:gd name="csY15" fmla="*/ 350599 h 1667714"/>
              <a:gd name="csX16" fmla="*/ 1606122 w 1634549"/>
              <a:gd name="csY16" fmla="*/ 156348 h 1667714"/>
              <a:gd name="csX17" fmla="*/ 1596646 w 1634549"/>
              <a:gd name="csY17" fmla="*/ 56854 h 1667714"/>
              <a:gd name="csX18" fmla="*/ 1554006 w 1634549"/>
              <a:gd name="csY18" fmla="*/ 0 h 1667714"/>
              <a:gd name="csX19" fmla="*/ 1160766 w 1634549"/>
              <a:gd name="csY19" fmla="*/ 137397 h 1667714"/>
              <a:gd name="csX20" fmla="*/ 999680 w 1634549"/>
              <a:gd name="csY20" fmla="*/ 184775 h 1667714"/>
              <a:gd name="csX21" fmla="*/ 61590 w 1634549"/>
              <a:gd name="csY21" fmla="*/ 198989 h 1667714"/>
              <a:gd name="csX0" fmla="*/ 61590 w 1634549"/>
              <a:gd name="csY0" fmla="*/ 198989 h 1478201"/>
              <a:gd name="csX1" fmla="*/ 0 w 1634549"/>
              <a:gd name="csY1" fmla="*/ 217940 h 1478201"/>
              <a:gd name="csX2" fmla="*/ 9473 w 1634549"/>
              <a:gd name="csY2" fmla="*/ 578015 h 1478201"/>
              <a:gd name="csX3" fmla="*/ 227416 w 1634549"/>
              <a:gd name="csY3" fmla="*/ 573277 h 1478201"/>
              <a:gd name="csX4" fmla="*/ 217940 w 1634549"/>
              <a:gd name="csY4" fmla="*/ 909662 h 1478201"/>
              <a:gd name="csX5" fmla="*/ 900186 w 1634549"/>
              <a:gd name="csY5" fmla="*/ 876498 h 1478201"/>
              <a:gd name="csX6" fmla="*/ 1132339 w 1634549"/>
              <a:gd name="csY6" fmla="*/ 1478201 h 1478201"/>
              <a:gd name="csX7" fmla="*/ 1212882 w 1634549"/>
              <a:gd name="csY7" fmla="*/ 1407134 h 1478201"/>
              <a:gd name="csX8" fmla="*/ 1212882 w 1634549"/>
              <a:gd name="csY8" fmla="*/ 1246048 h 1478201"/>
              <a:gd name="csX9" fmla="*/ 1634549 w 1634549"/>
              <a:gd name="csY9" fmla="*/ 1293426 h 1478201"/>
              <a:gd name="csX10" fmla="*/ 1577695 w 1634549"/>
              <a:gd name="csY10" fmla="*/ 1193932 h 1478201"/>
              <a:gd name="csX11" fmla="*/ 1582433 w 1634549"/>
              <a:gd name="csY11" fmla="*/ 791217 h 1478201"/>
              <a:gd name="csX12" fmla="*/ 1563481 w 1634549"/>
              <a:gd name="csY12" fmla="*/ 668033 h 1478201"/>
              <a:gd name="csX13" fmla="*/ 1506627 w 1634549"/>
              <a:gd name="csY13" fmla="*/ 535374 h 1478201"/>
              <a:gd name="csX14" fmla="*/ 1482938 w 1634549"/>
              <a:gd name="csY14" fmla="*/ 350599 h 1478201"/>
              <a:gd name="csX15" fmla="*/ 1606122 w 1634549"/>
              <a:gd name="csY15" fmla="*/ 156348 h 1478201"/>
              <a:gd name="csX16" fmla="*/ 1596646 w 1634549"/>
              <a:gd name="csY16" fmla="*/ 56854 h 1478201"/>
              <a:gd name="csX17" fmla="*/ 1554006 w 1634549"/>
              <a:gd name="csY17" fmla="*/ 0 h 1478201"/>
              <a:gd name="csX18" fmla="*/ 1160766 w 1634549"/>
              <a:gd name="csY18" fmla="*/ 137397 h 1478201"/>
              <a:gd name="csX19" fmla="*/ 999680 w 1634549"/>
              <a:gd name="csY19" fmla="*/ 184775 h 1478201"/>
              <a:gd name="csX20" fmla="*/ 61590 w 1634549"/>
              <a:gd name="csY20" fmla="*/ 198989 h 1478201"/>
              <a:gd name="csX0" fmla="*/ 61590 w 1634549"/>
              <a:gd name="csY0" fmla="*/ 198989 h 1407134"/>
              <a:gd name="csX1" fmla="*/ 0 w 1634549"/>
              <a:gd name="csY1" fmla="*/ 217940 h 1407134"/>
              <a:gd name="csX2" fmla="*/ 9473 w 1634549"/>
              <a:gd name="csY2" fmla="*/ 578015 h 1407134"/>
              <a:gd name="csX3" fmla="*/ 227416 w 1634549"/>
              <a:gd name="csY3" fmla="*/ 573277 h 1407134"/>
              <a:gd name="csX4" fmla="*/ 217940 w 1634549"/>
              <a:gd name="csY4" fmla="*/ 909662 h 1407134"/>
              <a:gd name="csX5" fmla="*/ 900186 w 1634549"/>
              <a:gd name="csY5" fmla="*/ 876498 h 1407134"/>
              <a:gd name="csX6" fmla="*/ 1212882 w 1634549"/>
              <a:gd name="csY6" fmla="*/ 1407134 h 1407134"/>
              <a:gd name="csX7" fmla="*/ 1212882 w 1634549"/>
              <a:gd name="csY7" fmla="*/ 1246048 h 1407134"/>
              <a:gd name="csX8" fmla="*/ 1634549 w 1634549"/>
              <a:gd name="csY8" fmla="*/ 1293426 h 1407134"/>
              <a:gd name="csX9" fmla="*/ 1577695 w 1634549"/>
              <a:gd name="csY9" fmla="*/ 1193932 h 1407134"/>
              <a:gd name="csX10" fmla="*/ 1582433 w 1634549"/>
              <a:gd name="csY10" fmla="*/ 791217 h 1407134"/>
              <a:gd name="csX11" fmla="*/ 1563481 w 1634549"/>
              <a:gd name="csY11" fmla="*/ 668033 h 1407134"/>
              <a:gd name="csX12" fmla="*/ 1506627 w 1634549"/>
              <a:gd name="csY12" fmla="*/ 535374 h 1407134"/>
              <a:gd name="csX13" fmla="*/ 1482938 w 1634549"/>
              <a:gd name="csY13" fmla="*/ 350599 h 1407134"/>
              <a:gd name="csX14" fmla="*/ 1606122 w 1634549"/>
              <a:gd name="csY14" fmla="*/ 156348 h 1407134"/>
              <a:gd name="csX15" fmla="*/ 1596646 w 1634549"/>
              <a:gd name="csY15" fmla="*/ 56854 h 1407134"/>
              <a:gd name="csX16" fmla="*/ 1554006 w 1634549"/>
              <a:gd name="csY16" fmla="*/ 0 h 1407134"/>
              <a:gd name="csX17" fmla="*/ 1160766 w 1634549"/>
              <a:gd name="csY17" fmla="*/ 137397 h 1407134"/>
              <a:gd name="csX18" fmla="*/ 999680 w 1634549"/>
              <a:gd name="csY18" fmla="*/ 184775 h 1407134"/>
              <a:gd name="csX19" fmla="*/ 61590 w 1634549"/>
              <a:gd name="csY19" fmla="*/ 198989 h 1407134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900186 w 1634549"/>
              <a:gd name="csY5" fmla="*/ 87649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7059 w 1634549"/>
              <a:gd name="csY5" fmla="*/ 890712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170243 w 1634549"/>
              <a:gd name="csY5" fmla="*/ 540113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127601 w 1634549"/>
              <a:gd name="csY6" fmla="*/ 1146554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75485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189193 w 1634549"/>
              <a:gd name="csY7" fmla="*/ 1141817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57431 w 1634549"/>
              <a:gd name="csY2" fmla="*/ 45652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86205 w 1634549"/>
              <a:gd name="csY2" fmla="*/ 39897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5421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53346 w 1634549"/>
              <a:gd name="csY2" fmla="*/ 29666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67021 w 1634549"/>
              <a:gd name="csY2" fmla="*/ 414958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0 w 1572959"/>
              <a:gd name="csY0" fmla="*/ 198989 h 1293426"/>
              <a:gd name="csX1" fmla="*/ 245341 w 1572959"/>
              <a:gd name="csY1" fmla="*/ 294672 h 1293426"/>
              <a:gd name="csX2" fmla="*/ 5431 w 1572959"/>
              <a:gd name="csY2" fmla="*/ 414958 h 1293426"/>
              <a:gd name="csX3" fmla="*/ 1061043 w 1572959"/>
              <a:gd name="csY3" fmla="*/ 339881 h 1293426"/>
              <a:gd name="csX4" fmla="*/ 165825 w 1572959"/>
              <a:gd name="csY4" fmla="*/ 890710 h 1293426"/>
              <a:gd name="csX5" fmla="*/ 980732 w 1572959"/>
              <a:gd name="csY5" fmla="*/ 900188 h 1293426"/>
              <a:gd name="csX6" fmla="*/ 1032846 w 1572959"/>
              <a:gd name="csY6" fmla="*/ 1122865 h 1293426"/>
              <a:gd name="csX7" fmla="*/ 1160768 w 1572959"/>
              <a:gd name="csY7" fmla="*/ 1255525 h 1293426"/>
              <a:gd name="csX8" fmla="*/ 1572959 w 1572959"/>
              <a:gd name="csY8" fmla="*/ 1293426 h 1293426"/>
              <a:gd name="csX9" fmla="*/ 1516105 w 1572959"/>
              <a:gd name="csY9" fmla="*/ 1193932 h 1293426"/>
              <a:gd name="csX10" fmla="*/ 1520843 w 1572959"/>
              <a:gd name="csY10" fmla="*/ 791217 h 1293426"/>
              <a:gd name="csX11" fmla="*/ 1501891 w 1572959"/>
              <a:gd name="csY11" fmla="*/ 668033 h 1293426"/>
              <a:gd name="csX12" fmla="*/ 1445037 w 1572959"/>
              <a:gd name="csY12" fmla="*/ 535374 h 1293426"/>
              <a:gd name="csX13" fmla="*/ 1421348 w 1572959"/>
              <a:gd name="csY13" fmla="*/ 350599 h 1293426"/>
              <a:gd name="csX14" fmla="*/ 1544532 w 1572959"/>
              <a:gd name="csY14" fmla="*/ 156348 h 1293426"/>
              <a:gd name="csX15" fmla="*/ 1535056 w 1572959"/>
              <a:gd name="csY15" fmla="*/ 56854 h 1293426"/>
              <a:gd name="csX16" fmla="*/ 1492416 w 1572959"/>
              <a:gd name="csY16" fmla="*/ 0 h 1293426"/>
              <a:gd name="csX17" fmla="*/ 1099176 w 1572959"/>
              <a:gd name="csY17" fmla="*/ 137397 h 1293426"/>
              <a:gd name="csX18" fmla="*/ 938090 w 1572959"/>
              <a:gd name="csY18" fmla="*/ 184775 h 1293426"/>
              <a:gd name="csX19" fmla="*/ 0 w 1572959"/>
              <a:gd name="csY19" fmla="*/ 198989 h 1293426"/>
              <a:gd name="csX0" fmla="*/ 23344 w 1596303"/>
              <a:gd name="csY0" fmla="*/ 198989 h 1293426"/>
              <a:gd name="csX1" fmla="*/ 268685 w 1596303"/>
              <a:gd name="csY1" fmla="*/ 294672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3344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08782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08782 w 1596303"/>
              <a:gd name="csY19" fmla="*/ 198989 h 1293426"/>
              <a:gd name="csX0" fmla="*/ 208782 w 1596303"/>
              <a:gd name="csY0" fmla="*/ 198989 h 1293426"/>
              <a:gd name="csX1" fmla="*/ 0 w 1596303"/>
              <a:gd name="csY1" fmla="*/ 405366 h 1293426"/>
              <a:gd name="csX2" fmla="*/ 1084387 w 1596303"/>
              <a:gd name="csY2" fmla="*/ 339881 h 1293426"/>
              <a:gd name="csX3" fmla="*/ 189169 w 1596303"/>
              <a:gd name="csY3" fmla="*/ 890710 h 1293426"/>
              <a:gd name="csX4" fmla="*/ 1004076 w 1596303"/>
              <a:gd name="csY4" fmla="*/ 900188 h 1293426"/>
              <a:gd name="csX5" fmla="*/ 1056190 w 1596303"/>
              <a:gd name="csY5" fmla="*/ 1122865 h 1293426"/>
              <a:gd name="csX6" fmla="*/ 1184112 w 1596303"/>
              <a:gd name="csY6" fmla="*/ 1255525 h 1293426"/>
              <a:gd name="csX7" fmla="*/ 1596303 w 1596303"/>
              <a:gd name="csY7" fmla="*/ 1293426 h 1293426"/>
              <a:gd name="csX8" fmla="*/ 1539449 w 1596303"/>
              <a:gd name="csY8" fmla="*/ 1193932 h 1293426"/>
              <a:gd name="csX9" fmla="*/ 1544187 w 1596303"/>
              <a:gd name="csY9" fmla="*/ 791217 h 1293426"/>
              <a:gd name="csX10" fmla="*/ 1525235 w 1596303"/>
              <a:gd name="csY10" fmla="*/ 668033 h 1293426"/>
              <a:gd name="csX11" fmla="*/ 1468381 w 1596303"/>
              <a:gd name="csY11" fmla="*/ 535374 h 1293426"/>
              <a:gd name="csX12" fmla="*/ 1444692 w 1596303"/>
              <a:gd name="csY12" fmla="*/ 350599 h 1293426"/>
              <a:gd name="csX13" fmla="*/ 1567876 w 1596303"/>
              <a:gd name="csY13" fmla="*/ 156348 h 1293426"/>
              <a:gd name="csX14" fmla="*/ 1558400 w 1596303"/>
              <a:gd name="csY14" fmla="*/ 56854 h 1293426"/>
              <a:gd name="csX15" fmla="*/ 1515760 w 1596303"/>
              <a:gd name="csY15" fmla="*/ 0 h 1293426"/>
              <a:gd name="csX16" fmla="*/ 1122520 w 1596303"/>
              <a:gd name="csY16" fmla="*/ 137397 h 1293426"/>
              <a:gd name="csX17" fmla="*/ 961434 w 1596303"/>
              <a:gd name="csY17" fmla="*/ 184775 h 1293426"/>
              <a:gd name="csX18" fmla="*/ 208782 w 1596303"/>
              <a:gd name="csY18" fmla="*/ 198989 h 1293426"/>
              <a:gd name="csX0" fmla="*/ 0 w 1608128"/>
              <a:gd name="csY0" fmla="*/ 189398 h 1293426"/>
              <a:gd name="csX1" fmla="*/ 11825 w 1608128"/>
              <a:gd name="csY1" fmla="*/ 405366 h 1293426"/>
              <a:gd name="csX2" fmla="*/ 1096212 w 1608128"/>
              <a:gd name="csY2" fmla="*/ 339881 h 1293426"/>
              <a:gd name="csX3" fmla="*/ 200994 w 1608128"/>
              <a:gd name="csY3" fmla="*/ 890710 h 1293426"/>
              <a:gd name="csX4" fmla="*/ 1015901 w 1608128"/>
              <a:gd name="csY4" fmla="*/ 900188 h 1293426"/>
              <a:gd name="csX5" fmla="*/ 1068015 w 1608128"/>
              <a:gd name="csY5" fmla="*/ 1122865 h 1293426"/>
              <a:gd name="csX6" fmla="*/ 1195937 w 1608128"/>
              <a:gd name="csY6" fmla="*/ 1255525 h 1293426"/>
              <a:gd name="csX7" fmla="*/ 1608128 w 1608128"/>
              <a:gd name="csY7" fmla="*/ 1293426 h 1293426"/>
              <a:gd name="csX8" fmla="*/ 1551274 w 1608128"/>
              <a:gd name="csY8" fmla="*/ 1193932 h 1293426"/>
              <a:gd name="csX9" fmla="*/ 1556012 w 1608128"/>
              <a:gd name="csY9" fmla="*/ 791217 h 1293426"/>
              <a:gd name="csX10" fmla="*/ 1537060 w 1608128"/>
              <a:gd name="csY10" fmla="*/ 668033 h 1293426"/>
              <a:gd name="csX11" fmla="*/ 1480206 w 1608128"/>
              <a:gd name="csY11" fmla="*/ 535374 h 1293426"/>
              <a:gd name="csX12" fmla="*/ 1456517 w 1608128"/>
              <a:gd name="csY12" fmla="*/ 350599 h 1293426"/>
              <a:gd name="csX13" fmla="*/ 1579701 w 1608128"/>
              <a:gd name="csY13" fmla="*/ 156348 h 1293426"/>
              <a:gd name="csX14" fmla="*/ 1570225 w 1608128"/>
              <a:gd name="csY14" fmla="*/ 56854 h 1293426"/>
              <a:gd name="csX15" fmla="*/ 1527585 w 1608128"/>
              <a:gd name="csY15" fmla="*/ 0 h 1293426"/>
              <a:gd name="csX16" fmla="*/ 1134345 w 1608128"/>
              <a:gd name="csY16" fmla="*/ 137397 h 1293426"/>
              <a:gd name="csX17" fmla="*/ 973259 w 1608128"/>
              <a:gd name="csY17" fmla="*/ 184775 h 1293426"/>
              <a:gd name="csX18" fmla="*/ 0 w 1608128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1097176 w 1609092"/>
              <a:gd name="csY2" fmla="*/ 339881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16865 w 1609092"/>
              <a:gd name="csY3" fmla="*/ 900188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141556 w 1609092"/>
              <a:gd name="csY3" fmla="*/ 896991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26529 w 1609092"/>
              <a:gd name="csY4" fmla="*/ 111327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13740 w 1609092"/>
              <a:gd name="csY4" fmla="*/ 74879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5838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87159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70 w 1609092"/>
              <a:gd name="csY4" fmla="*/ 79355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200064 w 1609092"/>
              <a:gd name="csY4" fmla="*/ 82552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400628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44 w 1608172"/>
              <a:gd name="csY0" fmla="*/ 189398 h 1293426"/>
              <a:gd name="csX1" fmla="*/ 933199 w 1608172"/>
              <a:gd name="csY1" fmla="*/ 400628 h 1293426"/>
              <a:gd name="csX2" fmla="*/ 1073495 w 1608172"/>
              <a:gd name="csY2" fmla="*/ 753117 h 1293426"/>
              <a:gd name="csX3" fmla="*/ 1192749 w 1608172"/>
              <a:gd name="csY3" fmla="*/ 844708 h 1293426"/>
              <a:gd name="csX4" fmla="*/ 1183192 w 1608172"/>
              <a:gd name="csY4" fmla="*/ 1255525 h 1293426"/>
              <a:gd name="csX5" fmla="*/ 1608172 w 1608172"/>
              <a:gd name="csY5" fmla="*/ 1293426 h 1293426"/>
              <a:gd name="csX6" fmla="*/ 1551318 w 1608172"/>
              <a:gd name="csY6" fmla="*/ 1193932 h 1293426"/>
              <a:gd name="csX7" fmla="*/ 1556056 w 1608172"/>
              <a:gd name="csY7" fmla="*/ 791217 h 1293426"/>
              <a:gd name="csX8" fmla="*/ 1537104 w 1608172"/>
              <a:gd name="csY8" fmla="*/ 668033 h 1293426"/>
              <a:gd name="csX9" fmla="*/ 1480250 w 1608172"/>
              <a:gd name="csY9" fmla="*/ 535374 h 1293426"/>
              <a:gd name="csX10" fmla="*/ 1456561 w 1608172"/>
              <a:gd name="csY10" fmla="*/ 350599 h 1293426"/>
              <a:gd name="csX11" fmla="*/ 1579745 w 1608172"/>
              <a:gd name="csY11" fmla="*/ 156348 h 1293426"/>
              <a:gd name="csX12" fmla="*/ 1570269 w 1608172"/>
              <a:gd name="csY12" fmla="*/ 56854 h 1293426"/>
              <a:gd name="csX13" fmla="*/ 1527629 w 1608172"/>
              <a:gd name="csY13" fmla="*/ 0 h 1293426"/>
              <a:gd name="csX14" fmla="*/ 1134389 w 1608172"/>
              <a:gd name="csY14" fmla="*/ 137397 h 1293426"/>
              <a:gd name="csX15" fmla="*/ 973303 w 1608172"/>
              <a:gd name="csY15" fmla="*/ 184775 h 1293426"/>
              <a:gd name="csX16" fmla="*/ 44 w 1608172"/>
              <a:gd name="csY16" fmla="*/ 189398 h 1293426"/>
              <a:gd name="csX0" fmla="*/ 40104 w 674973"/>
              <a:gd name="csY0" fmla="*/ 184775 h 1293426"/>
              <a:gd name="csX1" fmla="*/ 0 w 674973"/>
              <a:gd name="csY1" fmla="*/ 400628 h 1293426"/>
              <a:gd name="csX2" fmla="*/ 140296 w 674973"/>
              <a:gd name="csY2" fmla="*/ 753117 h 1293426"/>
              <a:gd name="csX3" fmla="*/ 259550 w 674973"/>
              <a:gd name="csY3" fmla="*/ 844708 h 1293426"/>
              <a:gd name="csX4" fmla="*/ 249993 w 674973"/>
              <a:gd name="csY4" fmla="*/ 1255525 h 1293426"/>
              <a:gd name="csX5" fmla="*/ 674973 w 674973"/>
              <a:gd name="csY5" fmla="*/ 1293426 h 1293426"/>
              <a:gd name="csX6" fmla="*/ 618119 w 674973"/>
              <a:gd name="csY6" fmla="*/ 1193932 h 1293426"/>
              <a:gd name="csX7" fmla="*/ 622857 w 674973"/>
              <a:gd name="csY7" fmla="*/ 791217 h 1293426"/>
              <a:gd name="csX8" fmla="*/ 603905 w 674973"/>
              <a:gd name="csY8" fmla="*/ 668033 h 1293426"/>
              <a:gd name="csX9" fmla="*/ 547051 w 674973"/>
              <a:gd name="csY9" fmla="*/ 535374 h 1293426"/>
              <a:gd name="csX10" fmla="*/ 523362 w 674973"/>
              <a:gd name="csY10" fmla="*/ 350599 h 1293426"/>
              <a:gd name="csX11" fmla="*/ 646546 w 674973"/>
              <a:gd name="csY11" fmla="*/ 156348 h 1293426"/>
              <a:gd name="csX12" fmla="*/ 637070 w 674973"/>
              <a:gd name="csY12" fmla="*/ 56854 h 1293426"/>
              <a:gd name="csX13" fmla="*/ 594430 w 674973"/>
              <a:gd name="csY13" fmla="*/ 0 h 1293426"/>
              <a:gd name="csX14" fmla="*/ 201190 w 674973"/>
              <a:gd name="csY14" fmla="*/ 137397 h 1293426"/>
              <a:gd name="csX15" fmla="*/ 40104 w 674973"/>
              <a:gd name="csY15" fmla="*/ 184775 h 1293426"/>
              <a:gd name="csX0" fmla="*/ 0 w 634869"/>
              <a:gd name="csY0" fmla="*/ 184775 h 1293426"/>
              <a:gd name="csX1" fmla="*/ 90981 w 634869"/>
              <a:gd name="csY1" fmla="*/ 407022 h 1293426"/>
              <a:gd name="csX2" fmla="*/ 100192 w 634869"/>
              <a:gd name="csY2" fmla="*/ 753117 h 1293426"/>
              <a:gd name="csX3" fmla="*/ 219446 w 634869"/>
              <a:gd name="csY3" fmla="*/ 844708 h 1293426"/>
              <a:gd name="csX4" fmla="*/ 209889 w 634869"/>
              <a:gd name="csY4" fmla="*/ 1255525 h 1293426"/>
              <a:gd name="csX5" fmla="*/ 634869 w 634869"/>
              <a:gd name="csY5" fmla="*/ 1293426 h 1293426"/>
              <a:gd name="csX6" fmla="*/ 578015 w 634869"/>
              <a:gd name="csY6" fmla="*/ 1193932 h 1293426"/>
              <a:gd name="csX7" fmla="*/ 582753 w 634869"/>
              <a:gd name="csY7" fmla="*/ 791217 h 1293426"/>
              <a:gd name="csX8" fmla="*/ 563801 w 634869"/>
              <a:gd name="csY8" fmla="*/ 668033 h 1293426"/>
              <a:gd name="csX9" fmla="*/ 506947 w 634869"/>
              <a:gd name="csY9" fmla="*/ 535374 h 1293426"/>
              <a:gd name="csX10" fmla="*/ 483258 w 634869"/>
              <a:gd name="csY10" fmla="*/ 350599 h 1293426"/>
              <a:gd name="csX11" fmla="*/ 606442 w 634869"/>
              <a:gd name="csY11" fmla="*/ 156348 h 1293426"/>
              <a:gd name="csX12" fmla="*/ 596966 w 634869"/>
              <a:gd name="csY12" fmla="*/ 56854 h 1293426"/>
              <a:gd name="csX13" fmla="*/ 554326 w 634869"/>
              <a:gd name="csY13" fmla="*/ 0 h 1293426"/>
              <a:gd name="csX14" fmla="*/ 161086 w 634869"/>
              <a:gd name="csY14" fmla="*/ 137397 h 1293426"/>
              <a:gd name="csX15" fmla="*/ 0 w 634869"/>
              <a:gd name="csY15" fmla="*/ 184775 h 1293426"/>
              <a:gd name="csX0" fmla="*/ 36907 w 671776"/>
              <a:gd name="csY0" fmla="*/ 184775 h 1293426"/>
              <a:gd name="csX1" fmla="*/ 0 w 671776"/>
              <a:gd name="csY1" fmla="*/ 391036 h 1293426"/>
              <a:gd name="csX2" fmla="*/ 137099 w 671776"/>
              <a:gd name="csY2" fmla="*/ 753117 h 1293426"/>
              <a:gd name="csX3" fmla="*/ 256353 w 671776"/>
              <a:gd name="csY3" fmla="*/ 844708 h 1293426"/>
              <a:gd name="csX4" fmla="*/ 246796 w 671776"/>
              <a:gd name="csY4" fmla="*/ 1255525 h 1293426"/>
              <a:gd name="csX5" fmla="*/ 671776 w 671776"/>
              <a:gd name="csY5" fmla="*/ 1293426 h 1293426"/>
              <a:gd name="csX6" fmla="*/ 614922 w 671776"/>
              <a:gd name="csY6" fmla="*/ 1193932 h 1293426"/>
              <a:gd name="csX7" fmla="*/ 619660 w 671776"/>
              <a:gd name="csY7" fmla="*/ 791217 h 1293426"/>
              <a:gd name="csX8" fmla="*/ 600708 w 671776"/>
              <a:gd name="csY8" fmla="*/ 668033 h 1293426"/>
              <a:gd name="csX9" fmla="*/ 543854 w 671776"/>
              <a:gd name="csY9" fmla="*/ 535374 h 1293426"/>
              <a:gd name="csX10" fmla="*/ 520165 w 671776"/>
              <a:gd name="csY10" fmla="*/ 350599 h 1293426"/>
              <a:gd name="csX11" fmla="*/ 643349 w 671776"/>
              <a:gd name="csY11" fmla="*/ 156348 h 1293426"/>
              <a:gd name="csX12" fmla="*/ 633873 w 671776"/>
              <a:gd name="csY12" fmla="*/ 56854 h 1293426"/>
              <a:gd name="csX13" fmla="*/ 591233 w 671776"/>
              <a:gd name="csY13" fmla="*/ 0 h 1293426"/>
              <a:gd name="csX14" fmla="*/ 197993 w 671776"/>
              <a:gd name="csY14" fmla="*/ 137397 h 1293426"/>
              <a:gd name="csX15" fmla="*/ 36907 w 671776"/>
              <a:gd name="csY15" fmla="*/ 184775 h 1293426"/>
              <a:gd name="csX0" fmla="*/ 0 w 682827"/>
              <a:gd name="csY0" fmla="*/ 200761 h 1293426"/>
              <a:gd name="csX1" fmla="*/ 11051 w 682827"/>
              <a:gd name="csY1" fmla="*/ 391036 h 1293426"/>
              <a:gd name="csX2" fmla="*/ 148150 w 682827"/>
              <a:gd name="csY2" fmla="*/ 753117 h 1293426"/>
              <a:gd name="csX3" fmla="*/ 267404 w 682827"/>
              <a:gd name="csY3" fmla="*/ 844708 h 1293426"/>
              <a:gd name="csX4" fmla="*/ 257847 w 682827"/>
              <a:gd name="csY4" fmla="*/ 1255525 h 1293426"/>
              <a:gd name="csX5" fmla="*/ 682827 w 682827"/>
              <a:gd name="csY5" fmla="*/ 1293426 h 1293426"/>
              <a:gd name="csX6" fmla="*/ 625973 w 682827"/>
              <a:gd name="csY6" fmla="*/ 1193932 h 1293426"/>
              <a:gd name="csX7" fmla="*/ 630711 w 682827"/>
              <a:gd name="csY7" fmla="*/ 791217 h 1293426"/>
              <a:gd name="csX8" fmla="*/ 611759 w 682827"/>
              <a:gd name="csY8" fmla="*/ 668033 h 1293426"/>
              <a:gd name="csX9" fmla="*/ 554905 w 682827"/>
              <a:gd name="csY9" fmla="*/ 535374 h 1293426"/>
              <a:gd name="csX10" fmla="*/ 531216 w 682827"/>
              <a:gd name="csY10" fmla="*/ 350599 h 1293426"/>
              <a:gd name="csX11" fmla="*/ 654400 w 682827"/>
              <a:gd name="csY11" fmla="*/ 156348 h 1293426"/>
              <a:gd name="csX12" fmla="*/ 644924 w 682827"/>
              <a:gd name="csY12" fmla="*/ 56854 h 1293426"/>
              <a:gd name="csX13" fmla="*/ 602284 w 682827"/>
              <a:gd name="csY13" fmla="*/ 0 h 1293426"/>
              <a:gd name="csX14" fmla="*/ 209044 w 682827"/>
              <a:gd name="csY14" fmla="*/ 137397 h 1293426"/>
              <a:gd name="csX15" fmla="*/ 0 w 682827"/>
              <a:gd name="csY15" fmla="*/ 200761 h 129342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</a:cxnLst>
            <a:rect l="l" t="t" r="r" b="b"/>
            <a:pathLst>
              <a:path w="682827" h="1293426">
                <a:moveTo>
                  <a:pt x="0" y="200761"/>
                </a:moveTo>
                <a:lnTo>
                  <a:pt x="11051" y="391036"/>
                </a:lnTo>
                <a:lnTo>
                  <a:pt x="148150" y="753117"/>
                </a:lnTo>
                <a:lnTo>
                  <a:pt x="267404" y="844708"/>
                </a:lnTo>
                <a:cubicBezTo>
                  <a:pt x="266350" y="988041"/>
                  <a:pt x="258901" y="1112192"/>
                  <a:pt x="257847" y="1255525"/>
                </a:cubicBezTo>
                <a:lnTo>
                  <a:pt x="682827" y="1293426"/>
                </a:lnTo>
                <a:lnTo>
                  <a:pt x="625973" y="1193932"/>
                </a:lnTo>
                <a:cubicBezTo>
                  <a:pt x="627552" y="1059694"/>
                  <a:pt x="629132" y="925455"/>
                  <a:pt x="630711" y="791217"/>
                </a:cubicBezTo>
                <a:lnTo>
                  <a:pt x="611759" y="668033"/>
                </a:lnTo>
                <a:lnTo>
                  <a:pt x="554905" y="535374"/>
                </a:lnTo>
                <a:lnTo>
                  <a:pt x="531216" y="350599"/>
                </a:lnTo>
                <a:lnTo>
                  <a:pt x="654400" y="156348"/>
                </a:lnTo>
                <a:lnTo>
                  <a:pt x="644924" y="56854"/>
                </a:lnTo>
                <a:lnTo>
                  <a:pt x="602284" y="0"/>
                </a:lnTo>
                <a:lnTo>
                  <a:pt x="209044" y="137397"/>
                </a:lnTo>
                <a:lnTo>
                  <a:pt x="0" y="200761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8800476D-C65C-AD39-1538-8CC1CDD7C562}"/>
              </a:ext>
            </a:extLst>
          </p:cNvPr>
          <p:cNvSpPr/>
          <p:nvPr/>
        </p:nvSpPr>
        <p:spPr>
          <a:xfrm>
            <a:off x="2804583" y="1625600"/>
            <a:ext cx="846667" cy="946150"/>
          </a:xfrm>
          <a:custGeom>
            <a:avLst/>
            <a:gdLst>
              <a:gd name="connsiteX0" fmla="*/ 0 w 846667"/>
              <a:gd name="connsiteY0" fmla="*/ 101600 h 946150"/>
              <a:gd name="connsiteX1" fmla="*/ 112184 w 846667"/>
              <a:gd name="connsiteY1" fmla="*/ 50800 h 946150"/>
              <a:gd name="connsiteX2" fmla="*/ 292100 w 846667"/>
              <a:gd name="connsiteY2" fmla="*/ 0 h 946150"/>
              <a:gd name="connsiteX3" fmla="*/ 438150 w 846667"/>
              <a:gd name="connsiteY3" fmla="*/ 95250 h 946150"/>
              <a:gd name="connsiteX4" fmla="*/ 395817 w 846667"/>
              <a:gd name="connsiteY4" fmla="*/ 101600 h 946150"/>
              <a:gd name="connsiteX5" fmla="*/ 387350 w 846667"/>
              <a:gd name="connsiteY5" fmla="*/ 133350 h 946150"/>
              <a:gd name="connsiteX6" fmla="*/ 406400 w 846667"/>
              <a:gd name="connsiteY6" fmla="*/ 198967 h 946150"/>
              <a:gd name="connsiteX7" fmla="*/ 503767 w 846667"/>
              <a:gd name="connsiteY7" fmla="*/ 162983 h 946150"/>
              <a:gd name="connsiteX8" fmla="*/ 512234 w 846667"/>
              <a:gd name="connsiteY8" fmla="*/ 209550 h 946150"/>
              <a:gd name="connsiteX9" fmla="*/ 599017 w 846667"/>
              <a:gd name="connsiteY9" fmla="*/ 184150 h 946150"/>
              <a:gd name="connsiteX10" fmla="*/ 662517 w 846667"/>
              <a:gd name="connsiteY10" fmla="*/ 213783 h 946150"/>
              <a:gd name="connsiteX11" fmla="*/ 690034 w 846667"/>
              <a:gd name="connsiteY11" fmla="*/ 251883 h 946150"/>
              <a:gd name="connsiteX12" fmla="*/ 694267 w 846667"/>
              <a:gd name="connsiteY12" fmla="*/ 277283 h 946150"/>
              <a:gd name="connsiteX13" fmla="*/ 738717 w 846667"/>
              <a:gd name="connsiteY13" fmla="*/ 268817 h 946150"/>
              <a:gd name="connsiteX14" fmla="*/ 846667 w 846667"/>
              <a:gd name="connsiteY14" fmla="*/ 649817 h 946150"/>
              <a:gd name="connsiteX15" fmla="*/ 802217 w 846667"/>
              <a:gd name="connsiteY15" fmla="*/ 660400 h 946150"/>
              <a:gd name="connsiteX16" fmla="*/ 810684 w 846667"/>
              <a:gd name="connsiteY16" fmla="*/ 717550 h 946150"/>
              <a:gd name="connsiteX17" fmla="*/ 791634 w 846667"/>
              <a:gd name="connsiteY17" fmla="*/ 772583 h 946150"/>
              <a:gd name="connsiteX18" fmla="*/ 753534 w 846667"/>
              <a:gd name="connsiteY18" fmla="*/ 797983 h 946150"/>
              <a:gd name="connsiteX19" fmla="*/ 709084 w 846667"/>
              <a:gd name="connsiteY19" fmla="*/ 817033 h 946150"/>
              <a:gd name="connsiteX20" fmla="*/ 730250 w 846667"/>
              <a:gd name="connsiteY20" fmla="*/ 880533 h 946150"/>
              <a:gd name="connsiteX21" fmla="*/ 501650 w 846667"/>
              <a:gd name="connsiteY21" fmla="*/ 946150 h 946150"/>
              <a:gd name="connsiteX22" fmla="*/ 357717 w 846667"/>
              <a:gd name="connsiteY22" fmla="*/ 442383 h 946150"/>
              <a:gd name="connsiteX23" fmla="*/ 298450 w 846667"/>
              <a:gd name="connsiteY23" fmla="*/ 459317 h 946150"/>
              <a:gd name="connsiteX24" fmla="*/ 260350 w 846667"/>
              <a:gd name="connsiteY24" fmla="*/ 306917 h 946150"/>
              <a:gd name="connsiteX25" fmla="*/ 224367 w 846667"/>
              <a:gd name="connsiteY25" fmla="*/ 311150 h 946150"/>
              <a:gd name="connsiteX26" fmla="*/ 205317 w 846667"/>
              <a:gd name="connsiteY26" fmla="*/ 232833 h 946150"/>
              <a:gd name="connsiteX27" fmla="*/ 93134 w 846667"/>
              <a:gd name="connsiteY27" fmla="*/ 179917 h 946150"/>
              <a:gd name="connsiteX28" fmla="*/ 33867 w 846667"/>
              <a:gd name="connsiteY28" fmla="*/ 198967 h 946150"/>
              <a:gd name="connsiteX29" fmla="*/ 0 w 846667"/>
              <a:gd name="connsiteY29" fmla="*/ 101600 h 94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46667" h="946150">
                <a:moveTo>
                  <a:pt x="0" y="101600"/>
                </a:moveTo>
                <a:lnTo>
                  <a:pt x="112184" y="50800"/>
                </a:lnTo>
                <a:lnTo>
                  <a:pt x="292100" y="0"/>
                </a:lnTo>
                <a:lnTo>
                  <a:pt x="438150" y="95250"/>
                </a:lnTo>
                <a:lnTo>
                  <a:pt x="395817" y="101600"/>
                </a:lnTo>
                <a:lnTo>
                  <a:pt x="387350" y="133350"/>
                </a:lnTo>
                <a:lnTo>
                  <a:pt x="406400" y="198967"/>
                </a:lnTo>
                <a:lnTo>
                  <a:pt x="503767" y="162983"/>
                </a:lnTo>
                <a:lnTo>
                  <a:pt x="512234" y="209550"/>
                </a:lnTo>
                <a:lnTo>
                  <a:pt x="599017" y="184150"/>
                </a:lnTo>
                <a:lnTo>
                  <a:pt x="662517" y="213783"/>
                </a:lnTo>
                <a:lnTo>
                  <a:pt x="690034" y="251883"/>
                </a:lnTo>
                <a:lnTo>
                  <a:pt x="694267" y="277283"/>
                </a:lnTo>
                <a:lnTo>
                  <a:pt x="738717" y="268817"/>
                </a:lnTo>
                <a:lnTo>
                  <a:pt x="846667" y="649817"/>
                </a:lnTo>
                <a:lnTo>
                  <a:pt x="802217" y="660400"/>
                </a:lnTo>
                <a:lnTo>
                  <a:pt x="810684" y="717550"/>
                </a:lnTo>
                <a:lnTo>
                  <a:pt x="791634" y="772583"/>
                </a:lnTo>
                <a:lnTo>
                  <a:pt x="753534" y="797983"/>
                </a:lnTo>
                <a:lnTo>
                  <a:pt x="709084" y="817033"/>
                </a:lnTo>
                <a:lnTo>
                  <a:pt x="730250" y="880533"/>
                </a:lnTo>
                <a:lnTo>
                  <a:pt x="501650" y="946150"/>
                </a:lnTo>
                <a:lnTo>
                  <a:pt x="357717" y="442383"/>
                </a:lnTo>
                <a:lnTo>
                  <a:pt x="298450" y="459317"/>
                </a:lnTo>
                <a:lnTo>
                  <a:pt x="260350" y="306917"/>
                </a:lnTo>
                <a:lnTo>
                  <a:pt x="224367" y="311150"/>
                </a:lnTo>
                <a:lnTo>
                  <a:pt x="205317" y="232833"/>
                </a:lnTo>
                <a:lnTo>
                  <a:pt x="93134" y="179917"/>
                </a:lnTo>
                <a:lnTo>
                  <a:pt x="33867" y="198967"/>
                </a:lnTo>
                <a:lnTo>
                  <a:pt x="0" y="1016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ADAE81F0-0996-C244-3966-BDBCCAB3B56B}"/>
              </a:ext>
            </a:extLst>
          </p:cNvPr>
          <p:cNvSpPr txBox="1"/>
          <p:nvPr/>
        </p:nvSpPr>
        <p:spPr>
          <a:xfrm>
            <a:off x="3070606" y="194767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97D3B684-F881-45C1-5DC4-594B5577F78B}"/>
              </a:ext>
            </a:extLst>
          </p:cNvPr>
          <p:cNvSpPr txBox="1"/>
          <p:nvPr/>
        </p:nvSpPr>
        <p:spPr>
          <a:xfrm>
            <a:off x="2855474" y="3328972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84F035A0-55F4-6106-0263-A86CC01A7351}"/>
              </a:ext>
            </a:extLst>
          </p:cNvPr>
          <p:cNvSpPr txBox="1"/>
          <p:nvPr/>
        </p:nvSpPr>
        <p:spPr>
          <a:xfrm>
            <a:off x="1847089" y="3712115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多目的広場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BFDBEC37-E3DE-B067-5C66-E5225238CDE8}"/>
              </a:ext>
            </a:extLst>
          </p:cNvPr>
          <p:cNvSpPr/>
          <p:nvPr/>
        </p:nvSpPr>
        <p:spPr>
          <a:xfrm>
            <a:off x="1879600" y="1748367"/>
            <a:ext cx="1447800" cy="1147233"/>
          </a:xfrm>
          <a:custGeom>
            <a:avLst/>
            <a:gdLst>
              <a:gd name="connsiteX0" fmla="*/ 215900 w 1447800"/>
              <a:gd name="connsiteY0" fmla="*/ 207433 h 1147233"/>
              <a:gd name="connsiteX1" fmla="*/ 939800 w 1447800"/>
              <a:gd name="connsiteY1" fmla="*/ 0 h 1147233"/>
              <a:gd name="connsiteX2" fmla="*/ 965200 w 1447800"/>
              <a:gd name="connsiteY2" fmla="*/ 63500 h 1147233"/>
              <a:gd name="connsiteX3" fmla="*/ 1032933 w 1447800"/>
              <a:gd name="connsiteY3" fmla="*/ 55033 h 1147233"/>
              <a:gd name="connsiteX4" fmla="*/ 1138767 w 1447800"/>
              <a:gd name="connsiteY4" fmla="*/ 114300 h 1147233"/>
              <a:gd name="connsiteX5" fmla="*/ 1159933 w 1447800"/>
              <a:gd name="connsiteY5" fmla="*/ 173566 h 1147233"/>
              <a:gd name="connsiteX6" fmla="*/ 1189567 w 1447800"/>
              <a:gd name="connsiteY6" fmla="*/ 169333 h 1147233"/>
              <a:gd name="connsiteX7" fmla="*/ 1219200 w 1447800"/>
              <a:gd name="connsiteY7" fmla="*/ 330200 h 1147233"/>
              <a:gd name="connsiteX8" fmla="*/ 1282700 w 1447800"/>
              <a:gd name="connsiteY8" fmla="*/ 325966 h 1147233"/>
              <a:gd name="connsiteX9" fmla="*/ 1447800 w 1447800"/>
              <a:gd name="connsiteY9" fmla="*/ 863600 h 1147233"/>
              <a:gd name="connsiteX10" fmla="*/ 1363133 w 1447800"/>
              <a:gd name="connsiteY10" fmla="*/ 918633 h 1147233"/>
              <a:gd name="connsiteX11" fmla="*/ 1253067 w 1447800"/>
              <a:gd name="connsiteY11" fmla="*/ 990600 h 1147233"/>
              <a:gd name="connsiteX12" fmla="*/ 1185333 w 1447800"/>
              <a:gd name="connsiteY12" fmla="*/ 1041400 h 1147233"/>
              <a:gd name="connsiteX13" fmla="*/ 1075267 w 1447800"/>
              <a:gd name="connsiteY13" fmla="*/ 1092200 h 1147233"/>
              <a:gd name="connsiteX14" fmla="*/ 893233 w 1447800"/>
              <a:gd name="connsiteY14" fmla="*/ 1147233 h 1147233"/>
              <a:gd name="connsiteX15" fmla="*/ 558800 w 1447800"/>
              <a:gd name="connsiteY15" fmla="*/ 1049866 h 1147233"/>
              <a:gd name="connsiteX16" fmla="*/ 558800 w 1447800"/>
              <a:gd name="connsiteY16" fmla="*/ 1049866 h 1147233"/>
              <a:gd name="connsiteX17" fmla="*/ 0 w 1447800"/>
              <a:gd name="connsiteY17" fmla="*/ 990600 h 1147233"/>
              <a:gd name="connsiteX18" fmla="*/ 215900 w 1447800"/>
              <a:gd name="connsiteY18" fmla="*/ 207433 h 114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47800" h="1147233">
                <a:moveTo>
                  <a:pt x="215900" y="207433"/>
                </a:moveTo>
                <a:lnTo>
                  <a:pt x="939800" y="0"/>
                </a:lnTo>
                <a:lnTo>
                  <a:pt x="965200" y="63500"/>
                </a:lnTo>
                <a:lnTo>
                  <a:pt x="1032933" y="55033"/>
                </a:lnTo>
                <a:lnTo>
                  <a:pt x="1138767" y="114300"/>
                </a:lnTo>
                <a:lnTo>
                  <a:pt x="1159933" y="173566"/>
                </a:lnTo>
                <a:lnTo>
                  <a:pt x="1189567" y="169333"/>
                </a:lnTo>
                <a:lnTo>
                  <a:pt x="1219200" y="330200"/>
                </a:lnTo>
                <a:lnTo>
                  <a:pt x="1282700" y="325966"/>
                </a:lnTo>
                <a:lnTo>
                  <a:pt x="1447800" y="863600"/>
                </a:lnTo>
                <a:lnTo>
                  <a:pt x="1363133" y="918633"/>
                </a:lnTo>
                <a:lnTo>
                  <a:pt x="1253067" y="990600"/>
                </a:lnTo>
                <a:lnTo>
                  <a:pt x="1185333" y="1041400"/>
                </a:lnTo>
                <a:lnTo>
                  <a:pt x="1075267" y="1092200"/>
                </a:lnTo>
                <a:lnTo>
                  <a:pt x="893233" y="1147233"/>
                </a:lnTo>
                <a:lnTo>
                  <a:pt x="558800" y="1049866"/>
                </a:lnTo>
                <a:lnTo>
                  <a:pt x="558800" y="1049866"/>
                </a:lnTo>
                <a:lnTo>
                  <a:pt x="0" y="990600"/>
                </a:lnTo>
                <a:lnTo>
                  <a:pt x="215900" y="20743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934FA1B6-656E-5F6C-6D28-406964EA965B}"/>
              </a:ext>
            </a:extLst>
          </p:cNvPr>
          <p:cNvSpPr txBox="1"/>
          <p:nvPr/>
        </p:nvSpPr>
        <p:spPr>
          <a:xfrm>
            <a:off x="2094503" y="2098679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球技場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A36DF0C2-3C47-D33F-E6AE-8BBC9095E0A7}"/>
              </a:ext>
            </a:extLst>
          </p:cNvPr>
          <p:cNvGrpSpPr/>
          <p:nvPr/>
        </p:nvGrpSpPr>
        <p:grpSpPr>
          <a:xfrm>
            <a:off x="3073385" y="1615344"/>
            <a:ext cx="120097" cy="120097"/>
            <a:chOff x="5657850" y="2714625"/>
            <a:chExt cx="438150" cy="438150"/>
          </a:xfrm>
        </p:grpSpPr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F70100D4-632C-92ED-88E7-8B353E447DF5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EA1966B4-50B4-F5D3-2DE2-3C5616CFBECF}"/>
                </a:ext>
              </a:extLst>
            </p:cNvPr>
            <p:cNvCxnSpPr>
              <a:stCxn id="24" idx="1"/>
              <a:endCxn id="24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0FE978E2-CF64-77F4-66A0-90AC3FC48C28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C2638A53-A3A6-AAC1-710E-81977DD4E468}"/>
              </a:ext>
            </a:extLst>
          </p:cNvPr>
          <p:cNvGrpSpPr/>
          <p:nvPr/>
        </p:nvGrpSpPr>
        <p:grpSpPr>
          <a:xfrm>
            <a:off x="3327400" y="2794749"/>
            <a:ext cx="120097" cy="120097"/>
            <a:chOff x="5657850" y="2714625"/>
            <a:chExt cx="438150" cy="438150"/>
          </a:xfrm>
        </p:grpSpPr>
        <p:sp>
          <p:nvSpPr>
            <p:cNvPr id="28" name="楕円 27">
              <a:extLst>
                <a:ext uri="{FF2B5EF4-FFF2-40B4-BE49-F238E27FC236}">
                  <a16:creationId xmlns:a16="http://schemas.microsoft.com/office/drawing/2014/main" id="{E7F85EB3-261D-BCAC-9CCA-4075313A7CE7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7AFCCC49-2233-F98C-3102-BEE1643E7B64}"/>
                </a:ext>
              </a:extLst>
            </p:cNvPr>
            <p:cNvCxnSpPr>
              <a:stCxn id="28" idx="1"/>
              <a:endCxn id="28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>
              <a:extLst>
                <a:ext uri="{FF2B5EF4-FFF2-40B4-BE49-F238E27FC236}">
                  <a16:creationId xmlns:a16="http://schemas.microsoft.com/office/drawing/2014/main" id="{B12E9BBD-2E1E-DF1E-2528-814CAFC3918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24A755FE-E10E-F7B8-AD51-80819F6CD3D6}"/>
              </a:ext>
            </a:extLst>
          </p:cNvPr>
          <p:cNvGrpSpPr/>
          <p:nvPr/>
        </p:nvGrpSpPr>
        <p:grpSpPr>
          <a:xfrm>
            <a:off x="3357466" y="2451997"/>
            <a:ext cx="120097" cy="120097"/>
            <a:chOff x="5657850" y="2714625"/>
            <a:chExt cx="438150" cy="438150"/>
          </a:xfrm>
        </p:grpSpPr>
        <p:sp>
          <p:nvSpPr>
            <p:cNvPr id="32" name="楕円 31">
              <a:extLst>
                <a:ext uri="{FF2B5EF4-FFF2-40B4-BE49-F238E27FC236}">
                  <a16:creationId xmlns:a16="http://schemas.microsoft.com/office/drawing/2014/main" id="{317046E1-4F0B-AF58-5FED-6092F570A3F5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0AEF727D-DCF1-B91B-AEE4-0D278D3E1CC9}"/>
                </a:ext>
              </a:extLst>
            </p:cNvPr>
            <p:cNvCxnSpPr>
              <a:stCxn id="32" idx="1"/>
              <a:endCxn id="32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4AEAA9EA-1E5D-4BA4-FABE-0D4B0C07BD6E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60" name="表 59">
            <a:extLst>
              <a:ext uri="{FF2B5EF4-FFF2-40B4-BE49-F238E27FC236}">
                <a16:creationId xmlns:a16="http://schemas.microsoft.com/office/drawing/2014/main" id="{99CCB823-FCD3-1130-F4D2-A5FC3CD9BC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5387016"/>
              </p:ext>
            </p:extLst>
          </p:nvPr>
        </p:nvGraphicFramePr>
        <p:xfrm>
          <a:off x="0" y="363865"/>
          <a:ext cx="3247200" cy="274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6017">
                  <a:extLst>
                    <a:ext uri="{9D8B030D-6E8A-4147-A177-3AD203B41FA5}">
                      <a16:colId xmlns:a16="http://schemas.microsoft.com/office/drawing/2014/main" val="2069091740"/>
                    </a:ext>
                  </a:extLst>
                </a:gridCol>
                <a:gridCol w="2661183">
                  <a:extLst>
                    <a:ext uri="{9D8B030D-6E8A-4147-A177-3AD203B41FA5}">
                      <a16:colId xmlns:a16="http://schemas.microsoft.com/office/drawing/2014/main" val="1447173827"/>
                    </a:ext>
                  </a:extLst>
                </a:gridCol>
              </a:tblGrid>
              <a:tr h="253071">
                <a:tc>
                  <a:txBody>
                    <a:bodyPr/>
                    <a:lstStyle/>
                    <a:p>
                      <a:pPr algn="ctr"/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期間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17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日～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30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59690"/>
                  </a:ext>
                </a:extLst>
              </a:tr>
            </a:tbl>
          </a:graphicData>
        </a:graphic>
      </p:graphicFrame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24DCC7D3-0530-3B65-F8B0-F1738F021896}"/>
              </a:ext>
            </a:extLst>
          </p:cNvPr>
          <p:cNvSpPr txBox="1"/>
          <p:nvPr/>
        </p:nvSpPr>
        <p:spPr>
          <a:xfrm>
            <a:off x="0" y="0"/>
            <a:ext cx="7991856" cy="3693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kumimoji="1" lang="ja-JP" altLang="en-US"/>
              <a:t>アジア・アジアパラ競技大会期間中の岡崎中央総合公園内の規制について</a:t>
            </a: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3D1B37B2-626A-FE02-93EA-D5D4351ACC06}"/>
              </a:ext>
            </a:extLst>
          </p:cNvPr>
          <p:cNvGrpSpPr/>
          <p:nvPr/>
        </p:nvGrpSpPr>
        <p:grpSpPr>
          <a:xfrm>
            <a:off x="7779641" y="4419978"/>
            <a:ext cx="2126359" cy="2438022"/>
            <a:chOff x="7779641" y="4489732"/>
            <a:chExt cx="2126359" cy="2438022"/>
          </a:xfrm>
        </p:grpSpPr>
        <p:grpSp>
          <p:nvGrpSpPr>
            <p:cNvPr id="4" name="グループ化 3">
              <a:extLst>
                <a:ext uri="{FF2B5EF4-FFF2-40B4-BE49-F238E27FC236}">
                  <a16:creationId xmlns:a16="http://schemas.microsoft.com/office/drawing/2014/main" id="{3D873DFB-345C-D033-75CD-20A8A9BF6410}"/>
                </a:ext>
              </a:extLst>
            </p:cNvPr>
            <p:cNvGrpSpPr/>
            <p:nvPr/>
          </p:nvGrpSpPr>
          <p:grpSpPr>
            <a:xfrm>
              <a:off x="7779641" y="4489732"/>
              <a:ext cx="2126359" cy="2438022"/>
              <a:chOff x="7790688" y="4233864"/>
              <a:chExt cx="2126359" cy="2438022"/>
            </a:xfrm>
          </p:grpSpPr>
          <p:sp>
            <p:nvSpPr>
              <p:cNvPr id="13" name="正方形/長方形 12">
                <a:extLst>
                  <a:ext uri="{FF2B5EF4-FFF2-40B4-BE49-F238E27FC236}">
                    <a16:creationId xmlns:a16="http://schemas.microsoft.com/office/drawing/2014/main" id="{A3CD8CD4-F309-DBA2-601E-BBE99CFDC3D9}"/>
                  </a:ext>
                </a:extLst>
              </p:cNvPr>
              <p:cNvSpPr/>
              <p:nvPr/>
            </p:nvSpPr>
            <p:spPr>
              <a:xfrm>
                <a:off x="7790688" y="4233864"/>
                <a:ext cx="2115312" cy="2438022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" name="テキスト ボックス 13">
                <a:extLst>
                  <a:ext uri="{FF2B5EF4-FFF2-40B4-BE49-F238E27FC236}">
                    <a16:creationId xmlns:a16="http://schemas.microsoft.com/office/drawing/2014/main" id="{B8C92373-7C20-9DDA-199E-454793C884B4}"/>
                  </a:ext>
                </a:extLst>
              </p:cNvPr>
              <p:cNvSpPr txBox="1"/>
              <p:nvPr/>
            </p:nvSpPr>
            <p:spPr>
              <a:xfrm>
                <a:off x="8506968" y="505691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車両・歩行者ルート</a:t>
                </a:r>
              </a:p>
            </p:txBody>
          </p:sp>
          <p:cxnSp>
            <p:nvCxnSpPr>
              <p:cNvPr id="16" name="直線矢印コネクタ 15">
                <a:extLst>
                  <a:ext uri="{FF2B5EF4-FFF2-40B4-BE49-F238E27FC236}">
                    <a16:creationId xmlns:a16="http://schemas.microsoft.com/office/drawing/2014/main" id="{64D8BC11-FB2A-41A7-8382-4D6A67FC43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168668"/>
                <a:ext cx="579120" cy="0"/>
              </a:xfrm>
              <a:prstGeom prst="straightConnector1">
                <a:avLst/>
              </a:prstGeom>
              <a:ln>
                <a:solidFill>
                  <a:srgbClr val="CC99FF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直線矢印コネクタ 16">
                <a:extLst>
                  <a:ext uri="{FF2B5EF4-FFF2-40B4-BE49-F238E27FC236}">
                    <a16:creationId xmlns:a16="http://schemas.microsoft.com/office/drawing/2014/main" id="{8E0FABF4-8206-A349-B4DB-0C7D02A034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548362"/>
                <a:ext cx="579120" cy="0"/>
              </a:xfrm>
              <a:prstGeom prst="straightConnector1">
                <a:avLst/>
              </a:prstGeom>
              <a:ln>
                <a:solidFill>
                  <a:srgbClr val="FF990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直線矢印コネクタ 17">
                <a:extLst>
                  <a:ext uri="{FF2B5EF4-FFF2-40B4-BE49-F238E27FC236}">
                    <a16:creationId xmlns:a16="http://schemas.microsoft.com/office/drawing/2014/main" id="{208131EF-5665-E9A5-DE46-EDAEBB8D4D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891868"/>
                <a:ext cx="579120" cy="0"/>
              </a:xfrm>
              <a:prstGeom prst="straightConnector1">
                <a:avLst/>
              </a:prstGeom>
              <a:ln>
                <a:solidFill>
                  <a:srgbClr val="00B0F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テキスト ボックス 18">
                <a:extLst>
                  <a:ext uri="{FF2B5EF4-FFF2-40B4-BE49-F238E27FC236}">
                    <a16:creationId xmlns:a16="http://schemas.microsoft.com/office/drawing/2014/main" id="{1A54371E-D9AA-D5A3-699B-703ED09E96AB}"/>
                  </a:ext>
                </a:extLst>
              </p:cNvPr>
              <p:cNvSpPr txBox="1"/>
              <p:nvPr/>
            </p:nvSpPr>
            <p:spPr>
              <a:xfrm>
                <a:off x="8506968" y="5436457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車両ルート</a:t>
                </a:r>
              </a:p>
            </p:txBody>
          </p:sp>
          <p:sp>
            <p:nvSpPr>
              <p:cNvPr id="20" name="テキスト ボックス 19">
                <a:extLst>
                  <a:ext uri="{FF2B5EF4-FFF2-40B4-BE49-F238E27FC236}">
                    <a16:creationId xmlns:a16="http://schemas.microsoft.com/office/drawing/2014/main" id="{05BC94B0-D5FA-1D7C-D8D8-0EB683B8B9B8}"/>
                  </a:ext>
                </a:extLst>
              </p:cNvPr>
              <p:cNvSpPr txBox="1"/>
              <p:nvPr/>
            </p:nvSpPr>
            <p:spPr>
              <a:xfrm>
                <a:off x="8506968" y="5761063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歩行者ルート</a:t>
                </a:r>
              </a:p>
            </p:txBody>
          </p:sp>
          <p:grpSp>
            <p:nvGrpSpPr>
              <p:cNvPr id="21" name="グループ化 20">
                <a:extLst>
                  <a:ext uri="{FF2B5EF4-FFF2-40B4-BE49-F238E27FC236}">
                    <a16:creationId xmlns:a16="http://schemas.microsoft.com/office/drawing/2014/main" id="{EE03E56C-CD49-90FC-98A9-1BAE54D3E866}"/>
                  </a:ext>
                </a:extLst>
              </p:cNvPr>
              <p:cNvGrpSpPr/>
              <p:nvPr/>
            </p:nvGrpSpPr>
            <p:grpSpPr>
              <a:xfrm>
                <a:off x="8126121" y="6135769"/>
                <a:ext cx="120097" cy="120097"/>
                <a:chOff x="5657850" y="2714625"/>
                <a:chExt cx="438150" cy="438150"/>
              </a:xfrm>
            </p:grpSpPr>
            <p:sp>
              <p:nvSpPr>
                <p:cNvPr id="39" name="楕円 38">
                  <a:extLst>
                    <a:ext uri="{FF2B5EF4-FFF2-40B4-BE49-F238E27FC236}">
                      <a16:creationId xmlns:a16="http://schemas.microsoft.com/office/drawing/2014/main" id="{6090E462-CB2C-2AD3-2947-80B0A17F58BD}"/>
                    </a:ext>
                  </a:extLst>
                </p:cNvPr>
                <p:cNvSpPr/>
                <p:nvPr/>
              </p:nvSpPr>
              <p:spPr>
                <a:xfrm>
                  <a:off x="5657850" y="2714625"/>
                  <a:ext cx="438150" cy="43815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40" name="直線コネクタ 39">
                  <a:extLst>
                    <a:ext uri="{FF2B5EF4-FFF2-40B4-BE49-F238E27FC236}">
                      <a16:creationId xmlns:a16="http://schemas.microsoft.com/office/drawing/2014/main" id="{0D083318-29EE-63A2-3E8A-C4550F673C0F}"/>
                    </a:ext>
                  </a:extLst>
                </p:cNvPr>
                <p:cNvCxnSpPr>
                  <a:stCxn id="39" idx="1"/>
                  <a:endCxn id="39" idx="5"/>
                </p:cNvCxnSpPr>
                <p:nvPr/>
              </p:nvCxnSpPr>
              <p:spPr>
                <a:xfrm>
                  <a:off x="5722016" y="277879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直線コネクタ 40">
                  <a:extLst>
                    <a:ext uri="{FF2B5EF4-FFF2-40B4-BE49-F238E27FC236}">
                      <a16:creationId xmlns:a16="http://schemas.microsoft.com/office/drawing/2014/main" id="{BAFA1743-DF01-2E4A-A0A5-31D76A5F55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5722016" y="277628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2" name="テキスト ボックス 21">
                <a:extLst>
                  <a:ext uri="{FF2B5EF4-FFF2-40B4-BE49-F238E27FC236}">
                    <a16:creationId xmlns:a16="http://schemas.microsoft.com/office/drawing/2014/main" id="{A0F3688A-4AC5-C61C-510A-9C49C12DF930}"/>
                  </a:ext>
                </a:extLst>
              </p:cNvPr>
              <p:cNvSpPr txBox="1"/>
              <p:nvPr/>
            </p:nvSpPr>
            <p:spPr>
              <a:xfrm>
                <a:off x="8508871" y="608566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通行止め</a:t>
                </a:r>
              </a:p>
            </p:txBody>
          </p:sp>
          <p:sp>
            <p:nvSpPr>
              <p:cNvPr id="35" name="テキスト ボックス 34">
                <a:extLst>
                  <a:ext uri="{FF2B5EF4-FFF2-40B4-BE49-F238E27FC236}">
                    <a16:creationId xmlns:a16="http://schemas.microsoft.com/office/drawing/2014/main" id="{DF2751E4-4893-6A23-6F36-59147F1E7F0A}"/>
                  </a:ext>
                </a:extLst>
              </p:cNvPr>
              <p:cNvSpPr txBox="1"/>
              <p:nvPr/>
            </p:nvSpPr>
            <p:spPr>
              <a:xfrm>
                <a:off x="8508871" y="4681160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通行不可エリア</a:t>
                </a:r>
              </a:p>
            </p:txBody>
          </p:sp>
          <p:sp>
            <p:nvSpPr>
              <p:cNvPr id="36" name="テキスト ボックス 35">
                <a:extLst>
                  <a:ext uri="{FF2B5EF4-FFF2-40B4-BE49-F238E27FC236}">
                    <a16:creationId xmlns:a16="http://schemas.microsoft.com/office/drawing/2014/main" id="{33AD712A-BF68-98C6-A09B-F9065522A7A4}"/>
                  </a:ext>
                </a:extLst>
              </p:cNvPr>
              <p:cNvSpPr txBox="1"/>
              <p:nvPr/>
            </p:nvSpPr>
            <p:spPr>
              <a:xfrm>
                <a:off x="8508871" y="4309316"/>
                <a:ext cx="1408176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使用不可施設</a:t>
                </a:r>
              </a:p>
            </p:txBody>
          </p:sp>
          <p:sp>
            <p:nvSpPr>
              <p:cNvPr id="37" name="正方形/長方形 36">
                <a:extLst>
                  <a:ext uri="{FF2B5EF4-FFF2-40B4-BE49-F238E27FC236}">
                    <a16:creationId xmlns:a16="http://schemas.microsoft.com/office/drawing/2014/main" id="{54E19757-153C-C0B6-0C91-B2233257CF74}"/>
                  </a:ext>
                </a:extLst>
              </p:cNvPr>
              <p:cNvSpPr/>
              <p:nvPr/>
            </p:nvSpPr>
            <p:spPr>
              <a:xfrm>
                <a:off x="7896610" y="4353308"/>
                <a:ext cx="579120" cy="172580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0ADAA783-B38D-8E85-CABB-6462260DF95D}"/>
                  </a:ext>
                </a:extLst>
              </p:cNvPr>
              <p:cNvSpPr/>
              <p:nvPr/>
            </p:nvSpPr>
            <p:spPr>
              <a:xfrm>
                <a:off x="7896610" y="4704383"/>
                <a:ext cx="579120" cy="17258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cxnSp>
          <p:nvCxnSpPr>
            <p:cNvPr id="5" name="直線矢印コネクタ 4">
              <a:extLst>
                <a:ext uri="{FF2B5EF4-FFF2-40B4-BE49-F238E27FC236}">
                  <a16:creationId xmlns:a16="http://schemas.microsoft.com/office/drawing/2014/main" id="{0E421B66-8EF9-5B3F-E64E-3B7B1D895B9A}"/>
                </a:ext>
              </a:extLst>
            </p:cNvPr>
            <p:cNvCxnSpPr>
              <a:cxnSpLocks/>
            </p:cNvCxnSpPr>
            <p:nvPr/>
          </p:nvCxnSpPr>
          <p:spPr>
            <a:xfrm>
              <a:off x="7885562" y="6794709"/>
              <a:ext cx="579120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テキスト ボックス 7">
              <a:extLst>
                <a:ext uri="{FF2B5EF4-FFF2-40B4-BE49-F238E27FC236}">
                  <a16:creationId xmlns:a16="http://schemas.microsoft.com/office/drawing/2014/main" id="{AD2106AA-1F35-25B8-642F-4781112E7CB3}"/>
                </a:ext>
              </a:extLst>
            </p:cNvPr>
            <p:cNvSpPr txBox="1"/>
            <p:nvPr/>
          </p:nvSpPr>
          <p:spPr>
            <a:xfrm>
              <a:off x="8497824" y="6666143"/>
              <a:ext cx="14081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050" b="1"/>
                <a:t>仮設フェンス</a:t>
              </a:r>
            </a:p>
          </p:txBody>
        </p:sp>
      </p:grp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C23C0044-BBF2-0FE8-93BE-9CB283463703}"/>
              </a:ext>
            </a:extLst>
          </p:cNvPr>
          <p:cNvGrpSpPr/>
          <p:nvPr/>
        </p:nvGrpSpPr>
        <p:grpSpPr>
          <a:xfrm>
            <a:off x="0" y="5160423"/>
            <a:ext cx="2071316" cy="1697576"/>
            <a:chOff x="-63787" y="4508317"/>
            <a:chExt cx="2071316" cy="1607390"/>
          </a:xfrm>
        </p:grpSpPr>
        <p:sp>
          <p:nvSpPr>
            <p:cNvPr id="43" name="正方形/長方形 42">
              <a:extLst>
                <a:ext uri="{FF2B5EF4-FFF2-40B4-BE49-F238E27FC236}">
                  <a16:creationId xmlns:a16="http://schemas.microsoft.com/office/drawing/2014/main" id="{F6DBF516-DB4E-7816-CA02-43476B3A472B}"/>
                </a:ext>
              </a:extLst>
            </p:cNvPr>
            <p:cNvSpPr/>
            <p:nvPr/>
          </p:nvSpPr>
          <p:spPr>
            <a:xfrm>
              <a:off x="-63787" y="4508317"/>
              <a:ext cx="2071316" cy="160739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規制は予定であり、変更となる場合があります。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期間中はご不便をおかけしますが、ご理解ご協力のほどよろしくお願いいたします。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期間中の施設利用申請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についてはこちら。→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44" name="図 43">
              <a:extLst>
                <a:ext uri="{FF2B5EF4-FFF2-40B4-BE49-F238E27FC236}">
                  <a16:creationId xmlns:a16="http://schemas.microsoft.com/office/drawing/2014/main" id="{E6F876AA-8E67-3FB2-AC21-152A4CE5D7A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7138" y="5349660"/>
              <a:ext cx="700056" cy="700056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</p:grpSp>
    </p:spTree>
    <p:extLst>
      <p:ext uri="{BB962C8B-B14F-4D97-AF65-F5344CB8AC3E}">
        <p14:creationId xmlns:p14="http://schemas.microsoft.com/office/powerpoint/2010/main" val="304825648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BB7CF2-E6FD-9386-84BF-1E914BAD35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フリーフォーム: 図形 116">
            <a:extLst>
              <a:ext uri="{FF2B5EF4-FFF2-40B4-BE49-F238E27FC236}">
                <a16:creationId xmlns:a16="http://schemas.microsoft.com/office/drawing/2014/main" id="{6E6605EC-6C87-AB8A-BB2F-F96A17892503}"/>
              </a:ext>
            </a:extLst>
          </p:cNvPr>
          <p:cNvSpPr/>
          <p:nvPr/>
        </p:nvSpPr>
        <p:spPr>
          <a:xfrm>
            <a:off x="6142205" y="2931334"/>
            <a:ext cx="1001546" cy="583405"/>
          </a:xfrm>
          <a:custGeom>
            <a:avLst/>
            <a:gdLst>
              <a:gd name="csX0" fmla="*/ 26194 w 1019175"/>
              <a:gd name="csY0" fmla="*/ 171450 h 597693"/>
              <a:gd name="csX1" fmla="*/ 73819 w 1019175"/>
              <a:gd name="csY1" fmla="*/ 180975 h 597693"/>
              <a:gd name="csX2" fmla="*/ 135731 w 1019175"/>
              <a:gd name="csY2" fmla="*/ 111918 h 597693"/>
              <a:gd name="csX3" fmla="*/ 157162 w 1019175"/>
              <a:gd name="csY3" fmla="*/ 0 h 597693"/>
              <a:gd name="csX4" fmla="*/ 735806 w 1019175"/>
              <a:gd name="csY4" fmla="*/ 95250 h 597693"/>
              <a:gd name="csX5" fmla="*/ 819150 w 1019175"/>
              <a:gd name="csY5" fmla="*/ 178593 h 597693"/>
              <a:gd name="csX6" fmla="*/ 885825 w 1019175"/>
              <a:gd name="csY6" fmla="*/ 214312 h 597693"/>
              <a:gd name="csX7" fmla="*/ 916781 w 1019175"/>
              <a:gd name="csY7" fmla="*/ 285750 h 597693"/>
              <a:gd name="csX8" fmla="*/ 931069 w 1019175"/>
              <a:gd name="csY8" fmla="*/ 338137 h 597693"/>
              <a:gd name="csX9" fmla="*/ 1019175 w 1019175"/>
              <a:gd name="csY9" fmla="*/ 354806 h 597693"/>
              <a:gd name="csX10" fmla="*/ 988219 w 1019175"/>
              <a:gd name="csY10" fmla="*/ 597693 h 597693"/>
              <a:gd name="csX11" fmla="*/ 388144 w 1019175"/>
              <a:gd name="csY11" fmla="*/ 500062 h 597693"/>
              <a:gd name="csX12" fmla="*/ 264319 w 1019175"/>
              <a:gd name="csY12" fmla="*/ 438150 h 597693"/>
              <a:gd name="csX13" fmla="*/ 257175 w 1019175"/>
              <a:gd name="csY13" fmla="*/ 485775 h 597693"/>
              <a:gd name="csX14" fmla="*/ 161925 w 1019175"/>
              <a:gd name="csY14" fmla="*/ 440531 h 597693"/>
              <a:gd name="csX15" fmla="*/ 73819 w 1019175"/>
              <a:gd name="csY15" fmla="*/ 381000 h 597693"/>
              <a:gd name="csX16" fmla="*/ 0 w 1019175"/>
              <a:gd name="csY16" fmla="*/ 350043 h 597693"/>
              <a:gd name="csX17" fmla="*/ 26194 w 1019175"/>
              <a:gd name="csY17" fmla="*/ 171450 h 597693"/>
              <a:gd name="csX0" fmla="*/ 26194 w 1019175"/>
              <a:gd name="csY0" fmla="*/ 171450 h 564355"/>
              <a:gd name="csX1" fmla="*/ 73819 w 1019175"/>
              <a:gd name="csY1" fmla="*/ 180975 h 564355"/>
              <a:gd name="csX2" fmla="*/ 135731 w 1019175"/>
              <a:gd name="csY2" fmla="*/ 111918 h 564355"/>
              <a:gd name="csX3" fmla="*/ 157162 w 1019175"/>
              <a:gd name="csY3" fmla="*/ 0 h 564355"/>
              <a:gd name="csX4" fmla="*/ 735806 w 1019175"/>
              <a:gd name="csY4" fmla="*/ 95250 h 564355"/>
              <a:gd name="csX5" fmla="*/ 819150 w 1019175"/>
              <a:gd name="csY5" fmla="*/ 178593 h 564355"/>
              <a:gd name="csX6" fmla="*/ 885825 w 1019175"/>
              <a:gd name="csY6" fmla="*/ 214312 h 564355"/>
              <a:gd name="csX7" fmla="*/ 916781 w 1019175"/>
              <a:gd name="csY7" fmla="*/ 285750 h 564355"/>
              <a:gd name="csX8" fmla="*/ 931069 w 1019175"/>
              <a:gd name="csY8" fmla="*/ 338137 h 564355"/>
              <a:gd name="csX9" fmla="*/ 1019175 w 1019175"/>
              <a:gd name="csY9" fmla="*/ 354806 h 564355"/>
              <a:gd name="csX10" fmla="*/ 771525 w 1019175"/>
              <a:gd name="csY10" fmla="*/ 564355 h 564355"/>
              <a:gd name="csX11" fmla="*/ 388144 w 1019175"/>
              <a:gd name="csY11" fmla="*/ 500062 h 564355"/>
              <a:gd name="csX12" fmla="*/ 264319 w 1019175"/>
              <a:gd name="csY12" fmla="*/ 438150 h 564355"/>
              <a:gd name="csX13" fmla="*/ 257175 w 1019175"/>
              <a:gd name="csY13" fmla="*/ 485775 h 564355"/>
              <a:gd name="csX14" fmla="*/ 161925 w 1019175"/>
              <a:gd name="csY14" fmla="*/ 440531 h 564355"/>
              <a:gd name="csX15" fmla="*/ 73819 w 1019175"/>
              <a:gd name="csY15" fmla="*/ 381000 h 564355"/>
              <a:gd name="csX16" fmla="*/ 0 w 1019175"/>
              <a:gd name="csY16" fmla="*/ 350043 h 564355"/>
              <a:gd name="csX17" fmla="*/ 26194 w 1019175"/>
              <a:gd name="csY17" fmla="*/ 171450 h 564355"/>
              <a:gd name="csX0" fmla="*/ 26194 w 931069"/>
              <a:gd name="csY0" fmla="*/ 171450 h 564355"/>
              <a:gd name="csX1" fmla="*/ 73819 w 931069"/>
              <a:gd name="csY1" fmla="*/ 180975 h 564355"/>
              <a:gd name="csX2" fmla="*/ 135731 w 931069"/>
              <a:gd name="csY2" fmla="*/ 111918 h 564355"/>
              <a:gd name="csX3" fmla="*/ 157162 w 931069"/>
              <a:gd name="csY3" fmla="*/ 0 h 564355"/>
              <a:gd name="csX4" fmla="*/ 735806 w 931069"/>
              <a:gd name="csY4" fmla="*/ 95250 h 564355"/>
              <a:gd name="csX5" fmla="*/ 819150 w 931069"/>
              <a:gd name="csY5" fmla="*/ 178593 h 564355"/>
              <a:gd name="csX6" fmla="*/ 885825 w 931069"/>
              <a:gd name="csY6" fmla="*/ 214312 h 564355"/>
              <a:gd name="csX7" fmla="*/ 916781 w 931069"/>
              <a:gd name="csY7" fmla="*/ 285750 h 564355"/>
              <a:gd name="csX8" fmla="*/ 931069 w 931069"/>
              <a:gd name="csY8" fmla="*/ 338137 h 564355"/>
              <a:gd name="csX9" fmla="*/ 771525 w 931069"/>
              <a:gd name="csY9" fmla="*/ 564355 h 564355"/>
              <a:gd name="csX10" fmla="*/ 388144 w 931069"/>
              <a:gd name="csY10" fmla="*/ 500062 h 564355"/>
              <a:gd name="csX11" fmla="*/ 264319 w 931069"/>
              <a:gd name="csY11" fmla="*/ 438150 h 564355"/>
              <a:gd name="csX12" fmla="*/ 257175 w 931069"/>
              <a:gd name="csY12" fmla="*/ 485775 h 564355"/>
              <a:gd name="csX13" fmla="*/ 161925 w 931069"/>
              <a:gd name="csY13" fmla="*/ 440531 h 564355"/>
              <a:gd name="csX14" fmla="*/ 73819 w 931069"/>
              <a:gd name="csY14" fmla="*/ 381000 h 564355"/>
              <a:gd name="csX15" fmla="*/ 0 w 931069"/>
              <a:gd name="csY15" fmla="*/ 350043 h 564355"/>
              <a:gd name="csX16" fmla="*/ 26194 w 931069"/>
              <a:gd name="csY16" fmla="*/ 171450 h 564355"/>
              <a:gd name="csX0" fmla="*/ 26194 w 916781"/>
              <a:gd name="csY0" fmla="*/ 171450 h 564355"/>
              <a:gd name="csX1" fmla="*/ 73819 w 916781"/>
              <a:gd name="csY1" fmla="*/ 180975 h 564355"/>
              <a:gd name="csX2" fmla="*/ 135731 w 916781"/>
              <a:gd name="csY2" fmla="*/ 111918 h 564355"/>
              <a:gd name="csX3" fmla="*/ 157162 w 916781"/>
              <a:gd name="csY3" fmla="*/ 0 h 564355"/>
              <a:gd name="csX4" fmla="*/ 735806 w 916781"/>
              <a:gd name="csY4" fmla="*/ 95250 h 564355"/>
              <a:gd name="csX5" fmla="*/ 819150 w 916781"/>
              <a:gd name="csY5" fmla="*/ 178593 h 564355"/>
              <a:gd name="csX6" fmla="*/ 885825 w 916781"/>
              <a:gd name="csY6" fmla="*/ 214312 h 564355"/>
              <a:gd name="csX7" fmla="*/ 916781 w 916781"/>
              <a:gd name="csY7" fmla="*/ 285750 h 564355"/>
              <a:gd name="csX8" fmla="*/ 771525 w 916781"/>
              <a:gd name="csY8" fmla="*/ 564355 h 564355"/>
              <a:gd name="csX9" fmla="*/ 388144 w 916781"/>
              <a:gd name="csY9" fmla="*/ 500062 h 564355"/>
              <a:gd name="csX10" fmla="*/ 264319 w 916781"/>
              <a:gd name="csY10" fmla="*/ 438150 h 564355"/>
              <a:gd name="csX11" fmla="*/ 257175 w 916781"/>
              <a:gd name="csY11" fmla="*/ 485775 h 564355"/>
              <a:gd name="csX12" fmla="*/ 161925 w 916781"/>
              <a:gd name="csY12" fmla="*/ 440531 h 564355"/>
              <a:gd name="csX13" fmla="*/ 73819 w 916781"/>
              <a:gd name="csY13" fmla="*/ 381000 h 564355"/>
              <a:gd name="csX14" fmla="*/ 0 w 916781"/>
              <a:gd name="csY14" fmla="*/ 350043 h 564355"/>
              <a:gd name="csX15" fmla="*/ 26194 w 916781"/>
              <a:gd name="csY15" fmla="*/ 171450 h 564355"/>
              <a:gd name="csX0" fmla="*/ 26194 w 885825"/>
              <a:gd name="csY0" fmla="*/ 171450 h 564355"/>
              <a:gd name="csX1" fmla="*/ 73819 w 885825"/>
              <a:gd name="csY1" fmla="*/ 180975 h 564355"/>
              <a:gd name="csX2" fmla="*/ 135731 w 885825"/>
              <a:gd name="csY2" fmla="*/ 111918 h 564355"/>
              <a:gd name="csX3" fmla="*/ 157162 w 885825"/>
              <a:gd name="csY3" fmla="*/ 0 h 564355"/>
              <a:gd name="csX4" fmla="*/ 735806 w 885825"/>
              <a:gd name="csY4" fmla="*/ 95250 h 564355"/>
              <a:gd name="csX5" fmla="*/ 819150 w 885825"/>
              <a:gd name="csY5" fmla="*/ 178593 h 564355"/>
              <a:gd name="csX6" fmla="*/ 885825 w 885825"/>
              <a:gd name="csY6" fmla="*/ 214312 h 564355"/>
              <a:gd name="csX7" fmla="*/ 771525 w 885825"/>
              <a:gd name="csY7" fmla="*/ 564355 h 564355"/>
              <a:gd name="csX8" fmla="*/ 388144 w 885825"/>
              <a:gd name="csY8" fmla="*/ 500062 h 564355"/>
              <a:gd name="csX9" fmla="*/ 264319 w 885825"/>
              <a:gd name="csY9" fmla="*/ 438150 h 564355"/>
              <a:gd name="csX10" fmla="*/ 257175 w 885825"/>
              <a:gd name="csY10" fmla="*/ 485775 h 564355"/>
              <a:gd name="csX11" fmla="*/ 161925 w 885825"/>
              <a:gd name="csY11" fmla="*/ 440531 h 564355"/>
              <a:gd name="csX12" fmla="*/ 73819 w 885825"/>
              <a:gd name="csY12" fmla="*/ 381000 h 564355"/>
              <a:gd name="csX13" fmla="*/ 0 w 885825"/>
              <a:gd name="csY13" fmla="*/ 350043 h 564355"/>
              <a:gd name="csX14" fmla="*/ 26194 w 885825"/>
              <a:gd name="csY14" fmla="*/ 171450 h 564355"/>
              <a:gd name="csX0" fmla="*/ 26194 w 819150"/>
              <a:gd name="csY0" fmla="*/ 171450 h 564355"/>
              <a:gd name="csX1" fmla="*/ 73819 w 819150"/>
              <a:gd name="csY1" fmla="*/ 180975 h 564355"/>
              <a:gd name="csX2" fmla="*/ 135731 w 819150"/>
              <a:gd name="csY2" fmla="*/ 111918 h 564355"/>
              <a:gd name="csX3" fmla="*/ 157162 w 819150"/>
              <a:gd name="csY3" fmla="*/ 0 h 564355"/>
              <a:gd name="csX4" fmla="*/ 735806 w 819150"/>
              <a:gd name="csY4" fmla="*/ 95250 h 564355"/>
              <a:gd name="csX5" fmla="*/ 819150 w 819150"/>
              <a:gd name="csY5" fmla="*/ 178593 h 564355"/>
              <a:gd name="csX6" fmla="*/ 771525 w 819150"/>
              <a:gd name="csY6" fmla="*/ 564355 h 564355"/>
              <a:gd name="csX7" fmla="*/ 388144 w 819150"/>
              <a:gd name="csY7" fmla="*/ 500062 h 564355"/>
              <a:gd name="csX8" fmla="*/ 264319 w 819150"/>
              <a:gd name="csY8" fmla="*/ 438150 h 564355"/>
              <a:gd name="csX9" fmla="*/ 257175 w 819150"/>
              <a:gd name="csY9" fmla="*/ 485775 h 564355"/>
              <a:gd name="csX10" fmla="*/ 161925 w 819150"/>
              <a:gd name="csY10" fmla="*/ 440531 h 564355"/>
              <a:gd name="csX11" fmla="*/ 73819 w 819150"/>
              <a:gd name="csY11" fmla="*/ 381000 h 564355"/>
              <a:gd name="csX12" fmla="*/ 0 w 819150"/>
              <a:gd name="csY12" fmla="*/ 350043 h 564355"/>
              <a:gd name="csX13" fmla="*/ 26194 w 819150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771525 w 828675"/>
              <a:gd name="csY6" fmla="*/ 564355 h 564355"/>
              <a:gd name="csX7" fmla="*/ 388144 w 828675"/>
              <a:gd name="csY7" fmla="*/ 500062 h 564355"/>
              <a:gd name="csX8" fmla="*/ 264319 w 828675"/>
              <a:gd name="csY8" fmla="*/ 438150 h 564355"/>
              <a:gd name="csX9" fmla="*/ 257175 w 828675"/>
              <a:gd name="csY9" fmla="*/ 485775 h 564355"/>
              <a:gd name="csX10" fmla="*/ 161925 w 828675"/>
              <a:gd name="csY10" fmla="*/ 440531 h 564355"/>
              <a:gd name="csX11" fmla="*/ 73819 w 828675"/>
              <a:gd name="csY11" fmla="*/ 381000 h 564355"/>
              <a:gd name="csX12" fmla="*/ 0 w 828675"/>
              <a:gd name="csY12" fmla="*/ 350043 h 564355"/>
              <a:gd name="csX13" fmla="*/ 26194 w 828675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811046 w 828675"/>
              <a:gd name="csY6" fmla="*/ 252397 h 564355"/>
              <a:gd name="csX7" fmla="*/ 771525 w 828675"/>
              <a:gd name="csY7" fmla="*/ 564355 h 564355"/>
              <a:gd name="csX8" fmla="*/ 388144 w 828675"/>
              <a:gd name="csY8" fmla="*/ 500062 h 564355"/>
              <a:gd name="csX9" fmla="*/ 264319 w 828675"/>
              <a:gd name="csY9" fmla="*/ 438150 h 564355"/>
              <a:gd name="csX10" fmla="*/ 257175 w 828675"/>
              <a:gd name="csY10" fmla="*/ 485775 h 564355"/>
              <a:gd name="csX11" fmla="*/ 161925 w 828675"/>
              <a:gd name="csY11" fmla="*/ 440531 h 564355"/>
              <a:gd name="csX12" fmla="*/ 73819 w 828675"/>
              <a:gd name="csY12" fmla="*/ 381000 h 564355"/>
              <a:gd name="csX13" fmla="*/ 0 w 828675"/>
              <a:gd name="csY13" fmla="*/ 350043 h 564355"/>
              <a:gd name="csX14" fmla="*/ 26194 w 82867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771525 w 903915"/>
              <a:gd name="csY7" fmla="*/ 564355 h 564355"/>
              <a:gd name="csX8" fmla="*/ 388144 w 903915"/>
              <a:gd name="csY8" fmla="*/ 500062 h 564355"/>
              <a:gd name="csX9" fmla="*/ 264319 w 903915"/>
              <a:gd name="csY9" fmla="*/ 438150 h 564355"/>
              <a:gd name="csX10" fmla="*/ 257175 w 903915"/>
              <a:gd name="csY10" fmla="*/ 485775 h 564355"/>
              <a:gd name="csX11" fmla="*/ 161925 w 903915"/>
              <a:gd name="csY11" fmla="*/ 440531 h 564355"/>
              <a:gd name="csX12" fmla="*/ 73819 w 903915"/>
              <a:gd name="csY12" fmla="*/ 381000 h 564355"/>
              <a:gd name="csX13" fmla="*/ 0 w 903915"/>
              <a:gd name="csY13" fmla="*/ 350043 h 564355"/>
              <a:gd name="csX14" fmla="*/ 26194 w 90391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880102 w 903915"/>
              <a:gd name="csY7" fmla="*/ 273829 h 564355"/>
              <a:gd name="csX8" fmla="*/ 771525 w 903915"/>
              <a:gd name="csY8" fmla="*/ 564355 h 564355"/>
              <a:gd name="csX9" fmla="*/ 388144 w 903915"/>
              <a:gd name="csY9" fmla="*/ 500062 h 564355"/>
              <a:gd name="csX10" fmla="*/ 264319 w 903915"/>
              <a:gd name="csY10" fmla="*/ 438150 h 564355"/>
              <a:gd name="csX11" fmla="*/ 257175 w 903915"/>
              <a:gd name="csY11" fmla="*/ 485775 h 564355"/>
              <a:gd name="csX12" fmla="*/ 161925 w 903915"/>
              <a:gd name="csY12" fmla="*/ 440531 h 564355"/>
              <a:gd name="csX13" fmla="*/ 73819 w 903915"/>
              <a:gd name="csY13" fmla="*/ 381000 h 564355"/>
              <a:gd name="csX14" fmla="*/ 0 w 903915"/>
              <a:gd name="csY14" fmla="*/ 350043 h 564355"/>
              <a:gd name="csX15" fmla="*/ 26194 w 903915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771525 w 927727"/>
              <a:gd name="csY8" fmla="*/ 564355 h 564355"/>
              <a:gd name="csX9" fmla="*/ 388144 w 927727"/>
              <a:gd name="csY9" fmla="*/ 500062 h 564355"/>
              <a:gd name="csX10" fmla="*/ 264319 w 927727"/>
              <a:gd name="csY10" fmla="*/ 438150 h 564355"/>
              <a:gd name="csX11" fmla="*/ 257175 w 927727"/>
              <a:gd name="csY11" fmla="*/ 485775 h 564355"/>
              <a:gd name="csX12" fmla="*/ 161925 w 927727"/>
              <a:gd name="csY12" fmla="*/ 440531 h 564355"/>
              <a:gd name="csX13" fmla="*/ 73819 w 927727"/>
              <a:gd name="csY13" fmla="*/ 381000 h 564355"/>
              <a:gd name="csX14" fmla="*/ 0 w 927727"/>
              <a:gd name="csY14" fmla="*/ 350043 h 564355"/>
              <a:gd name="csX15" fmla="*/ 26194 w 927727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837240 w 927727"/>
              <a:gd name="csY8" fmla="*/ 473854 h 564355"/>
              <a:gd name="csX9" fmla="*/ 771525 w 927727"/>
              <a:gd name="csY9" fmla="*/ 564355 h 564355"/>
              <a:gd name="csX10" fmla="*/ 388144 w 927727"/>
              <a:gd name="csY10" fmla="*/ 500062 h 564355"/>
              <a:gd name="csX11" fmla="*/ 264319 w 927727"/>
              <a:gd name="csY11" fmla="*/ 438150 h 564355"/>
              <a:gd name="csX12" fmla="*/ 257175 w 927727"/>
              <a:gd name="csY12" fmla="*/ 485775 h 564355"/>
              <a:gd name="csX13" fmla="*/ 161925 w 927727"/>
              <a:gd name="csY13" fmla="*/ 440531 h 564355"/>
              <a:gd name="csX14" fmla="*/ 73819 w 927727"/>
              <a:gd name="csY14" fmla="*/ 381000 h 564355"/>
              <a:gd name="csX15" fmla="*/ 0 w 927727"/>
              <a:gd name="csY15" fmla="*/ 350043 h 564355"/>
              <a:gd name="csX16" fmla="*/ 26194 w 927727"/>
              <a:gd name="csY16" fmla="*/ 171450 h 564355"/>
              <a:gd name="csX0" fmla="*/ 26194 w 1001546"/>
              <a:gd name="csY0" fmla="*/ 171450 h 564355"/>
              <a:gd name="csX1" fmla="*/ 73819 w 1001546"/>
              <a:gd name="csY1" fmla="*/ 180975 h 564355"/>
              <a:gd name="csX2" fmla="*/ 135731 w 1001546"/>
              <a:gd name="csY2" fmla="*/ 111918 h 564355"/>
              <a:gd name="csX3" fmla="*/ 157162 w 1001546"/>
              <a:gd name="csY3" fmla="*/ 0 h 564355"/>
              <a:gd name="csX4" fmla="*/ 735806 w 1001546"/>
              <a:gd name="csY4" fmla="*/ 95250 h 564355"/>
              <a:gd name="csX5" fmla="*/ 828675 w 1001546"/>
              <a:gd name="csY5" fmla="*/ 176212 h 564355"/>
              <a:gd name="csX6" fmla="*/ 903915 w 1001546"/>
              <a:gd name="csY6" fmla="*/ 219060 h 564355"/>
              <a:gd name="csX7" fmla="*/ 927727 w 1001546"/>
              <a:gd name="csY7" fmla="*/ 342886 h 564355"/>
              <a:gd name="csX8" fmla="*/ 1001546 w 1001546"/>
              <a:gd name="csY8" fmla="*/ 338123 h 564355"/>
              <a:gd name="csX9" fmla="*/ 771525 w 1001546"/>
              <a:gd name="csY9" fmla="*/ 564355 h 564355"/>
              <a:gd name="csX10" fmla="*/ 388144 w 1001546"/>
              <a:gd name="csY10" fmla="*/ 500062 h 564355"/>
              <a:gd name="csX11" fmla="*/ 264319 w 1001546"/>
              <a:gd name="csY11" fmla="*/ 438150 h 564355"/>
              <a:gd name="csX12" fmla="*/ 257175 w 1001546"/>
              <a:gd name="csY12" fmla="*/ 485775 h 564355"/>
              <a:gd name="csX13" fmla="*/ 161925 w 1001546"/>
              <a:gd name="csY13" fmla="*/ 440531 h 564355"/>
              <a:gd name="csX14" fmla="*/ 73819 w 1001546"/>
              <a:gd name="csY14" fmla="*/ 381000 h 564355"/>
              <a:gd name="csX15" fmla="*/ 0 w 1001546"/>
              <a:gd name="csY15" fmla="*/ 350043 h 564355"/>
              <a:gd name="csX16" fmla="*/ 26194 w 1001546"/>
              <a:gd name="csY16" fmla="*/ 171450 h 564355"/>
              <a:gd name="csX0" fmla="*/ 26194 w 1001546"/>
              <a:gd name="csY0" fmla="*/ 171450 h 583405"/>
              <a:gd name="csX1" fmla="*/ 73819 w 1001546"/>
              <a:gd name="csY1" fmla="*/ 180975 h 583405"/>
              <a:gd name="csX2" fmla="*/ 135731 w 1001546"/>
              <a:gd name="csY2" fmla="*/ 111918 h 583405"/>
              <a:gd name="csX3" fmla="*/ 157162 w 1001546"/>
              <a:gd name="csY3" fmla="*/ 0 h 583405"/>
              <a:gd name="csX4" fmla="*/ 735806 w 1001546"/>
              <a:gd name="csY4" fmla="*/ 95250 h 583405"/>
              <a:gd name="csX5" fmla="*/ 828675 w 1001546"/>
              <a:gd name="csY5" fmla="*/ 176212 h 583405"/>
              <a:gd name="csX6" fmla="*/ 903915 w 1001546"/>
              <a:gd name="csY6" fmla="*/ 219060 h 583405"/>
              <a:gd name="csX7" fmla="*/ 927727 w 1001546"/>
              <a:gd name="csY7" fmla="*/ 342886 h 583405"/>
              <a:gd name="csX8" fmla="*/ 1001546 w 1001546"/>
              <a:gd name="csY8" fmla="*/ 338123 h 583405"/>
              <a:gd name="csX9" fmla="*/ 959644 w 1001546"/>
              <a:gd name="csY9" fmla="*/ 583405 h 583405"/>
              <a:gd name="csX10" fmla="*/ 388144 w 1001546"/>
              <a:gd name="csY10" fmla="*/ 500062 h 583405"/>
              <a:gd name="csX11" fmla="*/ 264319 w 1001546"/>
              <a:gd name="csY11" fmla="*/ 438150 h 583405"/>
              <a:gd name="csX12" fmla="*/ 257175 w 1001546"/>
              <a:gd name="csY12" fmla="*/ 485775 h 583405"/>
              <a:gd name="csX13" fmla="*/ 161925 w 1001546"/>
              <a:gd name="csY13" fmla="*/ 440531 h 583405"/>
              <a:gd name="csX14" fmla="*/ 73819 w 1001546"/>
              <a:gd name="csY14" fmla="*/ 381000 h 583405"/>
              <a:gd name="csX15" fmla="*/ 0 w 1001546"/>
              <a:gd name="csY15" fmla="*/ 350043 h 583405"/>
              <a:gd name="csX16" fmla="*/ 26194 w 1001546"/>
              <a:gd name="csY16" fmla="*/ 171450 h 5834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1001546" h="583405">
                <a:moveTo>
                  <a:pt x="26194" y="171450"/>
                </a:moveTo>
                <a:lnTo>
                  <a:pt x="73819" y="180975"/>
                </a:lnTo>
                <a:lnTo>
                  <a:pt x="135731" y="111918"/>
                </a:lnTo>
                <a:lnTo>
                  <a:pt x="157162" y="0"/>
                </a:lnTo>
                <a:lnTo>
                  <a:pt x="735806" y="95250"/>
                </a:lnTo>
                <a:lnTo>
                  <a:pt x="828675" y="176212"/>
                </a:lnTo>
                <a:lnTo>
                  <a:pt x="903915" y="219060"/>
                </a:lnTo>
                <a:lnTo>
                  <a:pt x="927727" y="342886"/>
                </a:lnTo>
                <a:lnTo>
                  <a:pt x="1001546" y="338123"/>
                </a:lnTo>
                <a:lnTo>
                  <a:pt x="959644" y="583405"/>
                </a:lnTo>
                <a:lnTo>
                  <a:pt x="388144" y="500062"/>
                </a:lnTo>
                <a:lnTo>
                  <a:pt x="264319" y="438150"/>
                </a:lnTo>
                <a:lnTo>
                  <a:pt x="257175" y="485775"/>
                </a:lnTo>
                <a:lnTo>
                  <a:pt x="161925" y="440531"/>
                </a:lnTo>
                <a:lnTo>
                  <a:pt x="73819" y="381000"/>
                </a:lnTo>
                <a:lnTo>
                  <a:pt x="0" y="350043"/>
                </a:lnTo>
                <a:lnTo>
                  <a:pt x="26194" y="1714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58734422-3E05-546E-C9BB-A2EC2B2D7E73}"/>
              </a:ext>
            </a:extLst>
          </p:cNvPr>
          <p:cNvSpPr/>
          <p:nvPr/>
        </p:nvSpPr>
        <p:spPr>
          <a:xfrm>
            <a:off x="1719830" y="2790579"/>
            <a:ext cx="1757733" cy="2359552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4882 w 1757733"/>
              <a:gd name="csY9" fmla="*/ 2285288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36066 w 1757733"/>
              <a:gd name="csY19" fmla="*/ 1937770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00484 w 1757733"/>
              <a:gd name="csY38" fmla="*/ 181578 h 2359552"/>
              <a:gd name="csX39" fmla="*/ 42640 w 1757733"/>
              <a:gd name="csY39" fmla="*/ 184775 h 23595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757733" h="2359552">
                <a:moveTo>
                  <a:pt x="42640" y="184775"/>
                </a:moveTo>
                <a:lnTo>
                  <a:pt x="90019" y="236891"/>
                </a:lnTo>
                <a:lnTo>
                  <a:pt x="77231" y="421667"/>
                </a:lnTo>
                <a:lnTo>
                  <a:pt x="7819" y="535491"/>
                </a:lnTo>
                <a:cubicBezTo>
                  <a:pt x="5213" y="1017131"/>
                  <a:pt x="2606" y="1498771"/>
                  <a:pt x="0" y="1980411"/>
                </a:cubicBezTo>
                <a:lnTo>
                  <a:pt x="142019" y="2222040"/>
                </a:lnTo>
                <a:lnTo>
                  <a:pt x="251105" y="2297845"/>
                </a:lnTo>
                <a:lnTo>
                  <a:pt x="290664" y="2263256"/>
                </a:lnTo>
                <a:lnTo>
                  <a:pt x="460993" y="2307437"/>
                </a:lnTo>
                <a:lnTo>
                  <a:pt x="514882" y="2285288"/>
                </a:lnTo>
                <a:lnTo>
                  <a:pt x="573277" y="2359552"/>
                </a:lnTo>
                <a:lnTo>
                  <a:pt x="753314" y="2345223"/>
                </a:lnTo>
                <a:lnTo>
                  <a:pt x="810168" y="2297845"/>
                </a:lnTo>
                <a:lnTo>
                  <a:pt x="810168" y="2259942"/>
                </a:lnTo>
                <a:lnTo>
                  <a:pt x="734363" y="2226777"/>
                </a:lnTo>
                <a:lnTo>
                  <a:pt x="777003" y="2070429"/>
                </a:lnTo>
                <a:lnTo>
                  <a:pt x="1009157" y="1899868"/>
                </a:lnTo>
                <a:lnTo>
                  <a:pt x="1236572" y="1928295"/>
                </a:lnTo>
                <a:lnTo>
                  <a:pt x="1321853" y="1966197"/>
                </a:lnTo>
                <a:lnTo>
                  <a:pt x="1352052" y="1928178"/>
                </a:lnTo>
                <a:lnTo>
                  <a:pt x="1302902" y="1871441"/>
                </a:lnTo>
                <a:lnTo>
                  <a:pt x="1288688" y="1738782"/>
                </a:lnTo>
                <a:lnTo>
                  <a:pt x="1260261" y="1667714"/>
                </a:lnTo>
                <a:lnTo>
                  <a:pt x="1222359" y="1662976"/>
                </a:lnTo>
                <a:lnTo>
                  <a:pt x="1189194" y="1511366"/>
                </a:lnTo>
                <a:lnTo>
                  <a:pt x="1255523" y="1478201"/>
                </a:lnTo>
                <a:lnTo>
                  <a:pt x="1336066" y="1407134"/>
                </a:lnTo>
                <a:lnTo>
                  <a:pt x="1336066" y="1258837"/>
                </a:lnTo>
                <a:lnTo>
                  <a:pt x="1757733" y="1293426"/>
                </a:lnTo>
                <a:lnTo>
                  <a:pt x="1707273" y="1190735"/>
                </a:lnTo>
                <a:cubicBezTo>
                  <a:pt x="1708852" y="1056497"/>
                  <a:pt x="1704038" y="925455"/>
                  <a:pt x="1705617" y="791217"/>
                </a:cubicBezTo>
                <a:lnTo>
                  <a:pt x="1686665" y="668033"/>
                </a:lnTo>
                <a:lnTo>
                  <a:pt x="1629811" y="535374"/>
                </a:lnTo>
                <a:lnTo>
                  <a:pt x="1606122" y="350599"/>
                </a:lnTo>
                <a:lnTo>
                  <a:pt x="1729306" y="156348"/>
                </a:lnTo>
                <a:lnTo>
                  <a:pt x="1719830" y="56854"/>
                </a:lnTo>
                <a:lnTo>
                  <a:pt x="1677190" y="0"/>
                </a:lnTo>
                <a:lnTo>
                  <a:pt x="1283950" y="137397"/>
                </a:lnTo>
                <a:lnTo>
                  <a:pt x="1100484" y="181578"/>
                </a:lnTo>
                <a:lnTo>
                  <a:pt x="42640" y="18477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8386B07D-4DC5-5F57-65E6-F6D1E3DF2B51}"/>
              </a:ext>
            </a:extLst>
          </p:cNvPr>
          <p:cNvSpPr/>
          <p:nvPr/>
        </p:nvSpPr>
        <p:spPr>
          <a:xfrm>
            <a:off x="2804383" y="2788547"/>
            <a:ext cx="682827" cy="1293426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331647 w 1757733"/>
              <a:gd name="csY0" fmla="*/ 189513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331647 w 1757733"/>
              <a:gd name="csY0" fmla="*/ 189513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184774 w 1757733"/>
              <a:gd name="csY0" fmla="*/ 198989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27921 w 1757733"/>
              <a:gd name="csY2" fmla="*/ 454832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8444 w 1757733"/>
              <a:gd name="csY2" fmla="*/ 601704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6948 w 1757733"/>
              <a:gd name="csY3" fmla="*/ 554327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2210 w 1757733"/>
              <a:gd name="csY3" fmla="*/ 568540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379026 w 1634549"/>
              <a:gd name="csY3" fmla="*/ 568540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32154 w 1634549"/>
              <a:gd name="csY3" fmla="*/ 582753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1113388 w 1634549"/>
              <a:gd name="csY5" fmla="*/ 487997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81236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904924 w 1634549"/>
              <a:gd name="csY7" fmla="*/ 454832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350598 w 1634549"/>
              <a:gd name="csY7" fmla="*/ 2297845 h 2349961"/>
              <a:gd name="csX8" fmla="*/ 388501 w 1634549"/>
              <a:gd name="csY8" fmla="*/ 2278894 h 2349961"/>
              <a:gd name="csX9" fmla="*/ 450093 w 1634549"/>
              <a:gd name="csY9" fmla="*/ 2349961 h 2349961"/>
              <a:gd name="csX10" fmla="*/ 630130 w 1634549"/>
              <a:gd name="csY10" fmla="*/ 2345223 h 2349961"/>
              <a:gd name="csX11" fmla="*/ 686984 w 1634549"/>
              <a:gd name="csY11" fmla="*/ 2297845 h 2349961"/>
              <a:gd name="csX12" fmla="*/ 686984 w 1634549"/>
              <a:gd name="csY12" fmla="*/ 2259942 h 2349961"/>
              <a:gd name="csX13" fmla="*/ 611179 w 1634549"/>
              <a:gd name="csY13" fmla="*/ 2226777 h 2349961"/>
              <a:gd name="csX14" fmla="*/ 653819 w 1634549"/>
              <a:gd name="csY14" fmla="*/ 2070429 h 2349961"/>
              <a:gd name="csX15" fmla="*/ 885973 w 1634549"/>
              <a:gd name="csY15" fmla="*/ 1899868 h 2349961"/>
              <a:gd name="csX16" fmla="*/ 1113388 w 1634549"/>
              <a:gd name="csY16" fmla="*/ 1928295 h 2349961"/>
              <a:gd name="csX17" fmla="*/ 1198669 w 1634549"/>
              <a:gd name="csY17" fmla="*/ 1966197 h 2349961"/>
              <a:gd name="csX18" fmla="*/ 1212882 w 1634549"/>
              <a:gd name="csY18" fmla="*/ 1937770 h 2349961"/>
              <a:gd name="csX19" fmla="*/ 1179718 w 1634549"/>
              <a:gd name="csY19" fmla="*/ 1871441 h 2349961"/>
              <a:gd name="csX20" fmla="*/ 1165504 w 1634549"/>
              <a:gd name="csY20" fmla="*/ 1738782 h 2349961"/>
              <a:gd name="csX21" fmla="*/ 1137077 w 1634549"/>
              <a:gd name="csY21" fmla="*/ 1667714 h 2349961"/>
              <a:gd name="csX22" fmla="*/ 1099175 w 1634549"/>
              <a:gd name="csY22" fmla="*/ 1662976 h 2349961"/>
              <a:gd name="csX23" fmla="*/ 1066010 w 1634549"/>
              <a:gd name="csY23" fmla="*/ 1511366 h 2349961"/>
              <a:gd name="csX24" fmla="*/ 1132339 w 1634549"/>
              <a:gd name="csY24" fmla="*/ 1478201 h 2349961"/>
              <a:gd name="csX25" fmla="*/ 1212882 w 1634549"/>
              <a:gd name="csY25" fmla="*/ 1407134 h 2349961"/>
              <a:gd name="csX26" fmla="*/ 1212882 w 1634549"/>
              <a:gd name="csY26" fmla="*/ 1246048 h 2349961"/>
              <a:gd name="csX27" fmla="*/ 1634549 w 1634549"/>
              <a:gd name="csY27" fmla="*/ 1293426 h 2349961"/>
              <a:gd name="csX28" fmla="*/ 1577695 w 1634549"/>
              <a:gd name="csY28" fmla="*/ 1193932 h 2349961"/>
              <a:gd name="csX29" fmla="*/ 1582433 w 1634549"/>
              <a:gd name="csY29" fmla="*/ 791217 h 2349961"/>
              <a:gd name="csX30" fmla="*/ 1563481 w 1634549"/>
              <a:gd name="csY30" fmla="*/ 668033 h 2349961"/>
              <a:gd name="csX31" fmla="*/ 1506627 w 1634549"/>
              <a:gd name="csY31" fmla="*/ 535374 h 2349961"/>
              <a:gd name="csX32" fmla="*/ 1482938 w 1634549"/>
              <a:gd name="csY32" fmla="*/ 350599 h 2349961"/>
              <a:gd name="csX33" fmla="*/ 1606122 w 1634549"/>
              <a:gd name="csY33" fmla="*/ 156348 h 2349961"/>
              <a:gd name="csX34" fmla="*/ 1596646 w 1634549"/>
              <a:gd name="csY34" fmla="*/ 56854 h 2349961"/>
              <a:gd name="csX35" fmla="*/ 1554006 w 1634549"/>
              <a:gd name="csY35" fmla="*/ 0 h 2349961"/>
              <a:gd name="csX36" fmla="*/ 1160766 w 1634549"/>
              <a:gd name="csY36" fmla="*/ 137397 h 2349961"/>
              <a:gd name="csX37" fmla="*/ 999680 w 1634549"/>
              <a:gd name="csY37" fmla="*/ 184775 h 2349961"/>
              <a:gd name="csX38" fmla="*/ 61590 w 1634549"/>
              <a:gd name="csY38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50598 w 1634549"/>
              <a:gd name="csY6" fmla="*/ 2297845 h 2349961"/>
              <a:gd name="csX7" fmla="*/ 388501 w 1634549"/>
              <a:gd name="csY7" fmla="*/ 2278894 h 2349961"/>
              <a:gd name="csX8" fmla="*/ 450093 w 1634549"/>
              <a:gd name="csY8" fmla="*/ 2349961 h 2349961"/>
              <a:gd name="csX9" fmla="*/ 630130 w 1634549"/>
              <a:gd name="csY9" fmla="*/ 2345223 h 2349961"/>
              <a:gd name="csX10" fmla="*/ 686984 w 1634549"/>
              <a:gd name="csY10" fmla="*/ 2297845 h 2349961"/>
              <a:gd name="csX11" fmla="*/ 686984 w 1634549"/>
              <a:gd name="csY11" fmla="*/ 2259942 h 2349961"/>
              <a:gd name="csX12" fmla="*/ 611179 w 1634549"/>
              <a:gd name="csY12" fmla="*/ 2226777 h 2349961"/>
              <a:gd name="csX13" fmla="*/ 653819 w 1634549"/>
              <a:gd name="csY13" fmla="*/ 2070429 h 2349961"/>
              <a:gd name="csX14" fmla="*/ 885973 w 1634549"/>
              <a:gd name="csY14" fmla="*/ 1899868 h 2349961"/>
              <a:gd name="csX15" fmla="*/ 1113388 w 1634549"/>
              <a:gd name="csY15" fmla="*/ 1928295 h 2349961"/>
              <a:gd name="csX16" fmla="*/ 1198669 w 1634549"/>
              <a:gd name="csY16" fmla="*/ 1966197 h 2349961"/>
              <a:gd name="csX17" fmla="*/ 1212882 w 1634549"/>
              <a:gd name="csY17" fmla="*/ 1937770 h 2349961"/>
              <a:gd name="csX18" fmla="*/ 1179718 w 1634549"/>
              <a:gd name="csY18" fmla="*/ 1871441 h 2349961"/>
              <a:gd name="csX19" fmla="*/ 1165504 w 1634549"/>
              <a:gd name="csY19" fmla="*/ 1738782 h 2349961"/>
              <a:gd name="csX20" fmla="*/ 1137077 w 1634549"/>
              <a:gd name="csY20" fmla="*/ 1667714 h 2349961"/>
              <a:gd name="csX21" fmla="*/ 1099175 w 1634549"/>
              <a:gd name="csY21" fmla="*/ 1662976 h 2349961"/>
              <a:gd name="csX22" fmla="*/ 1066010 w 1634549"/>
              <a:gd name="csY22" fmla="*/ 1511366 h 2349961"/>
              <a:gd name="csX23" fmla="*/ 1132339 w 1634549"/>
              <a:gd name="csY23" fmla="*/ 1478201 h 2349961"/>
              <a:gd name="csX24" fmla="*/ 1212882 w 1634549"/>
              <a:gd name="csY24" fmla="*/ 1407134 h 2349961"/>
              <a:gd name="csX25" fmla="*/ 1212882 w 1634549"/>
              <a:gd name="csY25" fmla="*/ 1246048 h 2349961"/>
              <a:gd name="csX26" fmla="*/ 1634549 w 1634549"/>
              <a:gd name="csY26" fmla="*/ 1293426 h 2349961"/>
              <a:gd name="csX27" fmla="*/ 1577695 w 1634549"/>
              <a:gd name="csY27" fmla="*/ 1193932 h 2349961"/>
              <a:gd name="csX28" fmla="*/ 1582433 w 1634549"/>
              <a:gd name="csY28" fmla="*/ 791217 h 2349961"/>
              <a:gd name="csX29" fmla="*/ 1563481 w 1634549"/>
              <a:gd name="csY29" fmla="*/ 668033 h 2349961"/>
              <a:gd name="csX30" fmla="*/ 1506627 w 1634549"/>
              <a:gd name="csY30" fmla="*/ 535374 h 2349961"/>
              <a:gd name="csX31" fmla="*/ 1482938 w 1634549"/>
              <a:gd name="csY31" fmla="*/ 350599 h 2349961"/>
              <a:gd name="csX32" fmla="*/ 1606122 w 1634549"/>
              <a:gd name="csY32" fmla="*/ 156348 h 2349961"/>
              <a:gd name="csX33" fmla="*/ 1596646 w 1634549"/>
              <a:gd name="csY33" fmla="*/ 56854 h 2349961"/>
              <a:gd name="csX34" fmla="*/ 1554006 w 1634549"/>
              <a:gd name="csY34" fmla="*/ 0 h 2349961"/>
              <a:gd name="csX35" fmla="*/ 1160766 w 1634549"/>
              <a:gd name="csY35" fmla="*/ 137397 h 2349961"/>
              <a:gd name="csX36" fmla="*/ 999680 w 1634549"/>
              <a:gd name="csY36" fmla="*/ 184775 h 2349961"/>
              <a:gd name="csX37" fmla="*/ 61590 w 1634549"/>
              <a:gd name="csY37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88501 w 1634549"/>
              <a:gd name="csY6" fmla="*/ 2278894 h 2349961"/>
              <a:gd name="csX7" fmla="*/ 450093 w 1634549"/>
              <a:gd name="csY7" fmla="*/ 2349961 h 2349961"/>
              <a:gd name="csX8" fmla="*/ 630130 w 1634549"/>
              <a:gd name="csY8" fmla="*/ 2345223 h 2349961"/>
              <a:gd name="csX9" fmla="*/ 686984 w 1634549"/>
              <a:gd name="csY9" fmla="*/ 2297845 h 2349961"/>
              <a:gd name="csX10" fmla="*/ 686984 w 1634549"/>
              <a:gd name="csY10" fmla="*/ 2259942 h 2349961"/>
              <a:gd name="csX11" fmla="*/ 611179 w 1634549"/>
              <a:gd name="csY11" fmla="*/ 2226777 h 2349961"/>
              <a:gd name="csX12" fmla="*/ 653819 w 1634549"/>
              <a:gd name="csY12" fmla="*/ 2070429 h 2349961"/>
              <a:gd name="csX13" fmla="*/ 885973 w 1634549"/>
              <a:gd name="csY13" fmla="*/ 1899868 h 2349961"/>
              <a:gd name="csX14" fmla="*/ 1113388 w 1634549"/>
              <a:gd name="csY14" fmla="*/ 1928295 h 2349961"/>
              <a:gd name="csX15" fmla="*/ 1198669 w 1634549"/>
              <a:gd name="csY15" fmla="*/ 1966197 h 2349961"/>
              <a:gd name="csX16" fmla="*/ 1212882 w 1634549"/>
              <a:gd name="csY16" fmla="*/ 1937770 h 2349961"/>
              <a:gd name="csX17" fmla="*/ 1179718 w 1634549"/>
              <a:gd name="csY17" fmla="*/ 1871441 h 2349961"/>
              <a:gd name="csX18" fmla="*/ 1165504 w 1634549"/>
              <a:gd name="csY18" fmla="*/ 1738782 h 2349961"/>
              <a:gd name="csX19" fmla="*/ 1137077 w 1634549"/>
              <a:gd name="csY19" fmla="*/ 1667714 h 2349961"/>
              <a:gd name="csX20" fmla="*/ 1099175 w 1634549"/>
              <a:gd name="csY20" fmla="*/ 1662976 h 2349961"/>
              <a:gd name="csX21" fmla="*/ 1066010 w 1634549"/>
              <a:gd name="csY21" fmla="*/ 1511366 h 2349961"/>
              <a:gd name="csX22" fmla="*/ 1132339 w 1634549"/>
              <a:gd name="csY22" fmla="*/ 1478201 h 2349961"/>
              <a:gd name="csX23" fmla="*/ 1212882 w 1634549"/>
              <a:gd name="csY23" fmla="*/ 1407134 h 2349961"/>
              <a:gd name="csX24" fmla="*/ 1212882 w 1634549"/>
              <a:gd name="csY24" fmla="*/ 1246048 h 2349961"/>
              <a:gd name="csX25" fmla="*/ 1634549 w 1634549"/>
              <a:gd name="csY25" fmla="*/ 1293426 h 2349961"/>
              <a:gd name="csX26" fmla="*/ 1577695 w 1634549"/>
              <a:gd name="csY26" fmla="*/ 1193932 h 2349961"/>
              <a:gd name="csX27" fmla="*/ 1582433 w 1634549"/>
              <a:gd name="csY27" fmla="*/ 791217 h 2349961"/>
              <a:gd name="csX28" fmla="*/ 1563481 w 1634549"/>
              <a:gd name="csY28" fmla="*/ 668033 h 2349961"/>
              <a:gd name="csX29" fmla="*/ 1506627 w 1634549"/>
              <a:gd name="csY29" fmla="*/ 535374 h 2349961"/>
              <a:gd name="csX30" fmla="*/ 1482938 w 1634549"/>
              <a:gd name="csY30" fmla="*/ 350599 h 2349961"/>
              <a:gd name="csX31" fmla="*/ 1606122 w 1634549"/>
              <a:gd name="csY31" fmla="*/ 156348 h 2349961"/>
              <a:gd name="csX32" fmla="*/ 1596646 w 1634549"/>
              <a:gd name="csY32" fmla="*/ 56854 h 2349961"/>
              <a:gd name="csX33" fmla="*/ 1554006 w 1634549"/>
              <a:gd name="csY33" fmla="*/ 0 h 2349961"/>
              <a:gd name="csX34" fmla="*/ 1160766 w 1634549"/>
              <a:gd name="csY34" fmla="*/ 137397 h 2349961"/>
              <a:gd name="csX35" fmla="*/ 999680 w 1634549"/>
              <a:gd name="csY35" fmla="*/ 184775 h 2349961"/>
              <a:gd name="csX36" fmla="*/ 61590 w 1634549"/>
              <a:gd name="csY36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450093 w 1634549"/>
              <a:gd name="csY6" fmla="*/ 2349961 h 2349961"/>
              <a:gd name="csX7" fmla="*/ 630130 w 1634549"/>
              <a:gd name="csY7" fmla="*/ 2345223 h 2349961"/>
              <a:gd name="csX8" fmla="*/ 686984 w 1634549"/>
              <a:gd name="csY8" fmla="*/ 2297845 h 2349961"/>
              <a:gd name="csX9" fmla="*/ 686984 w 1634549"/>
              <a:gd name="csY9" fmla="*/ 2259942 h 2349961"/>
              <a:gd name="csX10" fmla="*/ 611179 w 1634549"/>
              <a:gd name="csY10" fmla="*/ 2226777 h 2349961"/>
              <a:gd name="csX11" fmla="*/ 653819 w 1634549"/>
              <a:gd name="csY11" fmla="*/ 2070429 h 2349961"/>
              <a:gd name="csX12" fmla="*/ 885973 w 1634549"/>
              <a:gd name="csY12" fmla="*/ 1899868 h 2349961"/>
              <a:gd name="csX13" fmla="*/ 1113388 w 1634549"/>
              <a:gd name="csY13" fmla="*/ 1928295 h 2349961"/>
              <a:gd name="csX14" fmla="*/ 1198669 w 1634549"/>
              <a:gd name="csY14" fmla="*/ 1966197 h 2349961"/>
              <a:gd name="csX15" fmla="*/ 1212882 w 1634549"/>
              <a:gd name="csY15" fmla="*/ 1937770 h 2349961"/>
              <a:gd name="csX16" fmla="*/ 1179718 w 1634549"/>
              <a:gd name="csY16" fmla="*/ 1871441 h 2349961"/>
              <a:gd name="csX17" fmla="*/ 1165504 w 1634549"/>
              <a:gd name="csY17" fmla="*/ 1738782 h 2349961"/>
              <a:gd name="csX18" fmla="*/ 1137077 w 1634549"/>
              <a:gd name="csY18" fmla="*/ 1667714 h 2349961"/>
              <a:gd name="csX19" fmla="*/ 1099175 w 1634549"/>
              <a:gd name="csY19" fmla="*/ 1662976 h 2349961"/>
              <a:gd name="csX20" fmla="*/ 1066010 w 1634549"/>
              <a:gd name="csY20" fmla="*/ 1511366 h 2349961"/>
              <a:gd name="csX21" fmla="*/ 1132339 w 1634549"/>
              <a:gd name="csY21" fmla="*/ 1478201 h 2349961"/>
              <a:gd name="csX22" fmla="*/ 1212882 w 1634549"/>
              <a:gd name="csY22" fmla="*/ 1407134 h 2349961"/>
              <a:gd name="csX23" fmla="*/ 1212882 w 1634549"/>
              <a:gd name="csY23" fmla="*/ 1246048 h 2349961"/>
              <a:gd name="csX24" fmla="*/ 1634549 w 1634549"/>
              <a:gd name="csY24" fmla="*/ 1293426 h 2349961"/>
              <a:gd name="csX25" fmla="*/ 1577695 w 1634549"/>
              <a:gd name="csY25" fmla="*/ 1193932 h 2349961"/>
              <a:gd name="csX26" fmla="*/ 1582433 w 1634549"/>
              <a:gd name="csY26" fmla="*/ 791217 h 2349961"/>
              <a:gd name="csX27" fmla="*/ 1563481 w 1634549"/>
              <a:gd name="csY27" fmla="*/ 668033 h 2349961"/>
              <a:gd name="csX28" fmla="*/ 1506627 w 1634549"/>
              <a:gd name="csY28" fmla="*/ 535374 h 2349961"/>
              <a:gd name="csX29" fmla="*/ 1482938 w 1634549"/>
              <a:gd name="csY29" fmla="*/ 350599 h 2349961"/>
              <a:gd name="csX30" fmla="*/ 1606122 w 1634549"/>
              <a:gd name="csY30" fmla="*/ 156348 h 2349961"/>
              <a:gd name="csX31" fmla="*/ 1596646 w 1634549"/>
              <a:gd name="csY31" fmla="*/ 56854 h 2349961"/>
              <a:gd name="csX32" fmla="*/ 1554006 w 1634549"/>
              <a:gd name="csY32" fmla="*/ 0 h 2349961"/>
              <a:gd name="csX33" fmla="*/ 1160766 w 1634549"/>
              <a:gd name="csY33" fmla="*/ 137397 h 2349961"/>
              <a:gd name="csX34" fmla="*/ 999680 w 1634549"/>
              <a:gd name="csY34" fmla="*/ 184775 h 2349961"/>
              <a:gd name="csX35" fmla="*/ 61590 w 1634549"/>
              <a:gd name="csY35" fmla="*/ 198989 h 2349961"/>
              <a:gd name="csX0" fmla="*/ 61590 w 1634549"/>
              <a:gd name="csY0" fmla="*/ 198989 h 2345223"/>
              <a:gd name="csX1" fmla="*/ 0 w 1634549"/>
              <a:gd name="csY1" fmla="*/ 217940 h 2345223"/>
              <a:gd name="csX2" fmla="*/ 9473 w 1634549"/>
              <a:gd name="csY2" fmla="*/ 578015 h 2345223"/>
              <a:gd name="csX3" fmla="*/ 227416 w 1634549"/>
              <a:gd name="csY3" fmla="*/ 573277 h 2345223"/>
              <a:gd name="csX4" fmla="*/ 217940 w 1634549"/>
              <a:gd name="csY4" fmla="*/ 909662 h 2345223"/>
              <a:gd name="csX5" fmla="*/ 900186 w 1634549"/>
              <a:gd name="csY5" fmla="*/ 876498 h 2345223"/>
              <a:gd name="csX6" fmla="*/ 630130 w 1634549"/>
              <a:gd name="csY6" fmla="*/ 2345223 h 2345223"/>
              <a:gd name="csX7" fmla="*/ 686984 w 1634549"/>
              <a:gd name="csY7" fmla="*/ 2297845 h 2345223"/>
              <a:gd name="csX8" fmla="*/ 686984 w 1634549"/>
              <a:gd name="csY8" fmla="*/ 2259942 h 2345223"/>
              <a:gd name="csX9" fmla="*/ 611179 w 1634549"/>
              <a:gd name="csY9" fmla="*/ 2226777 h 2345223"/>
              <a:gd name="csX10" fmla="*/ 653819 w 1634549"/>
              <a:gd name="csY10" fmla="*/ 2070429 h 2345223"/>
              <a:gd name="csX11" fmla="*/ 885973 w 1634549"/>
              <a:gd name="csY11" fmla="*/ 1899868 h 2345223"/>
              <a:gd name="csX12" fmla="*/ 1113388 w 1634549"/>
              <a:gd name="csY12" fmla="*/ 1928295 h 2345223"/>
              <a:gd name="csX13" fmla="*/ 1198669 w 1634549"/>
              <a:gd name="csY13" fmla="*/ 1966197 h 2345223"/>
              <a:gd name="csX14" fmla="*/ 1212882 w 1634549"/>
              <a:gd name="csY14" fmla="*/ 1937770 h 2345223"/>
              <a:gd name="csX15" fmla="*/ 1179718 w 1634549"/>
              <a:gd name="csY15" fmla="*/ 1871441 h 2345223"/>
              <a:gd name="csX16" fmla="*/ 1165504 w 1634549"/>
              <a:gd name="csY16" fmla="*/ 1738782 h 2345223"/>
              <a:gd name="csX17" fmla="*/ 1137077 w 1634549"/>
              <a:gd name="csY17" fmla="*/ 1667714 h 2345223"/>
              <a:gd name="csX18" fmla="*/ 1099175 w 1634549"/>
              <a:gd name="csY18" fmla="*/ 1662976 h 2345223"/>
              <a:gd name="csX19" fmla="*/ 1066010 w 1634549"/>
              <a:gd name="csY19" fmla="*/ 1511366 h 2345223"/>
              <a:gd name="csX20" fmla="*/ 1132339 w 1634549"/>
              <a:gd name="csY20" fmla="*/ 1478201 h 2345223"/>
              <a:gd name="csX21" fmla="*/ 1212882 w 1634549"/>
              <a:gd name="csY21" fmla="*/ 1407134 h 2345223"/>
              <a:gd name="csX22" fmla="*/ 1212882 w 1634549"/>
              <a:gd name="csY22" fmla="*/ 1246048 h 2345223"/>
              <a:gd name="csX23" fmla="*/ 1634549 w 1634549"/>
              <a:gd name="csY23" fmla="*/ 1293426 h 2345223"/>
              <a:gd name="csX24" fmla="*/ 1577695 w 1634549"/>
              <a:gd name="csY24" fmla="*/ 1193932 h 2345223"/>
              <a:gd name="csX25" fmla="*/ 1582433 w 1634549"/>
              <a:gd name="csY25" fmla="*/ 791217 h 2345223"/>
              <a:gd name="csX26" fmla="*/ 1563481 w 1634549"/>
              <a:gd name="csY26" fmla="*/ 668033 h 2345223"/>
              <a:gd name="csX27" fmla="*/ 1506627 w 1634549"/>
              <a:gd name="csY27" fmla="*/ 535374 h 2345223"/>
              <a:gd name="csX28" fmla="*/ 1482938 w 1634549"/>
              <a:gd name="csY28" fmla="*/ 350599 h 2345223"/>
              <a:gd name="csX29" fmla="*/ 1606122 w 1634549"/>
              <a:gd name="csY29" fmla="*/ 156348 h 2345223"/>
              <a:gd name="csX30" fmla="*/ 1596646 w 1634549"/>
              <a:gd name="csY30" fmla="*/ 56854 h 2345223"/>
              <a:gd name="csX31" fmla="*/ 1554006 w 1634549"/>
              <a:gd name="csY31" fmla="*/ 0 h 2345223"/>
              <a:gd name="csX32" fmla="*/ 1160766 w 1634549"/>
              <a:gd name="csY32" fmla="*/ 137397 h 2345223"/>
              <a:gd name="csX33" fmla="*/ 999680 w 1634549"/>
              <a:gd name="csY33" fmla="*/ 184775 h 2345223"/>
              <a:gd name="csX34" fmla="*/ 61590 w 1634549"/>
              <a:gd name="csY34" fmla="*/ 198989 h 2345223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86984 w 1634549"/>
              <a:gd name="csY7" fmla="*/ 2259942 h 2297845"/>
              <a:gd name="csX8" fmla="*/ 611179 w 1634549"/>
              <a:gd name="csY8" fmla="*/ 2226777 h 2297845"/>
              <a:gd name="csX9" fmla="*/ 653819 w 1634549"/>
              <a:gd name="csY9" fmla="*/ 2070429 h 2297845"/>
              <a:gd name="csX10" fmla="*/ 885973 w 1634549"/>
              <a:gd name="csY10" fmla="*/ 1899868 h 2297845"/>
              <a:gd name="csX11" fmla="*/ 1113388 w 1634549"/>
              <a:gd name="csY11" fmla="*/ 1928295 h 2297845"/>
              <a:gd name="csX12" fmla="*/ 1198669 w 1634549"/>
              <a:gd name="csY12" fmla="*/ 1966197 h 2297845"/>
              <a:gd name="csX13" fmla="*/ 1212882 w 1634549"/>
              <a:gd name="csY13" fmla="*/ 1937770 h 2297845"/>
              <a:gd name="csX14" fmla="*/ 1179718 w 1634549"/>
              <a:gd name="csY14" fmla="*/ 1871441 h 2297845"/>
              <a:gd name="csX15" fmla="*/ 1165504 w 1634549"/>
              <a:gd name="csY15" fmla="*/ 1738782 h 2297845"/>
              <a:gd name="csX16" fmla="*/ 1137077 w 1634549"/>
              <a:gd name="csY16" fmla="*/ 1667714 h 2297845"/>
              <a:gd name="csX17" fmla="*/ 1099175 w 1634549"/>
              <a:gd name="csY17" fmla="*/ 1662976 h 2297845"/>
              <a:gd name="csX18" fmla="*/ 1066010 w 1634549"/>
              <a:gd name="csY18" fmla="*/ 1511366 h 2297845"/>
              <a:gd name="csX19" fmla="*/ 1132339 w 1634549"/>
              <a:gd name="csY19" fmla="*/ 1478201 h 2297845"/>
              <a:gd name="csX20" fmla="*/ 1212882 w 1634549"/>
              <a:gd name="csY20" fmla="*/ 1407134 h 2297845"/>
              <a:gd name="csX21" fmla="*/ 1212882 w 1634549"/>
              <a:gd name="csY21" fmla="*/ 1246048 h 2297845"/>
              <a:gd name="csX22" fmla="*/ 1634549 w 1634549"/>
              <a:gd name="csY22" fmla="*/ 1293426 h 2297845"/>
              <a:gd name="csX23" fmla="*/ 1577695 w 1634549"/>
              <a:gd name="csY23" fmla="*/ 1193932 h 2297845"/>
              <a:gd name="csX24" fmla="*/ 1582433 w 1634549"/>
              <a:gd name="csY24" fmla="*/ 791217 h 2297845"/>
              <a:gd name="csX25" fmla="*/ 1563481 w 1634549"/>
              <a:gd name="csY25" fmla="*/ 668033 h 2297845"/>
              <a:gd name="csX26" fmla="*/ 1506627 w 1634549"/>
              <a:gd name="csY26" fmla="*/ 535374 h 2297845"/>
              <a:gd name="csX27" fmla="*/ 1482938 w 1634549"/>
              <a:gd name="csY27" fmla="*/ 350599 h 2297845"/>
              <a:gd name="csX28" fmla="*/ 1606122 w 1634549"/>
              <a:gd name="csY28" fmla="*/ 156348 h 2297845"/>
              <a:gd name="csX29" fmla="*/ 1596646 w 1634549"/>
              <a:gd name="csY29" fmla="*/ 56854 h 2297845"/>
              <a:gd name="csX30" fmla="*/ 1554006 w 1634549"/>
              <a:gd name="csY30" fmla="*/ 0 h 2297845"/>
              <a:gd name="csX31" fmla="*/ 1160766 w 1634549"/>
              <a:gd name="csY31" fmla="*/ 137397 h 2297845"/>
              <a:gd name="csX32" fmla="*/ 999680 w 1634549"/>
              <a:gd name="csY32" fmla="*/ 184775 h 2297845"/>
              <a:gd name="csX33" fmla="*/ 61590 w 1634549"/>
              <a:gd name="csY33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11179 w 1634549"/>
              <a:gd name="csY7" fmla="*/ 2226777 h 2297845"/>
              <a:gd name="csX8" fmla="*/ 653819 w 1634549"/>
              <a:gd name="csY8" fmla="*/ 2070429 h 2297845"/>
              <a:gd name="csX9" fmla="*/ 885973 w 1634549"/>
              <a:gd name="csY9" fmla="*/ 1899868 h 2297845"/>
              <a:gd name="csX10" fmla="*/ 1113388 w 1634549"/>
              <a:gd name="csY10" fmla="*/ 1928295 h 2297845"/>
              <a:gd name="csX11" fmla="*/ 1198669 w 1634549"/>
              <a:gd name="csY11" fmla="*/ 1966197 h 2297845"/>
              <a:gd name="csX12" fmla="*/ 1212882 w 1634549"/>
              <a:gd name="csY12" fmla="*/ 1937770 h 2297845"/>
              <a:gd name="csX13" fmla="*/ 1179718 w 1634549"/>
              <a:gd name="csY13" fmla="*/ 1871441 h 2297845"/>
              <a:gd name="csX14" fmla="*/ 1165504 w 1634549"/>
              <a:gd name="csY14" fmla="*/ 1738782 h 2297845"/>
              <a:gd name="csX15" fmla="*/ 1137077 w 1634549"/>
              <a:gd name="csY15" fmla="*/ 1667714 h 2297845"/>
              <a:gd name="csX16" fmla="*/ 1099175 w 1634549"/>
              <a:gd name="csY16" fmla="*/ 1662976 h 2297845"/>
              <a:gd name="csX17" fmla="*/ 1066010 w 1634549"/>
              <a:gd name="csY17" fmla="*/ 1511366 h 2297845"/>
              <a:gd name="csX18" fmla="*/ 1132339 w 1634549"/>
              <a:gd name="csY18" fmla="*/ 1478201 h 2297845"/>
              <a:gd name="csX19" fmla="*/ 1212882 w 1634549"/>
              <a:gd name="csY19" fmla="*/ 1407134 h 2297845"/>
              <a:gd name="csX20" fmla="*/ 1212882 w 1634549"/>
              <a:gd name="csY20" fmla="*/ 1246048 h 2297845"/>
              <a:gd name="csX21" fmla="*/ 1634549 w 1634549"/>
              <a:gd name="csY21" fmla="*/ 1293426 h 2297845"/>
              <a:gd name="csX22" fmla="*/ 1577695 w 1634549"/>
              <a:gd name="csY22" fmla="*/ 1193932 h 2297845"/>
              <a:gd name="csX23" fmla="*/ 1582433 w 1634549"/>
              <a:gd name="csY23" fmla="*/ 791217 h 2297845"/>
              <a:gd name="csX24" fmla="*/ 1563481 w 1634549"/>
              <a:gd name="csY24" fmla="*/ 668033 h 2297845"/>
              <a:gd name="csX25" fmla="*/ 1506627 w 1634549"/>
              <a:gd name="csY25" fmla="*/ 535374 h 2297845"/>
              <a:gd name="csX26" fmla="*/ 1482938 w 1634549"/>
              <a:gd name="csY26" fmla="*/ 350599 h 2297845"/>
              <a:gd name="csX27" fmla="*/ 1606122 w 1634549"/>
              <a:gd name="csY27" fmla="*/ 156348 h 2297845"/>
              <a:gd name="csX28" fmla="*/ 1596646 w 1634549"/>
              <a:gd name="csY28" fmla="*/ 56854 h 2297845"/>
              <a:gd name="csX29" fmla="*/ 1554006 w 1634549"/>
              <a:gd name="csY29" fmla="*/ 0 h 2297845"/>
              <a:gd name="csX30" fmla="*/ 1160766 w 1634549"/>
              <a:gd name="csY30" fmla="*/ 137397 h 2297845"/>
              <a:gd name="csX31" fmla="*/ 999680 w 1634549"/>
              <a:gd name="csY31" fmla="*/ 184775 h 2297845"/>
              <a:gd name="csX32" fmla="*/ 61590 w 1634549"/>
              <a:gd name="csY32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53819 w 1634549"/>
              <a:gd name="csY7" fmla="*/ 2070429 h 2297845"/>
              <a:gd name="csX8" fmla="*/ 885973 w 1634549"/>
              <a:gd name="csY8" fmla="*/ 1899868 h 2297845"/>
              <a:gd name="csX9" fmla="*/ 1113388 w 1634549"/>
              <a:gd name="csY9" fmla="*/ 1928295 h 2297845"/>
              <a:gd name="csX10" fmla="*/ 1198669 w 1634549"/>
              <a:gd name="csY10" fmla="*/ 1966197 h 2297845"/>
              <a:gd name="csX11" fmla="*/ 1212882 w 1634549"/>
              <a:gd name="csY11" fmla="*/ 1937770 h 2297845"/>
              <a:gd name="csX12" fmla="*/ 1179718 w 1634549"/>
              <a:gd name="csY12" fmla="*/ 1871441 h 2297845"/>
              <a:gd name="csX13" fmla="*/ 1165504 w 1634549"/>
              <a:gd name="csY13" fmla="*/ 1738782 h 2297845"/>
              <a:gd name="csX14" fmla="*/ 1137077 w 1634549"/>
              <a:gd name="csY14" fmla="*/ 1667714 h 2297845"/>
              <a:gd name="csX15" fmla="*/ 1099175 w 1634549"/>
              <a:gd name="csY15" fmla="*/ 1662976 h 2297845"/>
              <a:gd name="csX16" fmla="*/ 1066010 w 1634549"/>
              <a:gd name="csY16" fmla="*/ 1511366 h 2297845"/>
              <a:gd name="csX17" fmla="*/ 1132339 w 1634549"/>
              <a:gd name="csY17" fmla="*/ 1478201 h 2297845"/>
              <a:gd name="csX18" fmla="*/ 1212882 w 1634549"/>
              <a:gd name="csY18" fmla="*/ 1407134 h 2297845"/>
              <a:gd name="csX19" fmla="*/ 1212882 w 1634549"/>
              <a:gd name="csY19" fmla="*/ 1246048 h 2297845"/>
              <a:gd name="csX20" fmla="*/ 1634549 w 1634549"/>
              <a:gd name="csY20" fmla="*/ 1293426 h 2297845"/>
              <a:gd name="csX21" fmla="*/ 1577695 w 1634549"/>
              <a:gd name="csY21" fmla="*/ 1193932 h 2297845"/>
              <a:gd name="csX22" fmla="*/ 1582433 w 1634549"/>
              <a:gd name="csY22" fmla="*/ 791217 h 2297845"/>
              <a:gd name="csX23" fmla="*/ 1563481 w 1634549"/>
              <a:gd name="csY23" fmla="*/ 668033 h 2297845"/>
              <a:gd name="csX24" fmla="*/ 1506627 w 1634549"/>
              <a:gd name="csY24" fmla="*/ 535374 h 2297845"/>
              <a:gd name="csX25" fmla="*/ 1482938 w 1634549"/>
              <a:gd name="csY25" fmla="*/ 350599 h 2297845"/>
              <a:gd name="csX26" fmla="*/ 1606122 w 1634549"/>
              <a:gd name="csY26" fmla="*/ 156348 h 2297845"/>
              <a:gd name="csX27" fmla="*/ 1596646 w 1634549"/>
              <a:gd name="csY27" fmla="*/ 56854 h 2297845"/>
              <a:gd name="csX28" fmla="*/ 1554006 w 1634549"/>
              <a:gd name="csY28" fmla="*/ 0 h 2297845"/>
              <a:gd name="csX29" fmla="*/ 1160766 w 1634549"/>
              <a:gd name="csY29" fmla="*/ 137397 h 2297845"/>
              <a:gd name="csX30" fmla="*/ 999680 w 1634549"/>
              <a:gd name="csY30" fmla="*/ 184775 h 2297845"/>
              <a:gd name="csX31" fmla="*/ 61590 w 1634549"/>
              <a:gd name="csY31" fmla="*/ 198989 h 2297845"/>
              <a:gd name="csX0" fmla="*/ 61590 w 1634549"/>
              <a:gd name="csY0" fmla="*/ 198989 h 2070429"/>
              <a:gd name="csX1" fmla="*/ 0 w 1634549"/>
              <a:gd name="csY1" fmla="*/ 217940 h 2070429"/>
              <a:gd name="csX2" fmla="*/ 9473 w 1634549"/>
              <a:gd name="csY2" fmla="*/ 578015 h 2070429"/>
              <a:gd name="csX3" fmla="*/ 227416 w 1634549"/>
              <a:gd name="csY3" fmla="*/ 573277 h 2070429"/>
              <a:gd name="csX4" fmla="*/ 217940 w 1634549"/>
              <a:gd name="csY4" fmla="*/ 909662 h 2070429"/>
              <a:gd name="csX5" fmla="*/ 900186 w 1634549"/>
              <a:gd name="csY5" fmla="*/ 876498 h 2070429"/>
              <a:gd name="csX6" fmla="*/ 653819 w 1634549"/>
              <a:gd name="csY6" fmla="*/ 2070429 h 2070429"/>
              <a:gd name="csX7" fmla="*/ 885973 w 1634549"/>
              <a:gd name="csY7" fmla="*/ 1899868 h 2070429"/>
              <a:gd name="csX8" fmla="*/ 1113388 w 1634549"/>
              <a:gd name="csY8" fmla="*/ 1928295 h 2070429"/>
              <a:gd name="csX9" fmla="*/ 1198669 w 1634549"/>
              <a:gd name="csY9" fmla="*/ 1966197 h 2070429"/>
              <a:gd name="csX10" fmla="*/ 1212882 w 1634549"/>
              <a:gd name="csY10" fmla="*/ 1937770 h 2070429"/>
              <a:gd name="csX11" fmla="*/ 1179718 w 1634549"/>
              <a:gd name="csY11" fmla="*/ 1871441 h 2070429"/>
              <a:gd name="csX12" fmla="*/ 1165504 w 1634549"/>
              <a:gd name="csY12" fmla="*/ 1738782 h 2070429"/>
              <a:gd name="csX13" fmla="*/ 1137077 w 1634549"/>
              <a:gd name="csY13" fmla="*/ 1667714 h 2070429"/>
              <a:gd name="csX14" fmla="*/ 1099175 w 1634549"/>
              <a:gd name="csY14" fmla="*/ 1662976 h 2070429"/>
              <a:gd name="csX15" fmla="*/ 1066010 w 1634549"/>
              <a:gd name="csY15" fmla="*/ 1511366 h 2070429"/>
              <a:gd name="csX16" fmla="*/ 1132339 w 1634549"/>
              <a:gd name="csY16" fmla="*/ 1478201 h 2070429"/>
              <a:gd name="csX17" fmla="*/ 1212882 w 1634549"/>
              <a:gd name="csY17" fmla="*/ 1407134 h 2070429"/>
              <a:gd name="csX18" fmla="*/ 1212882 w 1634549"/>
              <a:gd name="csY18" fmla="*/ 1246048 h 2070429"/>
              <a:gd name="csX19" fmla="*/ 1634549 w 1634549"/>
              <a:gd name="csY19" fmla="*/ 1293426 h 2070429"/>
              <a:gd name="csX20" fmla="*/ 1577695 w 1634549"/>
              <a:gd name="csY20" fmla="*/ 1193932 h 2070429"/>
              <a:gd name="csX21" fmla="*/ 1582433 w 1634549"/>
              <a:gd name="csY21" fmla="*/ 791217 h 2070429"/>
              <a:gd name="csX22" fmla="*/ 1563481 w 1634549"/>
              <a:gd name="csY22" fmla="*/ 668033 h 2070429"/>
              <a:gd name="csX23" fmla="*/ 1506627 w 1634549"/>
              <a:gd name="csY23" fmla="*/ 535374 h 2070429"/>
              <a:gd name="csX24" fmla="*/ 1482938 w 1634549"/>
              <a:gd name="csY24" fmla="*/ 350599 h 2070429"/>
              <a:gd name="csX25" fmla="*/ 1606122 w 1634549"/>
              <a:gd name="csY25" fmla="*/ 156348 h 2070429"/>
              <a:gd name="csX26" fmla="*/ 1596646 w 1634549"/>
              <a:gd name="csY26" fmla="*/ 56854 h 2070429"/>
              <a:gd name="csX27" fmla="*/ 1554006 w 1634549"/>
              <a:gd name="csY27" fmla="*/ 0 h 2070429"/>
              <a:gd name="csX28" fmla="*/ 1160766 w 1634549"/>
              <a:gd name="csY28" fmla="*/ 137397 h 2070429"/>
              <a:gd name="csX29" fmla="*/ 999680 w 1634549"/>
              <a:gd name="csY29" fmla="*/ 184775 h 2070429"/>
              <a:gd name="csX30" fmla="*/ 61590 w 1634549"/>
              <a:gd name="csY30" fmla="*/ 198989 h 2070429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885973 w 1634549"/>
              <a:gd name="csY6" fmla="*/ 1899868 h 1966197"/>
              <a:gd name="csX7" fmla="*/ 1113388 w 1634549"/>
              <a:gd name="csY7" fmla="*/ 1928295 h 1966197"/>
              <a:gd name="csX8" fmla="*/ 1198669 w 1634549"/>
              <a:gd name="csY8" fmla="*/ 1966197 h 1966197"/>
              <a:gd name="csX9" fmla="*/ 1212882 w 1634549"/>
              <a:gd name="csY9" fmla="*/ 1937770 h 1966197"/>
              <a:gd name="csX10" fmla="*/ 1179718 w 1634549"/>
              <a:gd name="csY10" fmla="*/ 1871441 h 1966197"/>
              <a:gd name="csX11" fmla="*/ 1165504 w 1634549"/>
              <a:gd name="csY11" fmla="*/ 1738782 h 1966197"/>
              <a:gd name="csX12" fmla="*/ 1137077 w 1634549"/>
              <a:gd name="csY12" fmla="*/ 1667714 h 1966197"/>
              <a:gd name="csX13" fmla="*/ 1099175 w 1634549"/>
              <a:gd name="csY13" fmla="*/ 1662976 h 1966197"/>
              <a:gd name="csX14" fmla="*/ 1066010 w 1634549"/>
              <a:gd name="csY14" fmla="*/ 1511366 h 1966197"/>
              <a:gd name="csX15" fmla="*/ 1132339 w 1634549"/>
              <a:gd name="csY15" fmla="*/ 1478201 h 1966197"/>
              <a:gd name="csX16" fmla="*/ 1212882 w 1634549"/>
              <a:gd name="csY16" fmla="*/ 1407134 h 1966197"/>
              <a:gd name="csX17" fmla="*/ 1212882 w 1634549"/>
              <a:gd name="csY17" fmla="*/ 1246048 h 1966197"/>
              <a:gd name="csX18" fmla="*/ 1634549 w 1634549"/>
              <a:gd name="csY18" fmla="*/ 1293426 h 1966197"/>
              <a:gd name="csX19" fmla="*/ 1577695 w 1634549"/>
              <a:gd name="csY19" fmla="*/ 1193932 h 1966197"/>
              <a:gd name="csX20" fmla="*/ 1582433 w 1634549"/>
              <a:gd name="csY20" fmla="*/ 791217 h 1966197"/>
              <a:gd name="csX21" fmla="*/ 1563481 w 1634549"/>
              <a:gd name="csY21" fmla="*/ 668033 h 1966197"/>
              <a:gd name="csX22" fmla="*/ 1506627 w 1634549"/>
              <a:gd name="csY22" fmla="*/ 535374 h 1966197"/>
              <a:gd name="csX23" fmla="*/ 1482938 w 1634549"/>
              <a:gd name="csY23" fmla="*/ 350599 h 1966197"/>
              <a:gd name="csX24" fmla="*/ 1606122 w 1634549"/>
              <a:gd name="csY24" fmla="*/ 156348 h 1966197"/>
              <a:gd name="csX25" fmla="*/ 1596646 w 1634549"/>
              <a:gd name="csY25" fmla="*/ 56854 h 1966197"/>
              <a:gd name="csX26" fmla="*/ 1554006 w 1634549"/>
              <a:gd name="csY26" fmla="*/ 0 h 1966197"/>
              <a:gd name="csX27" fmla="*/ 1160766 w 1634549"/>
              <a:gd name="csY27" fmla="*/ 137397 h 1966197"/>
              <a:gd name="csX28" fmla="*/ 999680 w 1634549"/>
              <a:gd name="csY28" fmla="*/ 184775 h 1966197"/>
              <a:gd name="csX29" fmla="*/ 61590 w 1634549"/>
              <a:gd name="csY29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13388 w 1634549"/>
              <a:gd name="csY6" fmla="*/ 1928295 h 1966197"/>
              <a:gd name="csX7" fmla="*/ 1198669 w 1634549"/>
              <a:gd name="csY7" fmla="*/ 1966197 h 1966197"/>
              <a:gd name="csX8" fmla="*/ 1212882 w 1634549"/>
              <a:gd name="csY8" fmla="*/ 1937770 h 1966197"/>
              <a:gd name="csX9" fmla="*/ 1179718 w 1634549"/>
              <a:gd name="csY9" fmla="*/ 1871441 h 1966197"/>
              <a:gd name="csX10" fmla="*/ 1165504 w 1634549"/>
              <a:gd name="csY10" fmla="*/ 1738782 h 1966197"/>
              <a:gd name="csX11" fmla="*/ 1137077 w 1634549"/>
              <a:gd name="csY11" fmla="*/ 1667714 h 1966197"/>
              <a:gd name="csX12" fmla="*/ 1099175 w 1634549"/>
              <a:gd name="csY12" fmla="*/ 1662976 h 1966197"/>
              <a:gd name="csX13" fmla="*/ 1066010 w 1634549"/>
              <a:gd name="csY13" fmla="*/ 1511366 h 1966197"/>
              <a:gd name="csX14" fmla="*/ 1132339 w 1634549"/>
              <a:gd name="csY14" fmla="*/ 1478201 h 1966197"/>
              <a:gd name="csX15" fmla="*/ 1212882 w 1634549"/>
              <a:gd name="csY15" fmla="*/ 1407134 h 1966197"/>
              <a:gd name="csX16" fmla="*/ 1212882 w 1634549"/>
              <a:gd name="csY16" fmla="*/ 1246048 h 1966197"/>
              <a:gd name="csX17" fmla="*/ 1634549 w 1634549"/>
              <a:gd name="csY17" fmla="*/ 1293426 h 1966197"/>
              <a:gd name="csX18" fmla="*/ 1577695 w 1634549"/>
              <a:gd name="csY18" fmla="*/ 1193932 h 1966197"/>
              <a:gd name="csX19" fmla="*/ 1582433 w 1634549"/>
              <a:gd name="csY19" fmla="*/ 791217 h 1966197"/>
              <a:gd name="csX20" fmla="*/ 1563481 w 1634549"/>
              <a:gd name="csY20" fmla="*/ 668033 h 1966197"/>
              <a:gd name="csX21" fmla="*/ 1506627 w 1634549"/>
              <a:gd name="csY21" fmla="*/ 535374 h 1966197"/>
              <a:gd name="csX22" fmla="*/ 1482938 w 1634549"/>
              <a:gd name="csY22" fmla="*/ 350599 h 1966197"/>
              <a:gd name="csX23" fmla="*/ 1606122 w 1634549"/>
              <a:gd name="csY23" fmla="*/ 156348 h 1966197"/>
              <a:gd name="csX24" fmla="*/ 1596646 w 1634549"/>
              <a:gd name="csY24" fmla="*/ 56854 h 1966197"/>
              <a:gd name="csX25" fmla="*/ 1554006 w 1634549"/>
              <a:gd name="csY25" fmla="*/ 0 h 1966197"/>
              <a:gd name="csX26" fmla="*/ 1160766 w 1634549"/>
              <a:gd name="csY26" fmla="*/ 137397 h 1966197"/>
              <a:gd name="csX27" fmla="*/ 999680 w 1634549"/>
              <a:gd name="csY27" fmla="*/ 184775 h 1966197"/>
              <a:gd name="csX28" fmla="*/ 61590 w 1634549"/>
              <a:gd name="csY28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212882 w 1634549"/>
              <a:gd name="csY7" fmla="*/ 1937770 h 1966197"/>
              <a:gd name="csX8" fmla="*/ 1179718 w 1634549"/>
              <a:gd name="csY8" fmla="*/ 1871441 h 1966197"/>
              <a:gd name="csX9" fmla="*/ 1165504 w 1634549"/>
              <a:gd name="csY9" fmla="*/ 1738782 h 1966197"/>
              <a:gd name="csX10" fmla="*/ 1137077 w 1634549"/>
              <a:gd name="csY10" fmla="*/ 1667714 h 1966197"/>
              <a:gd name="csX11" fmla="*/ 1099175 w 1634549"/>
              <a:gd name="csY11" fmla="*/ 1662976 h 1966197"/>
              <a:gd name="csX12" fmla="*/ 1066010 w 1634549"/>
              <a:gd name="csY12" fmla="*/ 1511366 h 1966197"/>
              <a:gd name="csX13" fmla="*/ 1132339 w 1634549"/>
              <a:gd name="csY13" fmla="*/ 1478201 h 1966197"/>
              <a:gd name="csX14" fmla="*/ 1212882 w 1634549"/>
              <a:gd name="csY14" fmla="*/ 1407134 h 1966197"/>
              <a:gd name="csX15" fmla="*/ 1212882 w 1634549"/>
              <a:gd name="csY15" fmla="*/ 1246048 h 1966197"/>
              <a:gd name="csX16" fmla="*/ 1634549 w 1634549"/>
              <a:gd name="csY16" fmla="*/ 1293426 h 1966197"/>
              <a:gd name="csX17" fmla="*/ 1577695 w 1634549"/>
              <a:gd name="csY17" fmla="*/ 1193932 h 1966197"/>
              <a:gd name="csX18" fmla="*/ 1582433 w 1634549"/>
              <a:gd name="csY18" fmla="*/ 791217 h 1966197"/>
              <a:gd name="csX19" fmla="*/ 1563481 w 1634549"/>
              <a:gd name="csY19" fmla="*/ 668033 h 1966197"/>
              <a:gd name="csX20" fmla="*/ 1506627 w 1634549"/>
              <a:gd name="csY20" fmla="*/ 535374 h 1966197"/>
              <a:gd name="csX21" fmla="*/ 1482938 w 1634549"/>
              <a:gd name="csY21" fmla="*/ 350599 h 1966197"/>
              <a:gd name="csX22" fmla="*/ 1606122 w 1634549"/>
              <a:gd name="csY22" fmla="*/ 156348 h 1966197"/>
              <a:gd name="csX23" fmla="*/ 1596646 w 1634549"/>
              <a:gd name="csY23" fmla="*/ 56854 h 1966197"/>
              <a:gd name="csX24" fmla="*/ 1554006 w 1634549"/>
              <a:gd name="csY24" fmla="*/ 0 h 1966197"/>
              <a:gd name="csX25" fmla="*/ 1160766 w 1634549"/>
              <a:gd name="csY25" fmla="*/ 137397 h 1966197"/>
              <a:gd name="csX26" fmla="*/ 999680 w 1634549"/>
              <a:gd name="csY26" fmla="*/ 184775 h 1966197"/>
              <a:gd name="csX27" fmla="*/ 61590 w 1634549"/>
              <a:gd name="csY27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179718 w 1634549"/>
              <a:gd name="csY7" fmla="*/ 1871441 h 1966197"/>
              <a:gd name="csX8" fmla="*/ 1165504 w 1634549"/>
              <a:gd name="csY8" fmla="*/ 1738782 h 1966197"/>
              <a:gd name="csX9" fmla="*/ 1137077 w 1634549"/>
              <a:gd name="csY9" fmla="*/ 1667714 h 1966197"/>
              <a:gd name="csX10" fmla="*/ 1099175 w 1634549"/>
              <a:gd name="csY10" fmla="*/ 1662976 h 1966197"/>
              <a:gd name="csX11" fmla="*/ 1066010 w 1634549"/>
              <a:gd name="csY11" fmla="*/ 1511366 h 1966197"/>
              <a:gd name="csX12" fmla="*/ 1132339 w 1634549"/>
              <a:gd name="csY12" fmla="*/ 1478201 h 1966197"/>
              <a:gd name="csX13" fmla="*/ 1212882 w 1634549"/>
              <a:gd name="csY13" fmla="*/ 1407134 h 1966197"/>
              <a:gd name="csX14" fmla="*/ 1212882 w 1634549"/>
              <a:gd name="csY14" fmla="*/ 1246048 h 1966197"/>
              <a:gd name="csX15" fmla="*/ 1634549 w 1634549"/>
              <a:gd name="csY15" fmla="*/ 1293426 h 1966197"/>
              <a:gd name="csX16" fmla="*/ 1577695 w 1634549"/>
              <a:gd name="csY16" fmla="*/ 1193932 h 1966197"/>
              <a:gd name="csX17" fmla="*/ 1582433 w 1634549"/>
              <a:gd name="csY17" fmla="*/ 791217 h 1966197"/>
              <a:gd name="csX18" fmla="*/ 1563481 w 1634549"/>
              <a:gd name="csY18" fmla="*/ 668033 h 1966197"/>
              <a:gd name="csX19" fmla="*/ 1506627 w 1634549"/>
              <a:gd name="csY19" fmla="*/ 535374 h 1966197"/>
              <a:gd name="csX20" fmla="*/ 1482938 w 1634549"/>
              <a:gd name="csY20" fmla="*/ 350599 h 1966197"/>
              <a:gd name="csX21" fmla="*/ 1606122 w 1634549"/>
              <a:gd name="csY21" fmla="*/ 156348 h 1966197"/>
              <a:gd name="csX22" fmla="*/ 1596646 w 1634549"/>
              <a:gd name="csY22" fmla="*/ 56854 h 1966197"/>
              <a:gd name="csX23" fmla="*/ 1554006 w 1634549"/>
              <a:gd name="csY23" fmla="*/ 0 h 1966197"/>
              <a:gd name="csX24" fmla="*/ 1160766 w 1634549"/>
              <a:gd name="csY24" fmla="*/ 137397 h 1966197"/>
              <a:gd name="csX25" fmla="*/ 999680 w 1634549"/>
              <a:gd name="csY25" fmla="*/ 184775 h 1966197"/>
              <a:gd name="csX26" fmla="*/ 61590 w 1634549"/>
              <a:gd name="csY26" fmla="*/ 198989 h 1966197"/>
              <a:gd name="csX0" fmla="*/ 61590 w 1634549"/>
              <a:gd name="csY0" fmla="*/ 198989 h 1871441"/>
              <a:gd name="csX1" fmla="*/ 0 w 1634549"/>
              <a:gd name="csY1" fmla="*/ 217940 h 1871441"/>
              <a:gd name="csX2" fmla="*/ 9473 w 1634549"/>
              <a:gd name="csY2" fmla="*/ 578015 h 1871441"/>
              <a:gd name="csX3" fmla="*/ 227416 w 1634549"/>
              <a:gd name="csY3" fmla="*/ 573277 h 1871441"/>
              <a:gd name="csX4" fmla="*/ 217940 w 1634549"/>
              <a:gd name="csY4" fmla="*/ 909662 h 1871441"/>
              <a:gd name="csX5" fmla="*/ 900186 w 1634549"/>
              <a:gd name="csY5" fmla="*/ 876498 h 1871441"/>
              <a:gd name="csX6" fmla="*/ 1179718 w 1634549"/>
              <a:gd name="csY6" fmla="*/ 1871441 h 1871441"/>
              <a:gd name="csX7" fmla="*/ 1165504 w 1634549"/>
              <a:gd name="csY7" fmla="*/ 1738782 h 1871441"/>
              <a:gd name="csX8" fmla="*/ 1137077 w 1634549"/>
              <a:gd name="csY8" fmla="*/ 1667714 h 1871441"/>
              <a:gd name="csX9" fmla="*/ 1099175 w 1634549"/>
              <a:gd name="csY9" fmla="*/ 1662976 h 1871441"/>
              <a:gd name="csX10" fmla="*/ 1066010 w 1634549"/>
              <a:gd name="csY10" fmla="*/ 1511366 h 1871441"/>
              <a:gd name="csX11" fmla="*/ 1132339 w 1634549"/>
              <a:gd name="csY11" fmla="*/ 1478201 h 1871441"/>
              <a:gd name="csX12" fmla="*/ 1212882 w 1634549"/>
              <a:gd name="csY12" fmla="*/ 1407134 h 1871441"/>
              <a:gd name="csX13" fmla="*/ 1212882 w 1634549"/>
              <a:gd name="csY13" fmla="*/ 1246048 h 1871441"/>
              <a:gd name="csX14" fmla="*/ 1634549 w 1634549"/>
              <a:gd name="csY14" fmla="*/ 1293426 h 1871441"/>
              <a:gd name="csX15" fmla="*/ 1577695 w 1634549"/>
              <a:gd name="csY15" fmla="*/ 1193932 h 1871441"/>
              <a:gd name="csX16" fmla="*/ 1582433 w 1634549"/>
              <a:gd name="csY16" fmla="*/ 791217 h 1871441"/>
              <a:gd name="csX17" fmla="*/ 1563481 w 1634549"/>
              <a:gd name="csY17" fmla="*/ 668033 h 1871441"/>
              <a:gd name="csX18" fmla="*/ 1506627 w 1634549"/>
              <a:gd name="csY18" fmla="*/ 535374 h 1871441"/>
              <a:gd name="csX19" fmla="*/ 1482938 w 1634549"/>
              <a:gd name="csY19" fmla="*/ 350599 h 1871441"/>
              <a:gd name="csX20" fmla="*/ 1606122 w 1634549"/>
              <a:gd name="csY20" fmla="*/ 156348 h 1871441"/>
              <a:gd name="csX21" fmla="*/ 1596646 w 1634549"/>
              <a:gd name="csY21" fmla="*/ 56854 h 1871441"/>
              <a:gd name="csX22" fmla="*/ 1554006 w 1634549"/>
              <a:gd name="csY22" fmla="*/ 0 h 1871441"/>
              <a:gd name="csX23" fmla="*/ 1160766 w 1634549"/>
              <a:gd name="csY23" fmla="*/ 137397 h 1871441"/>
              <a:gd name="csX24" fmla="*/ 999680 w 1634549"/>
              <a:gd name="csY24" fmla="*/ 184775 h 1871441"/>
              <a:gd name="csX25" fmla="*/ 61590 w 1634549"/>
              <a:gd name="csY25" fmla="*/ 198989 h 1871441"/>
              <a:gd name="csX0" fmla="*/ 61590 w 1634549"/>
              <a:gd name="csY0" fmla="*/ 198989 h 1738782"/>
              <a:gd name="csX1" fmla="*/ 0 w 1634549"/>
              <a:gd name="csY1" fmla="*/ 217940 h 1738782"/>
              <a:gd name="csX2" fmla="*/ 9473 w 1634549"/>
              <a:gd name="csY2" fmla="*/ 578015 h 1738782"/>
              <a:gd name="csX3" fmla="*/ 227416 w 1634549"/>
              <a:gd name="csY3" fmla="*/ 573277 h 1738782"/>
              <a:gd name="csX4" fmla="*/ 217940 w 1634549"/>
              <a:gd name="csY4" fmla="*/ 909662 h 1738782"/>
              <a:gd name="csX5" fmla="*/ 900186 w 1634549"/>
              <a:gd name="csY5" fmla="*/ 876498 h 1738782"/>
              <a:gd name="csX6" fmla="*/ 1165504 w 1634549"/>
              <a:gd name="csY6" fmla="*/ 1738782 h 1738782"/>
              <a:gd name="csX7" fmla="*/ 1137077 w 1634549"/>
              <a:gd name="csY7" fmla="*/ 1667714 h 1738782"/>
              <a:gd name="csX8" fmla="*/ 1099175 w 1634549"/>
              <a:gd name="csY8" fmla="*/ 1662976 h 1738782"/>
              <a:gd name="csX9" fmla="*/ 1066010 w 1634549"/>
              <a:gd name="csY9" fmla="*/ 1511366 h 1738782"/>
              <a:gd name="csX10" fmla="*/ 1132339 w 1634549"/>
              <a:gd name="csY10" fmla="*/ 1478201 h 1738782"/>
              <a:gd name="csX11" fmla="*/ 1212882 w 1634549"/>
              <a:gd name="csY11" fmla="*/ 1407134 h 1738782"/>
              <a:gd name="csX12" fmla="*/ 1212882 w 1634549"/>
              <a:gd name="csY12" fmla="*/ 1246048 h 1738782"/>
              <a:gd name="csX13" fmla="*/ 1634549 w 1634549"/>
              <a:gd name="csY13" fmla="*/ 1293426 h 1738782"/>
              <a:gd name="csX14" fmla="*/ 1577695 w 1634549"/>
              <a:gd name="csY14" fmla="*/ 1193932 h 1738782"/>
              <a:gd name="csX15" fmla="*/ 1582433 w 1634549"/>
              <a:gd name="csY15" fmla="*/ 791217 h 1738782"/>
              <a:gd name="csX16" fmla="*/ 1563481 w 1634549"/>
              <a:gd name="csY16" fmla="*/ 668033 h 1738782"/>
              <a:gd name="csX17" fmla="*/ 1506627 w 1634549"/>
              <a:gd name="csY17" fmla="*/ 535374 h 1738782"/>
              <a:gd name="csX18" fmla="*/ 1482938 w 1634549"/>
              <a:gd name="csY18" fmla="*/ 350599 h 1738782"/>
              <a:gd name="csX19" fmla="*/ 1606122 w 1634549"/>
              <a:gd name="csY19" fmla="*/ 156348 h 1738782"/>
              <a:gd name="csX20" fmla="*/ 1596646 w 1634549"/>
              <a:gd name="csY20" fmla="*/ 56854 h 1738782"/>
              <a:gd name="csX21" fmla="*/ 1554006 w 1634549"/>
              <a:gd name="csY21" fmla="*/ 0 h 1738782"/>
              <a:gd name="csX22" fmla="*/ 1160766 w 1634549"/>
              <a:gd name="csY22" fmla="*/ 137397 h 1738782"/>
              <a:gd name="csX23" fmla="*/ 999680 w 1634549"/>
              <a:gd name="csY23" fmla="*/ 184775 h 1738782"/>
              <a:gd name="csX24" fmla="*/ 61590 w 1634549"/>
              <a:gd name="csY24" fmla="*/ 198989 h 1738782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99175 w 1634549"/>
              <a:gd name="csY7" fmla="*/ 1662976 h 1667714"/>
              <a:gd name="csX8" fmla="*/ 1066010 w 1634549"/>
              <a:gd name="csY8" fmla="*/ 1511366 h 1667714"/>
              <a:gd name="csX9" fmla="*/ 1132339 w 1634549"/>
              <a:gd name="csY9" fmla="*/ 1478201 h 1667714"/>
              <a:gd name="csX10" fmla="*/ 1212882 w 1634549"/>
              <a:gd name="csY10" fmla="*/ 1407134 h 1667714"/>
              <a:gd name="csX11" fmla="*/ 1212882 w 1634549"/>
              <a:gd name="csY11" fmla="*/ 1246048 h 1667714"/>
              <a:gd name="csX12" fmla="*/ 1634549 w 1634549"/>
              <a:gd name="csY12" fmla="*/ 1293426 h 1667714"/>
              <a:gd name="csX13" fmla="*/ 1577695 w 1634549"/>
              <a:gd name="csY13" fmla="*/ 1193932 h 1667714"/>
              <a:gd name="csX14" fmla="*/ 1582433 w 1634549"/>
              <a:gd name="csY14" fmla="*/ 791217 h 1667714"/>
              <a:gd name="csX15" fmla="*/ 1563481 w 1634549"/>
              <a:gd name="csY15" fmla="*/ 668033 h 1667714"/>
              <a:gd name="csX16" fmla="*/ 1506627 w 1634549"/>
              <a:gd name="csY16" fmla="*/ 535374 h 1667714"/>
              <a:gd name="csX17" fmla="*/ 1482938 w 1634549"/>
              <a:gd name="csY17" fmla="*/ 350599 h 1667714"/>
              <a:gd name="csX18" fmla="*/ 1606122 w 1634549"/>
              <a:gd name="csY18" fmla="*/ 156348 h 1667714"/>
              <a:gd name="csX19" fmla="*/ 1596646 w 1634549"/>
              <a:gd name="csY19" fmla="*/ 56854 h 1667714"/>
              <a:gd name="csX20" fmla="*/ 1554006 w 1634549"/>
              <a:gd name="csY20" fmla="*/ 0 h 1667714"/>
              <a:gd name="csX21" fmla="*/ 1160766 w 1634549"/>
              <a:gd name="csY21" fmla="*/ 137397 h 1667714"/>
              <a:gd name="csX22" fmla="*/ 999680 w 1634549"/>
              <a:gd name="csY22" fmla="*/ 184775 h 1667714"/>
              <a:gd name="csX23" fmla="*/ 61590 w 1634549"/>
              <a:gd name="csY23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66010 w 1634549"/>
              <a:gd name="csY7" fmla="*/ 1511366 h 1667714"/>
              <a:gd name="csX8" fmla="*/ 1132339 w 1634549"/>
              <a:gd name="csY8" fmla="*/ 1478201 h 1667714"/>
              <a:gd name="csX9" fmla="*/ 1212882 w 1634549"/>
              <a:gd name="csY9" fmla="*/ 1407134 h 1667714"/>
              <a:gd name="csX10" fmla="*/ 1212882 w 1634549"/>
              <a:gd name="csY10" fmla="*/ 1246048 h 1667714"/>
              <a:gd name="csX11" fmla="*/ 1634549 w 1634549"/>
              <a:gd name="csY11" fmla="*/ 1293426 h 1667714"/>
              <a:gd name="csX12" fmla="*/ 1577695 w 1634549"/>
              <a:gd name="csY12" fmla="*/ 1193932 h 1667714"/>
              <a:gd name="csX13" fmla="*/ 1582433 w 1634549"/>
              <a:gd name="csY13" fmla="*/ 791217 h 1667714"/>
              <a:gd name="csX14" fmla="*/ 1563481 w 1634549"/>
              <a:gd name="csY14" fmla="*/ 668033 h 1667714"/>
              <a:gd name="csX15" fmla="*/ 1506627 w 1634549"/>
              <a:gd name="csY15" fmla="*/ 535374 h 1667714"/>
              <a:gd name="csX16" fmla="*/ 1482938 w 1634549"/>
              <a:gd name="csY16" fmla="*/ 350599 h 1667714"/>
              <a:gd name="csX17" fmla="*/ 1606122 w 1634549"/>
              <a:gd name="csY17" fmla="*/ 156348 h 1667714"/>
              <a:gd name="csX18" fmla="*/ 1596646 w 1634549"/>
              <a:gd name="csY18" fmla="*/ 56854 h 1667714"/>
              <a:gd name="csX19" fmla="*/ 1554006 w 1634549"/>
              <a:gd name="csY19" fmla="*/ 0 h 1667714"/>
              <a:gd name="csX20" fmla="*/ 1160766 w 1634549"/>
              <a:gd name="csY20" fmla="*/ 137397 h 1667714"/>
              <a:gd name="csX21" fmla="*/ 999680 w 1634549"/>
              <a:gd name="csY21" fmla="*/ 184775 h 1667714"/>
              <a:gd name="csX22" fmla="*/ 61590 w 1634549"/>
              <a:gd name="csY22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132339 w 1634549"/>
              <a:gd name="csY7" fmla="*/ 1478201 h 1667714"/>
              <a:gd name="csX8" fmla="*/ 1212882 w 1634549"/>
              <a:gd name="csY8" fmla="*/ 1407134 h 1667714"/>
              <a:gd name="csX9" fmla="*/ 1212882 w 1634549"/>
              <a:gd name="csY9" fmla="*/ 1246048 h 1667714"/>
              <a:gd name="csX10" fmla="*/ 1634549 w 1634549"/>
              <a:gd name="csY10" fmla="*/ 1293426 h 1667714"/>
              <a:gd name="csX11" fmla="*/ 1577695 w 1634549"/>
              <a:gd name="csY11" fmla="*/ 1193932 h 1667714"/>
              <a:gd name="csX12" fmla="*/ 1582433 w 1634549"/>
              <a:gd name="csY12" fmla="*/ 791217 h 1667714"/>
              <a:gd name="csX13" fmla="*/ 1563481 w 1634549"/>
              <a:gd name="csY13" fmla="*/ 668033 h 1667714"/>
              <a:gd name="csX14" fmla="*/ 1506627 w 1634549"/>
              <a:gd name="csY14" fmla="*/ 535374 h 1667714"/>
              <a:gd name="csX15" fmla="*/ 1482938 w 1634549"/>
              <a:gd name="csY15" fmla="*/ 350599 h 1667714"/>
              <a:gd name="csX16" fmla="*/ 1606122 w 1634549"/>
              <a:gd name="csY16" fmla="*/ 156348 h 1667714"/>
              <a:gd name="csX17" fmla="*/ 1596646 w 1634549"/>
              <a:gd name="csY17" fmla="*/ 56854 h 1667714"/>
              <a:gd name="csX18" fmla="*/ 1554006 w 1634549"/>
              <a:gd name="csY18" fmla="*/ 0 h 1667714"/>
              <a:gd name="csX19" fmla="*/ 1160766 w 1634549"/>
              <a:gd name="csY19" fmla="*/ 137397 h 1667714"/>
              <a:gd name="csX20" fmla="*/ 999680 w 1634549"/>
              <a:gd name="csY20" fmla="*/ 184775 h 1667714"/>
              <a:gd name="csX21" fmla="*/ 61590 w 1634549"/>
              <a:gd name="csY21" fmla="*/ 198989 h 1667714"/>
              <a:gd name="csX0" fmla="*/ 61590 w 1634549"/>
              <a:gd name="csY0" fmla="*/ 198989 h 1478201"/>
              <a:gd name="csX1" fmla="*/ 0 w 1634549"/>
              <a:gd name="csY1" fmla="*/ 217940 h 1478201"/>
              <a:gd name="csX2" fmla="*/ 9473 w 1634549"/>
              <a:gd name="csY2" fmla="*/ 578015 h 1478201"/>
              <a:gd name="csX3" fmla="*/ 227416 w 1634549"/>
              <a:gd name="csY3" fmla="*/ 573277 h 1478201"/>
              <a:gd name="csX4" fmla="*/ 217940 w 1634549"/>
              <a:gd name="csY4" fmla="*/ 909662 h 1478201"/>
              <a:gd name="csX5" fmla="*/ 900186 w 1634549"/>
              <a:gd name="csY5" fmla="*/ 876498 h 1478201"/>
              <a:gd name="csX6" fmla="*/ 1132339 w 1634549"/>
              <a:gd name="csY6" fmla="*/ 1478201 h 1478201"/>
              <a:gd name="csX7" fmla="*/ 1212882 w 1634549"/>
              <a:gd name="csY7" fmla="*/ 1407134 h 1478201"/>
              <a:gd name="csX8" fmla="*/ 1212882 w 1634549"/>
              <a:gd name="csY8" fmla="*/ 1246048 h 1478201"/>
              <a:gd name="csX9" fmla="*/ 1634549 w 1634549"/>
              <a:gd name="csY9" fmla="*/ 1293426 h 1478201"/>
              <a:gd name="csX10" fmla="*/ 1577695 w 1634549"/>
              <a:gd name="csY10" fmla="*/ 1193932 h 1478201"/>
              <a:gd name="csX11" fmla="*/ 1582433 w 1634549"/>
              <a:gd name="csY11" fmla="*/ 791217 h 1478201"/>
              <a:gd name="csX12" fmla="*/ 1563481 w 1634549"/>
              <a:gd name="csY12" fmla="*/ 668033 h 1478201"/>
              <a:gd name="csX13" fmla="*/ 1506627 w 1634549"/>
              <a:gd name="csY13" fmla="*/ 535374 h 1478201"/>
              <a:gd name="csX14" fmla="*/ 1482938 w 1634549"/>
              <a:gd name="csY14" fmla="*/ 350599 h 1478201"/>
              <a:gd name="csX15" fmla="*/ 1606122 w 1634549"/>
              <a:gd name="csY15" fmla="*/ 156348 h 1478201"/>
              <a:gd name="csX16" fmla="*/ 1596646 w 1634549"/>
              <a:gd name="csY16" fmla="*/ 56854 h 1478201"/>
              <a:gd name="csX17" fmla="*/ 1554006 w 1634549"/>
              <a:gd name="csY17" fmla="*/ 0 h 1478201"/>
              <a:gd name="csX18" fmla="*/ 1160766 w 1634549"/>
              <a:gd name="csY18" fmla="*/ 137397 h 1478201"/>
              <a:gd name="csX19" fmla="*/ 999680 w 1634549"/>
              <a:gd name="csY19" fmla="*/ 184775 h 1478201"/>
              <a:gd name="csX20" fmla="*/ 61590 w 1634549"/>
              <a:gd name="csY20" fmla="*/ 198989 h 1478201"/>
              <a:gd name="csX0" fmla="*/ 61590 w 1634549"/>
              <a:gd name="csY0" fmla="*/ 198989 h 1407134"/>
              <a:gd name="csX1" fmla="*/ 0 w 1634549"/>
              <a:gd name="csY1" fmla="*/ 217940 h 1407134"/>
              <a:gd name="csX2" fmla="*/ 9473 w 1634549"/>
              <a:gd name="csY2" fmla="*/ 578015 h 1407134"/>
              <a:gd name="csX3" fmla="*/ 227416 w 1634549"/>
              <a:gd name="csY3" fmla="*/ 573277 h 1407134"/>
              <a:gd name="csX4" fmla="*/ 217940 w 1634549"/>
              <a:gd name="csY4" fmla="*/ 909662 h 1407134"/>
              <a:gd name="csX5" fmla="*/ 900186 w 1634549"/>
              <a:gd name="csY5" fmla="*/ 876498 h 1407134"/>
              <a:gd name="csX6" fmla="*/ 1212882 w 1634549"/>
              <a:gd name="csY6" fmla="*/ 1407134 h 1407134"/>
              <a:gd name="csX7" fmla="*/ 1212882 w 1634549"/>
              <a:gd name="csY7" fmla="*/ 1246048 h 1407134"/>
              <a:gd name="csX8" fmla="*/ 1634549 w 1634549"/>
              <a:gd name="csY8" fmla="*/ 1293426 h 1407134"/>
              <a:gd name="csX9" fmla="*/ 1577695 w 1634549"/>
              <a:gd name="csY9" fmla="*/ 1193932 h 1407134"/>
              <a:gd name="csX10" fmla="*/ 1582433 w 1634549"/>
              <a:gd name="csY10" fmla="*/ 791217 h 1407134"/>
              <a:gd name="csX11" fmla="*/ 1563481 w 1634549"/>
              <a:gd name="csY11" fmla="*/ 668033 h 1407134"/>
              <a:gd name="csX12" fmla="*/ 1506627 w 1634549"/>
              <a:gd name="csY12" fmla="*/ 535374 h 1407134"/>
              <a:gd name="csX13" fmla="*/ 1482938 w 1634549"/>
              <a:gd name="csY13" fmla="*/ 350599 h 1407134"/>
              <a:gd name="csX14" fmla="*/ 1606122 w 1634549"/>
              <a:gd name="csY14" fmla="*/ 156348 h 1407134"/>
              <a:gd name="csX15" fmla="*/ 1596646 w 1634549"/>
              <a:gd name="csY15" fmla="*/ 56854 h 1407134"/>
              <a:gd name="csX16" fmla="*/ 1554006 w 1634549"/>
              <a:gd name="csY16" fmla="*/ 0 h 1407134"/>
              <a:gd name="csX17" fmla="*/ 1160766 w 1634549"/>
              <a:gd name="csY17" fmla="*/ 137397 h 1407134"/>
              <a:gd name="csX18" fmla="*/ 999680 w 1634549"/>
              <a:gd name="csY18" fmla="*/ 184775 h 1407134"/>
              <a:gd name="csX19" fmla="*/ 61590 w 1634549"/>
              <a:gd name="csY19" fmla="*/ 198989 h 1407134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900186 w 1634549"/>
              <a:gd name="csY5" fmla="*/ 87649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7059 w 1634549"/>
              <a:gd name="csY5" fmla="*/ 890712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170243 w 1634549"/>
              <a:gd name="csY5" fmla="*/ 540113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127601 w 1634549"/>
              <a:gd name="csY6" fmla="*/ 1146554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75485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189193 w 1634549"/>
              <a:gd name="csY7" fmla="*/ 1141817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57431 w 1634549"/>
              <a:gd name="csY2" fmla="*/ 45652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86205 w 1634549"/>
              <a:gd name="csY2" fmla="*/ 39897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5421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53346 w 1634549"/>
              <a:gd name="csY2" fmla="*/ 29666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67021 w 1634549"/>
              <a:gd name="csY2" fmla="*/ 414958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0 w 1572959"/>
              <a:gd name="csY0" fmla="*/ 198989 h 1293426"/>
              <a:gd name="csX1" fmla="*/ 245341 w 1572959"/>
              <a:gd name="csY1" fmla="*/ 294672 h 1293426"/>
              <a:gd name="csX2" fmla="*/ 5431 w 1572959"/>
              <a:gd name="csY2" fmla="*/ 414958 h 1293426"/>
              <a:gd name="csX3" fmla="*/ 1061043 w 1572959"/>
              <a:gd name="csY3" fmla="*/ 339881 h 1293426"/>
              <a:gd name="csX4" fmla="*/ 165825 w 1572959"/>
              <a:gd name="csY4" fmla="*/ 890710 h 1293426"/>
              <a:gd name="csX5" fmla="*/ 980732 w 1572959"/>
              <a:gd name="csY5" fmla="*/ 900188 h 1293426"/>
              <a:gd name="csX6" fmla="*/ 1032846 w 1572959"/>
              <a:gd name="csY6" fmla="*/ 1122865 h 1293426"/>
              <a:gd name="csX7" fmla="*/ 1160768 w 1572959"/>
              <a:gd name="csY7" fmla="*/ 1255525 h 1293426"/>
              <a:gd name="csX8" fmla="*/ 1572959 w 1572959"/>
              <a:gd name="csY8" fmla="*/ 1293426 h 1293426"/>
              <a:gd name="csX9" fmla="*/ 1516105 w 1572959"/>
              <a:gd name="csY9" fmla="*/ 1193932 h 1293426"/>
              <a:gd name="csX10" fmla="*/ 1520843 w 1572959"/>
              <a:gd name="csY10" fmla="*/ 791217 h 1293426"/>
              <a:gd name="csX11" fmla="*/ 1501891 w 1572959"/>
              <a:gd name="csY11" fmla="*/ 668033 h 1293426"/>
              <a:gd name="csX12" fmla="*/ 1445037 w 1572959"/>
              <a:gd name="csY12" fmla="*/ 535374 h 1293426"/>
              <a:gd name="csX13" fmla="*/ 1421348 w 1572959"/>
              <a:gd name="csY13" fmla="*/ 350599 h 1293426"/>
              <a:gd name="csX14" fmla="*/ 1544532 w 1572959"/>
              <a:gd name="csY14" fmla="*/ 156348 h 1293426"/>
              <a:gd name="csX15" fmla="*/ 1535056 w 1572959"/>
              <a:gd name="csY15" fmla="*/ 56854 h 1293426"/>
              <a:gd name="csX16" fmla="*/ 1492416 w 1572959"/>
              <a:gd name="csY16" fmla="*/ 0 h 1293426"/>
              <a:gd name="csX17" fmla="*/ 1099176 w 1572959"/>
              <a:gd name="csY17" fmla="*/ 137397 h 1293426"/>
              <a:gd name="csX18" fmla="*/ 938090 w 1572959"/>
              <a:gd name="csY18" fmla="*/ 184775 h 1293426"/>
              <a:gd name="csX19" fmla="*/ 0 w 1572959"/>
              <a:gd name="csY19" fmla="*/ 198989 h 1293426"/>
              <a:gd name="csX0" fmla="*/ 23344 w 1596303"/>
              <a:gd name="csY0" fmla="*/ 198989 h 1293426"/>
              <a:gd name="csX1" fmla="*/ 268685 w 1596303"/>
              <a:gd name="csY1" fmla="*/ 294672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3344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08782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08782 w 1596303"/>
              <a:gd name="csY19" fmla="*/ 198989 h 1293426"/>
              <a:gd name="csX0" fmla="*/ 208782 w 1596303"/>
              <a:gd name="csY0" fmla="*/ 198989 h 1293426"/>
              <a:gd name="csX1" fmla="*/ 0 w 1596303"/>
              <a:gd name="csY1" fmla="*/ 405366 h 1293426"/>
              <a:gd name="csX2" fmla="*/ 1084387 w 1596303"/>
              <a:gd name="csY2" fmla="*/ 339881 h 1293426"/>
              <a:gd name="csX3" fmla="*/ 189169 w 1596303"/>
              <a:gd name="csY3" fmla="*/ 890710 h 1293426"/>
              <a:gd name="csX4" fmla="*/ 1004076 w 1596303"/>
              <a:gd name="csY4" fmla="*/ 900188 h 1293426"/>
              <a:gd name="csX5" fmla="*/ 1056190 w 1596303"/>
              <a:gd name="csY5" fmla="*/ 1122865 h 1293426"/>
              <a:gd name="csX6" fmla="*/ 1184112 w 1596303"/>
              <a:gd name="csY6" fmla="*/ 1255525 h 1293426"/>
              <a:gd name="csX7" fmla="*/ 1596303 w 1596303"/>
              <a:gd name="csY7" fmla="*/ 1293426 h 1293426"/>
              <a:gd name="csX8" fmla="*/ 1539449 w 1596303"/>
              <a:gd name="csY8" fmla="*/ 1193932 h 1293426"/>
              <a:gd name="csX9" fmla="*/ 1544187 w 1596303"/>
              <a:gd name="csY9" fmla="*/ 791217 h 1293426"/>
              <a:gd name="csX10" fmla="*/ 1525235 w 1596303"/>
              <a:gd name="csY10" fmla="*/ 668033 h 1293426"/>
              <a:gd name="csX11" fmla="*/ 1468381 w 1596303"/>
              <a:gd name="csY11" fmla="*/ 535374 h 1293426"/>
              <a:gd name="csX12" fmla="*/ 1444692 w 1596303"/>
              <a:gd name="csY12" fmla="*/ 350599 h 1293426"/>
              <a:gd name="csX13" fmla="*/ 1567876 w 1596303"/>
              <a:gd name="csY13" fmla="*/ 156348 h 1293426"/>
              <a:gd name="csX14" fmla="*/ 1558400 w 1596303"/>
              <a:gd name="csY14" fmla="*/ 56854 h 1293426"/>
              <a:gd name="csX15" fmla="*/ 1515760 w 1596303"/>
              <a:gd name="csY15" fmla="*/ 0 h 1293426"/>
              <a:gd name="csX16" fmla="*/ 1122520 w 1596303"/>
              <a:gd name="csY16" fmla="*/ 137397 h 1293426"/>
              <a:gd name="csX17" fmla="*/ 961434 w 1596303"/>
              <a:gd name="csY17" fmla="*/ 184775 h 1293426"/>
              <a:gd name="csX18" fmla="*/ 208782 w 1596303"/>
              <a:gd name="csY18" fmla="*/ 198989 h 1293426"/>
              <a:gd name="csX0" fmla="*/ 0 w 1608128"/>
              <a:gd name="csY0" fmla="*/ 189398 h 1293426"/>
              <a:gd name="csX1" fmla="*/ 11825 w 1608128"/>
              <a:gd name="csY1" fmla="*/ 405366 h 1293426"/>
              <a:gd name="csX2" fmla="*/ 1096212 w 1608128"/>
              <a:gd name="csY2" fmla="*/ 339881 h 1293426"/>
              <a:gd name="csX3" fmla="*/ 200994 w 1608128"/>
              <a:gd name="csY3" fmla="*/ 890710 h 1293426"/>
              <a:gd name="csX4" fmla="*/ 1015901 w 1608128"/>
              <a:gd name="csY4" fmla="*/ 900188 h 1293426"/>
              <a:gd name="csX5" fmla="*/ 1068015 w 1608128"/>
              <a:gd name="csY5" fmla="*/ 1122865 h 1293426"/>
              <a:gd name="csX6" fmla="*/ 1195937 w 1608128"/>
              <a:gd name="csY6" fmla="*/ 1255525 h 1293426"/>
              <a:gd name="csX7" fmla="*/ 1608128 w 1608128"/>
              <a:gd name="csY7" fmla="*/ 1293426 h 1293426"/>
              <a:gd name="csX8" fmla="*/ 1551274 w 1608128"/>
              <a:gd name="csY8" fmla="*/ 1193932 h 1293426"/>
              <a:gd name="csX9" fmla="*/ 1556012 w 1608128"/>
              <a:gd name="csY9" fmla="*/ 791217 h 1293426"/>
              <a:gd name="csX10" fmla="*/ 1537060 w 1608128"/>
              <a:gd name="csY10" fmla="*/ 668033 h 1293426"/>
              <a:gd name="csX11" fmla="*/ 1480206 w 1608128"/>
              <a:gd name="csY11" fmla="*/ 535374 h 1293426"/>
              <a:gd name="csX12" fmla="*/ 1456517 w 1608128"/>
              <a:gd name="csY12" fmla="*/ 350599 h 1293426"/>
              <a:gd name="csX13" fmla="*/ 1579701 w 1608128"/>
              <a:gd name="csY13" fmla="*/ 156348 h 1293426"/>
              <a:gd name="csX14" fmla="*/ 1570225 w 1608128"/>
              <a:gd name="csY14" fmla="*/ 56854 h 1293426"/>
              <a:gd name="csX15" fmla="*/ 1527585 w 1608128"/>
              <a:gd name="csY15" fmla="*/ 0 h 1293426"/>
              <a:gd name="csX16" fmla="*/ 1134345 w 1608128"/>
              <a:gd name="csY16" fmla="*/ 137397 h 1293426"/>
              <a:gd name="csX17" fmla="*/ 973259 w 1608128"/>
              <a:gd name="csY17" fmla="*/ 184775 h 1293426"/>
              <a:gd name="csX18" fmla="*/ 0 w 1608128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1097176 w 1609092"/>
              <a:gd name="csY2" fmla="*/ 339881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16865 w 1609092"/>
              <a:gd name="csY3" fmla="*/ 900188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141556 w 1609092"/>
              <a:gd name="csY3" fmla="*/ 896991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26529 w 1609092"/>
              <a:gd name="csY4" fmla="*/ 111327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13740 w 1609092"/>
              <a:gd name="csY4" fmla="*/ 74879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5838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87159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70 w 1609092"/>
              <a:gd name="csY4" fmla="*/ 79355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200064 w 1609092"/>
              <a:gd name="csY4" fmla="*/ 82552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400628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44 w 1608172"/>
              <a:gd name="csY0" fmla="*/ 189398 h 1293426"/>
              <a:gd name="csX1" fmla="*/ 933199 w 1608172"/>
              <a:gd name="csY1" fmla="*/ 400628 h 1293426"/>
              <a:gd name="csX2" fmla="*/ 1073495 w 1608172"/>
              <a:gd name="csY2" fmla="*/ 753117 h 1293426"/>
              <a:gd name="csX3" fmla="*/ 1192749 w 1608172"/>
              <a:gd name="csY3" fmla="*/ 844708 h 1293426"/>
              <a:gd name="csX4" fmla="*/ 1183192 w 1608172"/>
              <a:gd name="csY4" fmla="*/ 1255525 h 1293426"/>
              <a:gd name="csX5" fmla="*/ 1608172 w 1608172"/>
              <a:gd name="csY5" fmla="*/ 1293426 h 1293426"/>
              <a:gd name="csX6" fmla="*/ 1551318 w 1608172"/>
              <a:gd name="csY6" fmla="*/ 1193932 h 1293426"/>
              <a:gd name="csX7" fmla="*/ 1556056 w 1608172"/>
              <a:gd name="csY7" fmla="*/ 791217 h 1293426"/>
              <a:gd name="csX8" fmla="*/ 1537104 w 1608172"/>
              <a:gd name="csY8" fmla="*/ 668033 h 1293426"/>
              <a:gd name="csX9" fmla="*/ 1480250 w 1608172"/>
              <a:gd name="csY9" fmla="*/ 535374 h 1293426"/>
              <a:gd name="csX10" fmla="*/ 1456561 w 1608172"/>
              <a:gd name="csY10" fmla="*/ 350599 h 1293426"/>
              <a:gd name="csX11" fmla="*/ 1579745 w 1608172"/>
              <a:gd name="csY11" fmla="*/ 156348 h 1293426"/>
              <a:gd name="csX12" fmla="*/ 1570269 w 1608172"/>
              <a:gd name="csY12" fmla="*/ 56854 h 1293426"/>
              <a:gd name="csX13" fmla="*/ 1527629 w 1608172"/>
              <a:gd name="csY13" fmla="*/ 0 h 1293426"/>
              <a:gd name="csX14" fmla="*/ 1134389 w 1608172"/>
              <a:gd name="csY14" fmla="*/ 137397 h 1293426"/>
              <a:gd name="csX15" fmla="*/ 973303 w 1608172"/>
              <a:gd name="csY15" fmla="*/ 184775 h 1293426"/>
              <a:gd name="csX16" fmla="*/ 44 w 1608172"/>
              <a:gd name="csY16" fmla="*/ 189398 h 1293426"/>
              <a:gd name="csX0" fmla="*/ 40104 w 674973"/>
              <a:gd name="csY0" fmla="*/ 184775 h 1293426"/>
              <a:gd name="csX1" fmla="*/ 0 w 674973"/>
              <a:gd name="csY1" fmla="*/ 400628 h 1293426"/>
              <a:gd name="csX2" fmla="*/ 140296 w 674973"/>
              <a:gd name="csY2" fmla="*/ 753117 h 1293426"/>
              <a:gd name="csX3" fmla="*/ 259550 w 674973"/>
              <a:gd name="csY3" fmla="*/ 844708 h 1293426"/>
              <a:gd name="csX4" fmla="*/ 249993 w 674973"/>
              <a:gd name="csY4" fmla="*/ 1255525 h 1293426"/>
              <a:gd name="csX5" fmla="*/ 674973 w 674973"/>
              <a:gd name="csY5" fmla="*/ 1293426 h 1293426"/>
              <a:gd name="csX6" fmla="*/ 618119 w 674973"/>
              <a:gd name="csY6" fmla="*/ 1193932 h 1293426"/>
              <a:gd name="csX7" fmla="*/ 622857 w 674973"/>
              <a:gd name="csY7" fmla="*/ 791217 h 1293426"/>
              <a:gd name="csX8" fmla="*/ 603905 w 674973"/>
              <a:gd name="csY8" fmla="*/ 668033 h 1293426"/>
              <a:gd name="csX9" fmla="*/ 547051 w 674973"/>
              <a:gd name="csY9" fmla="*/ 535374 h 1293426"/>
              <a:gd name="csX10" fmla="*/ 523362 w 674973"/>
              <a:gd name="csY10" fmla="*/ 350599 h 1293426"/>
              <a:gd name="csX11" fmla="*/ 646546 w 674973"/>
              <a:gd name="csY11" fmla="*/ 156348 h 1293426"/>
              <a:gd name="csX12" fmla="*/ 637070 w 674973"/>
              <a:gd name="csY12" fmla="*/ 56854 h 1293426"/>
              <a:gd name="csX13" fmla="*/ 594430 w 674973"/>
              <a:gd name="csY13" fmla="*/ 0 h 1293426"/>
              <a:gd name="csX14" fmla="*/ 201190 w 674973"/>
              <a:gd name="csY14" fmla="*/ 137397 h 1293426"/>
              <a:gd name="csX15" fmla="*/ 40104 w 674973"/>
              <a:gd name="csY15" fmla="*/ 184775 h 1293426"/>
              <a:gd name="csX0" fmla="*/ 0 w 634869"/>
              <a:gd name="csY0" fmla="*/ 184775 h 1293426"/>
              <a:gd name="csX1" fmla="*/ 90981 w 634869"/>
              <a:gd name="csY1" fmla="*/ 407022 h 1293426"/>
              <a:gd name="csX2" fmla="*/ 100192 w 634869"/>
              <a:gd name="csY2" fmla="*/ 753117 h 1293426"/>
              <a:gd name="csX3" fmla="*/ 219446 w 634869"/>
              <a:gd name="csY3" fmla="*/ 844708 h 1293426"/>
              <a:gd name="csX4" fmla="*/ 209889 w 634869"/>
              <a:gd name="csY4" fmla="*/ 1255525 h 1293426"/>
              <a:gd name="csX5" fmla="*/ 634869 w 634869"/>
              <a:gd name="csY5" fmla="*/ 1293426 h 1293426"/>
              <a:gd name="csX6" fmla="*/ 578015 w 634869"/>
              <a:gd name="csY6" fmla="*/ 1193932 h 1293426"/>
              <a:gd name="csX7" fmla="*/ 582753 w 634869"/>
              <a:gd name="csY7" fmla="*/ 791217 h 1293426"/>
              <a:gd name="csX8" fmla="*/ 563801 w 634869"/>
              <a:gd name="csY8" fmla="*/ 668033 h 1293426"/>
              <a:gd name="csX9" fmla="*/ 506947 w 634869"/>
              <a:gd name="csY9" fmla="*/ 535374 h 1293426"/>
              <a:gd name="csX10" fmla="*/ 483258 w 634869"/>
              <a:gd name="csY10" fmla="*/ 350599 h 1293426"/>
              <a:gd name="csX11" fmla="*/ 606442 w 634869"/>
              <a:gd name="csY11" fmla="*/ 156348 h 1293426"/>
              <a:gd name="csX12" fmla="*/ 596966 w 634869"/>
              <a:gd name="csY12" fmla="*/ 56854 h 1293426"/>
              <a:gd name="csX13" fmla="*/ 554326 w 634869"/>
              <a:gd name="csY13" fmla="*/ 0 h 1293426"/>
              <a:gd name="csX14" fmla="*/ 161086 w 634869"/>
              <a:gd name="csY14" fmla="*/ 137397 h 1293426"/>
              <a:gd name="csX15" fmla="*/ 0 w 634869"/>
              <a:gd name="csY15" fmla="*/ 184775 h 1293426"/>
              <a:gd name="csX0" fmla="*/ 36907 w 671776"/>
              <a:gd name="csY0" fmla="*/ 184775 h 1293426"/>
              <a:gd name="csX1" fmla="*/ 0 w 671776"/>
              <a:gd name="csY1" fmla="*/ 391036 h 1293426"/>
              <a:gd name="csX2" fmla="*/ 137099 w 671776"/>
              <a:gd name="csY2" fmla="*/ 753117 h 1293426"/>
              <a:gd name="csX3" fmla="*/ 256353 w 671776"/>
              <a:gd name="csY3" fmla="*/ 844708 h 1293426"/>
              <a:gd name="csX4" fmla="*/ 246796 w 671776"/>
              <a:gd name="csY4" fmla="*/ 1255525 h 1293426"/>
              <a:gd name="csX5" fmla="*/ 671776 w 671776"/>
              <a:gd name="csY5" fmla="*/ 1293426 h 1293426"/>
              <a:gd name="csX6" fmla="*/ 614922 w 671776"/>
              <a:gd name="csY6" fmla="*/ 1193932 h 1293426"/>
              <a:gd name="csX7" fmla="*/ 619660 w 671776"/>
              <a:gd name="csY7" fmla="*/ 791217 h 1293426"/>
              <a:gd name="csX8" fmla="*/ 600708 w 671776"/>
              <a:gd name="csY8" fmla="*/ 668033 h 1293426"/>
              <a:gd name="csX9" fmla="*/ 543854 w 671776"/>
              <a:gd name="csY9" fmla="*/ 535374 h 1293426"/>
              <a:gd name="csX10" fmla="*/ 520165 w 671776"/>
              <a:gd name="csY10" fmla="*/ 350599 h 1293426"/>
              <a:gd name="csX11" fmla="*/ 643349 w 671776"/>
              <a:gd name="csY11" fmla="*/ 156348 h 1293426"/>
              <a:gd name="csX12" fmla="*/ 633873 w 671776"/>
              <a:gd name="csY12" fmla="*/ 56854 h 1293426"/>
              <a:gd name="csX13" fmla="*/ 591233 w 671776"/>
              <a:gd name="csY13" fmla="*/ 0 h 1293426"/>
              <a:gd name="csX14" fmla="*/ 197993 w 671776"/>
              <a:gd name="csY14" fmla="*/ 137397 h 1293426"/>
              <a:gd name="csX15" fmla="*/ 36907 w 671776"/>
              <a:gd name="csY15" fmla="*/ 184775 h 1293426"/>
              <a:gd name="csX0" fmla="*/ 0 w 682827"/>
              <a:gd name="csY0" fmla="*/ 200761 h 1293426"/>
              <a:gd name="csX1" fmla="*/ 11051 w 682827"/>
              <a:gd name="csY1" fmla="*/ 391036 h 1293426"/>
              <a:gd name="csX2" fmla="*/ 148150 w 682827"/>
              <a:gd name="csY2" fmla="*/ 753117 h 1293426"/>
              <a:gd name="csX3" fmla="*/ 267404 w 682827"/>
              <a:gd name="csY3" fmla="*/ 844708 h 1293426"/>
              <a:gd name="csX4" fmla="*/ 257847 w 682827"/>
              <a:gd name="csY4" fmla="*/ 1255525 h 1293426"/>
              <a:gd name="csX5" fmla="*/ 682827 w 682827"/>
              <a:gd name="csY5" fmla="*/ 1293426 h 1293426"/>
              <a:gd name="csX6" fmla="*/ 625973 w 682827"/>
              <a:gd name="csY6" fmla="*/ 1193932 h 1293426"/>
              <a:gd name="csX7" fmla="*/ 630711 w 682827"/>
              <a:gd name="csY7" fmla="*/ 791217 h 1293426"/>
              <a:gd name="csX8" fmla="*/ 611759 w 682827"/>
              <a:gd name="csY8" fmla="*/ 668033 h 1293426"/>
              <a:gd name="csX9" fmla="*/ 554905 w 682827"/>
              <a:gd name="csY9" fmla="*/ 535374 h 1293426"/>
              <a:gd name="csX10" fmla="*/ 531216 w 682827"/>
              <a:gd name="csY10" fmla="*/ 350599 h 1293426"/>
              <a:gd name="csX11" fmla="*/ 654400 w 682827"/>
              <a:gd name="csY11" fmla="*/ 156348 h 1293426"/>
              <a:gd name="csX12" fmla="*/ 644924 w 682827"/>
              <a:gd name="csY12" fmla="*/ 56854 h 1293426"/>
              <a:gd name="csX13" fmla="*/ 602284 w 682827"/>
              <a:gd name="csY13" fmla="*/ 0 h 1293426"/>
              <a:gd name="csX14" fmla="*/ 209044 w 682827"/>
              <a:gd name="csY14" fmla="*/ 137397 h 1293426"/>
              <a:gd name="csX15" fmla="*/ 0 w 682827"/>
              <a:gd name="csY15" fmla="*/ 200761 h 129342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</a:cxnLst>
            <a:rect l="l" t="t" r="r" b="b"/>
            <a:pathLst>
              <a:path w="682827" h="1293426">
                <a:moveTo>
                  <a:pt x="0" y="200761"/>
                </a:moveTo>
                <a:lnTo>
                  <a:pt x="11051" y="391036"/>
                </a:lnTo>
                <a:lnTo>
                  <a:pt x="148150" y="753117"/>
                </a:lnTo>
                <a:lnTo>
                  <a:pt x="267404" y="844708"/>
                </a:lnTo>
                <a:cubicBezTo>
                  <a:pt x="266350" y="988041"/>
                  <a:pt x="258901" y="1112192"/>
                  <a:pt x="257847" y="1255525"/>
                </a:cubicBezTo>
                <a:lnTo>
                  <a:pt x="682827" y="1293426"/>
                </a:lnTo>
                <a:lnTo>
                  <a:pt x="625973" y="1193932"/>
                </a:lnTo>
                <a:cubicBezTo>
                  <a:pt x="627552" y="1059694"/>
                  <a:pt x="629132" y="925455"/>
                  <a:pt x="630711" y="791217"/>
                </a:cubicBezTo>
                <a:lnTo>
                  <a:pt x="611759" y="668033"/>
                </a:lnTo>
                <a:lnTo>
                  <a:pt x="554905" y="535374"/>
                </a:lnTo>
                <a:lnTo>
                  <a:pt x="531216" y="350599"/>
                </a:lnTo>
                <a:lnTo>
                  <a:pt x="654400" y="156348"/>
                </a:lnTo>
                <a:lnTo>
                  <a:pt x="644924" y="56854"/>
                </a:lnTo>
                <a:lnTo>
                  <a:pt x="602284" y="0"/>
                </a:lnTo>
                <a:lnTo>
                  <a:pt x="209044" y="137397"/>
                </a:lnTo>
                <a:lnTo>
                  <a:pt x="0" y="200761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DD2F32FC-3BF7-E776-CFFF-F8090C5F196D}"/>
              </a:ext>
            </a:extLst>
          </p:cNvPr>
          <p:cNvSpPr/>
          <p:nvPr/>
        </p:nvSpPr>
        <p:spPr>
          <a:xfrm>
            <a:off x="2804583" y="1625600"/>
            <a:ext cx="846667" cy="946150"/>
          </a:xfrm>
          <a:custGeom>
            <a:avLst/>
            <a:gdLst>
              <a:gd name="connsiteX0" fmla="*/ 0 w 846667"/>
              <a:gd name="connsiteY0" fmla="*/ 101600 h 946150"/>
              <a:gd name="connsiteX1" fmla="*/ 112184 w 846667"/>
              <a:gd name="connsiteY1" fmla="*/ 50800 h 946150"/>
              <a:gd name="connsiteX2" fmla="*/ 292100 w 846667"/>
              <a:gd name="connsiteY2" fmla="*/ 0 h 946150"/>
              <a:gd name="connsiteX3" fmla="*/ 438150 w 846667"/>
              <a:gd name="connsiteY3" fmla="*/ 95250 h 946150"/>
              <a:gd name="connsiteX4" fmla="*/ 395817 w 846667"/>
              <a:gd name="connsiteY4" fmla="*/ 101600 h 946150"/>
              <a:gd name="connsiteX5" fmla="*/ 387350 w 846667"/>
              <a:gd name="connsiteY5" fmla="*/ 133350 h 946150"/>
              <a:gd name="connsiteX6" fmla="*/ 406400 w 846667"/>
              <a:gd name="connsiteY6" fmla="*/ 198967 h 946150"/>
              <a:gd name="connsiteX7" fmla="*/ 503767 w 846667"/>
              <a:gd name="connsiteY7" fmla="*/ 162983 h 946150"/>
              <a:gd name="connsiteX8" fmla="*/ 512234 w 846667"/>
              <a:gd name="connsiteY8" fmla="*/ 209550 h 946150"/>
              <a:gd name="connsiteX9" fmla="*/ 599017 w 846667"/>
              <a:gd name="connsiteY9" fmla="*/ 184150 h 946150"/>
              <a:gd name="connsiteX10" fmla="*/ 662517 w 846667"/>
              <a:gd name="connsiteY10" fmla="*/ 213783 h 946150"/>
              <a:gd name="connsiteX11" fmla="*/ 690034 w 846667"/>
              <a:gd name="connsiteY11" fmla="*/ 251883 h 946150"/>
              <a:gd name="connsiteX12" fmla="*/ 694267 w 846667"/>
              <a:gd name="connsiteY12" fmla="*/ 277283 h 946150"/>
              <a:gd name="connsiteX13" fmla="*/ 738717 w 846667"/>
              <a:gd name="connsiteY13" fmla="*/ 268817 h 946150"/>
              <a:gd name="connsiteX14" fmla="*/ 846667 w 846667"/>
              <a:gd name="connsiteY14" fmla="*/ 649817 h 946150"/>
              <a:gd name="connsiteX15" fmla="*/ 802217 w 846667"/>
              <a:gd name="connsiteY15" fmla="*/ 660400 h 946150"/>
              <a:gd name="connsiteX16" fmla="*/ 810684 w 846667"/>
              <a:gd name="connsiteY16" fmla="*/ 717550 h 946150"/>
              <a:gd name="connsiteX17" fmla="*/ 791634 w 846667"/>
              <a:gd name="connsiteY17" fmla="*/ 772583 h 946150"/>
              <a:gd name="connsiteX18" fmla="*/ 753534 w 846667"/>
              <a:gd name="connsiteY18" fmla="*/ 797983 h 946150"/>
              <a:gd name="connsiteX19" fmla="*/ 709084 w 846667"/>
              <a:gd name="connsiteY19" fmla="*/ 817033 h 946150"/>
              <a:gd name="connsiteX20" fmla="*/ 730250 w 846667"/>
              <a:gd name="connsiteY20" fmla="*/ 880533 h 946150"/>
              <a:gd name="connsiteX21" fmla="*/ 501650 w 846667"/>
              <a:gd name="connsiteY21" fmla="*/ 946150 h 946150"/>
              <a:gd name="connsiteX22" fmla="*/ 357717 w 846667"/>
              <a:gd name="connsiteY22" fmla="*/ 442383 h 946150"/>
              <a:gd name="connsiteX23" fmla="*/ 298450 w 846667"/>
              <a:gd name="connsiteY23" fmla="*/ 459317 h 946150"/>
              <a:gd name="connsiteX24" fmla="*/ 260350 w 846667"/>
              <a:gd name="connsiteY24" fmla="*/ 306917 h 946150"/>
              <a:gd name="connsiteX25" fmla="*/ 224367 w 846667"/>
              <a:gd name="connsiteY25" fmla="*/ 311150 h 946150"/>
              <a:gd name="connsiteX26" fmla="*/ 205317 w 846667"/>
              <a:gd name="connsiteY26" fmla="*/ 232833 h 946150"/>
              <a:gd name="connsiteX27" fmla="*/ 93134 w 846667"/>
              <a:gd name="connsiteY27" fmla="*/ 179917 h 946150"/>
              <a:gd name="connsiteX28" fmla="*/ 33867 w 846667"/>
              <a:gd name="connsiteY28" fmla="*/ 198967 h 946150"/>
              <a:gd name="connsiteX29" fmla="*/ 0 w 846667"/>
              <a:gd name="connsiteY29" fmla="*/ 101600 h 94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46667" h="946150">
                <a:moveTo>
                  <a:pt x="0" y="101600"/>
                </a:moveTo>
                <a:lnTo>
                  <a:pt x="112184" y="50800"/>
                </a:lnTo>
                <a:lnTo>
                  <a:pt x="292100" y="0"/>
                </a:lnTo>
                <a:lnTo>
                  <a:pt x="438150" y="95250"/>
                </a:lnTo>
                <a:lnTo>
                  <a:pt x="395817" y="101600"/>
                </a:lnTo>
                <a:lnTo>
                  <a:pt x="387350" y="133350"/>
                </a:lnTo>
                <a:lnTo>
                  <a:pt x="406400" y="198967"/>
                </a:lnTo>
                <a:lnTo>
                  <a:pt x="503767" y="162983"/>
                </a:lnTo>
                <a:lnTo>
                  <a:pt x="512234" y="209550"/>
                </a:lnTo>
                <a:lnTo>
                  <a:pt x="599017" y="184150"/>
                </a:lnTo>
                <a:lnTo>
                  <a:pt x="662517" y="213783"/>
                </a:lnTo>
                <a:lnTo>
                  <a:pt x="690034" y="251883"/>
                </a:lnTo>
                <a:lnTo>
                  <a:pt x="694267" y="277283"/>
                </a:lnTo>
                <a:lnTo>
                  <a:pt x="738717" y="268817"/>
                </a:lnTo>
                <a:lnTo>
                  <a:pt x="846667" y="649817"/>
                </a:lnTo>
                <a:lnTo>
                  <a:pt x="802217" y="660400"/>
                </a:lnTo>
                <a:lnTo>
                  <a:pt x="810684" y="717550"/>
                </a:lnTo>
                <a:lnTo>
                  <a:pt x="791634" y="772583"/>
                </a:lnTo>
                <a:lnTo>
                  <a:pt x="753534" y="797983"/>
                </a:lnTo>
                <a:lnTo>
                  <a:pt x="709084" y="817033"/>
                </a:lnTo>
                <a:lnTo>
                  <a:pt x="730250" y="880533"/>
                </a:lnTo>
                <a:lnTo>
                  <a:pt x="501650" y="946150"/>
                </a:lnTo>
                <a:lnTo>
                  <a:pt x="357717" y="442383"/>
                </a:lnTo>
                <a:lnTo>
                  <a:pt x="298450" y="459317"/>
                </a:lnTo>
                <a:lnTo>
                  <a:pt x="260350" y="306917"/>
                </a:lnTo>
                <a:lnTo>
                  <a:pt x="224367" y="311150"/>
                </a:lnTo>
                <a:lnTo>
                  <a:pt x="205317" y="232833"/>
                </a:lnTo>
                <a:lnTo>
                  <a:pt x="93134" y="179917"/>
                </a:lnTo>
                <a:lnTo>
                  <a:pt x="33867" y="198967"/>
                </a:lnTo>
                <a:lnTo>
                  <a:pt x="0" y="1016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98B1B04E-07FA-C603-12CE-90203E865F02}"/>
              </a:ext>
            </a:extLst>
          </p:cNvPr>
          <p:cNvSpPr txBox="1"/>
          <p:nvPr/>
        </p:nvSpPr>
        <p:spPr>
          <a:xfrm>
            <a:off x="3070606" y="194767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85D4531F-D1F7-D5A4-0BD8-B7E9502ABF32}"/>
              </a:ext>
            </a:extLst>
          </p:cNvPr>
          <p:cNvSpPr txBox="1"/>
          <p:nvPr/>
        </p:nvSpPr>
        <p:spPr>
          <a:xfrm>
            <a:off x="2855474" y="3328972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D7ED3345-83B9-4911-0200-ED57F8D16695}"/>
              </a:ext>
            </a:extLst>
          </p:cNvPr>
          <p:cNvSpPr txBox="1"/>
          <p:nvPr/>
        </p:nvSpPr>
        <p:spPr>
          <a:xfrm>
            <a:off x="1847089" y="3712115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多目的広場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1E66B040-640A-8B6F-CCE9-61782CCE4B97}"/>
              </a:ext>
            </a:extLst>
          </p:cNvPr>
          <p:cNvSpPr/>
          <p:nvPr/>
        </p:nvSpPr>
        <p:spPr>
          <a:xfrm>
            <a:off x="1879600" y="1748367"/>
            <a:ext cx="1447800" cy="1147233"/>
          </a:xfrm>
          <a:custGeom>
            <a:avLst/>
            <a:gdLst>
              <a:gd name="connsiteX0" fmla="*/ 215900 w 1447800"/>
              <a:gd name="connsiteY0" fmla="*/ 207433 h 1147233"/>
              <a:gd name="connsiteX1" fmla="*/ 939800 w 1447800"/>
              <a:gd name="connsiteY1" fmla="*/ 0 h 1147233"/>
              <a:gd name="connsiteX2" fmla="*/ 965200 w 1447800"/>
              <a:gd name="connsiteY2" fmla="*/ 63500 h 1147233"/>
              <a:gd name="connsiteX3" fmla="*/ 1032933 w 1447800"/>
              <a:gd name="connsiteY3" fmla="*/ 55033 h 1147233"/>
              <a:gd name="connsiteX4" fmla="*/ 1138767 w 1447800"/>
              <a:gd name="connsiteY4" fmla="*/ 114300 h 1147233"/>
              <a:gd name="connsiteX5" fmla="*/ 1159933 w 1447800"/>
              <a:gd name="connsiteY5" fmla="*/ 173566 h 1147233"/>
              <a:gd name="connsiteX6" fmla="*/ 1189567 w 1447800"/>
              <a:gd name="connsiteY6" fmla="*/ 169333 h 1147233"/>
              <a:gd name="connsiteX7" fmla="*/ 1219200 w 1447800"/>
              <a:gd name="connsiteY7" fmla="*/ 330200 h 1147233"/>
              <a:gd name="connsiteX8" fmla="*/ 1282700 w 1447800"/>
              <a:gd name="connsiteY8" fmla="*/ 325966 h 1147233"/>
              <a:gd name="connsiteX9" fmla="*/ 1447800 w 1447800"/>
              <a:gd name="connsiteY9" fmla="*/ 863600 h 1147233"/>
              <a:gd name="connsiteX10" fmla="*/ 1363133 w 1447800"/>
              <a:gd name="connsiteY10" fmla="*/ 918633 h 1147233"/>
              <a:gd name="connsiteX11" fmla="*/ 1253067 w 1447800"/>
              <a:gd name="connsiteY11" fmla="*/ 990600 h 1147233"/>
              <a:gd name="connsiteX12" fmla="*/ 1185333 w 1447800"/>
              <a:gd name="connsiteY12" fmla="*/ 1041400 h 1147233"/>
              <a:gd name="connsiteX13" fmla="*/ 1075267 w 1447800"/>
              <a:gd name="connsiteY13" fmla="*/ 1092200 h 1147233"/>
              <a:gd name="connsiteX14" fmla="*/ 893233 w 1447800"/>
              <a:gd name="connsiteY14" fmla="*/ 1147233 h 1147233"/>
              <a:gd name="connsiteX15" fmla="*/ 558800 w 1447800"/>
              <a:gd name="connsiteY15" fmla="*/ 1049866 h 1147233"/>
              <a:gd name="connsiteX16" fmla="*/ 558800 w 1447800"/>
              <a:gd name="connsiteY16" fmla="*/ 1049866 h 1147233"/>
              <a:gd name="connsiteX17" fmla="*/ 0 w 1447800"/>
              <a:gd name="connsiteY17" fmla="*/ 990600 h 1147233"/>
              <a:gd name="connsiteX18" fmla="*/ 215900 w 1447800"/>
              <a:gd name="connsiteY18" fmla="*/ 207433 h 114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47800" h="1147233">
                <a:moveTo>
                  <a:pt x="215900" y="207433"/>
                </a:moveTo>
                <a:lnTo>
                  <a:pt x="939800" y="0"/>
                </a:lnTo>
                <a:lnTo>
                  <a:pt x="965200" y="63500"/>
                </a:lnTo>
                <a:lnTo>
                  <a:pt x="1032933" y="55033"/>
                </a:lnTo>
                <a:lnTo>
                  <a:pt x="1138767" y="114300"/>
                </a:lnTo>
                <a:lnTo>
                  <a:pt x="1159933" y="173566"/>
                </a:lnTo>
                <a:lnTo>
                  <a:pt x="1189567" y="169333"/>
                </a:lnTo>
                <a:lnTo>
                  <a:pt x="1219200" y="330200"/>
                </a:lnTo>
                <a:lnTo>
                  <a:pt x="1282700" y="325966"/>
                </a:lnTo>
                <a:lnTo>
                  <a:pt x="1447800" y="863600"/>
                </a:lnTo>
                <a:lnTo>
                  <a:pt x="1363133" y="918633"/>
                </a:lnTo>
                <a:lnTo>
                  <a:pt x="1253067" y="990600"/>
                </a:lnTo>
                <a:lnTo>
                  <a:pt x="1185333" y="1041400"/>
                </a:lnTo>
                <a:lnTo>
                  <a:pt x="1075267" y="1092200"/>
                </a:lnTo>
                <a:lnTo>
                  <a:pt x="893233" y="1147233"/>
                </a:lnTo>
                <a:lnTo>
                  <a:pt x="558800" y="1049866"/>
                </a:lnTo>
                <a:lnTo>
                  <a:pt x="558800" y="1049866"/>
                </a:lnTo>
                <a:lnTo>
                  <a:pt x="0" y="990600"/>
                </a:lnTo>
                <a:lnTo>
                  <a:pt x="215900" y="20743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67E48CEF-B2EA-D762-280C-D3513A0E517F}"/>
              </a:ext>
            </a:extLst>
          </p:cNvPr>
          <p:cNvSpPr txBox="1"/>
          <p:nvPr/>
        </p:nvSpPr>
        <p:spPr>
          <a:xfrm>
            <a:off x="2094503" y="2098679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球技場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3B73E9F7-56F1-B830-4949-CFB9CC122249}"/>
              </a:ext>
            </a:extLst>
          </p:cNvPr>
          <p:cNvGrpSpPr/>
          <p:nvPr/>
        </p:nvGrpSpPr>
        <p:grpSpPr>
          <a:xfrm>
            <a:off x="3073385" y="1615344"/>
            <a:ext cx="120097" cy="120097"/>
            <a:chOff x="5657850" y="2714625"/>
            <a:chExt cx="438150" cy="438150"/>
          </a:xfrm>
        </p:grpSpPr>
        <p:sp>
          <p:nvSpPr>
            <p:cNvPr id="43" name="楕円 42">
              <a:extLst>
                <a:ext uri="{FF2B5EF4-FFF2-40B4-BE49-F238E27FC236}">
                  <a16:creationId xmlns:a16="http://schemas.microsoft.com/office/drawing/2014/main" id="{A5412399-DC1F-37C7-B745-12F11091257D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E3E4D798-7EA8-9B49-2D77-DAA2E5BAD7B1}"/>
                </a:ext>
              </a:extLst>
            </p:cNvPr>
            <p:cNvCxnSpPr>
              <a:stCxn id="43" idx="1"/>
              <a:endCxn id="4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E222E72B-41BF-7B19-DD5B-CD8DAFA58C89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41C6A5AE-7493-6F20-A82A-9FE78B23C289}"/>
              </a:ext>
            </a:extLst>
          </p:cNvPr>
          <p:cNvSpPr/>
          <p:nvPr/>
        </p:nvSpPr>
        <p:spPr>
          <a:xfrm>
            <a:off x="4855354" y="2674449"/>
            <a:ext cx="1268188" cy="1061363"/>
          </a:xfrm>
          <a:custGeom>
            <a:avLst/>
            <a:gdLst>
              <a:gd name="connsiteX0" fmla="*/ 41275 w 2117725"/>
              <a:gd name="connsiteY0" fmla="*/ 692150 h 1774825"/>
              <a:gd name="connsiteX1" fmla="*/ 0 w 2117725"/>
              <a:gd name="connsiteY1" fmla="*/ 914400 h 1774825"/>
              <a:gd name="connsiteX2" fmla="*/ 120650 w 2117725"/>
              <a:gd name="connsiteY2" fmla="*/ 933450 h 1774825"/>
              <a:gd name="connsiteX3" fmla="*/ 104775 w 2117725"/>
              <a:gd name="connsiteY3" fmla="*/ 1003300 h 1774825"/>
              <a:gd name="connsiteX4" fmla="*/ 165100 w 2117725"/>
              <a:gd name="connsiteY4" fmla="*/ 1012825 h 1774825"/>
              <a:gd name="connsiteX5" fmla="*/ 152400 w 2117725"/>
              <a:gd name="connsiteY5" fmla="*/ 1136650 h 1774825"/>
              <a:gd name="connsiteX6" fmla="*/ 288925 w 2117725"/>
              <a:gd name="connsiteY6" fmla="*/ 1168400 h 1774825"/>
              <a:gd name="connsiteX7" fmla="*/ 127000 w 2117725"/>
              <a:gd name="connsiteY7" fmla="*/ 1371600 h 1774825"/>
              <a:gd name="connsiteX8" fmla="*/ 111125 w 2117725"/>
              <a:gd name="connsiteY8" fmla="*/ 1431925 h 1774825"/>
              <a:gd name="connsiteX9" fmla="*/ 95250 w 2117725"/>
              <a:gd name="connsiteY9" fmla="*/ 1504950 h 1774825"/>
              <a:gd name="connsiteX10" fmla="*/ 117475 w 2117725"/>
              <a:gd name="connsiteY10" fmla="*/ 1552575 h 1774825"/>
              <a:gd name="connsiteX11" fmla="*/ 165100 w 2117725"/>
              <a:gd name="connsiteY11" fmla="*/ 1622425 h 1774825"/>
              <a:gd name="connsiteX12" fmla="*/ 946150 w 2117725"/>
              <a:gd name="connsiteY12" fmla="*/ 1774825 h 1774825"/>
              <a:gd name="connsiteX13" fmla="*/ 1022350 w 2117725"/>
              <a:gd name="connsiteY13" fmla="*/ 1377950 h 1774825"/>
              <a:gd name="connsiteX14" fmla="*/ 1066800 w 2117725"/>
              <a:gd name="connsiteY14" fmla="*/ 1254125 h 1774825"/>
              <a:gd name="connsiteX15" fmla="*/ 1123950 w 2117725"/>
              <a:gd name="connsiteY15" fmla="*/ 1120775 h 1774825"/>
              <a:gd name="connsiteX16" fmla="*/ 1219200 w 2117725"/>
              <a:gd name="connsiteY16" fmla="*/ 1000125 h 1774825"/>
              <a:gd name="connsiteX17" fmla="*/ 1282700 w 2117725"/>
              <a:gd name="connsiteY17" fmla="*/ 1009650 h 1774825"/>
              <a:gd name="connsiteX18" fmla="*/ 1311275 w 2117725"/>
              <a:gd name="connsiteY18" fmla="*/ 987425 h 1774825"/>
              <a:gd name="connsiteX19" fmla="*/ 1717675 w 2117725"/>
              <a:gd name="connsiteY19" fmla="*/ 619125 h 1774825"/>
              <a:gd name="connsiteX20" fmla="*/ 1793875 w 2117725"/>
              <a:gd name="connsiteY20" fmla="*/ 581025 h 1774825"/>
              <a:gd name="connsiteX21" fmla="*/ 1914525 w 2117725"/>
              <a:gd name="connsiteY21" fmla="*/ 546100 h 1774825"/>
              <a:gd name="connsiteX22" fmla="*/ 2082800 w 2117725"/>
              <a:gd name="connsiteY22" fmla="*/ 546100 h 1774825"/>
              <a:gd name="connsiteX23" fmla="*/ 2117725 w 2117725"/>
              <a:gd name="connsiteY23" fmla="*/ 368300 h 1774825"/>
              <a:gd name="connsiteX24" fmla="*/ 2054225 w 2117725"/>
              <a:gd name="connsiteY24" fmla="*/ 355600 h 1774825"/>
              <a:gd name="connsiteX25" fmla="*/ 2016125 w 2117725"/>
              <a:gd name="connsiteY25" fmla="*/ 269875 h 1774825"/>
              <a:gd name="connsiteX26" fmla="*/ 2032000 w 2117725"/>
              <a:gd name="connsiteY26" fmla="*/ 152400 h 1774825"/>
              <a:gd name="connsiteX27" fmla="*/ 1270000 w 2117725"/>
              <a:gd name="connsiteY27" fmla="*/ 0 h 1774825"/>
              <a:gd name="connsiteX28" fmla="*/ 1260475 w 2117725"/>
              <a:gd name="connsiteY28" fmla="*/ 34925 h 1774825"/>
              <a:gd name="connsiteX29" fmla="*/ 1000125 w 2117725"/>
              <a:gd name="connsiteY29" fmla="*/ 225425 h 1774825"/>
              <a:gd name="connsiteX30" fmla="*/ 885825 w 2117725"/>
              <a:gd name="connsiteY30" fmla="*/ 749300 h 1774825"/>
              <a:gd name="connsiteX31" fmla="*/ 955675 w 2117725"/>
              <a:gd name="connsiteY31" fmla="*/ 847725 h 1774825"/>
              <a:gd name="connsiteX32" fmla="*/ 1022350 w 2117725"/>
              <a:gd name="connsiteY32" fmla="*/ 908050 h 1774825"/>
              <a:gd name="connsiteX33" fmla="*/ 1089025 w 2117725"/>
              <a:gd name="connsiteY33" fmla="*/ 949325 h 1774825"/>
              <a:gd name="connsiteX34" fmla="*/ 1041400 w 2117725"/>
              <a:gd name="connsiteY34" fmla="*/ 993775 h 1774825"/>
              <a:gd name="connsiteX35" fmla="*/ 923925 w 2117725"/>
              <a:gd name="connsiteY35" fmla="*/ 1606550 h 1774825"/>
              <a:gd name="connsiteX36" fmla="*/ 311150 w 2117725"/>
              <a:gd name="connsiteY36" fmla="*/ 1482725 h 1774825"/>
              <a:gd name="connsiteX37" fmla="*/ 463550 w 2117725"/>
              <a:gd name="connsiteY37" fmla="*/ 758825 h 1774825"/>
              <a:gd name="connsiteX38" fmla="*/ 41275 w 2117725"/>
              <a:gd name="connsiteY38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31437 w 2117725"/>
              <a:gd name="csY30" fmla="*/ 559373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86832 w 2117725"/>
              <a:gd name="csY30" fmla="*/ 626280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13595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68990 w 2117725"/>
              <a:gd name="csY32" fmla="*/ 595057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51148 w 2117725"/>
              <a:gd name="csY32" fmla="*/ 621820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09134 w 2117725"/>
              <a:gd name="csY30" fmla="*/ 398795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861850 w 2117725"/>
              <a:gd name="csY29" fmla="*/ 381543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29567 w 2117725"/>
              <a:gd name="csY29" fmla="*/ 238218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07265 w 2117725"/>
              <a:gd name="csY30" fmla="*/ 224836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16186 w 2117725"/>
              <a:gd name="csY30" fmla="*/ 372032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1016186 w 2117725"/>
              <a:gd name="csY30" fmla="*/ 42374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44818 w 2117725"/>
              <a:gd name="csY30" fmla="*/ 33007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28845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63550 w 2117725"/>
              <a:gd name="csY0" fmla="*/ 8105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0" fmla="*/ 311150 w 2117725"/>
              <a:gd name="csY0" fmla="*/ 15344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20879 w 2022475"/>
              <a:gd name="csY2" fmla="*/ 980769 h 1826538"/>
              <a:gd name="csX3" fmla="*/ 9525 w 2022475"/>
              <a:gd name="csY3" fmla="*/ 1055013 h 1826538"/>
              <a:gd name="csX4" fmla="*/ 69850 w 2022475"/>
              <a:gd name="csY4" fmla="*/ 1064538 h 1826538"/>
              <a:gd name="csX5" fmla="*/ 57150 w 2022475"/>
              <a:gd name="csY5" fmla="*/ 1188363 h 1826538"/>
              <a:gd name="csX6" fmla="*/ 193675 w 2022475"/>
              <a:gd name="csY6" fmla="*/ 1220113 h 1826538"/>
              <a:gd name="csX7" fmla="*/ 31750 w 2022475"/>
              <a:gd name="csY7" fmla="*/ 1423313 h 1826538"/>
              <a:gd name="csX8" fmla="*/ 15875 w 2022475"/>
              <a:gd name="csY8" fmla="*/ 1483638 h 1826538"/>
              <a:gd name="csX9" fmla="*/ 0 w 2022475"/>
              <a:gd name="csY9" fmla="*/ 1556663 h 1826538"/>
              <a:gd name="csX10" fmla="*/ 22225 w 2022475"/>
              <a:gd name="csY10" fmla="*/ 1604288 h 1826538"/>
              <a:gd name="csX11" fmla="*/ 69850 w 2022475"/>
              <a:gd name="csY11" fmla="*/ 1674138 h 1826538"/>
              <a:gd name="csX12" fmla="*/ 850900 w 2022475"/>
              <a:gd name="csY12" fmla="*/ 1826538 h 1826538"/>
              <a:gd name="csX13" fmla="*/ 927100 w 2022475"/>
              <a:gd name="csY13" fmla="*/ 1429663 h 1826538"/>
              <a:gd name="csX14" fmla="*/ 971550 w 2022475"/>
              <a:gd name="csY14" fmla="*/ 1305838 h 1826538"/>
              <a:gd name="csX15" fmla="*/ 1028700 w 2022475"/>
              <a:gd name="csY15" fmla="*/ 1172488 h 1826538"/>
              <a:gd name="csX16" fmla="*/ 1123950 w 2022475"/>
              <a:gd name="csY16" fmla="*/ 1051838 h 1826538"/>
              <a:gd name="csX17" fmla="*/ 1187450 w 2022475"/>
              <a:gd name="csY17" fmla="*/ 1061363 h 1826538"/>
              <a:gd name="csX18" fmla="*/ 1216025 w 2022475"/>
              <a:gd name="csY18" fmla="*/ 1039138 h 1826538"/>
              <a:gd name="csX19" fmla="*/ 1622425 w 2022475"/>
              <a:gd name="csY19" fmla="*/ 670838 h 1826538"/>
              <a:gd name="csX20" fmla="*/ 1698625 w 2022475"/>
              <a:gd name="csY20" fmla="*/ 632738 h 1826538"/>
              <a:gd name="csX21" fmla="*/ 1819275 w 2022475"/>
              <a:gd name="csY21" fmla="*/ 597813 h 1826538"/>
              <a:gd name="csX22" fmla="*/ 1987550 w 2022475"/>
              <a:gd name="csY22" fmla="*/ 597813 h 1826538"/>
              <a:gd name="csX23" fmla="*/ 2022475 w 2022475"/>
              <a:gd name="csY23" fmla="*/ 420013 h 1826538"/>
              <a:gd name="csX24" fmla="*/ 1958975 w 2022475"/>
              <a:gd name="csY24" fmla="*/ 407313 h 1826538"/>
              <a:gd name="csX25" fmla="*/ 1920875 w 2022475"/>
              <a:gd name="csY25" fmla="*/ 321588 h 1826538"/>
              <a:gd name="csX26" fmla="*/ 1936750 w 2022475"/>
              <a:gd name="csY26" fmla="*/ 204113 h 1826538"/>
              <a:gd name="csX27" fmla="*/ 1174750 w 2022475"/>
              <a:gd name="csY27" fmla="*/ 51713 h 1826538"/>
              <a:gd name="csX28" fmla="*/ 1009108 w 2022475"/>
              <a:gd name="csY28" fmla="*/ 122322 h 1826538"/>
              <a:gd name="csX29" fmla="*/ 907554 w 2022475"/>
              <a:gd name="csY29" fmla="*/ 0 h 1826538"/>
              <a:gd name="csX30" fmla="*/ 840647 w 2022475"/>
              <a:gd name="csY30" fmla="*/ 307773 h 1826538"/>
              <a:gd name="csX31" fmla="*/ 757075 w 2022475"/>
              <a:gd name="csY31" fmla="*/ 435638 h 1826538"/>
              <a:gd name="csX32" fmla="*/ 781754 w 2022475"/>
              <a:gd name="csY32" fmla="*/ 479652 h 1826538"/>
              <a:gd name="csX33" fmla="*/ 762170 w 2022475"/>
              <a:gd name="csY33" fmla="*/ 558923 h 1826538"/>
              <a:gd name="csX34" fmla="*/ 755898 w 2022475"/>
              <a:gd name="csY34" fmla="*/ 673533 h 1826538"/>
              <a:gd name="csX35" fmla="*/ 790575 w 2022475"/>
              <a:gd name="csY35" fmla="*/ 801013 h 1826538"/>
              <a:gd name="csX36" fmla="*/ 860425 w 2022475"/>
              <a:gd name="csY36" fmla="*/ 899438 h 1826538"/>
              <a:gd name="csX37" fmla="*/ 927100 w 2022475"/>
              <a:gd name="csY37" fmla="*/ 959763 h 1826538"/>
              <a:gd name="csX38" fmla="*/ 993775 w 2022475"/>
              <a:gd name="csY38" fmla="*/ 1001038 h 1826538"/>
              <a:gd name="csX39" fmla="*/ 946150 w 2022475"/>
              <a:gd name="csY39" fmla="*/ 1045488 h 1826538"/>
              <a:gd name="csX40" fmla="*/ 828675 w 2022475"/>
              <a:gd name="csY40" fmla="*/ 1658263 h 1826538"/>
              <a:gd name="csX41" fmla="*/ 215900 w 202247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9525 w 2022475"/>
              <a:gd name="csY1" fmla="*/ 1055013 h 1826538"/>
              <a:gd name="csX2" fmla="*/ 69850 w 2022475"/>
              <a:gd name="csY2" fmla="*/ 1064538 h 1826538"/>
              <a:gd name="csX3" fmla="*/ 57150 w 2022475"/>
              <a:gd name="csY3" fmla="*/ 1188363 h 1826538"/>
              <a:gd name="csX4" fmla="*/ 193675 w 2022475"/>
              <a:gd name="csY4" fmla="*/ 1220113 h 1826538"/>
              <a:gd name="csX5" fmla="*/ 31750 w 2022475"/>
              <a:gd name="csY5" fmla="*/ 1423313 h 1826538"/>
              <a:gd name="csX6" fmla="*/ 15875 w 2022475"/>
              <a:gd name="csY6" fmla="*/ 1483638 h 1826538"/>
              <a:gd name="csX7" fmla="*/ 0 w 2022475"/>
              <a:gd name="csY7" fmla="*/ 1556663 h 1826538"/>
              <a:gd name="csX8" fmla="*/ 22225 w 2022475"/>
              <a:gd name="csY8" fmla="*/ 1604288 h 1826538"/>
              <a:gd name="csX9" fmla="*/ 69850 w 2022475"/>
              <a:gd name="csY9" fmla="*/ 1674138 h 1826538"/>
              <a:gd name="csX10" fmla="*/ 850900 w 2022475"/>
              <a:gd name="csY10" fmla="*/ 1826538 h 1826538"/>
              <a:gd name="csX11" fmla="*/ 927100 w 2022475"/>
              <a:gd name="csY11" fmla="*/ 1429663 h 1826538"/>
              <a:gd name="csX12" fmla="*/ 971550 w 2022475"/>
              <a:gd name="csY12" fmla="*/ 1305838 h 1826538"/>
              <a:gd name="csX13" fmla="*/ 1028700 w 2022475"/>
              <a:gd name="csY13" fmla="*/ 1172488 h 1826538"/>
              <a:gd name="csX14" fmla="*/ 1123950 w 2022475"/>
              <a:gd name="csY14" fmla="*/ 1051838 h 1826538"/>
              <a:gd name="csX15" fmla="*/ 1187450 w 2022475"/>
              <a:gd name="csY15" fmla="*/ 1061363 h 1826538"/>
              <a:gd name="csX16" fmla="*/ 1216025 w 2022475"/>
              <a:gd name="csY16" fmla="*/ 1039138 h 1826538"/>
              <a:gd name="csX17" fmla="*/ 1622425 w 2022475"/>
              <a:gd name="csY17" fmla="*/ 670838 h 1826538"/>
              <a:gd name="csX18" fmla="*/ 1698625 w 2022475"/>
              <a:gd name="csY18" fmla="*/ 632738 h 1826538"/>
              <a:gd name="csX19" fmla="*/ 1819275 w 2022475"/>
              <a:gd name="csY19" fmla="*/ 597813 h 1826538"/>
              <a:gd name="csX20" fmla="*/ 1987550 w 2022475"/>
              <a:gd name="csY20" fmla="*/ 597813 h 1826538"/>
              <a:gd name="csX21" fmla="*/ 2022475 w 2022475"/>
              <a:gd name="csY21" fmla="*/ 420013 h 1826538"/>
              <a:gd name="csX22" fmla="*/ 1958975 w 2022475"/>
              <a:gd name="csY22" fmla="*/ 407313 h 1826538"/>
              <a:gd name="csX23" fmla="*/ 1920875 w 2022475"/>
              <a:gd name="csY23" fmla="*/ 321588 h 1826538"/>
              <a:gd name="csX24" fmla="*/ 1936750 w 2022475"/>
              <a:gd name="csY24" fmla="*/ 204113 h 1826538"/>
              <a:gd name="csX25" fmla="*/ 1174750 w 2022475"/>
              <a:gd name="csY25" fmla="*/ 51713 h 1826538"/>
              <a:gd name="csX26" fmla="*/ 1009108 w 2022475"/>
              <a:gd name="csY26" fmla="*/ 122322 h 1826538"/>
              <a:gd name="csX27" fmla="*/ 907554 w 2022475"/>
              <a:gd name="csY27" fmla="*/ 0 h 1826538"/>
              <a:gd name="csX28" fmla="*/ 840647 w 2022475"/>
              <a:gd name="csY28" fmla="*/ 307773 h 1826538"/>
              <a:gd name="csX29" fmla="*/ 757075 w 2022475"/>
              <a:gd name="csY29" fmla="*/ 435638 h 1826538"/>
              <a:gd name="csX30" fmla="*/ 781754 w 2022475"/>
              <a:gd name="csY30" fmla="*/ 479652 h 1826538"/>
              <a:gd name="csX31" fmla="*/ 762170 w 2022475"/>
              <a:gd name="csY31" fmla="*/ 558923 h 1826538"/>
              <a:gd name="csX32" fmla="*/ 755898 w 2022475"/>
              <a:gd name="csY32" fmla="*/ 673533 h 1826538"/>
              <a:gd name="csX33" fmla="*/ 790575 w 2022475"/>
              <a:gd name="csY33" fmla="*/ 801013 h 1826538"/>
              <a:gd name="csX34" fmla="*/ 860425 w 2022475"/>
              <a:gd name="csY34" fmla="*/ 899438 h 1826538"/>
              <a:gd name="csX35" fmla="*/ 927100 w 2022475"/>
              <a:gd name="csY35" fmla="*/ 959763 h 1826538"/>
              <a:gd name="csX36" fmla="*/ 993775 w 2022475"/>
              <a:gd name="csY36" fmla="*/ 1001038 h 1826538"/>
              <a:gd name="csX37" fmla="*/ 946150 w 2022475"/>
              <a:gd name="csY37" fmla="*/ 1045488 h 1826538"/>
              <a:gd name="csX38" fmla="*/ 828675 w 2022475"/>
              <a:gd name="csY38" fmla="*/ 1658263 h 1826538"/>
              <a:gd name="csX39" fmla="*/ 215900 w 2022475"/>
              <a:gd name="csY39" fmla="*/ 1534438 h 1826538"/>
              <a:gd name="csX0" fmla="*/ 215900 w 2022475"/>
              <a:gd name="csY0" fmla="*/ 1534438 h 1826538"/>
              <a:gd name="csX1" fmla="*/ 69850 w 2022475"/>
              <a:gd name="csY1" fmla="*/ 1064538 h 1826538"/>
              <a:gd name="csX2" fmla="*/ 57150 w 2022475"/>
              <a:gd name="csY2" fmla="*/ 1188363 h 1826538"/>
              <a:gd name="csX3" fmla="*/ 193675 w 2022475"/>
              <a:gd name="csY3" fmla="*/ 1220113 h 1826538"/>
              <a:gd name="csX4" fmla="*/ 31750 w 2022475"/>
              <a:gd name="csY4" fmla="*/ 1423313 h 1826538"/>
              <a:gd name="csX5" fmla="*/ 15875 w 2022475"/>
              <a:gd name="csY5" fmla="*/ 1483638 h 1826538"/>
              <a:gd name="csX6" fmla="*/ 0 w 2022475"/>
              <a:gd name="csY6" fmla="*/ 1556663 h 1826538"/>
              <a:gd name="csX7" fmla="*/ 22225 w 2022475"/>
              <a:gd name="csY7" fmla="*/ 1604288 h 1826538"/>
              <a:gd name="csX8" fmla="*/ 69850 w 2022475"/>
              <a:gd name="csY8" fmla="*/ 1674138 h 1826538"/>
              <a:gd name="csX9" fmla="*/ 850900 w 2022475"/>
              <a:gd name="csY9" fmla="*/ 1826538 h 1826538"/>
              <a:gd name="csX10" fmla="*/ 927100 w 2022475"/>
              <a:gd name="csY10" fmla="*/ 1429663 h 1826538"/>
              <a:gd name="csX11" fmla="*/ 971550 w 2022475"/>
              <a:gd name="csY11" fmla="*/ 1305838 h 1826538"/>
              <a:gd name="csX12" fmla="*/ 1028700 w 2022475"/>
              <a:gd name="csY12" fmla="*/ 1172488 h 1826538"/>
              <a:gd name="csX13" fmla="*/ 1123950 w 2022475"/>
              <a:gd name="csY13" fmla="*/ 1051838 h 1826538"/>
              <a:gd name="csX14" fmla="*/ 1187450 w 2022475"/>
              <a:gd name="csY14" fmla="*/ 1061363 h 1826538"/>
              <a:gd name="csX15" fmla="*/ 1216025 w 2022475"/>
              <a:gd name="csY15" fmla="*/ 1039138 h 1826538"/>
              <a:gd name="csX16" fmla="*/ 1622425 w 2022475"/>
              <a:gd name="csY16" fmla="*/ 670838 h 1826538"/>
              <a:gd name="csX17" fmla="*/ 1698625 w 2022475"/>
              <a:gd name="csY17" fmla="*/ 632738 h 1826538"/>
              <a:gd name="csX18" fmla="*/ 1819275 w 2022475"/>
              <a:gd name="csY18" fmla="*/ 597813 h 1826538"/>
              <a:gd name="csX19" fmla="*/ 1987550 w 2022475"/>
              <a:gd name="csY19" fmla="*/ 597813 h 1826538"/>
              <a:gd name="csX20" fmla="*/ 2022475 w 2022475"/>
              <a:gd name="csY20" fmla="*/ 420013 h 1826538"/>
              <a:gd name="csX21" fmla="*/ 1958975 w 2022475"/>
              <a:gd name="csY21" fmla="*/ 407313 h 1826538"/>
              <a:gd name="csX22" fmla="*/ 1920875 w 2022475"/>
              <a:gd name="csY22" fmla="*/ 321588 h 1826538"/>
              <a:gd name="csX23" fmla="*/ 1936750 w 2022475"/>
              <a:gd name="csY23" fmla="*/ 204113 h 1826538"/>
              <a:gd name="csX24" fmla="*/ 1174750 w 2022475"/>
              <a:gd name="csY24" fmla="*/ 51713 h 1826538"/>
              <a:gd name="csX25" fmla="*/ 1009108 w 2022475"/>
              <a:gd name="csY25" fmla="*/ 122322 h 1826538"/>
              <a:gd name="csX26" fmla="*/ 907554 w 2022475"/>
              <a:gd name="csY26" fmla="*/ 0 h 1826538"/>
              <a:gd name="csX27" fmla="*/ 840647 w 2022475"/>
              <a:gd name="csY27" fmla="*/ 307773 h 1826538"/>
              <a:gd name="csX28" fmla="*/ 757075 w 2022475"/>
              <a:gd name="csY28" fmla="*/ 435638 h 1826538"/>
              <a:gd name="csX29" fmla="*/ 781754 w 2022475"/>
              <a:gd name="csY29" fmla="*/ 479652 h 1826538"/>
              <a:gd name="csX30" fmla="*/ 762170 w 2022475"/>
              <a:gd name="csY30" fmla="*/ 558923 h 1826538"/>
              <a:gd name="csX31" fmla="*/ 755898 w 2022475"/>
              <a:gd name="csY31" fmla="*/ 673533 h 1826538"/>
              <a:gd name="csX32" fmla="*/ 790575 w 2022475"/>
              <a:gd name="csY32" fmla="*/ 801013 h 1826538"/>
              <a:gd name="csX33" fmla="*/ 860425 w 2022475"/>
              <a:gd name="csY33" fmla="*/ 899438 h 1826538"/>
              <a:gd name="csX34" fmla="*/ 927100 w 2022475"/>
              <a:gd name="csY34" fmla="*/ 959763 h 1826538"/>
              <a:gd name="csX35" fmla="*/ 993775 w 2022475"/>
              <a:gd name="csY35" fmla="*/ 1001038 h 1826538"/>
              <a:gd name="csX36" fmla="*/ 946150 w 2022475"/>
              <a:gd name="csY36" fmla="*/ 1045488 h 1826538"/>
              <a:gd name="csX37" fmla="*/ 828675 w 2022475"/>
              <a:gd name="csY37" fmla="*/ 1658263 h 1826538"/>
              <a:gd name="csX38" fmla="*/ 215900 w 2022475"/>
              <a:gd name="csY38" fmla="*/ 1534438 h 1826538"/>
              <a:gd name="csX0" fmla="*/ 215900 w 2022475"/>
              <a:gd name="csY0" fmla="*/ 1534438 h 1826538"/>
              <a:gd name="csX1" fmla="*/ 57150 w 2022475"/>
              <a:gd name="csY1" fmla="*/ 1188363 h 1826538"/>
              <a:gd name="csX2" fmla="*/ 193675 w 2022475"/>
              <a:gd name="csY2" fmla="*/ 1220113 h 1826538"/>
              <a:gd name="csX3" fmla="*/ 31750 w 2022475"/>
              <a:gd name="csY3" fmla="*/ 1423313 h 1826538"/>
              <a:gd name="csX4" fmla="*/ 15875 w 2022475"/>
              <a:gd name="csY4" fmla="*/ 1483638 h 1826538"/>
              <a:gd name="csX5" fmla="*/ 0 w 2022475"/>
              <a:gd name="csY5" fmla="*/ 1556663 h 1826538"/>
              <a:gd name="csX6" fmla="*/ 22225 w 2022475"/>
              <a:gd name="csY6" fmla="*/ 1604288 h 1826538"/>
              <a:gd name="csX7" fmla="*/ 69850 w 2022475"/>
              <a:gd name="csY7" fmla="*/ 1674138 h 1826538"/>
              <a:gd name="csX8" fmla="*/ 850900 w 2022475"/>
              <a:gd name="csY8" fmla="*/ 1826538 h 1826538"/>
              <a:gd name="csX9" fmla="*/ 927100 w 2022475"/>
              <a:gd name="csY9" fmla="*/ 1429663 h 1826538"/>
              <a:gd name="csX10" fmla="*/ 971550 w 2022475"/>
              <a:gd name="csY10" fmla="*/ 1305838 h 1826538"/>
              <a:gd name="csX11" fmla="*/ 1028700 w 2022475"/>
              <a:gd name="csY11" fmla="*/ 1172488 h 1826538"/>
              <a:gd name="csX12" fmla="*/ 1123950 w 2022475"/>
              <a:gd name="csY12" fmla="*/ 1051838 h 1826538"/>
              <a:gd name="csX13" fmla="*/ 1187450 w 2022475"/>
              <a:gd name="csY13" fmla="*/ 1061363 h 1826538"/>
              <a:gd name="csX14" fmla="*/ 1216025 w 2022475"/>
              <a:gd name="csY14" fmla="*/ 1039138 h 1826538"/>
              <a:gd name="csX15" fmla="*/ 1622425 w 2022475"/>
              <a:gd name="csY15" fmla="*/ 670838 h 1826538"/>
              <a:gd name="csX16" fmla="*/ 1698625 w 2022475"/>
              <a:gd name="csY16" fmla="*/ 632738 h 1826538"/>
              <a:gd name="csX17" fmla="*/ 1819275 w 2022475"/>
              <a:gd name="csY17" fmla="*/ 597813 h 1826538"/>
              <a:gd name="csX18" fmla="*/ 1987550 w 2022475"/>
              <a:gd name="csY18" fmla="*/ 597813 h 1826538"/>
              <a:gd name="csX19" fmla="*/ 2022475 w 2022475"/>
              <a:gd name="csY19" fmla="*/ 420013 h 1826538"/>
              <a:gd name="csX20" fmla="*/ 1958975 w 2022475"/>
              <a:gd name="csY20" fmla="*/ 407313 h 1826538"/>
              <a:gd name="csX21" fmla="*/ 1920875 w 2022475"/>
              <a:gd name="csY21" fmla="*/ 321588 h 1826538"/>
              <a:gd name="csX22" fmla="*/ 1936750 w 2022475"/>
              <a:gd name="csY22" fmla="*/ 204113 h 1826538"/>
              <a:gd name="csX23" fmla="*/ 1174750 w 2022475"/>
              <a:gd name="csY23" fmla="*/ 51713 h 1826538"/>
              <a:gd name="csX24" fmla="*/ 1009108 w 2022475"/>
              <a:gd name="csY24" fmla="*/ 122322 h 1826538"/>
              <a:gd name="csX25" fmla="*/ 907554 w 2022475"/>
              <a:gd name="csY25" fmla="*/ 0 h 1826538"/>
              <a:gd name="csX26" fmla="*/ 840647 w 2022475"/>
              <a:gd name="csY26" fmla="*/ 307773 h 1826538"/>
              <a:gd name="csX27" fmla="*/ 757075 w 2022475"/>
              <a:gd name="csY27" fmla="*/ 435638 h 1826538"/>
              <a:gd name="csX28" fmla="*/ 781754 w 2022475"/>
              <a:gd name="csY28" fmla="*/ 479652 h 1826538"/>
              <a:gd name="csX29" fmla="*/ 762170 w 2022475"/>
              <a:gd name="csY29" fmla="*/ 558923 h 1826538"/>
              <a:gd name="csX30" fmla="*/ 755898 w 2022475"/>
              <a:gd name="csY30" fmla="*/ 673533 h 1826538"/>
              <a:gd name="csX31" fmla="*/ 790575 w 2022475"/>
              <a:gd name="csY31" fmla="*/ 801013 h 1826538"/>
              <a:gd name="csX32" fmla="*/ 860425 w 2022475"/>
              <a:gd name="csY32" fmla="*/ 899438 h 1826538"/>
              <a:gd name="csX33" fmla="*/ 927100 w 2022475"/>
              <a:gd name="csY33" fmla="*/ 959763 h 1826538"/>
              <a:gd name="csX34" fmla="*/ 993775 w 2022475"/>
              <a:gd name="csY34" fmla="*/ 1001038 h 1826538"/>
              <a:gd name="csX35" fmla="*/ 946150 w 2022475"/>
              <a:gd name="csY35" fmla="*/ 1045488 h 1826538"/>
              <a:gd name="csX36" fmla="*/ 828675 w 2022475"/>
              <a:gd name="csY36" fmla="*/ 1658263 h 1826538"/>
              <a:gd name="csX37" fmla="*/ 215900 w 2022475"/>
              <a:gd name="csY37" fmla="*/ 1534438 h 1826538"/>
              <a:gd name="csX0" fmla="*/ 215900 w 2022475"/>
              <a:gd name="csY0" fmla="*/ 1534438 h 1826538"/>
              <a:gd name="csX1" fmla="*/ 193675 w 2022475"/>
              <a:gd name="csY1" fmla="*/ 1220113 h 1826538"/>
              <a:gd name="csX2" fmla="*/ 31750 w 2022475"/>
              <a:gd name="csY2" fmla="*/ 1423313 h 1826538"/>
              <a:gd name="csX3" fmla="*/ 15875 w 2022475"/>
              <a:gd name="csY3" fmla="*/ 1483638 h 1826538"/>
              <a:gd name="csX4" fmla="*/ 0 w 2022475"/>
              <a:gd name="csY4" fmla="*/ 1556663 h 1826538"/>
              <a:gd name="csX5" fmla="*/ 22225 w 2022475"/>
              <a:gd name="csY5" fmla="*/ 1604288 h 1826538"/>
              <a:gd name="csX6" fmla="*/ 69850 w 2022475"/>
              <a:gd name="csY6" fmla="*/ 1674138 h 1826538"/>
              <a:gd name="csX7" fmla="*/ 850900 w 2022475"/>
              <a:gd name="csY7" fmla="*/ 1826538 h 1826538"/>
              <a:gd name="csX8" fmla="*/ 927100 w 2022475"/>
              <a:gd name="csY8" fmla="*/ 1429663 h 1826538"/>
              <a:gd name="csX9" fmla="*/ 971550 w 2022475"/>
              <a:gd name="csY9" fmla="*/ 1305838 h 1826538"/>
              <a:gd name="csX10" fmla="*/ 1028700 w 2022475"/>
              <a:gd name="csY10" fmla="*/ 1172488 h 1826538"/>
              <a:gd name="csX11" fmla="*/ 1123950 w 2022475"/>
              <a:gd name="csY11" fmla="*/ 1051838 h 1826538"/>
              <a:gd name="csX12" fmla="*/ 1187450 w 2022475"/>
              <a:gd name="csY12" fmla="*/ 1061363 h 1826538"/>
              <a:gd name="csX13" fmla="*/ 1216025 w 2022475"/>
              <a:gd name="csY13" fmla="*/ 1039138 h 1826538"/>
              <a:gd name="csX14" fmla="*/ 1622425 w 2022475"/>
              <a:gd name="csY14" fmla="*/ 670838 h 1826538"/>
              <a:gd name="csX15" fmla="*/ 1698625 w 2022475"/>
              <a:gd name="csY15" fmla="*/ 632738 h 1826538"/>
              <a:gd name="csX16" fmla="*/ 1819275 w 2022475"/>
              <a:gd name="csY16" fmla="*/ 597813 h 1826538"/>
              <a:gd name="csX17" fmla="*/ 1987550 w 2022475"/>
              <a:gd name="csY17" fmla="*/ 597813 h 1826538"/>
              <a:gd name="csX18" fmla="*/ 2022475 w 2022475"/>
              <a:gd name="csY18" fmla="*/ 420013 h 1826538"/>
              <a:gd name="csX19" fmla="*/ 1958975 w 2022475"/>
              <a:gd name="csY19" fmla="*/ 407313 h 1826538"/>
              <a:gd name="csX20" fmla="*/ 1920875 w 2022475"/>
              <a:gd name="csY20" fmla="*/ 321588 h 1826538"/>
              <a:gd name="csX21" fmla="*/ 1936750 w 2022475"/>
              <a:gd name="csY21" fmla="*/ 204113 h 1826538"/>
              <a:gd name="csX22" fmla="*/ 1174750 w 2022475"/>
              <a:gd name="csY22" fmla="*/ 51713 h 1826538"/>
              <a:gd name="csX23" fmla="*/ 1009108 w 2022475"/>
              <a:gd name="csY23" fmla="*/ 122322 h 1826538"/>
              <a:gd name="csX24" fmla="*/ 907554 w 2022475"/>
              <a:gd name="csY24" fmla="*/ 0 h 1826538"/>
              <a:gd name="csX25" fmla="*/ 840647 w 2022475"/>
              <a:gd name="csY25" fmla="*/ 307773 h 1826538"/>
              <a:gd name="csX26" fmla="*/ 757075 w 2022475"/>
              <a:gd name="csY26" fmla="*/ 435638 h 1826538"/>
              <a:gd name="csX27" fmla="*/ 781754 w 2022475"/>
              <a:gd name="csY27" fmla="*/ 479652 h 1826538"/>
              <a:gd name="csX28" fmla="*/ 762170 w 2022475"/>
              <a:gd name="csY28" fmla="*/ 558923 h 1826538"/>
              <a:gd name="csX29" fmla="*/ 755898 w 2022475"/>
              <a:gd name="csY29" fmla="*/ 673533 h 1826538"/>
              <a:gd name="csX30" fmla="*/ 790575 w 2022475"/>
              <a:gd name="csY30" fmla="*/ 801013 h 1826538"/>
              <a:gd name="csX31" fmla="*/ 860425 w 2022475"/>
              <a:gd name="csY31" fmla="*/ 899438 h 1826538"/>
              <a:gd name="csX32" fmla="*/ 927100 w 2022475"/>
              <a:gd name="csY32" fmla="*/ 959763 h 1826538"/>
              <a:gd name="csX33" fmla="*/ 993775 w 2022475"/>
              <a:gd name="csY33" fmla="*/ 1001038 h 1826538"/>
              <a:gd name="csX34" fmla="*/ 946150 w 2022475"/>
              <a:gd name="csY34" fmla="*/ 1045488 h 1826538"/>
              <a:gd name="csX35" fmla="*/ 828675 w 2022475"/>
              <a:gd name="csY35" fmla="*/ 1658263 h 1826538"/>
              <a:gd name="csX36" fmla="*/ 215900 w 2022475"/>
              <a:gd name="csY36" fmla="*/ 1534438 h 1826538"/>
              <a:gd name="csX0" fmla="*/ 215900 w 2022475"/>
              <a:gd name="csY0" fmla="*/ 1534438 h 1826538"/>
              <a:gd name="csX1" fmla="*/ 31750 w 2022475"/>
              <a:gd name="csY1" fmla="*/ 1423313 h 1826538"/>
              <a:gd name="csX2" fmla="*/ 15875 w 2022475"/>
              <a:gd name="csY2" fmla="*/ 1483638 h 1826538"/>
              <a:gd name="csX3" fmla="*/ 0 w 2022475"/>
              <a:gd name="csY3" fmla="*/ 1556663 h 1826538"/>
              <a:gd name="csX4" fmla="*/ 22225 w 2022475"/>
              <a:gd name="csY4" fmla="*/ 1604288 h 1826538"/>
              <a:gd name="csX5" fmla="*/ 69850 w 2022475"/>
              <a:gd name="csY5" fmla="*/ 1674138 h 1826538"/>
              <a:gd name="csX6" fmla="*/ 850900 w 2022475"/>
              <a:gd name="csY6" fmla="*/ 1826538 h 1826538"/>
              <a:gd name="csX7" fmla="*/ 927100 w 2022475"/>
              <a:gd name="csY7" fmla="*/ 1429663 h 1826538"/>
              <a:gd name="csX8" fmla="*/ 971550 w 2022475"/>
              <a:gd name="csY8" fmla="*/ 1305838 h 1826538"/>
              <a:gd name="csX9" fmla="*/ 1028700 w 2022475"/>
              <a:gd name="csY9" fmla="*/ 1172488 h 1826538"/>
              <a:gd name="csX10" fmla="*/ 1123950 w 2022475"/>
              <a:gd name="csY10" fmla="*/ 1051838 h 1826538"/>
              <a:gd name="csX11" fmla="*/ 1187450 w 2022475"/>
              <a:gd name="csY11" fmla="*/ 1061363 h 1826538"/>
              <a:gd name="csX12" fmla="*/ 1216025 w 2022475"/>
              <a:gd name="csY12" fmla="*/ 1039138 h 1826538"/>
              <a:gd name="csX13" fmla="*/ 1622425 w 2022475"/>
              <a:gd name="csY13" fmla="*/ 670838 h 1826538"/>
              <a:gd name="csX14" fmla="*/ 1698625 w 2022475"/>
              <a:gd name="csY14" fmla="*/ 632738 h 1826538"/>
              <a:gd name="csX15" fmla="*/ 1819275 w 2022475"/>
              <a:gd name="csY15" fmla="*/ 597813 h 1826538"/>
              <a:gd name="csX16" fmla="*/ 1987550 w 2022475"/>
              <a:gd name="csY16" fmla="*/ 597813 h 1826538"/>
              <a:gd name="csX17" fmla="*/ 2022475 w 2022475"/>
              <a:gd name="csY17" fmla="*/ 420013 h 1826538"/>
              <a:gd name="csX18" fmla="*/ 1958975 w 2022475"/>
              <a:gd name="csY18" fmla="*/ 407313 h 1826538"/>
              <a:gd name="csX19" fmla="*/ 1920875 w 2022475"/>
              <a:gd name="csY19" fmla="*/ 321588 h 1826538"/>
              <a:gd name="csX20" fmla="*/ 1936750 w 2022475"/>
              <a:gd name="csY20" fmla="*/ 204113 h 1826538"/>
              <a:gd name="csX21" fmla="*/ 1174750 w 2022475"/>
              <a:gd name="csY21" fmla="*/ 51713 h 1826538"/>
              <a:gd name="csX22" fmla="*/ 1009108 w 2022475"/>
              <a:gd name="csY22" fmla="*/ 122322 h 1826538"/>
              <a:gd name="csX23" fmla="*/ 907554 w 2022475"/>
              <a:gd name="csY23" fmla="*/ 0 h 1826538"/>
              <a:gd name="csX24" fmla="*/ 840647 w 2022475"/>
              <a:gd name="csY24" fmla="*/ 307773 h 1826538"/>
              <a:gd name="csX25" fmla="*/ 757075 w 2022475"/>
              <a:gd name="csY25" fmla="*/ 435638 h 1826538"/>
              <a:gd name="csX26" fmla="*/ 781754 w 2022475"/>
              <a:gd name="csY26" fmla="*/ 479652 h 1826538"/>
              <a:gd name="csX27" fmla="*/ 762170 w 2022475"/>
              <a:gd name="csY27" fmla="*/ 558923 h 1826538"/>
              <a:gd name="csX28" fmla="*/ 755898 w 2022475"/>
              <a:gd name="csY28" fmla="*/ 673533 h 1826538"/>
              <a:gd name="csX29" fmla="*/ 790575 w 2022475"/>
              <a:gd name="csY29" fmla="*/ 801013 h 1826538"/>
              <a:gd name="csX30" fmla="*/ 860425 w 2022475"/>
              <a:gd name="csY30" fmla="*/ 899438 h 1826538"/>
              <a:gd name="csX31" fmla="*/ 927100 w 2022475"/>
              <a:gd name="csY31" fmla="*/ 959763 h 1826538"/>
              <a:gd name="csX32" fmla="*/ 993775 w 2022475"/>
              <a:gd name="csY32" fmla="*/ 1001038 h 1826538"/>
              <a:gd name="csX33" fmla="*/ 946150 w 2022475"/>
              <a:gd name="csY33" fmla="*/ 1045488 h 1826538"/>
              <a:gd name="csX34" fmla="*/ 828675 w 2022475"/>
              <a:gd name="csY34" fmla="*/ 1658263 h 1826538"/>
              <a:gd name="csX35" fmla="*/ 215900 w 2022475"/>
              <a:gd name="csY35" fmla="*/ 1534438 h 1826538"/>
              <a:gd name="csX0" fmla="*/ 215900 w 2022475"/>
              <a:gd name="csY0" fmla="*/ 1534438 h 1826538"/>
              <a:gd name="csX1" fmla="*/ 15875 w 2022475"/>
              <a:gd name="csY1" fmla="*/ 1483638 h 1826538"/>
              <a:gd name="csX2" fmla="*/ 0 w 2022475"/>
              <a:gd name="csY2" fmla="*/ 1556663 h 1826538"/>
              <a:gd name="csX3" fmla="*/ 22225 w 2022475"/>
              <a:gd name="csY3" fmla="*/ 1604288 h 1826538"/>
              <a:gd name="csX4" fmla="*/ 69850 w 2022475"/>
              <a:gd name="csY4" fmla="*/ 1674138 h 1826538"/>
              <a:gd name="csX5" fmla="*/ 850900 w 2022475"/>
              <a:gd name="csY5" fmla="*/ 1826538 h 1826538"/>
              <a:gd name="csX6" fmla="*/ 927100 w 2022475"/>
              <a:gd name="csY6" fmla="*/ 1429663 h 1826538"/>
              <a:gd name="csX7" fmla="*/ 971550 w 2022475"/>
              <a:gd name="csY7" fmla="*/ 1305838 h 1826538"/>
              <a:gd name="csX8" fmla="*/ 1028700 w 2022475"/>
              <a:gd name="csY8" fmla="*/ 1172488 h 1826538"/>
              <a:gd name="csX9" fmla="*/ 1123950 w 2022475"/>
              <a:gd name="csY9" fmla="*/ 1051838 h 1826538"/>
              <a:gd name="csX10" fmla="*/ 1187450 w 2022475"/>
              <a:gd name="csY10" fmla="*/ 1061363 h 1826538"/>
              <a:gd name="csX11" fmla="*/ 1216025 w 2022475"/>
              <a:gd name="csY11" fmla="*/ 1039138 h 1826538"/>
              <a:gd name="csX12" fmla="*/ 1622425 w 2022475"/>
              <a:gd name="csY12" fmla="*/ 670838 h 1826538"/>
              <a:gd name="csX13" fmla="*/ 1698625 w 2022475"/>
              <a:gd name="csY13" fmla="*/ 632738 h 1826538"/>
              <a:gd name="csX14" fmla="*/ 1819275 w 2022475"/>
              <a:gd name="csY14" fmla="*/ 597813 h 1826538"/>
              <a:gd name="csX15" fmla="*/ 1987550 w 2022475"/>
              <a:gd name="csY15" fmla="*/ 597813 h 1826538"/>
              <a:gd name="csX16" fmla="*/ 2022475 w 2022475"/>
              <a:gd name="csY16" fmla="*/ 420013 h 1826538"/>
              <a:gd name="csX17" fmla="*/ 1958975 w 2022475"/>
              <a:gd name="csY17" fmla="*/ 407313 h 1826538"/>
              <a:gd name="csX18" fmla="*/ 1920875 w 2022475"/>
              <a:gd name="csY18" fmla="*/ 321588 h 1826538"/>
              <a:gd name="csX19" fmla="*/ 1936750 w 2022475"/>
              <a:gd name="csY19" fmla="*/ 204113 h 1826538"/>
              <a:gd name="csX20" fmla="*/ 1174750 w 2022475"/>
              <a:gd name="csY20" fmla="*/ 51713 h 1826538"/>
              <a:gd name="csX21" fmla="*/ 1009108 w 2022475"/>
              <a:gd name="csY21" fmla="*/ 122322 h 1826538"/>
              <a:gd name="csX22" fmla="*/ 907554 w 2022475"/>
              <a:gd name="csY22" fmla="*/ 0 h 1826538"/>
              <a:gd name="csX23" fmla="*/ 840647 w 2022475"/>
              <a:gd name="csY23" fmla="*/ 307773 h 1826538"/>
              <a:gd name="csX24" fmla="*/ 757075 w 2022475"/>
              <a:gd name="csY24" fmla="*/ 435638 h 1826538"/>
              <a:gd name="csX25" fmla="*/ 781754 w 2022475"/>
              <a:gd name="csY25" fmla="*/ 479652 h 1826538"/>
              <a:gd name="csX26" fmla="*/ 762170 w 2022475"/>
              <a:gd name="csY26" fmla="*/ 558923 h 1826538"/>
              <a:gd name="csX27" fmla="*/ 755898 w 2022475"/>
              <a:gd name="csY27" fmla="*/ 673533 h 1826538"/>
              <a:gd name="csX28" fmla="*/ 790575 w 2022475"/>
              <a:gd name="csY28" fmla="*/ 801013 h 1826538"/>
              <a:gd name="csX29" fmla="*/ 860425 w 2022475"/>
              <a:gd name="csY29" fmla="*/ 899438 h 1826538"/>
              <a:gd name="csX30" fmla="*/ 927100 w 2022475"/>
              <a:gd name="csY30" fmla="*/ 959763 h 1826538"/>
              <a:gd name="csX31" fmla="*/ 993775 w 2022475"/>
              <a:gd name="csY31" fmla="*/ 1001038 h 1826538"/>
              <a:gd name="csX32" fmla="*/ 946150 w 2022475"/>
              <a:gd name="csY32" fmla="*/ 1045488 h 1826538"/>
              <a:gd name="csX33" fmla="*/ 828675 w 2022475"/>
              <a:gd name="csY33" fmla="*/ 1658263 h 1826538"/>
              <a:gd name="csX34" fmla="*/ 215900 w 2022475"/>
              <a:gd name="csY34" fmla="*/ 1534438 h 1826538"/>
              <a:gd name="csX0" fmla="*/ 215900 w 2022475"/>
              <a:gd name="csY0" fmla="*/ 1534438 h 1826538"/>
              <a:gd name="csX1" fmla="*/ 0 w 2022475"/>
              <a:gd name="csY1" fmla="*/ 1556663 h 1826538"/>
              <a:gd name="csX2" fmla="*/ 22225 w 2022475"/>
              <a:gd name="csY2" fmla="*/ 1604288 h 1826538"/>
              <a:gd name="csX3" fmla="*/ 69850 w 2022475"/>
              <a:gd name="csY3" fmla="*/ 1674138 h 1826538"/>
              <a:gd name="csX4" fmla="*/ 850900 w 2022475"/>
              <a:gd name="csY4" fmla="*/ 1826538 h 1826538"/>
              <a:gd name="csX5" fmla="*/ 927100 w 2022475"/>
              <a:gd name="csY5" fmla="*/ 1429663 h 1826538"/>
              <a:gd name="csX6" fmla="*/ 971550 w 2022475"/>
              <a:gd name="csY6" fmla="*/ 1305838 h 1826538"/>
              <a:gd name="csX7" fmla="*/ 1028700 w 2022475"/>
              <a:gd name="csY7" fmla="*/ 1172488 h 1826538"/>
              <a:gd name="csX8" fmla="*/ 1123950 w 2022475"/>
              <a:gd name="csY8" fmla="*/ 1051838 h 1826538"/>
              <a:gd name="csX9" fmla="*/ 1187450 w 2022475"/>
              <a:gd name="csY9" fmla="*/ 1061363 h 1826538"/>
              <a:gd name="csX10" fmla="*/ 1216025 w 2022475"/>
              <a:gd name="csY10" fmla="*/ 1039138 h 1826538"/>
              <a:gd name="csX11" fmla="*/ 1622425 w 2022475"/>
              <a:gd name="csY11" fmla="*/ 670838 h 1826538"/>
              <a:gd name="csX12" fmla="*/ 1698625 w 2022475"/>
              <a:gd name="csY12" fmla="*/ 632738 h 1826538"/>
              <a:gd name="csX13" fmla="*/ 1819275 w 2022475"/>
              <a:gd name="csY13" fmla="*/ 597813 h 1826538"/>
              <a:gd name="csX14" fmla="*/ 1987550 w 2022475"/>
              <a:gd name="csY14" fmla="*/ 597813 h 1826538"/>
              <a:gd name="csX15" fmla="*/ 2022475 w 2022475"/>
              <a:gd name="csY15" fmla="*/ 420013 h 1826538"/>
              <a:gd name="csX16" fmla="*/ 1958975 w 2022475"/>
              <a:gd name="csY16" fmla="*/ 407313 h 1826538"/>
              <a:gd name="csX17" fmla="*/ 1920875 w 2022475"/>
              <a:gd name="csY17" fmla="*/ 321588 h 1826538"/>
              <a:gd name="csX18" fmla="*/ 1936750 w 2022475"/>
              <a:gd name="csY18" fmla="*/ 204113 h 1826538"/>
              <a:gd name="csX19" fmla="*/ 1174750 w 2022475"/>
              <a:gd name="csY19" fmla="*/ 51713 h 1826538"/>
              <a:gd name="csX20" fmla="*/ 1009108 w 2022475"/>
              <a:gd name="csY20" fmla="*/ 122322 h 1826538"/>
              <a:gd name="csX21" fmla="*/ 907554 w 2022475"/>
              <a:gd name="csY21" fmla="*/ 0 h 1826538"/>
              <a:gd name="csX22" fmla="*/ 840647 w 2022475"/>
              <a:gd name="csY22" fmla="*/ 307773 h 1826538"/>
              <a:gd name="csX23" fmla="*/ 757075 w 2022475"/>
              <a:gd name="csY23" fmla="*/ 435638 h 1826538"/>
              <a:gd name="csX24" fmla="*/ 781754 w 2022475"/>
              <a:gd name="csY24" fmla="*/ 479652 h 1826538"/>
              <a:gd name="csX25" fmla="*/ 762170 w 2022475"/>
              <a:gd name="csY25" fmla="*/ 558923 h 1826538"/>
              <a:gd name="csX26" fmla="*/ 755898 w 2022475"/>
              <a:gd name="csY26" fmla="*/ 673533 h 1826538"/>
              <a:gd name="csX27" fmla="*/ 790575 w 2022475"/>
              <a:gd name="csY27" fmla="*/ 801013 h 1826538"/>
              <a:gd name="csX28" fmla="*/ 860425 w 2022475"/>
              <a:gd name="csY28" fmla="*/ 899438 h 1826538"/>
              <a:gd name="csX29" fmla="*/ 927100 w 2022475"/>
              <a:gd name="csY29" fmla="*/ 959763 h 1826538"/>
              <a:gd name="csX30" fmla="*/ 993775 w 2022475"/>
              <a:gd name="csY30" fmla="*/ 1001038 h 1826538"/>
              <a:gd name="csX31" fmla="*/ 946150 w 2022475"/>
              <a:gd name="csY31" fmla="*/ 1045488 h 1826538"/>
              <a:gd name="csX32" fmla="*/ 828675 w 2022475"/>
              <a:gd name="csY32" fmla="*/ 1658263 h 1826538"/>
              <a:gd name="csX33" fmla="*/ 215900 w 2022475"/>
              <a:gd name="csY33" fmla="*/ 1534438 h 1826538"/>
              <a:gd name="csX0" fmla="*/ 193675 w 2000250"/>
              <a:gd name="csY0" fmla="*/ 1534438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32" fmla="*/ 193675 w 2000250"/>
              <a:gd name="csY32" fmla="*/ 1534438 h 1826538"/>
              <a:gd name="csX0" fmla="*/ 806450 w 2000250"/>
              <a:gd name="csY0" fmla="*/ 1658263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0" fmla="*/ 758825 w 1952625"/>
              <a:gd name="csY0" fmla="*/ 1658263 h 1826538"/>
              <a:gd name="csX1" fmla="*/ 0 w 1952625"/>
              <a:gd name="csY1" fmla="*/ 1674138 h 1826538"/>
              <a:gd name="csX2" fmla="*/ 781050 w 1952625"/>
              <a:gd name="csY2" fmla="*/ 1826538 h 1826538"/>
              <a:gd name="csX3" fmla="*/ 857250 w 1952625"/>
              <a:gd name="csY3" fmla="*/ 1429663 h 1826538"/>
              <a:gd name="csX4" fmla="*/ 901700 w 1952625"/>
              <a:gd name="csY4" fmla="*/ 1305838 h 1826538"/>
              <a:gd name="csX5" fmla="*/ 958850 w 1952625"/>
              <a:gd name="csY5" fmla="*/ 1172488 h 1826538"/>
              <a:gd name="csX6" fmla="*/ 1054100 w 1952625"/>
              <a:gd name="csY6" fmla="*/ 1051838 h 1826538"/>
              <a:gd name="csX7" fmla="*/ 1117600 w 1952625"/>
              <a:gd name="csY7" fmla="*/ 1061363 h 1826538"/>
              <a:gd name="csX8" fmla="*/ 1146175 w 1952625"/>
              <a:gd name="csY8" fmla="*/ 1039138 h 1826538"/>
              <a:gd name="csX9" fmla="*/ 1552575 w 1952625"/>
              <a:gd name="csY9" fmla="*/ 670838 h 1826538"/>
              <a:gd name="csX10" fmla="*/ 1628775 w 1952625"/>
              <a:gd name="csY10" fmla="*/ 632738 h 1826538"/>
              <a:gd name="csX11" fmla="*/ 1749425 w 1952625"/>
              <a:gd name="csY11" fmla="*/ 597813 h 1826538"/>
              <a:gd name="csX12" fmla="*/ 1917700 w 1952625"/>
              <a:gd name="csY12" fmla="*/ 597813 h 1826538"/>
              <a:gd name="csX13" fmla="*/ 1952625 w 1952625"/>
              <a:gd name="csY13" fmla="*/ 420013 h 1826538"/>
              <a:gd name="csX14" fmla="*/ 1889125 w 1952625"/>
              <a:gd name="csY14" fmla="*/ 407313 h 1826538"/>
              <a:gd name="csX15" fmla="*/ 1851025 w 1952625"/>
              <a:gd name="csY15" fmla="*/ 321588 h 1826538"/>
              <a:gd name="csX16" fmla="*/ 1866900 w 1952625"/>
              <a:gd name="csY16" fmla="*/ 204113 h 1826538"/>
              <a:gd name="csX17" fmla="*/ 1104900 w 1952625"/>
              <a:gd name="csY17" fmla="*/ 51713 h 1826538"/>
              <a:gd name="csX18" fmla="*/ 939258 w 1952625"/>
              <a:gd name="csY18" fmla="*/ 122322 h 1826538"/>
              <a:gd name="csX19" fmla="*/ 837704 w 1952625"/>
              <a:gd name="csY19" fmla="*/ 0 h 1826538"/>
              <a:gd name="csX20" fmla="*/ 770797 w 1952625"/>
              <a:gd name="csY20" fmla="*/ 307773 h 1826538"/>
              <a:gd name="csX21" fmla="*/ 687225 w 1952625"/>
              <a:gd name="csY21" fmla="*/ 435638 h 1826538"/>
              <a:gd name="csX22" fmla="*/ 711904 w 1952625"/>
              <a:gd name="csY22" fmla="*/ 479652 h 1826538"/>
              <a:gd name="csX23" fmla="*/ 692320 w 1952625"/>
              <a:gd name="csY23" fmla="*/ 558923 h 1826538"/>
              <a:gd name="csX24" fmla="*/ 686048 w 1952625"/>
              <a:gd name="csY24" fmla="*/ 673533 h 1826538"/>
              <a:gd name="csX25" fmla="*/ 720725 w 1952625"/>
              <a:gd name="csY25" fmla="*/ 801013 h 1826538"/>
              <a:gd name="csX26" fmla="*/ 790575 w 1952625"/>
              <a:gd name="csY26" fmla="*/ 899438 h 1826538"/>
              <a:gd name="csX27" fmla="*/ 857250 w 1952625"/>
              <a:gd name="csY27" fmla="*/ 959763 h 1826538"/>
              <a:gd name="csX28" fmla="*/ 923925 w 1952625"/>
              <a:gd name="csY28" fmla="*/ 1001038 h 1826538"/>
              <a:gd name="csX29" fmla="*/ 876300 w 1952625"/>
              <a:gd name="csY29" fmla="*/ 1045488 h 1826538"/>
              <a:gd name="csX30" fmla="*/ 758825 w 1952625"/>
              <a:gd name="csY30" fmla="*/ 1658263 h 1826538"/>
              <a:gd name="csX0" fmla="*/ 74388 w 1268188"/>
              <a:gd name="csY0" fmla="*/ 1658263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29" fmla="*/ 74388 w 1268188"/>
              <a:gd name="csY29" fmla="*/ 1658263 h 1826538"/>
              <a:gd name="csX0" fmla="*/ 191863 w 1268188"/>
              <a:gd name="csY0" fmla="*/ 1045488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0" fmla="*/ 191863 w 1268188"/>
              <a:gd name="csY0" fmla="*/ 104548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27" fmla="*/ 191863 w 1268188"/>
              <a:gd name="csY27" fmla="*/ 104548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369663 w 1268188"/>
              <a:gd name="csY3" fmla="*/ 1051838 h 1429663"/>
              <a:gd name="csX4" fmla="*/ 433163 w 1268188"/>
              <a:gd name="csY4" fmla="*/ 1061363 h 1429663"/>
              <a:gd name="csX5" fmla="*/ 461738 w 1268188"/>
              <a:gd name="csY5" fmla="*/ 1039138 h 1429663"/>
              <a:gd name="csX6" fmla="*/ 868138 w 1268188"/>
              <a:gd name="csY6" fmla="*/ 670838 h 1429663"/>
              <a:gd name="csX7" fmla="*/ 944338 w 1268188"/>
              <a:gd name="csY7" fmla="*/ 632738 h 1429663"/>
              <a:gd name="csX8" fmla="*/ 1064988 w 1268188"/>
              <a:gd name="csY8" fmla="*/ 597813 h 1429663"/>
              <a:gd name="csX9" fmla="*/ 1233263 w 1268188"/>
              <a:gd name="csY9" fmla="*/ 597813 h 1429663"/>
              <a:gd name="csX10" fmla="*/ 1268188 w 1268188"/>
              <a:gd name="csY10" fmla="*/ 420013 h 1429663"/>
              <a:gd name="csX11" fmla="*/ 1204688 w 1268188"/>
              <a:gd name="csY11" fmla="*/ 407313 h 1429663"/>
              <a:gd name="csX12" fmla="*/ 1166588 w 1268188"/>
              <a:gd name="csY12" fmla="*/ 321588 h 1429663"/>
              <a:gd name="csX13" fmla="*/ 1182463 w 1268188"/>
              <a:gd name="csY13" fmla="*/ 204113 h 1429663"/>
              <a:gd name="csX14" fmla="*/ 420463 w 1268188"/>
              <a:gd name="csY14" fmla="*/ 51713 h 1429663"/>
              <a:gd name="csX15" fmla="*/ 254821 w 1268188"/>
              <a:gd name="csY15" fmla="*/ 122322 h 1429663"/>
              <a:gd name="csX16" fmla="*/ 153267 w 1268188"/>
              <a:gd name="csY16" fmla="*/ 0 h 1429663"/>
              <a:gd name="csX17" fmla="*/ 86360 w 1268188"/>
              <a:gd name="csY17" fmla="*/ 307773 h 1429663"/>
              <a:gd name="csX18" fmla="*/ 2788 w 1268188"/>
              <a:gd name="csY18" fmla="*/ 435638 h 1429663"/>
              <a:gd name="csX19" fmla="*/ 27467 w 1268188"/>
              <a:gd name="csY19" fmla="*/ 479652 h 1429663"/>
              <a:gd name="csX20" fmla="*/ 7883 w 1268188"/>
              <a:gd name="csY20" fmla="*/ 558923 h 1429663"/>
              <a:gd name="csX21" fmla="*/ 1611 w 1268188"/>
              <a:gd name="csY21" fmla="*/ 673533 h 1429663"/>
              <a:gd name="csX22" fmla="*/ 36288 w 1268188"/>
              <a:gd name="csY22" fmla="*/ 801013 h 1429663"/>
              <a:gd name="csX23" fmla="*/ 106138 w 1268188"/>
              <a:gd name="csY23" fmla="*/ 899438 h 1429663"/>
              <a:gd name="csX24" fmla="*/ 172813 w 1268188"/>
              <a:gd name="csY24" fmla="*/ 959763 h 1429663"/>
              <a:gd name="csX25" fmla="*/ 239488 w 1268188"/>
              <a:gd name="csY25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369663 w 1268188"/>
              <a:gd name="csY2" fmla="*/ 1051838 h 1429663"/>
              <a:gd name="csX3" fmla="*/ 433163 w 1268188"/>
              <a:gd name="csY3" fmla="*/ 1061363 h 1429663"/>
              <a:gd name="csX4" fmla="*/ 461738 w 1268188"/>
              <a:gd name="csY4" fmla="*/ 1039138 h 1429663"/>
              <a:gd name="csX5" fmla="*/ 868138 w 1268188"/>
              <a:gd name="csY5" fmla="*/ 670838 h 1429663"/>
              <a:gd name="csX6" fmla="*/ 944338 w 1268188"/>
              <a:gd name="csY6" fmla="*/ 632738 h 1429663"/>
              <a:gd name="csX7" fmla="*/ 1064988 w 1268188"/>
              <a:gd name="csY7" fmla="*/ 597813 h 1429663"/>
              <a:gd name="csX8" fmla="*/ 1233263 w 1268188"/>
              <a:gd name="csY8" fmla="*/ 597813 h 1429663"/>
              <a:gd name="csX9" fmla="*/ 1268188 w 1268188"/>
              <a:gd name="csY9" fmla="*/ 420013 h 1429663"/>
              <a:gd name="csX10" fmla="*/ 1204688 w 1268188"/>
              <a:gd name="csY10" fmla="*/ 407313 h 1429663"/>
              <a:gd name="csX11" fmla="*/ 1166588 w 1268188"/>
              <a:gd name="csY11" fmla="*/ 321588 h 1429663"/>
              <a:gd name="csX12" fmla="*/ 1182463 w 1268188"/>
              <a:gd name="csY12" fmla="*/ 204113 h 1429663"/>
              <a:gd name="csX13" fmla="*/ 420463 w 1268188"/>
              <a:gd name="csY13" fmla="*/ 51713 h 1429663"/>
              <a:gd name="csX14" fmla="*/ 254821 w 1268188"/>
              <a:gd name="csY14" fmla="*/ 122322 h 1429663"/>
              <a:gd name="csX15" fmla="*/ 153267 w 1268188"/>
              <a:gd name="csY15" fmla="*/ 0 h 1429663"/>
              <a:gd name="csX16" fmla="*/ 86360 w 1268188"/>
              <a:gd name="csY16" fmla="*/ 307773 h 1429663"/>
              <a:gd name="csX17" fmla="*/ 2788 w 1268188"/>
              <a:gd name="csY17" fmla="*/ 435638 h 1429663"/>
              <a:gd name="csX18" fmla="*/ 27467 w 1268188"/>
              <a:gd name="csY18" fmla="*/ 479652 h 1429663"/>
              <a:gd name="csX19" fmla="*/ 7883 w 1268188"/>
              <a:gd name="csY19" fmla="*/ 558923 h 1429663"/>
              <a:gd name="csX20" fmla="*/ 1611 w 1268188"/>
              <a:gd name="csY20" fmla="*/ 673533 h 1429663"/>
              <a:gd name="csX21" fmla="*/ 36288 w 1268188"/>
              <a:gd name="csY21" fmla="*/ 801013 h 1429663"/>
              <a:gd name="csX22" fmla="*/ 106138 w 1268188"/>
              <a:gd name="csY22" fmla="*/ 899438 h 1429663"/>
              <a:gd name="csX23" fmla="*/ 172813 w 1268188"/>
              <a:gd name="csY23" fmla="*/ 959763 h 1429663"/>
              <a:gd name="csX24" fmla="*/ 239488 w 1268188"/>
              <a:gd name="csY24" fmla="*/ 1001038 h 1429663"/>
              <a:gd name="csX0" fmla="*/ 239488 w 1268188"/>
              <a:gd name="csY0" fmla="*/ 1001038 h 1061363"/>
              <a:gd name="csX1" fmla="*/ 369663 w 1268188"/>
              <a:gd name="csY1" fmla="*/ 1051838 h 1061363"/>
              <a:gd name="csX2" fmla="*/ 433163 w 1268188"/>
              <a:gd name="csY2" fmla="*/ 1061363 h 1061363"/>
              <a:gd name="csX3" fmla="*/ 461738 w 1268188"/>
              <a:gd name="csY3" fmla="*/ 1039138 h 1061363"/>
              <a:gd name="csX4" fmla="*/ 868138 w 1268188"/>
              <a:gd name="csY4" fmla="*/ 670838 h 1061363"/>
              <a:gd name="csX5" fmla="*/ 944338 w 1268188"/>
              <a:gd name="csY5" fmla="*/ 632738 h 1061363"/>
              <a:gd name="csX6" fmla="*/ 1064988 w 1268188"/>
              <a:gd name="csY6" fmla="*/ 597813 h 1061363"/>
              <a:gd name="csX7" fmla="*/ 1233263 w 1268188"/>
              <a:gd name="csY7" fmla="*/ 597813 h 1061363"/>
              <a:gd name="csX8" fmla="*/ 1268188 w 1268188"/>
              <a:gd name="csY8" fmla="*/ 420013 h 1061363"/>
              <a:gd name="csX9" fmla="*/ 1204688 w 1268188"/>
              <a:gd name="csY9" fmla="*/ 407313 h 1061363"/>
              <a:gd name="csX10" fmla="*/ 1166588 w 1268188"/>
              <a:gd name="csY10" fmla="*/ 321588 h 1061363"/>
              <a:gd name="csX11" fmla="*/ 1182463 w 1268188"/>
              <a:gd name="csY11" fmla="*/ 204113 h 1061363"/>
              <a:gd name="csX12" fmla="*/ 420463 w 1268188"/>
              <a:gd name="csY12" fmla="*/ 51713 h 1061363"/>
              <a:gd name="csX13" fmla="*/ 254821 w 1268188"/>
              <a:gd name="csY13" fmla="*/ 122322 h 1061363"/>
              <a:gd name="csX14" fmla="*/ 153267 w 1268188"/>
              <a:gd name="csY14" fmla="*/ 0 h 1061363"/>
              <a:gd name="csX15" fmla="*/ 86360 w 1268188"/>
              <a:gd name="csY15" fmla="*/ 307773 h 1061363"/>
              <a:gd name="csX16" fmla="*/ 2788 w 1268188"/>
              <a:gd name="csY16" fmla="*/ 435638 h 1061363"/>
              <a:gd name="csX17" fmla="*/ 27467 w 1268188"/>
              <a:gd name="csY17" fmla="*/ 479652 h 1061363"/>
              <a:gd name="csX18" fmla="*/ 7883 w 1268188"/>
              <a:gd name="csY18" fmla="*/ 558923 h 1061363"/>
              <a:gd name="csX19" fmla="*/ 1611 w 1268188"/>
              <a:gd name="csY19" fmla="*/ 673533 h 1061363"/>
              <a:gd name="csX20" fmla="*/ 36288 w 1268188"/>
              <a:gd name="csY20" fmla="*/ 801013 h 1061363"/>
              <a:gd name="csX21" fmla="*/ 106138 w 1268188"/>
              <a:gd name="csY21" fmla="*/ 899438 h 1061363"/>
              <a:gd name="csX22" fmla="*/ 172813 w 1268188"/>
              <a:gd name="csY22" fmla="*/ 959763 h 1061363"/>
              <a:gd name="csX23" fmla="*/ 239488 w 1268188"/>
              <a:gd name="csY23" fmla="*/ 1001038 h 106136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1268188" h="1061363">
                <a:moveTo>
                  <a:pt x="239488" y="1001038"/>
                </a:moveTo>
                <a:lnTo>
                  <a:pt x="369663" y="1051838"/>
                </a:lnTo>
                <a:lnTo>
                  <a:pt x="433163" y="1061363"/>
                </a:lnTo>
                <a:lnTo>
                  <a:pt x="461738" y="1039138"/>
                </a:lnTo>
                <a:lnTo>
                  <a:pt x="868138" y="670838"/>
                </a:lnTo>
                <a:lnTo>
                  <a:pt x="944338" y="632738"/>
                </a:lnTo>
                <a:lnTo>
                  <a:pt x="1064988" y="597813"/>
                </a:lnTo>
                <a:lnTo>
                  <a:pt x="1233263" y="597813"/>
                </a:lnTo>
                <a:lnTo>
                  <a:pt x="1268188" y="420013"/>
                </a:lnTo>
                <a:lnTo>
                  <a:pt x="1204688" y="407313"/>
                </a:lnTo>
                <a:lnTo>
                  <a:pt x="1166588" y="321588"/>
                </a:lnTo>
                <a:lnTo>
                  <a:pt x="1182463" y="204113"/>
                </a:lnTo>
                <a:lnTo>
                  <a:pt x="420463" y="51713"/>
                </a:lnTo>
                <a:lnTo>
                  <a:pt x="254821" y="122322"/>
                </a:lnTo>
                <a:lnTo>
                  <a:pt x="153267" y="0"/>
                </a:lnTo>
                <a:lnTo>
                  <a:pt x="86360" y="307773"/>
                </a:lnTo>
                <a:lnTo>
                  <a:pt x="2788" y="435638"/>
                </a:lnTo>
                <a:lnTo>
                  <a:pt x="27467" y="479652"/>
                </a:lnTo>
                <a:lnTo>
                  <a:pt x="7883" y="558923"/>
                </a:lnTo>
                <a:cubicBezTo>
                  <a:pt x="15317" y="588660"/>
                  <a:pt x="-5823" y="643796"/>
                  <a:pt x="1611" y="673533"/>
                </a:cubicBezTo>
                <a:cubicBezTo>
                  <a:pt x="1443" y="694036"/>
                  <a:pt x="21841" y="758902"/>
                  <a:pt x="36288" y="801013"/>
                </a:cubicBezTo>
                <a:lnTo>
                  <a:pt x="106138" y="899438"/>
                </a:lnTo>
                <a:lnTo>
                  <a:pt x="172813" y="959763"/>
                </a:lnTo>
                <a:lnTo>
                  <a:pt x="239488" y="100103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85C3257-F58F-BAA1-8BAC-25D49A74C82B}"/>
              </a:ext>
            </a:extLst>
          </p:cNvPr>
          <p:cNvSpPr/>
          <p:nvPr/>
        </p:nvSpPr>
        <p:spPr>
          <a:xfrm>
            <a:off x="1663700" y="2221753"/>
            <a:ext cx="3312722" cy="737347"/>
          </a:xfrm>
          <a:custGeom>
            <a:avLst/>
            <a:gdLst>
              <a:gd name="csX0" fmla="*/ 0 w 3312722"/>
              <a:gd name="csY0" fmla="*/ 737347 h 751667"/>
              <a:gd name="csX1" fmla="*/ 1171575 w 3312722"/>
              <a:gd name="csY1" fmla="*/ 727822 h 751667"/>
              <a:gd name="csX2" fmla="*/ 1689100 w 3312722"/>
              <a:gd name="csY2" fmla="*/ 515097 h 751667"/>
              <a:gd name="csX3" fmla="*/ 2200275 w 3312722"/>
              <a:gd name="csY3" fmla="*/ 118222 h 751667"/>
              <a:gd name="csX4" fmla="*/ 2552700 w 3312722"/>
              <a:gd name="csY4" fmla="*/ 747 h 751667"/>
              <a:gd name="csX5" fmla="*/ 2768600 w 3312722"/>
              <a:gd name="csY5" fmla="*/ 86472 h 751667"/>
              <a:gd name="csX6" fmla="*/ 3279775 w 3312722"/>
              <a:gd name="csY6" fmla="*/ 413497 h 751667"/>
              <a:gd name="csX7" fmla="*/ 3219450 w 3312722"/>
              <a:gd name="csY7" fmla="*/ 588122 h 75166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689100 w 3312722"/>
              <a:gd name="csY2" fmla="*/ 515097 h 737347"/>
              <a:gd name="csX3" fmla="*/ 2200275 w 3312722"/>
              <a:gd name="csY3" fmla="*/ 118222 h 737347"/>
              <a:gd name="csX4" fmla="*/ 2552700 w 3312722"/>
              <a:gd name="csY4" fmla="*/ 747 h 737347"/>
              <a:gd name="csX5" fmla="*/ 2768600 w 3312722"/>
              <a:gd name="csY5" fmla="*/ 86472 h 737347"/>
              <a:gd name="csX6" fmla="*/ 3279775 w 3312722"/>
              <a:gd name="csY6" fmla="*/ 413497 h 737347"/>
              <a:gd name="csX7" fmla="*/ 3219450 w 3312722"/>
              <a:gd name="csY7" fmla="*/ 588122 h 73734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689100 w 3312722"/>
              <a:gd name="csY2" fmla="*/ 515097 h 737347"/>
              <a:gd name="csX3" fmla="*/ 2200275 w 3312722"/>
              <a:gd name="csY3" fmla="*/ 118222 h 737347"/>
              <a:gd name="csX4" fmla="*/ 2552700 w 3312722"/>
              <a:gd name="csY4" fmla="*/ 747 h 737347"/>
              <a:gd name="csX5" fmla="*/ 2768600 w 3312722"/>
              <a:gd name="csY5" fmla="*/ 86472 h 737347"/>
              <a:gd name="csX6" fmla="*/ 3279775 w 3312722"/>
              <a:gd name="csY6" fmla="*/ 413497 h 737347"/>
              <a:gd name="csX7" fmla="*/ 3219450 w 3312722"/>
              <a:gd name="csY7" fmla="*/ 588122 h 73734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422400 w 3312722"/>
              <a:gd name="csY2" fmla="*/ 626222 h 737347"/>
              <a:gd name="csX3" fmla="*/ 1689100 w 3312722"/>
              <a:gd name="csY3" fmla="*/ 515097 h 737347"/>
              <a:gd name="csX4" fmla="*/ 2200275 w 3312722"/>
              <a:gd name="csY4" fmla="*/ 118222 h 737347"/>
              <a:gd name="csX5" fmla="*/ 2552700 w 3312722"/>
              <a:gd name="csY5" fmla="*/ 747 h 737347"/>
              <a:gd name="csX6" fmla="*/ 2768600 w 3312722"/>
              <a:gd name="csY6" fmla="*/ 86472 h 737347"/>
              <a:gd name="csX7" fmla="*/ 3279775 w 3312722"/>
              <a:gd name="csY7" fmla="*/ 413497 h 737347"/>
              <a:gd name="csX8" fmla="*/ 3219450 w 3312722"/>
              <a:gd name="csY8" fmla="*/ 588122 h 73734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444625 w 3312722"/>
              <a:gd name="csY2" fmla="*/ 648447 h 737347"/>
              <a:gd name="csX3" fmla="*/ 1689100 w 3312722"/>
              <a:gd name="csY3" fmla="*/ 515097 h 737347"/>
              <a:gd name="csX4" fmla="*/ 2200275 w 3312722"/>
              <a:gd name="csY4" fmla="*/ 118222 h 737347"/>
              <a:gd name="csX5" fmla="*/ 2552700 w 3312722"/>
              <a:gd name="csY5" fmla="*/ 747 h 737347"/>
              <a:gd name="csX6" fmla="*/ 2768600 w 3312722"/>
              <a:gd name="csY6" fmla="*/ 86472 h 737347"/>
              <a:gd name="csX7" fmla="*/ 3279775 w 3312722"/>
              <a:gd name="csY7" fmla="*/ 413497 h 737347"/>
              <a:gd name="csX8" fmla="*/ 3219450 w 3312722"/>
              <a:gd name="csY8" fmla="*/ 588122 h 73734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444625 w 3312722"/>
              <a:gd name="csY2" fmla="*/ 648447 h 737347"/>
              <a:gd name="csX3" fmla="*/ 1689100 w 3312722"/>
              <a:gd name="csY3" fmla="*/ 515097 h 737347"/>
              <a:gd name="csX4" fmla="*/ 2200275 w 3312722"/>
              <a:gd name="csY4" fmla="*/ 118222 h 737347"/>
              <a:gd name="csX5" fmla="*/ 2552700 w 3312722"/>
              <a:gd name="csY5" fmla="*/ 747 h 737347"/>
              <a:gd name="csX6" fmla="*/ 2768600 w 3312722"/>
              <a:gd name="csY6" fmla="*/ 86472 h 737347"/>
              <a:gd name="csX7" fmla="*/ 3279775 w 3312722"/>
              <a:gd name="csY7" fmla="*/ 413497 h 737347"/>
              <a:gd name="csX8" fmla="*/ 3219450 w 3312722"/>
              <a:gd name="csY8" fmla="*/ 588122 h 73734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444625 w 3312722"/>
              <a:gd name="csY2" fmla="*/ 648447 h 737347"/>
              <a:gd name="csX3" fmla="*/ 1689100 w 3312722"/>
              <a:gd name="csY3" fmla="*/ 515097 h 737347"/>
              <a:gd name="csX4" fmla="*/ 2200275 w 3312722"/>
              <a:gd name="csY4" fmla="*/ 118222 h 737347"/>
              <a:gd name="csX5" fmla="*/ 2552700 w 3312722"/>
              <a:gd name="csY5" fmla="*/ 747 h 737347"/>
              <a:gd name="csX6" fmla="*/ 2768600 w 3312722"/>
              <a:gd name="csY6" fmla="*/ 86472 h 737347"/>
              <a:gd name="csX7" fmla="*/ 3279775 w 3312722"/>
              <a:gd name="csY7" fmla="*/ 413497 h 737347"/>
              <a:gd name="csX8" fmla="*/ 3219450 w 3312722"/>
              <a:gd name="csY8" fmla="*/ 588122 h 73734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444625 w 3312722"/>
              <a:gd name="csY2" fmla="*/ 648447 h 737347"/>
              <a:gd name="csX3" fmla="*/ 1689100 w 3312722"/>
              <a:gd name="csY3" fmla="*/ 515097 h 737347"/>
              <a:gd name="csX4" fmla="*/ 1917700 w 3312722"/>
              <a:gd name="csY4" fmla="*/ 335710 h 737347"/>
              <a:gd name="csX5" fmla="*/ 2200275 w 3312722"/>
              <a:gd name="csY5" fmla="*/ 118222 h 737347"/>
              <a:gd name="csX6" fmla="*/ 2552700 w 3312722"/>
              <a:gd name="csY6" fmla="*/ 747 h 737347"/>
              <a:gd name="csX7" fmla="*/ 2768600 w 3312722"/>
              <a:gd name="csY7" fmla="*/ 86472 h 737347"/>
              <a:gd name="csX8" fmla="*/ 3279775 w 3312722"/>
              <a:gd name="csY8" fmla="*/ 413497 h 737347"/>
              <a:gd name="csX9" fmla="*/ 3219450 w 3312722"/>
              <a:gd name="csY9" fmla="*/ 588122 h 73734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444625 w 3312722"/>
              <a:gd name="csY2" fmla="*/ 648447 h 737347"/>
              <a:gd name="csX3" fmla="*/ 1689100 w 3312722"/>
              <a:gd name="csY3" fmla="*/ 515097 h 737347"/>
              <a:gd name="csX4" fmla="*/ 1931988 w 3312722"/>
              <a:gd name="csY4" fmla="*/ 349997 h 737347"/>
              <a:gd name="csX5" fmla="*/ 2200275 w 3312722"/>
              <a:gd name="csY5" fmla="*/ 118222 h 737347"/>
              <a:gd name="csX6" fmla="*/ 2552700 w 3312722"/>
              <a:gd name="csY6" fmla="*/ 747 h 737347"/>
              <a:gd name="csX7" fmla="*/ 2768600 w 3312722"/>
              <a:gd name="csY7" fmla="*/ 86472 h 737347"/>
              <a:gd name="csX8" fmla="*/ 3279775 w 3312722"/>
              <a:gd name="csY8" fmla="*/ 413497 h 737347"/>
              <a:gd name="csX9" fmla="*/ 3219450 w 3312722"/>
              <a:gd name="csY9" fmla="*/ 588122 h 73734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3312722" h="737347">
                <a:moveTo>
                  <a:pt x="0" y="737347"/>
                </a:moveTo>
                <a:lnTo>
                  <a:pt x="1171575" y="727822"/>
                </a:lnTo>
                <a:lnTo>
                  <a:pt x="1444625" y="648447"/>
                </a:lnTo>
                <a:cubicBezTo>
                  <a:pt x="1526117" y="603997"/>
                  <a:pt x="1607873" y="564839"/>
                  <a:pt x="1689100" y="515097"/>
                </a:cubicBezTo>
                <a:cubicBezTo>
                  <a:pt x="1770327" y="465355"/>
                  <a:pt x="1851025" y="405030"/>
                  <a:pt x="1931988" y="349997"/>
                </a:cubicBezTo>
                <a:cubicBezTo>
                  <a:pt x="2021417" y="272739"/>
                  <a:pt x="2096823" y="176430"/>
                  <a:pt x="2200275" y="118222"/>
                </a:cubicBezTo>
                <a:cubicBezTo>
                  <a:pt x="2303727" y="60014"/>
                  <a:pt x="2457979" y="6039"/>
                  <a:pt x="2552700" y="747"/>
                </a:cubicBezTo>
                <a:cubicBezTo>
                  <a:pt x="2647421" y="-4545"/>
                  <a:pt x="2647421" y="17680"/>
                  <a:pt x="2768600" y="86472"/>
                </a:cubicBezTo>
                <a:cubicBezTo>
                  <a:pt x="2889779" y="155264"/>
                  <a:pt x="3204633" y="329889"/>
                  <a:pt x="3279775" y="413497"/>
                </a:cubicBezTo>
                <a:cubicBezTo>
                  <a:pt x="3354917" y="497105"/>
                  <a:pt x="3287183" y="542613"/>
                  <a:pt x="3219450" y="588122"/>
                </a:cubicBezTo>
              </a:path>
            </a:pathLst>
          </a:custGeom>
          <a:noFill/>
          <a:ln w="38100">
            <a:solidFill>
              <a:srgbClr val="CC99FF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F61EC63F-4FD9-17F7-DB3D-2106BB463E1A}"/>
              </a:ext>
            </a:extLst>
          </p:cNvPr>
          <p:cNvSpPr/>
          <p:nvPr/>
        </p:nvSpPr>
        <p:spPr>
          <a:xfrm>
            <a:off x="4778375" y="3472656"/>
            <a:ext cx="301625" cy="1058069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01625" h="1058069">
                <a:moveTo>
                  <a:pt x="123825" y="1058069"/>
                </a:moveTo>
                <a:lnTo>
                  <a:pt x="301625" y="216694"/>
                </a:lnTo>
                <a:lnTo>
                  <a:pt x="172244" y="119856"/>
                </a:lnTo>
                <a:lnTo>
                  <a:pt x="75406" y="0"/>
                </a:lnTo>
                <a:lnTo>
                  <a:pt x="0" y="35719"/>
                </a:lnTo>
              </a:path>
            </a:pathLst>
          </a:custGeom>
          <a:noFill/>
          <a:ln w="38100">
            <a:solidFill>
              <a:srgbClr val="00B0F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DFCC8A17-E61C-0FF8-CAC3-5A4A8FF53360}"/>
              </a:ext>
            </a:extLst>
          </p:cNvPr>
          <p:cNvSpPr/>
          <p:nvPr/>
        </p:nvSpPr>
        <p:spPr>
          <a:xfrm>
            <a:off x="4730136" y="2854798"/>
            <a:ext cx="208578" cy="596105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</a:cxnLst>
            <a:rect l="l" t="t" r="r" b="b"/>
            <a:pathLst>
              <a:path w="208578" h="596105">
                <a:moveTo>
                  <a:pt x="0" y="596105"/>
                </a:moveTo>
                <a:lnTo>
                  <a:pt x="89695" y="557213"/>
                </a:lnTo>
                <a:lnTo>
                  <a:pt x="69851" y="412749"/>
                </a:lnTo>
                <a:lnTo>
                  <a:pt x="122853" y="376560"/>
                </a:lnTo>
                <a:lnTo>
                  <a:pt x="129996" y="305122"/>
                </a:lnTo>
                <a:lnTo>
                  <a:pt x="106184" y="267022"/>
                </a:lnTo>
                <a:lnTo>
                  <a:pt x="208578" y="112240"/>
                </a:lnTo>
                <a:lnTo>
                  <a:pt x="120650" y="0"/>
                </a:lnTo>
              </a:path>
            </a:pathLst>
          </a:custGeom>
          <a:noFill/>
          <a:ln w="38100">
            <a:solidFill>
              <a:srgbClr val="00B0F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5" name="フリーフォーム: 図形 64">
            <a:extLst>
              <a:ext uri="{FF2B5EF4-FFF2-40B4-BE49-F238E27FC236}">
                <a16:creationId xmlns:a16="http://schemas.microsoft.com/office/drawing/2014/main" id="{49426686-ECC5-59CA-B952-05815588D57C}"/>
              </a:ext>
            </a:extLst>
          </p:cNvPr>
          <p:cNvSpPr/>
          <p:nvPr/>
        </p:nvSpPr>
        <p:spPr>
          <a:xfrm>
            <a:off x="4120587" y="2316691"/>
            <a:ext cx="447410" cy="325966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447410" h="325966">
                <a:moveTo>
                  <a:pt x="238918" y="0"/>
                </a:moveTo>
                <a:lnTo>
                  <a:pt x="296068" y="27252"/>
                </a:lnTo>
                <a:lnTo>
                  <a:pt x="296632" y="55034"/>
                </a:lnTo>
                <a:lnTo>
                  <a:pt x="447410" y="202141"/>
                </a:lnTo>
                <a:lnTo>
                  <a:pt x="408517" y="303212"/>
                </a:lnTo>
                <a:lnTo>
                  <a:pt x="380206" y="325966"/>
                </a:lnTo>
                <a:lnTo>
                  <a:pt x="21960" y="234685"/>
                </a:lnTo>
                <a:lnTo>
                  <a:pt x="11112" y="176741"/>
                </a:lnTo>
                <a:lnTo>
                  <a:pt x="0" y="143933"/>
                </a:lnTo>
                <a:lnTo>
                  <a:pt x="129646" y="20902"/>
                </a:lnTo>
                <a:lnTo>
                  <a:pt x="223573" y="42333"/>
                </a:lnTo>
                <a:lnTo>
                  <a:pt x="238918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7" name="テキスト ボックス 66">
            <a:extLst>
              <a:ext uri="{FF2B5EF4-FFF2-40B4-BE49-F238E27FC236}">
                <a16:creationId xmlns:a16="http://schemas.microsoft.com/office/drawing/2014/main" id="{B956F33D-DDF4-4C19-011D-9E1E8E970B13}"/>
              </a:ext>
            </a:extLst>
          </p:cNvPr>
          <p:cNvSpPr txBox="1"/>
          <p:nvPr/>
        </p:nvSpPr>
        <p:spPr>
          <a:xfrm>
            <a:off x="4053970" y="238393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91880DD3-B36A-2441-F9D6-0C7B00B0F708}"/>
              </a:ext>
            </a:extLst>
          </p:cNvPr>
          <p:cNvGrpSpPr/>
          <p:nvPr/>
        </p:nvGrpSpPr>
        <p:grpSpPr>
          <a:xfrm>
            <a:off x="3327400" y="2794749"/>
            <a:ext cx="120097" cy="120097"/>
            <a:chOff x="5657850" y="2714625"/>
            <a:chExt cx="438150" cy="438150"/>
          </a:xfrm>
        </p:grpSpPr>
        <p:sp>
          <p:nvSpPr>
            <p:cNvPr id="85" name="楕円 84">
              <a:extLst>
                <a:ext uri="{FF2B5EF4-FFF2-40B4-BE49-F238E27FC236}">
                  <a16:creationId xmlns:a16="http://schemas.microsoft.com/office/drawing/2014/main" id="{FFFB1022-B51F-ABBF-9A1E-6F4593156723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C373178B-51D7-EDA4-3C10-13D7EC7B5D03}"/>
                </a:ext>
              </a:extLst>
            </p:cNvPr>
            <p:cNvCxnSpPr>
              <a:stCxn id="85" idx="1"/>
              <a:endCxn id="8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182E68C5-96DC-479A-5ECE-B32CC50997AD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グループ化 87">
            <a:extLst>
              <a:ext uri="{FF2B5EF4-FFF2-40B4-BE49-F238E27FC236}">
                <a16:creationId xmlns:a16="http://schemas.microsoft.com/office/drawing/2014/main" id="{686DEB8C-B504-A898-1A92-D4182E417EB5}"/>
              </a:ext>
            </a:extLst>
          </p:cNvPr>
          <p:cNvGrpSpPr/>
          <p:nvPr/>
        </p:nvGrpSpPr>
        <p:grpSpPr>
          <a:xfrm>
            <a:off x="3357466" y="2451997"/>
            <a:ext cx="120097" cy="120097"/>
            <a:chOff x="5657850" y="2714625"/>
            <a:chExt cx="438150" cy="438150"/>
          </a:xfrm>
        </p:grpSpPr>
        <p:sp>
          <p:nvSpPr>
            <p:cNvPr id="89" name="楕円 88">
              <a:extLst>
                <a:ext uri="{FF2B5EF4-FFF2-40B4-BE49-F238E27FC236}">
                  <a16:creationId xmlns:a16="http://schemas.microsoft.com/office/drawing/2014/main" id="{3A70D9FB-40A6-E8BF-FD6D-9E413E88F094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90" name="直線コネクタ 89">
              <a:extLst>
                <a:ext uri="{FF2B5EF4-FFF2-40B4-BE49-F238E27FC236}">
                  <a16:creationId xmlns:a16="http://schemas.microsoft.com/office/drawing/2014/main" id="{192A05FC-F6CE-C350-5004-20B54361E6E8}"/>
                </a:ext>
              </a:extLst>
            </p:cNvPr>
            <p:cNvCxnSpPr>
              <a:stCxn id="89" idx="1"/>
              <a:endCxn id="89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a16:creationId xmlns:a16="http://schemas.microsoft.com/office/drawing/2014/main" id="{6B3C851C-6ACD-D15A-2E73-5B33A44FED65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フリーフォーム: 図形 92">
            <a:extLst>
              <a:ext uri="{FF2B5EF4-FFF2-40B4-BE49-F238E27FC236}">
                <a16:creationId xmlns:a16="http://schemas.microsoft.com/office/drawing/2014/main" id="{453F06EC-114B-C7AA-4E7D-E480702121AC}"/>
              </a:ext>
            </a:extLst>
          </p:cNvPr>
          <p:cNvSpPr/>
          <p:nvPr/>
        </p:nvSpPr>
        <p:spPr>
          <a:xfrm>
            <a:off x="4988724" y="1985183"/>
            <a:ext cx="407987" cy="642467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353218"/>
              <a:gd name="csY0" fmla="*/ 665162 h 665162"/>
              <a:gd name="csX1" fmla="*/ 257789 w 353218"/>
              <a:gd name="csY1" fmla="*/ 642467 h 665162"/>
              <a:gd name="csX2" fmla="*/ 353218 w 353218"/>
              <a:gd name="csY2" fmla="*/ 0 h 665162"/>
              <a:gd name="csX0" fmla="*/ 0 w 353218"/>
              <a:gd name="csY0" fmla="*/ 611187 h 642467"/>
              <a:gd name="csX1" fmla="*/ 257789 w 353218"/>
              <a:gd name="csY1" fmla="*/ 642467 h 642467"/>
              <a:gd name="csX2" fmla="*/ 353218 w 353218"/>
              <a:gd name="csY2" fmla="*/ 0 h 642467"/>
              <a:gd name="csX0" fmla="*/ 0 w 353218"/>
              <a:gd name="csY0" fmla="*/ 611187 h 642467"/>
              <a:gd name="csX1" fmla="*/ 85719 w 353218"/>
              <a:gd name="csY1" fmla="*/ 619905 h 642467"/>
              <a:gd name="csX2" fmla="*/ 257789 w 353218"/>
              <a:gd name="csY2" fmla="*/ 642467 h 642467"/>
              <a:gd name="csX3" fmla="*/ 353218 w 353218"/>
              <a:gd name="csY3" fmla="*/ 0 h 642467"/>
              <a:gd name="csX0" fmla="*/ 0 w 407987"/>
              <a:gd name="csY0" fmla="*/ 634999 h 642467"/>
              <a:gd name="csX1" fmla="*/ 140488 w 407987"/>
              <a:gd name="csY1" fmla="*/ 619905 h 642467"/>
              <a:gd name="csX2" fmla="*/ 312558 w 407987"/>
              <a:gd name="csY2" fmla="*/ 642467 h 642467"/>
              <a:gd name="csX3" fmla="*/ 407987 w 407987"/>
              <a:gd name="csY3" fmla="*/ 0 h 642467"/>
              <a:gd name="csX0" fmla="*/ 0 w 407987"/>
              <a:gd name="csY0" fmla="*/ 634999 h 642467"/>
              <a:gd name="csX1" fmla="*/ 128582 w 407987"/>
              <a:gd name="csY1" fmla="*/ 610380 h 642467"/>
              <a:gd name="csX2" fmla="*/ 312558 w 407987"/>
              <a:gd name="csY2" fmla="*/ 642467 h 642467"/>
              <a:gd name="csX3" fmla="*/ 407987 w 407987"/>
              <a:gd name="csY3" fmla="*/ 0 h 642467"/>
              <a:gd name="csX0" fmla="*/ 0 w 407987"/>
              <a:gd name="csY0" fmla="*/ 634999 h 642467"/>
              <a:gd name="csX1" fmla="*/ 119057 w 407987"/>
              <a:gd name="csY1" fmla="*/ 615142 h 642467"/>
              <a:gd name="csX2" fmla="*/ 312558 w 407987"/>
              <a:gd name="csY2" fmla="*/ 642467 h 642467"/>
              <a:gd name="csX3" fmla="*/ 407987 w 407987"/>
              <a:gd name="csY3" fmla="*/ 0 h 64246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407987" h="642467">
                <a:moveTo>
                  <a:pt x="0" y="634999"/>
                </a:moveTo>
                <a:lnTo>
                  <a:pt x="119057" y="615142"/>
                </a:lnTo>
                <a:lnTo>
                  <a:pt x="312558" y="642467"/>
                </a:lnTo>
                <a:lnTo>
                  <a:pt x="407987" y="0"/>
                </a:lnTo>
              </a:path>
            </a:pathLst>
          </a:custGeom>
          <a:noFill/>
          <a:ln w="38100">
            <a:solidFill>
              <a:srgbClr val="00B0F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sp>
        <p:nvSpPr>
          <p:cNvPr id="95" name="フリーフォーム: 図形 94">
            <a:extLst>
              <a:ext uri="{FF2B5EF4-FFF2-40B4-BE49-F238E27FC236}">
                <a16:creationId xmlns:a16="http://schemas.microsoft.com/office/drawing/2014/main" id="{FED0B257-66D5-A153-870D-BD1E2D942EC5}"/>
              </a:ext>
            </a:extLst>
          </p:cNvPr>
          <p:cNvSpPr/>
          <p:nvPr/>
        </p:nvSpPr>
        <p:spPr>
          <a:xfrm>
            <a:off x="5298286" y="2624948"/>
            <a:ext cx="898346" cy="835024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92957 w 898346"/>
              <a:gd name="csY0" fmla="*/ 835024 h 835024"/>
              <a:gd name="csX1" fmla="*/ 898346 w 898346"/>
              <a:gd name="csY1" fmla="*/ 158278 h 835024"/>
              <a:gd name="csX2" fmla="*/ 0 w 898346"/>
              <a:gd name="csY2" fmla="*/ 0 h 83502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898346" h="835024">
                <a:moveTo>
                  <a:pt x="792957" y="835024"/>
                </a:moveTo>
                <a:lnTo>
                  <a:pt x="898346" y="158278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00B0F0"/>
            </a:solidFill>
            <a:headEnd type="triangle"/>
            <a:tailEnd type="non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sp>
        <p:nvSpPr>
          <p:cNvPr id="97" name="フリーフォーム: 図形 96">
            <a:extLst>
              <a:ext uri="{FF2B5EF4-FFF2-40B4-BE49-F238E27FC236}">
                <a16:creationId xmlns:a16="http://schemas.microsoft.com/office/drawing/2014/main" id="{91576057-12CE-92E5-EDED-6A177B18EDC7}"/>
              </a:ext>
            </a:extLst>
          </p:cNvPr>
          <p:cNvSpPr/>
          <p:nvPr/>
        </p:nvSpPr>
        <p:spPr>
          <a:xfrm>
            <a:off x="6254409" y="3424813"/>
            <a:ext cx="482600" cy="588961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54038 w 554038"/>
              <a:gd name="csY0" fmla="*/ 588961 h 588961"/>
              <a:gd name="csX1" fmla="*/ 366533 w 554038"/>
              <a:gd name="csY1" fmla="*/ 262260 h 588961"/>
              <a:gd name="csX2" fmla="*/ 0 w 554038"/>
              <a:gd name="csY2" fmla="*/ 0 h 588961"/>
              <a:gd name="csX0" fmla="*/ 482600 w 482600"/>
              <a:gd name="csY0" fmla="*/ 588961 h 588961"/>
              <a:gd name="csX1" fmla="*/ 295095 w 482600"/>
              <a:gd name="csY1" fmla="*/ 262260 h 588961"/>
              <a:gd name="csX2" fmla="*/ 0 w 482600"/>
              <a:gd name="csY2" fmla="*/ 0 h 58896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482600" h="588961">
                <a:moveTo>
                  <a:pt x="482600" y="588961"/>
                </a:moveTo>
                <a:lnTo>
                  <a:pt x="295095" y="26226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00B0F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sp>
        <p:nvSpPr>
          <p:cNvPr id="101" name="フリーフォーム: 図形 100">
            <a:extLst>
              <a:ext uri="{FF2B5EF4-FFF2-40B4-BE49-F238E27FC236}">
                <a16:creationId xmlns:a16="http://schemas.microsoft.com/office/drawing/2014/main" id="{9C43A9D0-AC6F-1886-1F46-BD877089581D}"/>
              </a:ext>
            </a:extLst>
          </p:cNvPr>
          <p:cNvSpPr/>
          <p:nvPr/>
        </p:nvSpPr>
        <p:spPr>
          <a:xfrm>
            <a:off x="5076826" y="3368814"/>
            <a:ext cx="881885" cy="1239839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54038 w 554038"/>
              <a:gd name="csY0" fmla="*/ 588961 h 588961"/>
              <a:gd name="csX1" fmla="*/ 366533 w 554038"/>
              <a:gd name="csY1" fmla="*/ 262260 h 588961"/>
              <a:gd name="csX2" fmla="*/ 0 w 554038"/>
              <a:gd name="csY2" fmla="*/ 0 h 588961"/>
              <a:gd name="csX0" fmla="*/ 482600 w 482600"/>
              <a:gd name="csY0" fmla="*/ 588961 h 588961"/>
              <a:gd name="csX1" fmla="*/ 295095 w 482600"/>
              <a:gd name="csY1" fmla="*/ 262260 h 588961"/>
              <a:gd name="csX2" fmla="*/ 0 w 482600"/>
              <a:gd name="csY2" fmla="*/ 0 h 588961"/>
              <a:gd name="csX0" fmla="*/ 739775 w 739775"/>
              <a:gd name="csY0" fmla="*/ 353746 h 353746"/>
              <a:gd name="csX1" fmla="*/ 552270 w 739775"/>
              <a:gd name="csY1" fmla="*/ 27045 h 353746"/>
              <a:gd name="csX2" fmla="*/ 0 w 739775"/>
              <a:gd name="csY2" fmla="*/ 12435 h 353746"/>
              <a:gd name="csX0" fmla="*/ 739775 w 739775"/>
              <a:gd name="csY0" fmla="*/ 773602 h 773602"/>
              <a:gd name="csX1" fmla="*/ 523695 w 739775"/>
              <a:gd name="csY1" fmla="*/ 8751 h 773602"/>
              <a:gd name="csX2" fmla="*/ 0 w 739775"/>
              <a:gd name="csY2" fmla="*/ 432291 h 773602"/>
              <a:gd name="csX0" fmla="*/ 720725 w 720725"/>
              <a:gd name="csY0" fmla="*/ 0 h 505640"/>
              <a:gd name="csX1" fmla="*/ 523695 w 720725"/>
              <a:gd name="csY1" fmla="*/ 73349 h 505640"/>
              <a:gd name="csX2" fmla="*/ 0 w 720725"/>
              <a:gd name="csY2" fmla="*/ 496889 h 505640"/>
              <a:gd name="csX0" fmla="*/ 720725 w 720725"/>
              <a:gd name="csY0" fmla="*/ 0 h 496889"/>
              <a:gd name="csX1" fmla="*/ 523695 w 720725"/>
              <a:gd name="csY1" fmla="*/ 73349 h 496889"/>
              <a:gd name="csX2" fmla="*/ 0 w 720725"/>
              <a:gd name="csY2" fmla="*/ 496889 h 496889"/>
              <a:gd name="csX0" fmla="*/ 720725 w 720725"/>
              <a:gd name="csY0" fmla="*/ 0 h 496889"/>
              <a:gd name="csX1" fmla="*/ 497501 w 720725"/>
              <a:gd name="csY1" fmla="*/ 66205 h 496889"/>
              <a:gd name="csX2" fmla="*/ 0 w 720725"/>
              <a:gd name="csY2" fmla="*/ 496889 h 496889"/>
              <a:gd name="csX0" fmla="*/ 720725 w 720725"/>
              <a:gd name="csY0" fmla="*/ 0 h 496889"/>
              <a:gd name="csX1" fmla="*/ 497501 w 720725"/>
              <a:gd name="csY1" fmla="*/ 66205 h 496889"/>
              <a:gd name="csX2" fmla="*/ 222220 w 720725"/>
              <a:gd name="csY2" fmla="*/ 303074 h 496889"/>
              <a:gd name="csX3" fmla="*/ 0 w 720725"/>
              <a:gd name="csY3" fmla="*/ 496889 h 496889"/>
              <a:gd name="csX0" fmla="*/ 868363 w 868363"/>
              <a:gd name="csY0" fmla="*/ 0 h 1239839"/>
              <a:gd name="csX1" fmla="*/ 645139 w 868363"/>
              <a:gd name="csY1" fmla="*/ 66205 h 1239839"/>
              <a:gd name="csX2" fmla="*/ 369858 w 868363"/>
              <a:gd name="csY2" fmla="*/ 303074 h 1239839"/>
              <a:gd name="csX3" fmla="*/ 0 w 868363"/>
              <a:gd name="csY3" fmla="*/ 1239839 h 1239839"/>
              <a:gd name="csX0" fmla="*/ 868363 w 868363"/>
              <a:gd name="csY0" fmla="*/ 0 h 1239839"/>
              <a:gd name="csX1" fmla="*/ 645139 w 868363"/>
              <a:gd name="csY1" fmla="*/ 66205 h 1239839"/>
              <a:gd name="csX2" fmla="*/ 172214 w 868363"/>
              <a:gd name="csY2" fmla="*/ 474524 h 1239839"/>
              <a:gd name="csX3" fmla="*/ 0 w 868363"/>
              <a:gd name="csY3" fmla="*/ 1239839 h 1239839"/>
              <a:gd name="csX0" fmla="*/ 868363 w 868363"/>
              <a:gd name="csY0" fmla="*/ 0 h 1239839"/>
              <a:gd name="csX1" fmla="*/ 645139 w 868363"/>
              <a:gd name="csY1" fmla="*/ 66205 h 1239839"/>
              <a:gd name="csX2" fmla="*/ 172214 w 868363"/>
              <a:gd name="csY2" fmla="*/ 474524 h 1239839"/>
              <a:gd name="csX3" fmla="*/ 155546 w 868363"/>
              <a:gd name="csY3" fmla="*/ 569774 h 1239839"/>
              <a:gd name="csX4" fmla="*/ 0 w 868363"/>
              <a:gd name="csY4" fmla="*/ 1239839 h 1239839"/>
              <a:gd name="csX0" fmla="*/ 868363 w 868363"/>
              <a:gd name="csY0" fmla="*/ 0 h 1239839"/>
              <a:gd name="csX1" fmla="*/ 645139 w 868363"/>
              <a:gd name="csY1" fmla="*/ 66205 h 1239839"/>
              <a:gd name="csX2" fmla="*/ 172214 w 868363"/>
              <a:gd name="csY2" fmla="*/ 474524 h 1239839"/>
              <a:gd name="csX3" fmla="*/ 88871 w 868363"/>
              <a:gd name="csY3" fmla="*/ 562630 h 1239839"/>
              <a:gd name="csX4" fmla="*/ 0 w 868363"/>
              <a:gd name="csY4" fmla="*/ 1239839 h 1239839"/>
              <a:gd name="csX0" fmla="*/ 868363 w 868363"/>
              <a:gd name="csY0" fmla="*/ 0 h 1239839"/>
              <a:gd name="csX1" fmla="*/ 645139 w 868363"/>
              <a:gd name="csY1" fmla="*/ 66205 h 1239839"/>
              <a:gd name="csX2" fmla="*/ 172214 w 868363"/>
              <a:gd name="csY2" fmla="*/ 474524 h 1239839"/>
              <a:gd name="csX3" fmla="*/ 88871 w 868363"/>
              <a:gd name="csY3" fmla="*/ 562630 h 1239839"/>
              <a:gd name="csX4" fmla="*/ 67440 w 868363"/>
              <a:gd name="csY4" fmla="*/ 731699 h 1239839"/>
              <a:gd name="csX5" fmla="*/ 0 w 868363"/>
              <a:gd name="csY5" fmla="*/ 1239839 h 1239839"/>
              <a:gd name="csX0" fmla="*/ 881885 w 881885"/>
              <a:gd name="csY0" fmla="*/ 0 h 1239839"/>
              <a:gd name="csX1" fmla="*/ 658661 w 881885"/>
              <a:gd name="csY1" fmla="*/ 66205 h 1239839"/>
              <a:gd name="csX2" fmla="*/ 185736 w 881885"/>
              <a:gd name="csY2" fmla="*/ 474524 h 1239839"/>
              <a:gd name="csX3" fmla="*/ 102393 w 881885"/>
              <a:gd name="csY3" fmla="*/ 562630 h 1239839"/>
              <a:gd name="csX4" fmla="*/ 0 w 881885"/>
              <a:gd name="csY4" fmla="*/ 829330 h 1239839"/>
              <a:gd name="csX5" fmla="*/ 13522 w 881885"/>
              <a:gd name="csY5" fmla="*/ 1239839 h 123983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881885" h="1239839">
                <a:moveTo>
                  <a:pt x="881885" y="0"/>
                </a:moveTo>
                <a:lnTo>
                  <a:pt x="658661" y="66205"/>
                </a:lnTo>
                <a:lnTo>
                  <a:pt x="185736" y="474524"/>
                </a:lnTo>
                <a:lnTo>
                  <a:pt x="102393" y="562630"/>
                </a:lnTo>
                <a:lnTo>
                  <a:pt x="0" y="829330"/>
                </a:lnTo>
                <a:lnTo>
                  <a:pt x="13522" y="1239839"/>
                </a:lnTo>
              </a:path>
            </a:pathLst>
          </a:custGeom>
          <a:noFill/>
          <a:ln w="38100">
            <a:solidFill>
              <a:srgbClr val="00B0F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sp>
        <p:nvSpPr>
          <p:cNvPr id="103" name="フリーフォーム: 図形 102">
            <a:extLst>
              <a:ext uri="{FF2B5EF4-FFF2-40B4-BE49-F238E27FC236}">
                <a16:creationId xmlns:a16="http://schemas.microsoft.com/office/drawing/2014/main" id="{59E7FB03-87D7-3410-D3DC-776ED626978A}"/>
              </a:ext>
            </a:extLst>
          </p:cNvPr>
          <p:cNvSpPr/>
          <p:nvPr/>
        </p:nvSpPr>
        <p:spPr>
          <a:xfrm>
            <a:off x="6396490" y="3471863"/>
            <a:ext cx="705644" cy="77568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54038 w 554038"/>
              <a:gd name="csY0" fmla="*/ 588961 h 588961"/>
              <a:gd name="csX1" fmla="*/ 366533 w 554038"/>
              <a:gd name="csY1" fmla="*/ 262260 h 588961"/>
              <a:gd name="csX2" fmla="*/ 0 w 554038"/>
              <a:gd name="csY2" fmla="*/ 0 h 588961"/>
              <a:gd name="csX0" fmla="*/ 482600 w 482600"/>
              <a:gd name="csY0" fmla="*/ 588961 h 588961"/>
              <a:gd name="csX1" fmla="*/ 295095 w 482600"/>
              <a:gd name="csY1" fmla="*/ 262260 h 588961"/>
              <a:gd name="csX2" fmla="*/ 0 w 482600"/>
              <a:gd name="csY2" fmla="*/ 0 h 588961"/>
              <a:gd name="csX0" fmla="*/ 482600 w 482600"/>
              <a:gd name="csY0" fmla="*/ 588961 h 588961"/>
              <a:gd name="csX1" fmla="*/ 0 w 482600"/>
              <a:gd name="csY1" fmla="*/ 0 h 588961"/>
              <a:gd name="csX0" fmla="*/ 165894 w 165894"/>
              <a:gd name="csY0" fmla="*/ 653255 h 653255"/>
              <a:gd name="csX1" fmla="*/ 0 w 165894"/>
              <a:gd name="csY1" fmla="*/ 0 h 653255"/>
              <a:gd name="csX0" fmla="*/ 0 w 327025"/>
              <a:gd name="csY0" fmla="*/ 36511 h 36511"/>
              <a:gd name="csX1" fmla="*/ 327025 w 327025"/>
              <a:gd name="csY1" fmla="*/ 0 h 36511"/>
              <a:gd name="csX0" fmla="*/ 0 w 705644"/>
              <a:gd name="csY0" fmla="*/ 5554 h 5554"/>
              <a:gd name="csX1" fmla="*/ 705644 w 705644"/>
              <a:gd name="csY1" fmla="*/ 0 h 5554"/>
              <a:gd name="csX0" fmla="*/ 0 w 10000"/>
              <a:gd name="csY0" fmla="*/ 10000 h 10000"/>
              <a:gd name="csX1" fmla="*/ 3672 w 10000"/>
              <a:gd name="csY1" fmla="*/ 7537 h 10000"/>
              <a:gd name="csX2" fmla="*/ 10000 w 10000"/>
              <a:gd name="csY2" fmla="*/ 0 h 10000"/>
              <a:gd name="csX0" fmla="*/ 0 w 10000"/>
              <a:gd name="csY0" fmla="*/ 113941 h 113941"/>
              <a:gd name="csX1" fmla="*/ 3132 w 10000"/>
              <a:gd name="csY1" fmla="*/ 5 h 113941"/>
              <a:gd name="csX2" fmla="*/ 10000 w 10000"/>
              <a:gd name="csY2" fmla="*/ 103941 h 113941"/>
              <a:gd name="csX0" fmla="*/ 0 w 10000"/>
              <a:gd name="csY0" fmla="*/ 113936 h 113936"/>
              <a:gd name="csX1" fmla="*/ 3132 w 10000"/>
              <a:gd name="csY1" fmla="*/ 0 h 113936"/>
              <a:gd name="csX2" fmla="*/ 10000 w 10000"/>
              <a:gd name="csY2" fmla="*/ 103936 h 113936"/>
              <a:gd name="csX0" fmla="*/ 0 w 10000"/>
              <a:gd name="csY0" fmla="*/ 139662 h 139662"/>
              <a:gd name="csX1" fmla="*/ 3166 w 10000"/>
              <a:gd name="csY1" fmla="*/ 0 h 139662"/>
              <a:gd name="csX2" fmla="*/ 10000 w 10000"/>
              <a:gd name="csY2" fmla="*/ 129662 h 13966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00" h="139662">
                <a:moveTo>
                  <a:pt x="0" y="139662"/>
                </a:moveTo>
                <a:cubicBezTo>
                  <a:pt x="1055" y="93108"/>
                  <a:pt x="2111" y="46554"/>
                  <a:pt x="3166" y="0"/>
                </a:cubicBezTo>
                <a:lnTo>
                  <a:pt x="10000" y="129662"/>
                </a:lnTo>
              </a:path>
            </a:pathLst>
          </a:custGeom>
          <a:noFill/>
          <a:ln w="38100">
            <a:solidFill>
              <a:srgbClr val="00B0F0"/>
            </a:solidFill>
            <a:headEnd type="non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sp>
        <p:nvSpPr>
          <p:cNvPr id="105" name="フリーフォーム: 図形 104">
            <a:extLst>
              <a:ext uri="{FF2B5EF4-FFF2-40B4-BE49-F238E27FC236}">
                <a16:creationId xmlns:a16="http://schemas.microsoft.com/office/drawing/2014/main" id="{FC6D8799-2694-EA13-B236-5483FC9E50BE}"/>
              </a:ext>
            </a:extLst>
          </p:cNvPr>
          <p:cNvSpPr/>
          <p:nvPr/>
        </p:nvSpPr>
        <p:spPr>
          <a:xfrm>
            <a:off x="6204497" y="2784579"/>
            <a:ext cx="972344" cy="153989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54038 w 554038"/>
              <a:gd name="csY0" fmla="*/ 588961 h 588961"/>
              <a:gd name="csX1" fmla="*/ 366533 w 554038"/>
              <a:gd name="csY1" fmla="*/ 262260 h 588961"/>
              <a:gd name="csX2" fmla="*/ 0 w 554038"/>
              <a:gd name="csY2" fmla="*/ 0 h 588961"/>
              <a:gd name="csX0" fmla="*/ 482600 w 482600"/>
              <a:gd name="csY0" fmla="*/ 588961 h 588961"/>
              <a:gd name="csX1" fmla="*/ 295095 w 482600"/>
              <a:gd name="csY1" fmla="*/ 262260 h 588961"/>
              <a:gd name="csX2" fmla="*/ 0 w 482600"/>
              <a:gd name="csY2" fmla="*/ 0 h 588961"/>
              <a:gd name="csX0" fmla="*/ 482600 w 482600"/>
              <a:gd name="csY0" fmla="*/ 588961 h 588961"/>
              <a:gd name="csX1" fmla="*/ 0 w 482600"/>
              <a:gd name="csY1" fmla="*/ 0 h 588961"/>
              <a:gd name="csX0" fmla="*/ 165894 w 165894"/>
              <a:gd name="csY0" fmla="*/ 653255 h 653255"/>
              <a:gd name="csX1" fmla="*/ 0 w 165894"/>
              <a:gd name="csY1" fmla="*/ 0 h 653255"/>
              <a:gd name="csX0" fmla="*/ 0 w 327025"/>
              <a:gd name="csY0" fmla="*/ 36511 h 36511"/>
              <a:gd name="csX1" fmla="*/ 327025 w 327025"/>
              <a:gd name="csY1" fmla="*/ 0 h 36511"/>
              <a:gd name="csX0" fmla="*/ 0 w 972344"/>
              <a:gd name="csY0" fmla="*/ 597 h 155182"/>
              <a:gd name="csX1" fmla="*/ 972344 w 972344"/>
              <a:gd name="csY1" fmla="*/ 154586 h 155182"/>
              <a:gd name="csX0" fmla="*/ 0 w 972344"/>
              <a:gd name="csY0" fmla="*/ 0 h 153989"/>
              <a:gd name="csX1" fmla="*/ 972344 w 972344"/>
              <a:gd name="csY1" fmla="*/ 153989 h 1539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972344" h="153989">
                <a:moveTo>
                  <a:pt x="0" y="0"/>
                </a:moveTo>
                <a:lnTo>
                  <a:pt x="972344" y="153989"/>
                </a:lnTo>
              </a:path>
            </a:pathLst>
          </a:custGeom>
          <a:noFill/>
          <a:ln w="38100">
            <a:solidFill>
              <a:srgbClr val="00B0F0"/>
            </a:solidFill>
            <a:headEnd type="non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grpSp>
        <p:nvGrpSpPr>
          <p:cNvPr id="106" name="グループ化 105">
            <a:extLst>
              <a:ext uri="{FF2B5EF4-FFF2-40B4-BE49-F238E27FC236}">
                <a16:creationId xmlns:a16="http://schemas.microsoft.com/office/drawing/2014/main" id="{4F7CA8F0-C2C9-AF1D-2A6B-8F8E986B407F}"/>
              </a:ext>
            </a:extLst>
          </p:cNvPr>
          <p:cNvGrpSpPr/>
          <p:nvPr/>
        </p:nvGrpSpPr>
        <p:grpSpPr>
          <a:xfrm>
            <a:off x="7041282" y="3330806"/>
            <a:ext cx="120097" cy="120097"/>
            <a:chOff x="5657850" y="2714625"/>
            <a:chExt cx="438150" cy="438150"/>
          </a:xfrm>
        </p:grpSpPr>
        <p:sp>
          <p:nvSpPr>
            <p:cNvPr id="107" name="楕円 106">
              <a:extLst>
                <a:ext uri="{FF2B5EF4-FFF2-40B4-BE49-F238E27FC236}">
                  <a16:creationId xmlns:a16="http://schemas.microsoft.com/office/drawing/2014/main" id="{6591ADD1-97CD-645D-7B23-C199DF35F64D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B4AA1DAC-7933-C5F1-231A-ECC0F8B9C467}"/>
                </a:ext>
              </a:extLst>
            </p:cNvPr>
            <p:cNvCxnSpPr>
              <a:stCxn id="107" idx="1"/>
              <a:endCxn id="107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5C69A147-A255-4F45-AF71-6A929879BD85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グループ化 109">
            <a:extLst>
              <a:ext uri="{FF2B5EF4-FFF2-40B4-BE49-F238E27FC236}">
                <a16:creationId xmlns:a16="http://schemas.microsoft.com/office/drawing/2014/main" id="{3416F387-354F-73B3-1F1B-3BB33C5D5C51}"/>
              </a:ext>
            </a:extLst>
          </p:cNvPr>
          <p:cNvGrpSpPr/>
          <p:nvPr/>
        </p:nvGrpSpPr>
        <p:grpSpPr>
          <a:xfrm>
            <a:off x="4976422" y="2782595"/>
            <a:ext cx="120097" cy="120097"/>
            <a:chOff x="5657850" y="2714625"/>
            <a:chExt cx="438150" cy="438150"/>
          </a:xfrm>
        </p:grpSpPr>
        <p:sp>
          <p:nvSpPr>
            <p:cNvPr id="111" name="楕円 110">
              <a:extLst>
                <a:ext uri="{FF2B5EF4-FFF2-40B4-BE49-F238E27FC236}">
                  <a16:creationId xmlns:a16="http://schemas.microsoft.com/office/drawing/2014/main" id="{F5D0A2E9-3DAB-1E60-52B9-99ED0907CD33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9F7BBF5C-5ACB-12A6-1C21-42AE82C3CA31}"/>
                </a:ext>
              </a:extLst>
            </p:cNvPr>
            <p:cNvCxnSpPr>
              <a:stCxn id="111" idx="1"/>
              <a:endCxn id="111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a16:creationId xmlns:a16="http://schemas.microsoft.com/office/drawing/2014/main" id="{9D28D569-B64A-2E4E-A243-0016D430C50D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5" name="フリーフォーム: 図形 114">
            <a:extLst>
              <a:ext uri="{FF2B5EF4-FFF2-40B4-BE49-F238E27FC236}">
                <a16:creationId xmlns:a16="http://schemas.microsoft.com/office/drawing/2014/main" id="{62A3F3CE-CEAD-D7B4-9723-90329C9F5CD5}"/>
              </a:ext>
            </a:extLst>
          </p:cNvPr>
          <p:cNvSpPr/>
          <p:nvPr/>
        </p:nvSpPr>
        <p:spPr>
          <a:xfrm>
            <a:off x="6755608" y="3562256"/>
            <a:ext cx="366870" cy="216372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366870" h="216372">
                <a:moveTo>
                  <a:pt x="366870" y="29046"/>
                </a:moveTo>
                <a:lnTo>
                  <a:pt x="157934" y="0"/>
                </a:lnTo>
                <a:lnTo>
                  <a:pt x="0" y="195358"/>
                </a:lnTo>
                <a:lnTo>
                  <a:pt x="167639" y="216372"/>
                </a:lnTo>
              </a:path>
            </a:pathLst>
          </a:custGeom>
          <a:noFill/>
          <a:ln w="38100">
            <a:solidFill>
              <a:srgbClr val="FF990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aphicFrame>
        <p:nvGraphicFramePr>
          <p:cNvPr id="121" name="表 120">
            <a:extLst>
              <a:ext uri="{FF2B5EF4-FFF2-40B4-BE49-F238E27FC236}">
                <a16:creationId xmlns:a16="http://schemas.microsoft.com/office/drawing/2014/main" id="{7068329B-6D61-370A-2322-4EB1C26CA7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8369727"/>
              </p:ext>
            </p:extLst>
          </p:nvPr>
        </p:nvGraphicFramePr>
        <p:xfrm>
          <a:off x="0" y="363865"/>
          <a:ext cx="3247200" cy="274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6017">
                  <a:extLst>
                    <a:ext uri="{9D8B030D-6E8A-4147-A177-3AD203B41FA5}">
                      <a16:colId xmlns:a16="http://schemas.microsoft.com/office/drawing/2014/main" val="2069091740"/>
                    </a:ext>
                  </a:extLst>
                </a:gridCol>
                <a:gridCol w="2661183">
                  <a:extLst>
                    <a:ext uri="{9D8B030D-6E8A-4147-A177-3AD203B41FA5}">
                      <a16:colId xmlns:a16="http://schemas.microsoft.com/office/drawing/2014/main" val="1447173827"/>
                    </a:ext>
                  </a:extLst>
                </a:gridCol>
              </a:tblGrid>
              <a:tr h="253071">
                <a:tc>
                  <a:txBody>
                    <a:bodyPr/>
                    <a:lstStyle/>
                    <a:p>
                      <a:pPr algn="ctr"/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期間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7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日～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7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59690"/>
                  </a:ext>
                </a:extLst>
              </a:tr>
            </a:tbl>
          </a:graphicData>
        </a:graphic>
      </p:graphicFrame>
      <p:sp>
        <p:nvSpPr>
          <p:cNvPr id="123" name="テキスト ボックス 122">
            <a:extLst>
              <a:ext uri="{FF2B5EF4-FFF2-40B4-BE49-F238E27FC236}">
                <a16:creationId xmlns:a16="http://schemas.microsoft.com/office/drawing/2014/main" id="{1308E018-8B28-06AA-355F-577F05C5BDED}"/>
              </a:ext>
            </a:extLst>
          </p:cNvPr>
          <p:cNvSpPr txBox="1"/>
          <p:nvPr/>
        </p:nvSpPr>
        <p:spPr>
          <a:xfrm>
            <a:off x="0" y="0"/>
            <a:ext cx="7991856" cy="3693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kumimoji="1" lang="ja-JP" altLang="en-US"/>
              <a:t>アジア・アジアパラ競技大会期間中の岡崎中央総合公園内の規制について</a:t>
            </a:r>
          </a:p>
        </p:txBody>
      </p:sp>
      <p:sp>
        <p:nvSpPr>
          <p:cNvPr id="31" name="テキスト ボックス 30">
            <a:extLst>
              <a:ext uri="{FF2B5EF4-FFF2-40B4-BE49-F238E27FC236}">
                <a16:creationId xmlns:a16="http://schemas.microsoft.com/office/drawing/2014/main" id="{7A60A1C7-A9CF-7608-A3D5-CB0C1567CF80}"/>
              </a:ext>
            </a:extLst>
          </p:cNvPr>
          <p:cNvSpPr txBox="1"/>
          <p:nvPr/>
        </p:nvSpPr>
        <p:spPr>
          <a:xfrm>
            <a:off x="5031080" y="3052984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33" name="テキスト ボックス 32">
            <a:extLst>
              <a:ext uri="{FF2B5EF4-FFF2-40B4-BE49-F238E27FC236}">
                <a16:creationId xmlns:a16="http://schemas.microsoft.com/office/drawing/2014/main" id="{3A75F8DB-AF25-136A-CC1E-9008C5EC2CD6}"/>
              </a:ext>
            </a:extLst>
          </p:cNvPr>
          <p:cNvSpPr txBox="1"/>
          <p:nvPr/>
        </p:nvSpPr>
        <p:spPr>
          <a:xfrm>
            <a:off x="6210947" y="3120615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93BCA7C4-832B-50F8-D1CF-5200F19DF808}"/>
              </a:ext>
            </a:extLst>
          </p:cNvPr>
          <p:cNvGrpSpPr/>
          <p:nvPr/>
        </p:nvGrpSpPr>
        <p:grpSpPr>
          <a:xfrm>
            <a:off x="284480" y="4743863"/>
            <a:ext cx="2071316" cy="1697576"/>
            <a:chOff x="-63787" y="4508317"/>
            <a:chExt cx="2071316" cy="1607390"/>
          </a:xfrm>
        </p:grpSpPr>
        <p:sp>
          <p:nvSpPr>
            <p:cNvPr id="32" name="正方形/長方形 31">
              <a:extLst>
                <a:ext uri="{FF2B5EF4-FFF2-40B4-BE49-F238E27FC236}">
                  <a16:creationId xmlns:a16="http://schemas.microsoft.com/office/drawing/2014/main" id="{B12977BB-AB49-F1D4-71E1-77315DE439CA}"/>
                </a:ext>
              </a:extLst>
            </p:cNvPr>
            <p:cNvSpPr/>
            <p:nvPr/>
          </p:nvSpPr>
          <p:spPr>
            <a:xfrm>
              <a:off x="-63787" y="4508317"/>
              <a:ext cx="2071316" cy="160739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規制は予定であり、変更となる場合があります。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期間中はご不便をおかけしますが、ご理解ご協力のほどよろしくお願いいたします。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期間中の施設利用申請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についてはこちら。→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34" name="図 33">
              <a:extLst>
                <a:ext uri="{FF2B5EF4-FFF2-40B4-BE49-F238E27FC236}">
                  <a16:creationId xmlns:a16="http://schemas.microsoft.com/office/drawing/2014/main" id="{E8B87E57-2B6D-5B3C-0B32-27B828EEFAF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7138" y="5349660"/>
              <a:ext cx="700056" cy="700056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</p:grpSp>
      <p:grpSp>
        <p:nvGrpSpPr>
          <p:cNvPr id="35" name="グループ化 34">
            <a:extLst>
              <a:ext uri="{FF2B5EF4-FFF2-40B4-BE49-F238E27FC236}">
                <a16:creationId xmlns:a16="http://schemas.microsoft.com/office/drawing/2014/main" id="{C77C08EB-5C23-C05E-2D04-9D6E132EC08A}"/>
              </a:ext>
            </a:extLst>
          </p:cNvPr>
          <p:cNvGrpSpPr/>
          <p:nvPr/>
        </p:nvGrpSpPr>
        <p:grpSpPr>
          <a:xfrm>
            <a:off x="7531399" y="3173518"/>
            <a:ext cx="2126359" cy="2838661"/>
            <a:chOff x="7779641" y="4489731"/>
            <a:chExt cx="2126359" cy="2838661"/>
          </a:xfrm>
        </p:grpSpPr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6BE7A575-E28C-40FE-A723-DCB5EAE84E55}"/>
                </a:ext>
              </a:extLst>
            </p:cNvPr>
            <p:cNvGrpSpPr/>
            <p:nvPr/>
          </p:nvGrpSpPr>
          <p:grpSpPr>
            <a:xfrm>
              <a:off x="7779641" y="4489731"/>
              <a:ext cx="2126359" cy="2838661"/>
              <a:chOff x="7790688" y="4233863"/>
              <a:chExt cx="2126359" cy="2838661"/>
            </a:xfrm>
          </p:grpSpPr>
          <p:sp>
            <p:nvSpPr>
              <p:cNvPr id="39" name="正方形/長方形 38">
                <a:extLst>
                  <a:ext uri="{FF2B5EF4-FFF2-40B4-BE49-F238E27FC236}">
                    <a16:creationId xmlns:a16="http://schemas.microsoft.com/office/drawing/2014/main" id="{8C054C61-D77E-3BB9-9429-0C7E90B6C481}"/>
                  </a:ext>
                </a:extLst>
              </p:cNvPr>
              <p:cNvSpPr/>
              <p:nvPr/>
            </p:nvSpPr>
            <p:spPr>
              <a:xfrm>
                <a:off x="7790688" y="4233863"/>
                <a:ext cx="2115312" cy="2838661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B932F299-6B0B-D717-A0E1-03BADD025C4A}"/>
                  </a:ext>
                </a:extLst>
              </p:cNvPr>
              <p:cNvSpPr txBox="1"/>
              <p:nvPr/>
            </p:nvSpPr>
            <p:spPr>
              <a:xfrm>
                <a:off x="8506968" y="505691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車両・歩行者ルート</a:t>
                </a:r>
              </a:p>
            </p:txBody>
          </p:sp>
          <p:cxnSp>
            <p:nvCxnSpPr>
              <p:cNvPr id="41" name="直線矢印コネクタ 40">
                <a:extLst>
                  <a:ext uri="{FF2B5EF4-FFF2-40B4-BE49-F238E27FC236}">
                    <a16:creationId xmlns:a16="http://schemas.microsoft.com/office/drawing/2014/main" id="{A3D31D4F-9848-2F30-5917-120642F927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168668"/>
                <a:ext cx="579120" cy="0"/>
              </a:xfrm>
              <a:prstGeom prst="straightConnector1">
                <a:avLst/>
              </a:prstGeom>
              <a:ln>
                <a:solidFill>
                  <a:srgbClr val="CC99FF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矢印コネクタ 45">
                <a:extLst>
                  <a:ext uri="{FF2B5EF4-FFF2-40B4-BE49-F238E27FC236}">
                    <a16:creationId xmlns:a16="http://schemas.microsoft.com/office/drawing/2014/main" id="{9E771812-4AF2-9728-D737-AFC92ACB0C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548362"/>
                <a:ext cx="579120" cy="0"/>
              </a:xfrm>
              <a:prstGeom prst="straightConnector1">
                <a:avLst/>
              </a:prstGeom>
              <a:ln>
                <a:solidFill>
                  <a:srgbClr val="FF990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矢印コネクタ 46">
                <a:extLst>
                  <a:ext uri="{FF2B5EF4-FFF2-40B4-BE49-F238E27FC236}">
                    <a16:creationId xmlns:a16="http://schemas.microsoft.com/office/drawing/2014/main" id="{BD595E55-00A7-A215-C22B-C1B7C99787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891868"/>
                <a:ext cx="579120" cy="0"/>
              </a:xfrm>
              <a:prstGeom prst="straightConnector1">
                <a:avLst/>
              </a:prstGeom>
              <a:ln>
                <a:solidFill>
                  <a:srgbClr val="00B0F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テキスト ボックス 47">
                <a:extLst>
                  <a:ext uri="{FF2B5EF4-FFF2-40B4-BE49-F238E27FC236}">
                    <a16:creationId xmlns:a16="http://schemas.microsoft.com/office/drawing/2014/main" id="{DEBB46B0-095B-D80A-448F-2A6B79DE7B88}"/>
                  </a:ext>
                </a:extLst>
              </p:cNvPr>
              <p:cNvSpPr txBox="1"/>
              <p:nvPr/>
            </p:nvSpPr>
            <p:spPr>
              <a:xfrm>
                <a:off x="8506968" y="5436457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車両ルート</a:t>
                </a:r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a16:creationId xmlns:a16="http://schemas.microsoft.com/office/drawing/2014/main" id="{1AB34EAF-EF9C-43BA-7A9C-FB54406E34D4}"/>
                  </a:ext>
                </a:extLst>
              </p:cNvPr>
              <p:cNvSpPr txBox="1"/>
              <p:nvPr/>
            </p:nvSpPr>
            <p:spPr>
              <a:xfrm>
                <a:off x="8506968" y="5761063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歩行者ルート</a:t>
                </a:r>
              </a:p>
            </p:txBody>
          </p:sp>
          <p:grpSp>
            <p:nvGrpSpPr>
              <p:cNvPr id="50" name="グループ化 49">
                <a:extLst>
                  <a:ext uri="{FF2B5EF4-FFF2-40B4-BE49-F238E27FC236}">
                    <a16:creationId xmlns:a16="http://schemas.microsoft.com/office/drawing/2014/main" id="{ED5B34DE-3ADB-DFED-E0E3-78E9F6D8D1CD}"/>
                  </a:ext>
                </a:extLst>
              </p:cNvPr>
              <p:cNvGrpSpPr/>
              <p:nvPr/>
            </p:nvGrpSpPr>
            <p:grpSpPr>
              <a:xfrm>
                <a:off x="8126121" y="6135769"/>
                <a:ext cx="120097" cy="120097"/>
                <a:chOff x="5657850" y="2714625"/>
                <a:chExt cx="438150" cy="438150"/>
              </a:xfrm>
            </p:grpSpPr>
            <p:sp>
              <p:nvSpPr>
                <p:cNvPr id="57" name="楕円 56">
                  <a:extLst>
                    <a:ext uri="{FF2B5EF4-FFF2-40B4-BE49-F238E27FC236}">
                      <a16:creationId xmlns:a16="http://schemas.microsoft.com/office/drawing/2014/main" id="{C17E6EE3-6C53-097B-E916-70DBE8019E40}"/>
                    </a:ext>
                  </a:extLst>
                </p:cNvPr>
                <p:cNvSpPr/>
                <p:nvPr/>
              </p:nvSpPr>
              <p:spPr>
                <a:xfrm>
                  <a:off x="5657850" y="2714625"/>
                  <a:ext cx="438150" cy="43815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58" name="直線コネクタ 57">
                  <a:extLst>
                    <a:ext uri="{FF2B5EF4-FFF2-40B4-BE49-F238E27FC236}">
                      <a16:creationId xmlns:a16="http://schemas.microsoft.com/office/drawing/2014/main" id="{10DFE9BB-8639-7A18-AA73-C4B0CAC969FF}"/>
                    </a:ext>
                  </a:extLst>
                </p:cNvPr>
                <p:cNvCxnSpPr>
                  <a:stCxn id="57" idx="1"/>
                  <a:endCxn id="57" idx="5"/>
                </p:cNvCxnSpPr>
                <p:nvPr/>
              </p:nvCxnSpPr>
              <p:spPr>
                <a:xfrm>
                  <a:off x="5722016" y="277879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直線コネクタ 58">
                  <a:extLst>
                    <a:ext uri="{FF2B5EF4-FFF2-40B4-BE49-F238E27FC236}">
                      <a16:creationId xmlns:a16="http://schemas.microsoft.com/office/drawing/2014/main" id="{3B1DE1E9-3388-1EDC-469B-C63FD0701C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5722016" y="277628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2" name="テキスト ボックス 51">
                <a:extLst>
                  <a:ext uri="{FF2B5EF4-FFF2-40B4-BE49-F238E27FC236}">
                    <a16:creationId xmlns:a16="http://schemas.microsoft.com/office/drawing/2014/main" id="{B3F26376-97EF-90FA-6C9A-F24F8FEB3AAC}"/>
                  </a:ext>
                </a:extLst>
              </p:cNvPr>
              <p:cNvSpPr txBox="1"/>
              <p:nvPr/>
            </p:nvSpPr>
            <p:spPr>
              <a:xfrm>
                <a:off x="8508871" y="608566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通行止め</a:t>
                </a:r>
              </a:p>
            </p:txBody>
          </p:sp>
          <p:sp>
            <p:nvSpPr>
              <p:cNvPr id="53" name="テキスト ボックス 52">
                <a:extLst>
                  <a:ext uri="{FF2B5EF4-FFF2-40B4-BE49-F238E27FC236}">
                    <a16:creationId xmlns:a16="http://schemas.microsoft.com/office/drawing/2014/main" id="{816539B3-7B4F-03E5-F6C8-B4730B6E8357}"/>
                  </a:ext>
                </a:extLst>
              </p:cNvPr>
              <p:cNvSpPr txBox="1"/>
              <p:nvPr/>
            </p:nvSpPr>
            <p:spPr>
              <a:xfrm>
                <a:off x="8508871" y="4681160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通行不可エリア</a:t>
                </a:r>
              </a:p>
            </p:txBody>
          </p:sp>
          <p:sp>
            <p:nvSpPr>
              <p:cNvPr id="54" name="テキスト ボックス 53">
                <a:extLst>
                  <a:ext uri="{FF2B5EF4-FFF2-40B4-BE49-F238E27FC236}">
                    <a16:creationId xmlns:a16="http://schemas.microsoft.com/office/drawing/2014/main" id="{4AC12F29-D230-633C-C2EA-3D39CF582628}"/>
                  </a:ext>
                </a:extLst>
              </p:cNvPr>
              <p:cNvSpPr txBox="1"/>
              <p:nvPr/>
            </p:nvSpPr>
            <p:spPr>
              <a:xfrm>
                <a:off x="8508871" y="4309316"/>
                <a:ext cx="1408176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使用不可施設</a:t>
                </a:r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995D2BC8-2A3E-33D9-8D4F-199282B4153B}"/>
                  </a:ext>
                </a:extLst>
              </p:cNvPr>
              <p:cNvSpPr/>
              <p:nvPr/>
            </p:nvSpPr>
            <p:spPr>
              <a:xfrm>
                <a:off x="7896610" y="4353308"/>
                <a:ext cx="579120" cy="172580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9C06FC17-2BA1-DAA8-4959-80991E4A921E}"/>
                  </a:ext>
                </a:extLst>
              </p:cNvPr>
              <p:cNvSpPr/>
              <p:nvPr/>
            </p:nvSpPr>
            <p:spPr>
              <a:xfrm>
                <a:off x="7896610" y="4704383"/>
                <a:ext cx="579120" cy="17258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cxnSp>
          <p:nvCxnSpPr>
            <p:cNvPr id="37" name="直線矢印コネクタ 36">
              <a:extLst>
                <a:ext uri="{FF2B5EF4-FFF2-40B4-BE49-F238E27FC236}">
                  <a16:creationId xmlns:a16="http://schemas.microsoft.com/office/drawing/2014/main" id="{CEEA7921-A2C9-12EF-9146-2FFE6FA87704}"/>
                </a:ext>
              </a:extLst>
            </p:cNvPr>
            <p:cNvCxnSpPr>
              <a:cxnSpLocks/>
            </p:cNvCxnSpPr>
            <p:nvPr/>
          </p:nvCxnSpPr>
          <p:spPr>
            <a:xfrm>
              <a:off x="7885562" y="6794709"/>
              <a:ext cx="579120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テキスト ボックス 37">
              <a:extLst>
                <a:ext uri="{FF2B5EF4-FFF2-40B4-BE49-F238E27FC236}">
                  <a16:creationId xmlns:a16="http://schemas.microsoft.com/office/drawing/2014/main" id="{3BAA8A90-4D80-4176-E8A5-452443476E33}"/>
                </a:ext>
              </a:extLst>
            </p:cNvPr>
            <p:cNvSpPr txBox="1"/>
            <p:nvPr/>
          </p:nvSpPr>
          <p:spPr>
            <a:xfrm>
              <a:off x="8497824" y="6666143"/>
              <a:ext cx="14081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050" b="1" dirty="0"/>
                <a:t>仮設フェンス</a:t>
              </a:r>
            </a:p>
          </p:txBody>
        </p:sp>
      </p:grpSp>
      <p:sp>
        <p:nvSpPr>
          <p:cNvPr id="64" name="四角形: 角を丸くする 63">
            <a:extLst>
              <a:ext uri="{FF2B5EF4-FFF2-40B4-BE49-F238E27FC236}">
                <a16:creationId xmlns:a16="http://schemas.microsoft.com/office/drawing/2014/main" id="{DE57DFB3-5969-64A7-195B-ED1B8561DE4B}"/>
              </a:ext>
            </a:extLst>
          </p:cNvPr>
          <p:cNvSpPr/>
          <p:nvPr/>
        </p:nvSpPr>
        <p:spPr>
          <a:xfrm>
            <a:off x="7699780" y="5701030"/>
            <a:ext cx="474520" cy="146990"/>
          </a:xfrm>
          <a:prstGeom prst="roundRect">
            <a:avLst/>
          </a:prstGeom>
          <a:solidFill>
            <a:srgbClr val="FFFF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" name="テキスト ボックス 67">
            <a:extLst>
              <a:ext uri="{FF2B5EF4-FFF2-40B4-BE49-F238E27FC236}">
                <a16:creationId xmlns:a16="http://schemas.microsoft.com/office/drawing/2014/main" id="{9F8655CB-50BD-6BC8-4B8D-26E365E0A54C}"/>
              </a:ext>
            </a:extLst>
          </p:cNvPr>
          <p:cNvSpPr txBox="1"/>
          <p:nvPr/>
        </p:nvSpPr>
        <p:spPr>
          <a:xfrm>
            <a:off x="8249582" y="5649471"/>
            <a:ext cx="140817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50" b="1" dirty="0"/>
              <a:t>駐輪場</a:t>
            </a:r>
          </a:p>
        </p:txBody>
      </p:sp>
    </p:spTree>
    <p:extLst>
      <p:ext uri="{BB962C8B-B14F-4D97-AF65-F5344CB8AC3E}">
        <p14:creationId xmlns:p14="http://schemas.microsoft.com/office/powerpoint/2010/main" val="338383821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98309F-0B37-2CD6-BA56-F49B4913B7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フリーフォーム: 図形 75">
            <a:extLst>
              <a:ext uri="{FF2B5EF4-FFF2-40B4-BE49-F238E27FC236}">
                <a16:creationId xmlns:a16="http://schemas.microsoft.com/office/drawing/2014/main" id="{64AD6583-1871-2EE8-062C-1BEF5D2D9A1A}"/>
              </a:ext>
            </a:extLst>
          </p:cNvPr>
          <p:cNvSpPr/>
          <p:nvPr/>
        </p:nvSpPr>
        <p:spPr>
          <a:xfrm>
            <a:off x="6142205" y="2931334"/>
            <a:ext cx="1001546" cy="583405"/>
          </a:xfrm>
          <a:custGeom>
            <a:avLst/>
            <a:gdLst>
              <a:gd name="csX0" fmla="*/ 26194 w 1019175"/>
              <a:gd name="csY0" fmla="*/ 171450 h 597693"/>
              <a:gd name="csX1" fmla="*/ 73819 w 1019175"/>
              <a:gd name="csY1" fmla="*/ 180975 h 597693"/>
              <a:gd name="csX2" fmla="*/ 135731 w 1019175"/>
              <a:gd name="csY2" fmla="*/ 111918 h 597693"/>
              <a:gd name="csX3" fmla="*/ 157162 w 1019175"/>
              <a:gd name="csY3" fmla="*/ 0 h 597693"/>
              <a:gd name="csX4" fmla="*/ 735806 w 1019175"/>
              <a:gd name="csY4" fmla="*/ 95250 h 597693"/>
              <a:gd name="csX5" fmla="*/ 819150 w 1019175"/>
              <a:gd name="csY5" fmla="*/ 178593 h 597693"/>
              <a:gd name="csX6" fmla="*/ 885825 w 1019175"/>
              <a:gd name="csY6" fmla="*/ 214312 h 597693"/>
              <a:gd name="csX7" fmla="*/ 916781 w 1019175"/>
              <a:gd name="csY7" fmla="*/ 285750 h 597693"/>
              <a:gd name="csX8" fmla="*/ 931069 w 1019175"/>
              <a:gd name="csY8" fmla="*/ 338137 h 597693"/>
              <a:gd name="csX9" fmla="*/ 1019175 w 1019175"/>
              <a:gd name="csY9" fmla="*/ 354806 h 597693"/>
              <a:gd name="csX10" fmla="*/ 988219 w 1019175"/>
              <a:gd name="csY10" fmla="*/ 597693 h 597693"/>
              <a:gd name="csX11" fmla="*/ 388144 w 1019175"/>
              <a:gd name="csY11" fmla="*/ 500062 h 597693"/>
              <a:gd name="csX12" fmla="*/ 264319 w 1019175"/>
              <a:gd name="csY12" fmla="*/ 438150 h 597693"/>
              <a:gd name="csX13" fmla="*/ 257175 w 1019175"/>
              <a:gd name="csY13" fmla="*/ 485775 h 597693"/>
              <a:gd name="csX14" fmla="*/ 161925 w 1019175"/>
              <a:gd name="csY14" fmla="*/ 440531 h 597693"/>
              <a:gd name="csX15" fmla="*/ 73819 w 1019175"/>
              <a:gd name="csY15" fmla="*/ 381000 h 597693"/>
              <a:gd name="csX16" fmla="*/ 0 w 1019175"/>
              <a:gd name="csY16" fmla="*/ 350043 h 597693"/>
              <a:gd name="csX17" fmla="*/ 26194 w 1019175"/>
              <a:gd name="csY17" fmla="*/ 171450 h 597693"/>
              <a:gd name="csX0" fmla="*/ 26194 w 1019175"/>
              <a:gd name="csY0" fmla="*/ 171450 h 564355"/>
              <a:gd name="csX1" fmla="*/ 73819 w 1019175"/>
              <a:gd name="csY1" fmla="*/ 180975 h 564355"/>
              <a:gd name="csX2" fmla="*/ 135731 w 1019175"/>
              <a:gd name="csY2" fmla="*/ 111918 h 564355"/>
              <a:gd name="csX3" fmla="*/ 157162 w 1019175"/>
              <a:gd name="csY3" fmla="*/ 0 h 564355"/>
              <a:gd name="csX4" fmla="*/ 735806 w 1019175"/>
              <a:gd name="csY4" fmla="*/ 95250 h 564355"/>
              <a:gd name="csX5" fmla="*/ 819150 w 1019175"/>
              <a:gd name="csY5" fmla="*/ 178593 h 564355"/>
              <a:gd name="csX6" fmla="*/ 885825 w 1019175"/>
              <a:gd name="csY6" fmla="*/ 214312 h 564355"/>
              <a:gd name="csX7" fmla="*/ 916781 w 1019175"/>
              <a:gd name="csY7" fmla="*/ 285750 h 564355"/>
              <a:gd name="csX8" fmla="*/ 931069 w 1019175"/>
              <a:gd name="csY8" fmla="*/ 338137 h 564355"/>
              <a:gd name="csX9" fmla="*/ 1019175 w 1019175"/>
              <a:gd name="csY9" fmla="*/ 354806 h 564355"/>
              <a:gd name="csX10" fmla="*/ 771525 w 1019175"/>
              <a:gd name="csY10" fmla="*/ 564355 h 564355"/>
              <a:gd name="csX11" fmla="*/ 388144 w 1019175"/>
              <a:gd name="csY11" fmla="*/ 500062 h 564355"/>
              <a:gd name="csX12" fmla="*/ 264319 w 1019175"/>
              <a:gd name="csY12" fmla="*/ 438150 h 564355"/>
              <a:gd name="csX13" fmla="*/ 257175 w 1019175"/>
              <a:gd name="csY13" fmla="*/ 485775 h 564355"/>
              <a:gd name="csX14" fmla="*/ 161925 w 1019175"/>
              <a:gd name="csY14" fmla="*/ 440531 h 564355"/>
              <a:gd name="csX15" fmla="*/ 73819 w 1019175"/>
              <a:gd name="csY15" fmla="*/ 381000 h 564355"/>
              <a:gd name="csX16" fmla="*/ 0 w 1019175"/>
              <a:gd name="csY16" fmla="*/ 350043 h 564355"/>
              <a:gd name="csX17" fmla="*/ 26194 w 1019175"/>
              <a:gd name="csY17" fmla="*/ 171450 h 564355"/>
              <a:gd name="csX0" fmla="*/ 26194 w 931069"/>
              <a:gd name="csY0" fmla="*/ 171450 h 564355"/>
              <a:gd name="csX1" fmla="*/ 73819 w 931069"/>
              <a:gd name="csY1" fmla="*/ 180975 h 564355"/>
              <a:gd name="csX2" fmla="*/ 135731 w 931069"/>
              <a:gd name="csY2" fmla="*/ 111918 h 564355"/>
              <a:gd name="csX3" fmla="*/ 157162 w 931069"/>
              <a:gd name="csY3" fmla="*/ 0 h 564355"/>
              <a:gd name="csX4" fmla="*/ 735806 w 931069"/>
              <a:gd name="csY4" fmla="*/ 95250 h 564355"/>
              <a:gd name="csX5" fmla="*/ 819150 w 931069"/>
              <a:gd name="csY5" fmla="*/ 178593 h 564355"/>
              <a:gd name="csX6" fmla="*/ 885825 w 931069"/>
              <a:gd name="csY6" fmla="*/ 214312 h 564355"/>
              <a:gd name="csX7" fmla="*/ 916781 w 931069"/>
              <a:gd name="csY7" fmla="*/ 285750 h 564355"/>
              <a:gd name="csX8" fmla="*/ 931069 w 931069"/>
              <a:gd name="csY8" fmla="*/ 338137 h 564355"/>
              <a:gd name="csX9" fmla="*/ 771525 w 931069"/>
              <a:gd name="csY9" fmla="*/ 564355 h 564355"/>
              <a:gd name="csX10" fmla="*/ 388144 w 931069"/>
              <a:gd name="csY10" fmla="*/ 500062 h 564355"/>
              <a:gd name="csX11" fmla="*/ 264319 w 931069"/>
              <a:gd name="csY11" fmla="*/ 438150 h 564355"/>
              <a:gd name="csX12" fmla="*/ 257175 w 931069"/>
              <a:gd name="csY12" fmla="*/ 485775 h 564355"/>
              <a:gd name="csX13" fmla="*/ 161925 w 931069"/>
              <a:gd name="csY13" fmla="*/ 440531 h 564355"/>
              <a:gd name="csX14" fmla="*/ 73819 w 931069"/>
              <a:gd name="csY14" fmla="*/ 381000 h 564355"/>
              <a:gd name="csX15" fmla="*/ 0 w 931069"/>
              <a:gd name="csY15" fmla="*/ 350043 h 564355"/>
              <a:gd name="csX16" fmla="*/ 26194 w 931069"/>
              <a:gd name="csY16" fmla="*/ 171450 h 564355"/>
              <a:gd name="csX0" fmla="*/ 26194 w 916781"/>
              <a:gd name="csY0" fmla="*/ 171450 h 564355"/>
              <a:gd name="csX1" fmla="*/ 73819 w 916781"/>
              <a:gd name="csY1" fmla="*/ 180975 h 564355"/>
              <a:gd name="csX2" fmla="*/ 135731 w 916781"/>
              <a:gd name="csY2" fmla="*/ 111918 h 564355"/>
              <a:gd name="csX3" fmla="*/ 157162 w 916781"/>
              <a:gd name="csY3" fmla="*/ 0 h 564355"/>
              <a:gd name="csX4" fmla="*/ 735806 w 916781"/>
              <a:gd name="csY4" fmla="*/ 95250 h 564355"/>
              <a:gd name="csX5" fmla="*/ 819150 w 916781"/>
              <a:gd name="csY5" fmla="*/ 178593 h 564355"/>
              <a:gd name="csX6" fmla="*/ 885825 w 916781"/>
              <a:gd name="csY6" fmla="*/ 214312 h 564355"/>
              <a:gd name="csX7" fmla="*/ 916781 w 916781"/>
              <a:gd name="csY7" fmla="*/ 285750 h 564355"/>
              <a:gd name="csX8" fmla="*/ 771525 w 916781"/>
              <a:gd name="csY8" fmla="*/ 564355 h 564355"/>
              <a:gd name="csX9" fmla="*/ 388144 w 916781"/>
              <a:gd name="csY9" fmla="*/ 500062 h 564355"/>
              <a:gd name="csX10" fmla="*/ 264319 w 916781"/>
              <a:gd name="csY10" fmla="*/ 438150 h 564355"/>
              <a:gd name="csX11" fmla="*/ 257175 w 916781"/>
              <a:gd name="csY11" fmla="*/ 485775 h 564355"/>
              <a:gd name="csX12" fmla="*/ 161925 w 916781"/>
              <a:gd name="csY12" fmla="*/ 440531 h 564355"/>
              <a:gd name="csX13" fmla="*/ 73819 w 916781"/>
              <a:gd name="csY13" fmla="*/ 381000 h 564355"/>
              <a:gd name="csX14" fmla="*/ 0 w 916781"/>
              <a:gd name="csY14" fmla="*/ 350043 h 564355"/>
              <a:gd name="csX15" fmla="*/ 26194 w 916781"/>
              <a:gd name="csY15" fmla="*/ 171450 h 564355"/>
              <a:gd name="csX0" fmla="*/ 26194 w 885825"/>
              <a:gd name="csY0" fmla="*/ 171450 h 564355"/>
              <a:gd name="csX1" fmla="*/ 73819 w 885825"/>
              <a:gd name="csY1" fmla="*/ 180975 h 564355"/>
              <a:gd name="csX2" fmla="*/ 135731 w 885825"/>
              <a:gd name="csY2" fmla="*/ 111918 h 564355"/>
              <a:gd name="csX3" fmla="*/ 157162 w 885825"/>
              <a:gd name="csY3" fmla="*/ 0 h 564355"/>
              <a:gd name="csX4" fmla="*/ 735806 w 885825"/>
              <a:gd name="csY4" fmla="*/ 95250 h 564355"/>
              <a:gd name="csX5" fmla="*/ 819150 w 885825"/>
              <a:gd name="csY5" fmla="*/ 178593 h 564355"/>
              <a:gd name="csX6" fmla="*/ 885825 w 885825"/>
              <a:gd name="csY6" fmla="*/ 214312 h 564355"/>
              <a:gd name="csX7" fmla="*/ 771525 w 885825"/>
              <a:gd name="csY7" fmla="*/ 564355 h 564355"/>
              <a:gd name="csX8" fmla="*/ 388144 w 885825"/>
              <a:gd name="csY8" fmla="*/ 500062 h 564355"/>
              <a:gd name="csX9" fmla="*/ 264319 w 885825"/>
              <a:gd name="csY9" fmla="*/ 438150 h 564355"/>
              <a:gd name="csX10" fmla="*/ 257175 w 885825"/>
              <a:gd name="csY10" fmla="*/ 485775 h 564355"/>
              <a:gd name="csX11" fmla="*/ 161925 w 885825"/>
              <a:gd name="csY11" fmla="*/ 440531 h 564355"/>
              <a:gd name="csX12" fmla="*/ 73819 w 885825"/>
              <a:gd name="csY12" fmla="*/ 381000 h 564355"/>
              <a:gd name="csX13" fmla="*/ 0 w 885825"/>
              <a:gd name="csY13" fmla="*/ 350043 h 564355"/>
              <a:gd name="csX14" fmla="*/ 26194 w 885825"/>
              <a:gd name="csY14" fmla="*/ 171450 h 564355"/>
              <a:gd name="csX0" fmla="*/ 26194 w 819150"/>
              <a:gd name="csY0" fmla="*/ 171450 h 564355"/>
              <a:gd name="csX1" fmla="*/ 73819 w 819150"/>
              <a:gd name="csY1" fmla="*/ 180975 h 564355"/>
              <a:gd name="csX2" fmla="*/ 135731 w 819150"/>
              <a:gd name="csY2" fmla="*/ 111918 h 564355"/>
              <a:gd name="csX3" fmla="*/ 157162 w 819150"/>
              <a:gd name="csY3" fmla="*/ 0 h 564355"/>
              <a:gd name="csX4" fmla="*/ 735806 w 819150"/>
              <a:gd name="csY4" fmla="*/ 95250 h 564355"/>
              <a:gd name="csX5" fmla="*/ 819150 w 819150"/>
              <a:gd name="csY5" fmla="*/ 178593 h 564355"/>
              <a:gd name="csX6" fmla="*/ 771525 w 819150"/>
              <a:gd name="csY6" fmla="*/ 564355 h 564355"/>
              <a:gd name="csX7" fmla="*/ 388144 w 819150"/>
              <a:gd name="csY7" fmla="*/ 500062 h 564355"/>
              <a:gd name="csX8" fmla="*/ 264319 w 819150"/>
              <a:gd name="csY8" fmla="*/ 438150 h 564355"/>
              <a:gd name="csX9" fmla="*/ 257175 w 819150"/>
              <a:gd name="csY9" fmla="*/ 485775 h 564355"/>
              <a:gd name="csX10" fmla="*/ 161925 w 819150"/>
              <a:gd name="csY10" fmla="*/ 440531 h 564355"/>
              <a:gd name="csX11" fmla="*/ 73819 w 819150"/>
              <a:gd name="csY11" fmla="*/ 381000 h 564355"/>
              <a:gd name="csX12" fmla="*/ 0 w 819150"/>
              <a:gd name="csY12" fmla="*/ 350043 h 564355"/>
              <a:gd name="csX13" fmla="*/ 26194 w 819150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771525 w 828675"/>
              <a:gd name="csY6" fmla="*/ 564355 h 564355"/>
              <a:gd name="csX7" fmla="*/ 388144 w 828675"/>
              <a:gd name="csY7" fmla="*/ 500062 h 564355"/>
              <a:gd name="csX8" fmla="*/ 264319 w 828675"/>
              <a:gd name="csY8" fmla="*/ 438150 h 564355"/>
              <a:gd name="csX9" fmla="*/ 257175 w 828675"/>
              <a:gd name="csY9" fmla="*/ 485775 h 564355"/>
              <a:gd name="csX10" fmla="*/ 161925 w 828675"/>
              <a:gd name="csY10" fmla="*/ 440531 h 564355"/>
              <a:gd name="csX11" fmla="*/ 73819 w 828675"/>
              <a:gd name="csY11" fmla="*/ 381000 h 564355"/>
              <a:gd name="csX12" fmla="*/ 0 w 828675"/>
              <a:gd name="csY12" fmla="*/ 350043 h 564355"/>
              <a:gd name="csX13" fmla="*/ 26194 w 828675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811046 w 828675"/>
              <a:gd name="csY6" fmla="*/ 252397 h 564355"/>
              <a:gd name="csX7" fmla="*/ 771525 w 828675"/>
              <a:gd name="csY7" fmla="*/ 564355 h 564355"/>
              <a:gd name="csX8" fmla="*/ 388144 w 828675"/>
              <a:gd name="csY8" fmla="*/ 500062 h 564355"/>
              <a:gd name="csX9" fmla="*/ 264319 w 828675"/>
              <a:gd name="csY9" fmla="*/ 438150 h 564355"/>
              <a:gd name="csX10" fmla="*/ 257175 w 828675"/>
              <a:gd name="csY10" fmla="*/ 485775 h 564355"/>
              <a:gd name="csX11" fmla="*/ 161925 w 828675"/>
              <a:gd name="csY11" fmla="*/ 440531 h 564355"/>
              <a:gd name="csX12" fmla="*/ 73819 w 828675"/>
              <a:gd name="csY12" fmla="*/ 381000 h 564355"/>
              <a:gd name="csX13" fmla="*/ 0 w 828675"/>
              <a:gd name="csY13" fmla="*/ 350043 h 564355"/>
              <a:gd name="csX14" fmla="*/ 26194 w 82867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771525 w 903915"/>
              <a:gd name="csY7" fmla="*/ 564355 h 564355"/>
              <a:gd name="csX8" fmla="*/ 388144 w 903915"/>
              <a:gd name="csY8" fmla="*/ 500062 h 564355"/>
              <a:gd name="csX9" fmla="*/ 264319 w 903915"/>
              <a:gd name="csY9" fmla="*/ 438150 h 564355"/>
              <a:gd name="csX10" fmla="*/ 257175 w 903915"/>
              <a:gd name="csY10" fmla="*/ 485775 h 564355"/>
              <a:gd name="csX11" fmla="*/ 161925 w 903915"/>
              <a:gd name="csY11" fmla="*/ 440531 h 564355"/>
              <a:gd name="csX12" fmla="*/ 73819 w 903915"/>
              <a:gd name="csY12" fmla="*/ 381000 h 564355"/>
              <a:gd name="csX13" fmla="*/ 0 w 903915"/>
              <a:gd name="csY13" fmla="*/ 350043 h 564355"/>
              <a:gd name="csX14" fmla="*/ 26194 w 90391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880102 w 903915"/>
              <a:gd name="csY7" fmla="*/ 273829 h 564355"/>
              <a:gd name="csX8" fmla="*/ 771525 w 903915"/>
              <a:gd name="csY8" fmla="*/ 564355 h 564355"/>
              <a:gd name="csX9" fmla="*/ 388144 w 903915"/>
              <a:gd name="csY9" fmla="*/ 500062 h 564355"/>
              <a:gd name="csX10" fmla="*/ 264319 w 903915"/>
              <a:gd name="csY10" fmla="*/ 438150 h 564355"/>
              <a:gd name="csX11" fmla="*/ 257175 w 903915"/>
              <a:gd name="csY11" fmla="*/ 485775 h 564355"/>
              <a:gd name="csX12" fmla="*/ 161925 w 903915"/>
              <a:gd name="csY12" fmla="*/ 440531 h 564355"/>
              <a:gd name="csX13" fmla="*/ 73819 w 903915"/>
              <a:gd name="csY13" fmla="*/ 381000 h 564355"/>
              <a:gd name="csX14" fmla="*/ 0 w 903915"/>
              <a:gd name="csY14" fmla="*/ 350043 h 564355"/>
              <a:gd name="csX15" fmla="*/ 26194 w 903915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771525 w 927727"/>
              <a:gd name="csY8" fmla="*/ 564355 h 564355"/>
              <a:gd name="csX9" fmla="*/ 388144 w 927727"/>
              <a:gd name="csY9" fmla="*/ 500062 h 564355"/>
              <a:gd name="csX10" fmla="*/ 264319 w 927727"/>
              <a:gd name="csY10" fmla="*/ 438150 h 564355"/>
              <a:gd name="csX11" fmla="*/ 257175 w 927727"/>
              <a:gd name="csY11" fmla="*/ 485775 h 564355"/>
              <a:gd name="csX12" fmla="*/ 161925 w 927727"/>
              <a:gd name="csY12" fmla="*/ 440531 h 564355"/>
              <a:gd name="csX13" fmla="*/ 73819 w 927727"/>
              <a:gd name="csY13" fmla="*/ 381000 h 564355"/>
              <a:gd name="csX14" fmla="*/ 0 w 927727"/>
              <a:gd name="csY14" fmla="*/ 350043 h 564355"/>
              <a:gd name="csX15" fmla="*/ 26194 w 927727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837240 w 927727"/>
              <a:gd name="csY8" fmla="*/ 473854 h 564355"/>
              <a:gd name="csX9" fmla="*/ 771525 w 927727"/>
              <a:gd name="csY9" fmla="*/ 564355 h 564355"/>
              <a:gd name="csX10" fmla="*/ 388144 w 927727"/>
              <a:gd name="csY10" fmla="*/ 500062 h 564355"/>
              <a:gd name="csX11" fmla="*/ 264319 w 927727"/>
              <a:gd name="csY11" fmla="*/ 438150 h 564355"/>
              <a:gd name="csX12" fmla="*/ 257175 w 927727"/>
              <a:gd name="csY12" fmla="*/ 485775 h 564355"/>
              <a:gd name="csX13" fmla="*/ 161925 w 927727"/>
              <a:gd name="csY13" fmla="*/ 440531 h 564355"/>
              <a:gd name="csX14" fmla="*/ 73819 w 927727"/>
              <a:gd name="csY14" fmla="*/ 381000 h 564355"/>
              <a:gd name="csX15" fmla="*/ 0 w 927727"/>
              <a:gd name="csY15" fmla="*/ 350043 h 564355"/>
              <a:gd name="csX16" fmla="*/ 26194 w 927727"/>
              <a:gd name="csY16" fmla="*/ 171450 h 564355"/>
              <a:gd name="csX0" fmla="*/ 26194 w 1001546"/>
              <a:gd name="csY0" fmla="*/ 171450 h 564355"/>
              <a:gd name="csX1" fmla="*/ 73819 w 1001546"/>
              <a:gd name="csY1" fmla="*/ 180975 h 564355"/>
              <a:gd name="csX2" fmla="*/ 135731 w 1001546"/>
              <a:gd name="csY2" fmla="*/ 111918 h 564355"/>
              <a:gd name="csX3" fmla="*/ 157162 w 1001546"/>
              <a:gd name="csY3" fmla="*/ 0 h 564355"/>
              <a:gd name="csX4" fmla="*/ 735806 w 1001546"/>
              <a:gd name="csY4" fmla="*/ 95250 h 564355"/>
              <a:gd name="csX5" fmla="*/ 828675 w 1001546"/>
              <a:gd name="csY5" fmla="*/ 176212 h 564355"/>
              <a:gd name="csX6" fmla="*/ 903915 w 1001546"/>
              <a:gd name="csY6" fmla="*/ 219060 h 564355"/>
              <a:gd name="csX7" fmla="*/ 927727 w 1001546"/>
              <a:gd name="csY7" fmla="*/ 342886 h 564355"/>
              <a:gd name="csX8" fmla="*/ 1001546 w 1001546"/>
              <a:gd name="csY8" fmla="*/ 338123 h 564355"/>
              <a:gd name="csX9" fmla="*/ 771525 w 1001546"/>
              <a:gd name="csY9" fmla="*/ 564355 h 564355"/>
              <a:gd name="csX10" fmla="*/ 388144 w 1001546"/>
              <a:gd name="csY10" fmla="*/ 500062 h 564355"/>
              <a:gd name="csX11" fmla="*/ 264319 w 1001546"/>
              <a:gd name="csY11" fmla="*/ 438150 h 564355"/>
              <a:gd name="csX12" fmla="*/ 257175 w 1001546"/>
              <a:gd name="csY12" fmla="*/ 485775 h 564355"/>
              <a:gd name="csX13" fmla="*/ 161925 w 1001546"/>
              <a:gd name="csY13" fmla="*/ 440531 h 564355"/>
              <a:gd name="csX14" fmla="*/ 73819 w 1001546"/>
              <a:gd name="csY14" fmla="*/ 381000 h 564355"/>
              <a:gd name="csX15" fmla="*/ 0 w 1001546"/>
              <a:gd name="csY15" fmla="*/ 350043 h 564355"/>
              <a:gd name="csX16" fmla="*/ 26194 w 1001546"/>
              <a:gd name="csY16" fmla="*/ 171450 h 564355"/>
              <a:gd name="csX0" fmla="*/ 26194 w 1001546"/>
              <a:gd name="csY0" fmla="*/ 171450 h 583405"/>
              <a:gd name="csX1" fmla="*/ 73819 w 1001546"/>
              <a:gd name="csY1" fmla="*/ 180975 h 583405"/>
              <a:gd name="csX2" fmla="*/ 135731 w 1001546"/>
              <a:gd name="csY2" fmla="*/ 111918 h 583405"/>
              <a:gd name="csX3" fmla="*/ 157162 w 1001546"/>
              <a:gd name="csY3" fmla="*/ 0 h 583405"/>
              <a:gd name="csX4" fmla="*/ 735806 w 1001546"/>
              <a:gd name="csY4" fmla="*/ 95250 h 583405"/>
              <a:gd name="csX5" fmla="*/ 828675 w 1001546"/>
              <a:gd name="csY5" fmla="*/ 176212 h 583405"/>
              <a:gd name="csX6" fmla="*/ 903915 w 1001546"/>
              <a:gd name="csY6" fmla="*/ 219060 h 583405"/>
              <a:gd name="csX7" fmla="*/ 927727 w 1001546"/>
              <a:gd name="csY7" fmla="*/ 342886 h 583405"/>
              <a:gd name="csX8" fmla="*/ 1001546 w 1001546"/>
              <a:gd name="csY8" fmla="*/ 338123 h 583405"/>
              <a:gd name="csX9" fmla="*/ 959644 w 1001546"/>
              <a:gd name="csY9" fmla="*/ 583405 h 583405"/>
              <a:gd name="csX10" fmla="*/ 388144 w 1001546"/>
              <a:gd name="csY10" fmla="*/ 500062 h 583405"/>
              <a:gd name="csX11" fmla="*/ 264319 w 1001546"/>
              <a:gd name="csY11" fmla="*/ 438150 h 583405"/>
              <a:gd name="csX12" fmla="*/ 257175 w 1001546"/>
              <a:gd name="csY12" fmla="*/ 485775 h 583405"/>
              <a:gd name="csX13" fmla="*/ 161925 w 1001546"/>
              <a:gd name="csY13" fmla="*/ 440531 h 583405"/>
              <a:gd name="csX14" fmla="*/ 73819 w 1001546"/>
              <a:gd name="csY14" fmla="*/ 381000 h 583405"/>
              <a:gd name="csX15" fmla="*/ 0 w 1001546"/>
              <a:gd name="csY15" fmla="*/ 350043 h 583405"/>
              <a:gd name="csX16" fmla="*/ 26194 w 1001546"/>
              <a:gd name="csY16" fmla="*/ 171450 h 5834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1001546" h="583405">
                <a:moveTo>
                  <a:pt x="26194" y="171450"/>
                </a:moveTo>
                <a:lnTo>
                  <a:pt x="73819" y="180975"/>
                </a:lnTo>
                <a:lnTo>
                  <a:pt x="135731" y="111918"/>
                </a:lnTo>
                <a:lnTo>
                  <a:pt x="157162" y="0"/>
                </a:lnTo>
                <a:lnTo>
                  <a:pt x="735806" y="95250"/>
                </a:lnTo>
                <a:lnTo>
                  <a:pt x="828675" y="176212"/>
                </a:lnTo>
                <a:lnTo>
                  <a:pt x="903915" y="219060"/>
                </a:lnTo>
                <a:lnTo>
                  <a:pt x="927727" y="342886"/>
                </a:lnTo>
                <a:lnTo>
                  <a:pt x="1001546" y="338123"/>
                </a:lnTo>
                <a:lnTo>
                  <a:pt x="959644" y="583405"/>
                </a:lnTo>
                <a:lnTo>
                  <a:pt x="388144" y="500062"/>
                </a:lnTo>
                <a:lnTo>
                  <a:pt x="264319" y="438150"/>
                </a:lnTo>
                <a:lnTo>
                  <a:pt x="257175" y="485775"/>
                </a:lnTo>
                <a:lnTo>
                  <a:pt x="161925" y="440531"/>
                </a:lnTo>
                <a:lnTo>
                  <a:pt x="73819" y="381000"/>
                </a:lnTo>
                <a:lnTo>
                  <a:pt x="0" y="350043"/>
                </a:lnTo>
                <a:lnTo>
                  <a:pt x="26194" y="1714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A0BBAC0E-F493-0A0F-2188-573BC91A445D}"/>
              </a:ext>
            </a:extLst>
          </p:cNvPr>
          <p:cNvSpPr/>
          <p:nvPr/>
        </p:nvSpPr>
        <p:spPr>
          <a:xfrm>
            <a:off x="1719830" y="2790579"/>
            <a:ext cx="1757733" cy="2359552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4882 w 1757733"/>
              <a:gd name="csY9" fmla="*/ 2285288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36066 w 1757733"/>
              <a:gd name="csY19" fmla="*/ 1937770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00484 w 1757733"/>
              <a:gd name="csY38" fmla="*/ 181578 h 2359552"/>
              <a:gd name="csX39" fmla="*/ 42640 w 1757733"/>
              <a:gd name="csY39" fmla="*/ 184775 h 23595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757733" h="2359552">
                <a:moveTo>
                  <a:pt x="42640" y="184775"/>
                </a:moveTo>
                <a:lnTo>
                  <a:pt x="90019" y="236891"/>
                </a:lnTo>
                <a:lnTo>
                  <a:pt x="77231" y="421667"/>
                </a:lnTo>
                <a:lnTo>
                  <a:pt x="7819" y="535491"/>
                </a:lnTo>
                <a:cubicBezTo>
                  <a:pt x="5213" y="1017131"/>
                  <a:pt x="2606" y="1498771"/>
                  <a:pt x="0" y="1980411"/>
                </a:cubicBezTo>
                <a:lnTo>
                  <a:pt x="142019" y="2222040"/>
                </a:lnTo>
                <a:lnTo>
                  <a:pt x="251105" y="2297845"/>
                </a:lnTo>
                <a:lnTo>
                  <a:pt x="290664" y="2263256"/>
                </a:lnTo>
                <a:lnTo>
                  <a:pt x="460993" y="2307437"/>
                </a:lnTo>
                <a:lnTo>
                  <a:pt x="514882" y="2285288"/>
                </a:lnTo>
                <a:lnTo>
                  <a:pt x="573277" y="2359552"/>
                </a:lnTo>
                <a:lnTo>
                  <a:pt x="753314" y="2345223"/>
                </a:lnTo>
                <a:lnTo>
                  <a:pt x="810168" y="2297845"/>
                </a:lnTo>
                <a:lnTo>
                  <a:pt x="810168" y="2259942"/>
                </a:lnTo>
                <a:lnTo>
                  <a:pt x="734363" y="2226777"/>
                </a:lnTo>
                <a:lnTo>
                  <a:pt x="777003" y="2070429"/>
                </a:lnTo>
                <a:lnTo>
                  <a:pt x="1009157" y="1899868"/>
                </a:lnTo>
                <a:lnTo>
                  <a:pt x="1236572" y="1928295"/>
                </a:lnTo>
                <a:lnTo>
                  <a:pt x="1321853" y="1966197"/>
                </a:lnTo>
                <a:lnTo>
                  <a:pt x="1352052" y="1928178"/>
                </a:lnTo>
                <a:lnTo>
                  <a:pt x="1302902" y="1871441"/>
                </a:lnTo>
                <a:lnTo>
                  <a:pt x="1288688" y="1738782"/>
                </a:lnTo>
                <a:lnTo>
                  <a:pt x="1260261" y="1667714"/>
                </a:lnTo>
                <a:lnTo>
                  <a:pt x="1222359" y="1662976"/>
                </a:lnTo>
                <a:lnTo>
                  <a:pt x="1189194" y="1511366"/>
                </a:lnTo>
                <a:lnTo>
                  <a:pt x="1255523" y="1478201"/>
                </a:lnTo>
                <a:lnTo>
                  <a:pt x="1336066" y="1407134"/>
                </a:lnTo>
                <a:lnTo>
                  <a:pt x="1336066" y="1258837"/>
                </a:lnTo>
                <a:lnTo>
                  <a:pt x="1757733" y="1293426"/>
                </a:lnTo>
                <a:lnTo>
                  <a:pt x="1707273" y="1190735"/>
                </a:lnTo>
                <a:cubicBezTo>
                  <a:pt x="1708852" y="1056497"/>
                  <a:pt x="1704038" y="925455"/>
                  <a:pt x="1705617" y="791217"/>
                </a:cubicBezTo>
                <a:lnTo>
                  <a:pt x="1686665" y="668033"/>
                </a:lnTo>
                <a:lnTo>
                  <a:pt x="1629811" y="535374"/>
                </a:lnTo>
                <a:lnTo>
                  <a:pt x="1606122" y="350599"/>
                </a:lnTo>
                <a:lnTo>
                  <a:pt x="1729306" y="156348"/>
                </a:lnTo>
                <a:lnTo>
                  <a:pt x="1719830" y="56854"/>
                </a:lnTo>
                <a:lnTo>
                  <a:pt x="1677190" y="0"/>
                </a:lnTo>
                <a:lnTo>
                  <a:pt x="1283950" y="137397"/>
                </a:lnTo>
                <a:lnTo>
                  <a:pt x="1100484" y="181578"/>
                </a:lnTo>
                <a:lnTo>
                  <a:pt x="42640" y="18477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4259761A-999F-571C-45F7-63F43D2904B5}"/>
              </a:ext>
            </a:extLst>
          </p:cNvPr>
          <p:cNvSpPr/>
          <p:nvPr/>
        </p:nvSpPr>
        <p:spPr>
          <a:xfrm>
            <a:off x="2804383" y="2788547"/>
            <a:ext cx="682827" cy="1293426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331647 w 1757733"/>
              <a:gd name="csY0" fmla="*/ 189513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331647 w 1757733"/>
              <a:gd name="csY0" fmla="*/ 189513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184774 w 1757733"/>
              <a:gd name="csY0" fmla="*/ 198989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27921 w 1757733"/>
              <a:gd name="csY2" fmla="*/ 454832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8444 w 1757733"/>
              <a:gd name="csY2" fmla="*/ 601704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6948 w 1757733"/>
              <a:gd name="csY3" fmla="*/ 554327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2210 w 1757733"/>
              <a:gd name="csY3" fmla="*/ 568540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379026 w 1634549"/>
              <a:gd name="csY3" fmla="*/ 568540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32154 w 1634549"/>
              <a:gd name="csY3" fmla="*/ 582753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1113388 w 1634549"/>
              <a:gd name="csY5" fmla="*/ 487997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81236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904924 w 1634549"/>
              <a:gd name="csY7" fmla="*/ 454832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350598 w 1634549"/>
              <a:gd name="csY7" fmla="*/ 2297845 h 2349961"/>
              <a:gd name="csX8" fmla="*/ 388501 w 1634549"/>
              <a:gd name="csY8" fmla="*/ 2278894 h 2349961"/>
              <a:gd name="csX9" fmla="*/ 450093 w 1634549"/>
              <a:gd name="csY9" fmla="*/ 2349961 h 2349961"/>
              <a:gd name="csX10" fmla="*/ 630130 w 1634549"/>
              <a:gd name="csY10" fmla="*/ 2345223 h 2349961"/>
              <a:gd name="csX11" fmla="*/ 686984 w 1634549"/>
              <a:gd name="csY11" fmla="*/ 2297845 h 2349961"/>
              <a:gd name="csX12" fmla="*/ 686984 w 1634549"/>
              <a:gd name="csY12" fmla="*/ 2259942 h 2349961"/>
              <a:gd name="csX13" fmla="*/ 611179 w 1634549"/>
              <a:gd name="csY13" fmla="*/ 2226777 h 2349961"/>
              <a:gd name="csX14" fmla="*/ 653819 w 1634549"/>
              <a:gd name="csY14" fmla="*/ 2070429 h 2349961"/>
              <a:gd name="csX15" fmla="*/ 885973 w 1634549"/>
              <a:gd name="csY15" fmla="*/ 1899868 h 2349961"/>
              <a:gd name="csX16" fmla="*/ 1113388 w 1634549"/>
              <a:gd name="csY16" fmla="*/ 1928295 h 2349961"/>
              <a:gd name="csX17" fmla="*/ 1198669 w 1634549"/>
              <a:gd name="csY17" fmla="*/ 1966197 h 2349961"/>
              <a:gd name="csX18" fmla="*/ 1212882 w 1634549"/>
              <a:gd name="csY18" fmla="*/ 1937770 h 2349961"/>
              <a:gd name="csX19" fmla="*/ 1179718 w 1634549"/>
              <a:gd name="csY19" fmla="*/ 1871441 h 2349961"/>
              <a:gd name="csX20" fmla="*/ 1165504 w 1634549"/>
              <a:gd name="csY20" fmla="*/ 1738782 h 2349961"/>
              <a:gd name="csX21" fmla="*/ 1137077 w 1634549"/>
              <a:gd name="csY21" fmla="*/ 1667714 h 2349961"/>
              <a:gd name="csX22" fmla="*/ 1099175 w 1634549"/>
              <a:gd name="csY22" fmla="*/ 1662976 h 2349961"/>
              <a:gd name="csX23" fmla="*/ 1066010 w 1634549"/>
              <a:gd name="csY23" fmla="*/ 1511366 h 2349961"/>
              <a:gd name="csX24" fmla="*/ 1132339 w 1634549"/>
              <a:gd name="csY24" fmla="*/ 1478201 h 2349961"/>
              <a:gd name="csX25" fmla="*/ 1212882 w 1634549"/>
              <a:gd name="csY25" fmla="*/ 1407134 h 2349961"/>
              <a:gd name="csX26" fmla="*/ 1212882 w 1634549"/>
              <a:gd name="csY26" fmla="*/ 1246048 h 2349961"/>
              <a:gd name="csX27" fmla="*/ 1634549 w 1634549"/>
              <a:gd name="csY27" fmla="*/ 1293426 h 2349961"/>
              <a:gd name="csX28" fmla="*/ 1577695 w 1634549"/>
              <a:gd name="csY28" fmla="*/ 1193932 h 2349961"/>
              <a:gd name="csX29" fmla="*/ 1582433 w 1634549"/>
              <a:gd name="csY29" fmla="*/ 791217 h 2349961"/>
              <a:gd name="csX30" fmla="*/ 1563481 w 1634549"/>
              <a:gd name="csY30" fmla="*/ 668033 h 2349961"/>
              <a:gd name="csX31" fmla="*/ 1506627 w 1634549"/>
              <a:gd name="csY31" fmla="*/ 535374 h 2349961"/>
              <a:gd name="csX32" fmla="*/ 1482938 w 1634549"/>
              <a:gd name="csY32" fmla="*/ 350599 h 2349961"/>
              <a:gd name="csX33" fmla="*/ 1606122 w 1634549"/>
              <a:gd name="csY33" fmla="*/ 156348 h 2349961"/>
              <a:gd name="csX34" fmla="*/ 1596646 w 1634549"/>
              <a:gd name="csY34" fmla="*/ 56854 h 2349961"/>
              <a:gd name="csX35" fmla="*/ 1554006 w 1634549"/>
              <a:gd name="csY35" fmla="*/ 0 h 2349961"/>
              <a:gd name="csX36" fmla="*/ 1160766 w 1634549"/>
              <a:gd name="csY36" fmla="*/ 137397 h 2349961"/>
              <a:gd name="csX37" fmla="*/ 999680 w 1634549"/>
              <a:gd name="csY37" fmla="*/ 184775 h 2349961"/>
              <a:gd name="csX38" fmla="*/ 61590 w 1634549"/>
              <a:gd name="csY38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50598 w 1634549"/>
              <a:gd name="csY6" fmla="*/ 2297845 h 2349961"/>
              <a:gd name="csX7" fmla="*/ 388501 w 1634549"/>
              <a:gd name="csY7" fmla="*/ 2278894 h 2349961"/>
              <a:gd name="csX8" fmla="*/ 450093 w 1634549"/>
              <a:gd name="csY8" fmla="*/ 2349961 h 2349961"/>
              <a:gd name="csX9" fmla="*/ 630130 w 1634549"/>
              <a:gd name="csY9" fmla="*/ 2345223 h 2349961"/>
              <a:gd name="csX10" fmla="*/ 686984 w 1634549"/>
              <a:gd name="csY10" fmla="*/ 2297845 h 2349961"/>
              <a:gd name="csX11" fmla="*/ 686984 w 1634549"/>
              <a:gd name="csY11" fmla="*/ 2259942 h 2349961"/>
              <a:gd name="csX12" fmla="*/ 611179 w 1634549"/>
              <a:gd name="csY12" fmla="*/ 2226777 h 2349961"/>
              <a:gd name="csX13" fmla="*/ 653819 w 1634549"/>
              <a:gd name="csY13" fmla="*/ 2070429 h 2349961"/>
              <a:gd name="csX14" fmla="*/ 885973 w 1634549"/>
              <a:gd name="csY14" fmla="*/ 1899868 h 2349961"/>
              <a:gd name="csX15" fmla="*/ 1113388 w 1634549"/>
              <a:gd name="csY15" fmla="*/ 1928295 h 2349961"/>
              <a:gd name="csX16" fmla="*/ 1198669 w 1634549"/>
              <a:gd name="csY16" fmla="*/ 1966197 h 2349961"/>
              <a:gd name="csX17" fmla="*/ 1212882 w 1634549"/>
              <a:gd name="csY17" fmla="*/ 1937770 h 2349961"/>
              <a:gd name="csX18" fmla="*/ 1179718 w 1634549"/>
              <a:gd name="csY18" fmla="*/ 1871441 h 2349961"/>
              <a:gd name="csX19" fmla="*/ 1165504 w 1634549"/>
              <a:gd name="csY19" fmla="*/ 1738782 h 2349961"/>
              <a:gd name="csX20" fmla="*/ 1137077 w 1634549"/>
              <a:gd name="csY20" fmla="*/ 1667714 h 2349961"/>
              <a:gd name="csX21" fmla="*/ 1099175 w 1634549"/>
              <a:gd name="csY21" fmla="*/ 1662976 h 2349961"/>
              <a:gd name="csX22" fmla="*/ 1066010 w 1634549"/>
              <a:gd name="csY22" fmla="*/ 1511366 h 2349961"/>
              <a:gd name="csX23" fmla="*/ 1132339 w 1634549"/>
              <a:gd name="csY23" fmla="*/ 1478201 h 2349961"/>
              <a:gd name="csX24" fmla="*/ 1212882 w 1634549"/>
              <a:gd name="csY24" fmla="*/ 1407134 h 2349961"/>
              <a:gd name="csX25" fmla="*/ 1212882 w 1634549"/>
              <a:gd name="csY25" fmla="*/ 1246048 h 2349961"/>
              <a:gd name="csX26" fmla="*/ 1634549 w 1634549"/>
              <a:gd name="csY26" fmla="*/ 1293426 h 2349961"/>
              <a:gd name="csX27" fmla="*/ 1577695 w 1634549"/>
              <a:gd name="csY27" fmla="*/ 1193932 h 2349961"/>
              <a:gd name="csX28" fmla="*/ 1582433 w 1634549"/>
              <a:gd name="csY28" fmla="*/ 791217 h 2349961"/>
              <a:gd name="csX29" fmla="*/ 1563481 w 1634549"/>
              <a:gd name="csY29" fmla="*/ 668033 h 2349961"/>
              <a:gd name="csX30" fmla="*/ 1506627 w 1634549"/>
              <a:gd name="csY30" fmla="*/ 535374 h 2349961"/>
              <a:gd name="csX31" fmla="*/ 1482938 w 1634549"/>
              <a:gd name="csY31" fmla="*/ 350599 h 2349961"/>
              <a:gd name="csX32" fmla="*/ 1606122 w 1634549"/>
              <a:gd name="csY32" fmla="*/ 156348 h 2349961"/>
              <a:gd name="csX33" fmla="*/ 1596646 w 1634549"/>
              <a:gd name="csY33" fmla="*/ 56854 h 2349961"/>
              <a:gd name="csX34" fmla="*/ 1554006 w 1634549"/>
              <a:gd name="csY34" fmla="*/ 0 h 2349961"/>
              <a:gd name="csX35" fmla="*/ 1160766 w 1634549"/>
              <a:gd name="csY35" fmla="*/ 137397 h 2349961"/>
              <a:gd name="csX36" fmla="*/ 999680 w 1634549"/>
              <a:gd name="csY36" fmla="*/ 184775 h 2349961"/>
              <a:gd name="csX37" fmla="*/ 61590 w 1634549"/>
              <a:gd name="csY37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88501 w 1634549"/>
              <a:gd name="csY6" fmla="*/ 2278894 h 2349961"/>
              <a:gd name="csX7" fmla="*/ 450093 w 1634549"/>
              <a:gd name="csY7" fmla="*/ 2349961 h 2349961"/>
              <a:gd name="csX8" fmla="*/ 630130 w 1634549"/>
              <a:gd name="csY8" fmla="*/ 2345223 h 2349961"/>
              <a:gd name="csX9" fmla="*/ 686984 w 1634549"/>
              <a:gd name="csY9" fmla="*/ 2297845 h 2349961"/>
              <a:gd name="csX10" fmla="*/ 686984 w 1634549"/>
              <a:gd name="csY10" fmla="*/ 2259942 h 2349961"/>
              <a:gd name="csX11" fmla="*/ 611179 w 1634549"/>
              <a:gd name="csY11" fmla="*/ 2226777 h 2349961"/>
              <a:gd name="csX12" fmla="*/ 653819 w 1634549"/>
              <a:gd name="csY12" fmla="*/ 2070429 h 2349961"/>
              <a:gd name="csX13" fmla="*/ 885973 w 1634549"/>
              <a:gd name="csY13" fmla="*/ 1899868 h 2349961"/>
              <a:gd name="csX14" fmla="*/ 1113388 w 1634549"/>
              <a:gd name="csY14" fmla="*/ 1928295 h 2349961"/>
              <a:gd name="csX15" fmla="*/ 1198669 w 1634549"/>
              <a:gd name="csY15" fmla="*/ 1966197 h 2349961"/>
              <a:gd name="csX16" fmla="*/ 1212882 w 1634549"/>
              <a:gd name="csY16" fmla="*/ 1937770 h 2349961"/>
              <a:gd name="csX17" fmla="*/ 1179718 w 1634549"/>
              <a:gd name="csY17" fmla="*/ 1871441 h 2349961"/>
              <a:gd name="csX18" fmla="*/ 1165504 w 1634549"/>
              <a:gd name="csY18" fmla="*/ 1738782 h 2349961"/>
              <a:gd name="csX19" fmla="*/ 1137077 w 1634549"/>
              <a:gd name="csY19" fmla="*/ 1667714 h 2349961"/>
              <a:gd name="csX20" fmla="*/ 1099175 w 1634549"/>
              <a:gd name="csY20" fmla="*/ 1662976 h 2349961"/>
              <a:gd name="csX21" fmla="*/ 1066010 w 1634549"/>
              <a:gd name="csY21" fmla="*/ 1511366 h 2349961"/>
              <a:gd name="csX22" fmla="*/ 1132339 w 1634549"/>
              <a:gd name="csY22" fmla="*/ 1478201 h 2349961"/>
              <a:gd name="csX23" fmla="*/ 1212882 w 1634549"/>
              <a:gd name="csY23" fmla="*/ 1407134 h 2349961"/>
              <a:gd name="csX24" fmla="*/ 1212882 w 1634549"/>
              <a:gd name="csY24" fmla="*/ 1246048 h 2349961"/>
              <a:gd name="csX25" fmla="*/ 1634549 w 1634549"/>
              <a:gd name="csY25" fmla="*/ 1293426 h 2349961"/>
              <a:gd name="csX26" fmla="*/ 1577695 w 1634549"/>
              <a:gd name="csY26" fmla="*/ 1193932 h 2349961"/>
              <a:gd name="csX27" fmla="*/ 1582433 w 1634549"/>
              <a:gd name="csY27" fmla="*/ 791217 h 2349961"/>
              <a:gd name="csX28" fmla="*/ 1563481 w 1634549"/>
              <a:gd name="csY28" fmla="*/ 668033 h 2349961"/>
              <a:gd name="csX29" fmla="*/ 1506627 w 1634549"/>
              <a:gd name="csY29" fmla="*/ 535374 h 2349961"/>
              <a:gd name="csX30" fmla="*/ 1482938 w 1634549"/>
              <a:gd name="csY30" fmla="*/ 350599 h 2349961"/>
              <a:gd name="csX31" fmla="*/ 1606122 w 1634549"/>
              <a:gd name="csY31" fmla="*/ 156348 h 2349961"/>
              <a:gd name="csX32" fmla="*/ 1596646 w 1634549"/>
              <a:gd name="csY32" fmla="*/ 56854 h 2349961"/>
              <a:gd name="csX33" fmla="*/ 1554006 w 1634549"/>
              <a:gd name="csY33" fmla="*/ 0 h 2349961"/>
              <a:gd name="csX34" fmla="*/ 1160766 w 1634549"/>
              <a:gd name="csY34" fmla="*/ 137397 h 2349961"/>
              <a:gd name="csX35" fmla="*/ 999680 w 1634549"/>
              <a:gd name="csY35" fmla="*/ 184775 h 2349961"/>
              <a:gd name="csX36" fmla="*/ 61590 w 1634549"/>
              <a:gd name="csY36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450093 w 1634549"/>
              <a:gd name="csY6" fmla="*/ 2349961 h 2349961"/>
              <a:gd name="csX7" fmla="*/ 630130 w 1634549"/>
              <a:gd name="csY7" fmla="*/ 2345223 h 2349961"/>
              <a:gd name="csX8" fmla="*/ 686984 w 1634549"/>
              <a:gd name="csY8" fmla="*/ 2297845 h 2349961"/>
              <a:gd name="csX9" fmla="*/ 686984 w 1634549"/>
              <a:gd name="csY9" fmla="*/ 2259942 h 2349961"/>
              <a:gd name="csX10" fmla="*/ 611179 w 1634549"/>
              <a:gd name="csY10" fmla="*/ 2226777 h 2349961"/>
              <a:gd name="csX11" fmla="*/ 653819 w 1634549"/>
              <a:gd name="csY11" fmla="*/ 2070429 h 2349961"/>
              <a:gd name="csX12" fmla="*/ 885973 w 1634549"/>
              <a:gd name="csY12" fmla="*/ 1899868 h 2349961"/>
              <a:gd name="csX13" fmla="*/ 1113388 w 1634549"/>
              <a:gd name="csY13" fmla="*/ 1928295 h 2349961"/>
              <a:gd name="csX14" fmla="*/ 1198669 w 1634549"/>
              <a:gd name="csY14" fmla="*/ 1966197 h 2349961"/>
              <a:gd name="csX15" fmla="*/ 1212882 w 1634549"/>
              <a:gd name="csY15" fmla="*/ 1937770 h 2349961"/>
              <a:gd name="csX16" fmla="*/ 1179718 w 1634549"/>
              <a:gd name="csY16" fmla="*/ 1871441 h 2349961"/>
              <a:gd name="csX17" fmla="*/ 1165504 w 1634549"/>
              <a:gd name="csY17" fmla="*/ 1738782 h 2349961"/>
              <a:gd name="csX18" fmla="*/ 1137077 w 1634549"/>
              <a:gd name="csY18" fmla="*/ 1667714 h 2349961"/>
              <a:gd name="csX19" fmla="*/ 1099175 w 1634549"/>
              <a:gd name="csY19" fmla="*/ 1662976 h 2349961"/>
              <a:gd name="csX20" fmla="*/ 1066010 w 1634549"/>
              <a:gd name="csY20" fmla="*/ 1511366 h 2349961"/>
              <a:gd name="csX21" fmla="*/ 1132339 w 1634549"/>
              <a:gd name="csY21" fmla="*/ 1478201 h 2349961"/>
              <a:gd name="csX22" fmla="*/ 1212882 w 1634549"/>
              <a:gd name="csY22" fmla="*/ 1407134 h 2349961"/>
              <a:gd name="csX23" fmla="*/ 1212882 w 1634549"/>
              <a:gd name="csY23" fmla="*/ 1246048 h 2349961"/>
              <a:gd name="csX24" fmla="*/ 1634549 w 1634549"/>
              <a:gd name="csY24" fmla="*/ 1293426 h 2349961"/>
              <a:gd name="csX25" fmla="*/ 1577695 w 1634549"/>
              <a:gd name="csY25" fmla="*/ 1193932 h 2349961"/>
              <a:gd name="csX26" fmla="*/ 1582433 w 1634549"/>
              <a:gd name="csY26" fmla="*/ 791217 h 2349961"/>
              <a:gd name="csX27" fmla="*/ 1563481 w 1634549"/>
              <a:gd name="csY27" fmla="*/ 668033 h 2349961"/>
              <a:gd name="csX28" fmla="*/ 1506627 w 1634549"/>
              <a:gd name="csY28" fmla="*/ 535374 h 2349961"/>
              <a:gd name="csX29" fmla="*/ 1482938 w 1634549"/>
              <a:gd name="csY29" fmla="*/ 350599 h 2349961"/>
              <a:gd name="csX30" fmla="*/ 1606122 w 1634549"/>
              <a:gd name="csY30" fmla="*/ 156348 h 2349961"/>
              <a:gd name="csX31" fmla="*/ 1596646 w 1634549"/>
              <a:gd name="csY31" fmla="*/ 56854 h 2349961"/>
              <a:gd name="csX32" fmla="*/ 1554006 w 1634549"/>
              <a:gd name="csY32" fmla="*/ 0 h 2349961"/>
              <a:gd name="csX33" fmla="*/ 1160766 w 1634549"/>
              <a:gd name="csY33" fmla="*/ 137397 h 2349961"/>
              <a:gd name="csX34" fmla="*/ 999680 w 1634549"/>
              <a:gd name="csY34" fmla="*/ 184775 h 2349961"/>
              <a:gd name="csX35" fmla="*/ 61590 w 1634549"/>
              <a:gd name="csY35" fmla="*/ 198989 h 2349961"/>
              <a:gd name="csX0" fmla="*/ 61590 w 1634549"/>
              <a:gd name="csY0" fmla="*/ 198989 h 2345223"/>
              <a:gd name="csX1" fmla="*/ 0 w 1634549"/>
              <a:gd name="csY1" fmla="*/ 217940 h 2345223"/>
              <a:gd name="csX2" fmla="*/ 9473 w 1634549"/>
              <a:gd name="csY2" fmla="*/ 578015 h 2345223"/>
              <a:gd name="csX3" fmla="*/ 227416 w 1634549"/>
              <a:gd name="csY3" fmla="*/ 573277 h 2345223"/>
              <a:gd name="csX4" fmla="*/ 217940 w 1634549"/>
              <a:gd name="csY4" fmla="*/ 909662 h 2345223"/>
              <a:gd name="csX5" fmla="*/ 900186 w 1634549"/>
              <a:gd name="csY5" fmla="*/ 876498 h 2345223"/>
              <a:gd name="csX6" fmla="*/ 630130 w 1634549"/>
              <a:gd name="csY6" fmla="*/ 2345223 h 2345223"/>
              <a:gd name="csX7" fmla="*/ 686984 w 1634549"/>
              <a:gd name="csY7" fmla="*/ 2297845 h 2345223"/>
              <a:gd name="csX8" fmla="*/ 686984 w 1634549"/>
              <a:gd name="csY8" fmla="*/ 2259942 h 2345223"/>
              <a:gd name="csX9" fmla="*/ 611179 w 1634549"/>
              <a:gd name="csY9" fmla="*/ 2226777 h 2345223"/>
              <a:gd name="csX10" fmla="*/ 653819 w 1634549"/>
              <a:gd name="csY10" fmla="*/ 2070429 h 2345223"/>
              <a:gd name="csX11" fmla="*/ 885973 w 1634549"/>
              <a:gd name="csY11" fmla="*/ 1899868 h 2345223"/>
              <a:gd name="csX12" fmla="*/ 1113388 w 1634549"/>
              <a:gd name="csY12" fmla="*/ 1928295 h 2345223"/>
              <a:gd name="csX13" fmla="*/ 1198669 w 1634549"/>
              <a:gd name="csY13" fmla="*/ 1966197 h 2345223"/>
              <a:gd name="csX14" fmla="*/ 1212882 w 1634549"/>
              <a:gd name="csY14" fmla="*/ 1937770 h 2345223"/>
              <a:gd name="csX15" fmla="*/ 1179718 w 1634549"/>
              <a:gd name="csY15" fmla="*/ 1871441 h 2345223"/>
              <a:gd name="csX16" fmla="*/ 1165504 w 1634549"/>
              <a:gd name="csY16" fmla="*/ 1738782 h 2345223"/>
              <a:gd name="csX17" fmla="*/ 1137077 w 1634549"/>
              <a:gd name="csY17" fmla="*/ 1667714 h 2345223"/>
              <a:gd name="csX18" fmla="*/ 1099175 w 1634549"/>
              <a:gd name="csY18" fmla="*/ 1662976 h 2345223"/>
              <a:gd name="csX19" fmla="*/ 1066010 w 1634549"/>
              <a:gd name="csY19" fmla="*/ 1511366 h 2345223"/>
              <a:gd name="csX20" fmla="*/ 1132339 w 1634549"/>
              <a:gd name="csY20" fmla="*/ 1478201 h 2345223"/>
              <a:gd name="csX21" fmla="*/ 1212882 w 1634549"/>
              <a:gd name="csY21" fmla="*/ 1407134 h 2345223"/>
              <a:gd name="csX22" fmla="*/ 1212882 w 1634549"/>
              <a:gd name="csY22" fmla="*/ 1246048 h 2345223"/>
              <a:gd name="csX23" fmla="*/ 1634549 w 1634549"/>
              <a:gd name="csY23" fmla="*/ 1293426 h 2345223"/>
              <a:gd name="csX24" fmla="*/ 1577695 w 1634549"/>
              <a:gd name="csY24" fmla="*/ 1193932 h 2345223"/>
              <a:gd name="csX25" fmla="*/ 1582433 w 1634549"/>
              <a:gd name="csY25" fmla="*/ 791217 h 2345223"/>
              <a:gd name="csX26" fmla="*/ 1563481 w 1634549"/>
              <a:gd name="csY26" fmla="*/ 668033 h 2345223"/>
              <a:gd name="csX27" fmla="*/ 1506627 w 1634549"/>
              <a:gd name="csY27" fmla="*/ 535374 h 2345223"/>
              <a:gd name="csX28" fmla="*/ 1482938 w 1634549"/>
              <a:gd name="csY28" fmla="*/ 350599 h 2345223"/>
              <a:gd name="csX29" fmla="*/ 1606122 w 1634549"/>
              <a:gd name="csY29" fmla="*/ 156348 h 2345223"/>
              <a:gd name="csX30" fmla="*/ 1596646 w 1634549"/>
              <a:gd name="csY30" fmla="*/ 56854 h 2345223"/>
              <a:gd name="csX31" fmla="*/ 1554006 w 1634549"/>
              <a:gd name="csY31" fmla="*/ 0 h 2345223"/>
              <a:gd name="csX32" fmla="*/ 1160766 w 1634549"/>
              <a:gd name="csY32" fmla="*/ 137397 h 2345223"/>
              <a:gd name="csX33" fmla="*/ 999680 w 1634549"/>
              <a:gd name="csY33" fmla="*/ 184775 h 2345223"/>
              <a:gd name="csX34" fmla="*/ 61590 w 1634549"/>
              <a:gd name="csY34" fmla="*/ 198989 h 2345223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86984 w 1634549"/>
              <a:gd name="csY7" fmla="*/ 2259942 h 2297845"/>
              <a:gd name="csX8" fmla="*/ 611179 w 1634549"/>
              <a:gd name="csY8" fmla="*/ 2226777 h 2297845"/>
              <a:gd name="csX9" fmla="*/ 653819 w 1634549"/>
              <a:gd name="csY9" fmla="*/ 2070429 h 2297845"/>
              <a:gd name="csX10" fmla="*/ 885973 w 1634549"/>
              <a:gd name="csY10" fmla="*/ 1899868 h 2297845"/>
              <a:gd name="csX11" fmla="*/ 1113388 w 1634549"/>
              <a:gd name="csY11" fmla="*/ 1928295 h 2297845"/>
              <a:gd name="csX12" fmla="*/ 1198669 w 1634549"/>
              <a:gd name="csY12" fmla="*/ 1966197 h 2297845"/>
              <a:gd name="csX13" fmla="*/ 1212882 w 1634549"/>
              <a:gd name="csY13" fmla="*/ 1937770 h 2297845"/>
              <a:gd name="csX14" fmla="*/ 1179718 w 1634549"/>
              <a:gd name="csY14" fmla="*/ 1871441 h 2297845"/>
              <a:gd name="csX15" fmla="*/ 1165504 w 1634549"/>
              <a:gd name="csY15" fmla="*/ 1738782 h 2297845"/>
              <a:gd name="csX16" fmla="*/ 1137077 w 1634549"/>
              <a:gd name="csY16" fmla="*/ 1667714 h 2297845"/>
              <a:gd name="csX17" fmla="*/ 1099175 w 1634549"/>
              <a:gd name="csY17" fmla="*/ 1662976 h 2297845"/>
              <a:gd name="csX18" fmla="*/ 1066010 w 1634549"/>
              <a:gd name="csY18" fmla="*/ 1511366 h 2297845"/>
              <a:gd name="csX19" fmla="*/ 1132339 w 1634549"/>
              <a:gd name="csY19" fmla="*/ 1478201 h 2297845"/>
              <a:gd name="csX20" fmla="*/ 1212882 w 1634549"/>
              <a:gd name="csY20" fmla="*/ 1407134 h 2297845"/>
              <a:gd name="csX21" fmla="*/ 1212882 w 1634549"/>
              <a:gd name="csY21" fmla="*/ 1246048 h 2297845"/>
              <a:gd name="csX22" fmla="*/ 1634549 w 1634549"/>
              <a:gd name="csY22" fmla="*/ 1293426 h 2297845"/>
              <a:gd name="csX23" fmla="*/ 1577695 w 1634549"/>
              <a:gd name="csY23" fmla="*/ 1193932 h 2297845"/>
              <a:gd name="csX24" fmla="*/ 1582433 w 1634549"/>
              <a:gd name="csY24" fmla="*/ 791217 h 2297845"/>
              <a:gd name="csX25" fmla="*/ 1563481 w 1634549"/>
              <a:gd name="csY25" fmla="*/ 668033 h 2297845"/>
              <a:gd name="csX26" fmla="*/ 1506627 w 1634549"/>
              <a:gd name="csY26" fmla="*/ 535374 h 2297845"/>
              <a:gd name="csX27" fmla="*/ 1482938 w 1634549"/>
              <a:gd name="csY27" fmla="*/ 350599 h 2297845"/>
              <a:gd name="csX28" fmla="*/ 1606122 w 1634549"/>
              <a:gd name="csY28" fmla="*/ 156348 h 2297845"/>
              <a:gd name="csX29" fmla="*/ 1596646 w 1634549"/>
              <a:gd name="csY29" fmla="*/ 56854 h 2297845"/>
              <a:gd name="csX30" fmla="*/ 1554006 w 1634549"/>
              <a:gd name="csY30" fmla="*/ 0 h 2297845"/>
              <a:gd name="csX31" fmla="*/ 1160766 w 1634549"/>
              <a:gd name="csY31" fmla="*/ 137397 h 2297845"/>
              <a:gd name="csX32" fmla="*/ 999680 w 1634549"/>
              <a:gd name="csY32" fmla="*/ 184775 h 2297845"/>
              <a:gd name="csX33" fmla="*/ 61590 w 1634549"/>
              <a:gd name="csY33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11179 w 1634549"/>
              <a:gd name="csY7" fmla="*/ 2226777 h 2297845"/>
              <a:gd name="csX8" fmla="*/ 653819 w 1634549"/>
              <a:gd name="csY8" fmla="*/ 2070429 h 2297845"/>
              <a:gd name="csX9" fmla="*/ 885973 w 1634549"/>
              <a:gd name="csY9" fmla="*/ 1899868 h 2297845"/>
              <a:gd name="csX10" fmla="*/ 1113388 w 1634549"/>
              <a:gd name="csY10" fmla="*/ 1928295 h 2297845"/>
              <a:gd name="csX11" fmla="*/ 1198669 w 1634549"/>
              <a:gd name="csY11" fmla="*/ 1966197 h 2297845"/>
              <a:gd name="csX12" fmla="*/ 1212882 w 1634549"/>
              <a:gd name="csY12" fmla="*/ 1937770 h 2297845"/>
              <a:gd name="csX13" fmla="*/ 1179718 w 1634549"/>
              <a:gd name="csY13" fmla="*/ 1871441 h 2297845"/>
              <a:gd name="csX14" fmla="*/ 1165504 w 1634549"/>
              <a:gd name="csY14" fmla="*/ 1738782 h 2297845"/>
              <a:gd name="csX15" fmla="*/ 1137077 w 1634549"/>
              <a:gd name="csY15" fmla="*/ 1667714 h 2297845"/>
              <a:gd name="csX16" fmla="*/ 1099175 w 1634549"/>
              <a:gd name="csY16" fmla="*/ 1662976 h 2297845"/>
              <a:gd name="csX17" fmla="*/ 1066010 w 1634549"/>
              <a:gd name="csY17" fmla="*/ 1511366 h 2297845"/>
              <a:gd name="csX18" fmla="*/ 1132339 w 1634549"/>
              <a:gd name="csY18" fmla="*/ 1478201 h 2297845"/>
              <a:gd name="csX19" fmla="*/ 1212882 w 1634549"/>
              <a:gd name="csY19" fmla="*/ 1407134 h 2297845"/>
              <a:gd name="csX20" fmla="*/ 1212882 w 1634549"/>
              <a:gd name="csY20" fmla="*/ 1246048 h 2297845"/>
              <a:gd name="csX21" fmla="*/ 1634549 w 1634549"/>
              <a:gd name="csY21" fmla="*/ 1293426 h 2297845"/>
              <a:gd name="csX22" fmla="*/ 1577695 w 1634549"/>
              <a:gd name="csY22" fmla="*/ 1193932 h 2297845"/>
              <a:gd name="csX23" fmla="*/ 1582433 w 1634549"/>
              <a:gd name="csY23" fmla="*/ 791217 h 2297845"/>
              <a:gd name="csX24" fmla="*/ 1563481 w 1634549"/>
              <a:gd name="csY24" fmla="*/ 668033 h 2297845"/>
              <a:gd name="csX25" fmla="*/ 1506627 w 1634549"/>
              <a:gd name="csY25" fmla="*/ 535374 h 2297845"/>
              <a:gd name="csX26" fmla="*/ 1482938 w 1634549"/>
              <a:gd name="csY26" fmla="*/ 350599 h 2297845"/>
              <a:gd name="csX27" fmla="*/ 1606122 w 1634549"/>
              <a:gd name="csY27" fmla="*/ 156348 h 2297845"/>
              <a:gd name="csX28" fmla="*/ 1596646 w 1634549"/>
              <a:gd name="csY28" fmla="*/ 56854 h 2297845"/>
              <a:gd name="csX29" fmla="*/ 1554006 w 1634549"/>
              <a:gd name="csY29" fmla="*/ 0 h 2297845"/>
              <a:gd name="csX30" fmla="*/ 1160766 w 1634549"/>
              <a:gd name="csY30" fmla="*/ 137397 h 2297845"/>
              <a:gd name="csX31" fmla="*/ 999680 w 1634549"/>
              <a:gd name="csY31" fmla="*/ 184775 h 2297845"/>
              <a:gd name="csX32" fmla="*/ 61590 w 1634549"/>
              <a:gd name="csY32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53819 w 1634549"/>
              <a:gd name="csY7" fmla="*/ 2070429 h 2297845"/>
              <a:gd name="csX8" fmla="*/ 885973 w 1634549"/>
              <a:gd name="csY8" fmla="*/ 1899868 h 2297845"/>
              <a:gd name="csX9" fmla="*/ 1113388 w 1634549"/>
              <a:gd name="csY9" fmla="*/ 1928295 h 2297845"/>
              <a:gd name="csX10" fmla="*/ 1198669 w 1634549"/>
              <a:gd name="csY10" fmla="*/ 1966197 h 2297845"/>
              <a:gd name="csX11" fmla="*/ 1212882 w 1634549"/>
              <a:gd name="csY11" fmla="*/ 1937770 h 2297845"/>
              <a:gd name="csX12" fmla="*/ 1179718 w 1634549"/>
              <a:gd name="csY12" fmla="*/ 1871441 h 2297845"/>
              <a:gd name="csX13" fmla="*/ 1165504 w 1634549"/>
              <a:gd name="csY13" fmla="*/ 1738782 h 2297845"/>
              <a:gd name="csX14" fmla="*/ 1137077 w 1634549"/>
              <a:gd name="csY14" fmla="*/ 1667714 h 2297845"/>
              <a:gd name="csX15" fmla="*/ 1099175 w 1634549"/>
              <a:gd name="csY15" fmla="*/ 1662976 h 2297845"/>
              <a:gd name="csX16" fmla="*/ 1066010 w 1634549"/>
              <a:gd name="csY16" fmla="*/ 1511366 h 2297845"/>
              <a:gd name="csX17" fmla="*/ 1132339 w 1634549"/>
              <a:gd name="csY17" fmla="*/ 1478201 h 2297845"/>
              <a:gd name="csX18" fmla="*/ 1212882 w 1634549"/>
              <a:gd name="csY18" fmla="*/ 1407134 h 2297845"/>
              <a:gd name="csX19" fmla="*/ 1212882 w 1634549"/>
              <a:gd name="csY19" fmla="*/ 1246048 h 2297845"/>
              <a:gd name="csX20" fmla="*/ 1634549 w 1634549"/>
              <a:gd name="csY20" fmla="*/ 1293426 h 2297845"/>
              <a:gd name="csX21" fmla="*/ 1577695 w 1634549"/>
              <a:gd name="csY21" fmla="*/ 1193932 h 2297845"/>
              <a:gd name="csX22" fmla="*/ 1582433 w 1634549"/>
              <a:gd name="csY22" fmla="*/ 791217 h 2297845"/>
              <a:gd name="csX23" fmla="*/ 1563481 w 1634549"/>
              <a:gd name="csY23" fmla="*/ 668033 h 2297845"/>
              <a:gd name="csX24" fmla="*/ 1506627 w 1634549"/>
              <a:gd name="csY24" fmla="*/ 535374 h 2297845"/>
              <a:gd name="csX25" fmla="*/ 1482938 w 1634549"/>
              <a:gd name="csY25" fmla="*/ 350599 h 2297845"/>
              <a:gd name="csX26" fmla="*/ 1606122 w 1634549"/>
              <a:gd name="csY26" fmla="*/ 156348 h 2297845"/>
              <a:gd name="csX27" fmla="*/ 1596646 w 1634549"/>
              <a:gd name="csY27" fmla="*/ 56854 h 2297845"/>
              <a:gd name="csX28" fmla="*/ 1554006 w 1634549"/>
              <a:gd name="csY28" fmla="*/ 0 h 2297845"/>
              <a:gd name="csX29" fmla="*/ 1160766 w 1634549"/>
              <a:gd name="csY29" fmla="*/ 137397 h 2297845"/>
              <a:gd name="csX30" fmla="*/ 999680 w 1634549"/>
              <a:gd name="csY30" fmla="*/ 184775 h 2297845"/>
              <a:gd name="csX31" fmla="*/ 61590 w 1634549"/>
              <a:gd name="csY31" fmla="*/ 198989 h 2297845"/>
              <a:gd name="csX0" fmla="*/ 61590 w 1634549"/>
              <a:gd name="csY0" fmla="*/ 198989 h 2070429"/>
              <a:gd name="csX1" fmla="*/ 0 w 1634549"/>
              <a:gd name="csY1" fmla="*/ 217940 h 2070429"/>
              <a:gd name="csX2" fmla="*/ 9473 w 1634549"/>
              <a:gd name="csY2" fmla="*/ 578015 h 2070429"/>
              <a:gd name="csX3" fmla="*/ 227416 w 1634549"/>
              <a:gd name="csY3" fmla="*/ 573277 h 2070429"/>
              <a:gd name="csX4" fmla="*/ 217940 w 1634549"/>
              <a:gd name="csY4" fmla="*/ 909662 h 2070429"/>
              <a:gd name="csX5" fmla="*/ 900186 w 1634549"/>
              <a:gd name="csY5" fmla="*/ 876498 h 2070429"/>
              <a:gd name="csX6" fmla="*/ 653819 w 1634549"/>
              <a:gd name="csY6" fmla="*/ 2070429 h 2070429"/>
              <a:gd name="csX7" fmla="*/ 885973 w 1634549"/>
              <a:gd name="csY7" fmla="*/ 1899868 h 2070429"/>
              <a:gd name="csX8" fmla="*/ 1113388 w 1634549"/>
              <a:gd name="csY8" fmla="*/ 1928295 h 2070429"/>
              <a:gd name="csX9" fmla="*/ 1198669 w 1634549"/>
              <a:gd name="csY9" fmla="*/ 1966197 h 2070429"/>
              <a:gd name="csX10" fmla="*/ 1212882 w 1634549"/>
              <a:gd name="csY10" fmla="*/ 1937770 h 2070429"/>
              <a:gd name="csX11" fmla="*/ 1179718 w 1634549"/>
              <a:gd name="csY11" fmla="*/ 1871441 h 2070429"/>
              <a:gd name="csX12" fmla="*/ 1165504 w 1634549"/>
              <a:gd name="csY12" fmla="*/ 1738782 h 2070429"/>
              <a:gd name="csX13" fmla="*/ 1137077 w 1634549"/>
              <a:gd name="csY13" fmla="*/ 1667714 h 2070429"/>
              <a:gd name="csX14" fmla="*/ 1099175 w 1634549"/>
              <a:gd name="csY14" fmla="*/ 1662976 h 2070429"/>
              <a:gd name="csX15" fmla="*/ 1066010 w 1634549"/>
              <a:gd name="csY15" fmla="*/ 1511366 h 2070429"/>
              <a:gd name="csX16" fmla="*/ 1132339 w 1634549"/>
              <a:gd name="csY16" fmla="*/ 1478201 h 2070429"/>
              <a:gd name="csX17" fmla="*/ 1212882 w 1634549"/>
              <a:gd name="csY17" fmla="*/ 1407134 h 2070429"/>
              <a:gd name="csX18" fmla="*/ 1212882 w 1634549"/>
              <a:gd name="csY18" fmla="*/ 1246048 h 2070429"/>
              <a:gd name="csX19" fmla="*/ 1634549 w 1634549"/>
              <a:gd name="csY19" fmla="*/ 1293426 h 2070429"/>
              <a:gd name="csX20" fmla="*/ 1577695 w 1634549"/>
              <a:gd name="csY20" fmla="*/ 1193932 h 2070429"/>
              <a:gd name="csX21" fmla="*/ 1582433 w 1634549"/>
              <a:gd name="csY21" fmla="*/ 791217 h 2070429"/>
              <a:gd name="csX22" fmla="*/ 1563481 w 1634549"/>
              <a:gd name="csY22" fmla="*/ 668033 h 2070429"/>
              <a:gd name="csX23" fmla="*/ 1506627 w 1634549"/>
              <a:gd name="csY23" fmla="*/ 535374 h 2070429"/>
              <a:gd name="csX24" fmla="*/ 1482938 w 1634549"/>
              <a:gd name="csY24" fmla="*/ 350599 h 2070429"/>
              <a:gd name="csX25" fmla="*/ 1606122 w 1634549"/>
              <a:gd name="csY25" fmla="*/ 156348 h 2070429"/>
              <a:gd name="csX26" fmla="*/ 1596646 w 1634549"/>
              <a:gd name="csY26" fmla="*/ 56854 h 2070429"/>
              <a:gd name="csX27" fmla="*/ 1554006 w 1634549"/>
              <a:gd name="csY27" fmla="*/ 0 h 2070429"/>
              <a:gd name="csX28" fmla="*/ 1160766 w 1634549"/>
              <a:gd name="csY28" fmla="*/ 137397 h 2070429"/>
              <a:gd name="csX29" fmla="*/ 999680 w 1634549"/>
              <a:gd name="csY29" fmla="*/ 184775 h 2070429"/>
              <a:gd name="csX30" fmla="*/ 61590 w 1634549"/>
              <a:gd name="csY30" fmla="*/ 198989 h 2070429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885973 w 1634549"/>
              <a:gd name="csY6" fmla="*/ 1899868 h 1966197"/>
              <a:gd name="csX7" fmla="*/ 1113388 w 1634549"/>
              <a:gd name="csY7" fmla="*/ 1928295 h 1966197"/>
              <a:gd name="csX8" fmla="*/ 1198669 w 1634549"/>
              <a:gd name="csY8" fmla="*/ 1966197 h 1966197"/>
              <a:gd name="csX9" fmla="*/ 1212882 w 1634549"/>
              <a:gd name="csY9" fmla="*/ 1937770 h 1966197"/>
              <a:gd name="csX10" fmla="*/ 1179718 w 1634549"/>
              <a:gd name="csY10" fmla="*/ 1871441 h 1966197"/>
              <a:gd name="csX11" fmla="*/ 1165504 w 1634549"/>
              <a:gd name="csY11" fmla="*/ 1738782 h 1966197"/>
              <a:gd name="csX12" fmla="*/ 1137077 w 1634549"/>
              <a:gd name="csY12" fmla="*/ 1667714 h 1966197"/>
              <a:gd name="csX13" fmla="*/ 1099175 w 1634549"/>
              <a:gd name="csY13" fmla="*/ 1662976 h 1966197"/>
              <a:gd name="csX14" fmla="*/ 1066010 w 1634549"/>
              <a:gd name="csY14" fmla="*/ 1511366 h 1966197"/>
              <a:gd name="csX15" fmla="*/ 1132339 w 1634549"/>
              <a:gd name="csY15" fmla="*/ 1478201 h 1966197"/>
              <a:gd name="csX16" fmla="*/ 1212882 w 1634549"/>
              <a:gd name="csY16" fmla="*/ 1407134 h 1966197"/>
              <a:gd name="csX17" fmla="*/ 1212882 w 1634549"/>
              <a:gd name="csY17" fmla="*/ 1246048 h 1966197"/>
              <a:gd name="csX18" fmla="*/ 1634549 w 1634549"/>
              <a:gd name="csY18" fmla="*/ 1293426 h 1966197"/>
              <a:gd name="csX19" fmla="*/ 1577695 w 1634549"/>
              <a:gd name="csY19" fmla="*/ 1193932 h 1966197"/>
              <a:gd name="csX20" fmla="*/ 1582433 w 1634549"/>
              <a:gd name="csY20" fmla="*/ 791217 h 1966197"/>
              <a:gd name="csX21" fmla="*/ 1563481 w 1634549"/>
              <a:gd name="csY21" fmla="*/ 668033 h 1966197"/>
              <a:gd name="csX22" fmla="*/ 1506627 w 1634549"/>
              <a:gd name="csY22" fmla="*/ 535374 h 1966197"/>
              <a:gd name="csX23" fmla="*/ 1482938 w 1634549"/>
              <a:gd name="csY23" fmla="*/ 350599 h 1966197"/>
              <a:gd name="csX24" fmla="*/ 1606122 w 1634549"/>
              <a:gd name="csY24" fmla="*/ 156348 h 1966197"/>
              <a:gd name="csX25" fmla="*/ 1596646 w 1634549"/>
              <a:gd name="csY25" fmla="*/ 56854 h 1966197"/>
              <a:gd name="csX26" fmla="*/ 1554006 w 1634549"/>
              <a:gd name="csY26" fmla="*/ 0 h 1966197"/>
              <a:gd name="csX27" fmla="*/ 1160766 w 1634549"/>
              <a:gd name="csY27" fmla="*/ 137397 h 1966197"/>
              <a:gd name="csX28" fmla="*/ 999680 w 1634549"/>
              <a:gd name="csY28" fmla="*/ 184775 h 1966197"/>
              <a:gd name="csX29" fmla="*/ 61590 w 1634549"/>
              <a:gd name="csY29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13388 w 1634549"/>
              <a:gd name="csY6" fmla="*/ 1928295 h 1966197"/>
              <a:gd name="csX7" fmla="*/ 1198669 w 1634549"/>
              <a:gd name="csY7" fmla="*/ 1966197 h 1966197"/>
              <a:gd name="csX8" fmla="*/ 1212882 w 1634549"/>
              <a:gd name="csY8" fmla="*/ 1937770 h 1966197"/>
              <a:gd name="csX9" fmla="*/ 1179718 w 1634549"/>
              <a:gd name="csY9" fmla="*/ 1871441 h 1966197"/>
              <a:gd name="csX10" fmla="*/ 1165504 w 1634549"/>
              <a:gd name="csY10" fmla="*/ 1738782 h 1966197"/>
              <a:gd name="csX11" fmla="*/ 1137077 w 1634549"/>
              <a:gd name="csY11" fmla="*/ 1667714 h 1966197"/>
              <a:gd name="csX12" fmla="*/ 1099175 w 1634549"/>
              <a:gd name="csY12" fmla="*/ 1662976 h 1966197"/>
              <a:gd name="csX13" fmla="*/ 1066010 w 1634549"/>
              <a:gd name="csY13" fmla="*/ 1511366 h 1966197"/>
              <a:gd name="csX14" fmla="*/ 1132339 w 1634549"/>
              <a:gd name="csY14" fmla="*/ 1478201 h 1966197"/>
              <a:gd name="csX15" fmla="*/ 1212882 w 1634549"/>
              <a:gd name="csY15" fmla="*/ 1407134 h 1966197"/>
              <a:gd name="csX16" fmla="*/ 1212882 w 1634549"/>
              <a:gd name="csY16" fmla="*/ 1246048 h 1966197"/>
              <a:gd name="csX17" fmla="*/ 1634549 w 1634549"/>
              <a:gd name="csY17" fmla="*/ 1293426 h 1966197"/>
              <a:gd name="csX18" fmla="*/ 1577695 w 1634549"/>
              <a:gd name="csY18" fmla="*/ 1193932 h 1966197"/>
              <a:gd name="csX19" fmla="*/ 1582433 w 1634549"/>
              <a:gd name="csY19" fmla="*/ 791217 h 1966197"/>
              <a:gd name="csX20" fmla="*/ 1563481 w 1634549"/>
              <a:gd name="csY20" fmla="*/ 668033 h 1966197"/>
              <a:gd name="csX21" fmla="*/ 1506627 w 1634549"/>
              <a:gd name="csY21" fmla="*/ 535374 h 1966197"/>
              <a:gd name="csX22" fmla="*/ 1482938 w 1634549"/>
              <a:gd name="csY22" fmla="*/ 350599 h 1966197"/>
              <a:gd name="csX23" fmla="*/ 1606122 w 1634549"/>
              <a:gd name="csY23" fmla="*/ 156348 h 1966197"/>
              <a:gd name="csX24" fmla="*/ 1596646 w 1634549"/>
              <a:gd name="csY24" fmla="*/ 56854 h 1966197"/>
              <a:gd name="csX25" fmla="*/ 1554006 w 1634549"/>
              <a:gd name="csY25" fmla="*/ 0 h 1966197"/>
              <a:gd name="csX26" fmla="*/ 1160766 w 1634549"/>
              <a:gd name="csY26" fmla="*/ 137397 h 1966197"/>
              <a:gd name="csX27" fmla="*/ 999680 w 1634549"/>
              <a:gd name="csY27" fmla="*/ 184775 h 1966197"/>
              <a:gd name="csX28" fmla="*/ 61590 w 1634549"/>
              <a:gd name="csY28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212882 w 1634549"/>
              <a:gd name="csY7" fmla="*/ 1937770 h 1966197"/>
              <a:gd name="csX8" fmla="*/ 1179718 w 1634549"/>
              <a:gd name="csY8" fmla="*/ 1871441 h 1966197"/>
              <a:gd name="csX9" fmla="*/ 1165504 w 1634549"/>
              <a:gd name="csY9" fmla="*/ 1738782 h 1966197"/>
              <a:gd name="csX10" fmla="*/ 1137077 w 1634549"/>
              <a:gd name="csY10" fmla="*/ 1667714 h 1966197"/>
              <a:gd name="csX11" fmla="*/ 1099175 w 1634549"/>
              <a:gd name="csY11" fmla="*/ 1662976 h 1966197"/>
              <a:gd name="csX12" fmla="*/ 1066010 w 1634549"/>
              <a:gd name="csY12" fmla="*/ 1511366 h 1966197"/>
              <a:gd name="csX13" fmla="*/ 1132339 w 1634549"/>
              <a:gd name="csY13" fmla="*/ 1478201 h 1966197"/>
              <a:gd name="csX14" fmla="*/ 1212882 w 1634549"/>
              <a:gd name="csY14" fmla="*/ 1407134 h 1966197"/>
              <a:gd name="csX15" fmla="*/ 1212882 w 1634549"/>
              <a:gd name="csY15" fmla="*/ 1246048 h 1966197"/>
              <a:gd name="csX16" fmla="*/ 1634549 w 1634549"/>
              <a:gd name="csY16" fmla="*/ 1293426 h 1966197"/>
              <a:gd name="csX17" fmla="*/ 1577695 w 1634549"/>
              <a:gd name="csY17" fmla="*/ 1193932 h 1966197"/>
              <a:gd name="csX18" fmla="*/ 1582433 w 1634549"/>
              <a:gd name="csY18" fmla="*/ 791217 h 1966197"/>
              <a:gd name="csX19" fmla="*/ 1563481 w 1634549"/>
              <a:gd name="csY19" fmla="*/ 668033 h 1966197"/>
              <a:gd name="csX20" fmla="*/ 1506627 w 1634549"/>
              <a:gd name="csY20" fmla="*/ 535374 h 1966197"/>
              <a:gd name="csX21" fmla="*/ 1482938 w 1634549"/>
              <a:gd name="csY21" fmla="*/ 350599 h 1966197"/>
              <a:gd name="csX22" fmla="*/ 1606122 w 1634549"/>
              <a:gd name="csY22" fmla="*/ 156348 h 1966197"/>
              <a:gd name="csX23" fmla="*/ 1596646 w 1634549"/>
              <a:gd name="csY23" fmla="*/ 56854 h 1966197"/>
              <a:gd name="csX24" fmla="*/ 1554006 w 1634549"/>
              <a:gd name="csY24" fmla="*/ 0 h 1966197"/>
              <a:gd name="csX25" fmla="*/ 1160766 w 1634549"/>
              <a:gd name="csY25" fmla="*/ 137397 h 1966197"/>
              <a:gd name="csX26" fmla="*/ 999680 w 1634549"/>
              <a:gd name="csY26" fmla="*/ 184775 h 1966197"/>
              <a:gd name="csX27" fmla="*/ 61590 w 1634549"/>
              <a:gd name="csY27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179718 w 1634549"/>
              <a:gd name="csY7" fmla="*/ 1871441 h 1966197"/>
              <a:gd name="csX8" fmla="*/ 1165504 w 1634549"/>
              <a:gd name="csY8" fmla="*/ 1738782 h 1966197"/>
              <a:gd name="csX9" fmla="*/ 1137077 w 1634549"/>
              <a:gd name="csY9" fmla="*/ 1667714 h 1966197"/>
              <a:gd name="csX10" fmla="*/ 1099175 w 1634549"/>
              <a:gd name="csY10" fmla="*/ 1662976 h 1966197"/>
              <a:gd name="csX11" fmla="*/ 1066010 w 1634549"/>
              <a:gd name="csY11" fmla="*/ 1511366 h 1966197"/>
              <a:gd name="csX12" fmla="*/ 1132339 w 1634549"/>
              <a:gd name="csY12" fmla="*/ 1478201 h 1966197"/>
              <a:gd name="csX13" fmla="*/ 1212882 w 1634549"/>
              <a:gd name="csY13" fmla="*/ 1407134 h 1966197"/>
              <a:gd name="csX14" fmla="*/ 1212882 w 1634549"/>
              <a:gd name="csY14" fmla="*/ 1246048 h 1966197"/>
              <a:gd name="csX15" fmla="*/ 1634549 w 1634549"/>
              <a:gd name="csY15" fmla="*/ 1293426 h 1966197"/>
              <a:gd name="csX16" fmla="*/ 1577695 w 1634549"/>
              <a:gd name="csY16" fmla="*/ 1193932 h 1966197"/>
              <a:gd name="csX17" fmla="*/ 1582433 w 1634549"/>
              <a:gd name="csY17" fmla="*/ 791217 h 1966197"/>
              <a:gd name="csX18" fmla="*/ 1563481 w 1634549"/>
              <a:gd name="csY18" fmla="*/ 668033 h 1966197"/>
              <a:gd name="csX19" fmla="*/ 1506627 w 1634549"/>
              <a:gd name="csY19" fmla="*/ 535374 h 1966197"/>
              <a:gd name="csX20" fmla="*/ 1482938 w 1634549"/>
              <a:gd name="csY20" fmla="*/ 350599 h 1966197"/>
              <a:gd name="csX21" fmla="*/ 1606122 w 1634549"/>
              <a:gd name="csY21" fmla="*/ 156348 h 1966197"/>
              <a:gd name="csX22" fmla="*/ 1596646 w 1634549"/>
              <a:gd name="csY22" fmla="*/ 56854 h 1966197"/>
              <a:gd name="csX23" fmla="*/ 1554006 w 1634549"/>
              <a:gd name="csY23" fmla="*/ 0 h 1966197"/>
              <a:gd name="csX24" fmla="*/ 1160766 w 1634549"/>
              <a:gd name="csY24" fmla="*/ 137397 h 1966197"/>
              <a:gd name="csX25" fmla="*/ 999680 w 1634549"/>
              <a:gd name="csY25" fmla="*/ 184775 h 1966197"/>
              <a:gd name="csX26" fmla="*/ 61590 w 1634549"/>
              <a:gd name="csY26" fmla="*/ 198989 h 1966197"/>
              <a:gd name="csX0" fmla="*/ 61590 w 1634549"/>
              <a:gd name="csY0" fmla="*/ 198989 h 1871441"/>
              <a:gd name="csX1" fmla="*/ 0 w 1634549"/>
              <a:gd name="csY1" fmla="*/ 217940 h 1871441"/>
              <a:gd name="csX2" fmla="*/ 9473 w 1634549"/>
              <a:gd name="csY2" fmla="*/ 578015 h 1871441"/>
              <a:gd name="csX3" fmla="*/ 227416 w 1634549"/>
              <a:gd name="csY3" fmla="*/ 573277 h 1871441"/>
              <a:gd name="csX4" fmla="*/ 217940 w 1634549"/>
              <a:gd name="csY4" fmla="*/ 909662 h 1871441"/>
              <a:gd name="csX5" fmla="*/ 900186 w 1634549"/>
              <a:gd name="csY5" fmla="*/ 876498 h 1871441"/>
              <a:gd name="csX6" fmla="*/ 1179718 w 1634549"/>
              <a:gd name="csY6" fmla="*/ 1871441 h 1871441"/>
              <a:gd name="csX7" fmla="*/ 1165504 w 1634549"/>
              <a:gd name="csY7" fmla="*/ 1738782 h 1871441"/>
              <a:gd name="csX8" fmla="*/ 1137077 w 1634549"/>
              <a:gd name="csY8" fmla="*/ 1667714 h 1871441"/>
              <a:gd name="csX9" fmla="*/ 1099175 w 1634549"/>
              <a:gd name="csY9" fmla="*/ 1662976 h 1871441"/>
              <a:gd name="csX10" fmla="*/ 1066010 w 1634549"/>
              <a:gd name="csY10" fmla="*/ 1511366 h 1871441"/>
              <a:gd name="csX11" fmla="*/ 1132339 w 1634549"/>
              <a:gd name="csY11" fmla="*/ 1478201 h 1871441"/>
              <a:gd name="csX12" fmla="*/ 1212882 w 1634549"/>
              <a:gd name="csY12" fmla="*/ 1407134 h 1871441"/>
              <a:gd name="csX13" fmla="*/ 1212882 w 1634549"/>
              <a:gd name="csY13" fmla="*/ 1246048 h 1871441"/>
              <a:gd name="csX14" fmla="*/ 1634549 w 1634549"/>
              <a:gd name="csY14" fmla="*/ 1293426 h 1871441"/>
              <a:gd name="csX15" fmla="*/ 1577695 w 1634549"/>
              <a:gd name="csY15" fmla="*/ 1193932 h 1871441"/>
              <a:gd name="csX16" fmla="*/ 1582433 w 1634549"/>
              <a:gd name="csY16" fmla="*/ 791217 h 1871441"/>
              <a:gd name="csX17" fmla="*/ 1563481 w 1634549"/>
              <a:gd name="csY17" fmla="*/ 668033 h 1871441"/>
              <a:gd name="csX18" fmla="*/ 1506627 w 1634549"/>
              <a:gd name="csY18" fmla="*/ 535374 h 1871441"/>
              <a:gd name="csX19" fmla="*/ 1482938 w 1634549"/>
              <a:gd name="csY19" fmla="*/ 350599 h 1871441"/>
              <a:gd name="csX20" fmla="*/ 1606122 w 1634549"/>
              <a:gd name="csY20" fmla="*/ 156348 h 1871441"/>
              <a:gd name="csX21" fmla="*/ 1596646 w 1634549"/>
              <a:gd name="csY21" fmla="*/ 56854 h 1871441"/>
              <a:gd name="csX22" fmla="*/ 1554006 w 1634549"/>
              <a:gd name="csY22" fmla="*/ 0 h 1871441"/>
              <a:gd name="csX23" fmla="*/ 1160766 w 1634549"/>
              <a:gd name="csY23" fmla="*/ 137397 h 1871441"/>
              <a:gd name="csX24" fmla="*/ 999680 w 1634549"/>
              <a:gd name="csY24" fmla="*/ 184775 h 1871441"/>
              <a:gd name="csX25" fmla="*/ 61590 w 1634549"/>
              <a:gd name="csY25" fmla="*/ 198989 h 1871441"/>
              <a:gd name="csX0" fmla="*/ 61590 w 1634549"/>
              <a:gd name="csY0" fmla="*/ 198989 h 1738782"/>
              <a:gd name="csX1" fmla="*/ 0 w 1634549"/>
              <a:gd name="csY1" fmla="*/ 217940 h 1738782"/>
              <a:gd name="csX2" fmla="*/ 9473 w 1634549"/>
              <a:gd name="csY2" fmla="*/ 578015 h 1738782"/>
              <a:gd name="csX3" fmla="*/ 227416 w 1634549"/>
              <a:gd name="csY3" fmla="*/ 573277 h 1738782"/>
              <a:gd name="csX4" fmla="*/ 217940 w 1634549"/>
              <a:gd name="csY4" fmla="*/ 909662 h 1738782"/>
              <a:gd name="csX5" fmla="*/ 900186 w 1634549"/>
              <a:gd name="csY5" fmla="*/ 876498 h 1738782"/>
              <a:gd name="csX6" fmla="*/ 1165504 w 1634549"/>
              <a:gd name="csY6" fmla="*/ 1738782 h 1738782"/>
              <a:gd name="csX7" fmla="*/ 1137077 w 1634549"/>
              <a:gd name="csY7" fmla="*/ 1667714 h 1738782"/>
              <a:gd name="csX8" fmla="*/ 1099175 w 1634549"/>
              <a:gd name="csY8" fmla="*/ 1662976 h 1738782"/>
              <a:gd name="csX9" fmla="*/ 1066010 w 1634549"/>
              <a:gd name="csY9" fmla="*/ 1511366 h 1738782"/>
              <a:gd name="csX10" fmla="*/ 1132339 w 1634549"/>
              <a:gd name="csY10" fmla="*/ 1478201 h 1738782"/>
              <a:gd name="csX11" fmla="*/ 1212882 w 1634549"/>
              <a:gd name="csY11" fmla="*/ 1407134 h 1738782"/>
              <a:gd name="csX12" fmla="*/ 1212882 w 1634549"/>
              <a:gd name="csY12" fmla="*/ 1246048 h 1738782"/>
              <a:gd name="csX13" fmla="*/ 1634549 w 1634549"/>
              <a:gd name="csY13" fmla="*/ 1293426 h 1738782"/>
              <a:gd name="csX14" fmla="*/ 1577695 w 1634549"/>
              <a:gd name="csY14" fmla="*/ 1193932 h 1738782"/>
              <a:gd name="csX15" fmla="*/ 1582433 w 1634549"/>
              <a:gd name="csY15" fmla="*/ 791217 h 1738782"/>
              <a:gd name="csX16" fmla="*/ 1563481 w 1634549"/>
              <a:gd name="csY16" fmla="*/ 668033 h 1738782"/>
              <a:gd name="csX17" fmla="*/ 1506627 w 1634549"/>
              <a:gd name="csY17" fmla="*/ 535374 h 1738782"/>
              <a:gd name="csX18" fmla="*/ 1482938 w 1634549"/>
              <a:gd name="csY18" fmla="*/ 350599 h 1738782"/>
              <a:gd name="csX19" fmla="*/ 1606122 w 1634549"/>
              <a:gd name="csY19" fmla="*/ 156348 h 1738782"/>
              <a:gd name="csX20" fmla="*/ 1596646 w 1634549"/>
              <a:gd name="csY20" fmla="*/ 56854 h 1738782"/>
              <a:gd name="csX21" fmla="*/ 1554006 w 1634549"/>
              <a:gd name="csY21" fmla="*/ 0 h 1738782"/>
              <a:gd name="csX22" fmla="*/ 1160766 w 1634549"/>
              <a:gd name="csY22" fmla="*/ 137397 h 1738782"/>
              <a:gd name="csX23" fmla="*/ 999680 w 1634549"/>
              <a:gd name="csY23" fmla="*/ 184775 h 1738782"/>
              <a:gd name="csX24" fmla="*/ 61590 w 1634549"/>
              <a:gd name="csY24" fmla="*/ 198989 h 1738782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99175 w 1634549"/>
              <a:gd name="csY7" fmla="*/ 1662976 h 1667714"/>
              <a:gd name="csX8" fmla="*/ 1066010 w 1634549"/>
              <a:gd name="csY8" fmla="*/ 1511366 h 1667714"/>
              <a:gd name="csX9" fmla="*/ 1132339 w 1634549"/>
              <a:gd name="csY9" fmla="*/ 1478201 h 1667714"/>
              <a:gd name="csX10" fmla="*/ 1212882 w 1634549"/>
              <a:gd name="csY10" fmla="*/ 1407134 h 1667714"/>
              <a:gd name="csX11" fmla="*/ 1212882 w 1634549"/>
              <a:gd name="csY11" fmla="*/ 1246048 h 1667714"/>
              <a:gd name="csX12" fmla="*/ 1634549 w 1634549"/>
              <a:gd name="csY12" fmla="*/ 1293426 h 1667714"/>
              <a:gd name="csX13" fmla="*/ 1577695 w 1634549"/>
              <a:gd name="csY13" fmla="*/ 1193932 h 1667714"/>
              <a:gd name="csX14" fmla="*/ 1582433 w 1634549"/>
              <a:gd name="csY14" fmla="*/ 791217 h 1667714"/>
              <a:gd name="csX15" fmla="*/ 1563481 w 1634549"/>
              <a:gd name="csY15" fmla="*/ 668033 h 1667714"/>
              <a:gd name="csX16" fmla="*/ 1506627 w 1634549"/>
              <a:gd name="csY16" fmla="*/ 535374 h 1667714"/>
              <a:gd name="csX17" fmla="*/ 1482938 w 1634549"/>
              <a:gd name="csY17" fmla="*/ 350599 h 1667714"/>
              <a:gd name="csX18" fmla="*/ 1606122 w 1634549"/>
              <a:gd name="csY18" fmla="*/ 156348 h 1667714"/>
              <a:gd name="csX19" fmla="*/ 1596646 w 1634549"/>
              <a:gd name="csY19" fmla="*/ 56854 h 1667714"/>
              <a:gd name="csX20" fmla="*/ 1554006 w 1634549"/>
              <a:gd name="csY20" fmla="*/ 0 h 1667714"/>
              <a:gd name="csX21" fmla="*/ 1160766 w 1634549"/>
              <a:gd name="csY21" fmla="*/ 137397 h 1667714"/>
              <a:gd name="csX22" fmla="*/ 999680 w 1634549"/>
              <a:gd name="csY22" fmla="*/ 184775 h 1667714"/>
              <a:gd name="csX23" fmla="*/ 61590 w 1634549"/>
              <a:gd name="csY23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66010 w 1634549"/>
              <a:gd name="csY7" fmla="*/ 1511366 h 1667714"/>
              <a:gd name="csX8" fmla="*/ 1132339 w 1634549"/>
              <a:gd name="csY8" fmla="*/ 1478201 h 1667714"/>
              <a:gd name="csX9" fmla="*/ 1212882 w 1634549"/>
              <a:gd name="csY9" fmla="*/ 1407134 h 1667714"/>
              <a:gd name="csX10" fmla="*/ 1212882 w 1634549"/>
              <a:gd name="csY10" fmla="*/ 1246048 h 1667714"/>
              <a:gd name="csX11" fmla="*/ 1634549 w 1634549"/>
              <a:gd name="csY11" fmla="*/ 1293426 h 1667714"/>
              <a:gd name="csX12" fmla="*/ 1577695 w 1634549"/>
              <a:gd name="csY12" fmla="*/ 1193932 h 1667714"/>
              <a:gd name="csX13" fmla="*/ 1582433 w 1634549"/>
              <a:gd name="csY13" fmla="*/ 791217 h 1667714"/>
              <a:gd name="csX14" fmla="*/ 1563481 w 1634549"/>
              <a:gd name="csY14" fmla="*/ 668033 h 1667714"/>
              <a:gd name="csX15" fmla="*/ 1506627 w 1634549"/>
              <a:gd name="csY15" fmla="*/ 535374 h 1667714"/>
              <a:gd name="csX16" fmla="*/ 1482938 w 1634549"/>
              <a:gd name="csY16" fmla="*/ 350599 h 1667714"/>
              <a:gd name="csX17" fmla="*/ 1606122 w 1634549"/>
              <a:gd name="csY17" fmla="*/ 156348 h 1667714"/>
              <a:gd name="csX18" fmla="*/ 1596646 w 1634549"/>
              <a:gd name="csY18" fmla="*/ 56854 h 1667714"/>
              <a:gd name="csX19" fmla="*/ 1554006 w 1634549"/>
              <a:gd name="csY19" fmla="*/ 0 h 1667714"/>
              <a:gd name="csX20" fmla="*/ 1160766 w 1634549"/>
              <a:gd name="csY20" fmla="*/ 137397 h 1667714"/>
              <a:gd name="csX21" fmla="*/ 999680 w 1634549"/>
              <a:gd name="csY21" fmla="*/ 184775 h 1667714"/>
              <a:gd name="csX22" fmla="*/ 61590 w 1634549"/>
              <a:gd name="csY22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132339 w 1634549"/>
              <a:gd name="csY7" fmla="*/ 1478201 h 1667714"/>
              <a:gd name="csX8" fmla="*/ 1212882 w 1634549"/>
              <a:gd name="csY8" fmla="*/ 1407134 h 1667714"/>
              <a:gd name="csX9" fmla="*/ 1212882 w 1634549"/>
              <a:gd name="csY9" fmla="*/ 1246048 h 1667714"/>
              <a:gd name="csX10" fmla="*/ 1634549 w 1634549"/>
              <a:gd name="csY10" fmla="*/ 1293426 h 1667714"/>
              <a:gd name="csX11" fmla="*/ 1577695 w 1634549"/>
              <a:gd name="csY11" fmla="*/ 1193932 h 1667714"/>
              <a:gd name="csX12" fmla="*/ 1582433 w 1634549"/>
              <a:gd name="csY12" fmla="*/ 791217 h 1667714"/>
              <a:gd name="csX13" fmla="*/ 1563481 w 1634549"/>
              <a:gd name="csY13" fmla="*/ 668033 h 1667714"/>
              <a:gd name="csX14" fmla="*/ 1506627 w 1634549"/>
              <a:gd name="csY14" fmla="*/ 535374 h 1667714"/>
              <a:gd name="csX15" fmla="*/ 1482938 w 1634549"/>
              <a:gd name="csY15" fmla="*/ 350599 h 1667714"/>
              <a:gd name="csX16" fmla="*/ 1606122 w 1634549"/>
              <a:gd name="csY16" fmla="*/ 156348 h 1667714"/>
              <a:gd name="csX17" fmla="*/ 1596646 w 1634549"/>
              <a:gd name="csY17" fmla="*/ 56854 h 1667714"/>
              <a:gd name="csX18" fmla="*/ 1554006 w 1634549"/>
              <a:gd name="csY18" fmla="*/ 0 h 1667714"/>
              <a:gd name="csX19" fmla="*/ 1160766 w 1634549"/>
              <a:gd name="csY19" fmla="*/ 137397 h 1667714"/>
              <a:gd name="csX20" fmla="*/ 999680 w 1634549"/>
              <a:gd name="csY20" fmla="*/ 184775 h 1667714"/>
              <a:gd name="csX21" fmla="*/ 61590 w 1634549"/>
              <a:gd name="csY21" fmla="*/ 198989 h 1667714"/>
              <a:gd name="csX0" fmla="*/ 61590 w 1634549"/>
              <a:gd name="csY0" fmla="*/ 198989 h 1478201"/>
              <a:gd name="csX1" fmla="*/ 0 w 1634549"/>
              <a:gd name="csY1" fmla="*/ 217940 h 1478201"/>
              <a:gd name="csX2" fmla="*/ 9473 w 1634549"/>
              <a:gd name="csY2" fmla="*/ 578015 h 1478201"/>
              <a:gd name="csX3" fmla="*/ 227416 w 1634549"/>
              <a:gd name="csY3" fmla="*/ 573277 h 1478201"/>
              <a:gd name="csX4" fmla="*/ 217940 w 1634549"/>
              <a:gd name="csY4" fmla="*/ 909662 h 1478201"/>
              <a:gd name="csX5" fmla="*/ 900186 w 1634549"/>
              <a:gd name="csY5" fmla="*/ 876498 h 1478201"/>
              <a:gd name="csX6" fmla="*/ 1132339 w 1634549"/>
              <a:gd name="csY6" fmla="*/ 1478201 h 1478201"/>
              <a:gd name="csX7" fmla="*/ 1212882 w 1634549"/>
              <a:gd name="csY7" fmla="*/ 1407134 h 1478201"/>
              <a:gd name="csX8" fmla="*/ 1212882 w 1634549"/>
              <a:gd name="csY8" fmla="*/ 1246048 h 1478201"/>
              <a:gd name="csX9" fmla="*/ 1634549 w 1634549"/>
              <a:gd name="csY9" fmla="*/ 1293426 h 1478201"/>
              <a:gd name="csX10" fmla="*/ 1577695 w 1634549"/>
              <a:gd name="csY10" fmla="*/ 1193932 h 1478201"/>
              <a:gd name="csX11" fmla="*/ 1582433 w 1634549"/>
              <a:gd name="csY11" fmla="*/ 791217 h 1478201"/>
              <a:gd name="csX12" fmla="*/ 1563481 w 1634549"/>
              <a:gd name="csY12" fmla="*/ 668033 h 1478201"/>
              <a:gd name="csX13" fmla="*/ 1506627 w 1634549"/>
              <a:gd name="csY13" fmla="*/ 535374 h 1478201"/>
              <a:gd name="csX14" fmla="*/ 1482938 w 1634549"/>
              <a:gd name="csY14" fmla="*/ 350599 h 1478201"/>
              <a:gd name="csX15" fmla="*/ 1606122 w 1634549"/>
              <a:gd name="csY15" fmla="*/ 156348 h 1478201"/>
              <a:gd name="csX16" fmla="*/ 1596646 w 1634549"/>
              <a:gd name="csY16" fmla="*/ 56854 h 1478201"/>
              <a:gd name="csX17" fmla="*/ 1554006 w 1634549"/>
              <a:gd name="csY17" fmla="*/ 0 h 1478201"/>
              <a:gd name="csX18" fmla="*/ 1160766 w 1634549"/>
              <a:gd name="csY18" fmla="*/ 137397 h 1478201"/>
              <a:gd name="csX19" fmla="*/ 999680 w 1634549"/>
              <a:gd name="csY19" fmla="*/ 184775 h 1478201"/>
              <a:gd name="csX20" fmla="*/ 61590 w 1634549"/>
              <a:gd name="csY20" fmla="*/ 198989 h 1478201"/>
              <a:gd name="csX0" fmla="*/ 61590 w 1634549"/>
              <a:gd name="csY0" fmla="*/ 198989 h 1407134"/>
              <a:gd name="csX1" fmla="*/ 0 w 1634549"/>
              <a:gd name="csY1" fmla="*/ 217940 h 1407134"/>
              <a:gd name="csX2" fmla="*/ 9473 w 1634549"/>
              <a:gd name="csY2" fmla="*/ 578015 h 1407134"/>
              <a:gd name="csX3" fmla="*/ 227416 w 1634549"/>
              <a:gd name="csY3" fmla="*/ 573277 h 1407134"/>
              <a:gd name="csX4" fmla="*/ 217940 w 1634549"/>
              <a:gd name="csY4" fmla="*/ 909662 h 1407134"/>
              <a:gd name="csX5" fmla="*/ 900186 w 1634549"/>
              <a:gd name="csY5" fmla="*/ 876498 h 1407134"/>
              <a:gd name="csX6" fmla="*/ 1212882 w 1634549"/>
              <a:gd name="csY6" fmla="*/ 1407134 h 1407134"/>
              <a:gd name="csX7" fmla="*/ 1212882 w 1634549"/>
              <a:gd name="csY7" fmla="*/ 1246048 h 1407134"/>
              <a:gd name="csX8" fmla="*/ 1634549 w 1634549"/>
              <a:gd name="csY8" fmla="*/ 1293426 h 1407134"/>
              <a:gd name="csX9" fmla="*/ 1577695 w 1634549"/>
              <a:gd name="csY9" fmla="*/ 1193932 h 1407134"/>
              <a:gd name="csX10" fmla="*/ 1582433 w 1634549"/>
              <a:gd name="csY10" fmla="*/ 791217 h 1407134"/>
              <a:gd name="csX11" fmla="*/ 1563481 w 1634549"/>
              <a:gd name="csY11" fmla="*/ 668033 h 1407134"/>
              <a:gd name="csX12" fmla="*/ 1506627 w 1634549"/>
              <a:gd name="csY12" fmla="*/ 535374 h 1407134"/>
              <a:gd name="csX13" fmla="*/ 1482938 w 1634549"/>
              <a:gd name="csY13" fmla="*/ 350599 h 1407134"/>
              <a:gd name="csX14" fmla="*/ 1606122 w 1634549"/>
              <a:gd name="csY14" fmla="*/ 156348 h 1407134"/>
              <a:gd name="csX15" fmla="*/ 1596646 w 1634549"/>
              <a:gd name="csY15" fmla="*/ 56854 h 1407134"/>
              <a:gd name="csX16" fmla="*/ 1554006 w 1634549"/>
              <a:gd name="csY16" fmla="*/ 0 h 1407134"/>
              <a:gd name="csX17" fmla="*/ 1160766 w 1634549"/>
              <a:gd name="csY17" fmla="*/ 137397 h 1407134"/>
              <a:gd name="csX18" fmla="*/ 999680 w 1634549"/>
              <a:gd name="csY18" fmla="*/ 184775 h 1407134"/>
              <a:gd name="csX19" fmla="*/ 61590 w 1634549"/>
              <a:gd name="csY19" fmla="*/ 198989 h 1407134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900186 w 1634549"/>
              <a:gd name="csY5" fmla="*/ 87649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7059 w 1634549"/>
              <a:gd name="csY5" fmla="*/ 890712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170243 w 1634549"/>
              <a:gd name="csY5" fmla="*/ 540113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127601 w 1634549"/>
              <a:gd name="csY6" fmla="*/ 1146554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75485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189193 w 1634549"/>
              <a:gd name="csY7" fmla="*/ 1141817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57431 w 1634549"/>
              <a:gd name="csY2" fmla="*/ 45652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86205 w 1634549"/>
              <a:gd name="csY2" fmla="*/ 39897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5421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53346 w 1634549"/>
              <a:gd name="csY2" fmla="*/ 29666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67021 w 1634549"/>
              <a:gd name="csY2" fmla="*/ 414958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0 w 1572959"/>
              <a:gd name="csY0" fmla="*/ 198989 h 1293426"/>
              <a:gd name="csX1" fmla="*/ 245341 w 1572959"/>
              <a:gd name="csY1" fmla="*/ 294672 h 1293426"/>
              <a:gd name="csX2" fmla="*/ 5431 w 1572959"/>
              <a:gd name="csY2" fmla="*/ 414958 h 1293426"/>
              <a:gd name="csX3" fmla="*/ 1061043 w 1572959"/>
              <a:gd name="csY3" fmla="*/ 339881 h 1293426"/>
              <a:gd name="csX4" fmla="*/ 165825 w 1572959"/>
              <a:gd name="csY4" fmla="*/ 890710 h 1293426"/>
              <a:gd name="csX5" fmla="*/ 980732 w 1572959"/>
              <a:gd name="csY5" fmla="*/ 900188 h 1293426"/>
              <a:gd name="csX6" fmla="*/ 1032846 w 1572959"/>
              <a:gd name="csY6" fmla="*/ 1122865 h 1293426"/>
              <a:gd name="csX7" fmla="*/ 1160768 w 1572959"/>
              <a:gd name="csY7" fmla="*/ 1255525 h 1293426"/>
              <a:gd name="csX8" fmla="*/ 1572959 w 1572959"/>
              <a:gd name="csY8" fmla="*/ 1293426 h 1293426"/>
              <a:gd name="csX9" fmla="*/ 1516105 w 1572959"/>
              <a:gd name="csY9" fmla="*/ 1193932 h 1293426"/>
              <a:gd name="csX10" fmla="*/ 1520843 w 1572959"/>
              <a:gd name="csY10" fmla="*/ 791217 h 1293426"/>
              <a:gd name="csX11" fmla="*/ 1501891 w 1572959"/>
              <a:gd name="csY11" fmla="*/ 668033 h 1293426"/>
              <a:gd name="csX12" fmla="*/ 1445037 w 1572959"/>
              <a:gd name="csY12" fmla="*/ 535374 h 1293426"/>
              <a:gd name="csX13" fmla="*/ 1421348 w 1572959"/>
              <a:gd name="csY13" fmla="*/ 350599 h 1293426"/>
              <a:gd name="csX14" fmla="*/ 1544532 w 1572959"/>
              <a:gd name="csY14" fmla="*/ 156348 h 1293426"/>
              <a:gd name="csX15" fmla="*/ 1535056 w 1572959"/>
              <a:gd name="csY15" fmla="*/ 56854 h 1293426"/>
              <a:gd name="csX16" fmla="*/ 1492416 w 1572959"/>
              <a:gd name="csY16" fmla="*/ 0 h 1293426"/>
              <a:gd name="csX17" fmla="*/ 1099176 w 1572959"/>
              <a:gd name="csY17" fmla="*/ 137397 h 1293426"/>
              <a:gd name="csX18" fmla="*/ 938090 w 1572959"/>
              <a:gd name="csY18" fmla="*/ 184775 h 1293426"/>
              <a:gd name="csX19" fmla="*/ 0 w 1572959"/>
              <a:gd name="csY19" fmla="*/ 198989 h 1293426"/>
              <a:gd name="csX0" fmla="*/ 23344 w 1596303"/>
              <a:gd name="csY0" fmla="*/ 198989 h 1293426"/>
              <a:gd name="csX1" fmla="*/ 268685 w 1596303"/>
              <a:gd name="csY1" fmla="*/ 294672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3344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08782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08782 w 1596303"/>
              <a:gd name="csY19" fmla="*/ 198989 h 1293426"/>
              <a:gd name="csX0" fmla="*/ 208782 w 1596303"/>
              <a:gd name="csY0" fmla="*/ 198989 h 1293426"/>
              <a:gd name="csX1" fmla="*/ 0 w 1596303"/>
              <a:gd name="csY1" fmla="*/ 405366 h 1293426"/>
              <a:gd name="csX2" fmla="*/ 1084387 w 1596303"/>
              <a:gd name="csY2" fmla="*/ 339881 h 1293426"/>
              <a:gd name="csX3" fmla="*/ 189169 w 1596303"/>
              <a:gd name="csY3" fmla="*/ 890710 h 1293426"/>
              <a:gd name="csX4" fmla="*/ 1004076 w 1596303"/>
              <a:gd name="csY4" fmla="*/ 900188 h 1293426"/>
              <a:gd name="csX5" fmla="*/ 1056190 w 1596303"/>
              <a:gd name="csY5" fmla="*/ 1122865 h 1293426"/>
              <a:gd name="csX6" fmla="*/ 1184112 w 1596303"/>
              <a:gd name="csY6" fmla="*/ 1255525 h 1293426"/>
              <a:gd name="csX7" fmla="*/ 1596303 w 1596303"/>
              <a:gd name="csY7" fmla="*/ 1293426 h 1293426"/>
              <a:gd name="csX8" fmla="*/ 1539449 w 1596303"/>
              <a:gd name="csY8" fmla="*/ 1193932 h 1293426"/>
              <a:gd name="csX9" fmla="*/ 1544187 w 1596303"/>
              <a:gd name="csY9" fmla="*/ 791217 h 1293426"/>
              <a:gd name="csX10" fmla="*/ 1525235 w 1596303"/>
              <a:gd name="csY10" fmla="*/ 668033 h 1293426"/>
              <a:gd name="csX11" fmla="*/ 1468381 w 1596303"/>
              <a:gd name="csY11" fmla="*/ 535374 h 1293426"/>
              <a:gd name="csX12" fmla="*/ 1444692 w 1596303"/>
              <a:gd name="csY12" fmla="*/ 350599 h 1293426"/>
              <a:gd name="csX13" fmla="*/ 1567876 w 1596303"/>
              <a:gd name="csY13" fmla="*/ 156348 h 1293426"/>
              <a:gd name="csX14" fmla="*/ 1558400 w 1596303"/>
              <a:gd name="csY14" fmla="*/ 56854 h 1293426"/>
              <a:gd name="csX15" fmla="*/ 1515760 w 1596303"/>
              <a:gd name="csY15" fmla="*/ 0 h 1293426"/>
              <a:gd name="csX16" fmla="*/ 1122520 w 1596303"/>
              <a:gd name="csY16" fmla="*/ 137397 h 1293426"/>
              <a:gd name="csX17" fmla="*/ 961434 w 1596303"/>
              <a:gd name="csY17" fmla="*/ 184775 h 1293426"/>
              <a:gd name="csX18" fmla="*/ 208782 w 1596303"/>
              <a:gd name="csY18" fmla="*/ 198989 h 1293426"/>
              <a:gd name="csX0" fmla="*/ 0 w 1608128"/>
              <a:gd name="csY0" fmla="*/ 189398 h 1293426"/>
              <a:gd name="csX1" fmla="*/ 11825 w 1608128"/>
              <a:gd name="csY1" fmla="*/ 405366 h 1293426"/>
              <a:gd name="csX2" fmla="*/ 1096212 w 1608128"/>
              <a:gd name="csY2" fmla="*/ 339881 h 1293426"/>
              <a:gd name="csX3" fmla="*/ 200994 w 1608128"/>
              <a:gd name="csY3" fmla="*/ 890710 h 1293426"/>
              <a:gd name="csX4" fmla="*/ 1015901 w 1608128"/>
              <a:gd name="csY4" fmla="*/ 900188 h 1293426"/>
              <a:gd name="csX5" fmla="*/ 1068015 w 1608128"/>
              <a:gd name="csY5" fmla="*/ 1122865 h 1293426"/>
              <a:gd name="csX6" fmla="*/ 1195937 w 1608128"/>
              <a:gd name="csY6" fmla="*/ 1255525 h 1293426"/>
              <a:gd name="csX7" fmla="*/ 1608128 w 1608128"/>
              <a:gd name="csY7" fmla="*/ 1293426 h 1293426"/>
              <a:gd name="csX8" fmla="*/ 1551274 w 1608128"/>
              <a:gd name="csY8" fmla="*/ 1193932 h 1293426"/>
              <a:gd name="csX9" fmla="*/ 1556012 w 1608128"/>
              <a:gd name="csY9" fmla="*/ 791217 h 1293426"/>
              <a:gd name="csX10" fmla="*/ 1537060 w 1608128"/>
              <a:gd name="csY10" fmla="*/ 668033 h 1293426"/>
              <a:gd name="csX11" fmla="*/ 1480206 w 1608128"/>
              <a:gd name="csY11" fmla="*/ 535374 h 1293426"/>
              <a:gd name="csX12" fmla="*/ 1456517 w 1608128"/>
              <a:gd name="csY12" fmla="*/ 350599 h 1293426"/>
              <a:gd name="csX13" fmla="*/ 1579701 w 1608128"/>
              <a:gd name="csY13" fmla="*/ 156348 h 1293426"/>
              <a:gd name="csX14" fmla="*/ 1570225 w 1608128"/>
              <a:gd name="csY14" fmla="*/ 56854 h 1293426"/>
              <a:gd name="csX15" fmla="*/ 1527585 w 1608128"/>
              <a:gd name="csY15" fmla="*/ 0 h 1293426"/>
              <a:gd name="csX16" fmla="*/ 1134345 w 1608128"/>
              <a:gd name="csY16" fmla="*/ 137397 h 1293426"/>
              <a:gd name="csX17" fmla="*/ 973259 w 1608128"/>
              <a:gd name="csY17" fmla="*/ 184775 h 1293426"/>
              <a:gd name="csX18" fmla="*/ 0 w 1608128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1097176 w 1609092"/>
              <a:gd name="csY2" fmla="*/ 339881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16865 w 1609092"/>
              <a:gd name="csY3" fmla="*/ 900188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141556 w 1609092"/>
              <a:gd name="csY3" fmla="*/ 896991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26529 w 1609092"/>
              <a:gd name="csY4" fmla="*/ 111327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13740 w 1609092"/>
              <a:gd name="csY4" fmla="*/ 74879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5838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87159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70 w 1609092"/>
              <a:gd name="csY4" fmla="*/ 79355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200064 w 1609092"/>
              <a:gd name="csY4" fmla="*/ 82552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400628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44 w 1608172"/>
              <a:gd name="csY0" fmla="*/ 189398 h 1293426"/>
              <a:gd name="csX1" fmla="*/ 933199 w 1608172"/>
              <a:gd name="csY1" fmla="*/ 400628 h 1293426"/>
              <a:gd name="csX2" fmla="*/ 1073495 w 1608172"/>
              <a:gd name="csY2" fmla="*/ 753117 h 1293426"/>
              <a:gd name="csX3" fmla="*/ 1192749 w 1608172"/>
              <a:gd name="csY3" fmla="*/ 844708 h 1293426"/>
              <a:gd name="csX4" fmla="*/ 1183192 w 1608172"/>
              <a:gd name="csY4" fmla="*/ 1255525 h 1293426"/>
              <a:gd name="csX5" fmla="*/ 1608172 w 1608172"/>
              <a:gd name="csY5" fmla="*/ 1293426 h 1293426"/>
              <a:gd name="csX6" fmla="*/ 1551318 w 1608172"/>
              <a:gd name="csY6" fmla="*/ 1193932 h 1293426"/>
              <a:gd name="csX7" fmla="*/ 1556056 w 1608172"/>
              <a:gd name="csY7" fmla="*/ 791217 h 1293426"/>
              <a:gd name="csX8" fmla="*/ 1537104 w 1608172"/>
              <a:gd name="csY8" fmla="*/ 668033 h 1293426"/>
              <a:gd name="csX9" fmla="*/ 1480250 w 1608172"/>
              <a:gd name="csY9" fmla="*/ 535374 h 1293426"/>
              <a:gd name="csX10" fmla="*/ 1456561 w 1608172"/>
              <a:gd name="csY10" fmla="*/ 350599 h 1293426"/>
              <a:gd name="csX11" fmla="*/ 1579745 w 1608172"/>
              <a:gd name="csY11" fmla="*/ 156348 h 1293426"/>
              <a:gd name="csX12" fmla="*/ 1570269 w 1608172"/>
              <a:gd name="csY12" fmla="*/ 56854 h 1293426"/>
              <a:gd name="csX13" fmla="*/ 1527629 w 1608172"/>
              <a:gd name="csY13" fmla="*/ 0 h 1293426"/>
              <a:gd name="csX14" fmla="*/ 1134389 w 1608172"/>
              <a:gd name="csY14" fmla="*/ 137397 h 1293426"/>
              <a:gd name="csX15" fmla="*/ 973303 w 1608172"/>
              <a:gd name="csY15" fmla="*/ 184775 h 1293426"/>
              <a:gd name="csX16" fmla="*/ 44 w 1608172"/>
              <a:gd name="csY16" fmla="*/ 189398 h 1293426"/>
              <a:gd name="csX0" fmla="*/ 40104 w 674973"/>
              <a:gd name="csY0" fmla="*/ 184775 h 1293426"/>
              <a:gd name="csX1" fmla="*/ 0 w 674973"/>
              <a:gd name="csY1" fmla="*/ 400628 h 1293426"/>
              <a:gd name="csX2" fmla="*/ 140296 w 674973"/>
              <a:gd name="csY2" fmla="*/ 753117 h 1293426"/>
              <a:gd name="csX3" fmla="*/ 259550 w 674973"/>
              <a:gd name="csY3" fmla="*/ 844708 h 1293426"/>
              <a:gd name="csX4" fmla="*/ 249993 w 674973"/>
              <a:gd name="csY4" fmla="*/ 1255525 h 1293426"/>
              <a:gd name="csX5" fmla="*/ 674973 w 674973"/>
              <a:gd name="csY5" fmla="*/ 1293426 h 1293426"/>
              <a:gd name="csX6" fmla="*/ 618119 w 674973"/>
              <a:gd name="csY6" fmla="*/ 1193932 h 1293426"/>
              <a:gd name="csX7" fmla="*/ 622857 w 674973"/>
              <a:gd name="csY7" fmla="*/ 791217 h 1293426"/>
              <a:gd name="csX8" fmla="*/ 603905 w 674973"/>
              <a:gd name="csY8" fmla="*/ 668033 h 1293426"/>
              <a:gd name="csX9" fmla="*/ 547051 w 674973"/>
              <a:gd name="csY9" fmla="*/ 535374 h 1293426"/>
              <a:gd name="csX10" fmla="*/ 523362 w 674973"/>
              <a:gd name="csY10" fmla="*/ 350599 h 1293426"/>
              <a:gd name="csX11" fmla="*/ 646546 w 674973"/>
              <a:gd name="csY11" fmla="*/ 156348 h 1293426"/>
              <a:gd name="csX12" fmla="*/ 637070 w 674973"/>
              <a:gd name="csY12" fmla="*/ 56854 h 1293426"/>
              <a:gd name="csX13" fmla="*/ 594430 w 674973"/>
              <a:gd name="csY13" fmla="*/ 0 h 1293426"/>
              <a:gd name="csX14" fmla="*/ 201190 w 674973"/>
              <a:gd name="csY14" fmla="*/ 137397 h 1293426"/>
              <a:gd name="csX15" fmla="*/ 40104 w 674973"/>
              <a:gd name="csY15" fmla="*/ 184775 h 1293426"/>
              <a:gd name="csX0" fmla="*/ 0 w 634869"/>
              <a:gd name="csY0" fmla="*/ 184775 h 1293426"/>
              <a:gd name="csX1" fmla="*/ 90981 w 634869"/>
              <a:gd name="csY1" fmla="*/ 407022 h 1293426"/>
              <a:gd name="csX2" fmla="*/ 100192 w 634869"/>
              <a:gd name="csY2" fmla="*/ 753117 h 1293426"/>
              <a:gd name="csX3" fmla="*/ 219446 w 634869"/>
              <a:gd name="csY3" fmla="*/ 844708 h 1293426"/>
              <a:gd name="csX4" fmla="*/ 209889 w 634869"/>
              <a:gd name="csY4" fmla="*/ 1255525 h 1293426"/>
              <a:gd name="csX5" fmla="*/ 634869 w 634869"/>
              <a:gd name="csY5" fmla="*/ 1293426 h 1293426"/>
              <a:gd name="csX6" fmla="*/ 578015 w 634869"/>
              <a:gd name="csY6" fmla="*/ 1193932 h 1293426"/>
              <a:gd name="csX7" fmla="*/ 582753 w 634869"/>
              <a:gd name="csY7" fmla="*/ 791217 h 1293426"/>
              <a:gd name="csX8" fmla="*/ 563801 w 634869"/>
              <a:gd name="csY8" fmla="*/ 668033 h 1293426"/>
              <a:gd name="csX9" fmla="*/ 506947 w 634869"/>
              <a:gd name="csY9" fmla="*/ 535374 h 1293426"/>
              <a:gd name="csX10" fmla="*/ 483258 w 634869"/>
              <a:gd name="csY10" fmla="*/ 350599 h 1293426"/>
              <a:gd name="csX11" fmla="*/ 606442 w 634869"/>
              <a:gd name="csY11" fmla="*/ 156348 h 1293426"/>
              <a:gd name="csX12" fmla="*/ 596966 w 634869"/>
              <a:gd name="csY12" fmla="*/ 56854 h 1293426"/>
              <a:gd name="csX13" fmla="*/ 554326 w 634869"/>
              <a:gd name="csY13" fmla="*/ 0 h 1293426"/>
              <a:gd name="csX14" fmla="*/ 161086 w 634869"/>
              <a:gd name="csY14" fmla="*/ 137397 h 1293426"/>
              <a:gd name="csX15" fmla="*/ 0 w 634869"/>
              <a:gd name="csY15" fmla="*/ 184775 h 1293426"/>
              <a:gd name="csX0" fmla="*/ 36907 w 671776"/>
              <a:gd name="csY0" fmla="*/ 184775 h 1293426"/>
              <a:gd name="csX1" fmla="*/ 0 w 671776"/>
              <a:gd name="csY1" fmla="*/ 391036 h 1293426"/>
              <a:gd name="csX2" fmla="*/ 137099 w 671776"/>
              <a:gd name="csY2" fmla="*/ 753117 h 1293426"/>
              <a:gd name="csX3" fmla="*/ 256353 w 671776"/>
              <a:gd name="csY3" fmla="*/ 844708 h 1293426"/>
              <a:gd name="csX4" fmla="*/ 246796 w 671776"/>
              <a:gd name="csY4" fmla="*/ 1255525 h 1293426"/>
              <a:gd name="csX5" fmla="*/ 671776 w 671776"/>
              <a:gd name="csY5" fmla="*/ 1293426 h 1293426"/>
              <a:gd name="csX6" fmla="*/ 614922 w 671776"/>
              <a:gd name="csY6" fmla="*/ 1193932 h 1293426"/>
              <a:gd name="csX7" fmla="*/ 619660 w 671776"/>
              <a:gd name="csY7" fmla="*/ 791217 h 1293426"/>
              <a:gd name="csX8" fmla="*/ 600708 w 671776"/>
              <a:gd name="csY8" fmla="*/ 668033 h 1293426"/>
              <a:gd name="csX9" fmla="*/ 543854 w 671776"/>
              <a:gd name="csY9" fmla="*/ 535374 h 1293426"/>
              <a:gd name="csX10" fmla="*/ 520165 w 671776"/>
              <a:gd name="csY10" fmla="*/ 350599 h 1293426"/>
              <a:gd name="csX11" fmla="*/ 643349 w 671776"/>
              <a:gd name="csY11" fmla="*/ 156348 h 1293426"/>
              <a:gd name="csX12" fmla="*/ 633873 w 671776"/>
              <a:gd name="csY12" fmla="*/ 56854 h 1293426"/>
              <a:gd name="csX13" fmla="*/ 591233 w 671776"/>
              <a:gd name="csY13" fmla="*/ 0 h 1293426"/>
              <a:gd name="csX14" fmla="*/ 197993 w 671776"/>
              <a:gd name="csY14" fmla="*/ 137397 h 1293426"/>
              <a:gd name="csX15" fmla="*/ 36907 w 671776"/>
              <a:gd name="csY15" fmla="*/ 184775 h 1293426"/>
              <a:gd name="csX0" fmla="*/ 0 w 682827"/>
              <a:gd name="csY0" fmla="*/ 200761 h 1293426"/>
              <a:gd name="csX1" fmla="*/ 11051 w 682827"/>
              <a:gd name="csY1" fmla="*/ 391036 h 1293426"/>
              <a:gd name="csX2" fmla="*/ 148150 w 682827"/>
              <a:gd name="csY2" fmla="*/ 753117 h 1293426"/>
              <a:gd name="csX3" fmla="*/ 267404 w 682827"/>
              <a:gd name="csY3" fmla="*/ 844708 h 1293426"/>
              <a:gd name="csX4" fmla="*/ 257847 w 682827"/>
              <a:gd name="csY4" fmla="*/ 1255525 h 1293426"/>
              <a:gd name="csX5" fmla="*/ 682827 w 682827"/>
              <a:gd name="csY5" fmla="*/ 1293426 h 1293426"/>
              <a:gd name="csX6" fmla="*/ 625973 w 682827"/>
              <a:gd name="csY6" fmla="*/ 1193932 h 1293426"/>
              <a:gd name="csX7" fmla="*/ 630711 w 682827"/>
              <a:gd name="csY7" fmla="*/ 791217 h 1293426"/>
              <a:gd name="csX8" fmla="*/ 611759 w 682827"/>
              <a:gd name="csY8" fmla="*/ 668033 h 1293426"/>
              <a:gd name="csX9" fmla="*/ 554905 w 682827"/>
              <a:gd name="csY9" fmla="*/ 535374 h 1293426"/>
              <a:gd name="csX10" fmla="*/ 531216 w 682827"/>
              <a:gd name="csY10" fmla="*/ 350599 h 1293426"/>
              <a:gd name="csX11" fmla="*/ 654400 w 682827"/>
              <a:gd name="csY11" fmla="*/ 156348 h 1293426"/>
              <a:gd name="csX12" fmla="*/ 644924 w 682827"/>
              <a:gd name="csY12" fmla="*/ 56854 h 1293426"/>
              <a:gd name="csX13" fmla="*/ 602284 w 682827"/>
              <a:gd name="csY13" fmla="*/ 0 h 1293426"/>
              <a:gd name="csX14" fmla="*/ 209044 w 682827"/>
              <a:gd name="csY14" fmla="*/ 137397 h 1293426"/>
              <a:gd name="csX15" fmla="*/ 0 w 682827"/>
              <a:gd name="csY15" fmla="*/ 200761 h 129342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</a:cxnLst>
            <a:rect l="l" t="t" r="r" b="b"/>
            <a:pathLst>
              <a:path w="682827" h="1293426">
                <a:moveTo>
                  <a:pt x="0" y="200761"/>
                </a:moveTo>
                <a:lnTo>
                  <a:pt x="11051" y="391036"/>
                </a:lnTo>
                <a:lnTo>
                  <a:pt x="148150" y="753117"/>
                </a:lnTo>
                <a:lnTo>
                  <a:pt x="267404" y="844708"/>
                </a:lnTo>
                <a:cubicBezTo>
                  <a:pt x="266350" y="988041"/>
                  <a:pt x="258901" y="1112192"/>
                  <a:pt x="257847" y="1255525"/>
                </a:cubicBezTo>
                <a:lnTo>
                  <a:pt x="682827" y="1293426"/>
                </a:lnTo>
                <a:lnTo>
                  <a:pt x="625973" y="1193932"/>
                </a:lnTo>
                <a:cubicBezTo>
                  <a:pt x="627552" y="1059694"/>
                  <a:pt x="629132" y="925455"/>
                  <a:pt x="630711" y="791217"/>
                </a:cubicBezTo>
                <a:lnTo>
                  <a:pt x="611759" y="668033"/>
                </a:lnTo>
                <a:lnTo>
                  <a:pt x="554905" y="535374"/>
                </a:lnTo>
                <a:lnTo>
                  <a:pt x="531216" y="350599"/>
                </a:lnTo>
                <a:lnTo>
                  <a:pt x="654400" y="156348"/>
                </a:lnTo>
                <a:lnTo>
                  <a:pt x="644924" y="56854"/>
                </a:lnTo>
                <a:lnTo>
                  <a:pt x="602284" y="0"/>
                </a:lnTo>
                <a:lnTo>
                  <a:pt x="209044" y="137397"/>
                </a:lnTo>
                <a:lnTo>
                  <a:pt x="0" y="200761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2CDB5444-501F-7FD4-AAB8-8F7206A040B0}"/>
              </a:ext>
            </a:extLst>
          </p:cNvPr>
          <p:cNvSpPr/>
          <p:nvPr/>
        </p:nvSpPr>
        <p:spPr>
          <a:xfrm>
            <a:off x="2804583" y="1625600"/>
            <a:ext cx="846667" cy="946150"/>
          </a:xfrm>
          <a:custGeom>
            <a:avLst/>
            <a:gdLst>
              <a:gd name="connsiteX0" fmla="*/ 0 w 846667"/>
              <a:gd name="connsiteY0" fmla="*/ 101600 h 946150"/>
              <a:gd name="connsiteX1" fmla="*/ 112184 w 846667"/>
              <a:gd name="connsiteY1" fmla="*/ 50800 h 946150"/>
              <a:gd name="connsiteX2" fmla="*/ 292100 w 846667"/>
              <a:gd name="connsiteY2" fmla="*/ 0 h 946150"/>
              <a:gd name="connsiteX3" fmla="*/ 438150 w 846667"/>
              <a:gd name="connsiteY3" fmla="*/ 95250 h 946150"/>
              <a:gd name="connsiteX4" fmla="*/ 395817 w 846667"/>
              <a:gd name="connsiteY4" fmla="*/ 101600 h 946150"/>
              <a:gd name="connsiteX5" fmla="*/ 387350 w 846667"/>
              <a:gd name="connsiteY5" fmla="*/ 133350 h 946150"/>
              <a:gd name="connsiteX6" fmla="*/ 406400 w 846667"/>
              <a:gd name="connsiteY6" fmla="*/ 198967 h 946150"/>
              <a:gd name="connsiteX7" fmla="*/ 503767 w 846667"/>
              <a:gd name="connsiteY7" fmla="*/ 162983 h 946150"/>
              <a:gd name="connsiteX8" fmla="*/ 512234 w 846667"/>
              <a:gd name="connsiteY8" fmla="*/ 209550 h 946150"/>
              <a:gd name="connsiteX9" fmla="*/ 599017 w 846667"/>
              <a:gd name="connsiteY9" fmla="*/ 184150 h 946150"/>
              <a:gd name="connsiteX10" fmla="*/ 662517 w 846667"/>
              <a:gd name="connsiteY10" fmla="*/ 213783 h 946150"/>
              <a:gd name="connsiteX11" fmla="*/ 690034 w 846667"/>
              <a:gd name="connsiteY11" fmla="*/ 251883 h 946150"/>
              <a:gd name="connsiteX12" fmla="*/ 694267 w 846667"/>
              <a:gd name="connsiteY12" fmla="*/ 277283 h 946150"/>
              <a:gd name="connsiteX13" fmla="*/ 738717 w 846667"/>
              <a:gd name="connsiteY13" fmla="*/ 268817 h 946150"/>
              <a:gd name="connsiteX14" fmla="*/ 846667 w 846667"/>
              <a:gd name="connsiteY14" fmla="*/ 649817 h 946150"/>
              <a:gd name="connsiteX15" fmla="*/ 802217 w 846667"/>
              <a:gd name="connsiteY15" fmla="*/ 660400 h 946150"/>
              <a:gd name="connsiteX16" fmla="*/ 810684 w 846667"/>
              <a:gd name="connsiteY16" fmla="*/ 717550 h 946150"/>
              <a:gd name="connsiteX17" fmla="*/ 791634 w 846667"/>
              <a:gd name="connsiteY17" fmla="*/ 772583 h 946150"/>
              <a:gd name="connsiteX18" fmla="*/ 753534 w 846667"/>
              <a:gd name="connsiteY18" fmla="*/ 797983 h 946150"/>
              <a:gd name="connsiteX19" fmla="*/ 709084 w 846667"/>
              <a:gd name="connsiteY19" fmla="*/ 817033 h 946150"/>
              <a:gd name="connsiteX20" fmla="*/ 730250 w 846667"/>
              <a:gd name="connsiteY20" fmla="*/ 880533 h 946150"/>
              <a:gd name="connsiteX21" fmla="*/ 501650 w 846667"/>
              <a:gd name="connsiteY21" fmla="*/ 946150 h 946150"/>
              <a:gd name="connsiteX22" fmla="*/ 357717 w 846667"/>
              <a:gd name="connsiteY22" fmla="*/ 442383 h 946150"/>
              <a:gd name="connsiteX23" fmla="*/ 298450 w 846667"/>
              <a:gd name="connsiteY23" fmla="*/ 459317 h 946150"/>
              <a:gd name="connsiteX24" fmla="*/ 260350 w 846667"/>
              <a:gd name="connsiteY24" fmla="*/ 306917 h 946150"/>
              <a:gd name="connsiteX25" fmla="*/ 224367 w 846667"/>
              <a:gd name="connsiteY25" fmla="*/ 311150 h 946150"/>
              <a:gd name="connsiteX26" fmla="*/ 205317 w 846667"/>
              <a:gd name="connsiteY26" fmla="*/ 232833 h 946150"/>
              <a:gd name="connsiteX27" fmla="*/ 93134 w 846667"/>
              <a:gd name="connsiteY27" fmla="*/ 179917 h 946150"/>
              <a:gd name="connsiteX28" fmla="*/ 33867 w 846667"/>
              <a:gd name="connsiteY28" fmla="*/ 198967 h 946150"/>
              <a:gd name="connsiteX29" fmla="*/ 0 w 846667"/>
              <a:gd name="connsiteY29" fmla="*/ 101600 h 94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46667" h="946150">
                <a:moveTo>
                  <a:pt x="0" y="101600"/>
                </a:moveTo>
                <a:lnTo>
                  <a:pt x="112184" y="50800"/>
                </a:lnTo>
                <a:lnTo>
                  <a:pt x="292100" y="0"/>
                </a:lnTo>
                <a:lnTo>
                  <a:pt x="438150" y="95250"/>
                </a:lnTo>
                <a:lnTo>
                  <a:pt x="395817" y="101600"/>
                </a:lnTo>
                <a:lnTo>
                  <a:pt x="387350" y="133350"/>
                </a:lnTo>
                <a:lnTo>
                  <a:pt x="406400" y="198967"/>
                </a:lnTo>
                <a:lnTo>
                  <a:pt x="503767" y="162983"/>
                </a:lnTo>
                <a:lnTo>
                  <a:pt x="512234" y="209550"/>
                </a:lnTo>
                <a:lnTo>
                  <a:pt x="599017" y="184150"/>
                </a:lnTo>
                <a:lnTo>
                  <a:pt x="662517" y="213783"/>
                </a:lnTo>
                <a:lnTo>
                  <a:pt x="690034" y="251883"/>
                </a:lnTo>
                <a:lnTo>
                  <a:pt x="694267" y="277283"/>
                </a:lnTo>
                <a:lnTo>
                  <a:pt x="738717" y="268817"/>
                </a:lnTo>
                <a:lnTo>
                  <a:pt x="846667" y="649817"/>
                </a:lnTo>
                <a:lnTo>
                  <a:pt x="802217" y="660400"/>
                </a:lnTo>
                <a:lnTo>
                  <a:pt x="810684" y="717550"/>
                </a:lnTo>
                <a:lnTo>
                  <a:pt x="791634" y="772583"/>
                </a:lnTo>
                <a:lnTo>
                  <a:pt x="753534" y="797983"/>
                </a:lnTo>
                <a:lnTo>
                  <a:pt x="709084" y="817033"/>
                </a:lnTo>
                <a:lnTo>
                  <a:pt x="730250" y="880533"/>
                </a:lnTo>
                <a:lnTo>
                  <a:pt x="501650" y="946150"/>
                </a:lnTo>
                <a:lnTo>
                  <a:pt x="357717" y="442383"/>
                </a:lnTo>
                <a:lnTo>
                  <a:pt x="298450" y="459317"/>
                </a:lnTo>
                <a:lnTo>
                  <a:pt x="260350" y="306917"/>
                </a:lnTo>
                <a:lnTo>
                  <a:pt x="224367" y="311150"/>
                </a:lnTo>
                <a:lnTo>
                  <a:pt x="205317" y="232833"/>
                </a:lnTo>
                <a:lnTo>
                  <a:pt x="93134" y="179917"/>
                </a:lnTo>
                <a:lnTo>
                  <a:pt x="33867" y="198967"/>
                </a:lnTo>
                <a:lnTo>
                  <a:pt x="0" y="1016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C8662DD8-F5DA-0F91-77A4-8BC921B52FA3}"/>
              </a:ext>
            </a:extLst>
          </p:cNvPr>
          <p:cNvSpPr txBox="1"/>
          <p:nvPr/>
        </p:nvSpPr>
        <p:spPr>
          <a:xfrm>
            <a:off x="3070606" y="194767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4635F0C3-2EC5-0EBD-E044-877B95CD0FBF}"/>
              </a:ext>
            </a:extLst>
          </p:cNvPr>
          <p:cNvSpPr txBox="1"/>
          <p:nvPr/>
        </p:nvSpPr>
        <p:spPr>
          <a:xfrm>
            <a:off x="2855474" y="3328972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B6EA809A-3CC3-AB7F-76ED-C6AD806268C7}"/>
              </a:ext>
            </a:extLst>
          </p:cNvPr>
          <p:cNvSpPr txBox="1"/>
          <p:nvPr/>
        </p:nvSpPr>
        <p:spPr>
          <a:xfrm>
            <a:off x="1847089" y="3712115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多目的広場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CAFE9CE1-0B46-F5C7-BCEC-1D7601464631}"/>
              </a:ext>
            </a:extLst>
          </p:cNvPr>
          <p:cNvSpPr/>
          <p:nvPr/>
        </p:nvSpPr>
        <p:spPr>
          <a:xfrm>
            <a:off x="1879600" y="1748367"/>
            <a:ext cx="1447800" cy="1147233"/>
          </a:xfrm>
          <a:custGeom>
            <a:avLst/>
            <a:gdLst>
              <a:gd name="connsiteX0" fmla="*/ 215900 w 1447800"/>
              <a:gd name="connsiteY0" fmla="*/ 207433 h 1147233"/>
              <a:gd name="connsiteX1" fmla="*/ 939800 w 1447800"/>
              <a:gd name="connsiteY1" fmla="*/ 0 h 1147233"/>
              <a:gd name="connsiteX2" fmla="*/ 965200 w 1447800"/>
              <a:gd name="connsiteY2" fmla="*/ 63500 h 1147233"/>
              <a:gd name="connsiteX3" fmla="*/ 1032933 w 1447800"/>
              <a:gd name="connsiteY3" fmla="*/ 55033 h 1147233"/>
              <a:gd name="connsiteX4" fmla="*/ 1138767 w 1447800"/>
              <a:gd name="connsiteY4" fmla="*/ 114300 h 1147233"/>
              <a:gd name="connsiteX5" fmla="*/ 1159933 w 1447800"/>
              <a:gd name="connsiteY5" fmla="*/ 173566 h 1147233"/>
              <a:gd name="connsiteX6" fmla="*/ 1189567 w 1447800"/>
              <a:gd name="connsiteY6" fmla="*/ 169333 h 1147233"/>
              <a:gd name="connsiteX7" fmla="*/ 1219200 w 1447800"/>
              <a:gd name="connsiteY7" fmla="*/ 330200 h 1147233"/>
              <a:gd name="connsiteX8" fmla="*/ 1282700 w 1447800"/>
              <a:gd name="connsiteY8" fmla="*/ 325966 h 1147233"/>
              <a:gd name="connsiteX9" fmla="*/ 1447800 w 1447800"/>
              <a:gd name="connsiteY9" fmla="*/ 863600 h 1147233"/>
              <a:gd name="connsiteX10" fmla="*/ 1363133 w 1447800"/>
              <a:gd name="connsiteY10" fmla="*/ 918633 h 1147233"/>
              <a:gd name="connsiteX11" fmla="*/ 1253067 w 1447800"/>
              <a:gd name="connsiteY11" fmla="*/ 990600 h 1147233"/>
              <a:gd name="connsiteX12" fmla="*/ 1185333 w 1447800"/>
              <a:gd name="connsiteY12" fmla="*/ 1041400 h 1147233"/>
              <a:gd name="connsiteX13" fmla="*/ 1075267 w 1447800"/>
              <a:gd name="connsiteY13" fmla="*/ 1092200 h 1147233"/>
              <a:gd name="connsiteX14" fmla="*/ 893233 w 1447800"/>
              <a:gd name="connsiteY14" fmla="*/ 1147233 h 1147233"/>
              <a:gd name="connsiteX15" fmla="*/ 558800 w 1447800"/>
              <a:gd name="connsiteY15" fmla="*/ 1049866 h 1147233"/>
              <a:gd name="connsiteX16" fmla="*/ 558800 w 1447800"/>
              <a:gd name="connsiteY16" fmla="*/ 1049866 h 1147233"/>
              <a:gd name="connsiteX17" fmla="*/ 0 w 1447800"/>
              <a:gd name="connsiteY17" fmla="*/ 990600 h 1147233"/>
              <a:gd name="connsiteX18" fmla="*/ 215900 w 1447800"/>
              <a:gd name="connsiteY18" fmla="*/ 207433 h 114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47800" h="1147233">
                <a:moveTo>
                  <a:pt x="215900" y="207433"/>
                </a:moveTo>
                <a:lnTo>
                  <a:pt x="939800" y="0"/>
                </a:lnTo>
                <a:lnTo>
                  <a:pt x="965200" y="63500"/>
                </a:lnTo>
                <a:lnTo>
                  <a:pt x="1032933" y="55033"/>
                </a:lnTo>
                <a:lnTo>
                  <a:pt x="1138767" y="114300"/>
                </a:lnTo>
                <a:lnTo>
                  <a:pt x="1159933" y="173566"/>
                </a:lnTo>
                <a:lnTo>
                  <a:pt x="1189567" y="169333"/>
                </a:lnTo>
                <a:lnTo>
                  <a:pt x="1219200" y="330200"/>
                </a:lnTo>
                <a:lnTo>
                  <a:pt x="1282700" y="325966"/>
                </a:lnTo>
                <a:lnTo>
                  <a:pt x="1447800" y="863600"/>
                </a:lnTo>
                <a:lnTo>
                  <a:pt x="1363133" y="918633"/>
                </a:lnTo>
                <a:lnTo>
                  <a:pt x="1253067" y="990600"/>
                </a:lnTo>
                <a:lnTo>
                  <a:pt x="1185333" y="1041400"/>
                </a:lnTo>
                <a:lnTo>
                  <a:pt x="1075267" y="1092200"/>
                </a:lnTo>
                <a:lnTo>
                  <a:pt x="893233" y="1147233"/>
                </a:lnTo>
                <a:lnTo>
                  <a:pt x="558800" y="1049866"/>
                </a:lnTo>
                <a:lnTo>
                  <a:pt x="558800" y="1049866"/>
                </a:lnTo>
                <a:lnTo>
                  <a:pt x="0" y="990600"/>
                </a:lnTo>
                <a:lnTo>
                  <a:pt x="215900" y="20743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1BEFC984-22B8-C7DD-F2C6-11315C813957}"/>
              </a:ext>
            </a:extLst>
          </p:cNvPr>
          <p:cNvSpPr txBox="1"/>
          <p:nvPr/>
        </p:nvSpPr>
        <p:spPr>
          <a:xfrm>
            <a:off x="2094503" y="2098679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球技場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4" name="フリーフォーム: 図形 3">
            <a:extLst>
              <a:ext uri="{FF2B5EF4-FFF2-40B4-BE49-F238E27FC236}">
                <a16:creationId xmlns:a16="http://schemas.microsoft.com/office/drawing/2014/main" id="{E50E54DC-B80A-8377-A9EB-116AC778D3B1}"/>
              </a:ext>
            </a:extLst>
          </p:cNvPr>
          <p:cNvSpPr/>
          <p:nvPr/>
        </p:nvSpPr>
        <p:spPr>
          <a:xfrm>
            <a:off x="4279900" y="3657600"/>
            <a:ext cx="932180" cy="833120"/>
          </a:xfrm>
          <a:custGeom>
            <a:avLst/>
            <a:gdLst>
              <a:gd name="csX0" fmla="*/ 782320 w 932180"/>
              <a:gd name="csY0" fmla="*/ 0 h 833120"/>
              <a:gd name="csX1" fmla="*/ 619760 w 932180"/>
              <a:gd name="csY1" fmla="*/ 662940 h 833120"/>
              <a:gd name="csX2" fmla="*/ 43180 w 932180"/>
              <a:gd name="csY2" fmla="*/ 546100 h 833120"/>
              <a:gd name="csX3" fmla="*/ 0 w 932180"/>
              <a:gd name="csY3" fmla="*/ 708660 h 833120"/>
              <a:gd name="csX4" fmla="*/ 652780 w 932180"/>
              <a:gd name="csY4" fmla="*/ 833120 h 833120"/>
              <a:gd name="csX5" fmla="*/ 754380 w 932180"/>
              <a:gd name="csY5" fmla="*/ 378460 h 833120"/>
              <a:gd name="csX6" fmla="*/ 830580 w 932180"/>
              <a:gd name="csY6" fmla="*/ 198120 h 833120"/>
              <a:gd name="csX7" fmla="*/ 932180 w 932180"/>
              <a:gd name="csY7" fmla="*/ 53340 h 833120"/>
              <a:gd name="csX8" fmla="*/ 782320 w 932180"/>
              <a:gd name="csY8" fmla="*/ 0 h 83312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932180" h="833120">
                <a:moveTo>
                  <a:pt x="782320" y="0"/>
                </a:moveTo>
                <a:lnTo>
                  <a:pt x="619760" y="662940"/>
                </a:lnTo>
                <a:lnTo>
                  <a:pt x="43180" y="546100"/>
                </a:lnTo>
                <a:lnTo>
                  <a:pt x="0" y="708660"/>
                </a:lnTo>
                <a:lnTo>
                  <a:pt x="652780" y="833120"/>
                </a:lnTo>
                <a:lnTo>
                  <a:pt x="754380" y="378460"/>
                </a:lnTo>
                <a:lnTo>
                  <a:pt x="830580" y="198120"/>
                </a:lnTo>
                <a:lnTo>
                  <a:pt x="932180" y="53340"/>
                </a:lnTo>
                <a:lnTo>
                  <a:pt x="782320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1F29A67F-807E-C68D-13A7-455E39ECFAF3}"/>
              </a:ext>
            </a:extLst>
          </p:cNvPr>
          <p:cNvSpPr txBox="1"/>
          <p:nvPr/>
        </p:nvSpPr>
        <p:spPr>
          <a:xfrm rot="642335">
            <a:off x="4222032" y="4227618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7399E389-A107-F105-41C2-BF51B1BB769E}"/>
              </a:ext>
            </a:extLst>
          </p:cNvPr>
          <p:cNvGrpSpPr/>
          <p:nvPr/>
        </p:nvGrpSpPr>
        <p:grpSpPr>
          <a:xfrm>
            <a:off x="4825760" y="4442576"/>
            <a:ext cx="120097" cy="120097"/>
            <a:chOff x="5657850" y="2714625"/>
            <a:chExt cx="438150" cy="438150"/>
          </a:xfrm>
        </p:grpSpPr>
        <p:sp>
          <p:nvSpPr>
            <p:cNvPr id="31" name="楕円 30">
              <a:extLst>
                <a:ext uri="{FF2B5EF4-FFF2-40B4-BE49-F238E27FC236}">
                  <a16:creationId xmlns:a16="http://schemas.microsoft.com/office/drawing/2014/main" id="{EECCB1C0-EC88-3020-1B55-EF44F4D26CB5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596E6BB8-1DD8-F037-3B0D-4B1A5D5F0E4B}"/>
                </a:ext>
              </a:extLst>
            </p:cNvPr>
            <p:cNvCxnSpPr>
              <a:stCxn id="31" idx="1"/>
              <a:endCxn id="31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1D37F38-B8BD-1988-4D36-6B9D15149D60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グループ化 33">
            <a:extLst>
              <a:ext uri="{FF2B5EF4-FFF2-40B4-BE49-F238E27FC236}">
                <a16:creationId xmlns:a16="http://schemas.microsoft.com/office/drawing/2014/main" id="{4F2553E8-8C95-E362-9B67-6FD301226246}"/>
              </a:ext>
            </a:extLst>
          </p:cNvPr>
          <p:cNvGrpSpPr/>
          <p:nvPr/>
        </p:nvGrpSpPr>
        <p:grpSpPr>
          <a:xfrm>
            <a:off x="3327400" y="2794749"/>
            <a:ext cx="120097" cy="120097"/>
            <a:chOff x="5657850" y="2714625"/>
            <a:chExt cx="438150" cy="438150"/>
          </a:xfrm>
        </p:grpSpPr>
        <p:sp>
          <p:nvSpPr>
            <p:cNvPr id="35" name="楕円 34">
              <a:extLst>
                <a:ext uri="{FF2B5EF4-FFF2-40B4-BE49-F238E27FC236}">
                  <a16:creationId xmlns:a16="http://schemas.microsoft.com/office/drawing/2014/main" id="{57B877B5-876F-AD29-630B-2620B7E54157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6" name="直線コネクタ 35">
              <a:extLst>
                <a:ext uri="{FF2B5EF4-FFF2-40B4-BE49-F238E27FC236}">
                  <a16:creationId xmlns:a16="http://schemas.microsoft.com/office/drawing/2014/main" id="{C8A1C555-7924-D6D1-DF12-CB91EBFCB1E1}"/>
                </a:ext>
              </a:extLst>
            </p:cNvPr>
            <p:cNvCxnSpPr>
              <a:stCxn id="35" idx="1"/>
              <a:endCxn id="3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a16:creationId xmlns:a16="http://schemas.microsoft.com/office/drawing/2014/main" id="{AD4AFE88-7C19-3BA9-FEF2-30105C8FBE65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BC88F353-B3CD-D02B-9BFE-38E6E0B6208F}"/>
              </a:ext>
            </a:extLst>
          </p:cNvPr>
          <p:cNvGrpSpPr/>
          <p:nvPr/>
        </p:nvGrpSpPr>
        <p:grpSpPr>
          <a:xfrm>
            <a:off x="3357466" y="2451997"/>
            <a:ext cx="120097" cy="120097"/>
            <a:chOff x="5657850" y="2714625"/>
            <a:chExt cx="438150" cy="438150"/>
          </a:xfrm>
        </p:grpSpPr>
        <p:sp>
          <p:nvSpPr>
            <p:cNvPr id="39" name="楕円 38">
              <a:extLst>
                <a:ext uri="{FF2B5EF4-FFF2-40B4-BE49-F238E27FC236}">
                  <a16:creationId xmlns:a16="http://schemas.microsoft.com/office/drawing/2014/main" id="{9B0B2DFE-316B-9C24-8D97-F477C0CC83E8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BF0280B3-45EE-2F17-F57F-427FB9C8EA13}"/>
                </a:ext>
              </a:extLst>
            </p:cNvPr>
            <p:cNvCxnSpPr>
              <a:stCxn id="39" idx="1"/>
              <a:endCxn id="39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0751533B-9C21-0757-F662-167944043022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C4F5F087-3C7C-6D0D-C9EB-677B64B95A4C}"/>
              </a:ext>
            </a:extLst>
          </p:cNvPr>
          <p:cNvGrpSpPr/>
          <p:nvPr/>
        </p:nvGrpSpPr>
        <p:grpSpPr>
          <a:xfrm>
            <a:off x="3073385" y="1615344"/>
            <a:ext cx="120097" cy="120097"/>
            <a:chOff x="5657850" y="2714625"/>
            <a:chExt cx="438150" cy="438150"/>
          </a:xfrm>
        </p:grpSpPr>
        <p:sp>
          <p:nvSpPr>
            <p:cNvPr id="43" name="楕円 42">
              <a:extLst>
                <a:ext uri="{FF2B5EF4-FFF2-40B4-BE49-F238E27FC236}">
                  <a16:creationId xmlns:a16="http://schemas.microsoft.com/office/drawing/2014/main" id="{AE0CB369-8364-7BAF-CE81-0F00C70D0DD5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40A1D7C6-0C1C-27D3-E260-8785BE1BB36D}"/>
                </a:ext>
              </a:extLst>
            </p:cNvPr>
            <p:cNvCxnSpPr>
              <a:stCxn id="43" idx="1"/>
              <a:endCxn id="4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096F2F05-E8C3-4C94-B0B4-FFC90D75A4AC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9CDFC705-C3CB-1BD6-F30F-686B6C9F807D}"/>
              </a:ext>
            </a:extLst>
          </p:cNvPr>
          <p:cNvSpPr/>
          <p:nvPr/>
        </p:nvSpPr>
        <p:spPr>
          <a:xfrm>
            <a:off x="4855354" y="2674449"/>
            <a:ext cx="1268188" cy="1061363"/>
          </a:xfrm>
          <a:custGeom>
            <a:avLst/>
            <a:gdLst>
              <a:gd name="connsiteX0" fmla="*/ 41275 w 2117725"/>
              <a:gd name="connsiteY0" fmla="*/ 692150 h 1774825"/>
              <a:gd name="connsiteX1" fmla="*/ 0 w 2117725"/>
              <a:gd name="connsiteY1" fmla="*/ 914400 h 1774825"/>
              <a:gd name="connsiteX2" fmla="*/ 120650 w 2117725"/>
              <a:gd name="connsiteY2" fmla="*/ 933450 h 1774825"/>
              <a:gd name="connsiteX3" fmla="*/ 104775 w 2117725"/>
              <a:gd name="connsiteY3" fmla="*/ 1003300 h 1774825"/>
              <a:gd name="connsiteX4" fmla="*/ 165100 w 2117725"/>
              <a:gd name="connsiteY4" fmla="*/ 1012825 h 1774825"/>
              <a:gd name="connsiteX5" fmla="*/ 152400 w 2117725"/>
              <a:gd name="connsiteY5" fmla="*/ 1136650 h 1774825"/>
              <a:gd name="connsiteX6" fmla="*/ 288925 w 2117725"/>
              <a:gd name="connsiteY6" fmla="*/ 1168400 h 1774825"/>
              <a:gd name="connsiteX7" fmla="*/ 127000 w 2117725"/>
              <a:gd name="connsiteY7" fmla="*/ 1371600 h 1774825"/>
              <a:gd name="connsiteX8" fmla="*/ 111125 w 2117725"/>
              <a:gd name="connsiteY8" fmla="*/ 1431925 h 1774825"/>
              <a:gd name="connsiteX9" fmla="*/ 95250 w 2117725"/>
              <a:gd name="connsiteY9" fmla="*/ 1504950 h 1774825"/>
              <a:gd name="connsiteX10" fmla="*/ 117475 w 2117725"/>
              <a:gd name="connsiteY10" fmla="*/ 1552575 h 1774825"/>
              <a:gd name="connsiteX11" fmla="*/ 165100 w 2117725"/>
              <a:gd name="connsiteY11" fmla="*/ 1622425 h 1774825"/>
              <a:gd name="connsiteX12" fmla="*/ 946150 w 2117725"/>
              <a:gd name="connsiteY12" fmla="*/ 1774825 h 1774825"/>
              <a:gd name="connsiteX13" fmla="*/ 1022350 w 2117725"/>
              <a:gd name="connsiteY13" fmla="*/ 1377950 h 1774825"/>
              <a:gd name="connsiteX14" fmla="*/ 1066800 w 2117725"/>
              <a:gd name="connsiteY14" fmla="*/ 1254125 h 1774825"/>
              <a:gd name="connsiteX15" fmla="*/ 1123950 w 2117725"/>
              <a:gd name="connsiteY15" fmla="*/ 1120775 h 1774825"/>
              <a:gd name="connsiteX16" fmla="*/ 1219200 w 2117725"/>
              <a:gd name="connsiteY16" fmla="*/ 1000125 h 1774825"/>
              <a:gd name="connsiteX17" fmla="*/ 1282700 w 2117725"/>
              <a:gd name="connsiteY17" fmla="*/ 1009650 h 1774825"/>
              <a:gd name="connsiteX18" fmla="*/ 1311275 w 2117725"/>
              <a:gd name="connsiteY18" fmla="*/ 987425 h 1774825"/>
              <a:gd name="connsiteX19" fmla="*/ 1717675 w 2117725"/>
              <a:gd name="connsiteY19" fmla="*/ 619125 h 1774825"/>
              <a:gd name="connsiteX20" fmla="*/ 1793875 w 2117725"/>
              <a:gd name="connsiteY20" fmla="*/ 581025 h 1774825"/>
              <a:gd name="connsiteX21" fmla="*/ 1914525 w 2117725"/>
              <a:gd name="connsiteY21" fmla="*/ 546100 h 1774825"/>
              <a:gd name="connsiteX22" fmla="*/ 2082800 w 2117725"/>
              <a:gd name="connsiteY22" fmla="*/ 546100 h 1774825"/>
              <a:gd name="connsiteX23" fmla="*/ 2117725 w 2117725"/>
              <a:gd name="connsiteY23" fmla="*/ 368300 h 1774825"/>
              <a:gd name="connsiteX24" fmla="*/ 2054225 w 2117725"/>
              <a:gd name="connsiteY24" fmla="*/ 355600 h 1774825"/>
              <a:gd name="connsiteX25" fmla="*/ 2016125 w 2117725"/>
              <a:gd name="connsiteY25" fmla="*/ 269875 h 1774825"/>
              <a:gd name="connsiteX26" fmla="*/ 2032000 w 2117725"/>
              <a:gd name="connsiteY26" fmla="*/ 152400 h 1774825"/>
              <a:gd name="connsiteX27" fmla="*/ 1270000 w 2117725"/>
              <a:gd name="connsiteY27" fmla="*/ 0 h 1774825"/>
              <a:gd name="connsiteX28" fmla="*/ 1260475 w 2117725"/>
              <a:gd name="connsiteY28" fmla="*/ 34925 h 1774825"/>
              <a:gd name="connsiteX29" fmla="*/ 1000125 w 2117725"/>
              <a:gd name="connsiteY29" fmla="*/ 225425 h 1774825"/>
              <a:gd name="connsiteX30" fmla="*/ 885825 w 2117725"/>
              <a:gd name="connsiteY30" fmla="*/ 749300 h 1774825"/>
              <a:gd name="connsiteX31" fmla="*/ 955675 w 2117725"/>
              <a:gd name="connsiteY31" fmla="*/ 847725 h 1774825"/>
              <a:gd name="connsiteX32" fmla="*/ 1022350 w 2117725"/>
              <a:gd name="connsiteY32" fmla="*/ 908050 h 1774825"/>
              <a:gd name="connsiteX33" fmla="*/ 1089025 w 2117725"/>
              <a:gd name="connsiteY33" fmla="*/ 949325 h 1774825"/>
              <a:gd name="connsiteX34" fmla="*/ 1041400 w 2117725"/>
              <a:gd name="connsiteY34" fmla="*/ 993775 h 1774825"/>
              <a:gd name="connsiteX35" fmla="*/ 923925 w 2117725"/>
              <a:gd name="connsiteY35" fmla="*/ 1606550 h 1774825"/>
              <a:gd name="connsiteX36" fmla="*/ 311150 w 2117725"/>
              <a:gd name="connsiteY36" fmla="*/ 1482725 h 1774825"/>
              <a:gd name="connsiteX37" fmla="*/ 463550 w 2117725"/>
              <a:gd name="connsiteY37" fmla="*/ 758825 h 1774825"/>
              <a:gd name="connsiteX38" fmla="*/ 41275 w 2117725"/>
              <a:gd name="connsiteY38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31437 w 2117725"/>
              <a:gd name="csY30" fmla="*/ 559373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86832 w 2117725"/>
              <a:gd name="csY30" fmla="*/ 626280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13595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68990 w 2117725"/>
              <a:gd name="csY32" fmla="*/ 595057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51148 w 2117725"/>
              <a:gd name="csY32" fmla="*/ 621820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09134 w 2117725"/>
              <a:gd name="csY30" fmla="*/ 398795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861850 w 2117725"/>
              <a:gd name="csY29" fmla="*/ 381543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29567 w 2117725"/>
              <a:gd name="csY29" fmla="*/ 238218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07265 w 2117725"/>
              <a:gd name="csY30" fmla="*/ 224836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16186 w 2117725"/>
              <a:gd name="csY30" fmla="*/ 372032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1016186 w 2117725"/>
              <a:gd name="csY30" fmla="*/ 42374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44818 w 2117725"/>
              <a:gd name="csY30" fmla="*/ 33007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28845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63550 w 2117725"/>
              <a:gd name="csY0" fmla="*/ 8105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0" fmla="*/ 311150 w 2117725"/>
              <a:gd name="csY0" fmla="*/ 15344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20879 w 2022475"/>
              <a:gd name="csY2" fmla="*/ 980769 h 1826538"/>
              <a:gd name="csX3" fmla="*/ 9525 w 2022475"/>
              <a:gd name="csY3" fmla="*/ 1055013 h 1826538"/>
              <a:gd name="csX4" fmla="*/ 69850 w 2022475"/>
              <a:gd name="csY4" fmla="*/ 1064538 h 1826538"/>
              <a:gd name="csX5" fmla="*/ 57150 w 2022475"/>
              <a:gd name="csY5" fmla="*/ 1188363 h 1826538"/>
              <a:gd name="csX6" fmla="*/ 193675 w 2022475"/>
              <a:gd name="csY6" fmla="*/ 1220113 h 1826538"/>
              <a:gd name="csX7" fmla="*/ 31750 w 2022475"/>
              <a:gd name="csY7" fmla="*/ 1423313 h 1826538"/>
              <a:gd name="csX8" fmla="*/ 15875 w 2022475"/>
              <a:gd name="csY8" fmla="*/ 1483638 h 1826538"/>
              <a:gd name="csX9" fmla="*/ 0 w 2022475"/>
              <a:gd name="csY9" fmla="*/ 1556663 h 1826538"/>
              <a:gd name="csX10" fmla="*/ 22225 w 2022475"/>
              <a:gd name="csY10" fmla="*/ 1604288 h 1826538"/>
              <a:gd name="csX11" fmla="*/ 69850 w 2022475"/>
              <a:gd name="csY11" fmla="*/ 1674138 h 1826538"/>
              <a:gd name="csX12" fmla="*/ 850900 w 2022475"/>
              <a:gd name="csY12" fmla="*/ 1826538 h 1826538"/>
              <a:gd name="csX13" fmla="*/ 927100 w 2022475"/>
              <a:gd name="csY13" fmla="*/ 1429663 h 1826538"/>
              <a:gd name="csX14" fmla="*/ 971550 w 2022475"/>
              <a:gd name="csY14" fmla="*/ 1305838 h 1826538"/>
              <a:gd name="csX15" fmla="*/ 1028700 w 2022475"/>
              <a:gd name="csY15" fmla="*/ 1172488 h 1826538"/>
              <a:gd name="csX16" fmla="*/ 1123950 w 2022475"/>
              <a:gd name="csY16" fmla="*/ 1051838 h 1826538"/>
              <a:gd name="csX17" fmla="*/ 1187450 w 2022475"/>
              <a:gd name="csY17" fmla="*/ 1061363 h 1826538"/>
              <a:gd name="csX18" fmla="*/ 1216025 w 2022475"/>
              <a:gd name="csY18" fmla="*/ 1039138 h 1826538"/>
              <a:gd name="csX19" fmla="*/ 1622425 w 2022475"/>
              <a:gd name="csY19" fmla="*/ 670838 h 1826538"/>
              <a:gd name="csX20" fmla="*/ 1698625 w 2022475"/>
              <a:gd name="csY20" fmla="*/ 632738 h 1826538"/>
              <a:gd name="csX21" fmla="*/ 1819275 w 2022475"/>
              <a:gd name="csY21" fmla="*/ 597813 h 1826538"/>
              <a:gd name="csX22" fmla="*/ 1987550 w 2022475"/>
              <a:gd name="csY22" fmla="*/ 597813 h 1826538"/>
              <a:gd name="csX23" fmla="*/ 2022475 w 2022475"/>
              <a:gd name="csY23" fmla="*/ 420013 h 1826538"/>
              <a:gd name="csX24" fmla="*/ 1958975 w 2022475"/>
              <a:gd name="csY24" fmla="*/ 407313 h 1826538"/>
              <a:gd name="csX25" fmla="*/ 1920875 w 2022475"/>
              <a:gd name="csY25" fmla="*/ 321588 h 1826538"/>
              <a:gd name="csX26" fmla="*/ 1936750 w 2022475"/>
              <a:gd name="csY26" fmla="*/ 204113 h 1826538"/>
              <a:gd name="csX27" fmla="*/ 1174750 w 2022475"/>
              <a:gd name="csY27" fmla="*/ 51713 h 1826538"/>
              <a:gd name="csX28" fmla="*/ 1009108 w 2022475"/>
              <a:gd name="csY28" fmla="*/ 122322 h 1826538"/>
              <a:gd name="csX29" fmla="*/ 907554 w 2022475"/>
              <a:gd name="csY29" fmla="*/ 0 h 1826538"/>
              <a:gd name="csX30" fmla="*/ 840647 w 2022475"/>
              <a:gd name="csY30" fmla="*/ 307773 h 1826538"/>
              <a:gd name="csX31" fmla="*/ 757075 w 2022475"/>
              <a:gd name="csY31" fmla="*/ 435638 h 1826538"/>
              <a:gd name="csX32" fmla="*/ 781754 w 2022475"/>
              <a:gd name="csY32" fmla="*/ 479652 h 1826538"/>
              <a:gd name="csX33" fmla="*/ 762170 w 2022475"/>
              <a:gd name="csY33" fmla="*/ 558923 h 1826538"/>
              <a:gd name="csX34" fmla="*/ 755898 w 2022475"/>
              <a:gd name="csY34" fmla="*/ 673533 h 1826538"/>
              <a:gd name="csX35" fmla="*/ 790575 w 2022475"/>
              <a:gd name="csY35" fmla="*/ 801013 h 1826538"/>
              <a:gd name="csX36" fmla="*/ 860425 w 2022475"/>
              <a:gd name="csY36" fmla="*/ 899438 h 1826538"/>
              <a:gd name="csX37" fmla="*/ 927100 w 2022475"/>
              <a:gd name="csY37" fmla="*/ 959763 h 1826538"/>
              <a:gd name="csX38" fmla="*/ 993775 w 2022475"/>
              <a:gd name="csY38" fmla="*/ 1001038 h 1826538"/>
              <a:gd name="csX39" fmla="*/ 946150 w 2022475"/>
              <a:gd name="csY39" fmla="*/ 1045488 h 1826538"/>
              <a:gd name="csX40" fmla="*/ 828675 w 2022475"/>
              <a:gd name="csY40" fmla="*/ 1658263 h 1826538"/>
              <a:gd name="csX41" fmla="*/ 215900 w 202247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9525 w 2022475"/>
              <a:gd name="csY1" fmla="*/ 1055013 h 1826538"/>
              <a:gd name="csX2" fmla="*/ 69850 w 2022475"/>
              <a:gd name="csY2" fmla="*/ 1064538 h 1826538"/>
              <a:gd name="csX3" fmla="*/ 57150 w 2022475"/>
              <a:gd name="csY3" fmla="*/ 1188363 h 1826538"/>
              <a:gd name="csX4" fmla="*/ 193675 w 2022475"/>
              <a:gd name="csY4" fmla="*/ 1220113 h 1826538"/>
              <a:gd name="csX5" fmla="*/ 31750 w 2022475"/>
              <a:gd name="csY5" fmla="*/ 1423313 h 1826538"/>
              <a:gd name="csX6" fmla="*/ 15875 w 2022475"/>
              <a:gd name="csY6" fmla="*/ 1483638 h 1826538"/>
              <a:gd name="csX7" fmla="*/ 0 w 2022475"/>
              <a:gd name="csY7" fmla="*/ 1556663 h 1826538"/>
              <a:gd name="csX8" fmla="*/ 22225 w 2022475"/>
              <a:gd name="csY8" fmla="*/ 1604288 h 1826538"/>
              <a:gd name="csX9" fmla="*/ 69850 w 2022475"/>
              <a:gd name="csY9" fmla="*/ 1674138 h 1826538"/>
              <a:gd name="csX10" fmla="*/ 850900 w 2022475"/>
              <a:gd name="csY10" fmla="*/ 1826538 h 1826538"/>
              <a:gd name="csX11" fmla="*/ 927100 w 2022475"/>
              <a:gd name="csY11" fmla="*/ 1429663 h 1826538"/>
              <a:gd name="csX12" fmla="*/ 971550 w 2022475"/>
              <a:gd name="csY12" fmla="*/ 1305838 h 1826538"/>
              <a:gd name="csX13" fmla="*/ 1028700 w 2022475"/>
              <a:gd name="csY13" fmla="*/ 1172488 h 1826538"/>
              <a:gd name="csX14" fmla="*/ 1123950 w 2022475"/>
              <a:gd name="csY14" fmla="*/ 1051838 h 1826538"/>
              <a:gd name="csX15" fmla="*/ 1187450 w 2022475"/>
              <a:gd name="csY15" fmla="*/ 1061363 h 1826538"/>
              <a:gd name="csX16" fmla="*/ 1216025 w 2022475"/>
              <a:gd name="csY16" fmla="*/ 1039138 h 1826538"/>
              <a:gd name="csX17" fmla="*/ 1622425 w 2022475"/>
              <a:gd name="csY17" fmla="*/ 670838 h 1826538"/>
              <a:gd name="csX18" fmla="*/ 1698625 w 2022475"/>
              <a:gd name="csY18" fmla="*/ 632738 h 1826538"/>
              <a:gd name="csX19" fmla="*/ 1819275 w 2022475"/>
              <a:gd name="csY19" fmla="*/ 597813 h 1826538"/>
              <a:gd name="csX20" fmla="*/ 1987550 w 2022475"/>
              <a:gd name="csY20" fmla="*/ 597813 h 1826538"/>
              <a:gd name="csX21" fmla="*/ 2022475 w 2022475"/>
              <a:gd name="csY21" fmla="*/ 420013 h 1826538"/>
              <a:gd name="csX22" fmla="*/ 1958975 w 2022475"/>
              <a:gd name="csY22" fmla="*/ 407313 h 1826538"/>
              <a:gd name="csX23" fmla="*/ 1920875 w 2022475"/>
              <a:gd name="csY23" fmla="*/ 321588 h 1826538"/>
              <a:gd name="csX24" fmla="*/ 1936750 w 2022475"/>
              <a:gd name="csY24" fmla="*/ 204113 h 1826538"/>
              <a:gd name="csX25" fmla="*/ 1174750 w 2022475"/>
              <a:gd name="csY25" fmla="*/ 51713 h 1826538"/>
              <a:gd name="csX26" fmla="*/ 1009108 w 2022475"/>
              <a:gd name="csY26" fmla="*/ 122322 h 1826538"/>
              <a:gd name="csX27" fmla="*/ 907554 w 2022475"/>
              <a:gd name="csY27" fmla="*/ 0 h 1826538"/>
              <a:gd name="csX28" fmla="*/ 840647 w 2022475"/>
              <a:gd name="csY28" fmla="*/ 307773 h 1826538"/>
              <a:gd name="csX29" fmla="*/ 757075 w 2022475"/>
              <a:gd name="csY29" fmla="*/ 435638 h 1826538"/>
              <a:gd name="csX30" fmla="*/ 781754 w 2022475"/>
              <a:gd name="csY30" fmla="*/ 479652 h 1826538"/>
              <a:gd name="csX31" fmla="*/ 762170 w 2022475"/>
              <a:gd name="csY31" fmla="*/ 558923 h 1826538"/>
              <a:gd name="csX32" fmla="*/ 755898 w 2022475"/>
              <a:gd name="csY32" fmla="*/ 673533 h 1826538"/>
              <a:gd name="csX33" fmla="*/ 790575 w 2022475"/>
              <a:gd name="csY33" fmla="*/ 801013 h 1826538"/>
              <a:gd name="csX34" fmla="*/ 860425 w 2022475"/>
              <a:gd name="csY34" fmla="*/ 899438 h 1826538"/>
              <a:gd name="csX35" fmla="*/ 927100 w 2022475"/>
              <a:gd name="csY35" fmla="*/ 959763 h 1826538"/>
              <a:gd name="csX36" fmla="*/ 993775 w 2022475"/>
              <a:gd name="csY36" fmla="*/ 1001038 h 1826538"/>
              <a:gd name="csX37" fmla="*/ 946150 w 2022475"/>
              <a:gd name="csY37" fmla="*/ 1045488 h 1826538"/>
              <a:gd name="csX38" fmla="*/ 828675 w 2022475"/>
              <a:gd name="csY38" fmla="*/ 1658263 h 1826538"/>
              <a:gd name="csX39" fmla="*/ 215900 w 2022475"/>
              <a:gd name="csY39" fmla="*/ 1534438 h 1826538"/>
              <a:gd name="csX0" fmla="*/ 215900 w 2022475"/>
              <a:gd name="csY0" fmla="*/ 1534438 h 1826538"/>
              <a:gd name="csX1" fmla="*/ 69850 w 2022475"/>
              <a:gd name="csY1" fmla="*/ 1064538 h 1826538"/>
              <a:gd name="csX2" fmla="*/ 57150 w 2022475"/>
              <a:gd name="csY2" fmla="*/ 1188363 h 1826538"/>
              <a:gd name="csX3" fmla="*/ 193675 w 2022475"/>
              <a:gd name="csY3" fmla="*/ 1220113 h 1826538"/>
              <a:gd name="csX4" fmla="*/ 31750 w 2022475"/>
              <a:gd name="csY4" fmla="*/ 1423313 h 1826538"/>
              <a:gd name="csX5" fmla="*/ 15875 w 2022475"/>
              <a:gd name="csY5" fmla="*/ 1483638 h 1826538"/>
              <a:gd name="csX6" fmla="*/ 0 w 2022475"/>
              <a:gd name="csY6" fmla="*/ 1556663 h 1826538"/>
              <a:gd name="csX7" fmla="*/ 22225 w 2022475"/>
              <a:gd name="csY7" fmla="*/ 1604288 h 1826538"/>
              <a:gd name="csX8" fmla="*/ 69850 w 2022475"/>
              <a:gd name="csY8" fmla="*/ 1674138 h 1826538"/>
              <a:gd name="csX9" fmla="*/ 850900 w 2022475"/>
              <a:gd name="csY9" fmla="*/ 1826538 h 1826538"/>
              <a:gd name="csX10" fmla="*/ 927100 w 2022475"/>
              <a:gd name="csY10" fmla="*/ 1429663 h 1826538"/>
              <a:gd name="csX11" fmla="*/ 971550 w 2022475"/>
              <a:gd name="csY11" fmla="*/ 1305838 h 1826538"/>
              <a:gd name="csX12" fmla="*/ 1028700 w 2022475"/>
              <a:gd name="csY12" fmla="*/ 1172488 h 1826538"/>
              <a:gd name="csX13" fmla="*/ 1123950 w 2022475"/>
              <a:gd name="csY13" fmla="*/ 1051838 h 1826538"/>
              <a:gd name="csX14" fmla="*/ 1187450 w 2022475"/>
              <a:gd name="csY14" fmla="*/ 1061363 h 1826538"/>
              <a:gd name="csX15" fmla="*/ 1216025 w 2022475"/>
              <a:gd name="csY15" fmla="*/ 1039138 h 1826538"/>
              <a:gd name="csX16" fmla="*/ 1622425 w 2022475"/>
              <a:gd name="csY16" fmla="*/ 670838 h 1826538"/>
              <a:gd name="csX17" fmla="*/ 1698625 w 2022475"/>
              <a:gd name="csY17" fmla="*/ 632738 h 1826538"/>
              <a:gd name="csX18" fmla="*/ 1819275 w 2022475"/>
              <a:gd name="csY18" fmla="*/ 597813 h 1826538"/>
              <a:gd name="csX19" fmla="*/ 1987550 w 2022475"/>
              <a:gd name="csY19" fmla="*/ 597813 h 1826538"/>
              <a:gd name="csX20" fmla="*/ 2022475 w 2022475"/>
              <a:gd name="csY20" fmla="*/ 420013 h 1826538"/>
              <a:gd name="csX21" fmla="*/ 1958975 w 2022475"/>
              <a:gd name="csY21" fmla="*/ 407313 h 1826538"/>
              <a:gd name="csX22" fmla="*/ 1920875 w 2022475"/>
              <a:gd name="csY22" fmla="*/ 321588 h 1826538"/>
              <a:gd name="csX23" fmla="*/ 1936750 w 2022475"/>
              <a:gd name="csY23" fmla="*/ 204113 h 1826538"/>
              <a:gd name="csX24" fmla="*/ 1174750 w 2022475"/>
              <a:gd name="csY24" fmla="*/ 51713 h 1826538"/>
              <a:gd name="csX25" fmla="*/ 1009108 w 2022475"/>
              <a:gd name="csY25" fmla="*/ 122322 h 1826538"/>
              <a:gd name="csX26" fmla="*/ 907554 w 2022475"/>
              <a:gd name="csY26" fmla="*/ 0 h 1826538"/>
              <a:gd name="csX27" fmla="*/ 840647 w 2022475"/>
              <a:gd name="csY27" fmla="*/ 307773 h 1826538"/>
              <a:gd name="csX28" fmla="*/ 757075 w 2022475"/>
              <a:gd name="csY28" fmla="*/ 435638 h 1826538"/>
              <a:gd name="csX29" fmla="*/ 781754 w 2022475"/>
              <a:gd name="csY29" fmla="*/ 479652 h 1826538"/>
              <a:gd name="csX30" fmla="*/ 762170 w 2022475"/>
              <a:gd name="csY30" fmla="*/ 558923 h 1826538"/>
              <a:gd name="csX31" fmla="*/ 755898 w 2022475"/>
              <a:gd name="csY31" fmla="*/ 673533 h 1826538"/>
              <a:gd name="csX32" fmla="*/ 790575 w 2022475"/>
              <a:gd name="csY32" fmla="*/ 801013 h 1826538"/>
              <a:gd name="csX33" fmla="*/ 860425 w 2022475"/>
              <a:gd name="csY33" fmla="*/ 899438 h 1826538"/>
              <a:gd name="csX34" fmla="*/ 927100 w 2022475"/>
              <a:gd name="csY34" fmla="*/ 959763 h 1826538"/>
              <a:gd name="csX35" fmla="*/ 993775 w 2022475"/>
              <a:gd name="csY35" fmla="*/ 1001038 h 1826538"/>
              <a:gd name="csX36" fmla="*/ 946150 w 2022475"/>
              <a:gd name="csY36" fmla="*/ 1045488 h 1826538"/>
              <a:gd name="csX37" fmla="*/ 828675 w 2022475"/>
              <a:gd name="csY37" fmla="*/ 1658263 h 1826538"/>
              <a:gd name="csX38" fmla="*/ 215900 w 2022475"/>
              <a:gd name="csY38" fmla="*/ 1534438 h 1826538"/>
              <a:gd name="csX0" fmla="*/ 215900 w 2022475"/>
              <a:gd name="csY0" fmla="*/ 1534438 h 1826538"/>
              <a:gd name="csX1" fmla="*/ 57150 w 2022475"/>
              <a:gd name="csY1" fmla="*/ 1188363 h 1826538"/>
              <a:gd name="csX2" fmla="*/ 193675 w 2022475"/>
              <a:gd name="csY2" fmla="*/ 1220113 h 1826538"/>
              <a:gd name="csX3" fmla="*/ 31750 w 2022475"/>
              <a:gd name="csY3" fmla="*/ 1423313 h 1826538"/>
              <a:gd name="csX4" fmla="*/ 15875 w 2022475"/>
              <a:gd name="csY4" fmla="*/ 1483638 h 1826538"/>
              <a:gd name="csX5" fmla="*/ 0 w 2022475"/>
              <a:gd name="csY5" fmla="*/ 1556663 h 1826538"/>
              <a:gd name="csX6" fmla="*/ 22225 w 2022475"/>
              <a:gd name="csY6" fmla="*/ 1604288 h 1826538"/>
              <a:gd name="csX7" fmla="*/ 69850 w 2022475"/>
              <a:gd name="csY7" fmla="*/ 1674138 h 1826538"/>
              <a:gd name="csX8" fmla="*/ 850900 w 2022475"/>
              <a:gd name="csY8" fmla="*/ 1826538 h 1826538"/>
              <a:gd name="csX9" fmla="*/ 927100 w 2022475"/>
              <a:gd name="csY9" fmla="*/ 1429663 h 1826538"/>
              <a:gd name="csX10" fmla="*/ 971550 w 2022475"/>
              <a:gd name="csY10" fmla="*/ 1305838 h 1826538"/>
              <a:gd name="csX11" fmla="*/ 1028700 w 2022475"/>
              <a:gd name="csY11" fmla="*/ 1172488 h 1826538"/>
              <a:gd name="csX12" fmla="*/ 1123950 w 2022475"/>
              <a:gd name="csY12" fmla="*/ 1051838 h 1826538"/>
              <a:gd name="csX13" fmla="*/ 1187450 w 2022475"/>
              <a:gd name="csY13" fmla="*/ 1061363 h 1826538"/>
              <a:gd name="csX14" fmla="*/ 1216025 w 2022475"/>
              <a:gd name="csY14" fmla="*/ 1039138 h 1826538"/>
              <a:gd name="csX15" fmla="*/ 1622425 w 2022475"/>
              <a:gd name="csY15" fmla="*/ 670838 h 1826538"/>
              <a:gd name="csX16" fmla="*/ 1698625 w 2022475"/>
              <a:gd name="csY16" fmla="*/ 632738 h 1826538"/>
              <a:gd name="csX17" fmla="*/ 1819275 w 2022475"/>
              <a:gd name="csY17" fmla="*/ 597813 h 1826538"/>
              <a:gd name="csX18" fmla="*/ 1987550 w 2022475"/>
              <a:gd name="csY18" fmla="*/ 597813 h 1826538"/>
              <a:gd name="csX19" fmla="*/ 2022475 w 2022475"/>
              <a:gd name="csY19" fmla="*/ 420013 h 1826538"/>
              <a:gd name="csX20" fmla="*/ 1958975 w 2022475"/>
              <a:gd name="csY20" fmla="*/ 407313 h 1826538"/>
              <a:gd name="csX21" fmla="*/ 1920875 w 2022475"/>
              <a:gd name="csY21" fmla="*/ 321588 h 1826538"/>
              <a:gd name="csX22" fmla="*/ 1936750 w 2022475"/>
              <a:gd name="csY22" fmla="*/ 204113 h 1826538"/>
              <a:gd name="csX23" fmla="*/ 1174750 w 2022475"/>
              <a:gd name="csY23" fmla="*/ 51713 h 1826538"/>
              <a:gd name="csX24" fmla="*/ 1009108 w 2022475"/>
              <a:gd name="csY24" fmla="*/ 122322 h 1826538"/>
              <a:gd name="csX25" fmla="*/ 907554 w 2022475"/>
              <a:gd name="csY25" fmla="*/ 0 h 1826538"/>
              <a:gd name="csX26" fmla="*/ 840647 w 2022475"/>
              <a:gd name="csY26" fmla="*/ 307773 h 1826538"/>
              <a:gd name="csX27" fmla="*/ 757075 w 2022475"/>
              <a:gd name="csY27" fmla="*/ 435638 h 1826538"/>
              <a:gd name="csX28" fmla="*/ 781754 w 2022475"/>
              <a:gd name="csY28" fmla="*/ 479652 h 1826538"/>
              <a:gd name="csX29" fmla="*/ 762170 w 2022475"/>
              <a:gd name="csY29" fmla="*/ 558923 h 1826538"/>
              <a:gd name="csX30" fmla="*/ 755898 w 2022475"/>
              <a:gd name="csY30" fmla="*/ 673533 h 1826538"/>
              <a:gd name="csX31" fmla="*/ 790575 w 2022475"/>
              <a:gd name="csY31" fmla="*/ 801013 h 1826538"/>
              <a:gd name="csX32" fmla="*/ 860425 w 2022475"/>
              <a:gd name="csY32" fmla="*/ 899438 h 1826538"/>
              <a:gd name="csX33" fmla="*/ 927100 w 2022475"/>
              <a:gd name="csY33" fmla="*/ 959763 h 1826538"/>
              <a:gd name="csX34" fmla="*/ 993775 w 2022475"/>
              <a:gd name="csY34" fmla="*/ 1001038 h 1826538"/>
              <a:gd name="csX35" fmla="*/ 946150 w 2022475"/>
              <a:gd name="csY35" fmla="*/ 1045488 h 1826538"/>
              <a:gd name="csX36" fmla="*/ 828675 w 2022475"/>
              <a:gd name="csY36" fmla="*/ 1658263 h 1826538"/>
              <a:gd name="csX37" fmla="*/ 215900 w 2022475"/>
              <a:gd name="csY37" fmla="*/ 1534438 h 1826538"/>
              <a:gd name="csX0" fmla="*/ 215900 w 2022475"/>
              <a:gd name="csY0" fmla="*/ 1534438 h 1826538"/>
              <a:gd name="csX1" fmla="*/ 193675 w 2022475"/>
              <a:gd name="csY1" fmla="*/ 1220113 h 1826538"/>
              <a:gd name="csX2" fmla="*/ 31750 w 2022475"/>
              <a:gd name="csY2" fmla="*/ 1423313 h 1826538"/>
              <a:gd name="csX3" fmla="*/ 15875 w 2022475"/>
              <a:gd name="csY3" fmla="*/ 1483638 h 1826538"/>
              <a:gd name="csX4" fmla="*/ 0 w 2022475"/>
              <a:gd name="csY4" fmla="*/ 1556663 h 1826538"/>
              <a:gd name="csX5" fmla="*/ 22225 w 2022475"/>
              <a:gd name="csY5" fmla="*/ 1604288 h 1826538"/>
              <a:gd name="csX6" fmla="*/ 69850 w 2022475"/>
              <a:gd name="csY6" fmla="*/ 1674138 h 1826538"/>
              <a:gd name="csX7" fmla="*/ 850900 w 2022475"/>
              <a:gd name="csY7" fmla="*/ 1826538 h 1826538"/>
              <a:gd name="csX8" fmla="*/ 927100 w 2022475"/>
              <a:gd name="csY8" fmla="*/ 1429663 h 1826538"/>
              <a:gd name="csX9" fmla="*/ 971550 w 2022475"/>
              <a:gd name="csY9" fmla="*/ 1305838 h 1826538"/>
              <a:gd name="csX10" fmla="*/ 1028700 w 2022475"/>
              <a:gd name="csY10" fmla="*/ 1172488 h 1826538"/>
              <a:gd name="csX11" fmla="*/ 1123950 w 2022475"/>
              <a:gd name="csY11" fmla="*/ 1051838 h 1826538"/>
              <a:gd name="csX12" fmla="*/ 1187450 w 2022475"/>
              <a:gd name="csY12" fmla="*/ 1061363 h 1826538"/>
              <a:gd name="csX13" fmla="*/ 1216025 w 2022475"/>
              <a:gd name="csY13" fmla="*/ 1039138 h 1826538"/>
              <a:gd name="csX14" fmla="*/ 1622425 w 2022475"/>
              <a:gd name="csY14" fmla="*/ 670838 h 1826538"/>
              <a:gd name="csX15" fmla="*/ 1698625 w 2022475"/>
              <a:gd name="csY15" fmla="*/ 632738 h 1826538"/>
              <a:gd name="csX16" fmla="*/ 1819275 w 2022475"/>
              <a:gd name="csY16" fmla="*/ 597813 h 1826538"/>
              <a:gd name="csX17" fmla="*/ 1987550 w 2022475"/>
              <a:gd name="csY17" fmla="*/ 597813 h 1826538"/>
              <a:gd name="csX18" fmla="*/ 2022475 w 2022475"/>
              <a:gd name="csY18" fmla="*/ 420013 h 1826538"/>
              <a:gd name="csX19" fmla="*/ 1958975 w 2022475"/>
              <a:gd name="csY19" fmla="*/ 407313 h 1826538"/>
              <a:gd name="csX20" fmla="*/ 1920875 w 2022475"/>
              <a:gd name="csY20" fmla="*/ 321588 h 1826538"/>
              <a:gd name="csX21" fmla="*/ 1936750 w 2022475"/>
              <a:gd name="csY21" fmla="*/ 204113 h 1826538"/>
              <a:gd name="csX22" fmla="*/ 1174750 w 2022475"/>
              <a:gd name="csY22" fmla="*/ 51713 h 1826538"/>
              <a:gd name="csX23" fmla="*/ 1009108 w 2022475"/>
              <a:gd name="csY23" fmla="*/ 122322 h 1826538"/>
              <a:gd name="csX24" fmla="*/ 907554 w 2022475"/>
              <a:gd name="csY24" fmla="*/ 0 h 1826538"/>
              <a:gd name="csX25" fmla="*/ 840647 w 2022475"/>
              <a:gd name="csY25" fmla="*/ 307773 h 1826538"/>
              <a:gd name="csX26" fmla="*/ 757075 w 2022475"/>
              <a:gd name="csY26" fmla="*/ 435638 h 1826538"/>
              <a:gd name="csX27" fmla="*/ 781754 w 2022475"/>
              <a:gd name="csY27" fmla="*/ 479652 h 1826538"/>
              <a:gd name="csX28" fmla="*/ 762170 w 2022475"/>
              <a:gd name="csY28" fmla="*/ 558923 h 1826538"/>
              <a:gd name="csX29" fmla="*/ 755898 w 2022475"/>
              <a:gd name="csY29" fmla="*/ 673533 h 1826538"/>
              <a:gd name="csX30" fmla="*/ 790575 w 2022475"/>
              <a:gd name="csY30" fmla="*/ 801013 h 1826538"/>
              <a:gd name="csX31" fmla="*/ 860425 w 2022475"/>
              <a:gd name="csY31" fmla="*/ 899438 h 1826538"/>
              <a:gd name="csX32" fmla="*/ 927100 w 2022475"/>
              <a:gd name="csY32" fmla="*/ 959763 h 1826538"/>
              <a:gd name="csX33" fmla="*/ 993775 w 2022475"/>
              <a:gd name="csY33" fmla="*/ 1001038 h 1826538"/>
              <a:gd name="csX34" fmla="*/ 946150 w 2022475"/>
              <a:gd name="csY34" fmla="*/ 1045488 h 1826538"/>
              <a:gd name="csX35" fmla="*/ 828675 w 2022475"/>
              <a:gd name="csY35" fmla="*/ 1658263 h 1826538"/>
              <a:gd name="csX36" fmla="*/ 215900 w 2022475"/>
              <a:gd name="csY36" fmla="*/ 1534438 h 1826538"/>
              <a:gd name="csX0" fmla="*/ 215900 w 2022475"/>
              <a:gd name="csY0" fmla="*/ 1534438 h 1826538"/>
              <a:gd name="csX1" fmla="*/ 31750 w 2022475"/>
              <a:gd name="csY1" fmla="*/ 1423313 h 1826538"/>
              <a:gd name="csX2" fmla="*/ 15875 w 2022475"/>
              <a:gd name="csY2" fmla="*/ 1483638 h 1826538"/>
              <a:gd name="csX3" fmla="*/ 0 w 2022475"/>
              <a:gd name="csY3" fmla="*/ 1556663 h 1826538"/>
              <a:gd name="csX4" fmla="*/ 22225 w 2022475"/>
              <a:gd name="csY4" fmla="*/ 1604288 h 1826538"/>
              <a:gd name="csX5" fmla="*/ 69850 w 2022475"/>
              <a:gd name="csY5" fmla="*/ 1674138 h 1826538"/>
              <a:gd name="csX6" fmla="*/ 850900 w 2022475"/>
              <a:gd name="csY6" fmla="*/ 1826538 h 1826538"/>
              <a:gd name="csX7" fmla="*/ 927100 w 2022475"/>
              <a:gd name="csY7" fmla="*/ 1429663 h 1826538"/>
              <a:gd name="csX8" fmla="*/ 971550 w 2022475"/>
              <a:gd name="csY8" fmla="*/ 1305838 h 1826538"/>
              <a:gd name="csX9" fmla="*/ 1028700 w 2022475"/>
              <a:gd name="csY9" fmla="*/ 1172488 h 1826538"/>
              <a:gd name="csX10" fmla="*/ 1123950 w 2022475"/>
              <a:gd name="csY10" fmla="*/ 1051838 h 1826538"/>
              <a:gd name="csX11" fmla="*/ 1187450 w 2022475"/>
              <a:gd name="csY11" fmla="*/ 1061363 h 1826538"/>
              <a:gd name="csX12" fmla="*/ 1216025 w 2022475"/>
              <a:gd name="csY12" fmla="*/ 1039138 h 1826538"/>
              <a:gd name="csX13" fmla="*/ 1622425 w 2022475"/>
              <a:gd name="csY13" fmla="*/ 670838 h 1826538"/>
              <a:gd name="csX14" fmla="*/ 1698625 w 2022475"/>
              <a:gd name="csY14" fmla="*/ 632738 h 1826538"/>
              <a:gd name="csX15" fmla="*/ 1819275 w 2022475"/>
              <a:gd name="csY15" fmla="*/ 597813 h 1826538"/>
              <a:gd name="csX16" fmla="*/ 1987550 w 2022475"/>
              <a:gd name="csY16" fmla="*/ 597813 h 1826538"/>
              <a:gd name="csX17" fmla="*/ 2022475 w 2022475"/>
              <a:gd name="csY17" fmla="*/ 420013 h 1826538"/>
              <a:gd name="csX18" fmla="*/ 1958975 w 2022475"/>
              <a:gd name="csY18" fmla="*/ 407313 h 1826538"/>
              <a:gd name="csX19" fmla="*/ 1920875 w 2022475"/>
              <a:gd name="csY19" fmla="*/ 321588 h 1826538"/>
              <a:gd name="csX20" fmla="*/ 1936750 w 2022475"/>
              <a:gd name="csY20" fmla="*/ 204113 h 1826538"/>
              <a:gd name="csX21" fmla="*/ 1174750 w 2022475"/>
              <a:gd name="csY21" fmla="*/ 51713 h 1826538"/>
              <a:gd name="csX22" fmla="*/ 1009108 w 2022475"/>
              <a:gd name="csY22" fmla="*/ 122322 h 1826538"/>
              <a:gd name="csX23" fmla="*/ 907554 w 2022475"/>
              <a:gd name="csY23" fmla="*/ 0 h 1826538"/>
              <a:gd name="csX24" fmla="*/ 840647 w 2022475"/>
              <a:gd name="csY24" fmla="*/ 307773 h 1826538"/>
              <a:gd name="csX25" fmla="*/ 757075 w 2022475"/>
              <a:gd name="csY25" fmla="*/ 435638 h 1826538"/>
              <a:gd name="csX26" fmla="*/ 781754 w 2022475"/>
              <a:gd name="csY26" fmla="*/ 479652 h 1826538"/>
              <a:gd name="csX27" fmla="*/ 762170 w 2022475"/>
              <a:gd name="csY27" fmla="*/ 558923 h 1826538"/>
              <a:gd name="csX28" fmla="*/ 755898 w 2022475"/>
              <a:gd name="csY28" fmla="*/ 673533 h 1826538"/>
              <a:gd name="csX29" fmla="*/ 790575 w 2022475"/>
              <a:gd name="csY29" fmla="*/ 801013 h 1826538"/>
              <a:gd name="csX30" fmla="*/ 860425 w 2022475"/>
              <a:gd name="csY30" fmla="*/ 899438 h 1826538"/>
              <a:gd name="csX31" fmla="*/ 927100 w 2022475"/>
              <a:gd name="csY31" fmla="*/ 959763 h 1826538"/>
              <a:gd name="csX32" fmla="*/ 993775 w 2022475"/>
              <a:gd name="csY32" fmla="*/ 1001038 h 1826538"/>
              <a:gd name="csX33" fmla="*/ 946150 w 2022475"/>
              <a:gd name="csY33" fmla="*/ 1045488 h 1826538"/>
              <a:gd name="csX34" fmla="*/ 828675 w 2022475"/>
              <a:gd name="csY34" fmla="*/ 1658263 h 1826538"/>
              <a:gd name="csX35" fmla="*/ 215900 w 2022475"/>
              <a:gd name="csY35" fmla="*/ 1534438 h 1826538"/>
              <a:gd name="csX0" fmla="*/ 215900 w 2022475"/>
              <a:gd name="csY0" fmla="*/ 1534438 h 1826538"/>
              <a:gd name="csX1" fmla="*/ 15875 w 2022475"/>
              <a:gd name="csY1" fmla="*/ 1483638 h 1826538"/>
              <a:gd name="csX2" fmla="*/ 0 w 2022475"/>
              <a:gd name="csY2" fmla="*/ 1556663 h 1826538"/>
              <a:gd name="csX3" fmla="*/ 22225 w 2022475"/>
              <a:gd name="csY3" fmla="*/ 1604288 h 1826538"/>
              <a:gd name="csX4" fmla="*/ 69850 w 2022475"/>
              <a:gd name="csY4" fmla="*/ 1674138 h 1826538"/>
              <a:gd name="csX5" fmla="*/ 850900 w 2022475"/>
              <a:gd name="csY5" fmla="*/ 1826538 h 1826538"/>
              <a:gd name="csX6" fmla="*/ 927100 w 2022475"/>
              <a:gd name="csY6" fmla="*/ 1429663 h 1826538"/>
              <a:gd name="csX7" fmla="*/ 971550 w 2022475"/>
              <a:gd name="csY7" fmla="*/ 1305838 h 1826538"/>
              <a:gd name="csX8" fmla="*/ 1028700 w 2022475"/>
              <a:gd name="csY8" fmla="*/ 1172488 h 1826538"/>
              <a:gd name="csX9" fmla="*/ 1123950 w 2022475"/>
              <a:gd name="csY9" fmla="*/ 1051838 h 1826538"/>
              <a:gd name="csX10" fmla="*/ 1187450 w 2022475"/>
              <a:gd name="csY10" fmla="*/ 1061363 h 1826538"/>
              <a:gd name="csX11" fmla="*/ 1216025 w 2022475"/>
              <a:gd name="csY11" fmla="*/ 1039138 h 1826538"/>
              <a:gd name="csX12" fmla="*/ 1622425 w 2022475"/>
              <a:gd name="csY12" fmla="*/ 670838 h 1826538"/>
              <a:gd name="csX13" fmla="*/ 1698625 w 2022475"/>
              <a:gd name="csY13" fmla="*/ 632738 h 1826538"/>
              <a:gd name="csX14" fmla="*/ 1819275 w 2022475"/>
              <a:gd name="csY14" fmla="*/ 597813 h 1826538"/>
              <a:gd name="csX15" fmla="*/ 1987550 w 2022475"/>
              <a:gd name="csY15" fmla="*/ 597813 h 1826538"/>
              <a:gd name="csX16" fmla="*/ 2022475 w 2022475"/>
              <a:gd name="csY16" fmla="*/ 420013 h 1826538"/>
              <a:gd name="csX17" fmla="*/ 1958975 w 2022475"/>
              <a:gd name="csY17" fmla="*/ 407313 h 1826538"/>
              <a:gd name="csX18" fmla="*/ 1920875 w 2022475"/>
              <a:gd name="csY18" fmla="*/ 321588 h 1826538"/>
              <a:gd name="csX19" fmla="*/ 1936750 w 2022475"/>
              <a:gd name="csY19" fmla="*/ 204113 h 1826538"/>
              <a:gd name="csX20" fmla="*/ 1174750 w 2022475"/>
              <a:gd name="csY20" fmla="*/ 51713 h 1826538"/>
              <a:gd name="csX21" fmla="*/ 1009108 w 2022475"/>
              <a:gd name="csY21" fmla="*/ 122322 h 1826538"/>
              <a:gd name="csX22" fmla="*/ 907554 w 2022475"/>
              <a:gd name="csY22" fmla="*/ 0 h 1826538"/>
              <a:gd name="csX23" fmla="*/ 840647 w 2022475"/>
              <a:gd name="csY23" fmla="*/ 307773 h 1826538"/>
              <a:gd name="csX24" fmla="*/ 757075 w 2022475"/>
              <a:gd name="csY24" fmla="*/ 435638 h 1826538"/>
              <a:gd name="csX25" fmla="*/ 781754 w 2022475"/>
              <a:gd name="csY25" fmla="*/ 479652 h 1826538"/>
              <a:gd name="csX26" fmla="*/ 762170 w 2022475"/>
              <a:gd name="csY26" fmla="*/ 558923 h 1826538"/>
              <a:gd name="csX27" fmla="*/ 755898 w 2022475"/>
              <a:gd name="csY27" fmla="*/ 673533 h 1826538"/>
              <a:gd name="csX28" fmla="*/ 790575 w 2022475"/>
              <a:gd name="csY28" fmla="*/ 801013 h 1826538"/>
              <a:gd name="csX29" fmla="*/ 860425 w 2022475"/>
              <a:gd name="csY29" fmla="*/ 899438 h 1826538"/>
              <a:gd name="csX30" fmla="*/ 927100 w 2022475"/>
              <a:gd name="csY30" fmla="*/ 959763 h 1826538"/>
              <a:gd name="csX31" fmla="*/ 993775 w 2022475"/>
              <a:gd name="csY31" fmla="*/ 1001038 h 1826538"/>
              <a:gd name="csX32" fmla="*/ 946150 w 2022475"/>
              <a:gd name="csY32" fmla="*/ 1045488 h 1826538"/>
              <a:gd name="csX33" fmla="*/ 828675 w 2022475"/>
              <a:gd name="csY33" fmla="*/ 1658263 h 1826538"/>
              <a:gd name="csX34" fmla="*/ 215900 w 2022475"/>
              <a:gd name="csY34" fmla="*/ 1534438 h 1826538"/>
              <a:gd name="csX0" fmla="*/ 215900 w 2022475"/>
              <a:gd name="csY0" fmla="*/ 1534438 h 1826538"/>
              <a:gd name="csX1" fmla="*/ 0 w 2022475"/>
              <a:gd name="csY1" fmla="*/ 1556663 h 1826538"/>
              <a:gd name="csX2" fmla="*/ 22225 w 2022475"/>
              <a:gd name="csY2" fmla="*/ 1604288 h 1826538"/>
              <a:gd name="csX3" fmla="*/ 69850 w 2022475"/>
              <a:gd name="csY3" fmla="*/ 1674138 h 1826538"/>
              <a:gd name="csX4" fmla="*/ 850900 w 2022475"/>
              <a:gd name="csY4" fmla="*/ 1826538 h 1826538"/>
              <a:gd name="csX5" fmla="*/ 927100 w 2022475"/>
              <a:gd name="csY5" fmla="*/ 1429663 h 1826538"/>
              <a:gd name="csX6" fmla="*/ 971550 w 2022475"/>
              <a:gd name="csY6" fmla="*/ 1305838 h 1826538"/>
              <a:gd name="csX7" fmla="*/ 1028700 w 2022475"/>
              <a:gd name="csY7" fmla="*/ 1172488 h 1826538"/>
              <a:gd name="csX8" fmla="*/ 1123950 w 2022475"/>
              <a:gd name="csY8" fmla="*/ 1051838 h 1826538"/>
              <a:gd name="csX9" fmla="*/ 1187450 w 2022475"/>
              <a:gd name="csY9" fmla="*/ 1061363 h 1826538"/>
              <a:gd name="csX10" fmla="*/ 1216025 w 2022475"/>
              <a:gd name="csY10" fmla="*/ 1039138 h 1826538"/>
              <a:gd name="csX11" fmla="*/ 1622425 w 2022475"/>
              <a:gd name="csY11" fmla="*/ 670838 h 1826538"/>
              <a:gd name="csX12" fmla="*/ 1698625 w 2022475"/>
              <a:gd name="csY12" fmla="*/ 632738 h 1826538"/>
              <a:gd name="csX13" fmla="*/ 1819275 w 2022475"/>
              <a:gd name="csY13" fmla="*/ 597813 h 1826538"/>
              <a:gd name="csX14" fmla="*/ 1987550 w 2022475"/>
              <a:gd name="csY14" fmla="*/ 597813 h 1826538"/>
              <a:gd name="csX15" fmla="*/ 2022475 w 2022475"/>
              <a:gd name="csY15" fmla="*/ 420013 h 1826538"/>
              <a:gd name="csX16" fmla="*/ 1958975 w 2022475"/>
              <a:gd name="csY16" fmla="*/ 407313 h 1826538"/>
              <a:gd name="csX17" fmla="*/ 1920875 w 2022475"/>
              <a:gd name="csY17" fmla="*/ 321588 h 1826538"/>
              <a:gd name="csX18" fmla="*/ 1936750 w 2022475"/>
              <a:gd name="csY18" fmla="*/ 204113 h 1826538"/>
              <a:gd name="csX19" fmla="*/ 1174750 w 2022475"/>
              <a:gd name="csY19" fmla="*/ 51713 h 1826538"/>
              <a:gd name="csX20" fmla="*/ 1009108 w 2022475"/>
              <a:gd name="csY20" fmla="*/ 122322 h 1826538"/>
              <a:gd name="csX21" fmla="*/ 907554 w 2022475"/>
              <a:gd name="csY21" fmla="*/ 0 h 1826538"/>
              <a:gd name="csX22" fmla="*/ 840647 w 2022475"/>
              <a:gd name="csY22" fmla="*/ 307773 h 1826538"/>
              <a:gd name="csX23" fmla="*/ 757075 w 2022475"/>
              <a:gd name="csY23" fmla="*/ 435638 h 1826538"/>
              <a:gd name="csX24" fmla="*/ 781754 w 2022475"/>
              <a:gd name="csY24" fmla="*/ 479652 h 1826538"/>
              <a:gd name="csX25" fmla="*/ 762170 w 2022475"/>
              <a:gd name="csY25" fmla="*/ 558923 h 1826538"/>
              <a:gd name="csX26" fmla="*/ 755898 w 2022475"/>
              <a:gd name="csY26" fmla="*/ 673533 h 1826538"/>
              <a:gd name="csX27" fmla="*/ 790575 w 2022475"/>
              <a:gd name="csY27" fmla="*/ 801013 h 1826538"/>
              <a:gd name="csX28" fmla="*/ 860425 w 2022475"/>
              <a:gd name="csY28" fmla="*/ 899438 h 1826538"/>
              <a:gd name="csX29" fmla="*/ 927100 w 2022475"/>
              <a:gd name="csY29" fmla="*/ 959763 h 1826538"/>
              <a:gd name="csX30" fmla="*/ 993775 w 2022475"/>
              <a:gd name="csY30" fmla="*/ 1001038 h 1826538"/>
              <a:gd name="csX31" fmla="*/ 946150 w 2022475"/>
              <a:gd name="csY31" fmla="*/ 1045488 h 1826538"/>
              <a:gd name="csX32" fmla="*/ 828675 w 2022475"/>
              <a:gd name="csY32" fmla="*/ 1658263 h 1826538"/>
              <a:gd name="csX33" fmla="*/ 215900 w 2022475"/>
              <a:gd name="csY33" fmla="*/ 1534438 h 1826538"/>
              <a:gd name="csX0" fmla="*/ 193675 w 2000250"/>
              <a:gd name="csY0" fmla="*/ 1534438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32" fmla="*/ 193675 w 2000250"/>
              <a:gd name="csY32" fmla="*/ 1534438 h 1826538"/>
              <a:gd name="csX0" fmla="*/ 806450 w 2000250"/>
              <a:gd name="csY0" fmla="*/ 1658263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0" fmla="*/ 758825 w 1952625"/>
              <a:gd name="csY0" fmla="*/ 1658263 h 1826538"/>
              <a:gd name="csX1" fmla="*/ 0 w 1952625"/>
              <a:gd name="csY1" fmla="*/ 1674138 h 1826538"/>
              <a:gd name="csX2" fmla="*/ 781050 w 1952625"/>
              <a:gd name="csY2" fmla="*/ 1826538 h 1826538"/>
              <a:gd name="csX3" fmla="*/ 857250 w 1952625"/>
              <a:gd name="csY3" fmla="*/ 1429663 h 1826538"/>
              <a:gd name="csX4" fmla="*/ 901700 w 1952625"/>
              <a:gd name="csY4" fmla="*/ 1305838 h 1826538"/>
              <a:gd name="csX5" fmla="*/ 958850 w 1952625"/>
              <a:gd name="csY5" fmla="*/ 1172488 h 1826538"/>
              <a:gd name="csX6" fmla="*/ 1054100 w 1952625"/>
              <a:gd name="csY6" fmla="*/ 1051838 h 1826538"/>
              <a:gd name="csX7" fmla="*/ 1117600 w 1952625"/>
              <a:gd name="csY7" fmla="*/ 1061363 h 1826538"/>
              <a:gd name="csX8" fmla="*/ 1146175 w 1952625"/>
              <a:gd name="csY8" fmla="*/ 1039138 h 1826538"/>
              <a:gd name="csX9" fmla="*/ 1552575 w 1952625"/>
              <a:gd name="csY9" fmla="*/ 670838 h 1826538"/>
              <a:gd name="csX10" fmla="*/ 1628775 w 1952625"/>
              <a:gd name="csY10" fmla="*/ 632738 h 1826538"/>
              <a:gd name="csX11" fmla="*/ 1749425 w 1952625"/>
              <a:gd name="csY11" fmla="*/ 597813 h 1826538"/>
              <a:gd name="csX12" fmla="*/ 1917700 w 1952625"/>
              <a:gd name="csY12" fmla="*/ 597813 h 1826538"/>
              <a:gd name="csX13" fmla="*/ 1952625 w 1952625"/>
              <a:gd name="csY13" fmla="*/ 420013 h 1826538"/>
              <a:gd name="csX14" fmla="*/ 1889125 w 1952625"/>
              <a:gd name="csY14" fmla="*/ 407313 h 1826538"/>
              <a:gd name="csX15" fmla="*/ 1851025 w 1952625"/>
              <a:gd name="csY15" fmla="*/ 321588 h 1826538"/>
              <a:gd name="csX16" fmla="*/ 1866900 w 1952625"/>
              <a:gd name="csY16" fmla="*/ 204113 h 1826538"/>
              <a:gd name="csX17" fmla="*/ 1104900 w 1952625"/>
              <a:gd name="csY17" fmla="*/ 51713 h 1826538"/>
              <a:gd name="csX18" fmla="*/ 939258 w 1952625"/>
              <a:gd name="csY18" fmla="*/ 122322 h 1826538"/>
              <a:gd name="csX19" fmla="*/ 837704 w 1952625"/>
              <a:gd name="csY19" fmla="*/ 0 h 1826538"/>
              <a:gd name="csX20" fmla="*/ 770797 w 1952625"/>
              <a:gd name="csY20" fmla="*/ 307773 h 1826538"/>
              <a:gd name="csX21" fmla="*/ 687225 w 1952625"/>
              <a:gd name="csY21" fmla="*/ 435638 h 1826538"/>
              <a:gd name="csX22" fmla="*/ 711904 w 1952625"/>
              <a:gd name="csY22" fmla="*/ 479652 h 1826538"/>
              <a:gd name="csX23" fmla="*/ 692320 w 1952625"/>
              <a:gd name="csY23" fmla="*/ 558923 h 1826538"/>
              <a:gd name="csX24" fmla="*/ 686048 w 1952625"/>
              <a:gd name="csY24" fmla="*/ 673533 h 1826538"/>
              <a:gd name="csX25" fmla="*/ 720725 w 1952625"/>
              <a:gd name="csY25" fmla="*/ 801013 h 1826538"/>
              <a:gd name="csX26" fmla="*/ 790575 w 1952625"/>
              <a:gd name="csY26" fmla="*/ 899438 h 1826538"/>
              <a:gd name="csX27" fmla="*/ 857250 w 1952625"/>
              <a:gd name="csY27" fmla="*/ 959763 h 1826538"/>
              <a:gd name="csX28" fmla="*/ 923925 w 1952625"/>
              <a:gd name="csY28" fmla="*/ 1001038 h 1826538"/>
              <a:gd name="csX29" fmla="*/ 876300 w 1952625"/>
              <a:gd name="csY29" fmla="*/ 1045488 h 1826538"/>
              <a:gd name="csX30" fmla="*/ 758825 w 1952625"/>
              <a:gd name="csY30" fmla="*/ 1658263 h 1826538"/>
              <a:gd name="csX0" fmla="*/ 74388 w 1268188"/>
              <a:gd name="csY0" fmla="*/ 1658263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29" fmla="*/ 74388 w 1268188"/>
              <a:gd name="csY29" fmla="*/ 1658263 h 1826538"/>
              <a:gd name="csX0" fmla="*/ 191863 w 1268188"/>
              <a:gd name="csY0" fmla="*/ 1045488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0" fmla="*/ 191863 w 1268188"/>
              <a:gd name="csY0" fmla="*/ 104548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27" fmla="*/ 191863 w 1268188"/>
              <a:gd name="csY27" fmla="*/ 104548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369663 w 1268188"/>
              <a:gd name="csY3" fmla="*/ 1051838 h 1429663"/>
              <a:gd name="csX4" fmla="*/ 433163 w 1268188"/>
              <a:gd name="csY4" fmla="*/ 1061363 h 1429663"/>
              <a:gd name="csX5" fmla="*/ 461738 w 1268188"/>
              <a:gd name="csY5" fmla="*/ 1039138 h 1429663"/>
              <a:gd name="csX6" fmla="*/ 868138 w 1268188"/>
              <a:gd name="csY6" fmla="*/ 670838 h 1429663"/>
              <a:gd name="csX7" fmla="*/ 944338 w 1268188"/>
              <a:gd name="csY7" fmla="*/ 632738 h 1429663"/>
              <a:gd name="csX8" fmla="*/ 1064988 w 1268188"/>
              <a:gd name="csY8" fmla="*/ 597813 h 1429663"/>
              <a:gd name="csX9" fmla="*/ 1233263 w 1268188"/>
              <a:gd name="csY9" fmla="*/ 597813 h 1429663"/>
              <a:gd name="csX10" fmla="*/ 1268188 w 1268188"/>
              <a:gd name="csY10" fmla="*/ 420013 h 1429663"/>
              <a:gd name="csX11" fmla="*/ 1204688 w 1268188"/>
              <a:gd name="csY11" fmla="*/ 407313 h 1429663"/>
              <a:gd name="csX12" fmla="*/ 1166588 w 1268188"/>
              <a:gd name="csY12" fmla="*/ 321588 h 1429663"/>
              <a:gd name="csX13" fmla="*/ 1182463 w 1268188"/>
              <a:gd name="csY13" fmla="*/ 204113 h 1429663"/>
              <a:gd name="csX14" fmla="*/ 420463 w 1268188"/>
              <a:gd name="csY14" fmla="*/ 51713 h 1429663"/>
              <a:gd name="csX15" fmla="*/ 254821 w 1268188"/>
              <a:gd name="csY15" fmla="*/ 122322 h 1429663"/>
              <a:gd name="csX16" fmla="*/ 153267 w 1268188"/>
              <a:gd name="csY16" fmla="*/ 0 h 1429663"/>
              <a:gd name="csX17" fmla="*/ 86360 w 1268188"/>
              <a:gd name="csY17" fmla="*/ 307773 h 1429663"/>
              <a:gd name="csX18" fmla="*/ 2788 w 1268188"/>
              <a:gd name="csY18" fmla="*/ 435638 h 1429663"/>
              <a:gd name="csX19" fmla="*/ 27467 w 1268188"/>
              <a:gd name="csY19" fmla="*/ 479652 h 1429663"/>
              <a:gd name="csX20" fmla="*/ 7883 w 1268188"/>
              <a:gd name="csY20" fmla="*/ 558923 h 1429663"/>
              <a:gd name="csX21" fmla="*/ 1611 w 1268188"/>
              <a:gd name="csY21" fmla="*/ 673533 h 1429663"/>
              <a:gd name="csX22" fmla="*/ 36288 w 1268188"/>
              <a:gd name="csY22" fmla="*/ 801013 h 1429663"/>
              <a:gd name="csX23" fmla="*/ 106138 w 1268188"/>
              <a:gd name="csY23" fmla="*/ 899438 h 1429663"/>
              <a:gd name="csX24" fmla="*/ 172813 w 1268188"/>
              <a:gd name="csY24" fmla="*/ 959763 h 1429663"/>
              <a:gd name="csX25" fmla="*/ 239488 w 1268188"/>
              <a:gd name="csY25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369663 w 1268188"/>
              <a:gd name="csY2" fmla="*/ 1051838 h 1429663"/>
              <a:gd name="csX3" fmla="*/ 433163 w 1268188"/>
              <a:gd name="csY3" fmla="*/ 1061363 h 1429663"/>
              <a:gd name="csX4" fmla="*/ 461738 w 1268188"/>
              <a:gd name="csY4" fmla="*/ 1039138 h 1429663"/>
              <a:gd name="csX5" fmla="*/ 868138 w 1268188"/>
              <a:gd name="csY5" fmla="*/ 670838 h 1429663"/>
              <a:gd name="csX6" fmla="*/ 944338 w 1268188"/>
              <a:gd name="csY6" fmla="*/ 632738 h 1429663"/>
              <a:gd name="csX7" fmla="*/ 1064988 w 1268188"/>
              <a:gd name="csY7" fmla="*/ 597813 h 1429663"/>
              <a:gd name="csX8" fmla="*/ 1233263 w 1268188"/>
              <a:gd name="csY8" fmla="*/ 597813 h 1429663"/>
              <a:gd name="csX9" fmla="*/ 1268188 w 1268188"/>
              <a:gd name="csY9" fmla="*/ 420013 h 1429663"/>
              <a:gd name="csX10" fmla="*/ 1204688 w 1268188"/>
              <a:gd name="csY10" fmla="*/ 407313 h 1429663"/>
              <a:gd name="csX11" fmla="*/ 1166588 w 1268188"/>
              <a:gd name="csY11" fmla="*/ 321588 h 1429663"/>
              <a:gd name="csX12" fmla="*/ 1182463 w 1268188"/>
              <a:gd name="csY12" fmla="*/ 204113 h 1429663"/>
              <a:gd name="csX13" fmla="*/ 420463 w 1268188"/>
              <a:gd name="csY13" fmla="*/ 51713 h 1429663"/>
              <a:gd name="csX14" fmla="*/ 254821 w 1268188"/>
              <a:gd name="csY14" fmla="*/ 122322 h 1429663"/>
              <a:gd name="csX15" fmla="*/ 153267 w 1268188"/>
              <a:gd name="csY15" fmla="*/ 0 h 1429663"/>
              <a:gd name="csX16" fmla="*/ 86360 w 1268188"/>
              <a:gd name="csY16" fmla="*/ 307773 h 1429663"/>
              <a:gd name="csX17" fmla="*/ 2788 w 1268188"/>
              <a:gd name="csY17" fmla="*/ 435638 h 1429663"/>
              <a:gd name="csX18" fmla="*/ 27467 w 1268188"/>
              <a:gd name="csY18" fmla="*/ 479652 h 1429663"/>
              <a:gd name="csX19" fmla="*/ 7883 w 1268188"/>
              <a:gd name="csY19" fmla="*/ 558923 h 1429663"/>
              <a:gd name="csX20" fmla="*/ 1611 w 1268188"/>
              <a:gd name="csY20" fmla="*/ 673533 h 1429663"/>
              <a:gd name="csX21" fmla="*/ 36288 w 1268188"/>
              <a:gd name="csY21" fmla="*/ 801013 h 1429663"/>
              <a:gd name="csX22" fmla="*/ 106138 w 1268188"/>
              <a:gd name="csY22" fmla="*/ 899438 h 1429663"/>
              <a:gd name="csX23" fmla="*/ 172813 w 1268188"/>
              <a:gd name="csY23" fmla="*/ 959763 h 1429663"/>
              <a:gd name="csX24" fmla="*/ 239488 w 1268188"/>
              <a:gd name="csY24" fmla="*/ 1001038 h 1429663"/>
              <a:gd name="csX0" fmla="*/ 239488 w 1268188"/>
              <a:gd name="csY0" fmla="*/ 1001038 h 1061363"/>
              <a:gd name="csX1" fmla="*/ 369663 w 1268188"/>
              <a:gd name="csY1" fmla="*/ 1051838 h 1061363"/>
              <a:gd name="csX2" fmla="*/ 433163 w 1268188"/>
              <a:gd name="csY2" fmla="*/ 1061363 h 1061363"/>
              <a:gd name="csX3" fmla="*/ 461738 w 1268188"/>
              <a:gd name="csY3" fmla="*/ 1039138 h 1061363"/>
              <a:gd name="csX4" fmla="*/ 868138 w 1268188"/>
              <a:gd name="csY4" fmla="*/ 670838 h 1061363"/>
              <a:gd name="csX5" fmla="*/ 944338 w 1268188"/>
              <a:gd name="csY5" fmla="*/ 632738 h 1061363"/>
              <a:gd name="csX6" fmla="*/ 1064988 w 1268188"/>
              <a:gd name="csY6" fmla="*/ 597813 h 1061363"/>
              <a:gd name="csX7" fmla="*/ 1233263 w 1268188"/>
              <a:gd name="csY7" fmla="*/ 597813 h 1061363"/>
              <a:gd name="csX8" fmla="*/ 1268188 w 1268188"/>
              <a:gd name="csY8" fmla="*/ 420013 h 1061363"/>
              <a:gd name="csX9" fmla="*/ 1204688 w 1268188"/>
              <a:gd name="csY9" fmla="*/ 407313 h 1061363"/>
              <a:gd name="csX10" fmla="*/ 1166588 w 1268188"/>
              <a:gd name="csY10" fmla="*/ 321588 h 1061363"/>
              <a:gd name="csX11" fmla="*/ 1182463 w 1268188"/>
              <a:gd name="csY11" fmla="*/ 204113 h 1061363"/>
              <a:gd name="csX12" fmla="*/ 420463 w 1268188"/>
              <a:gd name="csY12" fmla="*/ 51713 h 1061363"/>
              <a:gd name="csX13" fmla="*/ 254821 w 1268188"/>
              <a:gd name="csY13" fmla="*/ 122322 h 1061363"/>
              <a:gd name="csX14" fmla="*/ 153267 w 1268188"/>
              <a:gd name="csY14" fmla="*/ 0 h 1061363"/>
              <a:gd name="csX15" fmla="*/ 86360 w 1268188"/>
              <a:gd name="csY15" fmla="*/ 307773 h 1061363"/>
              <a:gd name="csX16" fmla="*/ 2788 w 1268188"/>
              <a:gd name="csY16" fmla="*/ 435638 h 1061363"/>
              <a:gd name="csX17" fmla="*/ 27467 w 1268188"/>
              <a:gd name="csY17" fmla="*/ 479652 h 1061363"/>
              <a:gd name="csX18" fmla="*/ 7883 w 1268188"/>
              <a:gd name="csY18" fmla="*/ 558923 h 1061363"/>
              <a:gd name="csX19" fmla="*/ 1611 w 1268188"/>
              <a:gd name="csY19" fmla="*/ 673533 h 1061363"/>
              <a:gd name="csX20" fmla="*/ 36288 w 1268188"/>
              <a:gd name="csY20" fmla="*/ 801013 h 1061363"/>
              <a:gd name="csX21" fmla="*/ 106138 w 1268188"/>
              <a:gd name="csY21" fmla="*/ 899438 h 1061363"/>
              <a:gd name="csX22" fmla="*/ 172813 w 1268188"/>
              <a:gd name="csY22" fmla="*/ 959763 h 1061363"/>
              <a:gd name="csX23" fmla="*/ 239488 w 1268188"/>
              <a:gd name="csY23" fmla="*/ 1001038 h 106136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1268188" h="1061363">
                <a:moveTo>
                  <a:pt x="239488" y="1001038"/>
                </a:moveTo>
                <a:lnTo>
                  <a:pt x="369663" y="1051838"/>
                </a:lnTo>
                <a:lnTo>
                  <a:pt x="433163" y="1061363"/>
                </a:lnTo>
                <a:lnTo>
                  <a:pt x="461738" y="1039138"/>
                </a:lnTo>
                <a:lnTo>
                  <a:pt x="868138" y="670838"/>
                </a:lnTo>
                <a:lnTo>
                  <a:pt x="944338" y="632738"/>
                </a:lnTo>
                <a:lnTo>
                  <a:pt x="1064988" y="597813"/>
                </a:lnTo>
                <a:lnTo>
                  <a:pt x="1233263" y="597813"/>
                </a:lnTo>
                <a:lnTo>
                  <a:pt x="1268188" y="420013"/>
                </a:lnTo>
                <a:lnTo>
                  <a:pt x="1204688" y="407313"/>
                </a:lnTo>
                <a:lnTo>
                  <a:pt x="1166588" y="321588"/>
                </a:lnTo>
                <a:lnTo>
                  <a:pt x="1182463" y="204113"/>
                </a:lnTo>
                <a:lnTo>
                  <a:pt x="420463" y="51713"/>
                </a:lnTo>
                <a:lnTo>
                  <a:pt x="254821" y="122322"/>
                </a:lnTo>
                <a:lnTo>
                  <a:pt x="153267" y="0"/>
                </a:lnTo>
                <a:lnTo>
                  <a:pt x="86360" y="307773"/>
                </a:lnTo>
                <a:lnTo>
                  <a:pt x="2788" y="435638"/>
                </a:lnTo>
                <a:lnTo>
                  <a:pt x="27467" y="479652"/>
                </a:lnTo>
                <a:lnTo>
                  <a:pt x="7883" y="558923"/>
                </a:lnTo>
                <a:cubicBezTo>
                  <a:pt x="15317" y="588660"/>
                  <a:pt x="-5823" y="643796"/>
                  <a:pt x="1611" y="673533"/>
                </a:cubicBezTo>
                <a:cubicBezTo>
                  <a:pt x="1443" y="694036"/>
                  <a:pt x="21841" y="758902"/>
                  <a:pt x="36288" y="801013"/>
                </a:cubicBezTo>
                <a:lnTo>
                  <a:pt x="106138" y="899438"/>
                </a:lnTo>
                <a:lnTo>
                  <a:pt x="172813" y="959763"/>
                </a:lnTo>
                <a:lnTo>
                  <a:pt x="239488" y="100103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C9624039-5828-8DB1-BB99-E2191020E575}"/>
              </a:ext>
            </a:extLst>
          </p:cNvPr>
          <p:cNvSpPr/>
          <p:nvPr/>
        </p:nvSpPr>
        <p:spPr>
          <a:xfrm>
            <a:off x="1663700" y="2221753"/>
            <a:ext cx="3312722" cy="737347"/>
          </a:xfrm>
          <a:custGeom>
            <a:avLst/>
            <a:gdLst>
              <a:gd name="csX0" fmla="*/ 0 w 3312722"/>
              <a:gd name="csY0" fmla="*/ 737347 h 751667"/>
              <a:gd name="csX1" fmla="*/ 1171575 w 3312722"/>
              <a:gd name="csY1" fmla="*/ 727822 h 751667"/>
              <a:gd name="csX2" fmla="*/ 1689100 w 3312722"/>
              <a:gd name="csY2" fmla="*/ 515097 h 751667"/>
              <a:gd name="csX3" fmla="*/ 2200275 w 3312722"/>
              <a:gd name="csY3" fmla="*/ 118222 h 751667"/>
              <a:gd name="csX4" fmla="*/ 2552700 w 3312722"/>
              <a:gd name="csY4" fmla="*/ 747 h 751667"/>
              <a:gd name="csX5" fmla="*/ 2768600 w 3312722"/>
              <a:gd name="csY5" fmla="*/ 86472 h 751667"/>
              <a:gd name="csX6" fmla="*/ 3279775 w 3312722"/>
              <a:gd name="csY6" fmla="*/ 413497 h 751667"/>
              <a:gd name="csX7" fmla="*/ 3219450 w 3312722"/>
              <a:gd name="csY7" fmla="*/ 588122 h 75166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689100 w 3312722"/>
              <a:gd name="csY2" fmla="*/ 515097 h 737347"/>
              <a:gd name="csX3" fmla="*/ 2200275 w 3312722"/>
              <a:gd name="csY3" fmla="*/ 118222 h 737347"/>
              <a:gd name="csX4" fmla="*/ 2552700 w 3312722"/>
              <a:gd name="csY4" fmla="*/ 747 h 737347"/>
              <a:gd name="csX5" fmla="*/ 2768600 w 3312722"/>
              <a:gd name="csY5" fmla="*/ 86472 h 737347"/>
              <a:gd name="csX6" fmla="*/ 3279775 w 3312722"/>
              <a:gd name="csY6" fmla="*/ 413497 h 737347"/>
              <a:gd name="csX7" fmla="*/ 3219450 w 3312722"/>
              <a:gd name="csY7" fmla="*/ 588122 h 73734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689100 w 3312722"/>
              <a:gd name="csY2" fmla="*/ 515097 h 737347"/>
              <a:gd name="csX3" fmla="*/ 2200275 w 3312722"/>
              <a:gd name="csY3" fmla="*/ 118222 h 737347"/>
              <a:gd name="csX4" fmla="*/ 2552700 w 3312722"/>
              <a:gd name="csY4" fmla="*/ 747 h 737347"/>
              <a:gd name="csX5" fmla="*/ 2768600 w 3312722"/>
              <a:gd name="csY5" fmla="*/ 86472 h 737347"/>
              <a:gd name="csX6" fmla="*/ 3279775 w 3312722"/>
              <a:gd name="csY6" fmla="*/ 413497 h 737347"/>
              <a:gd name="csX7" fmla="*/ 3219450 w 3312722"/>
              <a:gd name="csY7" fmla="*/ 588122 h 73734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422400 w 3312722"/>
              <a:gd name="csY2" fmla="*/ 626222 h 737347"/>
              <a:gd name="csX3" fmla="*/ 1689100 w 3312722"/>
              <a:gd name="csY3" fmla="*/ 515097 h 737347"/>
              <a:gd name="csX4" fmla="*/ 2200275 w 3312722"/>
              <a:gd name="csY4" fmla="*/ 118222 h 737347"/>
              <a:gd name="csX5" fmla="*/ 2552700 w 3312722"/>
              <a:gd name="csY5" fmla="*/ 747 h 737347"/>
              <a:gd name="csX6" fmla="*/ 2768600 w 3312722"/>
              <a:gd name="csY6" fmla="*/ 86472 h 737347"/>
              <a:gd name="csX7" fmla="*/ 3279775 w 3312722"/>
              <a:gd name="csY7" fmla="*/ 413497 h 737347"/>
              <a:gd name="csX8" fmla="*/ 3219450 w 3312722"/>
              <a:gd name="csY8" fmla="*/ 588122 h 73734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444625 w 3312722"/>
              <a:gd name="csY2" fmla="*/ 648447 h 737347"/>
              <a:gd name="csX3" fmla="*/ 1689100 w 3312722"/>
              <a:gd name="csY3" fmla="*/ 515097 h 737347"/>
              <a:gd name="csX4" fmla="*/ 2200275 w 3312722"/>
              <a:gd name="csY4" fmla="*/ 118222 h 737347"/>
              <a:gd name="csX5" fmla="*/ 2552700 w 3312722"/>
              <a:gd name="csY5" fmla="*/ 747 h 737347"/>
              <a:gd name="csX6" fmla="*/ 2768600 w 3312722"/>
              <a:gd name="csY6" fmla="*/ 86472 h 737347"/>
              <a:gd name="csX7" fmla="*/ 3279775 w 3312722"/>
              <a:gd name="csY7" fmla="*/ 413497 h 737347"/>
              <a:gd name="csX8" fmla="*/ 3219450 w 3312722"/>
              <a:gd name="csY8" fmla="*/ 588122 h 73734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444625 w 3312722"/>
              <a:gd name="csY2" fmla="*/ 648447 h 737347"/>
              <a:gd name="csX3" fmla="*/ 1689100 w 3312722"/>
              <a:gd name="csY3" fmla="*/ 515097 h 737347"/>
              <a:gd name="csX4" fmla="*/ 2200275 w 3312722"/>
              <a:gd name="csY4" fmla="*/ 118222 h 737347"/>
              <a:gd name="csX5" fmla="*/ 2552700 w 3312722"/>
              <a:gd name="csY5" fmla="*/ 747 h 737347"/>
              <a:gd name="csX6" fmla="*/ 2768600 w 3312722"/>
              <a:gd name="csY6" fmla="*/ 86472 h 737347"/>
              <a:gd name="csX7" fmla="*/ 3279775 w 3312722"/>
              <a:gd name="csY7" fmla="*/ 413497 h 737347"/>
              <a:gd name="csX8" fmla="*/ 3219450 w 3312722"/>
              <a:gd name="csY8" fmla="*/ 588122 h 73734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444625 w 3312722"/>
              <a:gd name="csY2" fmla="*/ 648447 h 737347"/>
              <a:gd name="csX3" fmla="*/ 1689100 w 3312722"/>
              <a:gd name="csY3" fmla="*/ 515097 h 737347"/>
              <a:gd name="csX4" fmla="*/ 2200275 w 3312722"/>
              <a:gd name="csY4" fmla="*/ 118222 h 737347"/>
              <a:gd name="csX5" fmla="*/ 2552700 w 3312722"/>
              <a:gd name="csY5" fmla="*/ 747 h 737347"/>
              <a:gd name="csX6" fmla="*/ 2768600 w 3312722"/>
              <a:gd name="csY6" fmla="*/ 86472 h 737347"/>
              <a:gd name="csX7" fmla="*/ 3279775 w 3312722"/>
              <a:gd name="csY7" fmla="*/ 413497 h 737347"/>
              <a:gd name="csX8" fmla="*/ 3219450 w 3312722"/>
              <a:gd name="csY8" fmla="*/ 588122 h 73734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444625 w 3312722"/>
              <a:gd name="csY2" fmla="*/ 648447 h 737347"/>
              <a:gd name="csX3" fmla="*/ 1689100 w 3312722"/>
              <a:gd name="csY3" fmla="*/ 515097 h 737347"/>
              <a:gd name="csX4" fmla="*/ 1917700 w 3312722"/>
              <a:gd name="csY4" fmla="*/ 335710 h 737347"/>
              <a:gd name="csX5" fmla="*/ 2200275 w 3312722"/>
              <a:gd name="csY5" fmla="*/ 118222 h 737347"/>
              <a:gd name="csX6" fmla="*/ 2552700 w 3312722"/>
              <a:gd name="csY6" fmla="*/ 747 h 737347"/>
              <a:gd name="csX7" fmla="*/ 2768600 w 3312722"/>
              <a:gd name="csY7" fmla="*/ 86472 h 737347"/>
              <a:gd name="csX8" fmla="*/ 3279775 w 3312722"/>
              <a:gd name="csY8" fmla="*/ 413497 h 737347"/>
              <a:gd name="csX9" fmla="*/ 3219450 w 3312722"/>
              <a:gd name="csY9" fmla="*/ 588122 h 737347"/>
              <a:gd name="csX0" fmla="*/ 0 w 3312722"/>
              <a:gd name="csY0" fmla="*/ 737347 h 737347"/>
              <a:gd name="csX1" fmla="*/ 1171575 w 3312722"/>
              <a:gd name="csY1" fmla="*/ 727822 h 737347"/>
              <a:gd name="csX2" fmla="*/ 1444625 w 3312722"/>
              <a:gd name="csY2" fmla="*/ 648447 h 737347"/>
              <a:gd name="csX3" fmla="*/ 1689100 w 3312722"/>
              <a:gd name="csY3" fmla="*/ 515097 h 737347"/>
              <a:gd name="csX4" fmla="*/ 1931988 w 3312722"/>
              <a:gd name="csY4" fmla="*/ 349997 h 737347"/>
              <a:gd name="csX5" fmla="*/ 2200275 w 3312722"/>
              <a:gd name="csY5" fmla="*/ 118222 h 737347"/>
              <a:gd name="csX6" fmla="*/ 2552700 w 3312722"/>
              <a:gd name="csY6" fmla="*/ 747 h 737347"/>
              <a:gd name="csX7" fmla="*/ 2768600 w 3312722"/>
              <a:gd name="csY7" fmla="*/ 86472 h 737347"/>
              <a:gd name="csX8" fmla="*/ 3279775 w 3312722"/>
              <a:gd name="csY8" fmla="*/ 413497 h 737347"/>
              <a:gd name="csX9" fmla="*/ 3219450 w 3312722"/>
              <a:gd name="csY9" fmla="*/ 588122 h 73734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3312722" h="737347">
                <a:moveTo>
                  <a:pt x="0" y="737347"/>
                </a:moveTo>
                <a:lnTo>
                  <a:pt x="1171575" y="727822"/>
                </a:lnTo>
                <a:lnTo>
                  <a:pt x="1444625" y="648447"/>
                </a:lnTo>
                <a:cubicBezTo>
                  <a:pt x="1526117" y="603997"/>
                  <a:pt x="1607873" y="564839"/>
                  <a:pt x="1689100" y="515097"/>
                </a:cubicBezTo>
                <a:cubicBezTo>
                  <a:pt x="1770327" y="465355"/>
                  <a:pt x="1851025" y="405030"/>
                  <a:pt x="1931988" y="349997"/>
                </a:cubicBezTo>
                <a:cubicBezTo>
                  <a:pt x="2021417" y="272739"/>
                  <a:pt x="2096823" y="176430"/>
                  <a:pt x="2200275" y="118222"/>
                </a:cubicBezTo>
                <a:cubicBezTo>
                  <a:pt x="2303727" y="60014"/>
                  <a:pt x="2457979" y="6039"/>
                  <a:pt x="2552700" y="747"/>
                </a:cubicBezTo>
                <a:cubicBezTo>
                  <a:pt x="2647421" y="-4545"/>
                  <a:pt x="2647421" y="17680"/>
                  <a:pt x="2768600" y="86472"/>
                </a:cubicBezTo>
                <a:cubicBezTo>
                  <a:pt x="2889779" y="155264"/>
                  <a:pt x="3204633" y="329889"/>
                  <a:pt x="3279775" y="413497"/>
                </a:cubicBezTo>
                <a:cubicBezTo>
                  <a:pt x="3354917" y="497105"/>
                  <a:pt x="3287183" y="542613"/>
                  <a:pt x="3219450" y="588122"/>
                </a:cubicBezTo>
              </a:path>
            </a:pathLst>
          </a:custGeom>
          <a:noFill/>
          <a:ln w="38100">
            <a:solidFill>
              <a:srgbClr val="CC99FF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9914BA7F-9266-F913-DA75-7F996AECC517}"/>
              </a:ext>
            </a:extLst>
          </p:cNvPr>
          <p:cNvSpPr/>
          <p:nvPr/>
        </p:nvSpPr>
        <p:spPr>
          <a:xfrm>
            <a:off x="4120587" y="2316691"/>
            <a:ext cx="447410" cy="325966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447410" h="325966">
                <a:moveTo>
                  <a:pt x="238918" y="0"/>
                </a:moveTo>
                <a:lnTo>
                  <a:pt x="296068" y="27252"/>
                </a:lnTo>
                <a:lnTo>
                  <a:pt x="296632" y="55034"/>
                </a:lnTo>
                <a:lnTo>
                  <a:pt x="447410" y="202141"/>
                </a:lnTo>
                <a:lnTo>
                  <a:pt x="408517" y="303212"/>
                </a:lnTo>
                <a:lnTo>
                  <a:pt x="380206" y="325966"/>
                </a:lnTo>
                <a:lnTo>
                  <a:pt x="21960" y="234685"/>
                </a:lnTo>
                <a:lnTo>
                  <a:pt x="11112" y="176741"/>
                </a:lnTo>
                <a:lnTo>
                  <a:pt x="0" y="143933"/>
                </a:lnTo>
                <a:lnTo>
                  <a:pt x="129646" y="20902"/>
                </a:lnTo>
                <a:lnTo>
                  <a:pt x="223573" y="42333"/>
                </a:lnTo>
                <a:lnTo>
                  <a:pt x="238918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8A946685-96F2-6B38-5953-CFCC0FF75044}"/>
              </a:ext>
            </a:extLst>
          </p:cNvPr>
          <p:cNvSpPr txBox="1"/>
          <p:nvPr/>
        </p:nvSpPr>
        <p:spPr>
          <a:xfrm>
            <a:off x="4053970" y="238393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2575F473-AB10-E979-3201-A9866F819016}"/>
              </a:ext>
            </a:extLst>
          </p:cNvPr>
          <p:cNvSpPr/>
          <p:nvPr/>
        </p:nvSpPr>
        <p:spPr>
          <a:xfrm>
            <a:off x="4730136" y="2854798"/>
            <a:ext cx="208578" cy="596105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</a:cxnLst>
            <a:rect l="l" t="t" r="r" b="b"/>
            <a:pathLst>
              <a:path w="208578" h="596105">
                <a:moveTo>
                  <a:pt x="0" y="596105"/>
                </a:moveTo>
                <a:lnTo>
                  <a:pt x="89695" y="557213"/>
                </a:lnTo>
                <a:lnTo>
                  <a:pt x="69851" y="412749"/>
                </a:lnTo>
                <a:lnTo>
                  <a:pt x="122853" y="376560"/>
                </a:lnTo>
                <a:lnTo>
                  <a:pt x="129996" y="305122"/>
                </a:lnTo>
                <a:lnTo>
                  <a:pt x="106184" y="267022"/>
                </a:lnTo>
                <a:lnTo>
                  <a:pt x="208578" y="112240"/>
                </a:lnTo>
                <a:lnTo>
                  <a:pt x="120650" y="0"/>
                </a:lnTo>
              </a:path>
            </a:pathLst>
          </a:custGeom>
          <a:noFill/>
          <a:ln w="38100">
            <a:solidFill>
              <a:srgbClr val="00B0F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60CBBE6D-0964-C322-B89A-1F08A4B866C7}"/>
              </a:ext>
            </a:extLst>
          </p:cNvPr>
          <p:cNvGrpSpPr/>
          <p:nvPr/>
        </p:nvGrpSpPr>
        <p:grpSpPr>
          <a:xfrm>
            <a:off x="7041282" y="3330806"/>
            <a:ext cx="120097" cy="120097"/>
            <a:chOff x="5657850" y="2714625"/>
            <a:chExt cx="438150" cy="438150"/>
          </a:xfrm>
        </p:grpSpPr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A9FD6EAA-DF45-94A2-7033-92FF25190A22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58065BAA-49D9-81E8-9008-F4B3E5F5A6F8}"/>
                </a:ext>
              </a:extLst>
            </p:cNvPr>
            <p:cNvCxnSpPr>
              <a:stCxn id="25" idx="1"/>
              <a:endCxn id="2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>
              <a:extLst>
                <a:ext uri="{FF2B5EF4-FFF2-40B4-BE49-F238E27FC236}">
                  <a16:creationId xmlns:a16="http://schemas.microsoft.com/office/drawing/2014/main" id="{5B98C3F2-F846-C1D4-602D-1515B31A43FD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50F2B23E-04F4-D847-6DE1-F19BEE7D0CC5}"/>
              </a:ext>
            </a:extLst>
          </p:cNvPr>
          <p:cNvSpPr/>
          <p:nvPr/>
        </p:nvSpPr>
        <p:spPr>
          <a:xfrm>
            <a:off x="5298286" y="2624948"/>
            <a:ext cx="898346" cy="835024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92957 w 898346"/>
              <a:gd name="csY0" fmla="*/ 835024 h 835024"/>
              <a:gd name="csX1" fmla="*/ 898346 w 898346"/>
              <a:gd name="csY1" fmla="*/ 158278 h 835024"/>
              <a:gd name="csX2" fmla="*/ 0 w 898346"/>
              <a:gd name="csY2" fmla="*/ 0 h 83502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898346" h="835024">
                <a:moveTo>
                  <a:pt x="792957" y="835024"/>
                </a:moveTo>
                <a:lnTo>
                  <a:pt x="898346" y="158278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00B0F0"/>
            </a:solidFill>
            <a:headEnd type="triangle"/>
            <a:tailEnd type="non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A7C7642A-07DC-7473-CFF9-6CE98C3E3518}"/>
              </a:ext>
            </a:extLst>
          </p:cNvPr>
          <p:cNvSpPr/>
          <p:nvPr/>
        </p:nvSpPr>
        <p:spPr>
          <a:xfrm>
            <a:off x="6254409" y="3424813"/>
            <a:ext cx="482600" cy="588961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54038 w 554038"/>
              <a:gd name="csY0" fmla="*/ 588961 h 588961"/>
              <a:gd name="csX1" fmla="*/ 366533 w 554038"/>
              <a:gd name="csY1" fmla="*/ 262260 h 588961"/>
              <a:gd name="csX2" fmla="*/ 0 w 554038"/>
              <a:gd name="csY2" fmla="*/ 0 h 588961"/>
              <a:gd name="csX0" fmla="*/ 482600 w 482600"/>
              <a:gd name="csY0" fmla="*/ 588961 h 588961"/>
              <a:gd name="csX1" fmla="*/ 295095 w 482600"/>
              <a:gd name="csY1" fmla="*/ 262260 h 588961"/>
              <a:gd name="csX2" fmla="*/ 0 w 482600"/>
              <a:gd name="csY2" fmla="*/ 0 h 58896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482600" h="588961">
                <a:moveTo>
                  <a:pt x="482600" y="588961"/>
                </a:moveTo>
                <a:lnTo>
                  <a:pt x="295095" y="26226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00B0F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A9786253-8E28-4F91-8690-C84F51B06E23}"/>
              </a:ext>
            </a:extLst>
          </p:cNvPr>
          <p:cNvSpPr/>
          <p:nvPr/>
        </p:nvSpPr>
        <p:spPr>
          <a:xfrm>
            <a:off x="6755608" y="3562256"/>
            <a:ext cx="366870" cy="216372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366870" h="216372">
                <a:moveTo>
                  <a:pt x="366870" y="29046"/>
                </a:moveTo>
                <a:lnTo>
                  <a:pt x="157934" y="0"/>
                </a:lnTo>
                <a:lnTo>
                  <a:pt x="0" y="195358"/>
                </a:lnTo>
                <a:lnTo>
                  <a:pt x="167639" y="216372"/>
                </a:lnTo>
              </a:path>
            </a:pathLst>
          </a:custGeom>
          <a:noFill/>
          <a:ln w="38100">
            <a:solidFill>
              <a:srgbClr val="FF990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7D471603-D920-378E-1FFC-EB7684903DE0}"/>
              </a:ext>
            </a:extLst>
          </p:cNvPr>
          <p:cNvSpPr/>
          <p:nvPr/>
        </p:nvSpPr>
        <p:spPr>
          <a:xfrm>
            <a:off x="5076826" y="3368814"/>
            <a:ext cx="881885" cy="1239839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54038 w 554038"/>
              <a:gd name="csY0" fmla="*/ 588961 h 588961"/>
              <a:gd name="csX1" fmla="*/ 366533 w 554038"/>
              <a:gd name="csY1" fmla="*/ 262260 h 588961"/>
              <a:gd name="csX2" fmla="*/ 0 w 554038"/>
              <a:gd name="csY2" fmla="*/ 0 h 588961"/>
              <a:gd name="csX0" fmla="*/ 482600 w 482600"/>
              <a:gd name="csY0" fmla="*/ 588961 h 588961"/>
              <a:gd name="csX1" fmla="*/ 295095 w 482600"/>
              <a:gd name="csY1" fmla="*/ 262260 h 588961"/>
              <a:gd name="csX2" fmla="*/ 0 w 482600"/>
              <a:gd name="csY2" fmla="*/ 0 h 588961"/>
              <a:gd name="csX0" fmla="*/ 739775 w 739775"/>
              <a:gd name="csY0" fmla="*/ 353746 h 353746"/>
              <a:gd name="csX1" fmla="*/ 552270 w 739775"/>
              <a:gd name="csY1" fmla="*/ 27045 h 353746"/>
              <a:gd name="csX2" fmla="*/ 0 w 739775"/>
              <a:gd name="csY2" fmla="*/ 12435 h 353746"/>
              <a:gd name="csX0" fmla="*/ 739775 w 739775"/>
              <a:gd name="csY0" fmla="*/ 773602 h 773602"/>
              <a:gd name="csX1" fmla="*/ 523695 w 739775"/>
              <a:gd name="csY1" fmla="*/ 8751 h 773602"/>
              <a:gd name="csX2" fmla="*/ 0 w 739775"/>
              <a:gd name="csY2" fmla="*/ 432291 h 773602"/>
              <a:gd name="csX0" fmla="*/ 720725 w 720725"/>
              <a:gd name="csY0" fmla="*/ 0 h 505640"/>
              <a:gd name="csX1" fmla="*/ 523695 w 720725"/>
              <a:gd name="csY1" fmla="*/ 73349 h 505640"/>
              <a:gd name="csX2" fmla="*/ 0 w 720725"/>
              <a:gd name="csY2" fmla="*/ 496889 h 505640"/>
              <a:gd name="csX0" fmla="*/ 720725 w 720725"/>
              <a:gd name="csY0" fmla="*/ 0 h 496889"/>
              <a:gd name="csX1" fmla="*/ 523695 w 720725"/>
              <a:gd name="csY1" fmla="*/ 73349 h 496889"/>
              <a:gd name="csX2" fmla="*/ 0 w 720725"/>
              <a:gd name="csY2" fmla="*/ 496889 h 496889"/>
              <a:gd name="csX0" fmla="*/ 720725 w 720725"/>
              <a:gd name="csY0" fmla="*/ 0 h 496889"/>
              <a:gd name="csX1" fmla="*/ 497501 w 720725"/>
              <a:gd name="csY1" fmla="*/ 66205 h 496889"/>
              <a:gd name="csX2" fmla="*/ 0 w 720725"/>
              <a:gd name="csY2" fmla="*/ 496889 h 496889"/>
              <a:gd name="csX0" fmla="*/ 720725 w 720725"/>
              <a:gd name="csY0" fmla="*/ 0 h 496889"/>
              <a:gd name="csX1" fmla="*/ 497501 w 720725"/>
              <a:gd name="csY1" fmla="*/ 66205 h 496889"/>
              <a:gd name="csX2" fmla="*/ 222220 w 720725"/>
              <a:gd name="csY2" fmla="*/ 303074 h 496889"/>
              <a:gd name="csX3" fmla="*/ 0 w 720725"/>
              <a:gd name="csY3" fmla="*/ 496889 h 496889"/>
              <a:gd name="csX0" fmla="*/ 868363 w 868363"/>
              <a:gd name="csY0" fmla="*/ 0 h 1239839"/>
              <a:gd name="csX1" fmla="*/ 645139 w 868363"/>
              <a:gd name="csY1" fmla="*/ 66205 h 1239839"/>
              <a:gd name="csX2" fmla="*/ 369858 w 868363"/>
              <a:gd name="csY2" fmla="*/ 303074 h 1239839"/>
              <a:gd name="csX3" fmla="*/ 0 w 868363"/>
              <a:gd name="csY3" fmla="*/ 1239839 h 1239839"/>
              <a:gd name="csX0" fmla="*/ 868363 w 868363"/>
              <a:gd name="csY0" fmla="*/ 0 h 1239839"/>
              <a:gd name="csX1" fmla="*/ 645139 w 868363"/>
              <a:gd name="csY1" fmla="*/ 66205 h 1239839"/>
              <a:gd name="csX2" fmla="*/ 172214 w 868363"/>
              <a:gd name="csY2" fmla="*/ 474524 h 1239839"/>
              <a:gd name="csX3" fmla="*/ 0 w 868363"/>
              <a:gd name="csY3" fmla="*/ 1239839 h 1239839"/>
              <a:gd name="csX0" fmla="*/ 868363 w 868363"/>
              <a:gd name="csY0" fmla="*/ 0 h 1239839"/>
              <a:gd name="csX1" fmla="*/ 645139 w 868363"/>
              <a:gd name="csY1" fmla="*/ 66205 h 1239839"/>
              <a:gd name="csX2" fmla="*/ 172214 w 868363"/>
              <a:gd name="csY2" fmla="*/ 474524 h 1239839"/>
              <a:gd name="csX3" fmla="*/ 155546 w 868363"/>
              <a:gd name="csY3" fmla="*/ 569774 h 1239839"/>
              <a:gd name="csX4" fmla="*/ 0 w 868363"/>
              <a:gd name="csY4" fmla="*/ 1239839 h 1239839"/>
              <a:gd name="csX0" fmla="*/ 868363 w 868363"/>
              <a:gd name="csY0" fmla="*/ 0 h 1239839"/>
              <a:gd name="csX1" fmla="*/ 645139 w 868363"/>
              <a:gd name="csY1" fmla="*/ 66205 h 1239839"/>
              <a:gd name="csX2" fmla="*/ 172214 w 868363"/>
              <a:gd name="csY2" fmla="*/ 474524 h 1239839"/>
              <a:gd name="csX3" fmla="*/ 88871 w 868363"/>
              <a:gd name="csY3" fmla="*/ 562630 h 1239839"/>
              <a:gd name="csX4" fmla="*/ 0 w 868363"/>
              <a:gd name="csY4" fmla="*/ 1239839 h 1239839"/>
              <a:gd name="csX0" fmla="*/ 868363 w 868363"/>
              <a:gd name="csY0" fmla="*/ 0 h 1239839"/>
              <a:gd name="csX1" fmla="*/ 645139 w 868363"/>
              <a:gd name="csY1" fmla="*/ 66205 h 1239839"/>
              <a:gd name="csX2" fmla="*/ 172214 w 868363"/>
              <a:gd name="csY2" fmla="*/ 474524 h 1239839"/>
              <a:gd name="csX3" fmla="*/ 88871 w 868363"/>
              <a:gd name="csY3" fmla="*/ 562630 h 1239839"/>
              <a:gd name="csX4" fmla="*/ 67440 w 868363"/>
              <a:gd name="csY4" fmla="*/ 731699 h 1239839"/>
              <a:gd name="csX5" fmla="*/ 0 w 868363"/>
              <a:gd name="csY5" fmla="*/ 1239839 h 1239839"/>
              <a:gd name="csX0" fmla="*/ 881885 w 881885"/>
              <a:gd name="csY0" fmla="*/ 0 h 1239839"/>
              <a:gd name="csX1" fmla="*/ 658661 w 881885"/>
              <a:gd name="csY1" fmla="*/ 66205 h 1239839"/>
              <a:gd name="csX2" fmla="*/ 185736 w 881885"/>
              <a:gd name="csY2" fmla="*/ 474524 h 1239839"/>
              <a:gd name="csX3" fmla="*/ 102393 w 881885"/>
              <a:gd name="csY3" fmla="*/ 562630 h 1239839"/>
              <a:gd name="csX4" fmla="*/ 0 w 881885"/>
              <a:gd name="csY4" fmla="*/ 829330 h 1239839"/>
              <a:gd name="csX5" fmla="*/ 13522 w 881885"/>
              <a:gd name="csY5" fmla="*/ 1239839 h 123983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881885" h="1239839">
                <a:moveTo>
                  <a:pt x="881885" y="0"/>
                </a:moveTo>
                <a:lnTo>
                  <a:pt x="658661" y="66205"/>
                </a:lnTo>
                <a:lnTo>
                  <a:pt x="185736" y="474524"/>
                </a:lnTo>
                <a:lnTo>
                  <a:pt x="102393" y="562630"/>
                </a:lnTo>
                <a:lnTo>
                  <a:pt x="0" y="829330"/>
                </a:lnTo>
                <a:lnTo>
                  <a:pt x="13522" y="1239839"/>
                </a:lnTo>
              </a:path>
            </a:pathLst>
          </a:custGeom>
          <a:noFill/>
          <a:ln w="38100">
            <a:solidFill>
              <a:srgbClr val="00B0F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B42F899E-B091-2310-6D40-6D19F416160A}"/>
              </a:ext>
            </a:extLst>
          </p:cNvPr>
          <p:cNvSpPr/>
          <p:nvPr/>
        </p:nvSpPr>
        <p:spPr>
          <a:xfrm>
            <a:off x="6396490" y="3471863"/>
            <a:ext cx="705644" cy="77568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54038 w 554038"/>
              <a:gd name="csY0" fmla="*/ 588961 h 588961"/>
              <a:gd name="csX1" fmla="*/ 366533 w 554038"/>
              <a:gd name="csY1" fmla="*/ 262260 h 588961"/>
              <a:gd name="csX2" fmla="*/ 0 w 554038"/>
              <a:gd name="csY2" fmla="*/ 0 h 588961"/>
              <a:gd name="csX0" fmla="*/ 482600 w 482600"/>
              <a:gd name="csY0" fmla="*/ 588961 h 588961"/>
              <a:gd name="csX1" fmla="*/ 295095 w 482600"/>
              <a:gd name="csY1" fmla="*/ 262260 h 588961"/>
              <a:gd name="csX2" fmla="*/ 0 w 482600"/>
              <a:gd name="csY2" fmla="*/ 0 h 588961"/>
              <a:gd name="csX0" fmla="*/ 482600 w 482600"/>
              <a:gd name="csY0" fmla="*/ 588961 h 588961"/>
              <a:gd name="csX1" fmla="*/ 0 w 482600"/>
              <a:gd name="csY1" fmla="*/ 0 h 588961"/>
              <a:gd name="csX0" fmla="*/ 165894 w 165894"/>
              <a:gd name="csY0" fmla="*/ 653255 h 653255"/>
              <a:gd name="csX1" fmla="*/ 0 w 165894"/>
              <a:gd name="csY1" fmla="*/ 0 h 653255"/>
              <a:gd name="csX0" fmla="*/ 0 w 327025"/>
              <a:gd name="csY0" fmla="*/ 36511 h 36511"/>
              <a:gd name="csX1" fmla="*/ 327025 w 327025"/>
              <a:gd name="csY1" fmla="*/ 0 h 36511"/>
              <a:gd name="csX0" fmla="*/ 0 w 705644"/>
              <a:gd name="csY0" fmla="*/ 5554 h 5554"/>
              <a:gd name="csX1" fmla="*/ 705644 w 705644"/>
              <a:gd name="csY1" fmla="*/ 0 h 5554"/>
              <a:gd name="csX0" fmla="*/ 0 w 10000"/>
              <a:gd name="csY0" fmla="*/ 10000 h 10000"/>
              <a:gd name="csX1" fmla="*/ 3672 w 10000"/>
              <a:gd name="csY1" fmla="*/ 7537 h 10000"/>
              <a:gd name="csX2" fmla="*/ 10000 w 10000"/>
              <a:gd name="csY2" fmla="*/ 0 h 10000"/>
              <a:gd name="csX0" fmla="*/ 0 w 10000"/>
              <a:gd name="csY0" fmla="*/ 113941 h 113941"/>
              <a:gd name="csX1" fmla="*/ 3132 w 10000"/>
              <a:gd name="csY1" fmla="*/ 5 h 113941"/>
              <a:gd name="csX2" fmla="*/ 10000 w 10000"/>
              <a:gd name="csY2" fmla="*/ 103941 h 113941"/>
              <a:gd name="csX0" fmla="*/ 0 w 10000"/>
              <a:gd name="csY0" fmla="*/ 113936 h 113936"/>
              <a:gd name="csX1" fmla="*/ 3132 w 10000"/>
              <a:gd name="csY1" fmla="*/ 0 h 113936"/>
              <a:gd name="csX2" fmla="*/ 10000 w 10000"/>
              <a:gd name="csY2" fmla="*/ 103936 h 113936"/>
              <a:gd name="csX0" fmla="*/ 0 w 10000"/>
              <a:gd name="csY0" fmla="*/ 139662 h 139662"/>
              <a:gd name="csX1" fmla="*/ 3166 w 10000"/>
              <a:gd name="csY1" fmla="*/ 0 h 139662"/>
              <a:gd name="csX2" fmla="*/ 10000 w 10000"/>
              <a:gd name="csY2" fmla="*/ 129662 h 13966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00" h="139662">
                <a:moveTo>
                  <a:pt x="0" y="139662"/>
                </a:moveTo>
                <a:cubicBezTo>
                  <a:pt x="1055" y="93108"/>
                  <a:pt x="2111" y="46554"/>
                  <a:pt x="3166" y="0"/>
                </a:cubicBezTo>
                <a:lnTo>
                  <a:pt x="10000" y="129662"/>
                </a:lnTo>
              </a:path>
            </a:pathLst>
          </a:custGeom>
          <a:noFill/>
          <a:ln w="38100">
            <a:solidFill>
              <a:srgbClr val="00B0F0"/>
            </a:solidFill>
            <a:headEnd type="non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9B2A1416-07C5-C0C9-CA42-CB6A78784C74}"/>
              </a:ext>
            </a:extLst>
          </p:cNvPr>
          <p:cNvSpPr/>
          <p:nvPr/>
        </p:nvSpPr>
        <p:spPr>
          <a:xfrm>
            <a:off x="6204497" y="2784579"/>
            <a:ext cx="972344" cy="153989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54038 w 554038"/>
              <a:gd name="csY0" fmla="*/ 588961 h 588961"/>
              <a:gd name="csX1" fmla="*/ 366533 w 554038"/>
              <a:gd name="csY1" fmla="*/ 262260 h 588961"/>
              <a:gd name="csX2" fmla="*/ 0 w 554038"/>
              <a:gd name="csY2" fmla="*/ 0 h 588961"/>
              <a:gd name="csX0" fmla="*/ 482600 w 482600"/>
              <a:gd name="csY0" fmla="*/ 588961 h 588961"/>
              <a:gd name="csX1" fmla="*/ 295095 w 482600"/>
              <a:gd name="csY1" fmla="*/ 262260 h 588961"/>
              <a:gd name="csX2" fmla="*/ 0 w 482600"/>
              <a:gd name="csY2" fmla="*/ 0 h 588961"/>
              <a:gd name="csX0" fmla="*/ 482600 w 482600"/>
              <a:gd name="csY0" fmla="*/ 588961 h 588961"/>
              <a:gd name="csX1" fmla="*/ 0 w 482600"/>
              <a:gd name="csY1" fmla="*/ 0 h 588961"/>
              <a:gd name="csX0" fmla="*/ 165894 w 165894"/>
              <a:gd name="csY0" fmla="*/ 653255 h 653255"/>
              <a:gd name="csX1" fmla="*/ 0 w 165894"/>
              <a:gd name="csY1" fmla="*/ 0 h 653255"/>
              <a:gd name="csX0" fmla="*/ 0 w 327025"/>
              <a:gd name="csY0" fmla="*/ 36511 h 36511"/>
              <a:gd name="csX1" fmla="*/ 327025 w 327025"/>
              <a:gd name="csY1" fmla="*/ 0 h 36511"/>
              <a:gd name="csX0" fmla="*/ 0 w 972344"/>
              <a:gd name="csY0" fmla="*/ 597 h 155182"/>
              <a:gd name="csX1" fmla="*/ 972344 w 972344"/>
              <a:gd name="csY1" fmla="*/ 154586 h 155182"/>
              <a:gd name="csX0" fmla="*/ 0 w 972344"/>
              <a:gd name="csY0" fmla="*/ 0 h 153989"/>
              <a:gd name="csX1" fmla="*/ 972344 w 972344"/>
              <a:gd name="csY1" fmla="*/ 153989 h 1539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972344" h="153989">
                <a:moveTo>
                  <a:pt x="0" y="0"/>
                </a:moveTo>
                <a:lnTo>
                  <a:pt x="972344" y="153989"/>
                </a:lnTo>
              </a:path>
            </a:pathLst>
          </a:custGeom>
          <a:noFill/>
          <a:ln w="38100">
            <a:solidFill>
              <a:srgbClr val="00B0F0"/>
            </a:solidFill>
            <a:headEnd type="non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grpSp>
        <p:nvGrpSpPr>
          <p:cNvPr id="61" name="グループ化 60">
            <a:extLst>
              <a:ext uri="{FF2B5EF4-FFF2-40B4-BE49-F238E27FC236}">
                <a16:creationId xmlns:a16="http://schemas.microsoft.com/office/drawing/2014/main" id="{F9581CF8-1134-3E03-A27C-EC2C04DF17E6}"/>
              </a:ext>
            </a:extLst>
          </p:cNvPr>
          <p:cNvGrpSpPr/>
          <p:nvPr/>
        </p:nvGrpSpPr>
        <p:grpSpPr>
          <a:xfrm>
            <a:off x="4976422" y="2782595"/>
            <a:ext cx="120097" cy="120097"/>
            <a:chOff x="5657850" y="2714625"/>
            <a:chExt cx="438150" cy="438150"/>
          </a:xfrm>
        </p:grpSpPr>
        <p:sp>
          <p:nvSpPr>
            <p:cNvPr id="62" name="楕円 61">
              <a:extLst>
                <a:ext uri="{FF2B5EF4-FFF2-40B4-BE49-F238E27FC236}">
                  <a16:creationId xmlns:a16="http://schemas.microsoft.com/office/drawing/2014/main" id="{77BAC1AA-C93D-6DC2-65C8-5A29DFA2F012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F8F542E9-FEC0-3937-C0E2-501C6E65B54F}"/>
                </a:ext>
              </a:extLst>
            </p:cNvPr>
            <p:cNvCxnSpPr>
              <a:stCxn id="62" idx="1"/>
              <a:endCxn id="62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7828B7CE-3AA9-4FD8-1237-A2F31761ABC0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72" name="表 71">
            <a:extLst>
              <a:ext uri="{FF2B5EF4-FFF2-40B4-BE49-F238E27FC236}">
                <a16:creationId xmlns:a16="http://schemas.microsoft.com/office/drawing/2014/main" id="{4C4699E7-5A37-1D97-18B1-8F1DE99C68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3875423"/>
              </p:ext>
            </p:extLst>
          </p:nvPr>
        </p:nvGraphicFramePr>
        <p:xfrm>
          <a:off x="0" y="363865"/>
          <a:ext cx="3247200" cy="274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6017">
                  <a:extLst>
                    <a:ext uri="{9D8B030D-6E8A-4147-A177-3AD203B41FA5}">
                      <a16:colId xmlns:a16="http://schemas.microsoft.com/office/drawing/2014/main" val="2069091740"/>
                    </a:ext>
                  </a:extLst>
                </a:gridCol>
                <a:gridCol w="2661183">
                  <a:extLst>
                    <a:ext uri="{9D8B030D-6E8A-4147-A177-3AD203B41FA5}">
                      <a16:colId xmlns:a16="http://schemas.microsoft.com/office/drawing/2014/main" val="1447173827"/>
                    </a:ext>
                  </a:extLst>
                </a:gridCol>
              </a:tblGrid>
              <a:tr h="253071">
                <a:tc>
                  <a:txBody>
                    <a:bodyPr/>
                    <a:lstStyle/>
                    <a:p>
                      <a:pPr algn="ctr"/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期間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7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7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日～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7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14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59690"/>
                  </a:ext>
                </a:extLst>
              </a:tr>
            </a:tbl>
          </a:graphicData>
        </a:graphic>
      </p:graphicFrame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FE171328-E205-35DE-3D06-6DAD60E42322}"/>
              </a:ext>
            </a:extLst>
          </p:cNvPr>
          <p:cNvSpPr txBox="1"/>
          <p:nvPr/>
        </p:nvSpPr>
        <p:spPr>
          <a:xfrm>
            <a:off x="0" y="0"/>
            <a:ext cx="7991856" cy="3693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kumimoji="1" lang="ja-JP" altLang="en-US"/>
              <a:t>アジア・アジアパラ競技大会期間中の岡崎中央総合公園内の規制について</a:t>
            </a:r>
          </a:p>
        </p:txBody>
      </p:sp>
      <p:sp>
        <p:nvSpPr>
          <p:cNvPr id="73" name="テキスト ボックス 72">
            <a:extLst>
              <a:ext uri="{FF2B5EF4-FFF2-40B4-BE49-F238E27FC236}">
                <a16:creationId xmlns:a16="http://schemas.microsoft.com/office/drawing/2014/main" id="{3AEE5226-54B5-C170-1A54-4FBD5B4948BB}"/>
              </a:ext>
            </a:extLst>
          </p:cNvPr>
          <p:cNvSpPr txBox="1"/>
          <p:nvPr/>
        </p:nvSpPr>
        <p:spPr>
          <a:xfrm>
            <a:off x="5031080" y="3052984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46177D92-44CF-EEF5-B5CF-AAEE66ECEF53}"/>
              </a:ext>
            </a:extLst>
          </p:cNvPr>
          <p:cNvSpPr txBox="1"/>
          <p:nvPr/>
        </p:nvSpPr>
        <p:spPr>
          <a:xfrm>
            <a:off x="6210947" y="3120615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EA45933A-F432-2450-4D95-EF0A6F8ED354}"/>
              </a:ext>
            </a:extLst>
          </p:cNvPr>
          <p:cNvGrpSpPr/>
          <p:nvPr/>
        </p:nvGrpSpPr>
        <p:grpSpPr>
          <a:xfrm>
            <a:off x="0" y="5160423"/>
            <a:ext cx="2071316" cy="1697576"/>
            <a:chOff x="-63787" y="4508317"/>
            <a:chExt cx="2071316" cy="1607390"/>
          </a:xfrm>
        </p:grpSpPr>
        <p:sp>
          <p:nvSpPr>
            <p:cNvPr id="70" name="正方形/長方形 69">
              <a:extLst>
                <a:ext uri="{FF2B5EF4-FFF2-40B4-BE49-F238E27FC236}">
                  <a16:creationId xmlns:a16="http://schemas.microsoft.com/office/drawing/2014/main" id="{990FC7BE-ABD3-7455-241B-412183B2345C}"/>
                </a:ext>
              </a:extLst>
            </p:cNvPr>
            <p:cNvSpPr/>
            <p:nvPr/>
          </p:nvSpPr>
          <p:spPr>
            <a:xfrm>
              <a:off x="-63787" y="4508317"/>
              <a:ext cx="2071316" cy="160739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規制は予定であり、変更となる場合があります。</a:t>
              </a:r>
              <a:endParaRPr kumimoji="1"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900" dirty="0">
                  <a:solidFill>
                    <a:schemeClr val="tx1"/>
                  </a:solidFill>
                  <a:latin typeface="+mn-ea"/>
                </a:rPr>
                <a:t>期間中はご不便をおかけしますが、ご理解ご協力のほどよろしくお願いいたします。</a:t>
              </a:r>
              <a:endParaRPr kumimoji="1" lang="en-US" altLang="ja-JP" sz="900" dirty="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期間中の施設利用申請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 dirty="0">
                  <a:solidFill>
                    <a:schemeClr val="tx1"/>
                  </a:solidFill>
                  <a:latin typeface="+mn-ea"/>
                </a:rPr>
                <a:t>についてはこちら。→</a:t>
              </a:r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 dirty="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 dirty="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71" name="図 70">
              <a:extLst>
                <a:ext uri="{FF2B5EF4-FFF2-40B4-BE49-F238E27FC236}">
                  <a16:creationId xmlns:a16="http://schemas.microsoft.com/office/drawing/2014/main" id="{72C363F8-E397-89B5-8E63-B4473F64C2D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7138" y="5349660"/>
              <a:ext cx="700056" cy="700056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</p:grpSp>
      <p:grpSp>
        <p:nvGrpSpPr>
          <p:cNvPr id="68" name="グループ化 67">
            <a:extLst>
              <a:ext uri="{FF2B5EF4-FFF2-40B4-BE49-F238E27FC236}">
                <a16:creationId xmlns:a16="http://schemas.microsoft.com/office/drawing/2014/main" id="{E57CF6B8-6FFD-7264-6442-6EADE2A1EF37}"/>
              </a:ext>
            </a:extLst>
          </p:cNvPr>
          <p:cNvGrpSpPr/>
          <p:nvPr/>
        </p:nvGrpSpPr>
        <p:grpSpPr>
          <a:xfrm>
            <a:off x="7531399" y="3173518"/>
            <a:ext cx="2126359" cy="2838661"/>
            <a:chOff x="7779641" y="4489731"/>
            <a:chExt cx="2126359" cy="2838661"/>
          </a:xfrm>
        </p:grpSpPr>
        <p:grpSp>
          <p:nvGrpSpPr>
            <p:cNvPr id="75" name="グループ化 74">
              <a:extLst>
                <a:ext uri="{FF2B5EF4-FFF2-40B4-BE49-F238E27FC236}">
                  <a16:creationId xmlns:a16="http://schemas.microsoft.com/office/drawing/2014/main" id="{A185B436-2FCC-8F28-90B7-461A6B3D923B}"/>
                </a:ext>
              </a:extLst>
            </p:cNvPr>
            <p:cNvGrpSpPr/>
            <p:nvPr/>
          </p:nvGrpSpPr>
          <p:grpSpPr>
            <a:xfrm>
              <a:off x="7779641" y="4489731"/>
              <a:ext cx="2126359" cy="2838661"/>
              <a:chOff x="7790688" y="4233863"/>
              <a:chExt cx="2126359" cy="2838661"/>
            </a:xfrm>
          </p:grpSpPr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F4C44825-AF75-0A6B-C251-A910B8D05215}"/>
                  </a:ext>
                </a:extLst>
              </p:cNvPr>
              <p:cNvSpPr/>
              <p:nvPr/>
            </p:nvSpPr>
            <p:spPr>
              <a:xfrm>
                <a:off x="7790688" y="4233863"/>
                <a:ext cx="2115312" cy="2838661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80" name="テキスト ボックス 79">
                <a:extLst>
                  <a:ext uri="{FF2B5EF4-FFF2-40B4-BE49-F238E27FC236}">
                    <a16:creationId xmlns:a16="http://schemas.microsoft.com/office/drawing/2014/main" id="{B336BCF7-A3EC-85E7-C57F-61C1E4AAC604}"/>
                  </a:ext>
                </a:extLst>
              </p:cNvPr>
              <p:cNvSpPr txBox="1"/>
              <p:nvPr/>
            </p:nvSpPr>
            <p:spPr>
              <a:xfrm>
                <a:off x="8506968" y="505691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車両・歩行者ルート</a:t>
                </a:r>
              </a:p>
            </p:txBody>
          </p:sp>
          <p:cxnSp>
            <p:nvCxnSpPr>
              <p:cNvPr id="81" name="直線矢印コネクタ 80">
                <a:extLst>
                  <a:ext uri="{FF2B5EF4-FFF2-40B4-BE49-F238E27FC236}">
                    <a16:creationId xmlns:a16="http://schemas.microsoft.com/office/drawing/2014/main" id="{52A98092-1F4B-C243-7CF1-B001ACF506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168668"/>
                <a:ext cx="579120" cy="0"/>
              </a:xfrm>
              <a:prstGeom prst="straightConnector1">
                <a:avLst/>
              </a:prstGeom>
              <a:ln>
                <a:solidFill>
                  <a:srgbClr val="CC99FF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矢印コネクタ 81">
                <a:extLst>
                  <a:ext uri="{FF2B5EF4-FFF2-40B4-BE49-F238E27FC236}">
                    <a16:creationId xmlns:a16="http://schemas.microsoft.com/office/drawing/2014/main" id="{966D8E4C-D7C8-D2A1-6BBE-E0CE192156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548362"/>
                <a:ext cx="579120" cy="0"/>
              </a:xfrm>
              <a:prstGeom prst="straightConnector1">
                <a:avLst/>
              </a:prstGeom>
              <a:ln>
                <a:solidFill>
                  <a:srgbClr val="FF990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矢印コネクタ 82">
                <a:extLst>
                  <a:ext uri="{FF2B5EF4-FFF2-40B4-BE49-F238E27FC236}">
                    <a16:creationId xmlns:a16="http://schemas.microsoft.com/office/drawing/2014/main" id="{334A4EB2-F4AF-C074-F637-8885F4F20A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891868"/>
                <a:ext cx="579120" cy="0"/>
              </a:xfrm>
              <a:prstGeom prst="straightConnector1">
                <a:avLst/>
              </a:prstGeom>
              <a:ln>
                <a:solidFill>
                  <a:srgbClr val="00B0F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" name="テキスト ボックス 83">
                <a:extLst>
                  <a:ext uri="{FF2B5EF4-FFF2-40B4-BE49-F238E27FC236}">
                    <a16:creationId xmlns:a16="http://schemas.microsoft.com/office/drawing/2014/main" id="{FEF47AEF-5B37-7526-B875-D0034419AA15}"/>
                  </a:ext>
                </a:extLst>
              </p:cNvPr>
              <p:cNvSpPr txBox="1"/>
              <p:nvPr/>
            </p:nvSpPr>
            <p:spPr>
              <a:xfrm>
                <a:off x="8506968" y="5436457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車両ルート</a:t>
                </a:r>
              </a:p>
            </p:txBody>
          </p:sp>
          <p:sp>
            <p:nvSpPr>
              <p:cNvPr id="85" name="テキスト ボックス 84">
                <a:extLst>
                  <a:ext uri="{FF2B5EF4-FFF2-40B4-BE49-F238E27FC236}">
                    <a16:creationId xmlns:a16="http://schemas.microsoft.com/office/drawing/2014/main" id="{2BACB22F-052E-F746-DA2F-38625DD9AC3E}"/>
                  </a:ext>
                </a:extLst>
              </p:cNvPr>
              <p:cNvSpPr txBox="1"/>
              <p:nvPr/>
            </p:nvSpPr>
            <p:spPr>
              <a:xfrm>
                <a:off x="8506968" y="5761063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歩行者ルート</a:t>
                </a:r>
              </a:p>
            </p:txBody>
          </p:sp>
          <p:grpSp>
            <p:nvGrpSpPr>
              <p:cNvPr id="86" name="グループ化 85">
                <a:extLst>
                  <a:ext uri="{FF2B5EF4-FFF2-40B4-BE49-F238E27FC236}">
                    <a16:creationId xmlns:a16="http://schemas.microsoft.com/office/drawing/2014/main" id="{C5B3EB61-0E1B-CEA3-6955-7422CCE39037}"/>
                  </a:ext>
                </a:extLst>
              </p:cNvPr>
              <p:cNvGrpSpPr/>
              <p:nvPr/>
            </p:nvGrpSpPr>
            <p:grpSpPr>
              <a:xfrm>
                <a:off x="8126121" y="6135769"/>
                <a:ext cx="120097" cy="120097"/>
                <a:chOff x="5657850" y="2714625"/>
                <a:chExt cx="438150" cy="438150"/>
              </a:xfrm>
            </p:grpSpPr>
            <p:sp>
              <p:nvSpPr>
                <p:cNvPr id="92" name="楕円 91">
                  <a:extLst>
                    <a:ext uri="{FF2B5EF4-FFF2-40B4-BE49-F238E27FC236}">
                      <a16:creationId xmlns:a16="http://schemas.microsoft.com/office/drawing/2014/main" id="{12C34D82-447B-3261-6079-0C52E0099021}"/>
                    </a:ext>
                  </a:extLst>
                </p:cNvPr>
                <p:cNvSpPr/>
                <p:nvPr/>
              </p:nvSpPr>
              <p:spPr>
                <a:xfrm>
                  <a:off x="5657850" y="2714625"/>
                  <a:ext cx="438150" cy="43815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93" name="直線コネクタ 92">
                  <a:extLst>
                    <a:ext uri="{FF2B5EF4-FFF2-40B4-BE49-F238E27FC236}">
                      <a16:creationId xmlns:a16="http://schemas.microsoft.com/office/drawing/2014/main" id="{0DD8D6CA-C7B5-D762-BBAA-EB21C39C7A63}"/>
                    </a:ext>
                  </a:extLst>
                </p:cNvPr>
                <p:cNvCxnSpPr>
                  <a:stCxn id="92" idx="1"/>
                  <a:endCxn id="92" idx="5"/>
                </p:cNvCxnSpPr>
                <p:nvPr/>
              </p:nvCxnSpPr>
              <p:spPr>
                <a:xfrm>
                  <a:off x="5722016" y="277879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>
                  <a:extLst>
                    <a:ext uri="{FF2B5EF4-FFF2-40B4-BE49-F238E27FC236}">
                      <a16:creationId xmlns:a16="http://schemas.microsoft.com/office/drawing/2014/main" id="{F8ED0952-E63F-5F07-ED3F-68588067C1F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5722016" y="277628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7" name="テキスト ボックス 86">
                <a:extLst>
                  <a:ext uri="{FF2B5EF4-FFF2-40B4-BE49-F238E27FC236}">
                    <a16:creationId xmlns:a16="http://schemas.microsoft.com/office/drawing/2014/main" id="{4592A541-39DF-90AF-B8BA-3E51DD6085F6}"/>
                  </a:ext>
                </a:extLst>
              </p:cNvPr>
              <p:cNvSpPr txBox="1"/>
              <p:nvPr/>
            </p:nvSpPr>
            <p:spPr>
              <a:xfrm>
                <a:off x="8508871" y="608566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通行止め</a:t>
                </a:r>
              </a:p>
            </p:txBody>
          </p:sp>
          <p:sp>
            <p:nvSpPr>
              <p:cNvPr id="88" name="テキスト ボックス 87">
                <a:extLst>
                  <a:ext uri="{FF2B5EF4-FFF2-40B4-BE49-F238E27FC236}">
                    <a16:creationId xmlns:a16="http://schemas.microsoft.com/office/drawing/2014/main" id="{F9BDE20E-A0BD-490B-4AED-05EC8A93D599}"/>
                  </a:ext>
                </a:extLst>
              </p:cNvPr>
              <p:cNvSpPr txBox="1"/>
              <p:nvPr/>
            </p:nvSpPr>
            <p:spPr>
              <a:xfrm>
                <a:off x="8508871" y="4681160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通行不可エリア</a:t>
                </a:r>
              </a:p>
            </p:txBody>
          </p:sp>
          <p:sp>
            <p:nvSpPr>
              <p:cNvPr id="89" name="テキスト ボックス 88">
                <a:extLst>
                  <a:ext uri="{FF2B5EF4-FFF2-40B4-BE49-F238E27FC236}">
                    <a16:creationId xmlns:a16="http://schemas.microsoft.com/office/drawing/2014/main" id="{E7D34269-E2B0-51F2-DBED-2F748E16D701}"/>
                  </a:ext>
                </a:extLst>
              </p:cNvPr>
              <p:cNvSpPr txBox="1"/>
              <p:nvPr/>
            </p:nvSpPr>
            <p:spPr>
              <a:xfrm>
                <a:off x="8508871" y="4309316"/>
                <a:ext cx="1408176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使用不可施設</a:t>
                </a:r>
              </a:p>
            </p:txBody>
          </p:sp>
          <p:sp>
            <p:nvSpPr>
              <p:cNvPr id="90" name="正方形/長方形 89">
                <a:extLst>
                  <a:ext uri="{FF2B5EF4-FFF2-40B4-BE49-F238E27FC236}">
                    <a16:creationId xmlns:a16="http://schemas.microsoft.com/office/drawing/2014/main" id="{79BF8C07-A1E9-1C1E-7678-C775E46A461C}"/>
                  </a:ext>
                </a:extLst>
              </p:cNvPr>
              <p:cNvSpPr/>
              <p:nvPr/>
            </p:nvSpPr>
            <p:spPr>
              <a:xfrm>
                <a:off x="7896610" y="4353308"/>
                <a:ext cx="579120" cy="172580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1" name="正方形/長方形 90">
                <a:extLst>
                  <a:ext uri="{FF2B5EF4-FFF2-40B4-BE49-F238E27FC236}">
                    <a16:creationId xmlns:a16="http://schemas.microsoft.com/office/drawing/2014/main" id="{3E68CD52-6E69-4D6C-DE41-DBB5D92002DA}"/>
                  </a:ext>
                </a:extLst>
              </p:cNvPr>
              <p:cNvSpPr/>
              <p:nvPr/>
            </p:nvSpPr>
            <p:spPr>
              <a:xfrm>
                <a:off x="7896610" y="4704383"/>
                <a:ext cx="579120" cy="17258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cxnSp>
          <p:nvCxnSpPr>
            <p:cNvPr id="77" name="直線矢印コネクタ 76">
              <a:extLst>
                <a:ext uri="{FF2B5EF4-FFF2-40B4-BE49-F238E27FC236}">
                  <a16:creationId xmlns:a16="http://schemas.microsoft.com/office/drawing/2014/main" id="{659F1C72-186D-E7BC-86FF-A08130D16246}"/>
                </a:ext>
              </a:extLst>
            </p:cNvPr>
            <p:cNvCxnSpPr>
              <a:cxnSpLocks/>
            </p:cNvCxnSpPr>
            <p:nvPr/>
          </p:nvCxnSpPr>
          <p:spPr>
            <a:xfrm>
              <a:off x="7885562" y="6794709"/>
              <a:ext cx="579120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テキスト ボックス 77">
              <a:extLst>
                <a:ext uri="{FF2B5EF4-FFF2-40B4-BE49-F238E27FC236}">
                  <a16:creationId xmlns:a16="http://schemas.microsoft.com/office/drawing/2014/main" id="{5935897D-1291-1370-DD5C-C5BE2BC018FB}"/>
                </a:ext>
              </a:extLst>
            </p:cNvPr>
            <p:cNvSpPr txBox="1"/>
            <p:nvPr/>
          </p:nvSpPr>
          <p:spPr>
            <a:xfrm>
              <a:off x="8497824" y="6666143"/>
              <a:ext cx="14081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050" b="1" dirty="0"/>
                <a:t>仮設フェンス</a:t>
              </a:r>
            </a:p>
          </p:txBody>
        </p:sp>
      </p:grpSp>
      <p:sp>
        <p:nvSpPr>
          <p:cNvPr id="97" name="四角形: 角を丸くする 96">
            <a:extLst>
              <a:ext uri="{FF2B5EF4-FFF2-40B4-BE49-F238E27FC236}">
                <a16:creationId xmlns:a16="http://schemas.microsoft.com/office/drawing/2014/main" id="{7F2EEDDB-52C7-B34F-78FB-1295E7886826}"/>
              </a:ext>
            </a:extLst>
          </p:cNvPr>
          <p:cNvSpPr/>
          <p:nvPr/>
        </p:nvSpPr>
        <p:spPr>
          <a:xfrm>
            <a:off x="7699780" y="5701030"/>
            <a:ext cx="474520" cy="146990"/>
          </a:xfrm>
          <a:prstGeom prst="roundRect">
            <a:avLst/>
          </a:prstGeom>
          <a:solidFill>
            <a:srgbClr val="FFFF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0061F157-5767-FEEA-004A-2E44FEE263CE}"/>
              </a:ext>
            </a:extLst>
          </p:cNvPr>
          <p:cNvSpPr txBox="1"/>
          <p:nvPr/>
        </p:nvSpPr>
        <p:spPr>
          <a:xfrm>
            <a:off x="8249582" y="5649471"/>
            <a:ext cx="140817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50" b="1" dirty="0"/>
              <a:t>駐輪場</a:t>
            </a:r>
          </a:p>
        </p:txBody>
      </p:sp>
      <p:sp>
        <p:nvSpPr>
          <p:cNvPr id="101" name="四角形: 角を丸くする 100">
            <a:extLst>
              <a:ext uri="{FF2B5EF4-FFF2-40B4-BE49-F238E27FC236}">
                <a16:creationId xmlns:a16="http://schemas.microsoft.com/office/drawing/2014/main" id="{A8143F0E-E2C2-3ECD-D7DD-CCBD562D6096}"/>
              </a:ext>
            </a:extLst>
          </p:cNvPr>
          <p:cNvSpPr/>
          <p:nvPr/>
        </p:nvSpPr>
        <p:spPr>
          <a:xfrm rot="19325573">
            <a:off x="5136749" y="3690298"/>
            <a:ext cx="912661" cy="69551"/>
          </a:xfrm>
          <a:prstGeom prst="roundRect">
            <a:avLst/>
          </a:prstGeom>
          <a:solidFill>
            <a:srgbClr val="FFFF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" name="四角形: 角を丸くする 104">
            <a:extLst>
              <a:ext uri="{FF2B5EF4-FFF2-40B4-BE49-F238E27FC236}">
                <a16:creationId xmlns:a16="http://schemas.microsoft.com/office/drawing/2014/main" id="{3CAD8133-6C10-0BE7-C085-46BA6BEC9B59}"/>
              </a:ext>
            </a:extLst>
          </p:cNvPr>
          <p:cNvSpPr/>
          <p:nvPr/>
        </p:nvSpPr>
        <p:spPr>
          <a:xfrm rot="14376001">
            <a:off x="6007928" y="3839859"/>
            <a:ext cx="912661" cy="69551"/>
          </a:xfrm>
          <a:prstGeom prst="roundRect">
            <a:avLst/>
          </a:prstGeom>
          <a:solidFill>
            <a:srgbClr val="FFFF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07" name="直角三角形 106">
            <a:extLst>
              <a:ext uri="{FF2B5EF4-FFF2-40B4-BE49-F238E27FC236}">
                <a16:creationId xmlns:a16="http://schemas.microsoft.com/office/drawing/2014/main" id="{E5F59FC8-B84E-60DE-0EE0-7B4CD7F8DD92}"/>
              </a:ext>
            </a:extLst>
          </p:cNvPr>
          <p:cNvSpPr/>
          <p:nvPr/>
        </p:nvSpPr>
        <p:spPr>
          <a:xfrm rot="20241045">
            <a:off x="4965357" y="2440788"/>
            <a:ext cx="387143" cy="215904"/>
          </a:xfrm>
          <a:prstGeom prst="rtTriangle">
            <a:avLst/>
          </a:prstGeom>
          <a:solidFill>
            <a:srgbClr val="FFFF00">
              <a:alpha val="82000"/>
            </a:srgb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93B399AF-43D4-25DB-FF3D-18D31D867328}"/>
              </a:ext>
            </a:extLst>
          </p:cNvPr>
          <p:cNvSpPr/>
          <p:nvPr/>
        </p:nvSpPr>
        <p:spPr>
          <a:xfrm>
            <a:off x="4988724" y="1985183"/>
            <a:ext cx="407987" cy="642467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353218"/>
              <a:gd name="csY0" fmla="*/ 665162 h 665162"/>
              <a:gd name="csX1" fmla="*/ 257789 w 353218"/>
              <a:gd name="csY1" fmla="*/ 642467 h 665162"/>
              <a:gd name="csX2" fmla="*/ 353218 w 353218"/>
              <a:gd name="csY2" fmla="*/ 0 h 665162"/>
              <a:gd name="csX0" fmla="*/ 0 w 353218"/>
              <a:gd name="csY0" fmla="*/ 611187 h 642467"/>
              <a:gd name="csX1" fmla="*/ 257789 w 353218"/>
              <a:gd name="csY1" fmla="*/ 642467 h 642467"/>
              <a:gd name="csX2" fmla="*/ 353218 w 353218"/>
              <a:gd name="csY2" fmla="*/ 0 h 642467"/>
              <a:gd name="csX0" fmla="*/ 0 w 353218"/>
              <a:gd name="csY0" fmla="*/ 611187 h 642467"/>
              <a:gd name="csX1" fmla="*/ 85719 w 353218"/>
              <a:gd name="csY1" fmla="*/ 619905 h 642467"/>
              <a:gd name="csX2" fmla="*/ 257789 w 353218"/>
              <a:gd name="csY2" fmla="*/ 642467 h 642467"/>
              <a:gd name="csX3" fmla="*/ 353218 w 353218"/>
              <a:gd name="csY3" fmla="*/ 0 h 642467"/>
              <a:gd name="csX0" fmla="*/ 0 w 407987"/>
              <a:gd name="csY0" fmla="*/ 634999 h 642467"/>
              <a:gd name="csX1" fmla="*/ 140488 w 407987"/>
              <a:gd name="csY1" fmla="*/ 619905 h 642467"/>
              <a:gd name="csX2" fmla="*/ 312558 w 407987"/>
              <a:gd name="csY2" fmla="*/ 642467 h 642467"/>
              <a:gd name="csX3" fmla="*/ 407987 w 407987"/>
              <a:gd name="csY3" fmla="*/ 0 h 642467"/>
              <a:gd name="csX0" fmla="*/ 0 w 407987"/>
              <a:gd name="csY0" fmla="*/ 634999 h 642467"/>
              <a:gd name="csX1" fmla="*/ 128582 w 407987"/>
              <a:gd name="csY1" fmla="*/ 610380 h 642467"/>
              <a:gd name="csX2" fmla="*/ 312558 w 407987"/>
              <a:gd name="csY2" fmla="*/ 642467 h 642467"/>
              <a:gd name="csX3" fmla="*/ 407987 w 407987"/>
              <a:gd name="csY3" fmla="*/ 0 h 642467"/>
              <a:gd name="csX0" fmla="*/ 0 w 407987"/>
              <a:gd name="csY0" fmla="*/ 634999 h 642467"/>
              <a:gd name="csX1" fmla="*/ 119057 w 407987"/>
              <a:gd name="csY1" fmla="*/ 615142 h 642467"/>
              <a:gd name="csX2" fmla="*/ 312558 w 407987"/>
              <a:gd name="csY2" fmla="*/ 642467 h 642467"/>
              <a:gd name="csX3" fmla="*/ 407987 w 407987"/>
              <a:gd name="csY3" fmla="*/ 0 h 64246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407987" h="642467">
                <a:moveTo>
                  <a:pt x="0" y="634999"/>
                </a:moveTo>
                <a:lnTo>
                  <a:pt x="119057" y="615142"/>
                </a:lnTo>
                <a:lnTo>
                  <a:pt x="312558" y="642467"/>
                </a:lnTo>
                <a:lnTo>
                  <a:pt x="407987" y="0"/>
                </a:lnTo>
              </a:path>
            </a:pathLst>
          </a:custGeom>
          <a:noFill/>
          <a:ln w="38100">
            <a:solidFill>
              <a:srgbClr val="00B0F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947037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AF12E1-16FE-CEA7-A3C0-F2E0C6FC03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BA3A89F3-0376-E5CE-6B8F-3C0424CF16F3}"/>
              </a:ext>
            </a:extLst>
          </p:cNvPr>
          <p:cNvSpPr/>
          <p:nvPr/>
        </p:nvSpPr>
        <p:spPr>
          <a:xfrm>
            <a:off x="6142205" y="2931334"/>
            <a:ext cx="1001546" cy="583405"/>
          </a:xfrm>
          <a:custGeom>
            <a:avLst/>
            <a:gdLst>
              <a:gd name="csX0" fmla="*/ 26194 w 1019175"/>
              <a:gd name="csY0" fmla="*/ 171450 h 597693"/>
              <a:gd name="csX1" fmla="*/ 73819 w 1019175"/>
              <a:gd name="csY1" fmla="*/ 180975 h 597693"/>
              <a:gd name="csX2" fmla="*/ 135731 w 1019175"/>
              <a:gd name="csY2" fmla="*/ 111918 h 597693"/>
              <a:gd name="csX3" fmla="*/ 157162 w 1019175"/>
              <a:gd name="csY3" fmla="*/ 0 h 597693"/>
              <a:gd name="csX4" fmla="*/ 735806 w 1019175"/>
              <a:gd name="csY4" fmla="*/ 95250 h 597693"/>
              <a:gd name="csX5" fmla="*/ 819150 w 1019175"/>
              <a:gd name="csY5" fmla="*/ 178593 h 597693"/>
              <a:gd name="csX6" fmla="*/ 885825 w 1019175"/>
              <a:gd name="csY6" fmla="*/ 214312 h 597693"/>
              <a:gd name="csX7" fmla="*/ 916781 w 1019175"/>
              <a:gd name="csY7" fmla="*/ 285750 h 597693"/>
              <a:gd name="csX8" fmla="*/ 931069 w 1019175"/>
              <a:gd name="csY8" fmla="*/ 338137 h 597693"/>
              <a:gd name="csX9" fmla="*/ 1019175 w 1019175"/>
              <a:gd name="csY9" fmla="*/ 354806 h 597693"/>
              <a:gd name="csX10" fmla="*/ 988219 w 1019175"/>
              <a:gd name="csY10" fmla="*/ 597693 h 597693"/>
              <a:gd name="csX11" fmla="*/ 388144 w 1019175"/>
              <a:gd name="csY11" fmla="*/ 500062 h 597693"/>
              <a:gd name="csX12" fmla="*/ 264319 w 1019175"/>
              <a:gd name="csY12" fmla="*/ 438150 h 597693"/>
              <a:gd name="csX13" fmla="*/ 257175 w 1019175"/>
              <a:gd name="csY13" fmla="*/ 485775 h 597693"/>
              <a:gd name="csX14" fmla="*/ 161925 w 1019175"/>
              <a:gd name="csY14" fmla="*/ 440531 h 597693"/>
              <a:gd name="csX15" fmla="*/ 73819 w 1019175"/>
              <a:gd name="csY15" fmla="*/ 381000 h 597693"/>
              <a:gd name="csX16" fmla="*/ 0 w 1019175"/>
              <a:gd name="csY16" fmla="*/ 350043 h 597693"/>
              <a:gd name="csX17" fmla="*/ 26194 w 1019175"/>
              <a:gd name="csY17" fmla="*/ 171450 h 597693"/>
              <a:gd name="csX0" fmla="*/ 26194 w 1019175"/>
              <a:gd name="csY0" fmla="*/ 171450 h 564355"/>
              <a:gd name="csX1" fmla="*/ 73819 w 1019175"/>
              <a:gd name="csY1" fmla="*/ 180975 h 564355"/>
              <a:gd name="csX2" fmla="*/ 135731 w 1019175"/>
              <a:gd name="csY2" fmla="*/ 111918 h 564355"/>
              <a:gd name="csX3" fmla="*/ 157162 w 1019175"/>
              <a:gd name="csY3" fmla="*/ 0 h 564355"/>
              <a:gd name="csX4" fmla="*/ 735806 w 1019175"/>
              <a:gd name="csY4" fmla="*/ 95250 h 564355"/>
              <a:gd name="csX5" fmla="*/ 819150 w 1019175"/>
              <a:gd name="csY5" fmla="*/ 178593 h 564355"/>
              <a:gd name="csX6" fmla="*/ 885825 w 1019175"/>
              <a:gd name="csY6" fmla="*/ 214312 h 564355"/>
              <a:gd name="csX7" fmla="*/ 916781 w 1019175"/>
              <a:gd name="csY7" fmla="*/ 285750 h 564355"/>
              <a:gd name="csX8" fmla="*/ 931069 w 1019175"/>
              <a:gd name="csY8" fmla="*/ 338137 h 564355"/>
              <a:gd name="csX9" fmla="*/ 1019175 w 1019175"/>
              <a:gd name="csY9" fmla="*/ 354806 h 564355"/>
              <a:gd name="csX10" fmla="*/ 771525 w 1019175"/>
              <a:gd name="csY10" fmla="*/ 564355 h 564355"/>
              <a:gd name="csX11" fmla="*/ 388144 w 1019175"/>
              <a:gd name="csY11" fmla="*/ 500062 h 564355"/>
              <a:gd name="csX12" fmla="*/ 264319 w 1019175"/>
              <a:gd name="csY12" fmla="*/ 438150 h 564355"/>
              <a:gd name="csX13" fmla="*/ 257175 w 1019175"/>
              <a:gd name="csY13" fmla="*/ 485775 h 564355"/>
              <a:gd name="csX14" fmla="*/ 161925 w 1019175"/>
              <a:gd name="csY14" fmla="*/ 440531 h 564355"/>
              <a:gd name="csX15" fmla="*/ 73819 w 1019175"/>
              <a:gd name="csY15" fmla="*/ 381000 h 564355"/>
              <a:gd name="csX16" fmla="*/ 0 w 1019175"/>
              <a:gd name="csY16" fmla="*/ 350043 h 564355"/>
              <a:gd name="csX17" fmla="*/ 26194 w 1019175"/>
              <a:gd name="csY17" fmla="*/ 171450 h 564355"/>
              <a:gd name="csX0" fmla="*/ 26194 w 931069"/>
              <a:gd name="csY0" fmla="*/ 171450 h 564355"/>
              <a:gd name="csX1" fmla="*/ 73819 w 931069"/>
              <a:gd name="csY1" fmla="*/ 180975 h 564355"/>
              <a:gd name="csX2" fmla="*/ 135731 w 931069"/>
              <a:gd name="csY2" fmla="*/ 111918 h 564355"/>
              <a:gd name="csX3" fmla="*/ 157162 w 931069"/>
              <a:gd name="csY3" fmla="*/ 0 h 564355"/>
              <a:gd name="csX4" fmla="*/ 735806 w 931069"/>
              <a:gd name="csY4" fmla="*/ 95250 h 564355"/>
              <a:gd name="csX5" fmla="*/ 819150 w 931069"/>
              <a:gd name="csY5" fmla="*/ 178593 h 564355"/>
              <a:gd name="csX6" fmla="*/ 885825 w 931069"/>
              <a:gd name="csY6" fmla="*/ 214312 h 564355"/>
              <a:gd name="csX7" fmla="*/ 916781 w 931069"/>
              <a:gd name="csY7" fmla="*/ 285750 h 564355"/>
              <a:gd name="csX8" fmla="*/ 931069 w 931069"/>
              <a:gd name="csY8" fmla="*/ 338137 h 564355"/>
              <a:gd name="csX9" fmla="*/ 771525 w 931069"/>
              <a:gd name="csY9" fmla="*/ 564355 h 564355"/>
              <a:gd name="csX10" fmla="*/ 388144 w 931069"/>
              <a:gd name="csY10" fmla="*/ 500062 h 564355"/>
              <a:gd name="csX11" fmla="*/ 264319 w 931069"/>
              <a:gd name="csY11" fmla="*/ 438150 h 564355"/>
              <a:gd name="csX12" fmla="*/ 257175 w 931069"/>
              <a:gd name="csY12" fmla="*/ 485775 h 564355"/>
              <a:gd name="csX13" fmla="*/ 161925 w 931069"/>
              <a:gd name="csY13" fmla="*/ 440531 h 564355"/>
              <a:gd name="csX14" fmla="*/ 73819 w 931069"/>
              <a:gd name="csY14" fmla="*/ 381000 h 564355"/>
              <a:gd name="csX15" fmla="*/ 0 w 931069"/>
              <a:gd name="csY15" fmla="*/ 350043 h 564355"/>
              <a:gd name="csX16" fmla="*/ 26194 w 931069"/>
              <a:gd name="csY16" fmla="*/ 171450 h 564355"/>
              <a:gd name="csX0" fmla="*/ 26194 w 916781"/>
              <a:gd name="csY0" fmla="*/ 171450 h 564355"/>
              <a:gd name="csX1" fmla="*/ 73819 w 916781"/>
              <a:gd name="csY1" fmla="*/ 180975 h 564355"/>
              <a:gd name="csX2" fmla="*/ 135731 w 916781"/>
              <a:gd name="csY2" fmla="*/ 111918 h 564355"/>
              <a:gd name="csX3" fmla="*/ 157162 w 916781"/>
              <a:gd name="csY3" fmla="*/ 0 h 564355"/>
              <a:gd name="csX4" fmla="*/ 735806 w 916781"/>
              <a:gd name="csY4" fmla="*/ 95250 h 564355"/>
              <a:gd name="csX5" fmla="*/ 819150 w 916781"/>
              <a:gd name="csY5" fmla="*/ 178593 h 564355"/>
              <a:gd name="csX6" fmla="*/ 885825 w 916781"/>
              <a:gd name="csY6" fmla="*/ 214312 h 564355"/>
              <a:gd name="csX7" fmla="*/ 916781 w 916781"/>
              <a:gd name="csY7" fmla="*/ 285750 h 564355"/>
              <a:gd name="csX8" fmla="*/ 771525 w 916781"/>
              <a:gd name="csY8" fmla="*/ 564355 h 564355"/>
              <a:gd name="csX9" fmla="*/ 388144 w 916781"/>
              <a:gd name="csY9" fmla="*/ 500062 h 564355"/>
              <a:gd name="csX10" fmla="*/ 264319 w 916781"/>
              <a:gd name="csY10" fmla="*/ 438150 h 564355"/>
              <a:gd name="csX11" fmla="*/ 257175 w 916781"/>
              <a:gd name="csY11" fmla="*/ 485775 h 564355"/>
              <a:gd name="csX12" fmla="*/ 161925 w 916781"/>
              <a:gd name="csY12" fmla="*/ 440531 h 564355"/>
              <a:gd name="csX13" fmla="*/ 73819 w 916781"/>
              <a:gd name="csY13" fmla="*/ 381000 h 564355"/>
              <a:gd name="csX14" fmla="*/ 0 w 916781"/>
              <a:gd name="csY14" fmla="*/ 350043 h 564355"/>
              <a:gd name="csX15" fmla="*/ 26194 w 916781"/>
              <a:gd name="csY15" fmla="*/ 171450 h 564355"/>
              <a:gd name="csX0" fmla="*/ 26194 w 885825"/>
              <a:gd name="csY0" fmla="*/ 171450 h 564355"/>
              <a:gd name="csX1" fmla="*/ 73819 w 885825"/>
              <a:gd name="csY1" fmla="*/ 180975 h 564355"/>
              <a:gd name="csX2" fmla="*/ 135731 w 885825"/>
              <a:gd name="csY2" fmla="*/ 111918 h 564355"/>
              <a:gd name="csX3" fmla="*/ 157162 w 885825"/>
              <a:gd name="csY3" fmla="*/ 0 h 564355"/>
              <a:gd name="csX4" fmla="*/ 735806 w 885825"/>
              <a:gd name="csY4" fmla="*/ 95250 h 564355"/>
              <a:gd name="csX5" fmla="*/ 819150 w 885825"/>
              <a:gd name="csY5" fmla="*/ 178593 h 564355"/>
              <a:gd name="csX6" fmla="*/ 885825 w 885825"/>
              <a:gd name="csY6" fmla="*/ 214312 h 564355"/>
              <a:gd name="csX7" fmla="*/ 771525 w 885825"/>
              <a:gd name="csY7" fmla="*/ 564355 h 564355"/>
              <a:gd name="csX8" fmla="*/ 388144 w 885825"/>
              <a:gd name="csY8" fmla="*/ 500062 h 564355"/>
              <a:gd name="csX9" fmla="*/ 264319 w 885825"/>
              <a:gd name="csY9" fmla="*/ 438150 h 564355"/>
              <a:gd name="csX10" fmla="*/ 257175 w 885825"/>
              <a:gd name="csY10" fmla="*/ 485775 h 564355"/>
              <a:gd name="csX11" fmla="*/ 161925 w 885825"/>
              <a:gd name="csY11" fmla="*/ 440531 h 564355"/>
              <a:gd name="csX12" fmla="*/ 73819 w 885825"/>
              <a:gd name="csY12" fmla="*/ 381000 h 564355"/>
              <a:gd name="csX13" fmla="*/ 0 w 885825"/>
              <a:gd name="csY13" fmla="*/ 350043 h 564355"/>
              <a:gd name="csX14" fmla="*/ 26194 w 885825"/>
              <a:gd name="csY14" fmla="*/ 171450 h 564355"/>
              <a:gd name="csX0" fmla="*/ 26194 w 819150"/>
              <a:gd name="csY0" fmla="*/ 171450 h 564355"/>
              <a:gd name="csX1" fmla="*/ 73819 w 819150"/>
              <a:gd name="csY1" fmla="*/ 180975 h 564355"/>
              <a:gd name="csX2" fmla="*/ 135731 w 819150"/>
              <a:gd name="csY2" fmla="*/ 111918 h 564355"/>
              <a:gd name="csX3" fmla="*/ 157162 w 819150"/>
              <a:gd name="csY3" fmla="*/ 0 h 564355"/>
              <a:gd name="csX4" fmla="*/ 735806 w 819150"/>
              <a:gd name="csY4" fmla="*/ 95250 h 564355"/>
              <a:gd name="csX5" fmla="*/ 819150 w 819150"/>
              <a:gd name="csY5" fmla="*/ 178593 h 564355"/>
              <a:gd name="csX6" fmla="*/ 771525 w 819150"/>
              <a:gd name="csY6" fmla="*/ 564355 h 564355"/>
              <a:gd name="csX7" fmla="*/ 388144 w 819150"/>
              <a:gd name="csY7" fmla="*/ 500062 h 564355"/>
              <a:gd name="csX8" fmla="*/ 264319 w 819150"/>
              <a:gd name="csY8" fmla="*/ 438150 h 564355"/>
              <a:gd name="csX9" fmla="*/ 257175 w 819150"/>
              <a:gd name="csY9" fmla="*/ 485775 h 564355"/>
              <a:gd name="csX10" fmla="*/ 161925 w 819150"/>
              <a:gd name="csY10" fmla="*/ 440531 h 564355"/>
              <a:gd name="csX11" fmla="*/ 73819 w 819150"/>
              <a:gd name="csY11" fmla="*/ 381000 h 564355"/>
              <a:gd name="csX12" fmla="*/ 0 w 819150"/>
              <a:gd name="csY12" fmla="*/ 350043 h 564355"/>
              <a:gd name="csX13" fmla="*/ 26194 w 819150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771525 w 828675"/>
              <a:gd name="csY6" fmla="*/ 564355 h 564355"/>
              <a:gd name="csX7" fmla="*/ 388144 w 828675"/>
              <a:gd name="csY7" fmla="*/ 500062 h 564355"/>
              <a:gd name="csX8" fmla="*/ 264319 w 828675"/>
              <a:gd name="csY8" fmla="*/ 438150 h 564355"/>
              <a:gd name="csX9" fmla="*/ 257175 w 828675"/>
              <a:gd name="csY9" fmla="*/ 485775 h 564355"/>
              <a:gd name="csX10" fmla="*/ 161925 w 828675"/>
              <a:gd name="csY10" fmla="*/ 440531 h 564355"/>
              <a:gd name="csX11" fmla="*/ 73819 w 828675"/>
              <a:gd name="csY11" fmla="*/ 381000 h 564355"/>
              <a:gd name="csX12" fmla="*/ 0 w 828675"/>
              <a:gd name="csY12" fmla="*/ 350043 h 564355"/>
              <a:gd name="csX13" fmla="*/ 26194 w 828675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811046 w 828675"/>
              <a:gd name="csY6" fmla="*/ 252397 h 564355"/>
              <a:gd name="csX7" fmla="*/ 771525 w 828675"/>
              <a:gd name="csY7" fmla="*/ 564355 h 564355"/>
              <a:gd name="csX8" fmla="*/ 388144 w 828675"/>
              <a:gd name="csY8" fmla="*/ 500062 h 564355"/>
              <a:gd name="csX9" fmla="*/ 264319 w 828675"/>
              <a:gd name="csY9" fmla="*/ 438150 h 564355"/>
              <a:gd name="csX10" fmla="*/ 257175 w 828675"/>
              <a:gd name="csY10" fmla="*/ 485775 h 564355"/>
              <a:gd name="csX11" fmla="*/ 161925 w 828675"/>
              <a:gd name="csY11" fmla="*/ 440531 h 564355"/>
              <a:gd name="csX12" fmla="*/ 73819 w 828675"/>
              <a:gd name="csY12" fmla="*/ 381000 h 564355"/>
              <a:gd name="csX13" fmla="*/ 0 w 828675"/>
              <a:gd name="csY13" fmla="*/ 350043 h 564355"/>
              <a:gd name="csX14" fmla="*/ 26194 w 82867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771525 w 903915"/>
              <a:gd name="csY7" fmla="*/ 564355 h 564355"/>
              <a:gd name="csX8" fmla="*/ 388144 w 903915"/>
              <a:gd name="csY8" fmla="*/ 500062 h 564355"/>
              <a:gd name="csX9" fmla="*/ 264319 w 903915"/>
              <a:gd name="csY9" fmla="*/ 438150 h 564355"/>
              <a:gd name="csX10" fmla="*/ 257175 w 903915"/>
              <a:gd name="csY10" fmla="*/ 485775 h 564355"/>
              <a:gd name="csX11" fmla="*/ 161925 w 903915"/>
              <a:gd name="csY11" fmla="*/ 440531 h 564355"/>
              <a:gd name="csX12" fmla="*/ 73819 w 903915"/>
              <a:gd name="csY12" fmla="*/ 381000 h 564355"/>
              <a:gd name="csX13" fmla="*/ 0 w 903915"/>
              <a:gd name="csY13" fmla="*/ 350043 h 564355"/>
              <a:gd name="csX14" fmla="*/ 26194 w 90391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880102 w 903915"/>
              <a:gd name="csY7" fmla="*/ 273829 h 564355"/>
              <a:gd name="csX8" fmla="*/ 771525 w 903915"/>
              <a:gd name="csY8" fmla="*/ 564355 h 564355"/>
              <a:gd name="csX9" fmla="*/ 388144 w 903915"/>
              <a:gd name="csY9" fmla="*/ 500062 h 564355"/>
              <a:gd name="csX10" fmla="*/ 264319 w 903915"/>
              <a:gd name="csY10" fmla="*/ 438150 h 564355"/>
              <a:gd name="csX11" fmla="*/ 257175 w 903915"/>
              <a:gd name="csY11" fmla="*/ 485775 h 564355"/>
              <a:gd name="csX12" fmla="*/ 161925 w 903915"/>
              <a:gd name="csY12" fmla="*/ 440531 h 564355"/>
              <a:gd name="csX13" fmla="*/ 73819 w 903915"/>
              <a:gd name="csY13" fmla="*/ 381000 h 564355"/>
              <a:gd name="csX14" fmla="*/ 0 w 903915"/>
              <a:gd name="csY14" fmla="*/ 350043 h 564355"/>
              <a:gd name="csX15" fmla="*/ 26194 w 903915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771525 w 927727"/>
              <a:gd name="csY8" fmla="*/ 564355 h 564355"/>
              <a:gd name="csX9" fmla="*/ 388144 w 927727"/>
              <a:gd name="csY9" fmla="*/ 500062 h 564355"/>
              <a:gd name="csX10" fmla="*/ 264319 w 927727"/>
              <a:gd name="csY10" fmla="*/ 438150 h 564355"/>
              <a:gd name="csX11" fmla="*/ 257175 w 927727"/>
              <a:gd name="csY11" fmla="*/ 485775 h 564355"/>
              <a:gd name="csX12" fmla="*/ 161925 w 927727"/>
              <a:gd name="csY12" fmla="*/ 440531 h 564355"/>
              <a:gd name="csX13" fmla="*/ 73819 w 927727"/>
              <a:gd name="csY13" fmla="*/ 381000 h 564355"/>
              <a:gd name="csX14" fmla="*/ 0 w 927727"/>
              <a:gd name="csY14" fmla="*/ 350043 h 564355"/>
              <a:gd name="csX15" fmla="*/ 26194 w 927727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837240 w 927727"/>
              <a:gd name="csY8" fmla="*/ 473854 h 564355"/>
              <a:gd name="csX9" fmla="*/ 771525 w 927727"/>
              <a:gd name="csY9" fmla="*/ 564355 h 564355"/>
              <a:gd name="csX10" fmla="*/ 388144 w 927727"/>
              <a:gd name="csY10" fmla="*/ 500062 h 564355"/>
              <a:gd name="csX11" fmla="*/ 264319 w 927727"/>
              <a:gd name="csY11" fmla="*/ 438150 h 564355"/>
              <a:gd name="csX12" fmla="*/ 257175 w 927727"/>
              <a:gd name="csY12" fmla="*/ 485775 h 564355"/>
              <a:gd name="csX13" fmla="*/ 161925 w 927727"/>
              <a:gd name="csY13" fmla="*/ 440531 h 564355"/>
              <a:gd name="csX14" fmla="*/ 73819 w 927727"/>
              <a:gd name="csY14" fmla="*/ 381000 h 564355"/>
              <a:gd name="csX15" fmla="*/ 0 w 927727"/>
              <a:gd name="csY15" fmla="*/ 350043 h 564355"/>
              <a:gd name="csX16" fmla="*/ 26194 w 927727"/>
              <a:gd name="csY16" fmla="*/ 171450 h 564355"/>
              <a:gd name="csX0" fmla="*/ 26194 w 1001546"/>
              <a:gd name="csY0" fmla="*/ 171450 h 564355"/>
              <a:gd name="csX1" fmla="*/ 73819 w 1001546"/>
              <a:gd name="csY1" fmla="*/ 180975 h 564355"/>
              <a:gd name="csX2" fmla="*/ 135731 w 1001546"/>
              <a:gd name="csY2" fmla="*/ 111918 h 564355"/>
              <a:gd name="csX3" fmla="*/ 157162 w 1001546"/>
              <a:gd name="csY3" fmla="*/ 0 h 564355"/>
              <a:gd name="csX4" fmla="*/ 735806 w 1001546"/>
              <a:gd name="csY4" fmla="*/ 95250 h 564355"/>
              <a:gd name="csX5" fmla="*/ 828675 w 1001546"/>
              <a:gd name="csY5" fmla="*/ 176212 h 564355"/>
              <a:gd name="csX6" fmla="*/ 903915 w 1001546"/>
              <a:gd name="csY6" fmla="*/ 219060 h 564355"/>
              <a:gd name="csX7" fmla="*/ 927727 w 1001546"/>
              <a:gd name="csY7" fmla="*/ 342886 h 564355"/>
              <a:gd name="csX8" fmla="*/ 1001546 w 1001546"/>
              <a:gd name="csY8" fmla="*/ 338123 h 564355"/>
              <a:gd name="csX9" fmla="*/ 771525 w 1001546"/>
              <a:gd name="csY9" fmla="*/ 564355 h 564355"/>
              <a:gd name="csX10" fmla="*/ 388144 w 1001546"/>
              <a:gd name="csY10" fmla="*/ 500062 h 564355"/>
              <a:gd name="csX11" fmla="*/ 264319 w 1001546"/>
              <a:gd name="csY11" fmla="*/ 438150 h 564355"/>
              <a:gd name="csX12" fmla="*/ 257175 w 1001546"/>
              <a:gd name="csY12" fmla="*/ 485775 h 564355"/>
              <a:gd name="csX13" fmla="*/ 161925 w 1001546"/>
              <a:gd name="csY13" fmla="*/ 440531 h 564355"/>
              <a:gd name="csX14" fmla="*/ 73819 w 1001546"/>
              <a:gd name="csY14" fmla="*/ 381000 h 564355"/>
              <a:gd name="csX15" fmla="*/ 0 w 1001546"/>
              <a:gd name="csY15" fmla="*/ 350043 h 564355"/>
              <a:gd name="csX16" fmla="*/ 26194 w 1001546"/>
              <a:gd name="csY16" fmla="*/ 171450 h 564355"/>
              <a:gd name="csX0" fmla="*/ 26194 w 1001546"/>
              <a:gd name="csY0" fmla="*/ 171450 h 583405"/>
              <a:gd name="csX1" fmla="*/ 73819 w 1001546"/>
              <a:gd name="csY1" fmla="*/ 180975 h 583405"/>
              <a:gd name="csX2" fmla="*/ 135731 w 1001546"/>
              <a:gd name="csY2" fmla="*/ 111918 h 583405"/>
              <a:gd name="csX3" fmla="*/ 157162 w 1001546"/>
              <a:gd name="csY3" fmla="*/ 0 h 583405"/>
              <a:gd name="csX4" fmla="*/ 735806 w 1001546"/>
              <a:gd name="csY4" fmla="*/ 95250 h 583405"/>
              <a:gd name="csX5" fmla="*/ 828675 w 1001546"/>
              <a:gd name="csY5" fmla="*/ 176212 h 583405"/>
              <a:gd name="csX6" fmla="*/ 903915 w 1001546"/>
              <a:gd name="csY6" fmla="*/ 219060 h 583405"/>
              <a:gd name="csX7" fmla="*/ 927727 w 1001546"/>
              <a:gd name="csY7" fmla="*/ 342886 h 583405"/>
              <a:gd name="csX8" fmla="*/ 1001546 w 1001546"/>
              <a:gd name="csY8" fmla="*/ 338123 h 583405"/>
              <a:gd name="csX9" fmla="*/ 959644 w 1001546"/>
              <a:gd name="csY9" fmla="*/ 583405 h 583405"/>
              <a:gd name="csX10" fmla="*/ 388144 w 1001546"/>
              <a:gd name="csY10" fmla="*/ 500062 h 583405"/>
              <a:gd name="csX11" fmla="*/ 264319 w 1001546"/>
              <a:gd name="csY11" fmla="*/ 438150 h 583405"/>
              <a:gd name="csX12" fmla="*/ 257175 w 1001546"/>
              <a:gd name="csY12" fmla="*/ 485775 h 583405"/>
              <a:gd name="csX13" fmla="*/ 161925 w 1001546"/>
              <a:gd name="csY13" fmla="*/ 440531 h 583405"/>
              <a:gd name="csX14" fmla="*/ 73819 w 1001546"/>
              <a:gd name="csY14" fmla="*/ 381000 h 583405"/>
              <a:gd name="csX15" fmla="*/ 0 w 1001546"/>
              <a:gd name="csY15" fmla="*/ 350043 h 583405"/>
              <a:gd name="csX16" fmla="*/ 26194 w 1001546"/>
              <a:gd name="csY16" fmla="*/ 171450 h 5834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1001546" h="583405">
                <a:moveTo>
                  <a:pt x="26194" y="171450"/>
                </a:moveTo>
                <a:lnTo>
                  <a:pt x="73819" y="180975"/>
                </a:lnTo>
                <a:lnTo>
                  <a:pt x="135731" y="111918"/>
                </a:lnTo>
                <a:lnTo>
                  <a:pt x="157162" y="0"/>
                </a:lnTo>
                <a:lnTo>
                  <a:pt x="735806" y="95250"/>
                </a:lnTo>
                <a:lnTo>
                  <a:pt x="828675" y="176212"/>
                </a:lnTo>
                <a:lnTo>
                  <a:pt x="903915" y="219060"/>
                </a:lnTo>
                <a:lnTo>
                  <a:pt x="927727" y="342886"/>
                </a:lnTo>
                <a:lnTo>
                  <a:pt x="1001546" y="338123"/>
                </a:lnTo>
                <a:lnTo>
                  <a:pt x="959644" y="583405"/>
                </a:lnTo>
                <a:lnTo>
                  <a:pt x="388144" y="500062"/>
                </a:lnTo>
                <a:lnTo>
                  <a:pt x="264319" y="438150"/>
                </a:lnTo>
                <a:lnTo>
                  <a:pt x="257175" y="485775"/>
                </a:lnTo>
                <a:lnTo>
                  <a:pt x="161925" y="440531"/>
                </a:lnTo>
                <a:lnTo>
                  <a:pt x="73819" y="381000"/>
                </a:lnTo>
                <a:lnTo>
                  <a:pt x="0" y="350043"/>
                </a:lnTo>
                <a:lnTo>
                  <a:pt x="26194" y="1714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D48916F0-5890-0278-7C34-7DE1DF3BA646}"/>
              </a:ext>
            </a:extLst>
          </p:cNvPr>
          <p:cNvSpPr/>
          <p:nvPr/>
        </p:nvSpPr>
        <p:spPr>
          <a:xfrm>
            <a:off x="1719830" y="2790579"/>
            <a:ext cx="1757733" cy="2359552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4882 w 1757733"/>
              <a:gd name="csY9" fmla="*/ 2285288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36066 w 1757733"/>
              <a:gd name="csY19" fmla="*/ 1937770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00484 w 1757733"/>
              <a:gd name="csY38" fmla="*/ 181578 h 2359552"/>
              <a:gd name="csX39" fmla="*/ 42640 w 1757733"/>
              <a:gd name="csY39" fmla="*/ 184775 h 23595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757733" h="2359552">
                <a:moveTo>
                  <a:pt x="42640" y="184775"/>
                </a:moveTo>
                <a:lnTo>
                  <a:pt x="90019" y="236891"/>
                </a:lnTo>
                <a:lnTo>
                  <a:pt x="77231" y="421667"/>
                </a:lnTo>
                <a:lnTo>
                  <a:pt x="7819" y="535491"/>
                </a:lnTo>
                <a:cubicBezTo>
                  <a:pt x="5213" y="1017131"/>
                  <a:pt x="2606" y="1498771"/>
                  <a:pt x="0" y="1980411"/>
                </a:cubicBezTo>
                <a:lnTo>
                  <a:pt x="142019" y="2222040"/>
                </a:lnTo>
                <a:lnTo>
                  <a:pt x="251105" y="2297845"/>
                </a:lnTo>
                <a:lnTo>
                  <a:pt x="290664" y="2263256"/>
                </a:lnTo>
                <a:lnTo>
                  <a:pt x="460993" y="2307437"/>
                </a:lnTo>
                <a:lnTo>
                  <a:pt x="514882" y="2285288"/>
                </a:lnTo>
                <a:lnTo>
                  <a:pt x="573277" y="2359552"/>
                </a:lnTo>
                <a:lnTo>
                  <a:pt x="753314" y="2345223"/>
                </a:lnTo>
                <a:lnTo>
                  <a:pt x="810168" y="2297845"/>
                </a:lnTo>
                <a:lnTo>
                  <a:pt x="810168" y="2259942"/>
                </a:lnTo>
                <a:lnTo>
                  <a:pt x="734363" y="2226777"/>
                </a:lnTo>
                <a:lnTo>
                  <a:pt x="777003" y="2070429"/>
                </a:lnTo>
                <a:lnTo>
                  <a:pt x="1009157" y="1899868"/>
                </a:lnTo>
                <a:lnTo>
                  <a:pt x="1236572" y="1928295"/>
                </a:lnTo>
                <a:lnTo>
                  <a:pt x="1321853" y="1966197"/>
                </a:lnTo>
                <a:lnTo>
                  <a:pt x="1352052" y="1928178"/>
                </a:lnTo>
                <a:lnTo>
                  <a:pt x="1302902" y="1871441"/>
                </a:lnTo>
                <a:lnTo>
                  <a:pt x="1288688" y="1738782"/>
                </a:lnTo>
                <a:lnTo>
                  <a:pt x="1260261" y="1667714"/>
                </a:lnTo>
                <a:lnTo>
                  <a:pt x="1222359" y="1662976"/>
                </a:lnTo>
                <a:lnTo>
                  <a:pt x="1189194" y="1511366"/>
                </a:lnTo>
                <a:lnTo>
                  <a:pt x="1255523" y="1478201"/>
                </a:lnTo>
                <a:lnTo>
                  <a:pt x="1336066" y="1407134"/>
                </a:lnTo>
                <a:lnTo>
                  <a:pt x="1336066" y="1258837"/>
                </a:lnTo>
                <a:lnTo>
                  <a:pt x="1757733" y="1293426"/>
                </a:lnTo>
                <a:lnTo>
                  <a:pt x="1707273" y="1190735"/>
                </a:lnTo>
                <a:cubicBezTo>
                  <a:pt x="1708852" y="1056497"/>
                  <a:pt x="1704038" y="925455"/>
                  <a:pt x="1705617" y="791217"/>
                </a:cubicBezTo>
                <a:lnTo>
                  <a:pt x="1686665" y="668033"/>
                </a:lnTo>
                <a:lnTo>
                  <a:pt x="1629811" y="535374"/>
                </a:lnTo>
                <a:lnTo>
                  <a:pt x="1606122" y="350599"/>
                </a:lnTo>
                <a:lnTo>
                  <a:pt x="1729306" y="156348"/>
                </a:lnTo>
                <a:lnTo>
                  <a:pt x="1719830" y="56854"/>
                </a:lnTo>
                <a:lnTo>
                  <a:pt x="1677190" y="0"/>
                </a:lnTo>
                <a:lnTo>
                  <a:pt x="1283950" y="137397"/>
                </a:lnTo>
                <a:lnTo>
                  <a:pt x="1100484" y="181578"/>
                </a:lnTo>
                <a:lnTo>
                  <a:pt x="42640" y="18477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343B95B2-A24E-F643-5043-DACE6217760F}"/>
              </a:ext>
            </a:extLst>
          </p:cNvPr>
          <p:cNvSpPr/>
          <p:nvPr/>
        </p:nvSpPr>
        <p:spPr>
          <a:xfrm>
            <a:off x="2804383" y="2788547"/>
            <a:ext cx="682827" cy="1293426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331647 w 1757733"/>
              <a:gd name="csY0" fmla="*/ 189513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331647 w 1757733"/>
              <a:gd name="csY0" fmla="*/ 189513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184774 w 1757733"/>
              <a:gd name="csY0" fmla="*/ 198989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27921 w 1757733"/>
              <a:gd name="csY2" fmla="*/ 454832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8444 w 1757733"/>
              <a:gd name="csY2" fmla="*/ 601704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6948 w 1757733"/>
              <a:gd name="csY3" fmla="*/ 554327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2210 w 1757733"/>
              <a:gd name="csY3" fmla="*/ 568540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379026 w 1634549"/>
              <a:gd name="csY3" fmla="*/ 568540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32154 w 1634549"/>
              <a:gd name="csY3" fmla="*/ 582753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1113388 w 1634549"/>
              <a:gd name="csY5" fmla="*/ 487997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81236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904924 w 1634549"/>
              <a:gd name="csY7" fmla="*/ 454832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350598 w 1634549"/>
              <a:gd name="csY7" fmla="*/ 2297845 h 2349961"/>
              <a:gd name="csX8" fmla="*/ 388501 w 1634549"/>
              <a:gd name="csY8" fmla="*/ 2278894 h 2349961"/>
              <a:gd name="csX9" fmla="*/ 450093 w 1634549"/>
              <a:gd name="csY9" fmla="*/ 2349961 h 2349961"/>
              <a:gd name="csX10" fmla="*/ 630130 w 1634549"/>
              <a:gd name="csY10" fmla="*/ 2345223 h 2349961"/>
              <a:gd name="csX11" fmla="*/ 686984 w 1634549"/>
              <a:gd name="csY11" fmla="*/ 2297845 h 2349961"/>
              <a:gd name="csX12" fmla="*/ 686984 w 1634549"/>
              <a:gd name="csY12" fmla="*/ 2259942 h 2349961"/>
              <a:gd name="csX13" fmla="*/ 611179 w 1634549"/>
              <a:gd name="csY13" fmla="*/ 2226777 h 2349961"/>
              <a:gd name="csX14" fmla="*/ 653819 w 1634549"/>
              <a:gd name="csY14" fmla="*/ 2070429 h 2349961"/>
              <a:gd name="csX15" fmla="*/ 885973 w 1634549"/>
              <a:gd name="csY15" fmla="*/ 1899868 h 2349961"/>
              <a:gd name="csX16" fmla="*/ 1113388 w 1634549"/>
              <a:gd name="csY16" fmla="*/ 1928295 h 2349961"/>
              <a:gd name="csX17" fmla="*/ 1198669 w 1634549"/>
              <a:gd name="csY17" fmla="*/ 1966197 h 2349961"/>
              <a:gd name="csX18" fmla="*/ 1212882 w 1634549"/>
              <a:gd name="csY18" fmla="*/ 1937770 h 2349961"/>
              <a:gd name="csX19" fmla="*/ 1179718 w 1634549"/>
              <a:gd name="csY19" fmla="*/ 1871441 h 2349961"/>
              <a:gd name="csX20" fmla="*/ 1165504 w 1634549"/>
              <a:gd name="csY20" fmla="*/ 1738782 h 2349961"/>
              <a:gd name="csX21" fmla="*/ 1137077 w 1634549"/>
              <a:gd name="csY21" fmla="*/ 1667714 h 2349961"/>
              <a:gd name="csX22" fmla="*/ 1099175 w 1634549"/>
              <a:gd name="csY22" fmla="*/ 1662976 h 2349961"/>
              <a:gd name="csX23" fmla="*/ 1066010 w 1634549"/>
              <a:gd name="csY23" fmla="*/ 1511366 h 2349961"/>
              <a:gd name="csX24" fmla="*/ 1132339 w 1634549"/>
              <a:gd name="csY24" fmla="*/ 1478201 h 2349961"/>
              <a:gd name="csX25" fmla="*/ 1212882 w 1634549"/>
              <a:gd name="csY25" fmla="*/ 1407134 h 2349961"/>
              <a:gd name="csX26" fmla="*/ 1212882 w 1634549"/>
              <a:gd name="csY26" fmla="*/ 1246048 h 2349961"/>
              <a:gd name="csX27" fmla="*/ 1634549 w 1634549"/>
              <a:gd name="csY27" fmla="*/ 1293426 h 2349961"/>
              <a:gd name="csX28" fmla="*/ 1577695 w 1634549"/>
              <a:gd name="csY28" fmla="*/ 1193932 h 2349961"/>
              <a:gd name="csX29" fmla="*/ 1582433 w 1634549"/>
              <a:gd name="csY29" fmla="*/ 791217 h 2349961"/>
              <a:gd name="csX30" fmla="*/ 1563481 w 1634549"/>
              <a:gd name="csY30" fmla="*/ 668033 h 2349961"/>
              <a:gd name="csX31" fmla="*/ 1506627 w 1634549"/>
              <a:gd name="csY31" fmla="*/ 535374 h 2349961"/>
              <a:gd name="csX32" fmla="*/ 1482938 w 1634549"/>
              <a:gd name="csY32" fmla="*/ 350599 h 2349961"/>
              <a:gd name="csX33" fmla="*/ 1606122 w 1634549"/>
              <a:gd name="csY33" fmla="*/ 156348 h 2349961"/>
              <a:gd name="csX34" fmla="*/ 1596646 w 1634549"/>
              <a:gd name="csY34" fmla="*/ 56854 h 2349961"/>
              <a:gd name="csX35" fmla="*/ 1554006 w 1634549"/>
              <a:gd name="csY35" fmla="*/ 0 h 2349961"/>
              <a:gd name="csX36" fmla="*/ 1160766 w 1634549"/>
              <a:gd name="csY36" fmla="*/ 137397 h 2349961"/>
              <a:gd name="csX37" fmla="*/ 999680 w 1634549"/>
              <a:gd name="csY37" fmla="*/ 184775 h 2349961"/>
              <a:gd name="csX38" fmla="*/ 61590 w 1634549"/>
              <a:gd name="csY38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50598 w 1634549"/>
              <a:gd name="csY6" fmla="*/ 2297845 h 2349961"/>
              <a:gd name="csX7" fmla="*/ 388501 w 1634549"/>
              <a:gd name="csY7" fmla="*/ 2278894 h 2349961"/>
              <a:gd name="csX8" fmla="*/ 450093 w 1634549"/>
              <a:gd name="csY8" fmla="*/ 2349961 h 2349961"/>
              <a:gd name="csX9" fmla="*/ 630130 w 1634549"/>
              <a:gd name="csY9" fmla="*/ 2345223 h 2349961"/>
              <a:gd name="csX10" fmla="*/ 686984 w 1634549"/>
              <a:gd name="csY10" fmla="*/ 2297845 h 2349961"/>
              <a:gd name="csX11" fmla="*/ 686984 w 1634549"/>
              <a:gd name="csY11" fmla="*/ 2259942 h 2349961"/>
              <a:gd name="csX12" fmla="*/ 611179 w 1634549"/>
              <a:gd name="csY12" fmla="*/ 2226777 h 2349961"/>
              <a:gd name="csX13" fmla="*/ 653819 w 1634549"/>
              <a:gd name="csY13" fmla="*/ 2070429 h 2349961"/>
              <a:gd name="csX14" fmla="*/ 885973 w 1634549"/>
              <a:gd name="csY14" fmla="*/ 1899868 h 2349961"/>
              <a:gd name="csX15" fmla="*/ 1113388 w 1634549"/>
              <a:gd name="csY15" fmla="*/ 1928295 h 2349961"/>
              <a:gd name="csX16" fmla="*/ 1198669 w 1634549"/>
              <a:gd name="csY16" fmla="*/ 1966197 h 2349961"/>
              <a:gd name="csX17" fmla="*/ 1212882 w 1634549"/>
              <a:gd name="csY17" fmla="*/ 1937770 h 2349961"/>
              <a:gd name="csX18" fmla="*/ 1179718 w 1634549"/>
              <a:gd name="csY18" fmla="*/ 1871441 h 2349961"/>
              <a:gd name="csX19" fmla="*/ 1165504 w 1634549"/>
              <a:gd name="csY19" fmla="*/ 1738782 h 2349961"/>
              <a:gd name="csX20" fmla="*/ 1137077 w 1634549"/>
              <a:gd name="csY20" fmla="*/ 1667714 h 2349961"/>
              <a:gd name="csX21" fmla="*/ 1099175 w 1634549"/>
              <a:gd name="csY21" fmla="*/ 1662976 h 2349961"/>
              <a:gd name="csX22" fmla="*/ 1066010 w 1634549"/>
              <a:gd name="csY22" fmla="*/ 1511366 h 2349961"/>
              <a:gd name="csX23" fmla="*/ 1132339 w 1634549"/>
              <a:gd name="csY23" fmla="*/ 1478201 h 2349961"/>
              <a:gd name="csX24" fmla="*/ 1212882 w 1634549"/>
              <a:gd name="csY24" fmla="*/ 1407134 h 2349961"/>
              <a:gd name="csX25" fmla="*/ 1212882 w 1634549"/>
              <a:gd name="csY25" fmla="*/ 1246048 h 2349961"/>
              <a:gd name="csX26" fmla="*/ 1634549 w 1634549"/>
              <a:gd name="csY26" fmla="*/ 1293426 h 2349961"/>
              <a:gd name="csX27" fmla="*/ 1577695 w 1634549"/>
              <a:gd name="csY27" fmla="*/ 1193932 h 2349961"/>
              <a:gd name="csX28" fmla="*/ 1582433 w 1634549"/>
              <a:gd name="csY28" fmla="*/ 791217 h 2349961"/>
              <a:gd name="csX29" fmla="*/ 1563481 w 1634549"/>
              <a:gd name="csY29" fmla="*/ 668033 h 2349961"/>
              <a:gd name="csX30" fmla="*/ 1506627 w 1634549"/>
              <a:gd name="csY30" fmla="*/ 535374 h 2349961"/>
              <a:gd name="csX31" fmla="*/ 1482938 w 1634549"/>
              <a:gd name="csY31" fmla="*/ 350599 h 2349961"/>
              <a:gd name="csX32" fmla="*/ 1606122 w 1634549"/>
              <a:gd name="csY32" fmla="*/ 156348 h 2349961"/>
              <a:gd name="csX33" fmla="*/ 1596646 w 1634549"/>
              <a:gd name="csY33" fmla="*/ 56854 h 2349961"/>
              <a:gd name="csX34" fmla="*/ 1554006 w 1634549"/>
              <a:gd name="csY34" fmla="*/ 0 h 2349961"/>
              <a:gd name="csX35" fmla="*/ 1160766 w 1634549"/>
              <a:gd name="csY35" fmla="*/ 137397 h 2349961"/>
              <a:gd name="csX36" fmla="*/ 999680 w 1634549"/>
              <a:gd name="csY36" fmla="*/ 184775 h 2349961"/>
              <a:gd name="csX37" fmla="*/ 61590 w 1634549"/>
              <a:gd name="csY37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88501 w 1634549"/>
              <a:gd name="csY6" fmla="*/ 2278894 h 2349961"/>
              <a:gd name="csX7" fmla="*/ 450093 w 1634549"/>
              <a:gd name="csY7" fmla="*/ 2349961 h 2349961"/>
              <a:gd name="csX8" fmla="*/ 630130 w 1634549"/>
              <a:gd name="csY8" fmla="*/ 2345223 h 2349961"/>
              <a:gd name="csX9" fmla="*/ 686984 w 1634549"/>
              <a:gd name="csY9" fmla="*/ 2297845 h 2349961"/>
              <a:gd name="csX10" fmla="*/ 686984 w 1634549"/>
              <a:gd name="csY10" fmla="*/ 2259942 h 2349961"/>
              <a:gd name="csX11" fmla="*/ 611179 w 1634549"/>
              <a:gd name="csY11" fmla="*/ 2226777 h 2349961"/>
              <a:gd name="csX12" fmla="*/ 653819 w 1634549"/>
              <a:gd name="csY12" fmla="*/ 2070429 h 2349961"/>
              <a:gd name="csX13" fmla="*/ 885973 w 1634549"/>
              <a:gd name="csY13" fmla="*/ 1899868 h 2349961"/>
              <a:gd name="csX14" fmla="*/ 1113388 w 1634549"/>
              <a:gd name="csY14" fmla="*/ 1928295 h 2349961"/>
              <a:gd name="csX15" fmla="*/ 1198669 w 1634549"/>
              <a:gd name="csY15" fmla="*/ 1966197 h 2349961"/>
              <a:gd name="csX16" fmla="*/ 1212882 w 1634549"/>
              <a:gd name="csY16" fmla="*/ 1937770 h 2349961"/>
              <a:gd name="csX17" fmla="*/ 1179718 w 1634549"/>
              <a:gd name="csY17" fmla="*/ 1871441 h 2349961"/>
              <a:gd name="csX18" fmla="*/ 1165504 w 1634549"/>
              <a:gd name="csY18" fmla="*/ 1738782 h 2349961"/>
              <a:gd name="csX19" fmla="*/ 1137077 w 1634549"/>
              <a:gd name="csY19" fmla="*/ 1667714 h 2349961"/>
              <a:gd name="csX20" fmla="*/ 1099175 w 1634549"/>
              <a:gd name="csY20" fmla="*/ 1662976 h 2349961"/>
              <a:gd name="csX21" fmla="*/ 1066010 w 1634549"/>
              <a:gd name="csY21" fmla="*/ 1511366 h 2349961"/>
              <a:gd name="csX22" fmla="*/ 1132339 w 1634549"/>
              <a:gd name="csY22" fmla="*/ 1478201 h 2349961"/>
              <a:gd name="csX23" fmla="*/ 1212882 w 1634549"/>
              <a:gd name="csY23" fmla="*/ 1407134 h 2349961"/>
              <a:gd name="csX24" fmla="*/ 1212882 w 1634549"/>
              <a:gd name="csY24" fmla="*/ 1246048 h 2349961"/>
              <a:gd name="csX25" fmla="*/ 1634549 w 1634549"/>
              <a:gd name="csY25" fmla="*/ 1293426 h 2349961"/>
              <a:gd name="csX26" fmla="*/ 1577695 w 1634549"/>
              <a:gd name="csY26" fmla="*/ 1193932 h 2349961"/>
              <a:gd name="csX27" fmla="*/ 1582433 w 1634549"/>
              <a:gd name="csY27" fmla="*/ 791217 h 2349961"/>
              <a:gd name="csX28" fmla="*/ 1563481 w 1634549"/>
              <a:gd name="csY28" fmla="*/ 668033 h 2349961"/>
              <a:gd name="csX29" fmla="*/ 1506627 w 1634549"/>
              <a:gd name="csY29" fmla="*/ 535374 h 2349961"/>
              <a:gd name="csX30" fmla="*/ 1482938 w 1634549"/>
              <a:gd name="csY30" fmla="*/ 350599 h 2349961"/>
              <a:gd name="csX31" fmla="*/ 1606122 w 1634549"/>
              <a:gd name="csY31" fmla="*/ 156348 h 2349961"/>
              <a:gd name="csX32" fmla="*/ 1596646 w 1634549"/>
              <a:gd name="csY32" fmla="*/ 56854 h 2349961"/>
              <a:gd name="csX33" fmla="*/ 1554006 w 1634549"/>
              <a:gd name="csY33" fmla="*/ 0 h 2349961"/>
              <a:gd name="csX34" fmla="*/ 1160766 w 1634549"/>
              <a:gd name="csY34" fmla="*/ 137397 h 2349961"/>
              <a:gd name="csX35" fmla="*/ 999680 w 1634549"/>
              <a:gd name="csY35" fmla="*/ 184775 h 2349961"/>
              <a:gd name="csX36" fmla="*/ 61590 w 1634549"/>
              <a:gd name="csY36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450093 w 1634549"/>
              <a:gd name="csY6" fmla="*/ 2349961 h 2349961"/>
              <a:gd name="csX7" fmla="*/ 630130 w 1634549"/>
              <a:gd name="csY7" fmla="*/ 2345223 h 2349961"/>
              <a:gd name="csX8" fmla="*/ 686984 w 1634549"/>
              <a:gd name="csY8" fmla="*/ 2297845 h 2349961"/>
              <a:gd name="csX9" fmla="*/ 686984 w 1634549"/>
              <a:gd name="csY9" fmla="*/ 2259942 h 2349961"/>
              <a:gd name="csX10" fmla="*/ 611179 w 1634549"/>
              <a:gd name="csY10" fmla="*/ 2226777 h 2349961"/>
              <a:gd name="csX11" fmla="*/ 653819 w 1634549"/>
              <a:gd name="csY11" fmla="*/ 2070429 h 2349961"/>
              <a:gd name="csX12" fmla="*/ 885973 w 1634549"/>
              <a:gd name="csY12" fmla="*/ 1899868 h 2349961"/>
              <a:gd name="csX13" fmla="*/ 1113388 w 1634549"/>
              <a:gd name="csY13" fmla="*/ 1928295 h 2349961"/>
              <a:gd name="csX14" fmla="*/ 1198669 w 1634549"/>
              <a:gd name="csY14" fmla="*/ 1966197 h 2349961"/>
              <a:gd name="csX15" fmla="*/ 1212882 w 1634549"/>
              <a:gd name="csY15" fmla="*/ 1937770 h 2349961"/>
              <a:gd name="csX16" fmla="*/ 1179718 w 1634549"/>
              <a:gd name="csY16" fmla="*/ 1871441 h 2349961"/>
              <a:gd name="csX17" fmla="*/ 1165504 w 1634549"/>
              <a:gd name="csY17" fmla="*/ 1738782 h 2349961"/>
              <a:gd name="csX18" fmla="*/ 1137077 w 1634549"/>
              <a:gd name="csY18" fmla="*/ 1667714 h 2349961"/>
              <a:gd name="csX19" fmla="*/ 1099175 w 1634549"/>
              <a:gd name="csY19" fmla="*/ 1662976 h 2349961"/>
              <a:gd name="csX20" fmla="*/ 1066010 w 1634549"/>
              <a:gd name="csY20" fmla="*/ 1511366 h 2349961"/>
              <a:gd name="csX21" fmla="*/ 1132339 w 1634549"/>
              <a:gd name="csY21" fmla="*/ 1478201 h 2349961"/>
              <a:gd name="csX22" fmla="*/ 1212882 w 1634549"/>
              <a:gd name="csY22" fmla="*/ 1407134 h 2349961"/>
              <a:gd name="csX23" fmla="*/ 1212882 w 1634549"/>
              <a:gd name="csY23" fmla="*/ 1246048 h 2349961"/>
              <a:gd name="csX24" fmla="*/ 1634549 w 1634549"/>
              <a:gd name="csY24" fmla="*/ 1293426 h 2349961"/>
              <a:gd name="csX25" fmla="*/ 1577695 w 1634549"/>
              <a:gd name="csY25" fmla="*/ 1193932 h 2349961"/>
              <a:gd name="csX26" fmla="*/ 1582433 w 1634549"/>
              <a:gd name="csY26" fmla="*/ 791217 h 2349961"/>
              <a:gd name="csX27" fmla="*/ 1563481 w 1634549"/>
              <a:gd name="csY27" fmla="*/ 668033 h 2349961"/>
              <a:gd name="csX28" fmla="*/ 1506627 w 1634549"/>
              <a:gd name="csY28" fmla="*/ 535374 h 2349961"/>
              <a:gd name="csX29" fmla="*/ 1482938 w 1634549"/>
              <a:gd name="csY29" fmla="*/ 350599 h 2349961"/>
              <a:gd name="csX30" fmla="*/ 1606122 w 1634549"/>
              <a:gd name="csY30" fmla="*/ 156348 h 2349961"/>
              <a:gd name="csX31" fmla="*/ 1596646 w 1634549"/>
              <a:gd name="csY31" fmla="*/ 56854 h 2349961"/>
              <a:gd name="csX32" fmla="*/ 1554006 w 1634549"/>
              <a:gd name="csY32" fmla="*/ 0 h 2349961"/>
              <a:gd name="csX33" fmla="*/ 1160766 w 1634549"/>
              <a:gd name="csY33" fmla="*/ 137397 h 2349961"/>
              <a:gd name="csX34" fmla="*/ 999680 w 1634549"/>
              <a:gd name="csY34" fmla="*/ 184775 h 2349961"/>
              <a:gd name="csX35" fmla="*/ 61590 w 1634549"/>
              <a:gd name="csY35" fmla="*/ 198989 h 2349961"/>
              <a:gd name="csX0" fmla="*/ 61590 w 1634549"/>
              <a:gd name="csY0" fmla="*/ 198989 h 2345223"/>
              <a:gd name="csX1" fmla="*/ 0 w 1634549"/>
              <a:gd name="csY1" fmla="*/ 217940 h 2345223"/>
              <a:gd name="csX2" fmla="*/ 9473 w 1634549"/>
              <a:gd name="csY2" fmla="*/ 578015 h 2345223"/>
              <a:gd name="csX3" fmla="*/ 227416 w 1634549"/>
              <a:gd name="csY3" fmla="*/ 573277 h 2345223"/>
              <a:gd name="csX4" fmla="*/ 217940 w 1634549"/>
              <a:gd name="csY4" fmla="*/ 909662 h 2345223"/>
              <a:gd name="csX5" fmla="*/ 900186 w 1634549"/>
              <a:gd name="csY5" fmla="*/ 876498 h 2345223"/>
              <a:gd name="csX6" fmla="*/ 630130 w 1634549"/>
              <a:gd name="csY6" fmla="*/ 2345223 h 2345223"/>
              <a:gd name="csX7" fmla="*/ 686984 w 1634549"/>
              <a:gd name="csY7" fmla="*/ 2297845 h 2345223"/>
              <a:gd name="csX8" fmla="*/ 686984 w 1634549"/>
              <a:gd name="csY8" fmla="*/ 2259942 h 2345223"/>
              <a:gd name="csX9" fmla="*/ 611179 w 1634549"/>
              <a:gd name="csY9" fmla="*/ 2226777 h 2345223"/>
              <a:gd name="csX10" fmla="*/ 653819 w 1634549"/>
              <a:gd name="csY10" fmla="*/ 2070429 h 2345223"/>
              <a:gd name="csX11" fmla="*/ 885973 w 1634549"/>
              <a:gd name="csY11" fmla="*/ 1899868 h 2345223"/>
              <a:gd name="csX12" fmla="*/ 1113388 w 1634549"/>
              <a:gd name="csY12" fmla="*/ 1928295 h 2345223"/>
              <a:gd name="csX13" fmla="*/ 1198669 w 1634549"/>
              <a:gd name="csY13" fmla="*/ 1966197 h 2345223"/>
              <a:gd name="csX14" fmla="*/ 1212882 w 1634549"/>
              <a:gd name="csY14" fmla="*/ 1937770 h 2345223"/>
              <a:gd name="csX15" fmla="*/ 1179718 w 1634549"/>
              <a:gd name="csY15" fmla="*/ 1871441 h 2345223"/>
              <a:gd name="csX16" fmla="*/ 1165504 w 1634549"/>
              <a:gd name="csY16" fmla="*/ 1738782 h 2345223"/>
              <a:gd name="csX17" fmla="*/ 1137077 w 1634549"/>
              <a:gd name="csY17" fmla="*/ 1667714 h 2345223"/>
              <a:gd name="csX18" fmla="*/ 1099175 w 1634549"/>
              <a:gd name="csY18" fmla="*/ 1662976 h 2345223"/>
              <a:gd name="csX19" fmla="*/ 1066010 w 1634549"/>
              <a:gd name="csY19" fmla="*/ 1511366 h 2345223"/>
              <a:gd name="csX20" fmla="*/ 1132339 w 1634549"/>
              <a:gd name="csY20" fmla="*/ 1478201 h 2345223"/>
              <a:gd name="csX21" fmla="*/ 1212882 w 1634549"/>
              <a:gd name="csY21" fmla="*/ 1407134 h 2345223"/>
              <a:gd name="csX22" fmla="*/ 1212882 w 1634549"/>
              <a:gd name="csY22" fmla="*/ 1246048 h 2345223"/>
              <a:gd name="csX23" fmla="*/ 1634549 w 1634549"/>
              <a:gd name="csY23" fmla="*/ 1293426 h 2345223"/>
              <a:gd name="csX24" fmla="*/ 1577695 w 1634549"/>
              <a:gd name="csY24" fmla="*/ 1193932 h 2345223"/>
              <a:gd name="csX25" fmla="*/ 1582433 w 1634549"/>
              <a:gd name="csY25" fmla="*/ 791217 h 2345223"/>
              <a:gd name="csX26" fmla="*/ 1563481 w 1634549"/>
              <a:gd name="csY26" fmla="*/ 668033 h 2345223"/>
              <a:gd name="csX27" fmla="*/ 1506627 w 1634549"/>
              <a:gd name="csY27" fmla="*/ 535374 h 2345223"/>
              <a:gd name="csX28" fmla="*/ 1482938 w 1634549"/>
              <a:gd name="csY28" fmla="*/ 350599 h 2345223"/>
              <a:gd name="csX29" fmla="*/ 1606122 w 1634549"/>
              <a:gd name="csY29" fmla="*/ 156348 h 2345223"/>
              <a:gd name="csX30" fmla="*/ 1596646 w 1634549"/>
              <a:gd name="csY30" fmla="*/ 56854 h 2345223"/>
              <a:gd name="csX31" fmla="*/ 1554006 w 1634549"/>
              <a:gd name="csY31" fmla="*/ 0 h 2345223"/>
              <a:gd name="csX32" fmla="*/ 1160766 w 1634549"/>
              <a:gd name="csY32" fmla="*/ 137397 h 2345223"/>
              <a:gd name="csX33" fmla="*/ 999680 w 1634549"/>
              <a:gd name="csY33" fmla="*/ 184775 h 2345223"/>
              <a:gd name="csX34" fmla="*/ 61590 w 1634549"/>
              <a:gd name="csY34" fmla="*/ 198989 h 2345223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86984 w 1634549"/>
              <a:gd name="csY7" fmla="*/ 2259942 h 2297845"/>
              <a:gd name="csX8" fmla="*/ 611179 w 1634549"/>
              <a:gd name="csY8" fmla="*/ 2226777 h 2297845"/>
              <a:gd name="csX9" fmla="*/ 653819 w 1634549"/>
              <a:gd name="csY9" fmla="*/ 2070429 h 2297845"/>
              <a:gd name="csX10" fmla="*/ 885973 w 1634549"/>
              <a:gd name="csY10" fmla="*/ 1899868 h 2297845"/>
              <a:gd name="csX11" fmla="*/ 1113388 w 1634549"/>
              <a:gd name="csY11" fmla="*/ 1928295 h 2297845"/>
              <a:gd name="csX12" fmla="*/ 1198669 w 1634549"/>
              <a:gd name="csY12" fmla="*/ 1966197 h 2297845"/>
              <a:gd name="csX13" fmla="*/ 1212882 w 1634549"/>
              <a:gd name="csY13" fmla="*/ 1937770 h 2297845"/>
              <a:gd name="csX14" fmla="*/ 1179718 w 1634549"/>
              <a:gd name="csY14" fmla="*/ 1871441 h 2297845"/>
              <a:gd name="csX15" fmla="*/ 1165504 w 1634549"/>
              <a:gd name="csY15" fmla="*/ 1738782 h 2297845"/>
              <a:gd name="csX16" fmla="*/ 1137077 w 1634549"/>
              <a:gd name="csY16" fmla="*/ 1667714 h 2297845"/>
              <a:gd name="csX17" fmla="*/ 1099175 w 1634549"/>
              <a:gd name="csY17" fmla="*/ 1662976 h 2297845"/>
              <a:gd name="csX18" fmla="*/ 1066010 w 1634549"/>
              <a:gd name="csY18" fmla="*/ 1511366 h 2297845"/>
              <a:gd name="csX19" fmla="*/ 1132339 w 1634549"/>
              <a:gd name="csY19" fmla="*/ 1478201 h 2297845"/>
              <a:gd name="csX20" fmla="*/ 1212882 w 1634549"/>
              <a:gd name="csY20" fmla="*/ 1407134 h 2297845"/>
              <a:gd name="csX21" fmla="*/ 1212882 w 1634549"/>
              <a:gd name="csY21" fmla="*/ 1246048 h 2297845"/>
              <a:gd name="csX22" fmla="*/ 1634549 w 1634549"/>
              <a:gd name="csY22" fmla="*/ 1293426 h 2297845"/>
              <a:gd name="csX23" fmla="*/ 1577695 w 1634549"/>
              <a:gd name="csY23" fmla="*/ 1193932 h 2297845"/>
              <a:gd name="csX24" fmla="*/ 1582433 w 1634549"/>
              <a:gd name="csY24" fmla="*/ 791217 h 2297845"/>
              <a:gd name="csX25" fmla="*/ 1563481 w 1634549"/>
              <a:gd name="csY25" fmla="*/ 668033 h 2297845"/>
              <a:gd name="csX26" fmla="*/ 1506627 w 1634549"/>
              <a:gd name="csY26" fmla="*/ 535374 h 2297845"/>
              <a:gd name="csX27" fmla="*/ 1482938 w 1634549"/>
              <a:gd name="csY27" fmla="*/ 350599 h 2297845"/>
              <a:gd name="csX28" fmla="*/ 1606122 w 1634549"/>
              <a:gd name="csY28" fmla="*/ 156348 h 2297845"/>
              <a:gd name="csX29" fmla="*/ 1596646 w 1634549"/>
              <a:gd name="csY29" fmla="*/ 56854 h 2297845"/>
              <a:gd name="csX30" fmla="*/ 1554006 w 1634549"/>
              <a:gd name="csY30" fmla="*/ 0 h 2297845"/>
              <a:gd name="csX31" fmla="*/ 1160766 w 1634549"/>
              <a:gd name="csY31" fmla="*/ 137397 h 2297845"/>
              <a:gd name="csX32" fmla="*/ 999680 w 1634549"/>
              <a:gd name="csY32" fmla="*/ 184775 h 2297845"/>
              <a:gd name="csX33" fmla="*/ 61590 w 1634549"/>
              <a:gd name="csY33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11179 w 1634549"/>
              <a:gd name="csY7" fmla="*/ 2226777 h 2297845"/>
              <a:gd name="csX8" fmla="*/ 653819 w 1634549"/>
              <a:gd name="csY8" fmla="*/ 2070429 h 2297845"/>
              <a:gd name="csX9" fmla="*/ 885973 w 1634549"/>
              <a:gd name="csY9" fmla="*/ 1899868 h 2297845"/>
              <a:gd name="csX10" fmla="*/ 1113388 w 1634549"/>
              <a:gd name="csY10" fmla="*/ 1928295 h 2297845"/>
              <a:gd name="csX11" fmla="*/ 1198669 w 1634549"/>
              <a:gd name="csY11" fmla="*/ 1966197 h 2297845"/>
              <a:gd name="csX12" fmla="*/ 1212882 w 1634549"/>
              <a:gd name="csY12" fmla="*/ 1937770 h 2297845"/>
              <a:gd name="csX13" fmla="*/ 1179718 w 1634549"/>
              <a:gd name="csY13" fmla="*/ 1871441 h 2297845"/>
              <a:gd name="csX14" fmla="*/ 1165504 w 1634549"/>
              <a:gd name="csY14" fmla="*/ 1738782 h 2297845"/>
              <a:gd name="csX15" fmla="*/ 1137077 w 1634549"/>
              <a:gd name="csY15" fmla="*/ 1667714 h 2297845"/>
              <a:gd name="csX16" fmla="*/ 1099175 w 1634549"/>
              <a:gd name="csY16" fmla="*/ 1662976 h 2297845"/>
              <a:gd name="csX17" fmla="*/ 1066010 w 1634549"/>
              <a:gd name="csY17" fmla="*/ 1511366 h 2297845"/>
              <a:gd name="csX18" fmla="*/ 1132339 w 1634549"/>
              <a:gd name="csY18" fmla="*/ 1478201 h 2297845"/>
              <a:gd name="csX19" fmla="*/ 1212882 w 1634549"/>
              <a:gd name="csY19" fmla="*/ 1407134 h 2297845"/>
              <a:gd name="csX20" fmla="*/ 1212882 w 1634549"/>
              <a:gd name="csY20" fmla="*/ 1246048 h 2297845"/>
              <a:gd name="csX21" fmla="*/ 1634549 w 1634549"/>
              <a:gd name="csY21" fmla="*/ 1293426 h 2297845"/>
              <a:gd name="csX22" fmla="*/ 1577695 w 1634549"/>
              <a:gd name="csY22" fmla="*/ 1193932 h 2297845"/>
              <a:gd name="csX23" fmla="*/ 1582433 w 1634549"/>
              <a:gd name="csY23" fmla="*/ 791217 h 2297845"/>
              <a:gd name="csX24" fmla="*/ 1563481 w 1634549"/>
              <a:gd name="csY24" fmla="*/ 668033 h 2297845"/>
              <a:gd name="csX25" fmla="*/ 1506627 w 1634549"/>
              <a:gd name="csY25" fmla="*/ 535374 h 2297845"/>
              <a:gd name="csX26" fmla="*/ 1482938 w 1634549"/>
              <a:gd name="csY26" fmla="*/ 350599 h 2297845"/>
              <a:gd name="csX27" fmla="*/ 1606122 w 1634549"/>
              <a:gd name="csY27" fmla="*/ 156348 h 2297845"/>
              <a:gd name="csX28" fmla="*/ 1596646 w 1634549"/>
              <a:gd name="csY28" fmla="*/ 56854 h 2297845"/>
              <a:gd name="csX29" fmla="*/ 1554006 w 1634549"/>
              <a:gd name="csY29" fmla="*/ 0 h 2297845"/>
              <a:gd name="csX30" fmla="*/ 1160766 w 1634549"/>
              <a:gd name="csY30" fmla="*/ 137397 h 2297845"/>
              <a:gd name="csX31" fmla="*/ 999680 w 1634549"/>
              <a:gd name="csY31" fmla="*/ 184775 h 2297845"/>
              <a:gd name="csX32" fmla="*/ 61590 w 1634549"/>
              <a:gd name="csY32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53819 w 1634549"/>
              <a:gd name="csY7" fmla="*/ 2070429 h 2297845"/>
              <a:gd name="csX8" fmla="*/ 885973 w 1634549"/>
              <a:gd name="csY8" fmla="*/ 1899868 h 2297845"/>
              <a:gd name="csX9" fmla="*/ 1113388 w 1634549"/>
              <a:gd name="csY9" fmla="*/ 1928295 h 2297845"/>
              <a:gd name="csX10" fmla="*/ 1198669 w 1634549"/>
              <a:gd name="csY10" fmla="*/ 1966197 h 2297845"/>
              <a:gd name="csX11" fmla="*/ 1212882 w 1634549"/>
              <a:gd name="csY11" fmla="*/ 1937770 h 2297845"/>
              <a:gd name="csX12" fmla="*/ 1179718 w 1634549"/>
              <a:gd name="csY12" fmla="*/ 1871441 h 2297845"/>
              <a:gd name="csX13" fmla="*/ 1165504 w 1634549"/>
              <a:gd name="csY13" fmla="*/ 1738782 h 2297845"/>
              <a:gd name="csX14" fmla="*/ 1137077 w 1634549"/>
              <a:gd name="csY14" fmla="*/ 1667714 h 2297845"/>
              <a:gd name="csX15" fmla="*/ 1099175 w 1634549"/>
              <a:gd name="csY15" fmla="*/ 1662976 h 2297845"/>
              <a:gd name="csX16" fmla="*/ 1066010 w 1634549"/>
              <a:gd name="csY16" fmla="*/ 1511366 h 2297845"/>
              <a:gd name="csX17" fmla="*/ 1132339 w 1634549"/>
              <a:gd name="csY17" fmla="*/ 1478201 h 2297845"/>
              <a:gd name="csX18" fmla="*/ 1212882 w 1634549"/>
              <a:gd name="csY18" fmla="*/ 1407134 h 2297845"/>
              <a:gd name="csX19" fmla="*/ 1212882 w 1634549"/>
              <a:gd name="csY19" fmla="*/ 1246048 h 2297845"/>
              <a:gd name="csX20" fmla="*/ 1634549 w 1634549"/>
              <a:gd name="csY20" fmla="*/ 1293426 h 2297845"/>
              <a:gd name="csX21" fmla="*/ 1577695 w 1634549"/>
              <a:gd name="csY21" fmla="*/ 1193932 h 2297845"/>
              <a:gd name="csX22" fmla="*/ 1582433 w 1634549"/>
              <a:gd name="csY22" fmla="*/ 791217 h 2297845"/>
              <a:gd name="csX23" fmla="*/ 1563481 w 1634549"/>
              <a:gd name="csY23" fmla="*/ 668033 h 2297845"/>
              <a:gd name="csX24" fmla="*/ 1506627 w 1634549"/>
              <a:gd name="csY24" fmla="*/ 535374 h 2297845"/>
              <a:gd name="csX25" fmla="*/ 1482938 w 1634549"/>
              <a:gd name="csY25" fmla="*/ 350599 h 2297845"/>
              <a:gd name="csX26" fmla="*/ 1606122 w 1634549"/>
              <a:gd name="csY26" fmla="*/ 156348 h 2297845"/>
              <a:gd name="csX27" fmla="*/ 1596646 w 1634549"/>
              <a:gd name="csY27" fmla="*/ 56854 h 2297845"/>
              <a:gd name="csX28" fmla="*/ 1554006 w 1634549"/>
              <a:gd name="csY28" fmla="*/ 0 h 2297845"/>
              <a:gd name="csX29" fmla="*/ 1160766 w 1634549"/>
              <a:gd name="csY29" fmla="*/ 137397 h 2297845"/>
              <a:gd name="csX30" fmla="*/ 999680 w 1634549"/>
              <a:gd name="csY30" fmla="*/ 184775 h 2297845"/>
              <a:gd name="csX31" fmla="*/ 61590 w 1634549"/>
              <a:gd name="csY31" fmla="*/ 198989 h 2297845"/>
              <a:gd name="csX0" fmla="*/ 61590 w 1634549"/>
              <a:gd name="csY0" fmla="*/ 198989 h 2070429"/>
              <a:gd name="csX1" fmla="*/ 0 w 1634549"/>
              <a:gd name="csY1" fmla="*/ 217940 h 2070429"/>
              <a:gd name="csX2" fmla="*/ 9473 w 1634549"/>
              <a:gd name="csY2" fmla="*/ 578015 h 2070429"/>
              <a:gd name="csX3" fmla="*/ 227416 w 1634549"/>
              <a:gd name="csY3" fmla="*/ 573277 h 2070429"/>
              <a:gd name="csX4" fmla="*/ 217940 w 1634549"/>
              <a:gd name="csY4" fmla="*/ 909662 h 2070429"/>
              <a:gd name="csX5" fmla="*/ 900186 w 1634549"/>
              <a:gd name="csY5" fmla="*/ 876498 h 2070429"/>
              <a:gd name="csX6" fmla="*/ 653819 w 1634549"/>
              <a:gd name="csY6" fmla="*/ 2070429 h 2070429"/>
              <a:gd name="csX7" fmla="*/ 885973 w 1634549"/>
              <a:gd name="csY7" fmla="*/ 1899868 h 2070429"/>
              <a:gd name="csX8" fmla="*/ 1113388 w 1634549"/>
              <a:gd name="csY8" fmla="*/ 1928295 h 2070429"/>
              <a:gd name="csX9" fmla="*/ 1198669 w 1634549"/>
              <a:gd name="csY9" fmla="*/ 1966197 h 2070429"/>
              <a:gd name="csX10" fmla="*/ 1212882 w 1634549"/>
              <a:gd name="csY10" fmla="*/ 1937770 h 2070429"/>
              <a:gd name="csX11" fmla="*/ 1179718 w 1634549"/>
              <a:gd name="csY11" fmla="*/ 1871441 h 2070429"/>
              <a:gd name="csX12" fmla="*/ 1165504 w 1634549"/>
              <a:gd name="csY12" fmla="*/ 1738782 h 2070429"/>
              <a:gd name="csX13" fmla="*/ 1137077 w 1634549"/>
              <a:gd name="csY13" fmla="*/ 1667714 h 2070429"/>
              <a:gd name="csX14" fmla="*/ 1099175 w 1634549"/>
              <a:gd name="csY14" fmla="*/ 1662976 h 2070429"/>
              <a:gd name="csX15" fmla="*/ 1066010 w 1634549"/>
              <a:gd name="csY15" fmla="*/ 1511366 h 2070429"/>
              <a:gd name="csX16" fmla="*/ 1132339 w 1634549"/>
              <a:gd name="csY16" fmla="*/ 1478201 h 2070429"/>
              <a:gd name="csX17" fmla="*/ 1212882 w 1634549"/>
              <a:gd name="csY17" fmla="*/ 1407134 h 2070429"/>
              <a:gd name="csX18" fmla="*/ 1212882 w 1634549"/>
              <a:gd name="csY18" fmla="*/ 1246048 h 2070429"/>
              <a:gd name="csX19" fmla="*/ 1634549 w 1634549"/>
              <a:gd name="csY19" fmla="*/ 1293426 h 2070429"/>
              <a:gd name="csX20" fmla="*/ 1577695 w 1634549"/>
              <a:gd name="csY20" fmla="*/ 1193932 h 2070429"/>
              <a:gd name="csX21" fmla="*/ 1582433 w 1634549"/>
              <a:gd name="csY21" fmla="*/ 791217 h 2070429"/>
              <a:gd name="csX22" fmla="*/ 1563481 w 1634549"/>
              <a:gd name="csY22" fmla="*/ 668033 h 2070429"/>
              <a:gd name="csX23" fmla="*/ 1506627 w 1634549"/>
              <a:gd name="csY23" fmla="*/ 535374 h 2070429"/>
              <a:gd name="csX24" fmla="*/ 1482938 w 1634549"/>
              <a:gd name="csY24" fmla="*/ 350599 h 2070429"/>
              <a:gd name="csX25" fmla="*/ 1606122 w 1634549"/>
              <a:gd name="csY25" fmla="*/ 156348 h 2070429"/>
              <a:gd name="csX26" fmla="*/ 1596646 w 1634549"/>
              <a:gd name="csY26" fmla="*/ 56854 h 2070429"/>
              <a:gd name="csX27" fmla="*/ 1554006 w 1634549"/>
              <a:gd name="csY27" fmla="*/ 0 h 2070429"/>
              <a:gd name="csX28" fmla="*/ 1160766 w 1634549"/>
              <a:gd name="csY28" fmla="*/ 137397 h 2070429"/>
              <a:gd name="csX29" fmla="*/ 999680 w 1634549"/>
              <a:gd name="csY29" fmla="*/ 184775 h 2070429"/>
              <a:gd name="csX30" fmla="*/ 61590 w 1634549"/>
              <a:gd name="csY30" fmla="*/ 198989 h 2070429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885973 w 1634549"/>
              <a:gd name="csY6" fmla="*/ 1899868 h 1966197"/>
              <a:gd name="csX7" fmla="*/ 1113388 w 1634549"/>
              <a:gd name="csY7" fmla="*/ 1928295 h 1966197"/>
              <a:gd name="csX8" fmla="*/ 1198669 w 1634549"/>
              <a:gd name="csY8" fmla="*/ 1966197 h 1966197"/>
              <a:gd name="csX9" fmla="*/ 1212882 w 1634549"/>
              <a:gd name="csY9" fmla="*/ 1937770 h 1966197"/>
              <a:gd name="csX10" fmla="*/ 1179718 w 1634549"/>
              <a:gd name="csY10" fmla="*/ 1871441 h 1966197"/>
              <a:gd name="csX11" fmla="*/ 1165504 w 1634549"/>
              <a:gd name="csY11" fmla="*/ 1738782 h 1966197"/>
              <a:gd name="csX12" fmla="*/ 1137077 w 1634549"/>
              <a:gd name="csY12" fmla="*/ 1667714 h 1966197"/>
              <a:gd name="csX13" fmla="*/ 1099175 w 1634549"/>
              <a:gd name="csY13" fmla="*/ 1662976 h 1966197"/>
              <a:gd name="csX14" fmla="*/ 1066010 w 1634549"/>
              <a:gd name="csY14" fmla="*/ 1511366 h 1966197"/>
              <a:gd name="csX15" fmla="*/ 1132339 w 1634549"/>
              <a:gd name="csY15" fmla="*/ 1478201 h 1966197"/>
              <a:gd name="csX16" fmla="*/ 1212882 w 1634549"/>
              <a:gd name="csY16" fmla="*/ 1407134 h 1966197"/>
              <a:gd name="csX17" fmla="*/ 1212882 w 1634549"/>
              <a:gd name="csY17" fmla="*/ 1246048 h 1966197"/>
              <a:gd name="csX18" fmla="*/ 1634549 w 1634549"/>
              <a:gd name="csY18" fmla="*/ 1293426 h 1966197"/>
              <a:gd name="csX19" fmla="*/ 1577695 w 1634549"/>
              <a:gd name="csY19" fmla="*/ 1193932 h 1966197"/>
              <a:gd name="csX20" fmla="*/ 1582433 w 1634549"/>
              <a:gd name="csY20" fmla="*/ 791217 h 1966197"/>
              <a:gd name="csX21" fmla="*/ 1563481 w 1634549"/>
              <a:gd name="csY21" fmla="*/ 668033 h 1966197"/>
              <a:gd name="csX22" fmla="*/ 1506627 w 1634549"/>
              <a:gd name="csY22" fmla="*/ 535374 h 1966197"/>
              <a:gd name="csX23" fmla="*/ 1482938 w 1634549"/>
              <a:gd name="csY23" fmla="*/ 350599 h 1966197"/>
              <a:gd name="csX24" fmla="*/ 1606122 w 1634549"/>
              <a:gd name="csY24" fmla="*/ 156348 h 1966197"/>
              <a:gd name="csX25" fmla="*/ 1596646 w 1634549"/>
              <a:gd name="csY25" fmla="*/ 56854 h 1966197"/>
              <a:gd name="csX26" fmla="*/ 1554006 w 1634549"/>
              <a:gd name="csY26" fmla="*/ 0 h 1966197"/>
              <a:gd name="csX27" fmla="*/ 1160766 w 1634549"/>
              <a:gd name="csY27" fmla="*/ 137397 h 1966197"/>
              <a:gd name="csX28" fmla="*/ 999680 w 1634549"/>
              <a:gd name="csY28" fmla="*/ 184775 h 1966197"/>
              <a:gd name="csX29" fmla="*/ 61590 w 1634549"/>
              <a:gd name="csY29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13388 w 1634549"/>
              <a:gd name="csY6" fmla="*/ 1928295 h 1966197"/>
              <a:gd name="csX7" fmla="*/ 1198669 w 1634549"/>
              <a:gd name="csY7" fmla="*/ 1966197 h 1966197"/>
              <a:gd name="csX8" fmla="*/ 1212882 w 1634549"/>
              <a:gd name="csY8" fmla="*/ 1937770 h 1966197"/>
              <a:gd name="csX9" fmla="*/ 1179718 w 1634549"/>
              <a:gd name="csY9" fmla="*/ 1871441 h 1966197"/>
              <a:gd name="csX10" fmla="*/ 1165504 w 1634549"/>
              <a:gd name="csY10" fmla="*/ 1738782 h 1966197"/>
              <a:gd name="csX11" fmla="*/ 1137077 w 1634549"/>
              <a:gd name="csY11" fmla="*/ 1667714 h 1966197"/>
              <a:gd name="csX12" fmla="*/ 1099175 w 1634549"/>
              <a:gd name="csY12" fmla="*/ 1662976 h 1966197"/>
              <a:gd name="csX13" fmla="*/ 1066010 w 1634549"/>
              <a:gd name="csY13" fmla="*/ 1511366 h 1966197"/>
              <a:gd name="csX14" fmla="*/ 1132339 w 1634549"/>
              <a:gd name="csY14" fmla="*/ 1478201 h 1966197"/>
              <a:gd name="csX15" fmla="*/ 1212882 w 1634549"/>
              <a:gd name="csY15" fmla="*/ 1407134 h 1966197"/>
              <a:gd name="csX16" fmla="*/ 1212882 w 1634549"/>
              <a:gd name="csY16" fmla="*/ 1246048 h 1966197"/>
              <a:gd name="csX17" fmla="*/ 1634549 w 1634549"/>
              <a:gd name="csY17" fmla="*/ 1293426 h 1966197"/>
              <a:gd name="csX18" fmla="*/ 1577695 w 1634549"/>
              <a:gd name="csY18" fmla="*/ 1193932 h 1966197"/>
              <a:gd name="csX19" fmla="*/ 1582433 w 1634549"/>
              <a:gd name="csY19" fmla="*/ 791217 h 1966197"/>
              <a:gd name="csX20" fmla="*/ 1563481 w 1634549"/>
              <a:gd name="csY20" fmla="*/ 668033 h 1966197"/>
              <a:gd name="csX21" fmla="*/ 1506627 w 1634549"/>
              <a:gd name="csY21" fmla="*/ 535374 h 1966197"/>
              <a:gd name="csX22" fmla="*/ 1482938 w 1634549"/>
              <a:gd name="csY22" fmla="*/ 350599 h 1966197"/>
              <a:gd name="csX23" fmla="*/ 1606122 w 1634549"/>
              <a:gd name="csY23" fmla="*/ 156348 h 1966197"/>
              <a:gd name="csX24" fmla="*/ 1596646 w 1634549"/>
              <a:gd name="csY24" fmla="*/ 56854 h 1966197"/>
              <a:gd name="csX25" fmla="*/ 1554006 w 1634549"/>
              <a:gd name="csY25" fmla="*/ 0 h 1966197"/>
              <a:gd name="csX26" fmla="*/ 1160766 w 1634549"/>
              <a:gd name="csY26" fmla="*/ 137397 h 1966197"/>
              <a:gd name="csX27" fmla="*/ 999680 w 1634549"/>
              <a:gd name="csY27" fmla="*/ 184775 h 1966197"/>
              <a:gd name="csX28" fmla="*/ 61590 w 1634549"/>
              <a:gd name="csY28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212882 w 1634549"/>
              <a:gd name="csY7" fmla="*/ 1937770 h 1966197"/>
              <a:gd name="csX8" fmla="*/ 1179718 w 1634549"/>
              <a:gd name="csY8" fmla="*/ 1871441 h 1966197"/>
              <a:gd name="csX9" fmla="*/ 1165504 w 1634549"/>
              <a:gd name="csY9" fmla="*/ 1738782 h 1966197"/>
              <a:gd name="csX10" fmla="*/ 1137077 w 1634549"/>
              <a:gd name="csY10" fmla="*/ 1667714 h 1966197"/>
              <a:gd name="csX11" fmla="*/ 1099175 w 1634549"/>
              <a:gd name="csY11" fmla="*/ 1662976 h 1966197"/>
              <a:gd name="csX12" fmla="*/ 1066010 w 1634549"/>
              <a:gd name="csY12" fmla="*/ 1511366 h 1966197"/>
              <a:gd name="csX13" fmla="*/ 1132339 w 1634549"/>
              <a:gd name="csY13" fmla="*/ 1478201 h 1966197"/>
              <a:gd name="csX14" fmla="*/ 1212882 w 1634549"/>
              <a:gd name="csY14" fmla="*/ 1407134 h 1966197"/>
              <a:gd name="csX15" fmla="*/ 1212882 w 1634549"/>
              <a:gd name="csY15" fmla="*/ 1246048 h 1966197"/>
              <a:gd name="csX16" fmla="*/ 1634549 w 1634549"/>
              <a:gd name="csY16" fmla="*/ 1293426 h 1966197"/>
              <a:gd name="csX17" fmla="*/ 1577695 w 1634549"/>
              <a:gd name="csY17" fmla="*/ 1193932 h 1966197"/>
              <a:gd name="csX18" fmla="*/ 1582433 w 1634549"/>
              <a:gd name="csY18" fmla="*/ 791217 h 1966197"/>
              <a:gd name="csX19" fmla="*/ 1563481 w 1634549"/>
              <a:gd name="csY19" fmla="*/ 668033 h 1966197"/>
              <a:gd name="csX20" fmla="*/ 1506627 w 1634549"/>
              <a:gd name="csY20" fmla="*/ 535374 h 1966197"/>
              <a:gd name="csX21" fmla="*/ 1482938 w 1634549"/>
              <a:gd name="csY21" fmla="*/ 350599 h 1966197"/>
              <a:gd name="csX22" fmla="*/ 1606122 w 1634549"/>
              <a:gd name="csY22" fmla="*/ 156348 h 1966197"/>
              <a:gd name="csX23" fmla="*/ 1596646 w 1634549"/>
              <a:gd name="csY23" fmla="*/ 56854 h 1966197"/>
              <a:gd name="csX24" fmla="*/ 1554006 w 1634549"/>
              <a:gd name="csY24" fmla="*/ 0 h 1966197"/>
              <a:gd name="csX25" fmla="*/ 1160766 w 1634549"/>
              <a:gd name="csY25" fmla="*/ 137397 h 1966197"/>
              <a:gd name="csX26" fmla="*/ 999680 w 1634549"/>
              <a:gd name="csY26" fmla="*/ 184775 h 1966197"/>
              <a:gd name="csX27" fmla="*/ 61590 w 1634549"/>
              <a:gd name="csY27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179718 w 1634549"/>
              <a:gd name="csY7" fmla="*/ 1871441 h 1966197"/>
              <a:gd name="csX8" fmla="*/ 1165504 w 1634549"/>
              <a:gd name="csY8" fmla="*/ 1738782 h 1966197"/>
              <a:gd name="csX9" fmla="*/ 1137077 w 1634549"/>
              <a:gd name="csY9" fmla="*/ 1667714 h 1966197"/>
              <a:gd name="csX10" fmla="*/ 1099175 w 1634549"/>
              <a:gd name="csY10" fmla="*/ 1662976 h 1966197"/>
              <a:gd name="csX11" fmla="*/ 1066010 w 1634549"/>
              <a:gd name="csY11" fmla="*/ 1511366 h 1966197"/>
              <a:gd name="csX12" fmla="*/ 1132339 w 1634549"/>
              <a:gd name="csY12" fmla="*/ 1478201 h 1966197"/>
              <a:gd name="csX13" fmla="*/ 1212882 w 1634549"/>
              <a:gd name="csY13" fmla="*/ 1407134 h 1966197"/>
              <a:gd name="csX14" fmla="*/ 1212882 w 1634549"/>
              <a:gd name="csY14" fmla="*/ 1246048 h 1966197"/>
              <a:gd name="csX15" fmla="*/ 1634549 w 1634549"/>
              <a:gd name="csY15" fmla="*/ 1293426 h 1966197"/>
              <a:gd name="csX16" fmla="*/ 1577695 w 1634549"/>
              <a:gd name="csY16" fmla="*/ 1193932 h 1966197"/>
              <a:gd name="csX17" fmla="*/ 1582433 w 1634549"/>
              <a:gd name="csY17" fmla="*/ 791217 h 1966197"/>
              <a:gd name="csX18" fmla="*/ 1563481 w 1634549"/>
              <a:gd name="csY18" fmla="*/ 668033 h 1966197"/>
              <a:gd name="csX19" fmla="*/ 1506627 w 1634549"/>
              <a:gd name="csY19" fmla="*/ 535374 h 1966197"/>
              <a:gd name="csX20" fmla="*/ 1482938 w 1634549"/>
              <a:gd name="csY20" fmla="*/ 350599 h 1966197"/>
              <a:gd name="csX21" fmla="*/ 1606122 w 1634549"/>
              <a:gd name="csY21" fmla="*/ 156348 h 1966197"/>
              <a:gd name="csX22" fmla="*/ 1596646 w 1634549"/>
              <a:gd name="csY22" fmla="*/ 56854 h 1966197"/>
              <a:gd name="csX23" fmla="*/ 1554006 w 1634549"/>
              <a:gd name="csY23" fmla="*/ 0 h 1966197"/>
              <a:gd name="csX24" fmla="*/ 1160766 w 1634549"/>
              <a:gd name="csY24" fmla="*/ 137397 h 1966197"/>
              <a:gd name="csX25" fmla="*/ 999680 w 1634549"/>
              <a:gd name="csY25" fmla="*/ 184775 h 1966197"/>
              <a:gd name="csX26" fmla="*/ 61590 w 1634549"/>
              <a:gd name="csY26" fmla="*/ 198989 h 1966197"/>
              <a:gd name="csX0" fmla="*/ 61590 w 1634549"/>
              <a:gd name="csY0" fmla="*/ 198989 h 1871441"/>
              <a:gd name="csX1" fmla="*/ 0 w 1634549"/>
              <a:gd name="csY1" fmla="*/ 217940 h 1871441"/>
              <a:gd name="csX2" fmla="*/ 9473 w 1634549"/>
              <a:gd name="csY2" fmla="*/ 578015 h 1871441"/>
              <a:gd name="csX3" fmla="*/ 227416 w 1634549"/>
              <a:gd name="csY3" fmla="*/ 573277 h 1871441"/>
              <a:gd name="csX4" fmla="*/ 217940 w 1634549"/>
              <a:gd name="csY4" fmla="*/ 909662 h 1871441"/>
              <a:gd name="csX5" fmla="*/ 900186 w 1634549"/>
              <a:gd name="csY5" fmla="*/ 876498 h 1871441"/>
              <a:gd name="csX6" fmla="*/ 1179718 w 1634549"/>
              <a:gd name="csY6" fmla="*/ 1871441 h 1871441"/>
              <a:gd name="csX7" fmla="*/ 1165504 w 1634549"/>
              <a:gd name="csY7" fmla="*/ 1738782 h 1871441"/>
              <a:gd name="csX8" fmla="*/ 1137077 w 1634549"/>
              <a:gd name="csY8" fmla="*/ 1667714 h 1871441"/>
              <a:gd name="csX9" fmla="*/ 1099175 w 1634549"/>
              <a:gd name="csY9" fmla="*/ 1662976 h 1871441"/>
              <a:gd name="csX10" fmla="*/ 1066010 w 1634549"/>
              <a:gd name="csY10" fmla="*/ 1511366 h 1871441"/>
              <a:gd name="csX11" fmla="*/ 1132339 w 1634549"/>
              <a:gd name="csY11" fmla="*/ 1478201 h 1871441"/>
              <a:gd name="csX12" fmla="*/ 1212882 w 1634549"/>
              <a:gd name="csY12" fmla="*/ 1407134 h 1871441"/>
              <a:gd name="csX13" fmla="*/ 1212882 w 1634549"/>
              <a:gd name="csY13" fmla="*/ 1246048 h 1871441"/>
              <a:gd name="csX14" fmla="*/ 1634549 w 1634549"/>
              <a:gd name="csY14" fmla="*/ 1293426 h 1871441"/>
              <a:gd name="csX15" fmla="*/ 1577695 w 1634549"/>
              <a:gd name="csY15" fmla="*/ 1193932 h 1871441"/>
              <a:gd name="csX16" fmla="*/ 1582433 w 1634549"/>
              <a:gd name="csY16" fmla="*/ 791217 h 1871441"/>
              <a:gd name="csX17" fmla="*/ 1563481 w 1634549"/>
              <a:gd name="csY17" fmla="*/ 668033 h 1871441"/>
              <a:gd name="csX18" fmla="*/ 1506627 w 1634549"/>
              <a:gd name="csY18" fmla="*/ 535374 h 1871441"/>
              <a:gd name="csX19" fmla="*/ 1482938 w 1634549"/>
              <a:gd name="csY19" fmla="*/ 350599 h 1871441"/>
              <a:gd name="csX20" fmla="*/ 1606122 w 1634549"/>
              <a:gd name="csY20" fmla="*/ 156348 h 1871441"/>
              <a:gd name="csX21" fmla="*/ 1596646 w 1634549"/>
              <a:gd name="csY21" fmla="*/ 56854 h 1871441"/>
              <a:gd name="csX22" fmla="*/ 1554006 w 1634549"/>
              <a:gd name="csY22" fmla="*/ 0 h 1871441"/>
              <a:gd name="csX23" fmla="*/ 1160766 w 1634549"/>
              <a:gd name="csY23" fmla="*/ 137397 h 1871441"/>
              <a:gd name="csX24" fmla="*/ 999680 w 1634549"/>
              <a:gd name="csY24" fmla="*/ 184775 h 1871441"/>
              <a:gd name="csX25" fmla="*/ 61590 w 1634549"/>
              <a:gd name="csY25" fmla="*/ 198989 h 1871441"/>
              <a:gd name="csX0" fmla="*/ 61590 w 1634549"/>
              <a:gd name="csY0" fmla="*/ 198989 h 1738782"/>
              <a:gd name="csX1" fmla="*/ 0 w 1634549"/>
              <a:gd name="csY1" fmla="*/ 217940 h 1738782"/>
              <a:gd name="csX2" fmla="*/ 9473 w 1634549"/>
              <a:gd name="csY2" fmla="*/ 578015 h 1738782"/>
              <a:gd name="csX3" fmla="*/ 227416 w 1634549"/>
              <a:gd name="csY3" fmla="*/ 573277 h 1738782"/>
              <a:gd name="csX4" fmla="*/ 217940 w 1634549"/>
              <a:gd name="csY4" fmla="*/ 909662 h 1738782"/>
              <a:gd name="csX5" fmla="*/ 900186 w 1634549"/>
              <a:gd name="csY5" fmla="*/ 876498 h 1738782"/>
              <a:gd name="csX6" fmla="*/ 1165504 w 1634549"/>
              <a:gd name="csY6" fmla="*/ 1738782 h 1738782"/>
              <a:gd name="csX7" fmla="*/ 1137077 w 1634549"/>
              <a:gd name="csY7" fmla="*/ 1667714 h 1738782"/>
              <a:gd name="csX8" fmla="*/ 1099175 w 1634549"/>
              <a:gd name="csY8" fmla="*/ 1662976 h 1738782"/>
              <a:gd name="csX9" fmla="*/ 1066010 w 1634549"/>
              <a:gd name="csY9" fmla="*/ 1511366 h 1738782"/>
              <a:gd name="csX10" fmla="*/ 1132339 w 1634549"/>
              <a:gd name="csY10" fmla="*/ 1478201 h 1738782"/>
              <a:gd name="csX11" fmla="*/ 1212882 w 1634549"/>
              <a:gd name="csY11" fmla="*/ 1407134 h 1738782"/>
              <a:gd name="csX12" fmla="*/ 1212882 w 1634549"/>
              <a:gd name="csY12" fmla="*/ 1246048 h 1738782"/>
              <a:gd name="csX13" fmla="*/ 1634549 w 1634549"/>
              <a:gd name="csY13" fmla="*/ 1293426 h 1738782"/>
              <a:gd name="csX14" fmla="*/ 1577695 w 1634549"/>
              <a:gd name="csY14" fmla="*/ 1193932 h 1738782"/>
              <a:gd name="csX15" fmla="*/ 1582433 w 1634549"/>
              <a:gd name="csY15" fmla="*/ 791217 h 1738782"/>
              <a:gd name="csX16" fmla="*/ 1563481 w 1634549"/>
              <a:gd name="csY16" fmla="*/ 668033 h 1738782"/>
              <a:gd name="csX17" fmla="*/ 1506627 w 1634549"/>
              <a:gd name="csY17" fmla="*/ 535374 h 1738782"/>
              <a:gd name="csX18" fmla="*/ 1482938 w 1634549"/>
              <a:gd name="csY18" fmla="*/ 350599 h 1738782"/>
              <a:gd name="csX19" fmla="*/ 1606122 w 1634549"/>
              <a:gd name="csY19" fmla="*/ 156348 h 1738782"/>
              <a:gd name="csX20" fmla="*/ 1596646 w 1634549"/>
              <a:gd name="csY20" fmla="*/ 56854 h 1738782"/>
              <a:gd name="csX21" fmla="*/ 1554006 w 1634549"/>
              <a:gd name="csY21" fmla="*/ 0 h 1738782"/>
              <a:gd name="csX22" fmla="*/ 1160766 w 1634549"/>
              <a:gd name="csY22" fmla="*/ 137397 h 1738782"/>
              <a:gd name="csX23" fmla="*/ 999680 w 1634549"/>
              <a:gd name="csY23" fmla="*/ 184775 h 1738782"/>
              <a:gd name="csX24" fmla="*/ 61590 w 1634549"/>
              <a:gd name="csY24" fmla="*/ 198989 h 1738782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99175 w 1634549"/>
              <a:gd name="csY7" fmla="*/ 1662976 h 1667714"/>
              <a:gd name="csX8" fmla="*/ 1066010 w 1634549"/>
              <a:gd name="csY8" fmla="*/ 1511366 h 1667714"/>
              <a:gd name="csX9" fmla="*/ 1132339 w 1634549"/>
              <a:gd name="csY9" fmla="*/ 1478201 h 1667714"/>
              <a:gd name="csX10" fmla="*/ 1212882 w 1634549"/>
              <a:gd name="csY10" fmla="*/ 1407134 h 1667714"/>
              <a:gd name="csX11" fmla="*/ 1212882 w 1634549"/>
              <a:gd name="csY11" fmla="*/ 1246048 h 1667714"/>
              <a:gd name="csX12" fmla="*/ 1634549 w 1634549"/>
              <a:gd name="csY12" fmla="*/ 1293426 h 1667714"/>
              <a:gd name="csX13" fmla="*/ 1577695 w 1634549"/>
              <a:gd name="csY13" fmla="*/ 1193932 h 1667714"/>
              <a:gd name="csX14" fmla="*/ 1582433 w 1634549"/>
              <a:gd name="csY14" fmla="*/ 791217 h 1667714"/>
              <a:gd name="csX15" fmla="*/ 1563481 w 1634549"/>
              <a:gd name="csY15" fmla="*/ 668033 h 1667714"/>
              <a:gd name="csX16" fmla="*/ 1506627 w 1634549"/>
              <a:gd name="csY16" fmla="*/ 535374 h 1667714"/>
              <a:gd name="csX17" fmla="*/ 1482938 w 1634549"/>
              <a:gd name="csY17" fmla="*/ 350599 h 1667714"/>
              <a:gd name="csX18" fmla="*/ 1606122 w 1634549"/>
              <a:gd name="csY18" fmla="*/ 156348 h 1667714"/>
              <a:gd name="csX19" fmla="*/ 1596646 w 1634549"/>
              <a:gd name="csY19" fmla="*/ 56854 h 1667714"/>
              <a:gd name="csX20" fmla="*/ 1554006 w 1634549"/>
              <a:gd name="csY20" fmla="*/ 0 h 1667714"/>
              <a:gd name="csX21" fmla="*/ 1160766 w 1634549"/>
              <a:gd name="csY21" fmla="*/ 137397 h 1667714"/>
              <a:gd name="csX22" fmla="*/ 999680 w 1634549"/>
              <a:gd name="csY22" fmla="*/ 184775 h 1667714"/>
              <a:gd name="csX23" fmla="*/ 61590 w 1634549"/>
              <a:gd name="csY23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66010 w 1634549"/>
              <a:gd name="csY7" fmla="*/ 1511366 h 1667714"/>
              <a:gd name="csX8" fmla="*/ 1132339 w 1634549"/>
              <a:gd name="csY8" fmla="*/ 1478201 h 1667714"/>
              <a:gd name="csX9" fmla="*/ 1212882 w 1634549"/>
              <a:gd name="csY9" fmla="*/ 1407134 h 1667714"/>
              <a:gd name="csX10" fmla="*/ 1212882 w 1634549"/>
              <a:gd name="csY10" fmla="*/ 1246048 h 1667714"/>
              <a:gd name="csX11" fmla="*/ 1634549 w 1634549"/>
              <a:gd name="csY11" fmla="*/ 1293426 h 1667714"/>
              <a:gd name="csX12" fmla="*/ 1577695 w 1634549"/>
              <a:gd name="csY12" fmla="*/ 1193932 h 1667714"/>
              <a:gd name="csX13" fmla="*/ 1582433 w 1634549"/>
              <a:gd name="csY13" fmla="*/ 791217 h 1667714"/>
              <a:gd name="csX14" fmla="*/ 1563481 w 1634549"/>
              <a:gd name="csY14" fmla="*/ 668033 h 1667714"/>
              <a:gd name="csX15" fmla="*/ 1506627 w 1634549"/>
              <a:gd name="csY15" fmla="*/ 535374 h 1667714"/>
              <a:gd name="csX16" fmla="*/ 1482938 w 1634549"/>
              <a:gd name="csY16" fmla="*/ 350599 h 1667714"/>
              <a:gd name="csX17" fmla="*/ 1606122 w 1634549"/>
              <a:gd name="csY17" fmla="*/ 156348 h 1667714"/>
              <a:gd name="csX18" fmla="*/ 1596646 w 1634549"/>
              <a:gd name="csY18" fmla="*/ 56854 h 1667714"/>
              <a:gd name="csX19" fmla="*/ 1554006 w 1634549"/>
              <a:gd name="csY19" fmla="*/ 0 h 1667714"/>
              <a:gd name="csX20" fmla="*/ 1160766 w 1634549"/>
              <a:gd name="csY20" fmla="*/ 137397 h 1667714"/>
              <a:gd name="csX21" fmla="*/ 999680 w 1634549"/>
              <a:gd name="csY21" fmla="*/ 184775 h 1667714"/>
              <a:gd name="csX22" fmla="*/ 61590 w 1634549"/>
              <a:gd name="csY22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132339 w 1634549"/>
              <a:gd name="csY7" fmla="*/ 1478201 h 1667714"/>
              <a:gd name="csX8" fmla="*/ 1212882 w 1634549"/>
              <a:gd name="csY8" fmla="*/ 1407134 h 1667714"/>
              <a:gd name="csX9" fmla="*/ 1212882 w 1634549"/>
              <a:gd name="csY9" fmla="*/ 1246048 h 1667714"/>
              <a:gd name="csX10" fmla="*/ 1634549 w 1634549"/>
              <a:gd name="csY10" fmla="*/ 1293426 h 1667714"/>
              <a:gd name="csX11" fmla="*/ 1577695 w 1634549"/>
              <a:gd name="csY11" fmla="*/ 1193932 h 1667714"/>
              <a:gd name="csX12" fmla="*/ 1582433 w 1634549"/>
              <a:gd name="csY12" fmla="*/ 791217 h 1667714"/>
              <a:gd name="csX13" fmla="*/ 1563481 w 1634549"/>
              <a:gd name="csY13" fmla="*/ 668033 h 1667714"/>
              <a:gd name="csX14" fmla="*/ 1506627 w 1634549"/>
              <a:gd name="csY14" fmla="*/ 535374 h 1667714"/>
              <a:gd name="csX15" fmla="*/ 1482938 w 1634549"/>
              <a:gd name="csY15" fmla="*/ 350599 h 1667714"/>
              <a:gd name="csX16" fmla="*/ 1606122 w 1634549"/>
              <a:gd name="csY16" fmla="*/ 156348 h 1667714"/>
              <a:gd name="csX17" fmla="*/ 1596646 w 1634549"/>
              <a:gd name="csY17" fmla="*/ 56854 h 1667714"/>
              <a:gd name="csX18" fmla="*/ 1554006 w 1634549"/>
              <a:gd name="csY18" fmla="*/ 0 h 1667714"/>
              <a:gd name="csX19" fmla="*/ 1160766 w 1634549"/>
              <a:gd name="csY19" fmla="*/ 137397 h 1667714"/>
              <a:gd name="csX20" fmla="*/ 999680 w 1634549"/>
              <a:gd name="csY20" fmla="*/ 184775 h 1667714"/>
              <a:gd name="csX21" fmla="*/ 61590 w 1634549"/>
              <a:gd name="csY21" fmla="*/ 198989 h 1667714"/>
              <a:gd name="csX0" fmla="*/ 61590 w 1634549"/>
              <a:gd name="csY0" fmla="*/ 198989 h 1478201"/>
              <a:gd name="csX1" fmla="*/ 0 w 1634549"/>
              <a:gd name="csY1" fmla="*/ 217940 h 1478201"/>
              <a:gd name="csX2" fmla="*/ 9473 w 1634549"/>
              <a:gd name="csY2" fmla="*/ 578015 h 1478201"/>
              <a:gd name="csX3" fmla="*/ 227416 w 1634549"/>
              <a:gd name="csY3" fmla="*/ 573277 h 1478201"/>
              <a:gd name="csX4" fmla="*/ 217940 w 1634549"/>
              <a:gd name="csY4" fmla="*/ 909662 h 1478201"/>
              <a:gd name="csX5" fmla="*/ 900186 w 1634549"/>
              <a:gd name="csY5" fmla="*/ 876498 h 1478201"/>
              <a:gd name="csX6" fmla="*/ 1132339 w 1634549"/>
              <a:gd name="csY6" fmla="*/ 1478201 h 1478201"/>
              <a:gd name="csX7" fmla="*/ 1212882 w 1634549"/>
              <a:gd name="csY7" fmla="*/ 1407134 h 1478201"/>
              <a:gd name="csX8" fmla="*/ 1212882 w 1634549"/>
              <a:gd name="csY8" fmla="*/ 1246048 h 1478201"/>
              <a:gd name="csX9" fmla="*/ 1634549 w 1634549"/>
              <a:gd name="csY9" fmla="*/ 1293426 h 1478201"/>
              <a:gd name="csX10" fmla="*/ 1577695 w 1634549"/>
              <a:gd name="csY10" fmla="*/ 1193932 h 1478201"/>
              <a:gd name="csX11" fmla="*/ 1582433 w 1634549"/>
              <a:gd name="csY11" fmla="*/ 791217 h 1478201"/>
              <a:gd name="csX12" fmla="*/ 1563481 w 1634549"/>
              <a:gd name="csY12" fmla="*/ 668033 h 1478201"/>
              <a:gd name="csX13" fmla="*/ 1506627 w 1634549"/>
              <a:gd name="csY13" fmla="*/ 535374 h 1478201"/>
              <a:gd name="csX14" fmla="*/ 1482938 w 1634549"/>
              <a:gd name="csY14" fmla="*/ 350599 h 1478201"/>
              <a:gd name="csX15" fmla="*/ 1606122 w 1634549"/>
              <a:gd name="csY15" fmla="*/ 156348 h 1478201"/>
              <a:gd name="csX16" fmla="*/ 1596646 w 1634549"/>
              <a:gd name="csY16" fmla="*/ 56854 h 1478201"/>
              <a:gd name="csX17" fmla="*/ 1554006 w 1634549"/>
              <a:gd name="csY17" fmla="*/ 0 h 1478201"/>
              <a:gd name="csX18" fmla="*/ 1160766 w 1634549"/>
              <a:gd name="csY18" fmla="*/ 137397 h 1478201"/>
              <a:gd name="csX19" fmla="*/ 999680 w 1634549"/>
              <a:gd name="csY19" fmla="*/ 184775 h 1478201"/>
              <a:gd name="csX20" fmla="*/ 61590 w 1634549"/>
              <a:gd name="csY20" fmla="*/ 198989 h 1478201"/>
              <a:gd name="csX0" fmla="*/ 61590 w 1634549"/>
              <a:gd name="csY0" fmla="*/ 198989 h 1407134"/>
              <a:gd name="csX1" fmla="*/ 0 w 1634549"/>
              <a:gd name="csY1" fmla="*/ 217940 h 1407134"/>
              <a:gd name="csX2" fmla="*/ 9473 w 1634549"/>
              <a:gd name="csY2" fmla="*/ 578015 h 1407134"/>
              <a:gd name="csX3" fmla="*/ 227416 w 1634549"/>
              <a:gd name="csY3" fmla="*/ 573277 h 1407134"/>
              <a:gd name="csX4" fmla="*/ 217940 w 1634549"/>
              <a:gd name="csY4" fmla="*/ 909662 h 1407134"/>
              <a:gd name="csX5" fmla="*/ 900186 w 1634549"/>
              <a:gd name="csY5" fmla="*/ 876498 h 1407134"/>
              <a:gd name="csX6" fmla="*/ 1212882 w 1634549"/>
              <a:gd name="csY6" fmla="*/ 1407134 h 1407134"/>
              <a:gd name="csX7" fmla="*/ 1212882 w 1634549"/>
              <a:gd name="csY7" fmla="*/ 1246048 h 1407134"/>
              <a:gd name="csX8" fmla="*/ 1634549 w 1634549"/>
              <a:gd name="csY8" fmla="*/ 1293426 h 1407134"/>
              <a:gd name="csX9" fmla="*/ 1577695 w 1634549"/>
              <a:gd name="csY9" fmla="*/ 1193932 h 1407134"/>
              <a:gd name="csX10" fmla="*/ 1582433 w 1634549"/>
              <a:gd name="csY10" fmla="*/ 791217 h 1407134"/>
              <a:gd name="csX11" fmla="*/ 1563481 w 1634549"/>
              <a:gd name="csY11" fmla="*/ 668033 h 1407134"/>
              <a:gd name="csX12" fmla="*/ 1506627 w 1634549"/>
              <a:gd name="csY12" fmla="*/ 535374 h 1407134"/>
              <a:gd name="csX13" fmla="*/ 1482938 w 1634549"/>
              <a:gd name="csY13" fmla="*/ 350599 h 1407134"/>
              <a:gd name="csX14" fmla="*/ 1606122 w 1634549"/>
              <a:gd name="csY14" fmla="*/ 156348 h 1407134"/>
              <a:gd name="csX15" fmla="*/ 1596646 w 1634549"/>
              <a:gd name="csY15" fmla="*/ 56854 h 1407134"/>
              <a:gd name="csX16" fmla="*/ 1554006 w 1634549"/>
              <a:gd name="csY16" fmla="*/ 0 h 1407134"/>
              <a:gd name="csX17" fmla="*/ 1160766 w 1634549"/>
              <a:gd name="csY17" fmla="*/ 137397 h 1407134"/>
              <a:gd name="csX18" fmla="*/ 999680 w 1634549"/>
              <a:gd name="csY18" fmla="*/ 184775 h 1407134"/>
              <a:gd name="csX19" fmla="*/ 61590 w 1634549"/>
              <a:gd name="csY19" fmla="*/ 198989 h 1407134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900186 w 1634549"/>
              <a:gd name="csY5" fmla="*/ 87649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7059 w 1634549"/>
              <a:gd name="csY5" fmla="*/ 890712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170243 w 1634549"/>
              <a:gd name="csY5" fmla="*/ 540113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127601 w 1634549"/>
              <a:gd name="csY6" fmla="*/ 1146554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75485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189193 w 1634549"/>
              <a:gd name="csY7" fmla="*/ 1141817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57431 w 1634549"/>
              <a:gd name="csY2" fmla="*/ 45652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86205 w 1634549"/>
              <a:gd name="csY2" fmla="*/ 39897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5421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53346 w 1634549"/>
              <a:gd name="csY2" fmla="*/ 29666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67021 w 1634549"/>
              <a:gd name="csY2" fmla="*/ 414958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0 w 1572959"/>
              <a:gd name="csY0" fmla="*/ 198989 h 1293426"/>
              <a:gd name="csX1" fmla="*/ 245341 w 1572959"/>
              <a:gd name="csY1" fmla="*/ 294672 h 1293426"/>
              <a:gd name="csX2" fmla="*/ 5431 w 1572959"/>
              <a:gd name="csY2" fmla="*/ 414958 h 1293426"/>
              <a:gd name="csX3" fmla="*/ 1061043 w 1572959"/>
              <a:gd name="csY3" fmla="*/ 339881 h 1293426"/>
              <a:gd name="csX4" fmla="*/ 165825 w 1572959"/>
              <a:gd name="csY4" fmla="*/ 890710 h 1293426"/>
              <a:gd name="csX5" fmla="*/ 980732 w 1572959"/>
              <a:gd name="csY5" fmla="*/ 900188 h 1293426"/>
              <a:gd name="csX6" fmla="*/ 1032846 w 1572959"/>
              <a:gd name="csY6" fmla="*/ 1122865 h 1293426"/>
              <a:gd name="csX7" fmla="*/ 1160768 w 1572959"/>
              <a:gd name="csY7" fmla="*/ 1255525 h 1293426"/>
              <a:gd name="csX8" fmla="*/ 1572959 w 1572959"/>
              <a:gd name="csY8" fmla="*/ 1293426 h 1293426"/>
              <a:gd name="csX9" fmla="*/ 1516105 w 1572959"/>
              <a:gd name="csY9" fmla="*/ 1193932 h 1293426"/>
              <a:gd name="csX10" fmla="*/ 1520843 w 1572959"/>
              <a:gd name="csY10" fmla="*/ 791217 h 1293426"/>
              <a:gd name="csX11" fmla="*/ 1501891 w 1572959"/>
              <a:gd name="csY11" fmla="*/ 668033 h 1293426"/>
              <a:gd name="csX12" fmla="*/ 1445037 w 1572959"/>
              <a:gd name="csY12" fmla="*/ 535374 h 1293426"/>
              <a:gd name="csX13" fmla="*/ 1421348 w 1572959"/>
              <a:gd name="csY13" fmla="*/ 350599 h 1293426"/>
              <a:gd name="csX14" fmla="*/ 1544532 w 1572959"/>
              <a:gd name="csY14" fmla="*/ 156348 h 1293426"/>
              <a:gd name="csX15" fmla="*/ 1535056 w 1572959"/>
              <a:gd name="csY15" fmla="*/ 56854 h 1293426"/>
              <a:gd name="csX16" fmla="*/ 1492416 w 1572959"/>
              <a:gd name="csY16" fmla="*/ 0 h 1293426"/>
              <a:gd name="csX17" fmla="*/ 1099176 w 1572959"/>
              <a:gd name="csY17" fmla="*/ 137397 h 1293426"/>
              <a:gd name="csX18" fmla="*/ 938090 w 1572959"/>
              <a:gd name="csY18" fmla="*/ 184775 h 1293426"/>
              <a:gd name="csX19" fmla="*/ 0 w 1572959"/>
              <a:gd name="csY19" fmla="*/ 198989 h 1293426"/>
              <a:gd name="csX0" fmla="*/ 23344 w 1596303"/>
              <a:gd name="csY0" fmla="*/ 198989 h 1293426"/>
              <a:gd name="csX1" fmla="*/ 268685 w 1596303"/>
              <a:gd name="csY1" fmla="*/ 294672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3344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08782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08782 w 1596303"/>
              <a:gd name="csY19" fmla="*/ 198989 h 1293426"/>
              <a:gd name="csX0" fmla="*/ 208782 w 1596303"/>
              <a:gd name="csY0" fmla="*/ 198989 h 1293426"/>
              <a:gd name="csX1" fmla="*/ 0 w 1596303"/>
              <a:gd name="csY1" fmla="*/ 405366 h 1293426"/>
              <a:gd name="csX2" fmla="*/ 1084387 w 1596303"/>
              <a:gd name="csY2" fmla="*/ 339881 h 1293426"/>
              <a:gd name="csX3" fmla="*/ 189169 w 1596303"/>
              <a:gd name="csY3" fmla="*/ 890710 h 1293426"/>
              <a:gd name="csX4" fmla="*/ 1004076 w 1596303"/>
              <a:gd name="csY4" fmla="*/ 900188 h 1293426"/>
              <a:gd name="csX5" fmla="*/ 1056190 w 1596303"/>
              <a:gd name="csY5" fmla="*/ 1122865 h 1293426"/>
              <a:gd name="csX6" fmla="*/ 1184112 w 1596303"/>
              <a:gd name="csY6" fmla="*/ 1255525 h 1293426"/>
              <a:gd name="csX7" fmla="*/ 1596303 w 1596303"/>
              <a:gd name="csY7" fmla="*/ 1293426 h 1293426"/>
              <a:gd name="csX8" fmla="*/ 1539449 w 1596303"/>
              <a:gd name="csY8" fmla="*/ 1193932 h 1293426"/>
              <a:gd name="csX9" fmla="*/ 1544187 w 1596303"/>
              <a:gd name="csY9" fmla="*/ 791217 h 1293426"/>
              <a:gd name="csX10" fmla="*/ 1525235 w 1596303"/>
              <a:gd name="csY10" fmla="*/ 668033 h 1293426"/>
              <a:gd name="csX11" fmla="*/ 1468381 w 1596303"/>
              <a:gd name="csY11" fmla="*/ 535374 h 1293426"/>
              <a:gd name="csX12" fmla="*/ 1444692 w 1596303"/>
              <a:gd name="csY12" fmla="*/ 350599 h 1293426"/>
              <a:gd name="csX13" fmla="*/ 1567876 w 1596303"/>
              <a:gd name="csY13" fmla="*/ 156348 h 1293426"/>
              <a:gd name="csX14" fmla="*/ 1558400 w 1596303"/>
              <a:gd name="csY14" fmla="*/ 56854 h 1293426"/>
              <a:gd name="csX15" fmla="*/ 1515760 w 1596303"/>
              <a:gd name="csY15" fmla="*/ 0 h 1293426"/>
              <a:gd name="csX16" fmla="*/ 1122520 w 1596303"/>
              <a:gd name="csY16" fmla="*/ 137397 h 1293426"/>
              <a:gd name="csX17" fmla="*/ 961434 w 1596303"/>
              <a:gd name="csY17" fmla="*/ 184775 h 1293426"/>
              <a:gd name="csX18" fmla="*/ 208782 w 1596303"/>
              <a:gd name="csY18" fmla="*/ 198989 h 1293426"/>
              <a:gd name="csX0" fmla="*/ 0 w 1608128"/>
              <a:gd name="csY0" fmla="*/ 189398 h 1293426"/>
              <a:gd name="csX1" fmla="*/ 11825 w 1608128"/>
              <a:gd name="csY1" fmla="*/ 405366 h 1293426"/>
              <a:gd name="csX2" fmla="*/ 1096212 w 1608128"/>
              <a:gd name="csY2" fmla="*/ 339881 h 1293426"/>
              <a:gd name="csX3" fmla="*/ 200994 w 1608128"/>
              <a:gd name="csY3" fmla="*/ 890710 h 1293426"/>
              <a:gd name="csX4" fmla="*/ 1015901 w 1608128"/>
              <a:gd name="csY4" fmla="*/ 900188 h 1293426"/>
              <a:gd name="csX5" fmla="*/ 1068015 w 1608128"/>
              <a:gd name="csY5" fmla="*/ 1122865 h 1293426"/>
              <a:gd name="csX6" fmla="*/ 1195937 w 1608128"/>
              <a:gd name="csY6" fmla="*/ 1255525 h 1293426"/>
              <a:gd name="csX7" fmla="*/ 1608128 w 1608128"/>
              <a:gd name="csY7" fmla="*/ 1293426 h 1293426"/>
              <a:gd name="csX8" fmla="*/ 1551274 w 1608128"/>
              <a:gd name="csY8" fmla="*/ 1193932 h 1293426"/>
              <a:gd name="csX9" fmla="*/ 1556012 w 1608128"/>
              <a:gd name="csY9" fmla="*/ 791217 h 1293426"/>
              <a:gd name="csX10" fmla="*/ 1537060 w 1608128"/>
              <a:gd name="csY10" fmla="*/ 668033 h 1293426"/>
              <a:gd name="csX11" fmla="*/ 1480206 w 1608128"/>
              <a:gd name="csY11" fmla="*/ 535374 h 1293426"/>
              <a:gd name="csX12" fmla="*/ 1456517 w 1608128"/>
              <a:gd name="csY12" fmla="*/ 350599 h 1293426"/>
              <a:gd name="csX13" fmla="*/ 1579701 w 1608128"/>
              <a:gd name="csY13" fmla="*/ 156348 h 1293426"/>
              <a:gd name="csX14" fmla="*/ 1570225 w 1608128"/>
              <a:gd name="csY14" fmla="*/ 56854 h 1293426"/>
              <a:gd name="csX15" fmla="*/ 1527585 w 1608128"/>
              <a:gd name="csY15" fmla="*/ 0 h 1293426"/>
              <a:gd name="csX16" fmla="*/ 1134345 w 1608128"/>
              <a:gd name="csY16" fmla="*/ 137397 h 1293426"/>
              <a:gd name="csX17" fmla="*/ 973259 w 1608128"/>
              <a:gd name="csY17" fmla="*/ 184775 h 1293426"/>
              <a:gd name="csX18" fmla="*/ 0 w 1608128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1097176 w 1609092"/>
              <a:gd name="csY2" fmla="*/ 339881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16865 w 1609092"/>
              <a:gd name="csY3" fmla="*/ 900188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141556 w 1609092"/>
              <a:gd name="csY3" fmla="*/ 896991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26529 w 1609092"/>
              <a:gd name="csY4" fmla="*/ 111327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13740 w 1609092"/>
              <a:gd name="csY4" fmla="*/ 74879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5838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87159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70 w 1609092"/>
              <a:gd name="csY4" fmla="*/ 79355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200064 w 1609092"/>
              <a:gd name="csY4" fmla="*/ 82552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400628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44 w 1608172"/>
              <a:gd name="csY0" fmla="*/ 189398 h 1293426"/>
              <a:gd name="csX1" fmla="*/ 933199 w 1608172"/>
              <a:gd name="csY1" fmla="*/ 400628 h 1293426"/>
              <a:gd name="csX2" fmla="*/ 1073495 w 1608172"/>
              <a:gd name="csY2" fmla="*/ 753117 h 1293426"/>
              <a:gd name="csX3" fmla="*/ 1192749 w 1608172"/>
              <a:gd name="csY3" fmla="*/ 844708 h 1293426"/>
              <a:gd name="csX4" fmla="*/ 1183192 w 1608172"/>
              <a:gd name="csY4" fmla="*/ 1255525 h 1293426"/>
              <a:gd name="csX5" fmla="*/ 1608172 w 1608172"/>
              <a:gd name="csY5" fmla="*/ 1293426 h 1293426"/>
              <a:gd name="csX6" fmla="*/ 1551318 w 1608172"/>
              <a:gd name="csY6" fmla="*/ 1193932 h 1293426"/>
              <a:gd name="csX7" fmla="*/ 1556056 w 1608172"/>
              <a:gd name="csY7" fmla="*/ 791217 h 1293426"/>
              <a:gd name="csX8" fmla="*/ 1537104 w 1608172"/>
              <a:gd name="csY8" fmla="*/ 668033 h 1293426"/>
              <a:gd name="csX9" fmla="*/ 1480250 w 1608172"/>
              <a:gd name="csY9" fmla="*/ 535374 h 1293426"/>
              <a:gd name="csX10" fmla="*/ 1456561 w 1608172"/>
              <a:gd name="csY10" fmla="*/ 350599 h 1293426"/>
              <a:gd name="csX11" fmla="*/ 1579745 w 1608172"/>
              <a:gd name="csY11" fmla="*/ 156348 h 1293426"/>
              <a:gd name="csX12" fmla="*/ 1570269 w 1608172"/>
              <a:gd name="csY12" fmla="*/ 56854 h 1293426"/>
              <a:gd name="csX13" fmla="*/ 1527629 w 1608172"/>
              <a:gd name="csY13" fmla="*/ 0 h 1293426"/>
              <a:gd name="csX14" fmla="*/ 1134389 w 1608172"/>
              <a:gd name="csY14" fmla="*/ 137397 h 1293426"/>
              <a:gd name="csX15" fmla="*/ 973303 w 1608172"/>
              <a:gd name="csY15" fmla="*/ 184775 h 1293426"/>
              <a:gd name="csX16" fmla="*/ 44 w 1608172"/>
              <a:gd name="csY16" fmla="*/ 189398 h 1293426"/>
              <a:gd name="csX0" fmla="*/ 40104 w 674973"/>
              <a:gd name="csY0" fmla="*/ 184775 h 1293426"/>
              <a:gd name="csX1" fmla="*/ 0 w 674973"/>
              <a:gd name="csY1" fmla="*/ 400628 h 1293426"/>
              <a:gd name="csX2" fmla="*/ 140296 w 674973"/>
              <a:gd name="csY2" fmla="*/ 753117 h 1293426"/>
              <a:gd name="csX3" fmla="*/ 259550 w 674973"/>
              <a:gd name="csY3" fmla="*/ 844708 h 1293426"/>
              <a:gd name="csX4" fmla="*/ 249993 w 674973"/>
              <a:gd name="csY4" fmla="*/ 1255525 h 1293426"/>
              <a:gd name="csX5" fmla="*/ 674973 w 674973"/>
              <a:gd name="csY5" fmla="*/ 1293426 h 1293426"/>
              <a:gd name="csX6" fmla="*/ 618119 w 674973"/>
              <a:gd name="csY6" fmla="*/ 1193932 h 1293426"/>
              <a:gd name="csX7" fmla="*/ 622857 w 674973"/>
              <a:gd name="csY7" fmla="*/ 791217 h 1293426"/>
              <a:gd name="csX8" fmla="*/ 603905 w 674973"/>
              <a:gd name="csY8" fmla="*/ 668033 h 1293426"/>
              <a:gd name="csX9" fmla="*/ 547051 w 674973"/>
              <a:gd name="csY9" fmla="*/ 535374 h 1293426"/>
              <a:gd name="csX10" fmla="*/ 523362 w 674973"/>
              <a:gd name="csY10" fmla="*/ 350599 h 1293426"/>
              <a:gd name="csX11" fmla="*/ 646546 w 674973"/>
              <a:gd name="csY11" fmla="*/ 156348 h 1293426"/>
              <a:gd name="csX12" fmla="*/ 637070 w 674973"/>
              <a:gd name="csY12" fmla="*/ 56854 h 1293426"/>
              <a:gd name="csX13" fmla="*/ 594430 w 674973"/>
              <a:gd name="csY13" fmla="*/ 0 h 1293426"/>
              <a:gd name="csX14" fmla="*/ 201190 w 674973"/>
              <a:gd name="csY14" fmla="*/ 137397 h 1293426"/>
              <a:gd name="csX15" fmla="*/ 40104 w 674973"/>
              <a:gd name="csY15" fmla="*/ 184775 h 1293426"/>
              <a:gd name="csX0" fmla="*/ 0 w 634869"/>
              <a:gd name="csY0" fmla="*/ 184775 h 1293426"/>
              <a:gd name="csX1" fmla="*/ 90981 w 634869"/>
              <a:gd name="csY1" fmla="*/ 407022 h 1293426"/>
              <a:gd name="csX2" fmla="*/ 100192 w 634869"/>
              <a:gd name="csY2" fmla="*/ 753117 h 1293426"/>
              <a:gd name="csX3" fmla="*/ 219446 w 634869"/>
              <a:gd name="csY3" fmla="*/ 844708 h 1293426"/>
              <a:gd name="csX4" fmla="*/ 209889 w 634869"/>
              <a:gd name="csY4" fmla="*/ 1255525 h 1293426"/>
              <a:gd name="csX5" fmla="*/ 634869 w 634869"/>
              <a:gd name="csY5" fmla="*/ 1293426 h 1293426"/>
              <a:gd name="csX6" fmla="*/ 578015 w 634869"/>
              <a:gd name="csY6" fmla="*/ 1193932 h 1293426"/>
              <a:gd name="csX7" fmla="*/ 582753 w 634869"/>
              <a:gd name="csY7" fmla="*/ 791217 h 1293426"/>
              <a:gd name="csX8" fmla="*/ 563801 w 634869"/>
              <a:gd name="csY8" fmla="*/ 668033 h 1293426"/>
              <a:gd name="csX9" fmla="*/ 506947 w 634869"/>
              <a:gd name="csY9" fmla="*/ 535374 h 1293426"/>
              <a:gd name="csX10" fmla="*/ 483258 w 634869"/>
              <a:gd name="csY10" fmla="*/ 350599 h 1293426"/>
              <a:gd name="csX11" fmla="*/ 606442 w 634869"/>
              <a:gd name="csY11" fmla="*/ 156348 h 1293426"/>
              <a:gd name="csX12" fmla="*/ 596966 w 634869"/>
              <a:gd name="csY12" fmla="*/ 56854 h 1293426"/>
              <a:gd name="csX13" fmla="*/ 554326 w 634869"/>
              <a:gd name="csY13" fmla="*/ 0 h 1293426"/>
              <a:gd name="csX14" fmla="*/ 161086 w 634869"/>
              <a:gd name="csY14" fmla="*/ 137397 h 1293426"/>
              <a:gd name="csX15" fmla="*/ 0 w 634869"/>
              <a:gd name="csY15" fmla="*/ 184775 h 1293426"/>
              <a:gd name="csX0" fmla="*/ 36907 w 671776"/>
              <a:gd name="csY0" fmla="*/ 184775 h 1293426"/>
              <a:gd name="csX1" fmla="*/ 0 w 671776"/>
              <a:gd name="csY1" fmla="*/ 391036 h 1293426"/>
              <a:gd name="csX2" fmla="*/ 137099 w 671776"/>
              <a:gd name="csY2" fmla="*/ 753117 h 1293426"/>
              <a:gd name="csX3" fmla="*/ 256353 w 671776"/>
              <a:gd name="csY3" fmla="*/ 844708 h 1293426"/>
              <a:gd name="csX4" fmla="*/ 246796 w 671776"/>
              <a:gd name="csY4" fmla="*/ 1255525 h 1293426"/>
              <a:gd name="csX5" fmla="*/ 671776 w 671776"/>
              <a:gd name="csY5" fmla="*/ 1293426 h 1293426"/>
              <a:gd name="csX6" fmla="*/ 614922 w 671776"/>
              <a:gd name="csY6" fmla="*/ 1193932 h 1293426"/>
              <a:gd name="csX7" fmla="*/ 619660 w 671776"/>
              <a:gd name="csY7" fmla="*/ 791217 h 1293426"/>
              <a:gd name="csX8" fmla="*/ 600708 w 671776"/>
              <a:gd name="csY8" fmla="*/ 668033 h 1293426"/>
              <a:gd name="csX9" fmla="*/ 543854 w 671776"/>
              <a:gd name="csY9" fmla="*/ 535374 h 1293426"/>
              <a:gd name="csX10" fmla="*/ 520165 w 671776"/>
              <a:gd name="csY10" fmla="*/ 350599 h 1293426"/>
              <a:gd name="csX11" fmla="*/ 643349 w 671776"/>
              <a:gd name="csY11" fmla="*/ 156348 h 1293426"/>
              <a:gd name="csX12" fmla="*/ 633873 w 671776"/>
              <a:gd name="csY12" fmla="*/ 56854 h 1293426"/>
              <a:gd name="csX13" fmla="*/ 591233 w 671776"/>
              <a:gd name="csY13" fmla="*/ 0 h 1293426"/>
              <a:gd name="csX14" fmla="*/ 197993 w 671776"/>
              <a:gd name="csY14" fmla="*/ 137397 h 1293426"/>
              <a:gd name="csX15" fmla="*/ 36907 w 671776"/>
              <a:gd name="csY15" fmla="*/ 184775 h 1293426"/>
              <a:gd name="csX0" fmla="*/ 0 w 682827"/>
              <a:gd name="csY0" fmla="*/ 200761 h 1293426"/>
              <a:gd name="csX1" fmla="*/ 11051 w 682827"/>
              <a:gd name="csY1" fmla="*/ 391036 h 1293426"/>
              <a:gd name="csX2" fmla="*/ 148150 w 682827"/>
              <a:gd name="csY2" fmla="*/ 753117 h 1293426"/>
              <a:gd name="csX3" fmla="*/ 267404 w 682827"/>
              <a:gd name="csY3" fmla="*/ 844708 h 1293426"/>
              <a:gd name="csX4" fmla="*/ 257847 w 682827"/>
              <a:gd name="csY4" fmla="*/ 1255525 h 1293426"/>
              <a:gd name="csX5" fmla="*/ 682827 w 682827"/>
              <a:gd name="csY5" fmla="*/ 1293426 h 1293426"/>
              <a:gd name="csX6" fmla="*/ 625973 w 682827"/>
              <a:gd name="csY6" fmla="*/ 1193932 h 1293426"/>
              <a:gd name="csX7" fmla="*/ 630711 w 682827"/>
              <a:gd name="csY7" fmla="*/ 791217 h 1293426"/>
              <a:gd name="csX8" fmla="*/ 611759 w 682827"/>
              <a:gd name="csY8" fmla="*/ 668033 h 1293426"/>
              <a:gd name="csX9" fmla="*/ 554905 w 682827"/>
              <a:gd name="csY9" fmla="*/ 535374 h 1293426"/>
              <a:gd name="csX10" fmla="*/ 531216 w 682827"/>
              <a:gd name="csY10" fmla="*/ 350599 h 1293426"/>
              <a:gd name="csX11" fmla="*/ 654400 w 682827"/>
              <a:gd name="csY11" fmla="*/ 156348 h 1293426"/>
              <a:gd name="csX12" fmla="*/ 644924 w 682827"/>
              <a:gd name="csY12" fmla="*/ 56854 h 1293426"/>
              <a:gd name="csX13" fmla="*/ 602284 w 682827"/>
              <a:gd name="csY13" fmla="*/ 0 h 1293426"/>
              <a:gd name="csX14" fmla="*/ 209044 w 682827"/>
              <a:gd name="csY14" fmla="*/ 137397 h 1293426"/>
              <a:gd name="csX15" fmla="*/ 0 w 682827"/>
              <a:gd name="csY15" fmla="*/ 200761 h 129342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</a:cxnLst>
            <a:rect l="l" t="t" r="r" b="b"/>
            <a:pathLst>
              <a:path w="682827" h="1293426">
                <a:moveTo>
                  <a:pt x="0" y="200761"/>
                </a:moveTo>
                <a:lnTo>
                  <a:pt x="11051" y="391036"/>
                </a:lnTo>
                <a:lnTo>
                  <a:pt x="148150" y="753117"/>
                </a:lnTo>
                <a:lnTo>
                  <a:pt x="267404" y="844708"/>
                </a:lnTo>
                <a:cubicBezTo>
                  <a:pt x="266350" y="988041"/>
                  <a:pt x="258901" y="1112192"/>
                  <a:pt x="257847" y="1255525"/>
                </a:cubicBezTo>
                <a:lnTo>
                  <a:pt x="682827" y="1293426"/>
                </a:lnTo>
                <a:lnTo>
                  <a:pt x="625973" y="1193932"/>
                </a:lnTo>
                <a:cubicBezTo>
                  <a:pt x="627552" y="1059694"/>
                  <a:pt x="629132" y="925455"/>
                  <a:pt x="630711" y="791217"/>
                </a:cubicBezTo>
                <a:lnTo>
                  <a:pt x="611759" y="668033"/>
                </a:lnTo>
                <a:lnTo>
                  <a:pt x="554905" y="535374"/>
                </a:lnTo>
                <a:lnTo>
                  <a:pt x="531216" y="350599"/>
                </a:lnTo>
                <a:lnTo>
                  <a:pt x="654400" y="156348"/>
                </a:lnTo>
                <a:lnTo>
                  <a:pt x="644924" y="56854"/>
                </a:lnTo>
                <a:lnTo>
                  <a:pt x="602284" y="0"/>
                </a:lnTo>
                <a:lnTo>
                  <a:pt x="209044" y="137397"/>
                </a:lnTo>
                <a:lnTo>
                  <a:pt x="0" y="200761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77377A21-80F3-FD9F-56F2-F4E6F3149153}"/>
              </a:ext>
            </a:extLst>
          </p:cNvPr>
          <p:cNvSpPr/>
          <p:nvPr/>
        </p:nvSpPr>
        <p:spPr>
          <a:xfrm>
            <a:off x="2804583" y="1625600"/>
            <a:ext cx="846667" cy="946150"/>
          </a:xfrm>
          <a:custGeom>
            <a:avLst/>
            <a:gdLst>
              <a:gd name="connsiteX0" fmla="*/ 0 w 846667"/>
              <a:gd name="connsiteY0" fmla="*/ 101600 h 946150"/>
              <a:gd name="connsiteX1" fmla="*/ 112184 w 846667"/>
              <a:gd name="connsiteY1" fmla="*/ 50800 h 946150"/>
              <a:gd name="connsiteX2" fmla="*/ 292100 w 846667"/>
              <a:gd name="connsiteY2" fmla="*/ 0 h 946150"/>
              <a:gd name="connsiteX3" fmla="*/ 438150 w 846667"/>
              <a:gd name="connsiteY3" fmla="*/ 95250 h 946150"/>
              <a:gd name="connsiteX4" fmla="*/ 395817 w 846667"/>
              <a:gd name="connsiteY4" fmla="*/ 101600 h 946150"/>
              <a:gd name="connsiteX5" fmla="*/ 387350 w 846667"/>
              <a:gd name="connsiteY5" fmla="*/ 133350 h 946150"/>
              <a:gd name="connsiteX6" fmla="*/ 406400 w 846667"/>
              <a:gd name="connsiteY6" fmla="*/ 198967 h 946150"/>
              <a:gd name="connsiteX7" fmla="*/ 503767 w 846667"/>
              <a:gd name="connsiteY7" fmla="*/ 162983 h 946150"/>
              <a:gd name="connsiteX8" fmla="*/ 512234 w 846667"/>
              <a:gd name="connsiteY8" fmla="*/ 209550 h 946150"/>
              <a:gd name="connsiteX9" fmla="*/ 599017 w 846667"/>
              <a:gd name="connsiteY9" fmla="*/ 184150 h 946150"/>
              <a:gd name="connsiteX10" fmla="*/ 662517 w 846667"/>
              <a:gd name="connsiteY10" fmla="*/ 213783 h 946150"/>
              <a:gd name="connsiteX11" fmla="*/ 690034 w 846667"/>
              <a:gd name="connsiteY11" fmla="*/ 251883 h 946150"/>
              <a:gd name="connsiteX12" fmla="*/ 694267 w 846667"/>
              <a:gd name="connsiteY12" fmla="*/ 277283 h 946150"/>
              <a:gd name="connsiteX13" fmla="*/ 738717 w 846667"/>
              <a:gd name="connsiteY13" fmla="*/ 268817 h 946150"/>
              <a:gd name="connsiteX14" fmla="*/ 846667 w 846667"/>
              <a:gd name="connsiteY14" fmla="*/ 649817 h 946150"/>
              <a:gd name="connsiteX15" fmla="*/ 802217 w 846667"/>
              <a:gd name="connsiteY15" fmla="*/ 660400 h 946150"/>
              <a:gd name="connsiteX16" fmla="*/ 810684 w 846667"/>
              <a:gd name="connsiteY16" fmla="*/ 717550 h 946150"/>
              <a:gd name="connsiteX17" fmla="*/ 791634 w 846667"/>
              <a:gd name="connsiteY17" fmla="*/ 772583 h 946150"/>
              <a:gd name="connsiteX18" fmla="*/ 753534 w 846667"/>
              <a:gd name="connsiteY18" fmla="*/ 797983 h 946150"/>
              <a:gd name="connsiteX19" fmla="*/ 709084 w 846667"/>
              <a:gd name="connsiteY19" fmla="*/ 817033 h 946150"/>
              <a:gd name="connsiteX20" fmla="*/ 730250 w 846667"/>
              <a:gd name="connsiteY20" fmla="*/ 880533 h 946150"/>
              <a:gd name="connsiteX21" fmla="*/ 501650 w 846667"/>
              <a:gd name="connsiteY21" fmla="*/ 946150 h 946150"/>
              <a:gd name="connsiteX22" fmla="*/ 357717 w 846667"/>
              <a:gd name="connsiteY22" fmla="*/ 442383 h 946150"/>
              <a:gd name="connsiteX23" fmla="*/ 298450 w 846667"/>
              <a:gd name="connsiteY23" fmla="*/ 459317 h 946150"/>
              <a:gd name="connsiteX24" fmla="*/ 260350 w 846667"/>
              <a:gd name="connsiteY24" fmla="*/ 306917 h 946150"/>
              <a:gd name="connsiteX25" fmla="*/ 224367 w 846667"/>
              <a:gd name="connsiteY25" fmla="*/ 311150 h 946150"/>
              <a:gd name="connsiteX26" fmla="*/ 205317 w 846667"/>
              <a:gd name="connsiteY26" fmla="*/ 232833 h 946150"/>
              <a:gd name="connsiteX27" fmla="*/ 93134 w 846667"/>
              <a:gd name="connsiteY27" fmla="*/ 179917 h 946150"/>
              <a:gd name="connsiteX28" fmla="*/ 33867 w 846667"/>
              <a:gd name="connsiteY28" fmla="*/ 198967 h 946150"/>
              <a:gd name="connsiteX29" fmla="*/ 0 w 846667"/>
              <a:gd name="connsiteY29" fmla="*/ 101600 h 94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46667" h="946150">
                <a:moveTo>
                  <a:pt x="0" y="101600"/>
                </a:moveTo>
                <a:lnTo>
                  <a:pt x="112184" y="50800"/>
                </a:lnTo>
                <a:lnTo>
                  <a:pt x="292100" y="0"/>
                </a:lnTo>
                <a:lnTo>
                  <a:pt x="438150" y="95250"/>
                </a:lnTo>
                <a:lnTo>
                  <a:pt x="395817" y="101600"/>
                </a:lnTo>
                <a:lnTo>
                  <a:pt x="387350" y="133350"/>
                </a:lnTo>
                <a:lnTo>
                  <a:pt x="406400" y="198967"/>
                </a:lnTo>
                <a:lnTo>
                  <a:pt x="503767" y="162983"/>
                </a:lnTo>
                <a:lnTo>
                  <a:pt x="512234" y="209550"/>
                </a:lnTo>
                <a:lnTo>
                  <a:pt x="599017" y="184150"/>
                </a:lnTo>
                <a:lnTo>
                  <a:pt x="662517" y="213783"/>
                </a:lnTo>
                <a:lnTo>
                  <a:pt x="690034" y="251883"/>
                </a:lnTo>
                <a:lnTo>
                  <a:pt x="694267" y="277283"/>
                </a:lnTo>
                <a:lnTo>
                  <a:pt x="738717" y="268817"/>
                </a:lnTo>
                <a:lnTo>
                  <a:pt x="846667" y="649817"/>
                </a:lnTo>
                <a:lnTo>
                  <a:pt x="802217" y="660400"/>
                </a:lnTo>
                <a:lnTo>
                  <a:pt x="810684" y="717550"/>
                </a:lnTo>
                <a:lnTo>
                  <a:pt x="791634" y="772583"/>
                </a:lnTo>
                <a:lnTo>
                  <a:pt x="753534" y="797983"/>
                </a:lnTo>
                <a:lnTo>
                  <a:pt x="709084" y="817033"/>
                </a:lnTo>
                <a:lnTo>
                  <a:pt x="730250" y="880533"/>
                </a:lnTo>
                <a:lnTo>
                  <a:pt x="501650" y="946150"/>
                </a:lnTo>
                <a:lnTo>
                  <a:pt x="357717" y="442383"/>
                </a:lnTo>
                <a:lnTo>
                  <a:pt x="298450" y="459317"/>
                </a:lnTo>
                <a:lnTo>
                  <a:pt x="260350" y="306917"/>
                </a:lnTo>
                <a:lnTo>
                  <a:pt x="224367" y="311150"/>
                </a:lnTo>
                <a:lnTo>
                  <a:pt x="205317" y="232833"/>
                </a:lnTo>
                <a:lnTo>
                  <a:pt x="93134" y="179917"/>
                </a:lnTo>
                <a:lnTo>
                  <a:pt x="33867" y="198967"/>
                </a:lnTo>
                <a:lnTo>
                  <a:pt x="0" y="1016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8FDC0726-0C87-E7C5-035C-99BAC50583F1}"/>
              </a:ext>
            </a:extLst>
          </p:cNvPr>
          <p:cNvSpPr txBox="1"/>
          <p:nvPr/>
        </p:nvSpPr>
        <p:spPr>
          <a:xfrm>
            <a:off x="3070606" y="194767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C549877F-8F5F-F44D-2781-E93694912024}"/>
              </a:ext>
            </a:extLst>
          </p:cNvPr>
          <p:cNvSpPr txBox="1"/>
          <p:nvPr/>
        </p:nvSpPr>
        <p:spPr>
          <a:xfrm>
            <a:off x="2855474" y="3328972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37161ECC-BBFA-71E7-D485-26E311D757AE}"/>
              </a:ext>
            </a:extLst>
          </p:cNvPr>
          <p:cNvSpPr txBox="1"/>
          <p:nvPr/>
        </p:nvSpPr>
        <p:spPr>
          <a:xfrm>
            <a:off x="1847089" y="3712115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多目的広場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A3512F97-D2F7-E276-9A3C-A81189FF3C30}"/>
              </a:ext>
            </a:extLst>
          </p:cNvPr>
          <p:cNvSpPr/>
          <p:nvPr/>
        </p:nvSpPr>
        <p:spPr>
          <a:xfrm>
            <a:off x="1879600" y="1748367"/>
            <a:ext cx="1447800" cy="1147233"/>
          </a:xfrm>
          <a:custGeom>
            <a:avLst/>
            <a:gdLst>
              <a:gd name="connsiteX0" fmla="*/ 215900 w 1447800"/>
              <a:gd name="connsiteY0" fmla="*/ 207433 h 1147233"/>
              <a:gd name="connsiteX1" fmla="*/ 939800 w 1447800"/>
              <a:gd name="connsiteY1" fmla="*/ 0 h 1147233"/>
              <a:gd name="connsiteX2" fmla="*/ 965200 w 1447800"/>
              <a:gd name="connsiteY2" fmla="*/ 63500 h 1147233"/>
              <a:gd name="connsiteX3" fmla="*/ 1032933 w 1447800"/>
              <a:gd name="connsiteY3" fmla="*/ 55033 h 1147233"/>
              <a:gd name="connsiteX4" fmla="*/ 1138767 w 1447800"/>
              <a:gd name="connsiteY4" fmla="*/ 114300 h 1147233"/>
              <a:gd name="connsiteX5" fmla="*/ 1159933 w 1447800"/>
              <a:gd name="connsiteY5" fmla="*/ 173566 h 1147233"/>
              <a:gd name="connsiteX6" fmla="*/ 1189567 w 1447800"/>
              <a:gd name="connsiteY6" fmla="*/ 169333 h 1147233"/>
              <a:gd name="connsiteX7" fmla="*/ 1219200 w 1447800"/>
              <a:gd name="connsiteY7" fmla="*/ 330200 h 1147233"/>
              <a:gd name="connsiteX8" fmla="*/ 1282700 w 1447800"/>
              <a:gd name="connsiteY8" fmla="*/ 325966 h 1147233"/>
              <a:gd name="connsiteX9" fmla="*/ 1447800 w 1447800"/>
              <a:gd name="connsiteY9" fmla="*/ 863600 h 1147233"/>
              <a:gd name="connsiteX10" fmla="*/ 1363133 w 1447800"/>
              <a:gd name="connsiteY10" fmla="*/ 918633 h 1147233"/>
              <a:gd name="connsiteX11" fmla="*/ 1253067 w 1447800"/>
              <a:gd name="connsiteY11" fmla="*/ 990600 h 1147233"/>
              <a:gd name="connsiteX12" fmla="*/ 1185333 w 1447800"/>
              <a:gd name="connsiteY12" fmla="*/ 1041400 h 1147233"/>
              <a:gd name="connsiteX13" fmla="*/ 1075267 w 1447800"/>
              <a:gd name="connsiteY13" fmla="*/ 1092200 h 1147233"/>
              <a:gd name="connsiteX14" fmla="*/ 893233 w 1447800"/>
              <a:gd name="connsiteY14" fmla="*/ 1147233 h 1147233"/>
              <a:gd name="connsiteX15" fmla="*/ 558800 w 1447800"/>
              <a:gd name="connsiteY15" fmla="*/ 1049866 h 1147233"/>
              <a:gd name="connsiteX16" fmla="*/ 558800 w 1447800"/>
              <a:gd name="connsiteY16" fmla="*/ 1049866 h 1147233"/>
              <a:gd name="connsiteX17" fmla="*/ 0 w 1447800"/>
              <a:gd name="connsiteY17" fmla="*/ 990600 h 1147233"/>
              <a:gd name="connsiteX18" fmla="*/ 215900 w 1447800"/>
              <a:gd name="connsiteY18" fmla="*/ 207433 h 114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47800" h="1147233">
                <a:moveTo>
                  <a:pt x="215900" y="207433"/>
                </a:moveTo>
                <a:lnTo>
                  <a:pt x="939800" y="0"/>
                </a:lnTo>
                <a:lnTo>
                  <a:pt x="965200" y="63500"/>
                </a:lnTo>
                <a:lnTo>
                  <a:pt x="1032933" y="55033"/>
                </a:lnTo>
                <a:lnTo>
                  <a:pt x="1138767" y="114300"/>
                </a:lnTo>
                <a:lnTo>
                  <a:pt x="1159933" y="173566"/>
                </a:lnTo>
                <a:lnTo>
                  <a:pt x="1189567" y="169333"/>
                </a:lnTo>
                <a:lnTo>
                  <a:pt x="1219200" y="330200"/>
                </a:lnTo>
                <a:lnTo>
                  <a:pt x="1282700" y="325966"/>
                </a:lnTo>
                <a:lnTo>
                  <a:pt x="1447800" y="863600"/>
                </a:lnTo>
                <a:lnTo>
                  <a:pt x="1363133" y="918633"/>
                </a:lnTo>
                <a:lnTo>
                  <a:pt x="1253067" y="990600"/>
                </a:lnTo>
                <a:lnTo>
                  <a:pt x="1185333" y="1041400"/>
                </a:lnTo>
                <a:lnTo>
                  <a:pt x="1075267" y="1092200"/>
                </a:lnTo>
                <a:lnTo>
                  <a:pt x="893233" y="1147233"/>
                </a:lnTo>
                <a:lnTo>
                  <a:pt x="558800" y="1049866"/>
                </a:lnTo>
                <a:lnTo>
                  <a:pt x="558800" y="1049866"/>
                </a:lnTo>
                <a:lnTo>
                  <a:pt x="0" y="990600"/>
                </a:lnTo>
                <a:lnTo>
                  <a:pt x="215900" y="20743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DAB607EE-804C-2602-BBCE-BB77B29BA2D2}"/>
              </a:ext>
            </a:extLst>
          </p:cNvPr>
          <p:cNvSpPr txBox="1"/>
          <p:nvPr/>
        </p:nvSpPr>
        <p:spPr>
          <a:xfrm>
            <a:off x="2094503" y="2098679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球技場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4" name="フリーフォーム: 図形 3">
            <a:extLst>
              <a:ext uri="{FF2B5EF4-FFF2-40B4-BE49-F238E27FC236}">
                <a16:creationId xmlns:a16="http://schemas.microsoft.com/office/drawing/2014/main" id="{FF18074B-9A6F-DFC4-5D71-17575043DCB7}"/>
              </a:ext>
            </a:extLst>
          </p:cNvPr>
          <p:cNvSpPr/>
          <p:nvPr/>
        </p:nvSpPr>
        <p:spPr>
          <a:xfrm>
            <a:off x="4279900" y="3657600"/>
            <a:ext cx="932180" cy="833120"/>
          </a:xfrm>
          <a:custGeom>
            <a:avLst/>
            <a:gdLst>
              <a:gd name="csX0" fmla="*/ 782320 w 932180"/>
              <a:gd name="csY0" fmla="*/ 0 h 833120"/>
              <a:gd name="csX1" fmla="*/ 619760 w 932180"/>
              <a:gd name="csY1" fmla="*/ 662940 h 833120"/>
              <a:gd name="csX2" fmla="*/ 43180 w 932180"/>
              <a:gd name="csY2" fmla="*/ 546100 h 833120"/>
              <a:gd name="csX3" fmla="*/ 0 w 932180"/>
              <a:gd name="csY3" fmla="*/ 708660 h 833120"/>
              <a:gd name="csX4" fmla="*/ 652780 w 932180"/>
              <a:gd name="csY4" fmla="*/ 833120 h 833120"/>
              <a:gd name="csX5" fmla="*/ 754380 w 932180"/>
              <a:gd name="csY5" fmla="*/ 378460 h 833120"/>
              <a:gd name="csX6" fmla="*/ 830580 w 932180"/>
              <a:gd name="csY6" fmla="*/ 198120 h 833120"/>
              <a:gd name="csX7" fmla="*/ 932180 w 932180"/>
              <a:gd name="csY7" fmla="*/ 53340 h 833120"/>
              <a:gd name="csX8" fmla="*/ 782320 w 932180"/>
              <a:gd name="csY8" fmla="*/ 0 h 83312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932180" h="833120">
                <a:moveTo>
                  <a:pt x="782320" y="0"/>
                </a:moveTo>
                <a:lnTo>
                  <a:pt x="619760" y="662940"/>
                </a:lnTo>
                <a:lnTo>
                  <a:pt x="43180" y="546100"/>
                </a:lnTo>
                <a:lnTo>
                  <a:pt x="0" y="708660"/>
                </a:lnTo>
                <a:lnTo>
                  <a:pt x="652780" y="833120"/>
                </a:lnTo>
                <a:lnTo>
                  <a:pt x="754380" y="378460"/>
                </a:lnTo>
                <a:lnTo>
                  <a:pt x="830580" y="198120"/>
                </a:lnTo>
                <a:lnTo>
                  <a:pt x="932180" y="53340"/>
                </a:lnTo>
                <a:lnTo>
                  <a:pt x="782320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DDE8F23F-4FC8-9A84-35D9-1B191B04F283}"/>
              </a:ext>
            </a:extLst>
          </p:cNvPr>
          <p:cNvSpPr txBox="1"/>
          <p:nvPr/>
        </p:nvSpPr>
        <p:spPr>
          <a:xfrm rot="642335">
            <a:off x="4222032" y="4227618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2DB953B4-438A-C5BA-8E2B-DA0B5F4EAEE1}"/>
              </a:ext>
            </a:extLst>
          </p:cNvPr>
          <p:cNvGrpSpPr/>
          <p:nvPr/>
        </p:nvGrpSpPr>
        <p:grpSpPr>
          <a:xfrm>
            <a:off x="4825760" y="4442576"/>
            <a:ext cx="120097" cy="120097"/>
            <a:chOff x="5657850" y="2714625"/>
            <a:chExt cx="438150" cy="438150"/>
          </a:xfrm>
        </p:grpSpPr>
        <p:sp>
          <p:nvSpPr>
            <p:cNvPr id="31" name="楕円 30">
              <a:extLst>
                <a:ext uri="{FF2B5EF4-FFF2-40B4-BE49-F238E27FC236}">
                  <a16:creationId xmlns:a16="http://schemas.microsoft.com/office/drawing/2014/main" id="{F7942378-0196-96B9-067F-C0E4F4A45294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EAE2FE3B-8C93-0E17-08E0-704A9239CDE9}"/>
                </a:ext>
              </a:extLst>
            </p:cNvPr>
            <p:cNvCxnSpPr>
              <a:stCxn id="31" idx="1"/>
              <a:endCxn id="31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F8B79D6D-39CB-6E4B-E739-BCCF5822FF54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21A08CDB-EB30-EEB0-31BB-AFF5F46A8459}"/>
              </a:ext>
            </a:extLst>
          </p:cNvPr>
          <p:cNvSpPr/>
          <p:nvPr/>
        </p:nvSpPr>
        <p:spPr>
          <a:xfrm>
            <a:off x="4855354" y="2674449"/>
            <a:ext cx="1268188" cy="1061363"/>
          </a:xfrm>
          <a:custGeom>
            <a:avLst/>
            <a:gdLst>
              <a:gd name="connsiteX0" fmla="*/ 41275 w 2117725"/>
              <a:gd name="connsiteY0" fmla="*/ 692150 h 1774825"/>
              <a:gd name="connsiteX1" fmla="*/ 0 w 2117725"/>
              <a:gd name="connsiteY1" fmla="*/ 914400 h 1774825"/>
              <a:gd name="connsiteX2" fmla="*/ 120650 w 2117725"/>
              <a:gd name="connsiteY2" fmla="*/ 933450 h 1774825"/>
              <a:gd name="connsiteX3" fmla="*/ 104775 w 2117725"/>
              <a:gd name="connsiteY3" fmla="*/ 1003300 h 1774825"/>
              <a:gd name="connsiteX4" fmla="*/ 165100 w 2117725"/>
              <a:gd name="connsiteY4" fmla="*/ 1012825 h 1774825"/>
              <a:gd name="connsiteX5" fmla="*/ 152400 w 2117725"/>
              <a:gd name="connsiteY5" fmla="*/ 1136650 h 1774825"/>
              <a:gd name="connsiteX6" fmla="*/ 288925 w 2117725"/>
              <a:gd name="connsiteY6" fmla="*/ 1168400 h 1774825"/>
              <a:gd name="connsiteX7" fmla="*/ 127000 w 2117725"/>
              <a:gd name="connsiteY7" fmla="*/ 1371600 h 1774825"/>
              <a:gd name="connsiteX8" fmla="*/ 111125 w 2117725"/>
              <a:gd name="connsiteY8" fmla="*/ 1431925 h 1774825"/>
              <a:gd name="connsiteX9" fmla="*/ 95250 w 2117725"/>
              <a:gd name="connsiteY9" fmla="*/ 1504950 h 1774825"/>
              <a:gd name="connsiteX10" fmla="*/ 117475 w 2117725"/>
              <a:gd name="connsiteY10" fmla="*/ 1552575 h 1774825"/>
              <a:gd name="connsiteX11" fmla="*/ 165100 w 2117725"/>
              <a:gd name="connsiteY11" fmla="*/ 1622425 h 1774825"/>
              <a:gd name="connsiteX12" fmla="*/ 946150 w 2117725"/>
              <a:gd name="connsiteY12" fmla="*/ 1774825 h 1774825"/>
              <a:gd name="connsiteX13" fmla="*/ 1022350 w 2117725"/>
              <a:gd name="connsiteY13" fmla="*/ 1377950 h 1774825"/>
              <a:gd name="connsiteX14" fmla="*/ 1066800 w 2117725"/>
              <a:gd name="connsiteY14" fmla="*/ 1254125 h 1774825"/>
              <a:gd name="connsiteX15" fmla="*/ 1123950 w 2117725"/>
              <a:gd name="connsiteY15" fmla="*/ 1120775 h 1774825"/>
              <a:gd name="connsiteX16" fmla="*/ 1219200 w 2117725"/>
              <a:gd name="connsiteY16" fmla="*/ 1000125 h 1774825"/>
              <a:gd name="connsiteX17" fmla="*/ 1282700 w 2117725"/>
              <a:gd name="connsiteY17" fmla="*/ 1009650 h 1774825"/>
              <a:gd name="connsiteX18" fmla="*/ 1311275 w 2117725"/>
              <a:gd name="connsiteY18" fmla="*/ 987425 h 1774825"/>
              <a:gd name="connsiteX19" fmla="*/ 1717675 w 2117725"/>
              <a:gd name="connsiteY19" fmla="*/ 619125 h 1774825"/>
              <a:gd name="connsiteX20" fmla="*/ 1793875 w 2117725"/>
              <a:gd name="connsiteY20" fmla="*/ 581025 h 1774825"/>
              <a:gd name="connsiteX21" fmla="*/ 1914525 w 2117725"/>
              <a:gd name="connsiteY21" fmla="*/ 546100 h 1774825"/>
              <a:gd name="connsiteX22" fmla="*/ 2082800 w 2117725"/>
              <a:gd name="connsiteY22" fmla="*/ 546100 h 1774825"/>
              <a:gd name="connsiteX23" fmla="*/ 2117725 w 2117725"/>
              <a:gd name="connsiteY23" fmla="*/ 368300 h 1774825"/>
              <a:gd name="connsiteX24" fmla="*/ 2054225 w 2117725"/>
              <a:gd name="connsiteY24" fmla="*/ 355600 h 1774825"/>
              <a:gd name="connsiteX25" fmla="*/ 2016125 w 2117725"/>
              <a:gd name="connsiteY25" fmla="*/ 269875 h 1774825"/>
              <a:gd name="connsiteX26" fmla="*/ 2032000 w 2117725"/>
              <a:gd name="connsiteY26" fmla="*/ 152400 h 1774825"/>
              <a:gd name="connsiteX27" fmla="*/ 1270000 w 2117725"/>
              <a:gd name="connsiteY27" fmla="*/ 0 h 1774825"/>
              <a:gd name="connsiteX28" fmla="*/ 1260475 w 2117725"/>
              <a:gd name="connsiteY28" fmla="*/ 34925 h 1774825"/>
              <a:gd name="connsiteX29" fmla="*/ 1000125 w 2117725"/>
              <a:gd name="connsiteY29" fmla="*/ 225425 h 1774825"/>
              <a:gd name="connsiteX30" fmla="*/ 885825 w 2117725"/>
              <a:gd name="connsiteY30" fmla="*/ 749300 h 1774825"/>
              <a:gd name="connsiteX31" fmla="*/ 955675 w 2117725"/>
              <a:gd name="connsiteY31" fmla="*/ 847725 h 1774825"/>
              <a:gd name="connsiteX32" fmla="*/ 1022350 w 2117725"/>
              <a:gd name="connsiteY32" fmla="*/ 908050 h 1774825"/>
              <a:gd name="connsiteX33" fmla="*/ 1089025 w 2117725"/>
              <a:gd name="connsiteY33" fmla="*/ 949325 h 1774825"/>
              <a:gd name="connsiteX34" fmla="*/ 1041400 w 2117725"/>
              <a:gd name="connsiteY34" fmla="*/ 993775 h 1774825"/>
              <a:gd name="connsiteX35" fmla="*/ 923925 w 2117725"/>
              <a:gd name="connsiteY35" fmla="*/ 1606550 h 1774825"/>
              <a:gd name="connsiteX36" fmla="*/ 311150 w 2117725"/>
              <a:gd name="connsiteY36" fmla="*/ 1482725 h 1774825"/>
              <a:gd name="connsiteX37" fmla="*/ 463550 w 2117725"/>
              <a:gd name="connsiteY37" fmla="*/ 758825 h 1774825"/>
              <a:gd name="connsiteX38" fmla="*/ 41275 w 2117725"/>
              <a:gd name="connsiteY38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31437 w 2117725"/>
              <a:gd name="csY30" fmla="*/ 559373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86832 w 2117725"/>
              <a:gd name="csY30" fmla="*/ 626280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13595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68990 w 2117725"/>
              <a:gd name="csY32" fmla="*/ 595057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51148 w 2117725"/>
              <a:gd name="csY32" fmla="*/ 621820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09134 w 2117725"/>
              <a:gd name="csY30" fmla="*/ 398795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861850 w 2117725"/>
              <a:gd name="csY29" fmla="*/ 381543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29567 w 2117725"/>
              <a:gd name="csY29" fmla="*/ 238218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07265 w 2117725"/>
              <a:gd name="csY30" fmla="*/ 224836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16186 w 2117725"/>
              <a:gd name="csY30" fmla="*/ 372032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1016186 w 2117725"/>
              <a:gd name="csY30" fmla="*/ 42374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44818 w 2117725"/>
              <a:gd name="csY30" fmla="*/ 33007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28845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63550 w 2117725"/>
              <a:gd name="csY0" fmla="*/ 8105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0" fmla="*/ 311150 w 2117725"/>
              <a:gd name="csY0" fmla="*/ 15344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20879 w 2022475"/>
              <a:gd name="csY2" fmla="*/ 980769 h 1826538"/>
              <a:gd name="csX3" fmla="*/ 9525 w 2022475"/>
              <a:gd name="csY3" fmla="*/ 1055013 h 1826538"/>
              <a:gd name="csX4" fmla="*/ 69850 w 2022475"/>
              <a:gd name="csY4" fmla="*/ 1064538 h 1826538"/>
              <a:gd name="csX5" fmla="*/ 57150 w 2022475"/>
              <a:gd name="csY5" fmla="*/ 1188363 h 1826538"/>
              <a:gd name="csX6" fmla="*/ 193675 w 2022475"/>
              <a:gd name="csY6" fmla="*/ 1220113 h 1826538"/>
              <a:gd name="csX7" fmla="*/ 31750 w 2022475"/>
              <a:gd name="csY7" fmla="*/ 1423313 h 1826538"/>
              <a:gd name="csX8" fmla="*/ 15875 w 2022475"/>
              <a:gd name="csY8" fmla="*/ 1483638 h 1826538"/>
              <a:gd name="csX9" fmla="*/ 0 w 2022475"/>
              <a:gd name="csY9" fmla="*/ 1556663 h 1826538"/>
              <a:gd name="csX10" fmla="*/ 22225 w 2022475"/>
              <a:gd name="csY10" fmla="*/ 1604288 h 1826538"/>
              <a:gd name="csX11" fmla="*/ 69850 w 2022475"/>
              <a:gd name="csY11" fmla="*/ 1674138 h 1826538"/>
              <a:gd name="csX12" fmla="*/ 850900 w 2022475"/>
              <a:gd name="csY12" fmla="*/ 1826538 h 1826538"/>
              <a:gd name="csX13" fmla="*/ 927100 w 2022475"/>
              <a:gd name="csY13" fmla="*/ 1429663 h 1826538"/>
              <a:gd name="csX14" fmla="*/ 971550 w 2022475"/>
              <a:gd name="csY14" fmla="*/ 1305838 h 1826538"/>
              <a:gd name="csX15" fmla="*/ 1028700 w 2022475"/>
              <a:gd name="csY15" fmla="*/ 1172488 h 1826538"/>
              <a:gd name="csX16" fmla="*/ 1123950 w 2022475"/>
              <a:gd name="csY16" fmla="*/ 1051838 h 1826538"/>
              <a:gd name="csX17" fmla="*/ 1187450 w 2022475"/>
              <a:gd name="csY17" fmla="*/ 1061363 h 1826538"/>
              <a:gd name="csX18" fmla="*/ 1216025 w 2022475"/>
              <a:gd name="csY18" fmla="*/ 1039138 h 1826538"/>
              <a:gd name="csX19" fmla="*/ 1622425 w 2022475"/>
              <a:gd name="csY19" fmla="*/ 670838 h 1826538"/>
              <a:gd name="csX20" fmla="*/ 1698625 w 2022475"/>
              <a:gd name="csY20" fmla="*/ 632738 h 1826538"/>
              <a:gd name="csX21" fmla="*/ 1819275 w 2022475"/>
              <a:gd name="csY21" fmla="*/ 597813 h 1826538"/>
              <a:gd name="csX22" fmla="*/ 1987550 w 2022475"/>
              <a:gd name="csY22" fmla="*/ 597813 h 1826538"/>
              <a:gd name="csX23" fmla="*/ 2022475 w 2022475"/>
              <a:gd name="csY23" fmla="*/ 420013 h 1826538"/>
              <a:gd name="csX24" fmla="*/ 1958975 w 2022475"/>
              <a:gd name="csY24" fmla="*/ 407313 h 1826538"/>
              <a:gd name="csX25" fmla="*/ 1920875 w 2022475"/>
              <a:gd name="csY25" fmla="*/ 321588 h 1826538"/>
              <a:gd name="csX26" fmla="*/ 1936750 w 2022475"/>
              <a:gd name="csY26" fmla="*/ 204113 h 1826538"/>
              <a:gd name="csX27" fmla="*/ 1174750 w 2022475"/>
              <a:gd name="csY27" fmla="*/ 51713 h 1826538"/>
              <a:gd name="csX28" fmla="*/ 1009108 w 2022475"/>
              <a:gd name="csY28" fmla="*/ 122322 h 1826538"/>
              <a:gd name="csX29" fmla="*/ 907554 w 2022475"/>
              <a:gd name="csY29" fmla="*/ 0 h 1826538"/>
              <a:gd name="csX30" fmla="*/ 840647 w 2022475"/>
              <a:gd name="csY30" fmla="*/ 307773 h 1826538"/>
              <a:gd name="csX31" fmla="*/ 757075 w 2022475"/>
              <a:gd name="csY31" fmla="*/ 435638 h 1826538"/>
              <a:gd name="csX32" fmla="*/ 781754 w 2022475"/>
              <a:gd name="csY32" fmla="*/ 479652 h 1826538"/>
              <a:gd name="csX33" fmla="*/ 762170 w 2022475"/>
              <a:gd name="csY33" fmla="*/ 558923 h 1826538"/>
              <a:gd name="csX34" fmla="*/ 755898 w 2022475"/>
              <a:gd name="csY34" fmla="*/ 673533 h 1826538"/>
              <a:gd name="csX35" fmla="*/ 790575 w 2022475"/>
              <a:gd name="csY35" fmla="*/ 801013 h 1826538"/>
              <a:gd name="csX36" fmla="*/ 860425 w 2022475"/>
              <a:gd name="csY36" fmla="*/ 899438 h 1826538"/>
              <a:gd name="csX37" fmla="*/ 927100 w 2022475"/>
              <a:gd name="csY37" fmla="*/ 959763 h 1826538"/>
              <a:gd name="csX38" fmla="*/ 993775 w 2022475"/>
              <a:gd name="csY38" fmla="*/ 1001038 h 1826538"/>
              <a:gd name="csX39" fmla="*/ 946150 w 2022475"/>
              <a:gd name="csY39" fmla="*/ 1045488 h 1826538"/>
              <a:gd name="csX40" fmla="*/ 828675 w 2022475"/>
              <a:gd name="csY40" fmla="*/ 1658263 h 1826538"/>
              <a:gd name="csX41" fmla="*/ 215900 w 202247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9525 w 2022475"/>
              <a:gd name="csY1" fmla="*/ 1055013 h 1826538"/>
              <a:gd name="csX2" fmla="*/ 69850 w 2022475"/>
              <a:gd name="csY2" fmla="*/ 1064538 h 1826538"/>
              <a:gd name="csX3" fmla="*/ 57150 w 2022475"/>
              <a:gd name="csY3" fmla="*/ 1188363 h 1826538"/>
              <a:gd name="csX4" fmla="*/ 193675 w 2022475"/>
              <a:gd name="csY4" fmla="*/ 1220113 h 1826538"/>
              <a:gd name="csX5" fmla="*/ 31750 w 2022475"/>
              <a:gd name="csY5" fmla="*/ 1423313 h 1826538"/>
              <a:gd name="csX6" fmla="*/ 15875 w 2022475"/>
              <a:gd name="csY6" fmla="*/ 1483638 h 1826538"/>
              <a:gd name="csX7" fmla="*/ 0 w 2022475"/>
              <a:gd name="csY7" fmla="*/ 1556663 h 1826538"/>
              <a:gd name="csX8" fmla="*/ 22225 w 2022475"/>
              <a:gd name="csY8" fmla="*/ 1604288 h 1826538"/>
              <a:gd name="csX9" fmla="*/ 69850 w 2022475"/>
              <a:gd name="csY9" fmla="*/ 1674138 h 1826538"/>
              <a:gd name="csX10" fmla="*/ 850900 w 2022475"/>
              <a:gd name="csY10" fmla="*/ 1826538 h 1826538"/>
              <a:gd name="csX11" fmla="*/ 927100 w 2022475"/>
              <a:gd name="csY11" fmla="*/ 1429663 h 1826538"/>
              <a:gd name="csX12" fmla="*/ 971550 w 2022475"/>
              <a:gd name="csY12" fmla="*/ 1305838 h 1826538"/>
              <a:gd name="csX13" fmla="*/ 1028700 w 2022475"/>
              <a:gd name="csY13" fmla="*/ 1172488 h 1826538"/>
              <a:gd name="csX14" fmla="*/ 1123950 w 2022475"/>
              <a:gd name="csY14" fmla="*/ 1051838 h 1826538"/>
              <a:gd name="csX15" fmla="*/ 1187450 w 2022475"/>
              <a:gd name="csY15" fmla="*/ 1061363 h 1826538"/>
              <a:gd name="csX16" fmla="*/ 1216025 w 2022475"/>
              <a:gd name="csY16" fmla="*/ 1039138 h 1826538"/>
              <a:gd name="csX17" fmla="*/ 1622425 w 2022475"/>
              <a:gd name="csY17" fmla="*/ 670838 h 1826538"/>
              <a:gd name="csX18" fmla="*/ 1698625 w 2022475"/>
              <a:gd name="csY18" fmla="*/ 632738 h 1826538"/>
              <a:gd name="csX19" fmla="*/ 1819275 w 2022475"/>
              <a:gd name="csY19" fmla="*/ 597813 h 1826538"/>
              <a:gd name="csX20" fmla="*/ 1987550 w 2022475"/>
              <a:gd name="csY20" fmla="*/ 597813 h 1826538"/>
              <a:gd name="csX21" fmla="*/ 2022475 w 2022475"/>
              <a:gd name="csY21" fmla="*/ 420013 h 1826538"/>
              <a:gd name="csX22" fmla="*/ 1958975 w 2022475"/>
              <a:gd name="csY22" fmla="*/ 407313 h 1826538"/>
              <a:gd name="csX23" fmla="*/ 1920875 w 2022475"/>
              <a:gd name="csY23" fmla="*/ 321588 h 1826538"/>
              <a:gd name="csX24" fmla="*/ 1936750 w 2022475"/>
              <a:gd name="csY24" fmla="*/ 204113 h 1826538"/>
              <a:gd name="csX25" fmla="*/ 1174750 w 2022475"/>
              <a:gd name="csY25" fmla="*/ 51713 h 1826538"/>
              <a:gd name="csX26" fmla="*/ 1009108 w 2022475"/>
              <a:gd name="csY26" fmla="*/ 122322 h 1826538"/>
              <a:gd name="csX27" fmla="*/ 907554 w 2022475"/>
              <a:gd name="csY27" fmla="*/ 0 h 1826538"/>
              <a:gd name="csX28" fmla="*/ 840647 w 2022475"/>
              <a:gd name="csY28" fmla="*/ 307773 h 1826538"/>
              <a:gd name="csX29" fmla="*/ 757075 w 2022475"/>
              <a:gd name="csY29" fmla="*/ 435638 h 1826538"/>
              <a:gd name="csX30" fmla="*/ 781754 w 2022475"/>
              <a:gd name="csY30" fmla="*/ 479652 h 1826538"/>
              <a:gd name="csX31" fmla="*/ 762170 w 2022475"/>
              <a:gd name="csY31" fmla="*/ 558923 h 1826538"/>
              <a:gd name="csX32" fmla="*/ 755898 w 2022475"/>
              <a:gd name="csY32" fmla="*/ 673533 h 1826538"/>
              <a:gd name="csX33" fmla="*/ 790575 w 2022475"/>
              <a:gd name="csY33" fmla="*/ 801013 h 1826538"/>
              <a:gd name="csX34" fmla="*/ 860425 w 2022475"/>
              <a:gd name="csY34" fmla="*/ 899438 h 1826538"/>
              <a:gd name="csX35" fmla="*/ 927100 w 2022475"/>
              <a:gd name="csY35" fmla="*/ 959763 h 1826538"/>
              <a:gd name="csX36" fmla="*/ 993775 w 2022475"/>
              <a:gd name="csY36" fmla="*/ 1001038 h 1826538"/>
              <a:gd name="csX37" fmla="*/ 946150 w 2022475"/>
              <a:gd name="csY37" fmla="*/ 1045488 h 1826538"/>
              <a:gd name="csX38" fmla="*/ 828675 w 2022475"/>
              <a:gd name="csY38" fmla="*/ 1658263 h 1826538"/>
              <a:gd name="csX39" fmla="*/ 215900 w 2022475"/>
              <a:gd name="csY39" fmla="*/ 1534438 h 1826538"/>
              <a:gd name="csX0" fmla="*/ 215900 w 2022475"/>
              <a:gd name="csY0" fmla="*/ 1534438 h 1826538"/>
              <a:gd name="csX1" fmla="*/ 69850 w 2022475"/>
              <a:gd name="csY1" fmla="*/ 1064538 h 1826538"/>
              <a:gd name="csX2" fmla="*/ 57150 w 2022475"/>
              <a:gd name="csY2" fmla="*/ 1188363 h 1826538"/>
              <a:gd name="csX3" fmla="*/ 193675 w 2022475"/>
              <a:gd name="csY3" fmla="*/ 1220113 h 1826538"/>
              <a:gd name="csX4" fmla="*/ 31750 w 2022475"/>
              <a:gd name="csY4" fmla="*/ 1423313 h 1826538"/>
              <a:gd name="csX5" fmla="*/ 15875 w 2022475"/>
              <a:gd name="csY5" fmla="*/ 1483638 h 1826538"/>
              <a:gd name="csX6" fmla="*/ 0 w 2022475"/>
              <a:gd name="csY6" fmla="*/ 1556663 h 1826538"/>
              <a:gd name="csX7" fmla="*/ 22225 w 2022475"/>
              <a:gd name="csY7" fmla="*/ 1604288 h 1826538"/>
              <a:gd name="csX8" fmla="*/ 69850 w 2022475"/>
              <a:gd name="csY8" fmla="*/ 1674138 h 1826538"/>
              <a:gd name="csX9" fmla="*/ 850900 w 2022475"/>
              <a:gd name="csY9" fmla="*/ 1826538 h 1826538"/>
              <a:gd name="csX10" fmla="*/ 927100 w 2022475"/>
              <a:gd name="csY10" fmla="*/ 1429663 h 1826538"/>
              <a:gd name="csX11" fmla="*/ 971550 w 2022475"/>
              <a:gd name="csY11" fmla="*/ 1305838 h 1826538"/>
              <a:gd name="csX12" fmla="*/ 1028700 w 2022475"/>
              <a:gd name="csY12" fmla="*/ 1172488 h 1826538"/>
              <a:gd name="csX13" fmla="*/ 1123950 w 2022475"/>
              <a:gd name="csY13" fmla="*/ 1051838 h 1826538"/>
              <a:gd name="csX14" fmla="*/ 1187450 w 2022475"/>
              <a:gd name="csY14" fmla="*/ 1061363 h 1826538"/>
              <a:gd name="csX15" fmla="*/ 1216025 w 2022475"/>
              <a:gd name="csY15" fmla="*/ 1039138 h 1826538"/>
              <a:gd name="csX16" fmla="*/ 1622425 w 2022475"/>
              <a:gd name="csY16" fmla="*/ 670838 h 1826538"/>
              <a:gd name="csX17" fmla="*/ 1698625 w 2022475"/>
              <a:gd name="csY17" fmla="*/ 632738 h 1826538"/>
              <a:gd name="csX18" fmla="*/ 1819275 w 2022475"/>
              <a:gd name="csY18" fmla="*/ 597813 h 1826538"/>
              <a:gd name="csX19" fmla="*/ 1987550 w 2022475"/>
              <a:gd name="csY19" fmla="*/ 597813 h 1826538"/>
              <a:gd name="csX20" fmla="*/ 2022475 w 2022475"/>
              <a:gd name="csY20" fmla="*/ 420013 h 1826538"/>
              <a:gd name="csX21" fmla="*/ 1958975 w 2022475"/>
              <a:gd name="csY21" fmla="*/ 407313 h 1826538"/>
              <a:gd name="csX22" fmla="*/ 1920875 w 2022475"/>
              <a:gd name="csY22" fmla="*/ 321588 h 1826538"/>
              <a:gd name="csX23" fmla="*/ 1936750 w 2022475"/>
              <a:gd name="csY23" fmla="*/ 204113 h 1826538"/>
              <a:gd name="csX24" fmla="*/ 1174750 w 2022475"/>
              <a:gd name="csY24" fmla="*/ 51713 h 1826538"/>
              <a:gd name="csX25" fmla="*/ 1009108 w 2022475"/>
              <a:gd name="csY25" fmla="*/ 122322 h 1826538"/>
              <a:gd name="csX26" fmla="*/ 907554 w 2022475"/>
              <a:gd name="csY26" fmla="*/ 0 h 1826538"/>
              <a:gd name="csX27" fmla="*/ 840647 w 2022475"/>
              <a:gd name="csY27" fmla="*/ 307773 h 1826538"/>
              <a:gd name="csX28" fmla="*/ 757075 w 2022475"/>
              <a:gd name="csY28" fmla="*/ 435638 h 1826538"/>
              <a:gd name="csX29" fmla="*/ 781754 w 2022475"/>
              <a:gd name="csY29" fmla="*/ 479652 h 1826538"/>
              <a:gd name="csX30" fmla="*/ 762170 w 2022475"/>
              <a:gd name="csY30" fmla="*/ 558923 h 1826538"/>
              <a:gd name="csX31" fmla="*/ 755898 w 2022475"/>
              <a:gd name="csY31" fmla="*/ 673533 h 1826538"/>
              <a:gd name="csX32" fmla="*/ 790575 w 2022475"/>
              <a:gd name="csY32" fmla="*/ 801013 h 1826538"/>
              <a:gd name="csX33" fmla="*/ 860425 w 2022475"/>
              <a:gd name="csY33" fmla="*/ 899438 h 1826538"/>
              <a:gd name="csX34" fmla="*/ 927100 w 2022475"/>
              <a:gd name="csY34" fmla="*/ 959763 h 1826538"/>
              <a:gd name="csX35" fmla="*/ 993775 w 2022475"/>
              <a:gd name="csY35" fmla="*/ 1001038 h 1826538"/>
              <a:gd name="csX36" fmla="*/ 946150 w 2022475"/>
              <a:gd name="csY36" fmla="*/ 1045488 h 1826538"/>
              <a:gd name="csX37" fmla="*/ 828675 w 2022475"/>
              <a:gd name="csY37" fmla="*/ 1658263 h 1826538"/>
              <a:gd name="csX38" fmla="*/ 215900 w 2022475"/>
              <a:gd name="csY38" fmla="*/ 1534438 h 1826538"/>
              <a:gd name="csX0" fmla="*/ 215900 w 2022475"/>
              <a:gd name="csY0" fmla="*/ 1534438 h 1826538"/>
              <a:gd name="csX1" fmla="*/ 57150 w 2022475"/>
              <a:gd name="csY1" fmla="*/ 1188363 h 1826538"/>
              <a:gd name="csX2" fmla="*/ 193675 w 2022475"/>
              <a:gd name="csY2" fmla="*/ 1220113 h 1826538"/>
              <a:gd name="csX3" fmla="*/ 31750 w 2022475"/>
              <a:gd name="csY3" fmla="*/ 1423313 h 1826538"/>
              <a:gd name="csX4" fmla="*/ 15875 w 2022475"/>
              <a:gd name="csY4" fmla="*/ 1483638 h 1826538"/>
              <a:gd name="csX5" fmla="*/ 0 w 2022475"/>
              <a:gd name="csY5" fmla="*/ 1556663 h 1826538"/>
              <a:gd name="csX6" fmla="*/ 22225 w 2022475"/>
              <a:gd name="csY6" fmla="*/ 1604288 h 1826538"/>
              <a:gd name="csX7" fmla="*/ 69850 w 2022475"/>
              <a:gd name="csY7" fmla="*/ 1674138 h 1826538"/>
              <a:gd name="csX8" fmla="*/ 850900 w 2022475"/>
              <a:gd name="csY8" fmla="*/ 1826538 h 1826538"/>
              <a:gd name="csX9" fmla="*/ 927100 w 2022475"/>
              <a:gd name="csY9" fmla="*/ 1429663 h 1826538"/>
              <a:gd name="csX10" fmla="*/ 971550 w 2022475"/>
              <a:gd name="csY10" fmla="*/ 1305838 h 1826538"/>
              <a:gd name="csX11" fmla="*/ 1028700 w 2022475"/>
              <a:gd name="csY11" fmla="*/ 1172488 h 1826538"/>
              <a:gd name="csX12" fmla="*/ 1123950 w 2022475"/>
              <a:gd name="csY12" fmla="*/ 1051838 h 1826538"/>
              <a:gd name="csX13" fmla="*/ 1187450 w 2022475"/>
              <a:gd name="csY13" fmla="*/ 1061363 h 1826538"/>
              <a:gd name="csX14" fmla="*/ 1216025 w 2022475"/>
              <a:gd name="csY14" fmla="*/ 1039138 h 1826538"/>
              <a:gd name="csX15" fmla="*/ 1622425 w 2022475"/>
              <a:gd name="csY15" fmla="*/ 670838 h 1826538"/>
              <a:gd name="csX16" fmla="*/ 1698625 w 2022475"/>
              <a:gd name="csY16" fmla="*/ 632738 h 1826538"/>
              <a:gd name="csX17" fmla="*/ 1819275 w 2022475"/>
              <a:gd name="csY17" fmla="*/ 597813 h 1826538"/>
              <a:gd name="csX18" fmla="*/ 1987550 w 2022475"/>
              <a:gd name="csY18" fmla="*/ 597813 h 1826538"/>
              <a:gd name="csX19" fmla="*/ 2022475 w 2022475"/>
              <a:gd name="csY19" fmla="*/ 420013 h 1826538"/>
              <a:gd name="csX20" fmla="*/ 1958975 w 2022475"/>
              <a:gd name="csY20" fmla="*/ 407313 h 1826538"/>
              <a:gd name="csX21" fmla="*/ 1920875 w 2022475"/>
              <a:gd name="csY21" fmla="*/ 321588 h 1826538"/>
              <a:gd name="csX22" fmla="*/ 1936750 w 2022475"/>
              <a:gd name="csY22" fmla="*/ 204113 h 1826538"/>
              <a:gd name="csX23" fmla="*/ 1174750 w 2022475"/>
              <a:gd name="csY23" fmla="*/ 51713 h 1826538"/>
              <a:gd name="csX24" fmla="*/ 1009108 w 2022475"/>
              <a:gd name="csY24" fmla="*/ 122322 h 1826538"/>
              <a:gd name="csX25" fmla="*/ 907554 w 2022475"/>
              <a:gd name="csY25" fmla="*/ 0 h 1826538"/>
              <a:gd name="csX26" fmla="*/ 840647 w 2022475"/>
              <a:gd name="csY26" fmla="*/ 307773 h 1826538"/>
              <a:gd name="csX27" fmla="*/ 757075 w 2022475"/>
              <a:gd name="csY27" fmla="*/ 435638 h 1826538"/>
              <a:gd name="csX28" fmla="*/ 781754 w 2022475"/>
              <a:gd name="csY28" fmla="*/ 479652 h 1826538"/>
              <a:gd name="csX29" fmla="*/ 762170 w 2022475"/>
              <a:gd name="csY29" fmla="*/ 558923 h 1826538"/>
              <a:gd name="csX30" fmla="*/ 755898 w 2022475"/>
              <a:gd name="csY30" fmla="*/ 673533 h 1826538"/>
              <a:gd name="csX31" fmla="*/ 790575 w 2022475"/>
              <a:gd name="csY31" fmla="*/ 801013 h 1826538"/>
              <a:gd name="csX32" fmla="*/ 860425 w 2022475"/>
              <a:gd name="csY32" fmla="*/ 899438 h 1826538"/>
              <a:gd name="csX33" fmla="*/ 927100 w 2022475"/>
              <a:gd name="csY33" fmla="*/ 959763 h 1826538"/>
              <a:gd name="csX34" fmla="*/ 993775 w 2022475"/>
              <a:gd name="csY34" fmla="*/ 1001038 h 1826538"/>
              <a:gd name="csX35" fmla="*/ 946150 w 2022475"/>
              <a:gd name="csY35" fmla="*/ 1045488 h 1826538"/>
              <a:gd name="csX36" fmla="*/ 828675 w 2022475"/>
              <a:gd name="csY36" fmla="*/ 1658263 h 1826538"/>
              <a:gd name="csX37" fmla="*/ 215900 w 2022475"/>
              <a:gd name="csY37" fmla="*/ 1534438 h 1826538"/>
              <a:gd name="csX0" fmla="*/ 215900 w 2022475"/>
              <a:gd name="csY0" fmla="*/ 1534438 h 1826538"/>
              <a:gd name="csX1" fmla="*/ 193675 w 2022475"/>
              <a:gd name="csY1" fmla="*/ 1220113 h 1826538"/>
              <a:gd name="csX2" fmla="*/ 31750 w 2022475"/>
              <a:gd name="csY2" fmla="*/ 1423313 h 1826538"/>
              <a:gd name="csX3" fmla="*/ 15875 w 2022475"/>
              <a:gd name="csY3" fmla="*/ 1483638 h 1826538"/>
              <a:gd name="csX4" fmla="*/ 0 w 2022475"/>
              <a:gd name="csY4" fmla="*/ 1556663 h 1826538"/>
              <a:gd name="csX5" fmla="*/ 22225 w 2022475"/>
              <a:gd name="csY5" fmla="*/ 1604288 h 1826538"/>
              <a:gd name="csX6" fmla="*/ 69850 w 2022475"/>
              <a:gd name="csY6" fmla="*/ 1674138 h 1826538"/>
              <a:gd name="csX7" fmla="*/ 850900 w 2022475"/>
              <a:gd name="csY7" fmla="*/ 1826538 h 1826538"/>
              <a:gd name="csX8" fmla="*/ 927100 w 2022475"/>
              <a:gd name="csY8" fmla="*/ 1429663 h 1826538"/>
              <a:gd name="csX9" fmla="*/ 971550 w 2022475"/>
              <a:gd name="csY9" fmla="*/ 1305838 h 1826538"/>
              <a:gd name="csX10" fmla="*/ 1028700 w 2022475"/>
              <a:gd name="csY10" fmla="*/ 1172488 h 1826538"/>
              <a:gd name="csX11" fmla="*/ 1123950 w 2022475"/>
              <a:gd name="csY11" fmla="*/ 1051838 h 1826538"/>
              <a:gd name="csX12" fmla="*/ 1187450 w 2022475"/>
              <a:gd name="csY12" fmla="*/ 1061363 h 1826538"/>
              <a:gd name="csX13" fmla="*/ 1216025 w 2022475"/>
              <a:gd name="csY13" fmla="*/ 1039138 h 1826538"/>
              <a:gd name="csX14" fmla="*/ 1622425 w 2022475"/>
              <a:gd name="csY14" fmla="*/ 670838 h 1826538"/>
              <a:gd name="csX15" fmla="*/ 1698625 w 2022475"/>
              <a:gd name="csY15" fmla="*/ 632738 h 1826538"/>
              <a:gd name="csX16" fmla="*/ 1819275 w 2022475"/>
              <a:gd name="csY16" fmla="*/ 597813 h 1826538"/>
              <a:gd name="csX17" fmla="*/ 1987550 w 2022475"/>
              <a:gd name="csY17" fmla="*/ 597813 h 1826538"/>
              <a:gd name="csX18" fmla="*/ 2022475 w 2022475"/>
              <a:gd name="csY18" fmla="*/ 420013 h 1826538"/>
              <a:gd name="csX19" fmla="*/ 1958975 w 2022475"/>
              <a:gd name="csY19" fmla="*/ 407313 h 1826538"/>
              <a:gd name="csX20" fmla="*/ 1920875 w 2022475"/>
              <a:gd name="csY20" fmla="*/ 321588 h 1826538"/>
              <a:gd name="csX21" fmla="*/ 1936750 w 2022475"/>
              <a:gd name="csY21" fmla="*/ 204113 h 1826538"/>
              <a:gd name="csX22" fmla="*/ 1174750 w 2022475"/>
              <a:gd name="csY22" fmla="*/ 51713 h 1826538"/>
              <a:gd name="csX23" fmla="*/ 1009108 w 2022475"/>
              <a:gd name="csY23" fmla="*/ 122322 h 1826538"/>
              <a:gd name="csX24" fmla="*/ 907554 w 2022475"/>
              <a:gd name="csY24" fmla="*/ 0 h 1826538"/>
              <a:gd name="csX25" fmla="*/ 840647 w 2022475"/>
              <a:gd name="csY25" fmla="*/ 307773 h 1826538"/>
              <a:gd name="csX26" fmla="*/ 757075 w 2022475"/>
              <a:gd name="csY26" fmla="*/ 435638 h 1826538"/>
              <a:gd name="csX27" fmla="*/ 781754 w 2022475"/>
              <a:gd name="csY27" fmla="*/ 479652 h 1826538"/>
              <a:gd name="csX28" fmla="*/ 762170 w 2022475"/>
              <a:gd name="csY28" fmla="*/ 558923 h 1826538"/>
              <a:gd name="csX29" fmla="*/ 755898 w 2022475"/>
              <a:gd name="csY29" fmla="*/ 673533 h 1826538"/>
              <a:gd name="csX30" fmla="*/ 790575 w 2022475"/>
              <a:gd name="csY30" fmla="*/ 801013 h 1826538"/>
              <a:gd name="csX31" fmla="*/ 860425 w 2022475"/>
              <a:gd name="csY31" fmla="*/ 899438 h 1826538"/>
              <a:gd name="csX32" fmla="*/ 927100 w 2022475"/>
              <a:gd name="csY32" fmla="*/ 959763 h 1826538"/>
              <a:gd name="csX33" fmla="*/ 993775 w 2022475"/>
              <a:gd name="csY33" fmla="*/ 1001038 h 1826538"/>
              <a:gd name="csX34" fmla="*/ 946150 w 2022475"/>
              <a:gd name="csY34" fmla="*/ 1045488 h 1826538"/>
              <a:gd name="csX35" fmla="*/ 828675 w 2022475"/>
              <a:gd name="csY35" fmla="*/ 1658263 h 1826538"/>
              <a:gd name="csX36" fmla="*/ 215900 w 2022475"/>
              <a:gd name="csY36" fmla="*/ 1534438 h 1826538"/>
              <a:gd name="csX0" fmla="*/ 215900 w 2022475"/>
              <a:gd name="csY0" fmla="*/ 1534438 h 1826538"/>
              <a:gd name="csX1" fmla="*/ 31750 w 2022475"/>
              <a:gd name="csY1" fmla="*/ 1423313 h 1826538"/>
              <a:gd name="csX2" fmla="*/ 15875 w 2022475"/>
              <a:gd name="csY2" fmla="*/ 1483638 h 1826538"/>
              <a:gd name="csX3" fmla="*/ 0 w 2022475"/>
              <a:gd name="csY3" fmla="*/ 1556663 h 1826538"/>
              <a:gd name="csX4" fmla="*/ 22225 w 2022475"/>
              <a:gd name="csY4" fmla="*/ 1604288 h 1826538"/>
              <a:gd name="csX5" fmla="*/ 69850 w 2022475"/>
              <a:gd name="csY5" fmla="*/ 1674138 h 1826538"/>
              <a:gd name="csX6" fmla="*/ 850900 w 2022475"/>
              <a:gd name="csY6" fmla="*/ 1826538 h 1826538"/>
              <a:gd name="csX7" fmla="*/ 927100 w 2022475"/>
              <a:gd name="csY7" fmla="*/ 1429663 h 1826538"/>
              <a:gd name="csX8" fmla="*/ 971550 w 2022475"/>
              <a:gd name="csY8" fmla="*/ 1305838 h 1826538"/>
              <a:gd name="csX9" fmla="*/ 1028700 w 2022475"/>
              <a:gd name="csY9" fmla="*/ 1172488 h 1826538"/>
              <a:gd name="csX10" fmla="*/ 1123950 w 2022475"/>
              <a:gd name="csY10" fmla="*/ 1051838 h 1826538"/>
              <a:gd name="csX11" fmla="*/ 1187450 w 2022475"/>
              <a:gd name="csY11" fmla="*/ 1061363 h 1826538"/>
              <a:gd name="csX12" fmla="*/ 1216025 w 2022475"/>
              <a:gd name="csY12" fmla="*/ 1039138 h 1826538"/>
              <a:gd name="csX13" fmla="*/ 1622425 w 2022475"/>
              <a:gd name="csY13" fmla="*/ 670838 h 1826538"/>
              <a:gd name="csX14" fmla="*/ 1698625 w 2022475"/>
              <a:gd name="csY14" fmla="*/ 632738 h 1826538"/>
              <a:gd name="csX15" fmla="*/ 1819275 w 2022475"/>
              <a:gd name="csY15" fmla="*/ 597813 h 1826538"/>
              <a:gd name="csX16" fmla="*/ 1987550 w 2022475"/>
              <a:gd name="csY16" fmla="*/ 597813 h 1826538"/>
              <a:gd name="csX17" fmla="*/ 2022475 w 2022475"/>
              <a:gd name="csY17" fmla="*/ 420013 h 1826538"/>
              <a:gd name="csX18" fmla="*/ 1958975 w 2022475"/>
              <a:gd name="csY18" fmla="*/ 407313 h 1826538"/>
              <a:gd name="csX19" fmla="*/ 1920875 w 2022475"/>
              <a:gd name="csY19" fmla="*/ 321588 h 1826538"/>
              <a:gd name="csX20" fmla="*/ 1936750 w 2022475"/>
              <a:gd name="csY20" fmla="*/ 204113 h 1826538"/>
              <a:gd name="csX21" fmla="*/ 1174750 w 2022475"/>
              <a:gd name="csY21" fmla="*/ 51713 h 1826538"/>
              <a:gd name="csX22" fmla="*/ 1009108 w 2022475"/>
              <a:gd name="csY22" fmla="*/ 122322 h 1826538"/>
              <a:gd name="csX23" fmla="*/ 907554 w 2022475"/>
              <a:gd name="csY23" fmla="*/ 0 h 1826538"/>
              <a:gd name="csX24" fmla="*/ 840647 w 2022475"/>
              <a:gd name="csY24" fmla="*/ 307773 h 1826538"/>
              <a:gd name="csX25" fmla="*/ 757075 w 2022475"/>
              <a:gd name="csY25" fmla="*/ 435638 h 1826538"/>
              <a:gd name="csX26" fmla="*/ 781754 w 2022475"/>
              <a:gd name="csY26" fmla="*/ 479652 h 1826538"/>
              <a:gd name="csX27" fmla="*/ 762170 w 2022475"/>
              <a:gd name="csY27" fmla="*/ 558923 h 1826538"/>
              <a:gd name="csX28" fmla="*/ 755898 w 2022475"/>
              <a:gd name="csY28" fmla="*/ 673533 h 1826538"/>
              <a:gd name="csX29" fmla="*/ 790575 w 2022475"/>
              <a:gd name="csY29" fmla="*/ 801013 h 1826538"/>
              <a:gd name="csX30" fmla="*/ 860425 w 2022475"/>
              <a:gd name="csY30" fmla="*/ 899438 h 1826538"/>
              <a:gd name="csX31" fmla="*/ 927100 w 2022475"/>
              <a:gd name="csY31" fmla="*/ 959763 h 1826538"/>
              <a:gd name="csX32" fmla="*/ 993775 w 2022475"/>
              <a:gd name="csY32" fmla="*/ 1001038 h 1826538"/>
              <a:gd name="csX33" fmla="*/ 946150 w 2022475"/>
              <a:gd name="csY33" fmla="*/ 1045488 h 1826538"/>
              <a:gd name="csX34" fmla="*/ 828675 w 2022475"/>
              <a:gd name="csY34" fmla="*/ 1658263 h 1826538"/>
              <a:gd name="csX35" fmla="*/ 215900 w 2022475"/>
              <a:gd name="csY35" fmla="*/ 1534438 h 1826538"/>
              <a:gd name="csX0" fmla="*/ 215900 w 2022475"/>
              <a:gd name="csY0" fmla="*/ 1534438 h 1826538"/>
              <a:gd name="csX1" fmla="*/ 15875 w 2022475"/>
              <a:gd name="csY1" fmla="*/ 1483638 h 1826538"/>
              <a:gd name="csX2" fmla="*/ 0 w 2022475"/>
              <a:gd name="csY2" fmla="*/ 1556663 h 1826538"/>
              <a:gd name="csX3" fmla="*/ 22225 w 2022475"/>
              <a:gd name="csY3" fmla="*/ 1604288 h 1826538"/>
              <a:gd name="csX4" fmla="*/ 69850 w 2022475"/>
              <a:gd name="csY4" fmla="*/ 1674138 h 1826538"/>
              <a:gd name="csX5" fmla="*/ 850900 w 2022475"/>
              <a:gd name="csY5" fmla="*/ 1826538 h 1826538"/>
              <a:gd name="csX6" fmla="*/ 927100 w 2022475"/>
              <a:gd name="csY6" fmla="*/ 1429663 h 1826538"/>
              <a:gd name="csX7" fmla="*/ 971550 w 2022475"/>
              <a:gd name="csY7" fmla="*/ 1305838 h 1826538"/>
              <a:gd name="csX8" fmla="*/ 1028700 w 2022475"/>
              <a:gd name="csY8" fmla="*/ 1172488 h 1826538"/>
              <a:gd name="csX9" fmla="*/ 1123950 w 2022475"/>
              <a:gd name="csY9" fmla="*/ 1051838 h 1826538"/>
              <a:gd name="csX10" fmla="*/ 1187450 w 2022475"/>
              <a:gd name="csY10" fmla="*/ 1061363 h 1826538"/>
              <a:gd name="csX11" fmla="*/ 1216025 w 2022475"/>
              <a:gd name="csY11" fmla="*/ 1039138 h 1826538"/>
              <a:gd name="csX12" fmla="*/ 1622425 w 2022475"/>
              <a:gd name="csY12" fmla="*/ 670838 h 1826538"/>
              <a:gd name="csX13" fmla="*/ 1698625 w 2022475"/>
              <a:gd name="csY13" fmla="*/ 632738 h 1826538"/>
              <a:gd name="csX14" fmla="*/ 1819275 w 2022475"/>
              <a:gd name="csY14" fmla="*/ 597813 h 1826538"/>
              <a:gd name="csX15" fmla="*/ 1987550 w 2022475"/>
              <a:gd name="csY15" fmla="*/ 597813 h 1826538"/>
              <a:gd name="csX16" fmla="*/ 2022475 w 2022475"/>
              <a:gd name="csY16" fmla="*/ 420013 h 1826538"/>
              <a:gd name="csX17" fmla="*/ 1958975 w 2022475"/>
              <a:gd name="csY17" fmla="*/ 407313 h 1826538"/>
              <a:gd name="csX18" fmla="*/ 1920875 w 2022475"/>
              <a:gd name="csY18" fmla="*/ 321588 h 1826538"/>
              <a:gd name="csX19" fmla="*/ 1936750 w 2022475"/>
              <a:gd name="csY19" fmla="*/ 204113 h 1826538"/>
              <a:gd name="csX20" fmla="*/ 1174750 w 2022475"/>
              <a:gd name="csY20" fmla="*/ 51713 h 1826538"/>
              <a:gd name="csX21" fmla="*/ 1009108 w 2022475"/>
              <a:gd name="csY21" fmla="*/ 122322 h 1826538"/>
              <a:gd name="csX22" fmla="*/ 907554 w 2022475"/>
              <a:gd name="csY22" fmla="*/ 0 h 1826538"/>
              <a:gd name="csX23" fmla="*/ 840647 w 2022475"/>
              <a:gd name="csY23" fmla="*/ 307773 h 1826538"/>
              <a:gd name="csX24" fmla="*/ 757075 w 2022475"/>
              <a:gd name="csY24" fmla="*/ 435638 h 1826538"/>
              <a:gd name="csX25" fmla="*/ 781754 w 2022475"/>
              <a:gd name="csY25" fmla="*/ 479652 h 1826538"/>
              <a:gd name="csX26" fmla="*/ 762170 w 2022475"/>
              <a:gd name="csY26" fmla="*/ 558923 h 1826538"/>
              <a:gd name="csX27" fmla="*/ 755898 w 2022475"/>
              <a:gd name="csY27" fmla="*/ 673533 h 1826538"/>
              <a:gd name="csX28" fmla="*/ 790575 w 2022475"/>
              <a:gd name="csY28" fmla="*/ 801013 h 1826538"/>
              <a:gd name="csX29" fmla="*/ 860425 w 2022475"/>
              <a:gd name="csY29" fmla="*/ 899438 h 1826538"/>
              <a:gd name="csX30" fmla="*/ 927100 w 2022475"/>
              <a:gd name="csY30" fmla="*/ 959763 h 1826538"/>
              <a:gd name="csX31" fmla="*/ 993775 w 2022475"/>
              <a:gd name="csY31" fmla="*/ 1001038 h 1826538"/>
              <a:gd name="csX32" fmla="*/ 946150 w 2022475"/>
              <a:gd name="csY32" fmla="*/ 1045488 h 1826538"/>
              <a:gd name="csX33" fmla="*/ 828675 w 2022475"/>
              <a:gd name="csY33" fmla="*/ 1658263 h 1826538"/>
              <a:gd name="csX34" fmla="*/ 215900 w 2022475"/>
              <a:gd name="csY34" fmla="*/ 1534438 h 1826538"/>
              <a:gd name="csX0" fmla="*/ 215900 w 2022475"/>
              <a:gd name="csY0" fmla="*/ 1534438 h 1826538"/>
              <a:gd name="csX1" fmla="*/ 0 w 2022475"/>
              <a:gd name="csY1" fmla="*/ 1556663 h 1826538"/>
              <a:gd name="csX2" fmla="*/ 22225 w 2022475"/>
              <a:gd name="csY2" fmla="*/ 1604288 h 1826538"/>
              <a:gd name="csX3" fmla="*/ 69850 w 2022475"/>
              <a:gd name="csY3" fmla="*/ 1674138 h 1826538"/>
              <a:gd name="csX4" fmla="*/ 850900 w 2022475"/>
              <a:gd name="csY4" fmla="*/ 1826538 h 1826538"/>
              <a:gd name="csX5" fmla="*/ 927100 w 2022475"/>
              <a:gd name="csY5" fmla="*/ 1429663 h 1826538"/>
              <a:gd name="csX6" fmla="*/ 971550 w 2022475"/>
              <a:gd name="csY6" fmla="*/ 1305838 h 1826538"/>
              <a:gd name="csX7" fmla="*/ 1028700 w 2022475"/>
              <a:gd name="csY7" fmla="*/ 1172488 h 1826538"/>
              <a:gd name="csX8" fmla="*/ 1123950 w 2022475"/>
              <a:gd name="csY8" fmla="*/ 1051838 h 1826538"/>
              <a:gd name="csX9" fmla="*/ 1187450 w 2022475"/>
              <a:gd name="csY9" fmla="*/ 1061363 h 1826538"/>
              <a:gd name="csX10" fmla="*/ 1216025 w 2022475"/>
              <a:gd name="csY10" fmla="*/ 1039138 h 1826538"/>
              <a:gd name="csX11" fmla="*/ 1622425 w 2022475"/>
              <a:gd name="csY11" fmla="*/ 670838 h 1826538"/>
              <a:gd name="csX12" fmla="*/ 1698625 w 2022475"/>
              <a:gd name="csY12" fmla="*/ 632738 h 1826538"/>
              <a:gd name="csX13" fmla="*/ 1819275 w 2022475"/>
              <a:gd name="csY13" fmla="*/ 597813 h 1826538"/>
              <a:gd name="csX14" fmla="*/ 1987550 w 2022475"/>
              <a:gd name="csY14" fmla="*/ 597813 h 1826538"/>
              <a:gd name="csX15" fmla="*/ 2022475 w 2022475"/>
              <a:gd name="csY15" fmla="*/ 420013 h 1826538"/>
              <a:gd name="csX16" fmla="*/ 1958975 w 2022475"/>
              <a:gd name="csY16" fmla="*/ 407313 h 1826538"/>
              <a:gd name="csX17" fmla="*/ 1920875 w 2022475"/>
              <a:gd name="csY17" fmla="*/ 321588 h 1826538"/>
              <a:gd name="csX18" fmla="*/ 1936750 w 2022475"/>
              <a:gd name="csY18" fmla="*/ 204113 h 1826538"/>
              <a:gd name="csX19" fmla="*/ 1174750 w 2022475"/>
              <a:gd name="csY19" fmla="*/ 51713 h 1826538"/>
              <a:gd name="csX20" fmla="*/ 1009108 w 2022475"/>
              <a:gd name="csY20" fmla="*/ 122322 h 1826538"/>
              <a:gd name="csX21" fmla="*/ 907554 w 2022475"/>
              <a:gd name="csY21" fmla="*/ 0 h 1826538"/>
              <a:gd name="csX22" fmla="*/ 840647 w 2022475"/>
              <a:gd name="csY22" fmla="*/ 307773 h 1826538"/>
              <a:gd name="csX23" fmla="*/ 757075 w 2022475"/>
              <a:gd name="csY23" fmla="*/ 435638 h 1826538"/>
              <a:gd name="csX24" fmla="*/ 781754 w 2022475"/>
              <a:gd name="csY24" fmla="*/ 479652 h 1826538"/>
              <a:gd name="csX25" fmla="*/ 762170 w 2022475"/>
              <a:gd name="csY25" fmla="*/ 558923 h 1826538"/>
              <a:gd name="csX26" fmla="*/ 755898 w 2022475"/>
              <a:gd name="csY26" fmla="*/ 673533 h 1826538"/>
              <a:gd name="csX27" fmla="*/ 790575 w 2022475"/>
              <a:gd name="csY27" fmla="*/ 801013 h 1826538"/>
              <a:gd name="csX28" fmla="*/ 860425 w 2022475"/>
              <a:gd name="csY28" fmla="*/ 899438 h 1826538"/>
              <a:gd name="csX29" fmla="*/ 927100 w 2022475"/>
              <a:gd name="csY29" fmla="*/ 959763 h 1826538"/>
              <a:gd name="csX30" fmla="*/ 993775 w 2022475"/>
              <a:gd name="csY30" fmla="*/ 1001038 h 1826538"/>
              <a:gd name="csX31" fmla="*/ 946150 w 2022475"/>
              <a:gd name="csY31" fmla="*/ 1045488 h 1826538"/>
              <a:gd name="csX32" fmla="*/ 828675 w 2022475"/>
              <a:gd name="csY32" fmla="*/ 1658263 h 1826538"/>
              <a:gd name="csX33" fmla="*/ 215900 w 2022475"/>
              <a:gd name="csY33" fmla="*/ 1534438 h 1826538"/>
              <a:gd name="csX0" fmla="*/ 193675 w 2000250"/>
              <a:gd name="csY0" fmla="*/ 1534438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32" fmla="*/ 193675 w 2000250"/>
              <a:gd name="csY32" fmla="*/ 1534438 h 1826538"/>
              <a:gd name="csX0" fmla="*/ 806450 w 2000250"/>
              <a:gd name="csY0" fmla="*/ 1658263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0" fmla="*/ 758825 w 1952625"/>
              <a:gd name="csY0" fmla="*/ 1658263 h 1826538"/>
              <a:gd name="csX1" fmla="*/ 0 w 1952625"/>
              <a:gd name="csY1" fmla="*/ 1674138 h 1826538"/>
              <a:gd name="csX2" fmla="*/ 781050 w 1952625"/>
              <a:gd name="csY2" fmla="*/ 1826538 h 1826538"/>
              <a:gd name="csX3" fmla="*/ 857250 w 1952625"/>
              <a:gd name="csY3" fmla="*/ 1429663 h 1826538"/>
              <a:gd name="csX4" fmla="*/ 901700 w 1952625"/>
              <a:gd name="csY4" fmla="*/ 1305838 h 1826538"/>
              <a:gd name="csX5" fmla="*/ 958850 w 1952625"/>
              <a:gd name="csY5" fmla="*/ 1172488 h 1826538"/>
              <a:gd name="csX6" fmla="*/ 1054100 w 1952625"/>
              <a:gd name="csY6" fmla="*/ 1051838 h 1826538"/>
              <a:gd name="csX7" fmla="*/ 1117600 w 1952625"/>
              <a:gd name="csY7" fmla="*/ 1061363 h 1826538"/>
              <a:gd name="csX8" fmla="*/ 1146175 w 1952625"/>
              <a:gd name="csY8" fmla="*/ 1039138 h 1826538"/>
              <a:gd name="csX9" fmla="*/ 1552575 w 1952625"/>
              <a:gd name="csY9" fmla="*/ 670838 h 1826538"/>
              <a:gd name="csX10" fmla="*/ 1628775 w 1952625"/>
              <a:gd name="csY10" fmla="*/ 632738 h 1826538"/>
              <a:gd name="csX11" fmla="*/ 1749425 w 1952625"/>
              <a:gd name="csY11" fmla="*/ 597813 h 1826538"/>
              <a:gd name="csX12" fmla="*/ 1917700 w 1952625"/>
              <a:gd name="csY12" fmla="*/ 597813 h 1826538"/>
              <a:gd name="csX13" fmla="*/ 1952625 w 1952625"/>
              <a:gd name="csY13" fmla="*/ 420013 h 1826538"/>
              <a:gd name="csX14" fmla="*/ 1889125 w 1952625"/>
              <a:gd name="csY14" fmla="*/ 407313 h 1826538"/>
              <a:gd name="csX15" fmla="*/ 1851025 w 1952625"/>
              <a:gd name="csY15" fmla="*/ 321588 h 1826538"/>
              <a:gd name="csX16" fmla="*/ 1866900 w 1952625"/>
              <a:gd name="csY16" fmla="*/ 204113 h 1826538"/>
              <a:gd name="csX17" fmla="*/ 1104900 w 1952625"/>
              <a:gd name="csY17" fmla="*/ 51713 h 1826538"/>
              <a:gd name="csX18" fmla="*/ 939258 w 1952625"/>
              <a:gd name="csY18" fmla="*/ 122322 h 1826538"/>
              <a:gd name="csX19" fmla="*/ 837704 w 1952625"/>
              <a:gd name="csY19" fmla="*/ 0 h 1826538"/>
              <a:gd name="csX20" fmla="*/ 770797 w 1952625"/>
              <a:gd name="csY20" fmla="*/ 307773 h 1826538"/>
              <a:gd name="csX21" fmla="*/ 687225 w 1952625"/>
              <a:gd name="csY21" fmla="*/ 435638 h 1826538"/>
              <a:gd name="csX22" fmla="*/ 711904 w 1952625"/>
              <a:gd name="csY22" fmla="*/ 479652 h 1826538"/>
              <a:gd name="csX23" fmla="*/ 692320 w 1952625"/>
              <a:gd name="csY23" fmla="*/ 558923 h 1826538"/>
              <a:gd name="csX24" fmla="*/ 686048 w 1952625"/>
              <a:gd name="csY24" fmla="*/ 673533 h 1826538"/>
              <a:gd name="csX25" fmla="*/ 720725 w 1952625"/>
              <a:gd name="csY25" fmla="*/ 801013 h 1826538"/>
              <a:gd name="csX26" fmla="*/ 790575 w 1952625"/>
              <a:gd name="csY26" fmla="*/ 899438 h 1826538"/>
              <a:gd name="csX27" fmla="*/ 857250 w 1952625"/>
              <a:gd name="csY27" fmla="*/ 959763 h 1826538"/>
              <a:gd name="csX28" fmla="*/ 923925 w 1952625"/>
              <a:gd name="csY28" fmla="*/ 1001038 h 1826538"/>
              <a:gd name="csX29" fmla="*/ 876300 w 1952625"/>
              <a:gd name="csY29" fmla="*/ 1045488 h 1826538"/>
              <a:gd name="csX30" fmla="*/ 758825 w 1952625"/>
              <a:gd name="csY30" fmla="*/ 1658263 h 1826538"/>
              <a:gd name="csX0" fmla="*/ 74388 w 1268188"/>
              <a:gd name="csY0" fmla="*/ 1658263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29" fmla="*/ 74388 w 1268188"/>
              <a:gd name="csY29" fmla="*/ 1658263 h 1826538"/>
              <a:gd name="csX0" fmla="*/ 191863 w 1268188"/>
              <a:gd name="csY0" fmla="*/ 1045488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0" fmla="*/ 191863 w 1268188"/>
              <a:gd name="csY0" fmla="*/ 104548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27" fmla="*/ 191863 w 1268188"/>
              <a:gd name="csY27" fmla="*/ 104548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369663 w 1268188"/>
              <a:gd name="csY3" fmla="*/ 1051838 h 1429663"/>
              <a:gd name="csX4" fmla="*/ 433163 w 1268188"/>
              <a:gd name="csY4" fmla="*/ 1061363 h 1429663"/>
              <a:gd name="csX5" fmla="*/ 461738 w 1268188"/>
              <a:gd name="csY5" fmla="*/ 1039138 h 1429663"/>
              <a:gd name="csX6" fmla="*/ 868138 w 1268188"/>
              <a:gd name="csY6" fmla="*/ 670838 h 1429663"/>
              <a:gd name="csX7" fmla="*/ 944338 w 1268188"/>
              <a:gd name="csY7" fmla="*/ 632738 h 1429663"/>
              <a:gd name="csX8" fmla="*/ 1064988 w 1268188"/>
              <a:gd name="csY8" fmla="*/ 597813 h 1429663"/>
              <a:gd name="csX9" fmla="*/ 1233263 w 1268188"/>
              <a:gd name="csY9" fmla="*/ 597813 h 1429663"/>
              <a:gd name="csX10" fmla="*/ 1268188 w 1268188"/>
              <a:gd name="csY10" fmla="*/ 420013 h 1429663"/>
              <a:gd name="csX11" fmla="*/ 1204688 w 1268188"/>
              <a:gd name="csY11" fmla="*/ 407313 h 1429663"/>
              <a:gd name="csX12" fmla="*/ 1166588 w 1268188"/>
              <a:gd name="csY12" fmla="*/ 321588 h 1429663"/>
              <a:gd name="csX13" fmla="*/ 1182463 w 1268188"/>
              <a:gd name="csY13" fmla="*/ 204113 h 1429663"/>
              <a:gd name="csX14" fmla="*/ 420463 w 1268188"/>
              <a:gd name="csY14" fmla="*/ 51713 h 1429663"/>
              <a:gd name="csX15" fmla="*/ 254821 w 1268188"/>
              <a:gd name="csY15" fmla="*/ 122322 h 1429663"/>
              <a:gd name="csX16" fmla="*/ 153267 w 1268188"/>
              <a:gd name="csY16" fmla="*/ 0 h 1429663"/>
              <a:gd name="csX17" fmla="*/ 86360 w 1268188"/>
              <a:gd name="csY17" fmla="*/ 307773 h 1429663"/>
              <a:gd name="csX18" fmla="*/ 2788 w 1268188"/>
              <a:gd name="csY18" fmla="*/ 435638 h 1429663"/>
              <a:gd name="csX19" fmla="*/ 27467 w 1268188"/>
              <a:gd name="csY19" fmla="*/ 479652 h 1429663"/>
              <a:gd name="csX20" fmla="*/ 7883 w 1268188"/>
              <a:gd name="csY20" fmla="*/ 558923 h 1429663"/>
              <a:gd name="csX21" fmla="*/ 1611 w 1268188"/>
              <a:gd name="csY21" fmla="*/ 673533 h 1429663"/>
              <a:gd name="csX22" fmla="*/ 36288 w 1268188"/>
              <a:gd name="csY22" fmla="*/ 801013 h 1429663"/>
              <a:gd name="csX23" fmla="*/ 106138 w 1268188"/>
              <a:gd name="csY23" fmla="*/ 899438 h 1429663"/>
              <a:gd name="csX24" fmla="*/ 172813 w 1268188"/>
              <a:gd name="csY24" fmla="*/ 959763 h 1429663"/>
              <a:gd name="csX25" fmla="*/ 239488 w 1268188"/>
              <a:gd name="csY25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369663 w 1268188"/>
              <a:gd name="csY2" fmla="*/ 1051838 h 1429663"/>
              <a:gd name="csX3" fmla="*/ 433163 w 1268188"/>
              <a:gd name="csY3" fmla="*/ 1061363 h 1429663"/>
              <a:gd name="csX4" fmla="*/ 461738 w 1268188"/>
              <a:gd name="csY4" fmla="*/ 1039138 h 1429663"/>
              <a:gd name="csX5" fmla="*/ 868138 w 1268188"/>
              <a:gd name="csY5" fmla="*/ 670838 h 1429663"/>
              <a:gd name="csX6" fmla="*/ 944338 w 1268188"/>
              <a:gd name="csY6" fmla="*/ 632738 h 1429663"/>
              <a:gd name="csX7" fmla="*/ 1064988 w 1268188"/>
              <a:gd name="csY7" fmla="*/ 597813 h 1429663"/>
              <a:gd name="csX8" fmla="*/ 1233263 w 1268188"/>
              <a:gd name="csY8" fmla="*/ 597813 h 1429663"/>
              <a:gd name="csX9" fmla="*/ 1268188 w 1268188"/>
              <a:gd name="csY9" fmla="*/ 420013 h 1429663"/>
              <a:gd name="csX10" fmla="*/ 1204688 w 1268188"/>
              <a:gd name="csY10" fmla="*/ 407313 h 1429663"/>
              <a:gd name="csX11" fmla="*/ 1166588 w 1268188"/>
              <a:gd name="csY11" fmla="*/ 321588 h 1429663"/>
              <a:gd name="csX12" fmla="*/ 1182463 w 1268188"/>
              <a:gd name="csY12" fmla="*/ 204113 h 1429663"/>
              <a:gd name="csX13" fmla="*/ 420463 w 1268188"/>
              <a:gd name="csY13" fmla="*/ 51713 h 1429663"/>
              <a:gd name="csX14" fmla="*/ 254821 w 1268188"/>
              <a:gd name="csY14" fmla="*/ 122322 h 1429663"/>
              <a:gd name="csX15" fmla="*/ 153267 w 1268188"/>
              <a:gd name="csY15" fmla="*/ 0 h 1429663"/>
              <a:gd name="csX16" fmla="*/ 86360 w 1268188"/>
              <a:gd name="csY16" fmla="*/ 307773 h 1429663"/>
              <a:gd name="csX17" fmla="*/ 2788 w 1268188"/>
              <a:gd name="csY17" fmla="*/ 435638 h 1429663"/>
              <a:gd name="csX18" fmla="*/ 27467 w 1268188"/>
              <a:gd name="csY18" fmla="*/ 479652 h 1429663"/>
              <a:gd name="csX19" fmla="*/ 7883 w 1268188"/>
              <a:gd name="csY19" fmla="*/ 558923 h 1429663"/>
              <a:gd name="csX20" fmla="*/ 1611 w 1268188"/>
              <a:gd name="csY20" fmla="*/ 673533 h 1429663"/>
              <a:gd name="csX21" fmla="*/ 36288 w 1268188"/>
              <a:gd name="csY21" fmla="*/ 801013 h 1429663"/>
              <a:gd name="csX22" fmla="*/ 106138 w 1268188"/>
              <a:gd name="csY22" fmla="*/ 899438 h 1429663"/>
              <a:gd name="csX23" fmla="*/ 172813 w 1268188"/>
              <a:gd name="csY23" fmla="*/ 959763 h 1429663"/>
              <a:gd name="csX24" fmla="*/ 239488 w 1268188"/>
              <a:gd name="csY24" fmla="*/ 1001038 h 1429663"/>
              <a:gd name="csX0" fmla="*/ 239488 w 1268188"/>
              <a:gd name="csY0" fmla="*/ 1001038 h 1061363"/>
              <a:gd name="csX1" fmla="*/ 369663 w 1268188"/>
              <a:gd name="csY1" fmla="*/ 1051838 h 1061363"/>
              <a:gd name="csX2" fmla="*/ 433163 w 1268188"/>
              <a:gd name="csY2" fmla="*/ 1061363 h 1061363"/>
              <a:gd name="csX3" fmla="*/ 461738 w 1268188"/>
              <a:gd name="csY3" fmla="*/ 1039138 h 1061363"/>
              <a:gd name="csX4" fmla="*/ 868138 w 1268188"/>
              <a:gd name="csY4" fmla="*/ 670838 h 1061363"/>
              <a:gd name="csX5" fmla="*/ 944338 w 1268188"/>
              <a:gd name="csY5" fmla="*/ 632738 h 1061363"/>
              <a:gd name="csX6" fmla="*/ 1064988 w 1268188"/>
              <a:gd name="csY6" fmla="*/ 597813 h 1061363"/>
              <a:gd name="csX7" fmla="*/ 1233263 w 1268188"/>
              <a:gd name="csY7" fmla="*/ 597813 h 1061363"/>
              <a:gd name="csX8" fmla="*/ 1268188 w 1268188"/>
              <a:gd name="csY8" fmla="*/ 420013 h 1061363"/>
              <a:gd name="csX9" fmla="*/ 1204688 w 1268188"/>
              <a:gd name="csY9" fmla="*/ 407313 h 1061363"/>
              <a:gd name="csX10" fmla="*/ 1166588 w 1268188"/>
              <a:gd name="csY10" fmla="*/ 321588 h 1061363"/>
              <a:gd name="csX11" fmla="*/ 1182463 w 1268188"/>
              <a:gd name="csY11" fmla="*/ 204113 h 1061363"/>
              <a:gd name="csX12" fmla="*/ 420463 w 1268188"/>
              <a:gd name="csY12" fmla="*/ 51713 h 1061363"/>
              <a:gd name="csX13" fmla="*/ 254821 w 1268188"/>
              <a:gd name="csY13" fmla="*/ 122322 h 1061363"/>
              <a:gd name="csX14" fmla="*/ 153267 w 1268188"/>
              <a:gd name="csY14" fmla="*/ 0 h 1061363"/>
              <a:gd name="csX15" fmla="*/ 86360 w 1268188"/>
              <a:gd name="csY15" fmla="*/ 307773 h 1061363"/>
              <a:gd name="csX16" fmla="*/ 2788 w 1268188"/>
              <a:gd name="csY16" fmla="*/ 435638 h 1061363"/>
              <a:gd name="csX17" fmla="*/ 27467 w 1268188"/>
              <a:gd name="csY17" fmla="*/ 479652 h 1061363"/>
              <a:gd name="csX18" fmla="*/ 7883 w 1268188"/>
              <a:gd name="csY18" fmla="*/ 558923 h 1061363"/>
              <a:gd name="csX19" fmla="*/ 1611 w 1268188"/>
              <a:gd name="csY19" fmla="*/ 673533 h 1061363"/>
              <a:gd name="csX20" fmla="*/ 36288 w 1268188"/>
              <a:gd name="csY20" fmla="*/ 801013 h 1061363"/>
              <a:gd name="csX21" fmla="*/ 106138 w 1268188"/>
              <a:gd name="csY21" fmla="*/ 899438 h 1061363"/>
              <a:gd name="csX22" fmla="*/ 172813 w 1268188"/>
              <a:gd name="csY22" fmla="*/ 959763 h 1061363"/>
              <a:gd name="csX23" fmla="*/ 239488 w 1268188"/>
              <a:gd name="csY23" fmla="*/ 1001038 h 106136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1268188" h="1061363">
                <a:moveTo>
                  <a:pt x="239488" y="1001038"/>
                </a:moveTo>
                <a:lnTo>
                  <a:pt x="369663" y="1051838"/>
                </a:lnTo>
                <a:lnTo>
                  <a:pt x="433163" y="1061363"/>
                </a:lnTo>
                <a:lnTo>
                  <a:pt x="461738" y="1039138"/>
                </a:lnTo>
                <a:lnTo>
                  <a:pt x="868138" y="670838"/>
                </a:lnTo>
                <a:lnTo>
                  <a:pt x="944338" y="632738"/>
                </a:lnTo>
                <a:lnTo>
                  <a:pt x="1064988" y="597813"/>
                </a:lnTo>
                <a:lnTo>
                  <a:pt x="1233263" y="597813"/>
                </a:lnTo>
                <a:lnTo>
                  <a:pt x="1268188" y="420013"/>
                </a:lnTo>
                <a:lnTo>
                  <a:pt x="1204688" y="407313"/>
                </a:lnTo>
                <a:lnTo>
                  <a:pt x="1166588" y="321588"/>
                </a:lnTo>
                <a:lnTo>
                  <a:pt x="1182463" y="204113"/>
                </a:lnTo>
                <a:lnTo>
                  <a:pt x="420463" y="51713"/>
                </a:lnTo>
                <a:lnTo>
                  <a:pt x="254821" y="122322"/>
                </a:lnTo>
                <a:lnTo>
                  <a:pt x="153267" y="0"/>
                </a:lnTo>
                <a:lnTo>
                  <a:pt x="86360" y="307773"/>
                </a:lnTo>
                <a:lnTo>
                  <a:pt x="2788" y="435638"/>
                </a:lnTo>
                <a:lnTo>
                  <a:pt x="27467" y="479652"/>
                </a:lnTo>
                <a:lnTo>
                  <a:pt x="7883" y="558923"/>
                </a:lnTo>
                <a:cubicBezTo>
                  <a:pt x="15317" y="588660"/>
                  <a:pt x="-5823" y="643796"/>
                  <a:pt x="1611" y="673533"/>
                </a:cubicBezTo>
                <a:cubicBezTo>
                  <a:pt x="1443" y="694036"/>
                  <a:pt x="21841" y="758902"/>
                  <a:pt x="36288" y="801013"/>
                </a:cubicBezTo>
                <a:lnTo>
                  <a:pt x="106138" y="899438"/>
                </a:lnTo>
                <a:lnTo>
                  <a:pt x="172813" y="959763"/>
                </a:lnTo>
                <a:lnTo>
                  <a:pt x="239488" y="100103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897C8011-9AD9-BC6D-A563-41E1AF9A3591}"/>
              </a:ext>
            </a:extLst>
          </p:cNvPr>
          <p:cNvSpPr/>
          <p:nvPr/>
        </p:nvSpPr>
        <p:spPr>
          <a:xfrm>
            <a:off x="4120587" y="2316691"/>
            <a:ext cx="447410" cy="325966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447410" h="325966">
                <a:moveTo>
                  <a:pt x="238918" y="0"/>
                </a:moveTo>
                <a:lnTo>
                  <a:pt x="296068" y="27252"/>
                </a:lnTo>
                <a:lnTo>
                  <a:pt x="296632" y="55034"/>
                </a:lnTo>
                <a:lnTo>
                  <a:pt x="447410" y="202141"/>
                </a:lnTo>
                <a:lnTo>
                  <a:pt x="408517" y="303212"/>
                </a:lnTo>
                <a:lnTo>
                  <a:pt x="380206" y="325966"/>
                </a:lnTo>
                <a:lnTo>
                  <a:pt x="21960" y="234685"/>
                </a:lnTo>
                <a:lnTo>
                  <a:pt x="11112" y="176741"/>
                </a:lnTo>
                <a:lnTo>
                  <a:pt x="0" y="143933"/>
                </a:lnTo>
                <a:lnTo>
                  <a:pt x="129646" y="20902"/>
                </a:lnTo>
                <a:lnTo>
                  <a:pt x="223573" y="42333"/>
                </a:lnTo>
                <a:lnTo>
                  <a:pt x="238918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877F1788-4635-03E9-4A5E-CE66B7859E11}"/>
              </a:ext>
            </a:extLst>
          </p:cNvPr>
          <p:cNvSpPr txBox="1"/>
          <p:nvPr/>
        </p:nvSpPr>
        <p:spPr>
          <a:xfrm>
            <a:off x="4053970" y="238393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85E6F83E-0D7D-2B11-A6FB-9E388EB782E7}"/>
              </a:ext>
            </a:extLst>
          </p:cNvPr>
          <p:cNvSpPr/>
          <p:nvPr/>
        </p:nvSpPr>
        <p:spPr>
          <a:xfrm>
            <a:off x="4730136" y="2854798"/>
            <a:ext cx="208578" cy="596105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</a:cxnLst>
            <a:rect l="l" t="t" r="r" b="b"/>
            <a:pathLst>
              <a:path w="208578" h="596105">
                <a:moveTo>
                  <a:pt x="0" y="596105"/>
                </a:moveTo>
                <a:lnTo>
                  <a:pt x="89695" y="557213"/>
                </a:lnTo>
                <a:lnTo>
                  <a:pt x="69851" y="412749"/>
                </a:lnTo>
                <a:lnTo>
                  <a:pt x="122853" y="376560"/>
                </a:lnTo>
                <a:lnTo>
                  <a:pt x="129996" y="305122"/>
                </a:lnTo>
                <a:lnTo>
                  <a:pt x="106184" y="267022"/>
                </a:lnTo>
                <a:lnTo>
                  <a:pt x="208578" y="112240"/>
                </a:lnTo>
                <a:lnTo>
                  <a:pt x="120650" y="0"/>
                </a:lnTo>
              </a:path>
            </a:pathLst>
          </a:custGeom>
          <a:noFill/>
          <a:ln>
            <a:solidFill>
              <a:srgbClr val="00B0F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3D57BE61-688E-83B5-4F5E-34686457F704}"/>
              </a:ext>
            </a:extLst>
          </p:cNvPr>
          <p:cNvSpPr/>
          <p:nvPr/>
        </p:nvSpPr>
        <p:spPr>
          <a:xfrm>
            <a:off x="5302250" y="1985183"/>
            <a:ext cx="898525" cy="1445742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353218"/>
              <a:gd name="csY0" fmla="*/ 665162 h 665162"/>
              <a:gd name="csX1" fmla="*/ 257789 w 353218"/>
              <a:gd name="csY1" fmla="*/ 642467 h 665162"/>
              <a:gd name="csX2" fmla="*/ 353218 w 353218"/>
              <a:gd name="csY2" fmla="*/ 0 h 665162"/>
              <a:gd name="csX0" fmla="*/ 0 w 353218"/>
              <a:gd name="csY0" fmla="*/ 611187 h 642467"/>
              <a:gd name="csX1" fmla="*/ 257789 w 353218"/>
              <a:gd name="csY1" fmla="*/ 642467 h 642467"/>
              <a:gd name="csX2" fmla="*/ 353218 w 353218"/>
              <a:gd name="csY2" fmla="*/ 0 h 642467"/>
              <a:gd name="csX0" fmla="*/ 0 w 353218"/>
              <a:gd name="csY0" fmla="*/ 611187 h 642467"/>
              <a:gd name="csX1" fmla="*/ 85719 w 353218"/>
              <a:gd name="csY1" fmla="*/ 619905 h 642467"/>
              <a:gd name="csX2" fmla="*/ 257789 w 353218"/>
              <a:gd name="csY2" fmla="*/ 642467 h 642467"/>
              <a:gd name="csX3" fmla="*/ 353218 w 353218"/>
              <a:gd name="csY3" fmla="*/ 0 h 642467"/>
              <a:gd name="csX0" fmla="*/ 0 w 407987"/>
              <a:gd name="csY0" fmla="*/ 634999 h 642467"/>
              <a:gd name="csX1" fmla="*/ 140488 w 407987"/>
              <a:gd name="csY1" fmla="*/ 619905 h 642467"/>
              <a:gd name="csX2" fmla="*/ 312558 w 407987"/>
              <a:gd name="csY2" fmla="*/ 642467 h 642467"/>
              <a:gd name="csX3" fmla="*/ 407987 w 407987"/>
              <a:gd name="csY3" fmla="*/ 0 h 642467"/>
              <a:gd name="csX0" fmla="*/ 0 w 407987"/>
              <a:gd name="csY0" fmla="*/ 634999 h 642467"/>
              <a:gd name="csX1" fmla="*/ 128582 w 407987"/>
              <a:gd name="csY1" fmla="*/ 610380 h 642467"/>
              <a:gd name="csX2" fmla="*/ 312558 w 407987"/>
              <a:gd name="csY2" fmla="*/ 642467 h 642467"/>
              <a:gd name="csX3" fmla="*/ 407987 w 407987"/>
              <a:gd name="csY3" fmla="*/ 0 h 642467"/>
              <a:gd name="csX0" fmla="*/ 0 w 407987"/>
              <a:gd name="csY0" fmla="*/ 634999 h 642467"/>
              <a:gd name="csX1" fmla="*/ 119057 w 407987"/>
              <a:gd name="csY1" fmla="*/ 615142 h 642467"/>
              <a:gd name="csX2" fmla="*/ 312558 w 407987"/>
              <a:gd name="csY2" fmla="*/ 642467 h 642467"/>
              <a:gd name="csX3" fmla="*/ 407987 w 407987"/>
              <a:gd name="csY3" fmla="*/ 0 h 642467"/>
              <a:gd name="csX0" fmla="*/ 0 w 407987"/>
              <a:gd name="csY0" fmla="*/ 634999 h 642467"/>
              <a:gd name="csX1" fmla="*/ 312558 w 407987"/>
              <a:gd name="csY1" fmla="*/ 642467 h 642467"/>
              <a:gd name="csX2" fmla="*/ 407987 w 407987"/>
              <a:gd name="csY2" fmla="*/ 0 h 642467"/>
              <a:gd name="csX0" fmla="*/ 0 w 95429"/>
              <a:gd name="csY0" fmla="*/ 642467 h 642467"/>
              <a:gd name="csX1" fmla="*/ 95429 w 95429"/>
              <a:gd name="csY1" fmla="*/ 0 h 642467"/>
              <a:gd name="csX0" fmla="*/ 701496 w 701496"/>
              <a:gd name="csY0" fmla="*/ 1471142 h 1471142"/>
              <a:gd name="csX1" fmla="*/ 0 w 701496"/>
              <a:gd name="csY1" fmla="*/ 0 h 1471142"/>
              <a:gd name="csX0" fmla="*/ 701496 w 701496"/>
              <a:gd name="csY0" fmla="*/ 1471142 h 1471142"/>
              <a:gd name="csX1" fmla="*/ 315113 w 701496"/>
              <a:gd name="csY1" fmla="*/ 672291 h 1471142"/>
              <a:gd name="csX2" fmla="*/ 0 w 701496"/>
              <a:gd name="csY2" fmla="*/ 0 h 1471142"/>
              <a:gd name="csX0" fmla="*/ 795958 w 795958"/>
              <a:gd name="csY0" fmla="*/ 1471142 h 1471142"/>
              <a:gd name="csX1" fmla="*/ 0 w 795958"/>
              <a:gd name="csY1" fmla="*/ 627841 h 1471142"/>
              <a:gd name="csX2" fmla="*/ 94462 w 795958"/>
              <a:gd name="csY2" fmla="*/ 0 h 1471142"/>
              <a:gd name="csX0" fmla="*/ 795958 w 795958"/>
              <a:gd name="csY0" fmla="*/ 1471142 h 1471142"/>
              <a:gd name="csX1" fmla="*/ 0 w 795958"/>
              <a:gd name="csY1" fmla="*/ 627841 h 1471142"/>
              <a:gd name="csX2" fmla="*/ 94462 w 795958"/>
              <a:gd name="csY2" fmla="*/ 0 h 1471142"/>
              <a:gd name="csX0" fmla="*/ 795958 w 795958"/>
              <a:gd name="csY0" fmla="*/ 1471142 h 1471142"/>
              <a:gd name="csX1" fmla="*/ 298450 w 795958"/>
              <a:gd name="csY1" fmla="*/ 951691 h 1471142"/>
              <a:gd name="csX2" fmla="*/ 0 w 795958"/>
              <a:gd name="csY2" fmla="*/ 627841 h 1471142"/>
              <a:gd name="csX3" fmla="*/ 94462 w 795958"/>
              <a:gd name="csY3" fmla="*/ 0 h 1471142"/>
              <a:gd name="csX0" fmla="*/ 795958 w 898525"/>
              <a:gd name="csY0" fmla="*/ 1471142 h 1471142"/>
              <a:gd name="csX1" fmla="*/ 898525 w 898525"/>
              <a:gd name="csY1" fmla="*/ 799291 h 1471142"/>
              <a:gd name="csX2" fmla="*/ 0 w 898525"/>
              <a:gd name="csY2" fmla="*/ 627841 h 1471142"/>
              <a:gd name="csX3" fmla="*/ 94462 w 898525"/>
              <a:gd name="csY3" fmla="*/ 0 h 1471142"/>
              <a:gd name="csX0" fmla="*/ 792783 w 898525"/>
              <a:gd name="csY0" fmla="*/ 1455267 h 1455267"/>
              <a:gd name="csX1" fmla="*/ 898525 w 898525"/>
              <a:gd name="csY1" fmla="*/ 799291 h 1455267"/>
              <a:gd name="csX2" fmla="*/ 0 w 898525"/>
              <a:gd name="csY2" fmla="*/ 627841 h 1455267"/>
              <a:gd name="csX3" fmla="*/ 94462 w 898525"/>
              <a:gd name="csY3" fmla="*/ 0 h 1455267"/>
              <a:gd name="csX0" fmla="*/ 786433 w 898525"/>
              <a:gd name="csY0" fmla="*/ 1445742 h 1445742"/>
              <a:gd name="csX1" fmla="*/ 898525 w 898525"/>
              <a:gd name="csY1" fmla="*/ 799291 h 1445742"/>
              <a:gd name="csX2" fmla="*/ 0 w 898525"/>
              <a:gd name="csY2" fmla="*/ 627841 h 1445742"/>
              <a:gd name="csX3" fmla="*/ 94462 w 898525"/>
              <a:gd name="csY3" fmla="*/ 0 h 144574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898525" h="1445742">
                <a:moveTo>
                  <a:pt x="786433" y="1445742"/>
                </a:moveTo>
                <a:lnTo>
                  <a:pt x="898525" y="799291"/>
                </a:lnTo>
                <a:lnTo>
                  <a:pt x="0" y="627841"/>
                </a:lnTo>
                <a:lnTo>
                  <a:pt x="94462" y="0"/>
                </a:lnTo>
              </a:path>
            </a:pathLst>
          </a:custGeom>
          <a:noFill/>
          <a:ln w="38100">
            <a:solidFill>
              <a:srgbClr val="00B0F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F82F56F8-3538-FFE2-A358-EB933CEDD2EF}"/>
              </a:ext>
            </a:extLst>
          </p:cNvPr>
          <p:cNvGrpSpPr/>
          <p:nvPr/>
        </p:nvGrpSpPr>
        <p:grpSpPr>
          <a:xfrm>
            <a:off x="7041282" y="3330806"/>
            <a:ext cx="120097" cy="120097"/>
            <a:chOff x="5657850" y="2714625"/>
            <a:chExt cx="438150" cy="438150"/>
          </a:xfrm>
        </p:grpSpPr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5D439809-5EA0-3F75-5691-8738EA008BF5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278B9381-277B-D942-5399-801531138A54}"/>
                </a:ext>
              </a:extLst>
            </p:cNvPr>
            <p:cNvCxnSpPr>
              <a:stCxn id="25" idx="1"/>
              <a:endCxn id="2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>
              <a:extLst>
                <a:ext uri="{FF2B5EF4-FFF2-40B4-BE49-F238E27FC236}">
                  <a16:creationId xmlns:a16="http://schemas.microsoft.com/office/drawing/2014/main" id="{6570AF75-8AD6-2A17-6D1C-50027A60729C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EA6B1179-18A5-4AEC-BE16-766D37AC650C}"/>
              </a:ext>
            </a:extLst>
          </p:cNvPr>
          <p:cNvSpPr/>
          <p:nvPr/>
        </p:nvSpPr>
        <p:spPr>
          <a:xfrm>
            <a:off x="6254409" y="3424813"/>
            <a:ext cx="482600" cy="588961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54038 w 554038"/>
              <a:gd name="csY0" fmla="*/ 588961 h 588961"/>
              <a:gd name="csX1" fmla="*/ 366533 w 554038"/>
              <a:gd name="csY1" fmla="*/ 262260 h 588961"/>
              <a:gd name="csX2" fmla="*/ 0 w 554038"/>
              <a:gd name="csY2" fmla="*/ 0 h 588961"/>
              <a:gd name="csX0" fmla="*/ 482600 w 482600"/>
              <a:gd name="csY0" fmla="*/ 588961 h 588961"/>
              <a:gd name="csX1" fmla="*/ 295095 w 482600"/>
              <a:gd name="csY1" fmla="*/ 262260 h 588961"/>
              <a:gd name="csX2" fmla="*/ 0 w 482600"/>
              <a:gd name="csY2" fmla="*/ 0 h 58896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482600" h="588961">
                <a:moveTo>
                  <a:pt x="482600" y="588961"/>
                </a:moveTo>
                <a:lnTo>
                  <a:pt x="295095" y="26226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00B0F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6DF13512-550E-665C-67D6-ED2A675BA9D2}"/>
              </a:ext>
            </a:extLst>
          </p:cNvPr>
          <p:cNvSpPr/>
          <p:nvPr/>
        </p:nvSpPr>
        <p:spPr>
          <a:xfrm>
            <a:off x="6755608" y="3562256"/>
            <a:ext cx="366870" cy="216372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366870" h="216372">
                <a:moveTo>
                  <a:pt x="366870" y="29046"/>
                </a:moveTo>
                <a:lnTo>
                  <a:pt x="157934" y="0"/>
                </a:lnTo>
                <a:lnTo>
                  <a:pt x="0" y="195358"/>
                </a:lnTo>
                <a:lnTo>
                  <a:pt x="167639" y="216372"/>
                </a:lnTo>
              </a:path>
            </a:pathLst>
          </a:custGeom>
          <a:noFill/>
          <a:ln w="38100">
            <a:solidFill>
              <a:srgbClr val="FF990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48A88338-C823-AC30-9687-BFF19D46E74A}"/>
              </a:ext>
            </a:extLst>
          </p:cNvPr>
          <p:cNvSpPr/>
          <p:nvPr/>
        </p:nvSpPr>
        <p:spPr>
          <a:xfrm>
            <a:off x="5076826" y="3368814"/>
            <a:ext cx="881885" cy="1239839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54038 w 554038"/>
              <a:gd name="csY0" fmla="*/ 588961 h 588961"/>
              <a:gd name="csX1" fmla="*/ 366533 w 554038"/>
              <a:gd name="csY1" fmla="*/ 262260 h 588961"/>
              <a:gd name="csX2" fmla="*/ 0 w 554038"/>
              <a:gd name="csY2" fmla="*/ 0 h 588961"/>
              <a:gd name="csX0" fmla="*/ 482600 w 482600"/>
              <a:gd name="csY0" fmla="*/ 588961 h 588961"/>
              <a:gd name="csX1" fmla="*/ 295095 w 482600"/>
              <a:gd name="csY1" fmla="*/ 262260 h 588961"/>
              <a:gd name="csX2" fmla="*/ 0 w 482600"/>
              <a:gd name="csY2" fmla="*/ 0 h 588961"/>
              <a:gd name="csX0" fmla="*/ 739775 w 739775"/>
              <a:gd name="csY0" fmla="*/ 353746 h 353746"/>
              <a:gd name="csX1" fmla="*/ 552270 w 739775"/>
              <a:gd name="csY1" fmla="*/ 27045 h 353746"/>
              <a:gd name="csX2" fmla="*/ 0 w 739775"/>
              <a:gd name="csY2" fmla="*/ 12435 h 353746"/>
              <a:gd name="csX0" fmla="*/ 739775 w 739775"/>
              <a:gd name="csY0" fmla="*/ 773602 h 773602"/>
              <a:gd name="csX1" fmla="*/ 523695 w 739775"/>
              <a:gd name="csY1" fmla="*/ 8751 h 773602"/>
              <a:gd name="csX2" fmla="*/ 0 w 739775"/>
              <a:gd name="csY2" fmla="*/ 432291 h 773602"/>
              <a:gd name="csX0" fmla="*/ 720725 w 720725"/>
              <a:gd name="csY0" fmla="*/ 0 h 505640"/>
              <a:gd name="csX1" fmla="*/ 523695 w 720725"/>
              <a:gd name="csY1" fmla="*/ 73349 h 505640"/>
              <a:gd name="csX2" fmla="*/ 0 w 720725"/>
              <a:gd name="csY2" fmla="*/ 496889 h 505640"/>
              <a:gd name="csX0" fmla="*/ 720725 w 720725"/>
              <a:gd name="csY0" fmla="*/ 0 h 496889"/>
              <a:gd name="csX1" fmla="*/ 523695 w 720725"/>
              <a:gd name="csY1" fmla="*/ 73349 h 496889"/>
              <a:gd name="csX2" fmla="*/ 0 w 720725"/>
              <a:gd name="csY2" fmla="*/ 496889 h 496889"/>
              <a:gd name="csX0" fmla="*/ 720725 w 720725"/>
              <a:gd name="csY0" fmla="*/ 0 h 496889"/>
              <a:gd name="csX1" fmla="*/ 497501 w 720725"/>
              <a:gd name="csY1" fmla="*/ 66205 h 496889"/>
              <a:gd name="csX2" fmla="*/ 0 w 720725"/>
              <a:gd name="csY2" fmla="*/ 496889 h 496889"/>
              <a:gd name="csX0" fmla="*/ 720725 w 720725"/>
              <a:gd name="csY0" fmla="*/ 0 h 496889"/>
              <a:gd name="csX1" fmla="*/ 497501 w 720725"/>
              <a:gd name="csY1" fmla="*/ 66205 h 496889"/>
              <a:gd name="csX2" fmla="*/ 222220 w 720725"/>
              <a:gd name="csY2" fmla="*/ 303074 h 496889"/>
              <a:gd name="csX3" fmla="*/ 0 w 720725"/>
              <a:gd name="csY3" fmla="*/ 496889 h 496889"/>
              <a:gd name="csX0" fmla="*/ 868363 w 868363"/>
              <a:gd name="csY0" fmla="*/ 0 h 1239839"/>
              <a:gd name="csX1" fmla="*/ 645139 w 868363"/>
              <a:gd name="csY1" fmla="*/ 66205 h 1239839"/>
              <a:gd name="csX2" fmla="*/ 369858 w 868363"/>
              <a:gd name="csY2" fmla="*/ 303074 h 1239839"/>
              <a:gd name="csX3" fmla="*/ 0 w 868363"/>
              <a:gd name="csY3" fmla="*/ 1239839 h 1239839"/>
              <a:gd name="csX0" fmla="*/ 868363 w 868363"/>
              <a:gd name="csY0" fmla="*/ 0 h 1239839"/>
              <a:gd name="csX1" fmla="*/ 645139 w 868363"/>
              <a:gd name="csY1" fmla="*/ 66205 h 1239839"/>
              <a:gd name="csX2" fmla="*/ 172214 w 868363"/>
              <a:gd name="csY2" fmla="*/ 474524 h 1239839"/>
              <a:gd name="csX3" fmla="*/ 0 w 868363"/>
              <a:gd name="csY3" fmla="*/ 1239839 h 1239839"/>
              <a:gd name="csX0" fmla="*/ 868363 w 868363"/>
              <a:gd name="csY0" fmla="*/ 0 h 1239839"/>
              <a:gd name="csX1" fmla="*/ 645139 w 868363"/>
              <a:gd name="csY1" fmla="*/ 66205 h 1239839"/>
              <a:gd name="csX2" fmla="*/ 172214 w 868363"/>
              <a:gd name="csY2" fmla="*/ 474524 h 1239839"/>
              <a:gd name="csX3" fmla="*/ 155546 w 868363"/>
              <a:gd name="csY3" fmla="*/ 569774 h 1239839"/>
              <a:gd name="csX4" fmla="*/ 0 w 868363"/>
              <a:gd name="csY4" fmla="*/ 1239839 h 1239839"/>
              <a:gd name="csX0" fmla="*/ 868363 w 868363"/>
              <a:gd name="csY0" fmla="*/ 0 h 1239839"/>
              <a:gd name="csX1" fmla="*/ 645139 w 868363"/>
              <a:gd name="csY1" fmla="*/ 66205 h 1239839"/>
              <a:gd name="csX2" fmla="*/ 172214 w 868363"/>
              <a:gd name="csY2" fmla="*/ 474524 h 1239839"/>
              <a:gd name="csX3" fmla="*/ 88871 w 868363"/>
              <a:gd name="csY3" fmla="*/ 562630 h 1239839"/>
              <a:gd name="csX4" fmla="*/ 0 w 868363"/>
              <a:gd name="csY4" fmla="*/ 1239839 h 1239839"/>
              <a:gd name="csX0" fmla="*/ 868363 w 868363"/>
              <a:gd name="csY0" fmla="*/ 0 h 1239839"/>
              <a:gd name="csX1" fmla="*/ 645139 w 868363"/>
              <a:gd name="csY1" fmla="*/ 66205 h 1239839"/>
              <a:gd name="csX2" fmla="*/ 172214 w 868363"/>
              <a:gd name="csY2" fmla="*/ 474524 h 1239839"/>
              <a:gd name="csX3" fmla="*/ 88871 w 868363"/>
              <a:gd name="csY3" fmla="*/ 562630 h 1239839"/>
              <a:gd name="csX4" fmla="*/ 67440 w 868363"/>
              <a:gd name="csY4" fmla="*/ 731699 h 1239839"/>
              <a:gd name="csX5" fmla="*/ 0 w 868363"/>
              <a:gd name="csY5" fmla="*/ 1239839 h 1239839"/>
              <a:gd name="csX0" fmla="*/ 881885 w 881885"/>
              <a:gd name="csY0" fmla="*/ 0 h 1239839"/>
              <a:gd name="csX1" fmla="*/ 658661 w 881885"/>
              <a:gd name="csY1" fmla="*/ 66205 h 1239839"/>
              <a:gd name="csX2" fmla="*/ 185736 w 881885"/>
              <a:gd name="csY2" fmla="*/ 474524 h 1239839"/>
              <a:gd name="csX3" fmla="*/ 102393 w 881885"/>
              <a:gd name="csY3" fmla="*/ 562630 h 1239839"/>
              <a:gd name="csX4" fmla="*/ 0 w 881885"/>
              <a:gd name="csY4" fmla="*/ 829330 h 1239839"/>
              <a:gd name="csX5" fmla="*/ 13522 w 881885"/>
              <a:gd name="csY5" fmla="*/ 1239839 h 123983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881885" h="1239839">
                <a:moveTo>
                  <a:pt x="881885" y="0"/>
                </a:moveTo>
                <a:lnTo>
                  <a:pt x="658661" y="66205"/>
                </a:lnTo>
                <a:lnTo>
                  <a:pt x="185736" y="474524"/>
                </a:lnTo>
                <a:lnTo>
                  <a:pt x="102393" y="562630"/>
                </a:lnTo>
                <a:lnTo>
                  <a:pt x="0" y="829330"/>
                </a:lnTo>
                <a:lnTo>
                  <a:pt x="13522" y="1239839"/>
                </a:lnTo>
              </a:path>
            </a:pathLst>
          </a:custGeom>
          <a:noFill/>
          <a:ln w="38100">
            <a:solidFill>
              <a:srgbClr val="00B0F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71E03D04-E433-826A-B3B8-FA15C2C81962}"/>
              </a:ext>
            </a:extLst>
          </p:cNvPr>
          <p:cNvSpPr/>
          <p:nvPr/>
        </p:nvSpPr>
        <p:spPr>
          <a:xfrm>
            <a:off x="6396490" y="3471863"/>
            <a:ext cx="705644" cy="77568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54038 w 554038"/>
              <a:gd name="csY0" fmla="*/ 588961 h 588961"/>
              <a:gd name="csX1" fmla="*/ 366533 w 554038"/>
              <a:gd name="csY1" fmla="*/ 262260 h 588961"/>
              <a:gd name="csX2" fmla="*/ 0 w 554038"/>
              <a:gd name="csY2" fmla="*/ 0 h 588961"/>
              <a:gd name="csX0" fmla="*/ 482600 w 482600"/>
              <a:gd name="csY0" fmla="*/ 588961 h 588961"/>
              <a:gd name="csX1" fmla="*/ 295095 w 482600"/>
              <a:gd name="csY1" fmla="*/ 262260 h 588961"/>
              <a:gd name="csX2" fmla="*/ 0 w 482600"/>
              <a:gd name="csY2" fmla="*/ 0 h 588961"/>
              <a:gd name="csX0" fmla="*/ 482600 w 482600"/>
              <a:gd name="csY0" fmla="*/ 588961 h 588961"/>
              <a:gd name="csX1" fmla="*/ 0 w 482600"/>
              <a:gd name="csY1" fmla="*/ 0 h 588961"/>
              <a:gd name="csX0" fmla="*/ 165894 w 165894"/>
              <a:gd name="csY0" fmla="*/ 653255 h 653255"/>
              <a:gd name="csX1" fmla="*/ 0 w 165894"/>
              <a:gd name="csY1" fmla="*/ 0 h 653255"/>
              <a:gd name="csX0" fmla="*/ 0 w 327025"/>
              <a:gd name="csY0" fmla="*/ 36511 h 36511"/>
              <a:gd name="csX1" fmla="*/ 327025 w 327025"/>
              <a:gd name="csY1" fmla="*/ 0 h 36511"/>
              <a:gd name="csX0" fmla="*/ 0 w 705644"/>
              <a:gd name="csY0" fmla="*/ 5554 h 5554"/>
              <a:gd name="csX1" fmla="*/ 705644 w 705644"/>
              <a:gd name="csY1" fmla="*/ 0 h 5554"/>
              <a:gd name="csX0" fmla="*/ 0 w 10000"/>
              <a:gd name="csY0" fmla="*/ 10000 h 10000"/>
              <a:gd name="csX1" fmla="*/ 3672 w 10000"/>
              <a:gd name="csY1" fmla="*/ 7537 h 10000"/>
              <a:gd name="csX2" fmla="*/ 10000 w 10000"/>
              <a:gd name="csY2" fmla="*/ 0 h 10000"/>
              <a:gd name="csX0" fmla="*/ 0 w 10000"/>
              <a:gd name="csY0" fmla="*/ 113941 h 113941"/>
              <a:gd name="csX1" fmla="*/ 3132 w 10000"/>
              <a:gd name="csY1" fmla="*/ 5 h 113941"/>
              <a:gd name="csX2" fmla="*/ 10000 w 10000"/>
              <a:gd name="csY2" fmla="*/ 103941 h 113941"/>
              <a:gd name="csX0" fmla="*/ 0 w 10000"/>
              <a:gd name="csY0" fmla="*/ 113936 h 113936"/>
              <a:gd name="csX1" fmla="*/ 3132 w 10000"/>
              <a:gd name="csY1" fmla="*/ 0 h 113936"/>
              <a:gd name="csX2" fmla="*/ 10000 w 10000"/>
              <a:gd name="csY2" fmla="*/ 103936 h 113936"/>
              <a:gd name="csX0" fmla="*/ 0 w 10000"/>
              <a:gd name="csY0" fmla="*/ 139662 h 139662"/>
              <a:gd name="csX1" fmla="*/ 3166 w 10000"/>
              <a:gd name="csY1" fmla="*/ 0 h 139662"/>
              <a:gd name="csX2" fmla="*/ 10000 w 10000"/>
              <a:gd name="csY2" fmla="*/ 129662 h 13966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00" h="139662">
                <a:moveTo>
                  <a:pt x="0" y="139662"/>
                </a:moveTo>
                <a:cubicBezTo>
                  <a:pt x="1055" y="93108"/>
                  <a:pt x="2111" y="46554"/>
                  <a:pt x="3166" y="0"/>
                </a:cubicBezTo>
                <a:lnTo>
                  <a:pt x="10000" y="129662"/>
                </a:lnTo>
              </a:path>
            </a:pathLst>
          </a:custGeom>
          <a:noFill/>
          <a:ln w="38100">
            <a:solidFill>
              <a:srgbClr val="00B0F0"/>
            </a:solidFill>
            <a:headEnd type="non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593CF368-8DFE-2EFA-02DF-15B0FF4EB42C}"/>
              </a:ext>
            </a:extLst>
          </p:cNvPr>
          <p:cNvSpPr/>
          <p:nvPr/>
        </p:nvSpPr>
        <p:spPr>
          <a:xfrm>
            <a:off x="6204497" y="2784579"/>
            <a:ext cx="972344" cy="153989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54038 w 554038"/>
              <a:gd name="csY0" fmla="*/ 588961 h 588961"/>
              <a:gd name="csX1" fmla="*/ 366533 w 554038"/>
              <a:gd name="csY1" fmla="*/ 262260 h 588961"/>
              <a:gd name="csX2" fmla="*/ 0 w 554038"/>
              <a:gd name="csY2" fmla="*/ 0 h 588961"/>
              <a:gd name="csX0" fmla="*/ 482600 w 482600"/>
              <a:gd name="csY0" fmla="*/ 588961 h 588961"/>
              <a:gd name="csX1" fmla="*/ 295095 w 482600"/>
              <a:gd name="csY1" fmla="*/ 262260 h 588961"/>
              <a:gd name="csX2" fmla="*/ 0 w 482600"/>
              <a:gd name="csY2" fmla="*/ 0 h 588961"/>
              <a:gd name="csX0" fmla="*/ 482600 w 482600"/>
              <a:gd name="csY0" fmla="*/ 588961 h 588961"/>
              <a:gd name="csX1" fmla="*/ 0 w 482600"/>
              <a:gd name="csY1" fmla="*/ 0 h 588961"/>
              <a:gd name="csX0" fmla="*/ 165894 w 165894"/>
              <a:gd name="csY0" fmla="*/ 653255 h 653255"/>
              <a:gd name="csX1" fmla="*/ 0 w 165894"/>
              <a:gd name="csY1" fmla="*/ 0 h 653255"/>
              <a:gd name="csX0" fmla="*/ 0 w 327025"/>
              <a:gd name="csY0" fmla="*/ 36511 h 36511"/>
              <a:gd name="csX1" fmla="*/ 327025 w 327025"/>
              <a:gd name="csY1" fmla="*/ 0 h 36511"/>
              <a:gd name="csX0" fmla="*/ 0 w 972344"/>
              <a:gd name="csY0" fmla="*/ 597 h 155182"/>
              <a:gd name="csX1" fmla="*/ 972344 w 972344"/>
              <a:gd name="csY1" fmla="*/ 154586 h 155182"/>
              <a:gd name="csX0" fmla="*/ 0 w 972344"/>
              <a:gd name="csY0" fmla="*/ 0 h 153989"/>
              <a:gd name="csX1" fmla="*/ 972344 w 972344"/>
              <a:gd name="csY1" fmla="*/ 153989 h 1539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972344" h="153989">
                <a:moveTo>
                  <a:pt x="0" y="0"/>
                </a:moveTo>
                <a:lnTo>
                  <a:pt x="972344" y="153989"/>
                </a:lnTo>
              </a:path>
            </a:pathLst>
          </a:custGeom>
          <a:noFill/>
          <a:ln w="38100">
            <a:solidFill>
              <a:srgbClr val="00B0F0"/>
            </a:solidFill>
            <a:headEnd type="non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grpSp>
        <p:nvGrpSpPr>
          <p:cNvPr id="61" name="グループ化 60">
            <a:extLst>
              <a:ext uri="{FF2B5EF4-FFF2-40B4-BE49-F238E27FC236}">
                <a16:creationId xmlns:a16="http://schemas.microsoft.com/office/drawing/2014/main" id="{69FB4896-85FC-096B-07E4-355B4552938C}"/>
              </a:ext>
            </a:extLst>
          </p:cNvPr>
          <p:cNvGrpSpPr/>
          <p:nvPr/>
        </p:nvGrpSpPr>
        <p:grpSpPr>
          <a:xfrm>
            <a:off x="4976422" y="2782595"/>
            <a:ext cx="120097" cy="120097"/>
            <a:chOff x="5657850" y="2714625"/>
            <a:chExt cx="438150" cy="438150"/>
          </a:xfrm>
        </p:grpSpPr>
        <p:sp>
          <p:nvSpPr>
            <p:cNvPr id="62" name="楕円 61">
              <a:extLst>
                <a:ext uri="{FF2B5EF4-FFF2-40B4-BE49-F238E27FC236}">
                  <a16:creationId xmlns:a16="http://schemas.microsoft.com/office/drawing/2014/main" id="{8413EDD4-BBFC-7FFB-3B3C-0D06B8CED7F8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FDC8C9C0-E455-50FD-1B75-79F8E0BE76C5}"/>
                </a:ext>
              </a:extLst>
            </p:cNvPr>
            <p:cNvCxnSpPr>
              <a:stCxn id="62" idx="1"/>
              <a:endCxn id="62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1699FD06-786E-CA8C-917E-E8D5DBB92C3B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フリーフォーム: 図形 4">
            <a:extLst>
              <a:ext uri="{FF2B5EF4-FFF2-40B4-BE49-F238E27FC236}">
                <a16:creationId xmlns:a16="http://schemas.microsoft.com/office/drawing/2014/main" id="{A5472D2E-5351-E30F-49AD-C32A29F3D28E}"/>
              </a:ext>
            </a:extLst>
          </p:cNvPr>
          <p:cNvSpPr/>
          <p:nvPr/>
        </p:nvSpPr>
        <p:spPr>
          <a:xfrm>
            <a:off x="3983869" y="2867486"/>
            <a:ext cx="1077610" cy="1499730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54130 w 1777645"/>
              <a:gd name="csY0" fmla="*/ 89612 h 2317589"/>
              <a:gd name="csX1" fmla="*/ 1288472 w 1777645"/>
              <a:gd name="csY1" fmla="*/ 297340 h 2317589"/>
              <a:gd name="csX2" fmla="*/ 1777645 w 1777645"/>
              <a:gd name="csY2" fmla="*/ 380467 h 2317589"/>
              <a:gd name="csX3" fmla="*/ 1752067 w 1777645"/>
              <a:gd name="csY3" fmla="*/ 533933 h 2317589"/>
              <a:gd name="csX4" fmla="*/ 1665743 w 1777645"/>
              <a:gd name="csY4" fmla="*/ 562707 h 2317589"/>
              <a:gd name="csX5" fmla="*/ 1589010 w 1777645"/>
              <a:gd name="csY5" fmla="*/ 601074 h 2317589"/>
              <a:gd name="csX6" fmla="*/ 1497387 w 1777645"/>
              <a:gd name="csY6" fmla="*/ 473158 h 2317589"/>
              <a:gd name="csX7" fmla="*/ 1486699 w 1777645"/>
              <a:gd name="csY7" fmla="*/ 530736 h 2317589"/>
              <a:gd name="csX8" fmla="*/ 1413164 w 1777645"/>
              <a:gd name="csY8" fmla="*/ 805695 h 2317589"/>
              <a:gd name="csX9" fmla="*/ 1341109 w 1777645"/>
              <a:gd name="csY9" fmla="*/ 923697 h 2317589"/>
              <a:gd name="csX10" fmla="*/ 1365206 w 1777645"/>
              <a:gd name="csY10" fmla="*/ 981541 h 2317589"/>
              <a:gd name="csX11" fmla="*/ 1346022 w 1777645"/>
              <a:gd name="csY11" fmla="*/ 1039091 h 2317589"/>
              <a:gd name="csX12" fmla="*/ 1291670 w 1777645"/>
              <a:gd name="csY12" fmla="*/ 1074260 h 2317589"/>
              <a:gd name="csX13" fmla="*/ 1379150 w 1777645"/>
              <a:gd name="csY13" fmla="*/ 1295076 h 2317589"/>
              <a:gd name="csX14" fmla="*/ 1429950 w 1777645"/>
              <a:gd name="csY14" fmla="*/ 1371276 h 2317589"/>
              <a:gd name="csX15" fmla="*/ 1506150 w 1777645"/>
              <a:gd name="csY15" fmla="*/ 1439009 h 2317589"/>
              <a:gd name="csX16" fmla="*/ 1698485 w 1777645"/>
              <a:gd name="csY16" fmla="*/ 1534659 h 2317589"/>
              <a:gd name="csX17" fmla="*/ 1656241 w 1777645"/>
              <a:gd name="csY17" fmla="*/ 1580189 h 2317589"/>
              <a:gd name="csX18" fmla="*/ 1579418 w 1777645"/>
              <a:gd name="csY18" fmla="*/ 1739279 h 2317589"/>
              <a:gd name="csX19" fmla="*/ 1505882 w 1777645"/>
              <a:gd name="csY19" fmla="*/ 1918321 h 2317589"/>
              <a:gd name="csX20" fmla="*/ 1433325 w 1777645"/>
              <a:gd name="csY20" fmla="*/ 2317589 h 2317589"/>
              <a:gd name="csX21" fmla="*/ 653917 w 1777645"/>
              <a:gd name="csY21" fmla="*/ 2161725 h 2317589"/>
              <a:gd name="csX22" fmla="*/ 601074 w 1777645"/>
              <a:gd name="csY22" fmla="*/ 2049407 h 2317589"/>
              <a:gd name="csX23" fmla="*/ 601073 w 1777645"/>
              <a:gd name="csY23" fmla="*/ 1959886 h 2317589"/>
              <a:gd name="csX24" fmla="*/ 684200 w 1777645"/>
              <a:gd name="csY24" fmla="*/ 1825603 h 2317589"/>
              <a:gd name="csX25" fmla="*/ 791990 w 1777645"/>
              <a:gd name="csY25" fmla="*/ 1692920 h 2317589"/>
              <a:gd name="csX26" fmla="*/ 636719 w 1777645"/>
              <a:gd name="csY26" fmla="*/ 1657751 h 2317589"/>
              <a:gd name="csX27" fmla="*/ 658623 w 1777645"/>
              <a:gd name="csY27" fmla="*/ 1541052 h 2317589"/>
              <a:gd name="csX28" fmla="*/ 594680 w 1777645"/>
              <a:gd name="csY28" fmla="*/ 1537854 h 2317589"/>
              <a:gd name="csX29" fmla="*/ 610665 w 1777645"/>
              <a:gd name="csY29" fmla="*/ 1473911 h 2317589"/>
              <a:gd name="csX30" fmla="*/ 486864 w 1777645"/>
              <a:gd name="csY30" fmla="*/ 1447505 h 2317589"/>
              <a:gd name="csX31" fmla="*/ 524017 w 1777645"/>
              <a:gd name="csY31" fmla="*/ 1214642 h 2317589"/>
              <a:gd name="csX32" fmla="*/ 507083 w 1777645"/>
              <a:gd name="csY32" fmla="*/ 1151142 h 2317589"/>
              <a:gd name="csX33" fmla="*/ 494383 w 1777645"/>
              <a:gd name="csY33" fmla="*/ 1142676 h 2317589"/>
              <a:gd name="csX34" fmla="*/ 595983 w 1777645"/>
              <a:gd name="csY34" fmla="*/ 588109 h 2317589"/>
              <a:gd name="csX35" fmla="*/ 1065883 w 1777645"/>
              <a:gd name="csY35" fmla="*/ 672776 h 2317589"/>
              <a:gd name="csX36" fmla="*/ 1264850 w 1777645"/>
              <a:gd name="csY36" fmla="*/ 562709 h 2317589"/>
              <a:gd name="csX37" fmla="*/ 1332583 w 1777645"/>
              <a:gd name="csY37" fmla="*/ 579642 h 2317589"/>
              <a:gd name="csX38" fmla="*/ 1370683 w 1777645"/>
              <a:gd name="csY38" fmla="*/ 473809 h 2317589"/>
              <a:gd name="csX39" fmla="*/ 1336817 w 1777645"/>
              <a:gd name="csY39" fmla="*/ 431476 h 2317589"/>
              <a:gd name="csX40" fmla="*/ 900783 w 1777645"/>
              <a:gd name="csY40" fmla="*/ 156309 h 2317589"/>
              <a:gd name="csX41" fmla="*/ 1061650 w 1777645"/>
              <a:gd name="csY41" fmla="*/ 338342 h 2317589"/>
              <a:gd name="csX42" fmla="*/ 1010850 w 1777645"/>
              <a:gd name="csY42" fmla="*/ 444176 h 2317589"/>
              <a:gd name="csX43" fmla="*/ 989683 w 1777645"/>
              <a:gd name="csY43" fmla="*/ 452642 h 2317589"/>
              <a:gd name="csX44" fmla="*/ 617150 w 1777645"/>
              <a:gd name="csY44" fmla="*/ 363742 h 2317589"/>
              <a:gd name="csX45" fmla="*/ 646783 w 1777645"/>
              <a:gd name="csY45" fmla="*/ 312942 h 2317589"/>
              <a:gd name="csX46" fmla="*/ 621383 w 1777645"/>
              <a:gd name="csY46" fmla="*/ 270609 h 2317589"/>
              <a:gd name="csX47" fmla="*/ 765317 w 1777645"/>
              <a:gd name="csY47" fmla="*/ 130909 h 2317589"/>
              <a:gd name="csX48" fmla="*/ 833050 w 1777645"/>
              <a:gd name="csY48" fmla="*/ 169009 h 2317589"/>
              <a:gd name="csX49" fmla="*/ 862683 w 1777645"/>
              <a:gd name="csY49" fmla="*/ 126676 h 2317589"/>
              <a:gd name="csX50" fmla="*/ 681005 w 1777645"/>
              <a:gd name="csY50" fmla="*/ 79931 h 2317589"/>
              <a:gd name="csX51" fmla="*/ 476384 w 1777645"/>
              <a:gd name="csY51" fmla="*/ 127890 h 2317589"/>
              <a:gd name="csX52" fmla="*/ 0 w 1777645"/>
              <a:gd name="csY52" fmla="*/ 479581 h 2317589"/>
              <a:gd name="csX53" fmla="*/ 441214 w 1777645"/>
              <a:gd name="csY53" fmla="*/ 60746 h 2317589"/>
              <a:gd name="csX54" fmla="*/ 601074 w 1777645"/>
              <a:gd name="csY54" fmla="*/ 9592 h 2317589"/>
              <a:gd name="csX55" fmla="*/ 716173 w 1777645"/>
              <a:gd name="csY55" fmla="*/ 0 h 2317589"/>
              <a:gd name="csX56" fmla="*/ 954130 w 1777645"/>
              <a:gd name="csY56" fmla="*/ 89612 h 2317589"/>
              <a:gd name="csX0" fmla="*/ 512916 w 1336431"/>
              <a:gd name="csY0" fmla="*/ 89612 h 2317589"/>
              <a:gd name="csX1" fmla="*/ 847258 w 1336431"/>
              <a:gd name="csY1" fmla="*/ 297340 h 2317589"/>
              <a:gd name="csX2" fmla="*/ 1336431 w 1336431"/>
              <a:gd name="csY2" fmla="*/ 380467 h 2317589"/>
              <a:gd name="csX3" fmla="*/ 1310853 w 1336431"/>
              <a:gd name="csY3" fmla="*/ 533933 h 2317589"/>
              <a:gd name="csX4" fmla="*/ 1224529 w 1336431"/>
              <a:gd name="csY4" fmla="*/ 562707 h 2317589"/>
              <a:gd name="csX5" fmla="*/ 1147796 w 1336431"/>
              <a:gd name="csY5" fmla="*/ 601074 h 2317589"/>
              <a:gd name="csX6" fmla="*/ 1056173 w 1336431"/>
              <a:gd name="csY6" fmla="*/ 473158 h 2317589"/>
              <a:gd name="csX7" fmla="*/ 1045485 w 1336431"/>
              <a:gd name="csY7" fmla="*/ 530736 h 2317589"/>
              <a:gd name="csX8" fmla="*/ 971950 w 1336431"/>
              <a:gd name="csY8" fmla="*/ 805695 h 2317589"/>
              <a:gd name="csX9" fmla="*/ 899895 w 1336431"/>
              <a:gd name="csY9" fmla="*/ 923697 h 2317589"/>
              <a:gd name="csX10" fmla="*/ 923992 w 1336431"/>
              <a:gd name="csY10" fmla="*/ 981541 h 2317589"/>
              <a:gd name="csX11" fmla="*/ 904808 w 1336431"/>
              <a:gd name="csY11" fmla="*/ 1039091 h 2317589"/>
              <a:gd name="csX12" fmla="*/ 850456 w 1336431"/>
              <a:gd name="csY12" fmla="*/ 1074260 h 2317589"/>
              <a:gd name="csX13" fmla="*/ 937936 w 1336431"/>
              <a:gd name="csY13" fmla="*/ 1295076 h 2317589"/>
              <a:gd name="csX14" fmla="*/ 988736 w 1336431"/>
              <a:gd name="csY14" fmla="*/ 1371276 h 2317589"/>
              <a:gd name="csX15" fmla="*/ 1064936 w 1336431"/>
              <a:gd name="csY15" fmla="*/ 1439009 h 2317589"/>
              <a:gd name="csX16" fmla="*/ 1257271 w 1336431"/>
              <a:gd name="csY16" fmla="*/ 1534659 h 2317589"/>
              <a:gd name="csX17" fmla="*/ 1215027 w 1336431"/>
              <a:gd name="csY17" fmla="*/ 1580189 h 2317589"/>
              <a:gd name="csX18" fmla="*/ 1138204 w 1336431"/>
              <a:gd name="csY18" fmla="*/ 1739279 h 2317589"/>
              <a:gd name="csX19" fmla="*/ 1064668 w 1336431"/>
              <a:gd name="csY19" fmla="*/ 1918321 h 2317589"/>
              <a:gd name="csX20" fmla="*/ 992111 w 1336431"/>
              <a:gd name="csY20" fmla="*/ 2317589 h 2317589"/>
              <a:gd name="csX21" fmla="*/ 212703 w 1336431"/>
              <a:gd name="csY21" fmla="*/ 2161725 h 2317589"/>
              <a:gd name="csX22" fmla="*/ 159860 w 1336431"/>
              <a:gd name="csY22" fmla="*/ 2049407 h 2317589"/>
              <a:gd name="csX23" fmla="*/ 159859 w 1336431"/>
              <a:gd name="csY23" fmla="*/ 1959886 h 2317589"/>
              <a:gd name="csX24" fmla="*/ 242986 w 1336431"/>
              <a:gd name="csY24" fmla="*/ 1825603 h 2317589"/>
              <a:gd name="csX25" fmla="*/ 350776 w 1336431"/>
              <a:gd name="csY25" fmla="*/ 1692920 h 2317589"/>
              <a:gd name="csX26" fmla="*/ 195505 w 1336431"/>
              <a:gd name="csY26" fmla="*/ 1657751 h 2317589"/>
              <a:gd name="csX27" fmla="*/ 217409 w 1336431"/>
              <a:gd name="csY27" fmla="*/ 1541052 h 2317589"/>
              <a:gd name="csX28" fmla="*/ 153466 w 1336431"/>
              <a:gd name="csY28" fmla="*/ 1537854 h 2317589"/>
              <a:gd name="csX29" fmla="*/ 169451 w 1336431"/>
              <a:gd name="csY29" fmla="*/ 1473911 h 2317589"/>
              <a:gd name="csX30" fmla="*/ 45650 w 1336431"/>
              <a:gd name="csY30" fmla="*/ 1447505 h 2317589"/>
              <a:gd name="csX31" fmla="*/ 82803 w 1336431"/>
              <a:gd name="csY31" fmla="*/ 1214642 h 2317589"/>
              <a:gd name="csX32" fmla="*/ 65869 w 1336431"/>
              <a:gd name="csY32" fmla="*/ 1151142 h 2317589"/>
              <a:gd name="csX33" fmla="*/ 53169 w 1336431"/>
              <a:gd name="csY33" fmla="*/ 1142676 h 2317589"/>
              <a:gd name="csX34" fmla="*/ 154769 w 1336431"/>
              <a:gd name="csY34" fmla="*/ 588109 h 2317589"/>
              <a:gd name="csX35" fmla="*/ 624669 w 1336431"/>
              <a:gd name="csY35" fmla="*/ 672776 h 2317589"/>
              <a:gd name="csX36" fmla="*/ 823636 w 1336431"/>
              <a:gd name="csY36" fmla="*/ 562709 h 2317589"/>
              <a:gd name="csX37" fmla="*/ 891369 w 1336431"/>
              <a:gd name="csY37" fmla="*/ 579642 h 2317589"/>
              <a:gd name="csX38" fmla="*/ 929469 w 1336431"/>
              <a:gd name="csY38" fmla="*/ 473809 h 2317589"/>
              <a:gd name="csX39" fmla="*/ 895603 w 1336431"/>
              <a:gd name="csY39" fmla="*/ 431476 h 2317589"/>
              <a:gd name="csX40" fmla="*/ 459569 w 1336431"/>
              <a:gd name="csY40" fmla="*/ 156309 h 2317589"/>
              <a:gd name="csX41" fmla="*/ 620436 w 1336431"/>
              <a:gd name="csY41" fmla="*/ 338342 h 2317589"/>
              <a:gd name="csX42" fmla="*/ 569636 w 1336431"/>
              <a:gd name="csY42" fmla="*/ 444176 h 2317589"/>
              <a:gd name="csX43" fmla="*/ 548469 w 1336431"/>
              <a:gd name="csY43" fmla="*/ 452642 h 2317589"/>
              <a:gd name="csX44" fmla="*/ 175936 w 1336431"/>
              <a:gd name="csY44" fmla="*/ 363742 h 2317589"/>
              <a:gd name="csX45" fmla="*/ 205569 w 1336431"/>
              <a:gd name="csY45" fmla="*/ 312942 h 2317589"/>
              <a:gd name="csX46" fmla="*/ 180169 w 1336431"/>
              <a:gd name="csY46" fmla="*/ 270609 h 2317589"/>
              <a:gd name="csX47" fmla="*/ 324103 w 1336431"/>
              <a:gd name="csY47" fmla="*/ 130909 h 2317589"/>
              <a:gd name="csX48" fmla="*/ 391836 w 1336431"/>
              <a:gd name="csY48" fmla="*/ 169009 h 2317589"/>
              <a:gd name="csX49" fmla="*/ 421469 w 1336431"/>
              <a:gd name="csY49" fmla="*/ 126676 h 2317589"/>
              <a:gd name="csX50" fmla="*/ 239791 w 1336431"/>
              <a:gd name="csY50" fmla="*/ 79931 h 2317589"/>
              <a:gd name="csX51" fmla="*/ 35170 w 1336431"/>
              <a:gd name="csY51" fmla="*/ 127890 h 2317589"/>
              <a:gd name="csX52" fmla="*/ 0 w 1336431"/>
              <a:gd name="csY52" fmla="*/ 60746 h 2317589"/>
              <a:gd name="csX53" fmla="*/ 159860 w 1336431"/>
              <a:gd name="csY53" fmla="*/ 9592 h 2317589"/>
              <a:gd name="csX54" fmla="*/ 274959 w 1336431"/>
              <a:gd name="csY54" fmla="*/ 0 h 2317589"/>
              <a:gd name="csX55" fmla="*/ 512916 w 1336431"/>
              <a:gd name="csY55" fmla="*/ 89612 h 2317589"/>
              <a:gd name="csX0" fmla="*/ 477746 w 1301261"/>
              <a:gd name="csY0" fmla="*/ 89612 h 2317589"/>
              <a:gd name="csX1" fmla="*/ 812088 w 1301261"/>
              <a:gd name="csY1" fmla="*/ 297340 h 2317589"/>
              <a:gd name="csX2" fmla="*/ 1301261 w 1301261"/>
              <a:gd name="csY2" fmla="*/ 380467 h 2317589"/>
              <a:gd name="csX3" fmla="*/ 1275683 w 1301261"/>
              <a:gd name="csY3" fmla="*/ 533933 h 2317589"/>
              <a:gd name="csX4" fmla="*/ 1189359 w 1301261"/>
              <a:gd name="csY4" fmla="*/ 562707 h 2317589"/>
              <a:gd name="csX5" fmla="*/ 1112626 w 1301261"/>
              <a:gd name="csY5" fmla="*/ 601074 h 2317589"/>
              <a:gd name="csX6" fmla="*/ 1021003 w 1301261"/>
              <a:gd name="csY6" fmla="*/ 473158 h 2317589"/>
              <a:gd name="csX7" fmla="*/ 1010315 w 1301261"/>
              <a:gd name="csY7" fmla="*/ 530736 h 2317589"/>
              <a:gd name="csX8" fmla="*/ 936780 w 1301261"/>
              <a:gd name="csY8" fmla="*/ 805695 h 2317589"/>
              <a:gd name="csX9" fmla="*/ 864725 w 1301261"/>
              <a:gd name="csY9" fmla="*/ 923697 h 2317589"/>
              <a:gd name="csX10" fmla="*/ 888822 w 1301261"/>
              <a:gd name="csY10" fmla="*/ 981541 h 2317589"/>
              <a:gd name="csX11" fmla="*/ 869638 w 1301261"/>
              <a:gd name="csY11" fmla="*/ 1039091 h 2317589"/>
              <a:gd name="csX12" fmla="*/ 815286 w 1301261"/>
              <a:gd name="csY12" fmla="*/ 1074260 h 2317589"/>
              <a:gd name="csX13" fmla="*/ 902766 w 1301261"/>
              <a:gd name="csY13" fmla="*/ 1295076 h 2317589"/>
              <a:gd name="csX14" fmla="*/ 953566 w 1301261"/>
              <a:gd name="csY14" fmla="*/ 1371276 h 2317589"/>
              <a:gd name="csX15" fmla="*/ 1029766 w 1301261"/>
              <a:gd name="csY15" fmla="*/ 1439009 h 2317589"/>
              <a:gd name="csX16" fmla="*/ 1222101 w 1301261"/>
              <a:gd name="csY16" fmla="*/ 1534659 h 2317589"/>
              <a:gd name="csX17" fmla="*/ 1179857 w 1301261"/>
              <a:gd name="csY17" fmla="*/ 1580189 h 2317589"/>
              <a:gd name="csX18" fmla="*/ 1103034 w 1301261"/>
              <a:gd name="csY18" fmla="*/ 1739279 h 2317589"/>
              <a:gd name="csX19" fmla="*/ 1029498 w 1301261"/>
              <a:gd name="csY19" fmla="*/ 1918321 h 2317589"/>
              <a:gd name="csX20" fmla="*/ 956941 w 1301261"/>
              <a:gd name="csY20" fmla="*/ 2317589 h 2317589"/>
              <a:gd name="csX21" fmla="*/ 177533 w 1301261"/>
              <a:gd name="csY21" fmla="*/ 2161725 h 2317589"/>
              <a:gd name="csX22" fmla="*/ 124690 w 1301261"/>
              <a:gd name="csY22" fmla="*/ 2049407 h 2317589"/>
              <a:gd name="csX23" fmla="*/ 124689 w 1301261"/>
              <a:gd name="csY23" fmla="*/ 1959886 h 2317589"/>
              <a:gd name="csX24" fmla="*/ 207816 w 1301261"/>
              <a:gd name="csY24" fmla="*/ 1825603 h 2317589"/>
              <a:gd name="csX25" fmla="*/ 315606 w 1301261"/>
              <a:gd name="csY25" fmla="*/ 1692920 h 2317589"/>
              <a:gd name="csX26" fmla="*/ 160335 w 1301261"/>
              <a:gd name="csY26" fmla="*/ 1657751 h 2317589"/>
              <a:gd name="csX27" fmla="*/ 182239 w 1301261"/>
              <a:gd name="csY27" fmla="*/ 1541052 h 2317589"/>
              <a:gd name="csX28" fmla="*/ 118296 w 1301261"/>
              <a:gd name="csY28" fmla="*/ 1537854 h 2317589"/>
              <a:gd name="csX29" fmla="*/ 134281 w 1301261"/>
              <a:gd name="csY29" fmla="*/ 1473911 h 2317589"/>
              <a:gd name="csX30" fmla="*/ 10480 w 1301261"/>
              <a:gd name="csY30" fmla="*/ 1447505 h 2317589"/>
              <a:gd name="csX31" fmla="*/ 47633 w 1301261"/>
              <a:gd name="csY31" fmla="*/ 1214642 h 2317589"/>
              <a:gd name="csX32" fmla="*/ 30699 w 1301261"/>
              <a:gd name="csY32" fmla="*/ 1151142 h 2317589"/>
              <a:gd name="csX33" fmla="*/ 17999 w 1301261"/>
              <a:gd name="csY33" fmla="*/ 1142676 h 2317589"/>
              <a:gd name="csX34" fmla="*/ 119599 w 1301261"/>
              <a:gd name="csY34" fmla="*/ 588109 h 2317589"/>
              <a:gd name="csX35" fmla="*/ 589499 w 1301261"/>
              <a:gd name="csY35" fmla="*/ 672776 h 2317589"/>
              <a:gd name="csX36" fmla="*/ 788466 w 1301261"/>
              <a:gd name="csY36" fmla="*/ 562709 h 2317589"/>
              <a:gd name="csX37" fmla="*/ 856199 w 1301261"/>
              <a:gd name="csY37" fmla="*/ 579642 h 2317589"/>
              <a:gd name="csX38" fmla="*/ 894299 w 1301261"/>
              <a:gd name="csY38" fmla="*/ 473809 h 2317589"/>
              <a:gd name="csX39" fmla="*/ 860433 w 1301261"/>
              <a:gd name="csY39" fmla="*/ 431476 h 2317589"/>
              <a:gd name="csX40" fmla="*/ 424399 w 1301261"/>
              <a:gd name="csY40" fmla="*/ 156309 h 2317589"/>
              <a:gd name="csX41" fmla="*/ 585266 w 1301261"/>
              <a:gd name="csY41" fmla="*/ 338342 h 2317589"/>
              <a:gd name="csX42" fmla="*/ 534466 w 1301261"/>
              <a:gd name="csY42" fmla="*/ 444176 h 2317589"/>
              <a:gd name="csX43" fmla="*/ 513299 w 1301261"/>
              <a:gd name="csY43" fmla="*/ 452642 h 2317589"/>
              <a:gd name="csX44" fmla="*/ 140766 w 1301261"/>
              <a:gd name="csY44" fmla="*/ 363742 h 2317589"/>
              <a:gd name="csX45" fmla="*/ 170399 w 1301261"/>
              <a:gd name="csY45" fmla="*/ 312942 h 2317589"/>
              <a:gd name="csX46" fmla="*/ 144999 w 1301261"/>
              <a:gd name="csY46" fmla="*/ 270609 h 2317589"/>
              <a:gd name="csX47" fmla="*/ 288933 w 1301261"/>
              <a:gd name="csY47" fmla="*/ 130909 h 2317589"/>
              <a:gd name="csX48" fmla="*/ 356666 w 1301261"/>
              <a:gd name="csY48" fmla="*/ 169009 h 2317589"/>
              <a:gd name="csX49" fmla="*/ 386299 w 1301261"/>
              <a:gd name="csY49" fmla="*/ 126676 h 2317589"/>
              <a:gd name="csX50" fmla="*/ 204621 w 1301261"/>
              <a:gd name="csY50" fmla="*/ 79931 h 2317589"/>
              <a:gd name="csX51" fmla="*/ 0 w 1301261"/>
              <a:gd name="csY51" fmla="*/ 127890 h 2317589"/>
              <a:gd name="csX52" fmla="*/ 124690 w 1301261"/>
              <a:gd name="csY52" fmla="*/ 9592 h 2317589"/>
              <a:gd name="csX53" fmla="*/ 239789 w 1301261"/>
              <a:gd name="csY53" fmla="*/ 0 h 2317589"/>
              <a:gd name="csX54" fmla="*/ 477746 w 1301261"/>
              <a:gd name="csY54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114210 w 1290781"/>
              <a:gd name="csY51" fmla="*/ 9592 h 2317589"/>
              <a:gd name="csX52" fmla="*/ 229309 w 1290781"/>
              <a:gd name="csY52" fmla="*/ 0 h 2317589"/>
              <a:gd name="csX53" fmla="*/ 467266 w 1290781"/>
              <a:gd name="csY53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229309 w 1290781"/>
              <a:gd name="csY51" fmla="*/ 0 h 2317589"/>
              <a:gd name="csX52" fmla="*/ 467266 w 1290781"/>
              <a:gd name="csY52" fmla="*/ 89612 h 2317589"/>
              <a:gd name="csX0" fmla="*/ 467266 w 1290781"/>
              <a:gd name="csY0" fmla="*/ 9681 h 2237658"/>
              <a:gd name="csX1" fmla="*/ 801608 w 1290781"/>
              <a:gd name="csY1" fmla="*/ 217409 h 2237658"/>
              <a:gd name="csX2" fmla="*/ 1290781 w 1290781"/>
              <a:gd name="csY2" fmla="*/ 300536 h 2237658"/>
              <a:gd name="csX3" fmla="*/ 1265203 w 1290781"/>
              <a:gd name="csY3" fmla="*/ 454002 h 2237658"/>
              <a:gd name="csX4" fmla="*/ 1178879 w 1290781"/>
              <a:gd name="csY4" fmla="*/ 482776 h 2237658"/>
              <a:gd name="csX5" fmla="*/ 1102146 w 1290781"/>
              <a:gd name="csY5" fmla="*/ 521143 h 2237658"/>
              <a:gd name="csX6" fmla="*/ 1010523 w 1290781"/>
              <a:gd name="csY6" fmla="*/ 393227 h 2237658"/>
              <a:gd name="csX7" fmla="*/ 999835 w 1290781"/>
              <a:gd name="csY7" fmla="*/ 450805 h 2237658"/>
              <a:gd name="csX8" fmla="*/ 926300 w 1290781"/>
              <a:gd name="csY8" fmla="*/ 725764 h 2237658"/>
              <a:gd name="csX9" fmla="*/ 854245 w 1290781"/>
              <a:gd name="csY9" fmla="*/ 843766 h 2237658"/>
              <a:gd name="csX10" fmla="*/ 878342 w 1290781"/>
              <a:gd name="csY10" fmla="*/ 901610 h 2237658"/>
              <a:gd name="csX11" fmla="*/ 859158 w 1290781"/>
              <a:gd name="csY11" fmla="*/ 959160 h 2237658"/>
              <a:gd name="csX12" fmla="*/ 804806 w 1290781"/>
              <a:gd name="csY12" fmla="*/ 994329 h 2237658"/>
              <a:gd name="csX13" fmla="*/ 892286 w 1290781"/>
              <a:gd name="csY13" fmla="*/ 1215145 h 2237658"/>
              <a:gd name="csX14" fmla="*/ 943086 w 1290781"/>
              <a:gd name="csY14" fmla="*/ 1291345 h 2237658"/>
              <a:gd name="csX15" fmla="*/ 1019286 w 1290781"/>
              <a:gd name="csY15" fmla="*/ 1359078 h 2237658"/>
              <a:gd name="csX16" fmla="*/ 1211621 w 1290781"/>
              <a:gd name="csY16" fmla="*/ 1454728 h 2237658"/>
              <a:gd name="csX17" fmla="*/ 1169377 w 1290781"/>
              <a:gd name="csY17" fmla="*/ 1500258 h 2237658"/>
              <a:gd name="csX18" fmla="*/ 1092554 w 1290781"/>
              <a:gd name="csY18" fmla="*/ 1659348 h 2237658"/>
              <a:gd name="csX19" fmla="*/ 1019018 w 1290781"/>
              <a:gd name="csY19" fmla="*/ 1838390 h 2237658"/>
              <a:gd name="csX20" fmla="*/ 946461 w 1290781"/>
              <a:gd name="csY20" fmla="*/ 2237658 h 2237658"/>
              <a:gd name="csX21" fmla="*/ 167053 w 1290781"/>
              <a:gd name="csY21" fmla="*/ 2081794 h 2237658"/>
              <a:gd name="csX22" fmla="*/ 114210 w 1290781"/>
              <a:gd name="csY22" fmla="*/ 1969476 h 2237658"/>
              <a:gd name="csX23" fmla="*/ 114209 w 1290781"/>
              <a:gd name="csY23" fmla="*/ 1879955 h 2237658"/>
              <a:gd name="csX24" fmla="*/ 197336 w 1290781"/>
              <a:gd name="csY24" fmla="*/ 1745672 h 2237658"/>
              <a:gd name="csX25" fmla="*/ 305126 w 1290781"/>
              <a:gd name="csY25" fmla="*/ 1612989 h 2237658"/>
              <a:gd name="csX26" fmla="*/ 149855 w 1290781"/>
              <a:gd name="csY26" fmla="*/ 1577820 h 2237658"/>
              <a:gd name="csX27" fmla="*/ 171759 w 1290781"/>
              <a:gd name="csY27" fmla="*/ 1461121 h 2237658"/>
              <a:gd name="csX28" fmla="*/ 107816 w 1290781"/>
              <a:gd name="csY28" fmla="*/ 1457923 h 2237658"/>
              <a:gd name="csX29" fmla="*/ 123801 w 1290781"/>
              <a:gd name="csY29" fmla="*/ 1393980 h 2237658"/>
              <a:gd name="csX30" fmla="*/ 0 w 1290781"/>
              <a:gd name="csY30" fmla="*/ 1367574 h 2237658"/>
              <a:gd name="csX31" fmla="*/ 37153 w 1290781"/>
              <a:gd name="csY31" fmla="*/ 1134711 h 2237658"/>
              <a:gd name="csX32" fmla="*/ 20219 w 1290781"/>
              <a:gd name="csY32" fmla="*/ 1071211 h 2237658"/>
              <a:gd name="csX33" fmla="*/ 7519 w 1290781"/>
              <a:gd name="csY33" fmla="*/ 1062745 h 2237658"/>
              <a:gd name="csX34" fmla="*/ 109119 w 1290781"/>
              <a:gd name="csY34" fmla="*/ 508178 h 2237658"/>
              <a:gd name="csX35" fmla="*/ 579019 w 1290781"/>
              <a:gd name="csY35" fmla="*/ 592845 h 2237658"/>
              <a:gd name="csX36" fmla="*/ 777986 w 1290781"/>
              <a:gd name="csY36" fmla="*/ 482778 h 2237658"/>
              <a:gd name="csX37" fmla="*/ 845719 w 1290781"/>
              <a:gd name="csY37" fmla="*/ 499711 h 2237658"/>
              <a:gd name="csX38" fmla="*/ 883819 w 1290781"/>
              <a:gd name="csY38" fmla="*/ 393878 h 2237658"/>
              <a:gd name="csX39" fmla="*/ 849953 w 1290781"/>
              <a:gd name="csY39" fmla="*/ 351545 h 2237658"/>
              <a:gd name="csX40" fmla="*/ 413919 w 1290781"/>
              <a:gd name="csY40" fmla="*/ 76378 h 2237658"/>
              <a:gd name="csX41" fmla="*/ 574786 w 1290781"/>
              <a:gd name="csY41" fmla="*/ 258411 h 2237658"/>
              <a:gd name="csX42" fmla="*/ 523986 w 1290781"/>
              <a:gd name="csY42" fmla="*/ 364245 h 2237658"/>
              <a:gd name="csX43" fmla="*/ 502819 w 1290781"/>
              <a:gd name="csY43" fmla="*/ 372711 h 2237658"/>
              <a:gd name="csX44" fmla="*/ 130286 w 1290781"/>
              <a:gd name="csY44" fmla="*/ 283811 h 2237658"/>
              <a:gd name="csX45" fmla="*/ 159919 w 1290781"/>
              <a:gd name="csY45" fmla="*/ 233011 h 2237658"/>
              <a:gd name="csX46" fmla="*/ 134519 w 1290781"/>
              <a:gd name="csY46" fmla="*/ 190678 h 2237658"/>
              <a:gd name="csX47" fmla="*/ 278453 w 1290781"/>
              <a:gd name="csY47" fmla="*/ 50978 h 2237658"/>
              <a:gd name="csX48" fmla="*/ 346186 w 1290781"/>
              <a:gd name="csY48" fmla="*/ 89078 h 2237658"/>
              <a:gd name="csX49" fmla="*/ 375819 w 1290781"/>
              <a:gd name="csY49" fmla="*/ 46745 h 2237658"/>
              <a:gd name="csX50" fmla="*/ 194141 w 1290781"/>
              <a:gd name="csY50" fmla="*/ 0 h 2237658"/>
              <a:gd name="csX51" fmla="*/ 467266 w 1290781"/>
              <a:gd name="csY51" fmla="*/ 9681 h 2237658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278453 w 1290781"/>
              <a:gd name="csY47" fmla="*/ 41297 h 2227977"/>
              <a:gd name="csX48" fmla="*/ 346186 w 1290781"/>
              <a:gd name="csY48" fmla="*/ 79397 h 2227977"/>
              <a:gd name="csX49" fmla="*/ 375819 w 1290781"/>
              <a:gd name="csY49" fmla="*/ 37064 h 2227977"/>
              <a:gd name="csX50" fmla="*/ 467266 w 1290781"/>
              <a:gd name="csY50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346186 w 1290781"/>
              <a:gd name="csY47" fmla="*/ 79397 h 2227977"/>
              <a:gd name="csX48" fmla="*/ 375819 w 1290781"/>
              <a:gd name="csY48" fmla="*/ 37064 h 2227977"/>
              <a:gd name="csX49" fmla="*/ 467266 w 1290781"/>
              <a:gd name="csY49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346186 w 1290781"/>
              <a:gd name="csY46" fmla="*/ 79397 h 2227977"/>
              <a:gd name="csX47" fmla="*/ 375819 w 1290781"/>
              <a:gd name="csY47" fmla="*/ 37064 h 2227977"/>
              <a:gd name="csX48" fmla="*/ 467266 w 1290781"/>
              <a:gd name="csY48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346186 w 1290781"/>
              <a:gd name="csY45" fmla="*/ 79397 h 2227977"/>
              <a:gd name="csX46" fmla="*/ 375819 w 1290781"/>
              <a:gd name="csY46" fmla="*/ 37064 h 2227977"/>
              <a:gd name="csX47" fmla="*/ 467266 w 1290781"/>
              <a:gd name="csY47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346186 w 1290781"/>
              <a:gd name="csY44" fmla="*/ 79397 h 2227977"/>
              <a:gd name="csX45" fmla="*/ 375819 w 1290781"/>
              <a:gd name="csY45" fmla="*/ 37064 h 2227977"/>
              <a:gd name="csX46" fmla="*/ 467266 w 1290781"/>
              <a:gd name="csY46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346186 w 1290781"/>
              <a:gd name="csY43" fmla="*/ 79397 h 2227977"/>
              <a:gd name="csX44" fmla="*/ 375819 w 1290781"/>
              <a:gd name="csY44" fmla="*/ 37064 h 2227977"/>
              <a:gd name="csX45" fmla="*/ 467266 w 1290781"/>
              <a:gd name="csY45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346186 w 1290781"/>
              <a:gd name="csY42" fmla="*/ 79397 h 2227977"/>
              <a:gd name="csX43" fmla="*/ 375819 w 1290781"/>
              <a:gd name="csY43" fmla="*/ 37064 h 2227977"/>
              <a:gd name="csX44" fmla="*/ 467266 w 1290781"/>
              <a:gd name="csY44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46186 w 1290781"/>
              <a:gd name="csY41" fmla="*/ 79397 h 2227977"/>
              <a:gd name="csX42" fmla="*/ 375819 w 1290781"/>
              <a:gd name="csY42" fmla="*/ 37064 h 2227977"/>
              <a:gd name="csX43" fmla="*/ 467266 w 1290781"/>
              <a:gd name="csY43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75819 w 1290781"/>
              <a:gd name="csY41" fmla="*/ 37064 h 2227977"/>
              <a:gd name="csX42" fmla="*/ 467266 w 1290781"/>
              <a:gd name="csY42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467266 w 1290781"/>
              <a:gd name="csY41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67266 w 1290781"/>
              <a:gd name="csY40" fmla="*/ 0 h 2227977"/>
              <a:gd name="csX0" fmla="*/ 849953 w 1290781"/>
              <a:gd name="csY0" fmla="*/ 134136 h 2020249"/>
              <a:gd name="csX1" fmla="*/ 801608 w 1290781"/>
              <a:gd name="csY1" fmla="*/ 0 h 2020249"/>
              <a:gd name="csX2" fmla="*/ 1290781 w 1290781"/>
              <a:gd name="csY2" fmla="*/ 83127 h 2020249"/>
              <a:gd name="csX3" fmla="*/ 1265203 w 1290781"/>
              <a:gd name="csY3" fmla="*/ 236593 h 2020249"/>
              <a:gd name="csX4" fmla="*/ 1178879 w 1290781"/>
              <a:gd name="csY4" fmla="*/ 265367 h 2020249"/>
              <a:gd name="csX5" fmla="*/ 1102146 w 1290781"/>
              <a:gd name="csY5" fmla="*/ 303734 h 2020249"/>
              <a:gd name="csX6" fmla="*/ 1010523 w 1290781"/>
              <a:gd name="csY6" fmla="*/ 175818 h 2020249"/>
              <a:gd name="csX7" fmla="*/ 999835 w 1290781"/>
              <a:gd name="csY7" fmla="*/ 233396 h 2020249"/>
              <a:gd name="csX8" fmla="*/ 926300 w 1290781"/>
              <a:gd name="csY8" fmla="*/ 508355 h 2020249"/>
              <a:gd name="csX9" fmla="*/ 854245 w 1290781"/>
              <a:gd name="csY9" fmla="*/ 626357 h 2020249"/>
              <a:gd name="csX10" fmla="*/ 878342 w 1290781"/>
              <a:gd name="csY10" fmla="*/ 684201 h 2020249"/>
              <a:gd name="csX11" fmla="*/ 859158 w 1290781"/>
              <a:gd name="csY11" fmla="*/ 741751 h 2020249"/>
              <a:gd name="csX12" fmla="*/ 804806 w 1290781"/>
              <a:gd name="csY12" fmla="*/ 776920 h 2020249"/>
              <a:gd name="csX13" fmla="*/ 892286 w 1290781"/>
              <a:gd name="csY13" fmla="*/ 997736 h 2020249"/>
              <a:gd name="csX14" fmla="*/ 943086 w 1290781"/>
              <a:gd name="csY14" fmla="*/ 1073936 h 2020249"/>
              <a:gd name="csX15" fmla="*/ 1019286 w 1290781"/>
              <a:gd name="csY15" fmla="*/ 1141669 h 2020249"/>
              <a:gd name="csX16" fmla="*/ 1211621 w 1290781"/>
              <a:gd name="csY16" fmla="*/ 1237319 h 2020249"/>
              <a:gd name="csX17" fmla="*/ 1169377 w 1290781"/>
              <a:gd name="csY17" fmla="*/ 1282849 h 2020249"/>
              <a:gd name="csX18" fmla="*/ 1092554 w 1290781"/>
              <a:gd name="csY18" fmla="*/ 1441939 h 2020249"/>
              <a:gd name="csX19" fmla="*/ 1019018 w 1290781"/>
              <a:gd name="csY19" fmla="*/ 1620981 h 2020249"/>
              <a:gd name="csX20" fmla="*/ 946461 w 1290781"/>
              <a:gd name="csY20" fmla="*/ 2020249 h 2020249"/>
              <a:gd name="csX21" fmla="*/ 167053 w 1290781"/>
              <a:gd name="csY21" fmla="*/ 1864385 h 2020249"/>
              <a:gd name="csX22" fmla="*/ 114210 w 1290781"/>
              <a:gd name="csY22" fmla="*/ 1752067 h 2020249"/>
              <a:gd name="csX23" fmla="*/ 114209 w 1290781"/>
              <a:gd name="csY23" fmla="*/ 1662546 h 2020249"/>
              <a:gd name="csX24" fmla="*/ 197336 w 1290781"/>
              <a:gd name="csY24" fmla="*/ 1528263 h 2020249"/>
              <a:gd name="csX25" fmla="*/ 305126 w 1290781"/>
              <a:gd name="csY25" fmla="*/ 1395580 h 2020249"/>
              <a:gd name="csX26" fmla="*/ 149855 w 1290781"/>
              <a:gd name="csY26" fmla="*/ 1360411 h 2020249"/>
              <a:gd name="csX27" fmla="*/ 171759 w 1290781"/>
              <a:gd name="csY27" fmla="*/ 1243712 h 2020249"/>
              <a:gd name="csX28" fmla="*/ 107816 w 1290781"/>
              <a:gd name="csY28" fmla="*/ 1240514 h 2020249"/>
              <a:gd name="csX29" fmla="*/ 123801 w 1290781"/>
              <a:gd name="csY29" fmla="*/ 1176571 h 2020249"/>
              <a:gd name="csX30" fmla="*/ 0 w 1290781"/>
              <a:gd name="csY30" fmla="*/ 1150165 h 2020249"/>
              <a:gd name="csX31" fmla="*/ 37153 w 1290781"/>
              <a:gd name="csY31" fmla="*/ 917302 h 2020249"/>
              <a:gd name="csX32" fmla="*/ 20219 w 1290781"/>
              <a:gd name="csY32" fmla="*/ 853802 h 2020249"/>
              <a:gd name="csX33" fmla="*/ 7519 w 1290781"/>
              <a:gd name="csY33" fmla="*/ 845336 h 2020249"/>
              <a:gd name="csX34" fmla="*/ 109119 w 1290781"/>
              <a:gd name="csY34" fmla="*/ 290769 h 2020249"/>
              <a:gd name="csX35" fmla="*/ 579019 w 1290781"/>
              <a:gd name="csY35" fmla="*/ 375436 h 2020249"/>
              <a:gd name="csX36" fmla="*/ 777986 w 1290781"/>
              <a:gd name="csY36" fmla="*/ 265369 h 2020249"/>
              <a:gd name="csX37" fmla="*/ 845719 w 1290781"/>
              <a:gd name="csY37" fmla="*/ 282302 h 2020249"/>
              <a:gd name="csX38" fmla="*/ 883819 w 1290781"/>
              <a:gd name="csY38" fmla="*/ 176469 h 2020249"/>
              <a:gd name="csX39" fmla="*/ 849953 w 1290781"/>
              <a:gd name="csY39" fmla="*/ 134136 h 2020249"/>
              <a:gd name="csX0" fmla="*/ 849953 w 1290781"/>
              <a:gd name="csY0" fmla="*/ 51009 h 1937122"/>
              <a:gd name="csX1" fmla="*/ 1290781 w 1290781"/>
              <a:gd name="csY1" fmla="*/ 0 h 1937122"/>
              <a:gd name="csX2" fmla="*/ 1265203 w 1290781"/>
              <a:gd name="csY2" fmla="*/ 153466 h 1937122"/>
              <a:gd name="csX3" fmla="*/ 1178879 w 1290781"/>
              <a:gd name="csY3" fmla="*/ 182240 h 1937122"/>
              <a:gd name="csX4" fmla="*/ 1102146 w 1290781"/>
              <a:gd name="csY4" fmla="*/ 220607 h 1937122"/>
              <a:gd name="csX5" fmla="*/ 1010523 w 1290781"/>
              <a:gd name="csY5" fmla="*/ 92691 h 1937122"/>
              <a:gd name="csX6" fmla="*/ 999835 w 1290781"/>
              <a:gd name="csY6" fmla="*/ 150269 h 1937122"/>
              <a:gd name="csX7" fmla="*/ 926300 w 1290781"/>
              <a:gd name="csY7" fmla="*/ 425228 h 1937122"/>
              <a:gd name="csX8" fmla="*/ 854245 w 1290781"/>
              <a:gd name="csY8" fmla="*/ 543230 h 1937122"/>
              <a:gd name="csX9" fmla="*/ 878342 w 1290781"/>
              <a:gd name="csY9" fmla="*/ 601074 h 1937122"/>
              <a:gd name="csX10" fmla="*/ 859158 w 1290781"/>
              <a:gd name="csY10" fmla="*/ 658624 h 1937122"/>
              <a:gd name="csX11" fmla="*/ 804806 w 1290781"/>
              <a:gd name="csY11" fmla="*/ 693793 h 1937122"/>
              <a:gd name="csX12" fmla="*/ 892286 w 1290781"/>
              <a:gd name="csY12" fmla="*/ 914609 h 1937122"/>
              <a:gd name="csX13" fmla="*/ 943086 w 1290781"/>
              <a:gd name="csY13" fmla="*/ 990809 h 1937122"/>
              <a:gd name="csX14" fmla="*/ 1019286 w 1290781"/>
              <a:gd name="csY14" fmla="*/ 1058542 h 1937122"/>
              <a:gd name="csX15" fmla="*/ 1211621 w 1290781"/>
              <a:gd name="csY15" fmla="*/ 1154192 h 1937122"/>
              <a:gd name="csX16" fmla="*/ 1169377 w 1290781"/>
              <a:gd name="csY16" fmla="*/ 1199722 h 1937122"/>
              <a:gd name="csX17" fmla="*/ 1092554 w 1290781"/>
              <a:gd name="csY17" fmla="*/ 1358812 h 1937122"/>
              <a:gd name="csX18" fmla="*/ 1019018 w 1290781"/>
              <a:gd name="csY18" fmla="*/ 1537854 h 1937122"/>
              <a:gd name="csX19" fmla="*/ 946461 w 1290781"/>
              <a:gd name="csY19" fmla="*/ 1937122 h 1937122"/>
              <a:gd name="csX20" fmla="*/ 167053 w 1290781"/>
              <a:gd name="csY20" fmla="*/ 1781258 h 1937122"/>
              <a:gd name="csX21" fmla="*/ 114210 w 1290781"/>
              <a:gd name="csY21" fmla="*/ 1668940 h 1937122"/>
              <a:gd name="csX22" fmla="*/ 114209 w 1290781"/>
              <a:gd name="csY22" fmla="*/ 1579419 h 1937122"/>
              <a:gd name="csX23" fmla="*/ 197336 w 1290781"/>
              <a:gd name="csY23" fmla="*/ 1445136 h 1937122"/>
              <a:gd name="csX24" fmla="*/ 305126 w 1290781"/>
              <a:gd name="csY24" fmla="*/ 1312453 h 1937122"/>
              <a:gd name="csX25" fmla="*/ 149855 w 1290781"/>
              <a:gd name="csY25" fmla="*/ 1277284 h 1937122"/>
              <a:gd name="csX26" fmla="*/ 171759 w 1290781"/>
              <a:gd name="csY26" fmla="*/ 1160585 h 1937122"/>
              <a:gd name="csX27" fmla="*/ 107816 w 1290781"/>
              <a:gd name="csY27" fmla="*/ 1157387 h 1937122"/>
              <a:gd name="csX28" fmla="*/ 123801 w 1290781"/>
              <a:gd name="csY28" fmla="*/ 1093444 h 1937122"/>
              <a:gd name="csX29" fmla="*/ 0 w 1290781"/>
              <a:gd name="csY29" fmla="*/ 1067038 h 1937122"/>
              <a:gd name="csX30" fmla="*/ 37153 w 1290781"/>
              <a:gd name="csY30" fmla="*/ 834175 h 1937122"/>
              <a:gd name="csX31" fmla="*/ 20219 w 1290781"/>
              <a:gd name="csY31" fmla="*/ 770675 h 1937122"/>
              <a:gd name="csX32" fmla="*/ 7519 w 1290781"/>
              <a:gd name="csY32" fmla="*/ 762209 h 1937122"/>
              <a:gd name="csX33" fmla="*/ 109119 w 1290781"/>
              <a:gd name="csY33" fmla="*/ 207642 h 1937122"/>
              <a:gd name="csX34" fmla="*/ 579019 w 1290781"/>
              <a:gd name="csY34" fmla="*/ 292309 h 1937122"/>
              <a:gd name="csX35" fmla="*/ 777986 w 1290781"/>
              <a:gd name="csY35" fmla="*/ 182242 h 1937122"/>
              <a:gd name="csX36" fmla="*/ 845719 w 1290781"/>
              <a:gd name="csY36" fmla="*/ 199175 h 1937122"/>
              <a:gd name="csX37" fmla="*/ 883819 w 1290781"/>
              <a:gd name="csY37" fmla="*/ 93342 h 1937122"/>
              <a:gd name="csX38" fmla="*/ 849953 w 1290781"/>
              <a:gd name="csY38" fmla="*/ 51009 h 1937122"/>
              <a:gd name="csX0" fmla="*/ 900955 w 1290781"/>
              <a:gd name="csY0" fmla="*/ 0 h 1940758"/>
              <a:gd name="csX1" fmla="*/ 1290781 w 1290781"/>
              <a:gd name="csY1" fmla="*/ 3636 h 1940758"/>
              <a:gd name="csX2" fmla="*/ 1265203 w 1290781"/>
              <a:gd name="csY2" fmla="*/ 157102 h 1940758"/>
              <a:gd name="csX3" fmla="*/ 1178879 w 1290781"/>
              <a:gd name="csY3" fmla="*/ 185876 h 1940758"/>
              <a:gd name="csX4" fmla="*/ 1102146 w 1290781"/>
              <a:gd name="csY4" fmla="*/ 224243 h 1940758"/>
              <a:gd name="csX5" fmla="*/ 1010523 w 1290781"/>
              <a:gd name="csY5" fmla="*/ 96327 h 1940758"/>
              <a:gd name="csX6" fmla="*/ 999835 w 1290781"/>
              <a:gd name="csY6" fmla="*/ 153905 h 1940758"/>
              <a:gd name="csX7" fmla="*/ 926300 w 1290781"/>
              <a:gd name="csY7" fmla="*/ 428864 h 1940758"/>
              <a:gd name="csX8" fmla="*/ 854245 w 1290781"/>
              <a:gd name="csY8" fmla="*/ 546866 h 1940758"/>
              <a:gd name="csX9" fmla="*/ 878342 w 1290781"/>
              <a:gd name="csY9" fmla="*/ 604710 h 1940758"/>
              <a:gd name="csX10" fmla="*/ 859158 w 1290781"/>
              <a:gd name="csY10" fmla="*/ 662260 h 1940758"/>
              <a:gd name="csX11" fmla="*/ 804806 w 1290781"/>
              <a:gd name="csY11" fmla="*/ 697429 h 1940758"/>
              <a:gd name="csX12" fmla="*/ 892286 w 1290781"/>
              <a:gd name="csY12" fmla="*/ 918245 h 1940758"/>
              <a:gd name="csX13" fmla="*/ 943086 w 1290781"/>
              <a:gd name="csY13" fmla="*/ 994445 h 1940758"/>
              <a:gd name="csX14" fmla="*/ 1019286 w 1290781"/>
              <a:gd name="csY14" fmla="*/ 1062178 h 1940758"/>
              <a:gd name="csX15" fmla="*/ 1211621 w 1290781"/>
              <a:gd name="csY15" fmla="*/ 1157828 h 1940758"/>
              <a:gd name="csX16" fmla="*/ 1169377 w 1290781"/>
              <a:gd name="csY16" fmla="*/ 1203358 h 1940758"/>
              <a:gd name="csX17" fmla="*/ 1092554 w 1290781"/>
              <a:gd name="csY17" fmla="*/ 1362448 h 1940758"/>
              <a:gd name="csX18" fmla="*/ 1019018 w 1290781"/>
              <a:gd name="csY18" fmla="*/ 1541490 h 1940758"/>
              <a:gd name="csX19" fmla="*/ 946461 w 1290781"/>
              <a:gd name="csY19" fmla="*/ 1940758 h 1940758"/>
              <a:gd name="csX20" fmla="*/ 167053 w 1290781"/>
              <a:gd name="csY20" fmla="*/ 1784894 h 1940758"/>
              <a:gd name="csX21" fmla="*/ 114210 w 1290781"/>
              <a:gd name="csY21" fmla="*/ 1672576 h 1940758"/>
              <a:gd name="csX22" fmla="*/ 114209 w 1290781"/>
              <a:gd name="csY22" fmla="*/ 1583055 h 1940758"/>
              <a:gd name="csX23" fmla="*/ 197336 w 1290781"/>
              <a:gd name="csY23" fmla="*/ 1448772 h 1940758"/>
              <a:gd name="csX24" fmla="*/ 305126 w 1290781"/>
              <a:gd name="csY24" fmla="*/ 1316089 h 1940758"/>
              <a:gd name="csX25" fmla="*/ 149855 w 1290781"/>
              <a:gd name="csY25" fmla="*/ 1280920 h 1940758"/>
              <a:gd name="csX26" fmla="*/ 171759 w 1290781"/>
              <a:gd name="csY26" fmla="*/ 1164221 h 1940758"/>
              <a:gd name="csX27" fmla="*/ 107816 w 1290781"/>
              <a:gd name="csY27" fmla="*/ 1161023 h 1940758"/>
              <a:gd name="csX28" fmla="*/ 123801 w 1290781"/>
              <a:gd name="csY28" fmla="*/ 1097080 h 1940758"/>
              <a:gd name="csX29" fmla="*/ 0 w 1290781"/>
              <a:gd name="csY29" fmla="*/ 1070674 h 1940758"/>
              <a:gd name="csX30" fmla="*/ 37153 w 1290781"/>
              <a:gd name="csY30" fmla="*/ 837811 h 1940758"/>
              <a:gd name="csX31" fmla="*/ 20219 w 1290781"/>
              <a:gd name="csY31" fmla="*/ 774311 h 1940758"/>
              <a:gd name="csX32" fmla="*/ 7519 w 1290781"/>
              <a:gd name="csY32" fmla="*/ 765845 h 1940758"/>
              <a:gd name="csX33" fmla="*/ 109119 w 1290781"/>
              <a:gd name="csY33" fmla="*/ 211278 h 1940758"/>
              <a:gd name="csX34" fmla="*/ 579019 w 1290781"/>
              <a:gd name="csY34" fmla="*/ 295945 h 1940758"/>
              <a:gd name="csX35" fmla="*/ 777986 w 1290781"/>
              <a:gd name="csY35" fmla="*/ 185878 h 1940758"/>
              <a:gd name="csX36" fmla="*/ 845719 w 1290781"/>
              <a:gd name="csY36" fmla="*/ 202811 h 1940758"/>
              <a:gd name="csX37" fmla="*/ 883819 w 1290781"/>
              <a:gd name="csY37" fmla="*/ 96978 h 1940758"/>
              <a:gd name="csX38" fmla="*/ 900955 w 1290781"/>
              <a:gd name="csY38" fmla="*/ 0 h 1940758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167053 w 1290781"/>
              <a:gd name="csY20" fmla="*/ 1843183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338275 w 1290781"/>
              <a:gd name="csY20" fmla="*/ 1715677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776822"/>
              <a:gd name="csX1" fmla="*/ 1290781 w 1290781"/>
              <a:gd name="csY1" fmla="*/ 61925 h 1776822"/>
              <a:gd name="csX2" fmla="*/ 1265203 w 1290781"/>
              <a:gd name="csY2" fmla="*/ 215391 h 1776822"/>
              <a:gd name="csX3" fmla="*/ 1178879 w 1290781"/>
              <a:gd name="csY3" fmla="*/ 244165 h 1776822"/>
              <a:gd name="csX4" fmla="*/ 1102146 w 1290781"/>
              <a:gd name="csY4" fmla="*/ 282532 h 1776822"/>
              <a:gd name="csX5" fmla="*/ 1010523 w 1290781"/>
              <a:gd name="csY5" fmla="*/ 154616 h 1776822"/>
              <a:gd name="csX6" fmla="*/ 999835 w 1290781"/>
              <a:gd name="csY6" fmla="*/ 212194 h 1776822"/>
              <a:gd name="csX7" fmla="*/ 926300 w 1290781"/>
              <a:gd name="csY7" fmla="*/ 487153 h 1776822"/>
              <a:gd name="csX8" fmla="*/ 854245 w 1290781"/>
              <a:gd name="csY8" fmla="*/ 605155 h 1776822"/>
              <a:gd name="csX9" fmla="*/ 878342 w 1290781"/>
              <a:gd name="csY9" fmla="*/ 662999 h 1776822"/>
              <a:gd name="csX10" fmla="*/ 859158 w 1290781"/>
              <a:gd name="csY10" fmla="*/ 720549 h 1776822"/>
              <a:gd name="csX11" fmla="*/ 804806 w 1290781"/>
              <a:gd name="csY11" fmla="*/ 755718 h 1776822"/>
              <a:gd name="csX12" fmla="*/ 892286 w 1290781"/>
              <a:gd name="csY12" fmla="*/ 976534 h 1776822"/>
              <a:gd name="csX13" fmla="*/ 943086 w 1290781"/>
              <a:gd name="csY13" fmla="*/ 1052734 h 1776822"/>
              <a:gd name="csX14" fmla="*/ 1019286 w 1290781"/>
              <a:gd name="csY14" fmla="*/ 1120467 h 1776822"/>
              <a:gd name="csX15" fmla="*/ 1211621 w 1290781"/>
              <a:gd name="csY15" fmla="*/ 1216117 h 1776822"/>
              <a:gd name="csX16" fmla="*/ 1169377 w 1290781"/>
              <a:gd name="csY16" fmla="*/ 1261647 h 1776822"/>
              <a:gd name="csX17" fmla="*/ 1092554 w 1290781"/>
              <a:gd name="csY17" fmla="*/ 1420737 h 1776822"/>
              <a:gd name="csX18" fmla="*/ 1019018 w 1290781"/>
              <a:gd name="csY18" fmla="*/ 1599779 h 1776822"/>
              <a:gd name="csX19" fmla="*/ 789811 w 1290781"/>
              <a:gd name="csY19" fmla="*/ 1776822 h 1776822"/>
              <a:gd name="csX20" fmla="*/ 338275 w 1290781"/>
              <a:gd name="csY20" fmla="*/ 1715677 h 1776822"/>
              <a:gd name="csX21" fmla="*/ 114210 w 1290781"/>
              <a:gd name="csY21" fmla="*/ 1730865 h 1776822"/>
              <a:gd name="csX22" fmla="*/ 114209 w 1290781"/>
              <a:gd name="csY22" fmla="*/ 1641344 h 1776822"/>
              <a:gd name="csX23" fmla="*/ 197336 w 1290781"/>
              <a:gd name="csY23" fmla="*/ 1507061 h 1776822"/>
              <a:gd name="csX24" fmla="*/ 305126 w 1290781"/>
              <a:gd name="csY24" fmla="*/ 1374378 h 1776822"/>
              <a:gd name="csX25" fmla="*/ 149855 w 1290781"/>
              <a:gd name="csY25" fmla="*/ 1339209 h 1776822"/>
              <a:gd name="csX26" fmla="*/ 171759 w 1290781"/>
              <a:gd name="csY26" fmla="*/ 1222510 h 1776822"/>
              <a:gd name="csX27" fmla="*/ 107816 w 1290781"/>
              <a:gd name="csY27" fmla="*/ 1219312 h 1776822"/>
              <a:gd name="csX28" fmla="*/ 123801 w 1290781"/>
              <a:gd name="csY28" fmla="*/ 1155369 h 1776822"/>
              <a:gd name="csX29" fmla="*/ 0 w 1290781"/>
              <a:gd name="csY29" fmla="*/ 1128963 h 1776822"/>
              <a:gd name="csX30" fmla="*/ 37153 w 1290781"/>
              <a:gd name="csY30" fmla="*/ 896100 h 1776822"/>
              <a:gd name="csX31" fmla="*/ 20219 w 1290781"/>
              <a:gd name="csY31" fmla="*/ 832600 h 1776822"/>
              <a:gd name="csX32" fmla="*/ 7519 w 1290781"/>
              <a:gd name="csY32" fmla="*/ 824134 h 1776822"/>
              <a:gd name="csX33" fmla="*/ 109119 w 1290781"/>
              <a:gd name="csY33" fmla="*/ 269567 h 1776822"/>
              <a:gd name="csX34" fmla="*/ 579019 w 1290781"/>
              <a:gd name="csY34" fmla="*/ 354234 h 1776822"/>
              <a:gd name="csX35" fmla="*/ 777986 w 1290781"/>
              <a:gd name="csY35" fmla="*/ 244167 h 1776822"/>
              <a:gd name="csX36" fmla="*/ 845719 w 1290781"/>
              <a:gd name="csY36" fmla="*/ 261100 h 1776822"/>
              <a:gd name="csX37" fmla="*/ 883819 w 1290781"/>
              <a:gd name="csY37" fmla="*/ 155267 h 1776822"/>
              <a:gd name="csX38" fmla="*/ 911884 w 1290781"/>
              <a:gd name="csY38" fmla="*/ 0 h 1776822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15677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97336 w 1290781"/>
              <a:gd name="csY22" fmla="*/ 1507061 h 1853325"/>
              <a:gd name="csX23" fmla="*/ 305126 w 1290781"/>
              <a:gd name="csY23" fmla="*/ 1374378 h 1853325"/>
              <a:gd name="csX24" fmla="*/ 149855 w 1290781"/>
              <a:gd name="csY24" fmla="*/ 1339209 h 1853325"/>
              <a:gd name="csX25" fmla="*/ 171759 w 1290781"/>
              <a:gd name="csY25" fmla="*/ 1222510 h 1853325"/>
              <a:gd name="csX26" fmla="*/ 107816 w 1290781"/>
              <a:gd name="csY26" fmla="*/ 1219312 h 1853325"/>
              <a:gd name="csX27" fmla="*/ 123801 w 1290781"/>
              <a:gd name="csY27" fmla="*/ 1155369 h 1853325"/>
              <a:gd name="csX28" fmla="*/ 0 w 1290781"/>
              <a:gd name="csY28" fmla="*/ 1128963 h 1853325"/>
              <a:gd name="csX29" fmla="*/ 37153 w 1290781"/>
              <a:gd name="csY29" fmla="*/ 896100 h 1853325"/>
              <a:gd name="csX30" fmla="*/ 20219 w 1290781"/>
              <a:gd name="csY30" fmla="*/ 832600 h 1853325"/>
              <a:gd name="csX31" fmla="*/ 7519 w 1290781"/>
              <a:gd name="csY31" fmla="*/ 824134 h 1853325"/>
              <a:gd name="csX32" fmla="*/ 109119 w 1290781"/>
              <a:gd name="csY32" fmla="*/ 269567 h 1853325"/>
              <a:gd name="csX33" fmla="*/ 579019 w 1290781"/>
              <a:gd name="csY33" fmla="*/ 354234 h 1853325"/>
              <a:gd name="csX34" fmla="*/ 777986 w 1290781"/>
              <a:gd name="csY34" fmla="*/ 244167 h 1853325"/>
              <a:gd name="csX35" fmla="*/ 845719 w 1290781"/>
              <a:gd name="csY35" fmla="*/ 261100 h 1853325"/>
              <a:gd name="csX36" fmla="*/ 883819 w 1290781"/>
              <a:gd name="csY36" fmla="*/ 155267 h 1853325"/>
              <a:gd name="csX37" fmla="*/ 911884 w 1290781"/>
              <a:gd name="csY37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05126 w 1290781"/>
              <a:gd name="csY22" fmla="*/ 1374378 h 1853325"/>
              <a:gd name="csX23" fmla="*/ 149855 w 1290781"/>
              <a:gd name="csY23" fmla="*/ 1339209 h 1853325"/>
              <a:gd name="csX24" fmla="*/ 171759 w 1290781"/>
              <a:gd name="csY24" fmla="*/ 1222510 h 1853325"/>
              <a:gd name="csX25" fmla="*/ 107816 w 1290781"/>
              <a:gd name="csY25" fmla="*/ 1219312 h 1853325"/>
              <a:gd name="csX26" fmla="*/ 123801 w 1290781"/>
              <a:gd name="csY26" fmla="*/ 1155369 h 1853325"/>
              <a:gd name="csX27" fmla="*/ 0 w 1290781"/>
              <a:gd name="csY27" fmla="*/ 1128963 h 1853325"/>
              <a:gd name="csX28" fmla="*/ 37153 w 1290781"/>
              <a:gd name="csY28" fmla="*/ 896100 h 1853325"/>
              <a:gd name="csX29" fmla="*/ 20219 w 1290781"/>
              <a:gd name="csY29" fmla="*/ 832600 h 1853325"/>
              <a:gd name="csX30" fmla="*/ 7519 w 1290781"/>
              <a:gd name="csY30" fmla="*/ 824134 h 1853325"/>
              <a:gd name="csX31" fmla="*/ 109119 w 1290781"/>
              <a:gd name="csY31" fmla="*/ 269567 h 1853325"/>
              <a:gd name="csX32" fmla="*/ 579019 w 1290781"/>
              <a:gd name="csY32" fmla="*/ 354234 h 1853325"/>
              <a:gd name="csX33" fmla="*/ 777986 w 1290781"/>
              <a:gd name="csY33" fmla="*/ 244167 h 1853325"/>
              <a:gd name="csX34" fmla="*/ 845719 w 1290781"/>
              <a:gd name="csY34" fmla="*/ 261100 h 1853325"/>
              <a:gd name="csX35" fmla="*/ 883819 w 1290781"/>
              <a:gd name="csY35" fmla="*/ 155267 h 1853325"/>
              <a:gd name="csX36" fmla="*/ 911884 w 1290781"/>
              <a:gd name="csY36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49855 w 1290781"/>
              <a:gd name="csY22" fmla="*/ 1339209 h 1853325"/>
              <a:gd name="csX23" fmla="*/ 171759 w 1290781"/>
              <a:gd name="csY23" fmla="*/ 1222510 h 1853325"/>
              <a:gd name="csX24" fmla="*/ 107816 w 1290781"/>
              <a:gd name="csY24" fmla="*/ 1219312 h 1853325"/>
              <a:gd name="csX25" fmla="*/ 123801 w 1290781"/>
              <a:gd name="csY25" fmla="*/ 1155369 h 1853325"/>
              <a:gd name="csX26" fmla="*/ 0 w 1290781"/>
              <a:gd name="csY26" fmla="*/ 1128963 h 1853325"/>
              <a:gd name="csX27" fmla="*/ 37153 w 1290781"/>
              <a:gd name="csY27" fmla="*/ 896100 h 1853325"/>
              <a:gd name="csX28" fmla="*/ 20219 w 1290781"/>
              <a:gd name="csY28" fmla="*/ 832600 h 1853325"/>
              <a:gd name="csX29" fmla="*/ 7519 w 1290781"/>
              <a:gd name="csY29" fmla="*/ 824134 h 1853325"/>
              <a:gd name="csX30" fmla="*/ 109119 w 1290781"/>
              <a:gd name="csY30" fmla="*/ 269567 h 1853325"/>
              <a:gd name="csX31" fmla="*/ 579019 w 1290781"/>
              <a:gd name="csY31" fmla="*/ 354234 h 1853325"/>
              <a:gd name="csX32" fmla="*/ 777986 w 1290781"/>
              <a:gd name="csY32" fmla="*/ 244167 h 1853325"/>
              <a:gd name="csX33" fmla="*/ 845719 w 1290781"/>
              <a:gd name="csY33" fmla="*/ 261100 h 1853325"/>
              <a:gd name="csX34" fmla="*/ 883819 w 1290781"/>
              <a:gd name="csY34" fmla="*/ 155267 h 1853325"/>
              <a:gd name="csX35" fmla="*/ 911884 w 1290781"/>
              <a:gd name="csY35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71759 w 1290781"/>
              <a:gd name="csY22" fmla="*/ 122251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53910 w 1290781"/>
              <a:gd name="csY22" fmla="*/ 1033072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326398 w 1290781"/>
              <a:gd name="csY23" fmla="*/ 975230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116282 w 1283262"/>
              <a:gd name="csY24" fmla="*/ 1155369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23635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7463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487406 w 1283262"/>
              <a:gd name="csY20" fmla="*/ 1722963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478280 w 1283262"/>
              <a:gd name="csY21" fmla="*/ 1118837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03777 w 1283262"/>
              <a:gd name="csY24" fmla="*/ 790161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447798 w 1283262"/>
              <a:gd name="csY23" fmla="*/ 955002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16934 w 1270562"/>
              <a:gd name="csY25" fmla="*/ 896100 h 1853325"/>
              <a:gd name="csX26" fmla="*/ 0 w 1270562"/>
              <a:gd name="csY26" fmla="*/ 832600 h 1853325"/>
              <a:gd name="csX27" fmla="*/ 96590 w 1270562"/>
              <a:gd name="csY27" fmla="*/ 798633 h 1853325"/>
              <a:gd name="csX28" fmla="*/ 88900 w 1270562"/>
              <a:gd name="csY28" fmla="*/ 269567 h 1853325"/>
              <a:gd name="csX29" fmla="*/ 558800 w 1270562"/>
              <a:gd name="csY29" fmla="*/ 354234 h 1853325"/>
              <a:gd name="csX30" fmla="*/ 757767 w 1270562"/>
              <a:gd name="csY30" fmla="*/ 244167 h 1853325"/>
              <a:gd name="csX31" fmla="*/ 825500 w 1270562"/>
              <a:gd name="csY31" fmla="*/ 261100 h 1853325"/>
              <a:gd name="csX32" fmla="*/ 863600 w 1270562"/>
              <a:gd name="csY32" fmla="*/ 155267 h 1853325"/>
              <a:gd name="csX33" fmla="*/ 891665 w 12705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0 w 1270562"/>
              <a:gd name="csY25" fmla="*/ 832600 h 1853325"/>
              <a:gd name="csX26" fmla="*/ 96590 w 1270562"/>
              <a:gd name="csY26" fmla="*/ 798633 h 1853325"/>
              <a:gd name="csX27" fmla="*/ 88900 w 1270562"/>
              <a:gd name="csY27" fmla="*/ 269567 h 1853325"/>
              <a:gd name="csX28" fmla="*/ 558800 w 1270562"/>
              <a:gd name="csY28" fmla="*/ 354234 h 1853325"/>
              <a:gd name="csX29" fmla="*/ 757767 w 1270562"/>
              <a:gd name="csY29" fmla="*/ 244167 h 1853325"/>
              <a:gd name="csX30" fmla="*/ 825500 w 1270562"/>
              <a:gd name="csY30" fmla="*/ 261100 h 1853325"/>
              <a:gd name="csX31" fmla="*/ 863600 w 1270562"/>
              <a:gd name="csY31" fmla="*/ 155267 h 1853325"/>
              <a:gd name="csX32" fmla="*/ 891665 w 1270562"/>
              <a:gd name="csY32" fmla="*/ 0 h 1853325"/>
              <a:gd name="csX0" fmla="*/ 802765 w 1181662"/>
              <a:gd name="csY0" fmla="*/ 0 h 1853325"/>
              <a:gd name="csX1" fmla="*/ 1181662 w 1181662"/>
              <a:gd name="csY1" fmla="*/ 61925 h 1853325"/>
              <a:gd name="csX2" fmla="*/ 1156084 w 1181662"/>
              <a:gd name="csY2" fmla="*/ 215391 h 1853325"/>
              <a:gd name="csX3" fmla="*/ 1069760 w 1181662"/>
              <a:gd name="csY3" fmla="*/ 244165 h 1853325"/>
              <a:gd name="csX4" fmla="*/ 993027 w 1181662"/>
              <a:gd name="csY4" fmla="*/ 282532 h 1853325"/>
              <a:gd name="csX5" fmla="*/ 901404 w 1181662"/>
              <a:gd name="csY5" fmla="*/ 154616 h 1853325"/>
              <a:gd name="csX6" fmla="*/ 890716 w 1181662"/>
              <a:gd name="csY6" fmla="*/ 212194 h 1853325"/>
              <a:gd name="csX7" fmla="*/ 817181 w 1181662"/>
              <a:gd name="csY7" fmla="*/ 487153 h 1853325"/>
              <a:gd name="csX8" fmla="*/ 745126 w 1181662"/>
              <a:gd name="csY8" fmla="*/ 605155 h 1853325"/>
              <a:gd name="csX9" fmla="*/ 769223 w 1181662"/>
              <a:gd name="csY9" fmla="*/ 662999 h 1853325"/>
              <a:gd name="csX10" fmla="*/ 750039 w 1181662"/>
              <a:gd name="csY10" fmla="*/ 720549 h 1853325"/>
              <a:gd name="csX11" fmla="*/ 695687 w 1181662"/>
              <a:gd name="csY11" fmla="*/ 755718 h 1853325"/>
              <a:gd name="csX12" fmla="*/ 783167 w 1181662"/>
              <a:gd name="csY12" fmla="*/ 976534 h 1853325"/>
              <a:gd name="csX13" fmla="*/ 833967 w 1181662"/>
              <a:gd name="csY13" fmla="*/ 1052734 h 1853325"/>
              <a:gd name="csX14" fmla="*/ 910167 w 1181662"/>
              <a:gd name="csY14" fmla="*/ 1120467 h 1853325"/>
              <a:gd name="csX15" fmla="*/ 1102502 w 1181662"/>
              <a:gd name="csY15" fmla="*/ 1216117 h 1853325"/>
              <a:gd name="csX16" fmla="*/ 1060258 w 1181662"/>
              <a:gd name="csY16" fmla="*/ 1261647 h 1853325"/>
              <a:gd name="csX17" fmla="*/ 983435 w 1181662"/>
              <a:gd name="csY17" fmla="*/ 1420737 h 1853325"/>
              <a:gd name="csX18" fmla="*/ 909899 w 1181662"/>
              <a:gd name="csY18" fmla="*/ 1599779 h 1853325"/>
              <a:gd name="csX19" fmla="*/ 804555 w 1181662"/>
              <a:gd name="csY19" fmla="*/ 1853325 h 1853325"/>
              <a:gd name="csX20" fmla="*/ 254657 w 1181662"/>
              <a:gd name="csY20" fmla="*/ 1701105 h 1853325"/>
              <a:gd name="csX21" fmla="*/ 405824 w 1181662"/>
              <a:gd name="csY21" fmla="*/ 987688 h 1853325"/>
              <a:gd name="csX22" fmla="*/ 441515 w 1181662"/>
              <a:gd name="csY22" fmla="*/ 1091360 h 1853325"/>
              <a:gd name="csX23" fmla="*/ 346198 w 1181662"/>
              <a:gd name="csY23" fmla="*/ 955002 h 1853325"/>
              <a:gd name="csX24" fmla="*/ 116749 w 1181662"/>
              <a:gd name="csY24" fmla="*/ 921310 h 1853325"/>
              <a:gd name="csX25" fmla="*/ 7690 w 1181662"/>
              <a:gd name="csY25" fmla="*/ 798633 h 1853325"/>
              <a:gd name="csX26" fmla="*/ 0 w 1181662"/>
              <a:gd name="csY26" fmla="*/ 269567 h 1853325"/>
              <a:gd name="csX27" fmla="*/ 469900 w 1181662"/>
              <a:gd name="csY27" fmla="*/ 354234 h 1853325"/>
              <a:gd name="csX28" fmla="*/ 668867 w 1181662"/>
              <a:gd name="csY28" fmla="*/ 244167 h 1853325"/>
              <a:gd name="csX29" fmla="*/ 736600 w 1181662"/>
              <a:gd name="csY29" fmla="*/ 261100 h 1853325"/>
              <a:gd name="csX30" fmla="*/ 774700 w 1181662"/>
              <a:gd name="csY30" fmla="*/ 155267 h 1853325"/>
              <a:gd name="csX31" fmla="*/ 802765 w 1181662"/>
              <a:gd name="csY31" fmla="*/ 0 h 1853325"/>
              <a:gd name="csX0" fmla="*/ 795075 w 1173972"/>
              <a:gd name="csY0" fmla="*/ 0 h 1853325"/>
              <a:gd name="csX1" fmla="*/ 1173972 w 1173972"/>
              <a:gd name="csY1" fmla="*/ 61925 h 1853325"/>
              <a:gd name="csX2" fmla="*/ 1148394 w 1173972"/>
              <a:gd name="csY2" fmla="*/ 215391 h 1853325"/>
              <a:gd name="csX3" fmla="*/ 1062070 w 1173972"/>
              <a:gd name="csY3" fmla="*/ 244165 h 1853325"/>
              <a:gd name="csX4" fmla="*/ 985337 w 1173972"/>
              <a:gd name="csY4" fmla="*/ 282532 h 1853325"/>
              <a:gd name="csX5" fmla="*/ 893714 w 1173972"/>
              <a:gd name="csY5" fmla="*/ 154616 h 1853325"/>
              <a:gd name="csX6" fmla="*/ 883026 w 1173972"/>
              <a:gd name="csY6" fmla="*/ 212194 h 1853325"/>
              <a:gd name="csX7" fmla="*/ 809491 w 1173972"/>
              <a:gd name="csY7" fmla="*/ 487153 h 1853325"/>
              <a:gd name="csX8" fmla="*/ 737436 w 1173972"/>
              <a:gd name="csY8" fmla="*/ 605155 h 1853325"/>
              <a:gd name="csX9" fmla="*/ 761533 w 1173972"/>
              <a:gd name="csY9" fmla="*/ 662999 h 1853325"/>
              <a:gd name="csX10" fmla="*/ 742349 w 1173972"/>
              <a:gd name="csY10" fmla="*/ 720549 h 1853325"/>
              <a:gd name="csX11" fmla="*/ 687997 w 1173972"/>
              <a:gd name="csY11" fmla="*/ 755718 h 1853325"/>
              <a:gd name="csX12" fmla="*/ 775477 w 1173972"/>
              <a:gd name="csY12" fmla="*/ 976534 h 1853325"/>
              <a:gd name="csX13" fmla="*/ 826277 w 1173972"/>
              <a:gd name="csY13" fmla="*/ 1052734 h 1853325"/>
              <a:gd name="csX14" fmla="*/ 902477 w 1173972"/>
              <a:gd name="csY14" fmla="*/ 1120467 h 1853325"/>
              <a:gd name="csX15" fmla="*/ 1094812 w 1173972"/>
              <a:gd name="csY15" fmla="*/ 1216117 h 1853325"/>
              <a:gd name="csX16" fmla="*/ 1052568 w 1173972"/>
              <a:gd name="csY16" fmla="*/ 1261647 h 1853325"/>
              <a:gd name="csX17" fmla="*/ 975745 w 1173972"/>
              <a:gd name="csY17" fmla="*/ 1420737 h 1853325"/>
              <a:gd name="csX18" fmla="*/ 902209 w 1173972"/>
              <a:gd name="csY18" fmla="*/ 1599779 h 1853325"/>
              <a:gd name="csX19" fmla="*/ 796865 w 1173972"/>
              <a:gd name="csY19" fmla="*/ 1853325 h 1853325"/>
              <a:gd name="csX20" fmla="*/ 246967 w 1173972"/>
              <a:gd name="csY20" fmla="*/ 1701105 h 1853325"/>
              <a:gd name="csX21" fmla="*/ 398134 w 1173972"/>
              <a:gd name="csY21" fmla="*/ 987688 h 1853325"/>
              <a:gd name="csX22" fmla="*/ 433825 w 1173972"/>
              <a:gd name="csY22" fmla="*/ 1091360 h 1853325"/>
              <a:gd name="csX23" fmla="*/ 338508 w 1173972"/>
              <a:gd name="csY23" fmla="*/ 955002 h 1853325"/>
              <a:gd name="csX24" fmla="*/ 109059 w 1173972"/>
              <a:gd name="csY24" fmla="*/ 921310 h 1853325"/>
              <a:gd name="csX25" fmla="*/ 0 w 1173972"/>
              <a:gd name="csY25" fmla="*/ 798633 h 1853325"/>
              <a:gd name="csX26" fmla="*/ 101601 w 1173972"/>
              <a:gd name="csY26" fmla="*/ 426217 h 1853325"/>
              <a:gd name="csX27" fmla="*/ 462210 w 1173972"/>
              <a:gd name="csY27" fmla="*/ 354234 h 1853325"/>
              <a:gd name="csX28" fmla="*/ 661177 w 1173972"/>
              <a:gd name="csY28" fmla="*/ 244167 h 1853325"/>
              <a:gd name="csX29" fmla="*/ 728910 w 1173972"/>
              <a:gd name="csY29" fmla="*/ 261100 h 1853325"/>
              <a:gd name="csX30" fmla="*/ 767010 w 1173972"/>
              <a:gd name="csY30" fmla="*/ 155267 h 1853325"/>
              <a:gd name="csX31" fmla="*/ 795075 w 1173972"/>
              <a:gd name="csY31" fmla="*/ 0 h 1853325"/>
              <a:gd name="csX0" fmla="*/ 864524 w 1243421"/>
              <a:gd name="csY0" fmla="*/ 0 h 1853325"/>
              <a:gd name="csX1" fmla="*/ 1243421 w 1243421"/>
              <a:gd name="csY1" fmla="*/ 61925 h 1853325"/>
              <a:gd name="csX2" fmla="*/ 1217843 w 1243421"/>
              <a:gd name="csY2" fmla="*/ 215391 h 1853325"/>
              <a:gd name="csX3" fmla="*/ 1131519 w 1243421"/>
              <a:gd name="csY3" fmla="*/ 244165 h 1853325"/>
              <a:gd name="csX4" fmla="*/ 1054786 w 1243421"/>
              <a:gd name="csY4" fmla="*/ 282532 h 1853325"/>
              <a:gd name="csX5" fmla="*/ 963163 w 1243421"/>
              <a:gd name="csY5" fmla="*/ 154616 h 1853325"/>
              <a:gd name="csX6" fmla="*/ 952475 w 1243421"/>
              <a:gd name="csY6" fmla="*/ 212194 h 1853325"/>
              <a:gd name="csX7" fmla="*/ 878940 w 1243421"/>
              <a:gd name="csY7" fmla="*/ 487153 h 1853325"/>
              <a:gd name="csX8" fmla="*/ 806885 w 1243421"/>
              <a:gd name="csY8" fmla="*/ 605155 h 1853325"/>
              <a:gd name="csX9" fmla="*/ 830982 w 1243421"/>
              <a:gd name="csY9" fmla="*/ 662999 h 1853325"/>
              <a:gd name="csX10" fmla="*/ 811798 w 1243421"/>
              <a:gd name="csY10" fmla="*/ 720549 h 1853325"/>
              <a:gd name="csX11" fmla="*/ 757446 w 1243421"/>
              <a:gd name="csY11" fmla="*/ 755718 h 1853325"/>
              <a:gd name="csX12" fmla="*/ 844926 w 1243421"/>
              <a:gd name="csY12" fmla="*/ 976534 h 1853325"/>
              <a:gd name="csX13" fmla="*/ 895726 w 1243421"/>
              <a:gd name="csY13" fmla="*/ 1052734 h 1853325"/>
              <a:gd name="csX14" fmla="*/ 971926 w 1243421"/>
              <a:gd name="csY14" fmla="*/ 1120467 h 1853325"/>
              <a:gd name="csX15" fmla="*/ 1164261 w 1243421"/>
              <a:gd name="csY15" fmla="*/ 1216117 h 1853325"/>
              <a:gd name="csX16" fmla="*/ 1122017 w 1243421"/>
              <a:gd name="csY16" fmla="*/ 1261647 h 1853325"/>
              <a:gd name="csX17" fmla="*/ 1045194 w 1243421"/>
              <a:gd name="csY17" fmla="*/ 1420737 h 1853325"/>
              <a:gd name="csX18" fmla="*/ 971658 w 1243421"/>
              <a:gd name="csY18" fmla="*/ 1599779 h 1853325"/>
              <a:gd name="csX19" fmla="*/ 866314 w 1243421"/>
              <a:gd name="csY19" fmla="*/ 1853325 h 1853325"/>
              <a:gd name="csX20" fmla="*/ 316416 w 1243421"/>
              <a:gd name="csY20" fmla="*/ 1701105 h 1853325"/>
              <a:gd name="csX21" fmla="*/ 467583 w 1243421"/>
              <a:gd name="csY21" fmla="*/ 987688 h 1853325"/>
              <a:gd name="csX22" fmla="*/ 503274 w 1243421"/>
              <a:gd name="csY22" fmla="*/ 1091360 h 1853325"/>
              <a:gd name="csX23" fmla="*/ 407957 w 1243421"/>
              <a:gd name="csY23" fmla="*/ 955002 h 1853325"/>
              <a:gd name="csX24" fmla="*/ 0 w 1243421"/>
              <a:gd name="csY24" fmla="*/ 888523 h 1853325"/>
              <a:gd name="csX25" fmla="*/ 69449 w 1243421"/>
              <a:gd name="csY25" fmla="*/ 798633 h 1853325"/>
              <a:gd name="csX26" fmla="*/ 171050 w 1243421"/>
              <a:gd name="csY26" fmla="*/ 426217 h 1853325"/>
              <a:gd name="csX27" fmla="*/ 531659 w 1243421"/>
              <a:gd name="csY27" fmla="*/ 354234 h 1853325"/>
              <a:gd name="csX28" fmla="*/ 730626 w 1243421"/>
              <a:gd name="csY28" fmla="*/ 244167 h 1853325"/>
              <a:gd name="csX29" fmla="*/ 798359 w 1243421"/>
              <a:gd name="csY29" fmla="*/ 261100 h 1853325"/>
              <a:gd name="csX30" fmla="*/ 836459 w 1243421"/>
              <a:gd name="csY30" fmla="*/ 155267 h 1853325"/>
              <a:gd name="csX31" fmla="*/ 864524 w 1243421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99962 w 1272333"/>
              <a:gd name="csY26" fmla="*/ 426217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21575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74106 w 1272333"/>
              <a:gd name="csY16" fmla="*/ 1420737 h 1853325"/>
              <a:gd name="csX17" fmla="*/ 1000570 w 1272333"/>
              <a:gd name="csY17" fmla="*/ 1599779 h 1853325"/>
              <a:gd name="csX18" fmla="*/ 895226 w 1272333"/>
              <a:gd name="csY18" fmla="*/ 1853325 h 1853325"/>
              <a:gd name="csX19" fmla="*/ 345328 w 1272333"/>
              <a:gd name="csY19" fmla="*/ 1701105 h 1853325"/>
              <a:gd name="csX20" fmla="*/ 449136 w 1272333"/>
              <a:gd name="csY20" fmla="*/ 1151624 h 1853325"/>
              <a:gd name="csX21" fmla="*/ 455682 w 1272333"/>
              <a:gd name="csY21" fmla="*/ 1029429 h 1853325"/>
              <a:gd name="csX22" fmla="*/ 436869 w 1272333"/>
              <a:gd name="csY22" fmla="*/ 955002 h 1853325"/>
              <a:gd name="csX23" fmla="*/ 28912 w 1272333"/>
              <a:gd name="csY23" fmla="*/ 888523 h 1853325"/>
              <a:gd name="csX24" fmla="*/ 0 w 1272333"/>
              <a:gd name="csY24" fmla="*/ 831420 h 1853325"/>
              <a:gd name="csX25" fmla="*/ 101600 w 1272333"/>
              <a:gd name="csY25" fmla="*/ 287782 h 1853325"/>
              <a:gd name="csX26" fmla="*/ 560571 w 1272333"/>
              <a:gd name="csY26" fmla="*/ 354234 h 1853325"/>
              <a:gd name="csX27" fmla="*/ 759538 w 1272333"/>
              <a:gd name="csY27" fmla="*/ 244167 h 1853325"/>
              <a:gd name="csX28" fmla="*/ 827271 w 1272333"/>
              <a:gd name="csY28" fmla="*/ 261100 h 1853325"/>
              <a:gd name="csX29" fmla="*/ 865371 w 1272333"/>
              <a:gd name="csY29" fmla="*/ 155267 h 1853325"/>
              <a:gd name="csX30" fmla="*/ 893436 w 1272333"/>
              <a:gd name="csY30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00570 w 1272333"/>
              <a:gd name="csY16" fmla="*/ 1599779 h 1853325"/>
              <a:gd name="csX17" fmla="*/ 895226 w 1272333"/>
              <a:gd name="csY17" fmla="*/ 1853325 h 1853325"/>
              <a:gd name="csX18" fmla="*/ 345328 w 1272333"/>
              <a:gd name="csY18" fmla="*/ 1701105 h 1853325"/>
              <a:gd name="csX19" fmla="*/ 449136 w 1272333"/>
              <a:gd name="csY19" fmla="*/ 1151624 h 1853325"/>
              <a:gd name="csX20" fmla="*/ 455682 w 1272333"/>
              <a:gd name="csY20" fmla="*/ 1029429 h 1853325"/>
              <a:gd name="csX21" fmla="*/ 436869 w 1272333"/>
              <a:gd name="csY21" fmla="*/ 955002 h 1853325"/>
              <a:gd name="csX22" fmla="*/ 28912 w 1272333"/>
              <a:gd name="csY22" fmla="*/ 888523 h 1853325"/>
              <a:gd name="csX23" fmla="*/ 0 w 1272333"/>
              <a:gd name="csY23" fmla="*/ 831420 h 1853325"/>
              <a:gd name="csX24" fmla="*/ 101600 w 1272333"/>
              <a:gd name="csY24" fmla="*/ 287782 h 1853325"/>
              <a:gd name="csX25" fmla="*/ 560571 w 1272333"/>
              <a:gd name="csY25" fmla="*/ 354234 h 1853325"/>
              <a:gd name="csX26" fmla="*/ 759538 w 1272333"/>
              <a:gd name="csY26" fmla="*/ 244167 h 1853325"/>
              <a:gd name="csX27" fmla="*/ 827271 w 1272333"/>
              <a:gd name="csY27" fmla="*/ 261100 h 1853325"/>
              <a:gd name="csX28" fmla="*/ 865371 w 1272333"/>
              <a:gd name="csY28" fmla="*/ 155267 h 1853325"/>
              <a:gd name="csX29" fmla="*/ 893436 w 1272333"/>
              <a:gd name="csY29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895226 w 1272333"/>
              <a:gd name="csY16" fmla="*/ 1853325 h 1853325"/>
              <a:gd name="csX17" fmla="*/ 345328 w 1272333"/>
              <a:gd name="csY17" fmla="*/ 1701105 h 1853325"/>
              <a:gd name="csX18" fmla="*/ 449136 w 1272333"/>
              <a:gd name="csY18" fmla="*/ 1151624 h 1853325"/>
              <a:gd name="csX19" fmla="*/ 455682 w 1272333"/>
              <a:gd name="csY19" fmla="*/ 1029429 h 1853325"/>
              <a:gd name="csX20" fmla="*/ 436869 w 1272333"/>
              <a:gd name="csY20" fmla="*/ 955002 h 1853325"/>
              <a:gd name="csX21" fmla="*/ 28912 w 1272333"/>
              <a:gd name="csY21" fmla="*/ 888523 h 1853325"/>
              <a:gd name="csX22" fmla="*/ 0 w 1272333"/>
              <a:gd name="csY22" fmla="*/ 831420 h 1853325"/>
              <a:gd name="csX23" fmla="*/ 101600 w 1272333"/>
              <a:gd name="csY23" fmla="*/ 287782 h 1853325"/>
              <a:gd name="csX24" fmla="*/ 560571 w 1272333"/>
              <a:gd name="csY24" fmla="*/ 354234 h 1853325"/>
              <a:gd name="csX25" fmla="*/ 759538 w 1272333"/>
              <a:gd name="csY25" fmla="*/ 244167 h 1853325"/>
              <a:gd name="csX26" fmla="*/ 827271 w 1272333"/>
              <a:gd name="csY26" fmla="*/ 261100 h 1853325"/>
              <a:gd name="csX27" fmla="*/ 865371 w 1272333"/>
              <a:gd name="csY27" fmla="*/ 155267 h 1853325"/>
              <a:gd name="csX28" fmla="*/ 893436 w 1272333"/>
              <a:gd name="csY28" fmla="*/ 0 h 1853325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45328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45581 w 1272333"/>
              <a:gd name="csY22" fmla="*/ 914717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0 w 1283139"/>
              <a:gd name="csY21" fmla="*/ 1150265 h 1822102"/>
              <a:gd name="csX22" fmla="*/ 56387 w 1283139"/>
              <a:gd name="csY22" fmla="*/ 914717 h 1822102"/>
              <a:gd name="csX23" fmla="*/ 10806 w 1283139"/>
              <a:gd name="csY23" fmla="*/ 831420 h 1822102"/>
              <a:gd name="csX24" fmla="*/ 112406 w 1283139"/>
              <a:gd name="csY24" fmla="*/ 287782 h 1822102"/>
              <a:gd name="csX25" fmla="*/ 571377 w 1283139"/>
              <a:gd name="csY25" fmla="*/ 354234 h 1822102"/>
              <a:gd name="csX26" fmla="*/ 770344 w 1283139"/>
              <a:gd name="csY26" fmla="*/ 244167 h 1822102"/>
              <a:gd name="csX27" fmla="*/ 838077 w 1283139"/>
              <a:gd name="csY27" fmla="*/ 261100 h 1822102"/>
              <a:gd name="csX28" fmla="*/ 876177 w 1283139"/>
              <a:gd name="csY28" fmla="*/ 155267 h 1822102"/>
              <a:gd name="csX29" fmla="*/ 904242 w 1283139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78544 w 1283139"/>
              <a:gd name="csY21" fmla="*/ 1251730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38074 w 1283139"/>
              <a:gd name="csY18" fmla="*/ 1620030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16656 w 1283139"/>
              <a:gd name="csY18" fmla="*/ 16636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9500 w 1283139"/>
              <a:gd name="csY18" fmla="*/ 17398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49994 w 1283139"/>
              <a:gd name="csY18" fmla="*/ 1727980 h 1822102"/>
              <a:gd name="csX19" fmla="*/ 109500 w 1283139"/>
              <a:gd name="csY19" fmla="*/ 1739887 h 1822102"/>
              <a:gd name="csX20" fmla="*/ 138074 w 1283139"/>
              <a:gd name="csY20" fmla="*/ 1620030 h 1822102"/>
              <a:gd name="csX21" fmla="*/ 307542 w 1283139"/>
              <a:gd name="csY21" fmla="*/ 1404037 h 1822102"/>
              <a:gd name="csX22" fmla="*/ 164070 w 1283139"/>
              <a:gd name="csY22" fmla="*/ 1362804 h 1822102"/>
              <a:gd name="csX23" fmla="*/ 192844 w 1283139"/>
              <a:gd name="csY23" fmla="*/ 1182673 h 1822102"/>
              <a:gd name="csX24" fmla="*/ 0 w 1283139"/>
              <a:gd name="csY24" fmla="*/ 1150265 h 1822102"/>
              <a:gd name="csX25" fmla="*/ 56387 w 1283139"/>
              <a:gd name="csY25" fmla="*/ 914717 h 1822102"/>
              <a:gd name="csX26" fmla="*/ 10806 w 1283139"/>
              <a:gd name="csY26" fmla="*/ 831420 h 1822102"/>
              <a:gd name="csX27" fmla="*/ 112406 w 1283139"/>
              <a:gd name="csY27" fmla="*/ 287782 h 1822102"/>
              <a:gd name="csX28" fmla="*/ 571377 w 1283139"/>
              <a:gd name="csY28" fmla="*/ 354234 h 1822102"/>
              <a:gd name="csX29" fmla="*/ 770344 w 1283139"/>
              <a:gd name="csY29" fmla="*/ 244167 h 1822102"/>
              <a:gd name="csX30" fmla="*/ 838077 w 1283139"/>
              <a:gd name="csY30" fmla="*/ 261100 h 1822102"/>
              <a:gd name="csX31" fmla="*/ 876177 w 1283139"/>
              <a:gd name="csY31" fmla="*/ 155267 h 1822102"/>
              <a:gd name="csX32" fmla="*/ 904242 w 1283139"/>
              <a:gd name="csY32" fmla="*/ 0 h 1822102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161888 w 1283139"/>
              <a:gd name="csY18" fmla="*/ 1851805 h 1851805"/>
              <a:gd name="csX19" fmla="*/ 109500 w 1283139"/>
              <a:gd name="csY19" fmla="*/ 1739887 h 1851805"/>
              <a:gd name="csX20" fmla="*/ 138074 w 1283139"/>
              <a:gd name="csY20" fmla="*/ 1620030 h 1851805"/>
              <a:gd name="csX21" fmla="*/ 307542 w 1283139"/>
              <a:gd name="csY21" fmla="*/ 1404037 h 1851805"/>
              <a:gd name="csX22" fmla="*/ 164070 w 1283139"/>
              <a:gd name="csY22" fmla="*/ 1362804 h 1851805"/>
              <a:gd name="csX23" fmla="*/ 192844 w 1283139"/>
              <a:gd name="csY23" fmla="*/ 1182673 h 1851805"/>
              <a:gd name="csX24" fmla="*/ 0 w 1283139"/>
              <a:gd name="csY24" fmla="*/ 1150265 h 1851805"/>
              <a:gd name="csX25" fmla="*/ 56387 w 1283139"/>
              <a:gd name="csY25" fmla="*/ 914717 h 1851805"/>
              <a:gd name="csX26" fmla="*/ 10806 w 1283139"/>
              <a:gd name="csY26" fmla="*/ 831420 h 1851805"/>
              <a:gd name="csX27" fmla="*/ 112406 w 1283139"/>
              <a:gd name="csY27" fmla="*/ 287782 h 1851805"/>
              <a:gd name="csX28" fmla="*/ 571377 w 1283139"/>
              <a:gd name="csY28" fmla="*/ 354234 h 1851805"/>
              <a:gd name="csX29" fmla="*/ 770344 w 1283139"/>
              <a:gd name="csY29" fmla="*/ 244167 h 1851805"/>
              <a:gd name="csX30" fmla="*/ 838077 w 1283139"/>
              <a:gd name="csY30" fmla="*/ 261100 h 1851805"/>
              <a:gd name="csX31" fmla="*/ 876177 w 1283139"/>
              <a:gd name="csY31" fmla="*/ 155267 h 1851805"/>
              <a:gd name="csX32" fmla="*/ 904242 w 1283139"/>
              <a:gd name="csY32" fmla="*/ 0 h 1851805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273806 w 1283139"/>
              <a:gd name="csY18" fmla="*/ 1768462 h 1851805"/>
              <a:gd name="csX19" fmla="*/ 161888 w 1283139"/>
              <a:gd name="csY19" fmla="*/ 1851805 h 1851805"/>
              <a:gd name="csX20" fmla="*/ 109500 w 1283139"/>
              <a:gd name="csY20" fmla="*/ 1739887 h 1851805"/>
              <a:gd name="csX21" fmla="*/ 138074 w 1283139"/>
              <a:gd name="csY21" fmla="*/ 1620030 h 1851805"/>
              <a:gd name="csX22" fmla="*/ 307542 w 1283139"/>
              <a:gd name="csY22" fmla="*/ 1404037 h 1851805"/>
              <a:gd name="csX23" fmla="*/ 164070 w 1283139"/>
              <a:gd name="csY23" fmla="*/ 1362804 h 1851805"/>
              <a:gd name="csX24" fmla="*/ 192844 w 1283139"/>
              <a:gd name="csY24" fmla="*/ 1182673 h 1851805"/>
              <a:gd name="csX25" fmla="*/ 0 w 1283139"/>
              <a:gd name="csY25" fmla="*/ 1150265 h 1851805"/>
              <a:gd name="csX26" fmla="*/ 56387 w 1283139"/>
              <a:gd name="csY26" fmla="*/ 914717 h 1851805"/>
              <a:gd name="csX27" fmla="*/ 10806 w 1283139"/>
              <a:gd name="csY27" fmla="*/ 831420 h 1851805"/>
              <a:gd name="csX28" fmla="*/ 112406 w 1283139"/>
              <a:gd name="csY28" fmla="*/ 287782 h 1851805"/>
              <a:gd name="csX29" fmla="*/ 571377 w 1283139"/>
              <a:gd name="csY29" fmla="*/ 354234 h 1851805"/>
              <a:gd name="csX30" fmla="*/ 770344 w 1283139"/>
              <a:gd name="csY30" fmla="*/ 244167 h 1851805"/>
              <a:gd name="csX31" fmla="*/ 838077 w 1283139"/>
              <a:gd name="csY31" fmla="*/ 261100 h 1851805"/>
              <a:gd name="csX32" fmla="*/ 876177 w 1283139"/>
              <a:gd name="csY32" fmla="*/ 155267 h 1851805"/>
              <a:gd name="csX33" fmla="*/ 904242 w 1283139"/>
              <a:gd name="csY33" fmla="*/ 0 h 1851805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0 w 1283139"/>
              <a:gd name="csY25" fmla="*/ 1150265 h 1882762"/>
              <a:gd name="csX26" fmla="*/ 56387 w 1283139"/>
              <a:gd name="csY26" fmla="*/ 914717 h 1882762"/>
              <a:gd name="csX27" fmla="*/ 10806 w 1283139"/>
              <a:gd name="csY27" fmla="*/ 831420 h 1882762"/>
              <a:gd name="csX28" fmla="*/ 112406 w 1283139"/>
              <a:gd name="csY28" fmla="*/ 287782 h 1882762"/>
              <a:gd name="csX29" fmla="*/ 571377 w 1283139"/>
              <a:gd name="csY29" fmla="*/ 354234 h 1882762"/>
              <a:gd name="csX30" fmla="*/ 770344 w 1283139"/>
              <a:gd name="csY30" fmla="*/ 244167 h 1882762"/>
              <a:gd name="csX31" fmla="*/ 838077 w 1283139"/>
              <a:gd name="csY31" fmla="*/ 261100 h 1882762"/>
              <a:gd name="csX32" fmla="*/ 876177 w 1283139"/>
              <a:gd name="csY32" fmla="*/ 155267 h 1882762"/>
              <a:gd name="csX33" fmla="*/ 904242 w 1283139"/>
              <a:gd name="csY33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14263 w 1283139"/>
              <a:gd name="csY24" fmla="*/ 123982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49981 w 1283139"/>
              <a:gd name="csY24" fmla="*/ 1323167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3759 w 1283139"/>
              <a:gd name="csY31" fmla="*/ 382809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57561 w 1297427"/>
              <a:gd name="csY2" fmla="*/ 215391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118316 w 1297427"/>
              <a:gd name="csY4" fmla="*/ 313488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18316 w 1297427"/>
              <a:gd name="csY3" fmla="*/ 313488 h 1882762"/>
              <a:gd name="csX4" fmla="*/ 1002881 w 1297427"/>
              <a:gd name="csY4" fmla="*/ 154616 h 1882762"/>
              <a:gd name="csX5" fmla="*/ 1011243 w 1297427"/>
              <a:gd name="csY5" fmla="*/ 226482 h 1882762"/>
              <a:gd name="csX6" fmla="*/ 956758 w 1297427"/>
              <a:gd name="csY6" fmla="*/ 513347 h 1882762"/>
              <a:gd name="csX7" fmla="*/ 863272 w 1297427"/>
              <a:gd name="csY7" fmla="*/ 631349 h 1882762"/>
              <a:gd name="csX8" fmla="*/ 899275 w 1297427"/>
              <a:gd name="csY8" fmla="*/ 674905 h 1882762"/>
              <a:gd name="csX9" fmla="*/ 875328 w 1297427"/>
              <a:gd name="csY9" fmla="*/ 768174 h 1882762"/>
              <a:gd name="csX10" fmla="*/ 873364 w 1297427"/>
              <a:gd name="csY10" fmla="*/ 862875 h 1882762"/>
              <a:gd name="csX11" fmla="*/ 891788 w 1297427"/>
              <a:gd name="csY11" fmla="*/ 952721 h 1882762"/>
              <a:gd name="csX12" fmla="*/ 937825 w 1297427"/>
              <a:gd name="csY12" fmla="*/ 1040827 h 1882762"/>
              <a:gd name="csX13" fmla="*/ 1011644 w 1297427"/>
              <a:gd name="csY13" fmla="*/ 1120467 h 1882762"/>
              <a:gd name="csX14" fmla="*/ 1077610 w 1297427"/>
              <a:gd name="csY14" fmla="*/ 1179562 h 1882762"/>
              <a:gd name="csX15" fmla="*/ 913176 w 1297427"/>
              <a:gd name="csY15" fmla="*/ 1829246 h 1882762"/>
              <a:gd name="csX16" fmla="*/ 333831 w 1297427"/>
              <a:gd name="csY16" fmla="*/ 1717774 h 1882762"/>
              <a:gd name="csX17" fmla="*/ 295237 w 1297427"/>
              <a:gd name="csY17" fmla="*/ 1882762 h 1882762"/>
              <a:gd name="csX18" fmla="*/ 161888 w 1297427"/>
              <a:gd name="csY18" fmla="*/ 1851805 h 1882762"/>
              <a:gd name="csX19" fmla="*/ 109500 w 1297427"/>
              <a:gd name="csY19" fmla="*/ 1739887 h 1882762"/>
              <a:gd name="csX20" fmla="*/ 138074 w 1297427"/>
              <a:gd name="csY20" fmla="*/ 1620030 h 1882762"/>
              <a:gd name="csX21" fmla="*/ 307542 w 1297427"/>
              <a:gd name="csY21" fmla="*/ 1404037 h 1882762"/>
              <a:gd name="csX22" fmla="*/ 164070 w 1297427"/>
              <a:gd name="csY22" fmla="*/ 1362804 h 1882762"/>
              <a:gd name="csX23" fmla="*/ 173793 w 1297427"/>
              <a:gd name="csY23" fmla="*/ 1256492 h 1882762"/>
              <a:gd name="csX24" fmla="*/ 114263 w 1297427"/>
              <a:gd name="csY24" fmla="*/ 1239823 h 1882762"/>
              <a:gd name="csX25" fmla="*/ 123788 w 1297427"/>
              <a:gd name="csY25" fmla="*/ 1173148 h 1882762"/>
              <a:gd name="csX26" fmla="*/ 0 w 1297427"/>
              <a:gd name="csY26" fmla="*/ 1150265 h 1882762"/>
              <a:gd name="csX27" fmla="*/ 56387 w 1297427"/>
              <a:gd name="csY27" fmla="*/ 914717 h 1882762"/>
              <a:gd name="csX28" fmla="*/ 10806 w 1297427"/>
              <a:gd name="csY28" fmla="*/ 831420 h 1882762"/>
              <a:gd name="csX29" fmla="*/ 112406 w 1297427"/>
              <a:gd name="csY29" fmla="*/ 287782 h 1882762"/>
              <a:gd name="csX30" fmla="*/ 573759 w 1297427"/>
              <a:gd name="csY30" fmla="*/ 382809 h 1882762"/>
              <a:gd name="csX31" fmla="*/ 787013 w 1297427"/>
              <a:gd name="csY31" fmla="*/ 272742 h 1882762"/>
              <a:gd name="csX32" fmla="*/ 854745 w 1297427"/>
              <a:gd name="csY32" fmla="*/ 292056 h 1882762"/>
              <a:gd name="csX33" fmla="*/ 885702 w 1297427"/>
              <a:gd name="csY33" fmla="*/ 186223 h 1882762"/>
              <a:gd name="csX34" fmla="*/ 904242 w 1297427"/>
              <a:gd name="csY34" fmla="*/ 0 h 1882762"/>
              <a:gd name="csX0" fmla="*/ 904242 w 1297427"/>
              <a:gd name="csY0" fmla="*/ 0 h 1866094"/>
              <a:gd name="csX1" fmla="*/ 1297427 w 1297427"/>
              <a:gd name="csY1" fmla="*/ 45257 h 1866094"/>
              <a:gd name="csX2" fmla="*/ 1278992 w 1297427"/>
              <a:gd name="csY2" fmla="*/ 222535 h 1866094"/>
              <a:gd name="csX3" fmla="*/ 1118316 w 1297427"/>
              <a:gd name="csY3" fmla="*/ 296820 h 1866094"/>
              <a:gd name="csX4" fmla="*/ 1002881 w 1297427"/>
              <a:gd name="csY4" fmla="*/ 137948 h 1866094"/>
              <a:gd name="csX5" fmla="*/ 1011243 w 1297427"/>
              <a:gd name="csY5" fmla="*/ 209814 h 1866094"/>
              <a:gd name="csX6" fmla="*/ 956758 w 1297427"/>
              <a:gd name="csY6" fmla="*/ 496679 h 1866094"/>
              <a:gd name="csX7" fmla="*/ 863272 w 1297427"/>
              <a:gd name="csY7" fmla="*/ 614681 h 1866094"/>
              <a:gd name="csX8" fmla="*/ 899275 w 1297427"/>
              <a:gd name="csY8" fmla="*/ 658237 h 1866094"/>
              <a:gd name="csX9" fmla="*/ 875328 w 1297427"/>
              <a:gd name="csY9" fmla="*/ 751506 h 1866094"/>
              <a:gd name="csX10" fmla="*/ 873364 w 1297427"/>
              <a:gd name="csY10" fmla="*/ 846207 h 1866094"/>
              <a:gd name="csX11" fmla="*/ 891788 w 1297427"/>
              <a:gd name="csY11" fmla="*/ 936053 h 1866094"/>
              <a:gd name="csX12" fmla="*/ 937825 w 1297427"/>
              <a:gd name="csY12" fmla="*/ 1024159 h 1866094"/>
              <a:gd name="csX13" fmla="*/ 1011644 w 1297427"/>
              <a:gd name="csY13" fmla="*/ 1103799 h 1866094"/>
              <a:gd name="csX14" fmla="*/ 1077610 w 1297427"/>
              <a:gd name="csY14" fmla="*/ 1162894 h 1866094"/>
              <a:gd name="csX15" fmla="*/ 913176 w 1297427"/>
              <a:gd name="csY15" fmla="*/ 1812578 h 1866094"/>
              <a:gd name="csX16" fmla="*/ 333831 w 1297427"/>
              <a:gd name="csY16" fmla="*/ 1701106 h 1866094"/>
              <a:gd name="csX17" fmla="*/ 295237 w 1297427"/>
              <a:gd name="csY17" fmla="*/ 1866094 h 1866094"/>
              <a:gd name="csX18" fmla="*/ 161888 w 1297427"/>
              <a:gd name="csY18" fmla="*/ 1835137 h 1866094"/>
              <a:gd name="csX19" fmla="*/ 109500 w 1297427"/>
              <a:gd name="csY19" fmla="*/ 1723219 h 1866094"/>
              <a:gd name="csX20" fmla="*/ 138074 w 1297427"/>
              <a:gd name="csY20" fmla="*/ 1603362 h 1866094"/>
              <a:gd name="csX21" fmla="*/ 307542 w 1297427"/>
              <a:gd name="csY21" fmla="*/ 1387369 h 1866094"/>
              <a:gd name="csX22" fmla="*/ 164070 w 1297427"/>
              <a:gd name="csY22" fmla="*/ 1346136 h 1866094"/>
              <a:gd name="csX23" fmla="*/ 173793 w 1297427"/>
              <a:gd name="csY23" fmla="*/ 1239824 h 1866094"/>
              <a:gd name="csX24" fmla="*/ 114263 w 1297427"/>
              <a:gd name="csY24" fmla="*/ 1223155 h 1866094"/>
              <a:gd name="csX25" fmla="*/ 123788 w 1297427"/>
              <a:gd name="csY25" fmla="*/ 1156480 h 1866094"/>
              <a:gd name="csX26" fmla="*/ 0 w 1297427"/>
              <a:gd name="csY26" fmla="*/ 1133597 h 1866094"/>
              <a:gd name="csX27" fmla="*/ 56387 w 1297427"/>
              <a:gd name="csY27" fmla="*/ 898049 h 1866094"/>
              <a:gd name="csX28" fmla="*/ 10806 w 1297427"/>
              <a:gd name="csY28" fmla="*/ 814752 h 1866094"/>
              <a:gd name="csX29" fmla="*/ 112406 w 1297427"/>
              <a:gd name="csY29" fmla="*/ 271114 h 1866094"/>
              <a:gd name="csX30" fmla="*/ 573759 w 1297427"/>
              <a:gd name="csY30" fmla="*/ 366141 h 1866094"/>
              <a:gd name="csX31" fmla="*/ 787013 w 1297427"/>
              <a:gd name="csY31" fmla="*/ 256074 h 1866094"/>
              <a:gd name="csX32" fmla="*/ 854745 w 1297427"/>
              <a:gd name="csY32" fmla="*/ 275388 h 1866094"/>
              <a:gd name="csX33" fmla="*/ 885702 w 1297427"/>
              <a:gd name="csY33" fmla="*/ 169555 h 1866094"/>
              <a:gd name="csX34" fmla="*/ 904242 w 1297427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8992 w 1290283"/>
              <a:gd name="csY2" fmla="*/ 222535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20768 w 1290283"/>
              <a:gd name="csY5" fmla="*/ 212196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112406 w 1290283"/>
              <a:gd name="csY28" fmla="*/ 27111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765052 w 1290283"/>
              <a:gd name="csY32" fmla="*/ 610880 h 1866094"/>
              <a:gd name="csX33" fmla="*/ 904242 w 1290283"/>
              <a:gd name="csY33" fmla="*/ 0 h 1866094"/>
              <a:gd name="csX0" fmla="*/ 802642 w 1290283"/>
              <a:gd name="csY0" fmla="*/ 449250 h 1804169"/>
              <a:gd name="csX1" fmla="*/ 1290283 w 1290283"/>
              <a:gd name="csY1" fmla="*/ 0 h 1804169"/>
              <a:gd name="csX2" fmla="*/ 1276611 w 1290283"/>
              <a:gd name="csY2" fmla="*/ 165372 h 1804169"/>
              <a:gd name="csX3" fmla="*/ 1118316 w 1290283"/>
              <a:gd name="csY3" fmla="*/ 234895 h 1804169"/>
              <a:gd name="csX4" fmla="*/ 1029075 w 1290283"/>
              <a:gd name="csY4" fmla="*/ 102217 h 1804169"/>
              <a:gd name="csX5" fmla="*/ 956758 w 1290283"/>
              <a:gd name="csY5" fmla="*/ 434754 h 1804169"/>
              <a:gd name="csX6" fmla="*/ 863272 w 1290283"/>
              <a:gd name="csY6" fmla="*/ 552756 h 1804169"/>
              <a:gd name="csX7" fmla="*/ 899275 w 1290283"/>
              <a:gd name="csY7" fmla="*/ 596312 h 1804169"/>
              <a:gd name="csX8" fmla="*/ 875328 w 1290283"/>
              <a:gd name="csY8" fmla="*/ 689581 h 1804169"/>
              <a:gd name="csX9" fmla="*/ 873364 w 1290283"/>
              <a:gd name="csY9" fmla="*/ 784282 h 1804169"/>
              <a:gd name="csX10" fmla="*/ 891788 w 1290283"/>
              <a:gd name="csY10" fmla="*/ 874128 h 1804169"/>
              <a:gd name="csX11" fmla="*/ 937825 w 1290283"/>
              <a:gd name="csY11" fmla="*/ 962234 h 1804169"/>
              <a:gd name="csX12" fmla="*/ 1011644 w 1290283"/>
              <a:gd name="csY12" fmla="*/ 1041874 h 1804169"/>
              <a:gd name="csX13" fmla="*/ 1077610 w 1290283"/>
              <a:gd name="csY13" fmla="*/ 1100969 h 1804169"/>
              <a:gd name="csX14" fmla="*/ 913176 w 1290283"/>
              <a:gd name="csY14" fmla="*/ 1750653 h 1804169"/>
              <a:gd name="csX15" fmla="*/ 333831 w 1290283"/>
              <a:gd name="csY15" fmla="*/ 1639181 h 1804169"/>
              <a:gd name="csX16" fmla="*/ 295237 w 1290283"/>
              <a:gd name="csY16" fmla="*/ 1804169 h 1804169"/>
              <a:gd name="csX17" fmla="*/ 161888 w 1290283"/>
              <a:gd name="csY17" fmla="*/ 1773212 h 1804169"/>
              <a:gd name="csX18" fmla="*/ 109500 w 1290283"/>
              <a:gd name="csY18" fmla="*/ 1661294 h 1804169"/>
              <a:gd name="csX19" fmla="*/ 138074 w 1290283"/>
              <a:gd name="csY19" fmla="*/ 1541437 h 1804169"/>
              <a:gd name="csX20" fmla="*/ 307542 w 1290283"/>
              <a:gd name="csY20" fmla="*/ 1325444 h 1804169"/>
              <a:gd name="csX21" fmla="*/ 164070 w 1290283"/>
              <a:gd name="csY21" fmla="*/ 1284211 h 1804169"/>
              <a:gd name="csX22" fmla="*/ 173793 w 1290283"/>
              <a:gd name="csY22" fmla="*/ 1177899 h 1804169"/>
              <a:gd name="csX23" fmla="*/ 114263 w 1290283"/>
              <a:gd name="csY23" fmla="*/ 1161230 h 1804169"/>
              <a:gd name="csX24" fmla="*/ 123788 w 1290283"/>
              <a:gd name="csY24" fmla="*/ 1094555 h 1804169"/>
              <a:gd name="csX25" fmla="*/ 0 w 1290283"/>
              <a:gd name="csY25" fmla="*/ 1071672 h 1804169"/>
              <a:gd name="csX26" fmla="*/ 56387 w 1290283"/>
              <a:gd name="csY26" fmla="*/ 836124 h 1804169"/>
              <a:gd name="csX27" fmla="*/ 10806 w 1290283"/>
              <a:gd name="csY27" fmla="*/ 752827 h 1804169"/>
              <a:gd name="csX28" fmla="*/ 99706 w 1290283"/>
              <a:gd name="csY28" fmla="*/ 304439 h 1804169"/>
              <a:gd name="csX29" fmla="*/ 580109 w 1290283"/>
              <a:gd name="csY29" fmla="*/ 402641 h 1804169"/>
              <a:gd name="csX30" fmla="*/ 545713 w 1290283"/>
              <a:gd name="csY30" fmla="*/ 587849 h 1804169"/>
              <a:gd name="csX31" fmla="*/ 689645 w 1290283"/>
              <a:gd name="csY31" fmla="*/ 603988 h 1804169"/>
              <a:gd name="csX32" fmla="*/ 765052 w 1290283"/>
              <a:gd name="csY32" fmla="*/ 548955 h 1804169"/>
              <a:gd name="csX33" fmla="*/ 802642 w 1290283"/>
              <a:gd name="csY33" fmla="*/ 449250 h 1804169"/>
              <a:gd name="csX0" fmla="*/ 802642 w 1276611"/>
              <a:gd name="csY0" fmla="*/ 347033 h 1701952"/>
              <a:gd name="csX1" fmla="*/ 807683 w 1276611"/>
              <a:gd name="csY1" fmla="*/ 259733 h 1701952"/>
              <a:gd name="csX2" fmla="*/ 1276611 w 1276611"/>
              <a:gd name="csY2" fmla="*/ 63155 h 1701952"/>
              <a:gd name="csX3" fmla="*/ 1118316 w 1276611"/>
              <a:gd name="csY3" fmla="*/ 132678 h 1701952"/>
              <a:gd name="csX4" fmla="*/ 1029075 w 1276611"/>
              <a:gd name="csY4" fmla="*/ 0 h 1701952"/>
              <a:gd name="csX5" fmla="*/ 956758 w 1276611"/>
              <a:gd name="csY5" fmla="*/ 332537 h 1701952"/>
              <a:gd name="csX6" fmla="*/ 863272 w 1276611"/>
              <a:gd name="csY6" fmla="*/ 450539 h 1701952"/>
              <a:gd name="csX7" fmla="*/ 899275 w 1276611"/>
              <a:gd name="csY7" fmla="*/ 494095 h 1701952"/>
              <a:gd name="csX8" fmla="*/ 875328 w 1276611"/>
              <a:gd name="csY8" fmla="*/ 587364 h 1701952"/>
              <a:gd name="csX9" fmla="*/ 873364 w 1276611"/>
              <a:gd name="csY9" fmla="*/ 682065 h 1701952"/>
              <a:gd name="csX10" fmla="*/ 891788 w 1276611"/>
              <a:gd name="csY10" fmla="*/ 771911 h 1701952"/>
              <a:gd name="csX11" fmla="*/ 937825 w 1276611"/>
              <a:gd name="csY11" fmla="*/ 860017 h 1701952"/>
              <a:gd name="csX12" fmla="*/ 1011644 w 1276611"/>
              <a:gd name="csY12" fmla="*/ 939657 h 1701952"/>
              <a:gd name="csX13" fmla="*/ 1077610 w 1276611"/>
              <a:gd name="csY13" fmla="*/ 998752 h 1701952"/>
              <a:gd name="csX14" fmla="*/ 913176 w 1276611"/>
              <a:gd name="csY14" fmla="*/ 1648436 h 1701952"/>
              <a:gd name="csX15" fmla="*/ 333831 w 1276611"/>
              <a:gd name="csY15" fmla="*/ 1536964 h 1701952"/>
              <a:gd name="csX16" fmla="*/ 295237 w 1276611"/>
              <a:gd name="csY16" fmla="*/ 1701952 h 1701952"/>
              <a:gd name="csX17" fmla="*/ 161888 w 1276611"/>
              <a:gd name="csY17" fmla="*/ 1670995 h 1701952"/>
              <a:gd name="csX18" fmla="*/ 109500 w 1276611"/>
              <a:gd name="csY18" fmla="*/ 1559077 h 1701952"/>
              <a:gd name="csX19" fmla="*/ 138074 w 1276611"/>
              <a:gd name="csY19" fmla="*/ 1439220 h 1701952"/>
              <a:gd name="csX20" fmla="*/ 307542 w 1276611"/>
              <a:gd name="csY20" fmla="*/ 1223227 h 1701952"/>
              <a:gd name="csX21" fmla="*/ 164070 w 1276611"/>
              <a:gd name="csY21" fmla="*/ 1181994 h 1701952"/>
              <a:gd name="csX22" fmla="*/ 173793 w 1276611"/>
              <a:gd name="csY22" fmla="*/ 1075682 h 1701952"/>
              <a:gd name="csX23" fmla="*/ 114263 w 1276611"/>
              <a:gd name="csY23" fmla="*/ 1059013 h 1701952"/>
              <a:gd name="csX24" fmla="*/ 123788 w 1276611"/>
              <a:gd name="csY24" fmla="*/ 992338 h 1701952"/>
              <a:gd name="csX25" fmla="*/ 0 w 1276611"/>
              <a:gd name="csY25" fmla="*/ 969455 h 1701952"/>
              <a:gd name="csX26" fmla="*/ 56387 w 1276611"/>
              <a:gd name="csY26" fmla="*/ 733907 h 1701952"/>
              <a:gd name="csX27" fmla="*/ 10806 w 1276611"/>
              <a:gd name="csY27" fmla="*/ 650610 h 1701952"/>
              <a:gd name="csX28" fmla="*/ 99706 w 1276611"/>
              <a:gd name="csY28" fmla="*/ 202222 h 1701952"/>
              <a:gd name="csX29" fmla="*/ 580109 w 1276611"/>
              <a:gd name="csY29" fmla="*/ 300424 h 1701952"/>
              <a:gd name="csX30" fmla="*/ 545713 w 1276611"/>
              <a:gd name="csY30" fmla="*/ 485632 h 1701952"/>
              <a:gd name="csX31" fmla="*/ 689645 w 1276611"/>
              <a:gd name="csY31" fmla="*/ 501771 h 1701952"/>
              <a:gd name="csX32" fmla="*/ 765052 w 1276611"/>
              <a:gd name="csY32" fmla="*/ 446738 h 1701952"/>
              <a:gd name="csX33" fmla="*/ 802642 w 1276611"/>
              <a:gd name="csY33" fmla="*/ 347033 h 1701952"/>
              <a:gd name="csX0" fmla="*/ 802642 w 1276611"/>
              <a:gd name="csY0" fmla="*/ 283878 h 1638797"/>
              <a:gd name="csX1" fmla="*/ 807683 w 1276611"/>
              <a:gd name="csY1" fmla="*/ 196578 h 1638797"/>
              <a:gd name="csX2" fmla="*/ 1276611 w 1276611"/>
              <a:gd name="csY2" fmla="*/ 0 h 1638797"/>
              <a:gd name="csX3" fmla="*/ 1118316 w 1276611"/>
              <a:gd name="csY3" fmla="*/ 69523 h 1638797"/>
              <a:gd name="csX4" fmla="*/ 956758 w 1276611"/>
              <a:gd name="csY4" fmla="*/ 269382 h 1638797"/>
              <a:gd name="csX5" fmla="*/ 863272 w 1276611"/>
              <a:gd name="csY5" fmla="*/ 387384 h 1638797"/>
              <a:gd name="csX6" fmla="*/ 899275 w 1276611"/>
              <a:gd name="csY6" fmla="*/ 430940 h 1638797"/>
              <a:gd name="csX7" fmla="*/ 875328 w 1276611"/>
              <a:gd name="csY7" fmla="*/ 524209 h 1638797"/>
              <a:gd name="csX8" fmla="*/ 873364 w 1276611"/>
              <a:gd name="csY8" fmla="*/ 618910 h 1638797"/>
              <a:gd name="csX9" fmla="*/ 891788 w 1276611"/>
              <a:gd name="csY9" fmla="*/ 708756 h 1638797"/>
              <a:gd name="csX10" fmla="*/ 937825 w 1276611"/>
              <a:gd name="csY10" fmla="*/ 796862 h 1638797"/>
              <a:gd name="csX11" fmla="*/ 1011644 w 1276611"/>
              <a:gd name="csY11" fmla="*/ 876502 h 1638797"/>
              <a:gd name="csX12" fmla="*/ 1077610 w 1276611"/>
              <a:gd name="csY12" fmla="*/ 935597 h 1638797"/>
              <a:gd name="csX13" fmla="*/ 913176 w 1276611"/>
              <a:gd name="csY13" fmla="*/ 1585281 h 1638797"/>
              <a:gd name="csX14" fmla="*/ 333831 w 1276611"/>
              <a:gd name="csY14" fmla="*/ 1473809 h 1638797"/>
              <a:gd name="csX15" fmla="*/ 295237 w 1276611"/>
              <a:gd name="csY15" fmla="*/ 1638797 h 1638797"/>
              <a:gd name="csX16" fmla="*/ 161888 w 1276611"/>
              <a:gd name="csY16" fmla="*/ 1607840 h 1638797"/>
              <a:gd name="csX17" fmla="*/ 109500 w 1276611"/>
              <a:gd name="csY17" fmla="*/ 1495922 h 1638797"/>
              <a:gd name="csX18" fmla="*/ 138074 w 1276611"/>
              <a:gd name="csY18" fmla="*/ 1376065 h 1638797"/>
              <a:gd name="csX19" fmla="*/ 307542 w 1276611"/>
              <a:gd name="csY19" fmla="*/ 1160072 h 1638797"/>
              <a:gd name="csX20" fmla="*/ 164070 w 1276611"/>
              <a:gd name="csY20" fmla="*/ 1118839 h 1638797"/>
              <a:gd name="csX21" fmla="*/ 173793 w 1276611"/>
              <a:gd name="csY21" fmla="*/ 1012527 h 1638797"/>
              <a:gd name="csX22" fmla="*/ 114263 w 1276611"/>
              <a:gd name="csY22" fmla="*/ 995858 h 1638797"/>
              <a:gd name="csX23" fmla="*/ 123788 w 1276611"/>
              <a:gd name="csY23" fmla="*/ 929183 h 1638797"/>
              <a:gd name="csX24" fmla="*/ 0 w 1276611"/>
              <a:gd name="csY24" fmla="*/ 906300 h 1638797"/>
              <a:gd name="csX25" fmla="*/ 56387 w 1276611"/>
              <a:gd name="csY25" fmla="*/ 670752 h 1638797"/>
              <a:gd name="csX26" fmla="*/ 10806 w 1276611"/>
              <a:gd name="csY26" fmla="*/ 587455 h 1638797"/>
              <a:gd name="csX27" fmla="*/ 99706 w 1276611"/>
              <a:gd name="csY27" fmla="*/ 139067 h 1638797"/>
              <a:gd name="csX28" fmla="*/ 580109 w 1276611"/>
              <a:gd name="csY28" fmla="*/ 237269 h 1638797"/>
              <a:gd name="csX29" fmla="*/ 545713 w 1276611"/>
              <a:gd name="csY29" fmla="*/ 422477 h 1638797"/>
              <a:gd name="csX30" fmla="*/ 689645 w 1276611"/>
              <a:gd name="csY30" fmla="*/ 438616 h 1638797"/>
              <a:gd name="csX31" fmla="*/ 765052 w 1276611"/>
              <a:gd name="csY31" fmla="*/ 383583 h 1638797"/>
              <a:gd name="csX32" fmla="*/ 802642 w 1276611"/>
              <a:gd name="csY32" fmla="*/ 283878 h 1638797"/>
              <a:gd name="csX0" fmla="*/ 802642 w 1118316"/>
              <a:gd name="csY0" fmla="*/ 214355 h 1569274"/>
              <a:gd name="csX1" fmla="*/ 807683 w 1118316"/>
              <a:gd name="csY1" fmla="*/ 127055 h 1569274"/>
              <a:gd name="csX2" fmla="*/ 1118316 w 1118316"/>
              <a:gd name="csY2" fmla="*/ 0 h 1569274"/>
              <a:gd name="csX3" fmla="*/ 956758 w 1118316"/>
              <a:gd name="csY3" fmla="*/ 199859 h 1569274"/>
              <a:gd name="csX4" fmla="*/ 863272 w 1118316"/>
              <a:gd name="csY4" fmla="*/ 317861 h 1569274"/>
              <a:gd name="csX5" fmla="*/ 899275 w 1118316"/>
              <a:gd name="csY5" fmla="*/ 361417 h 1569274"/>
              <a:gd name="csX6" fmla="*/ 875328 w 1118316"/>
              <a:gd name="csY6" fmla="*/ 454686 h 1569274"/>
              <a:gd name="csX7" fmla="*/ 873364 w 1118316"/>
              <a:gd name="csY7" fmla="*/ 549387 h 1569274"/>
              <a:gd name="csX8" fmla="*/ 891788 w 1118316"/>
              <a:gd name="csY8" fmla="*/ 639233 h 1569274"/>
              <a:gd name="csX9" fmla="*/ 937825 w 1118316"/>
              <a:gd name="csY9" fmla="*/ 727339 h 1569274"/>
              <a:gd name="csX10" fmla="*/ 1011644 w 1118316"/>
              <a:gd name="csY10" fmla="*/ 806979 h 1569274"/>
              <a:gd name="csX11" fmla="*/ 1077610 w 1118316"/>
              <a:gd name="csY11" fmla="*/ 866074 h 1569274"/>
              <a:gd name="csX12" fmla="*/ 913176 w 1118316"/>
              <a:gd name="csY12" fmla="*/ 1515758 h 1569274"/>
              <a:gd name="csX13" fmla="*/ 333831 w 1118316"/>
              <a:gd name="csY13" fmla="*/ 1404286 h 1569274"/>
              <a:gd name="csX14" fmla="*/ 295237 w 1118316"/>
              <a:gd name="csY14" fmla="*/ 1569274 h 1569274"/>
              <a:gd name="csX15" fmla="*/ 161888 w 1118316"/>
              <a:gd name="csY15" fmla="*/ 1538317 h 1569274"/>
              <a:gd name="csX16" fmla="*/ 109500 w 1118316"/>
              <a:gd name="csY16" fmla="*/ 1426399 h 1569274"/>
              <a:gd name="csX17" fmla="*/ 138074 w 1118316"/>
              <a:gd name="csY17" fmla="*/ 1306542 h 1569274"/>
              <a:gd name="csX18" fmla="*/ 307542 w 1118316"/>
              <a:gd name="csY18" fmla="*/ 1090549 h 1569274"/>
              <a:gd name="csX19" fmla="*/ 164070 w 1118316"/>
              <a:gd name="csY19" fmla="*/ 1049316 h 1569274"/>
              <a:gd name="csX20" fmla="*/ 173793 w 1118316"/>
              <a:gd name="csY20" fmla="*/ 943004 h 1569274"/>
              <a:gd name="csX21" fmla="*/ 114263 w 1118316"/>
              <a:gd name="csY21" fmla="*/ 926335 h 1569274"/>
              <a:gd name="csX22" fmla="*/ 123788 w 1118316"/>
              <a:gd name="csY22" fmla="*/ 859660 h 1569274"/>
              <a:gd name="csX23" fmla="*/ 0 w 1118316"/>
              <a:gd name="csY23" fmla="*/ 836777 h 1569274"/>
              <a:gd name="csX24" fmla="*/ 56387 w 1118316"/>
              <a:gd name="csY24" fmla="*/ 601229 h 1569274"/>
              <a:gd name="csX25" fmla="*/ 10806 w 1118316"/>
              <a:gd name="csY25" fmla="*/ 517932 h 1569274"/>
              <a:gd name="csX26" fmla="*/ 99706 w 1118316"/>
              <a:gd name="csY26" fmla="*/ 69544 h 1569274"/>
              <a:gd name="csX27" fmla="*/ 580109 w 1118316"/>
              <a:gd name="csY27" fmla="*/ 167746 h 1569274"/>
              <a:gd name="csX28" fmla="*/ 545713 w 1118316"/>
              <a:gd name="csY28" fmla="*/ 352954 h 1569274"/>
              <a:gd name="csX29" fmla="*/ 689645 w 1118316"/>
              <a:gd name="csY29" fmla="*/ 369093 h 1569274"/>
              <a:gd name="csX30" fmla="*/ 765052 w 1118316"/>
              <a:gd name="csY30" fmla="*/ 314060 h 1569274"/>
              <a:gd name="csX31" fmla="*/ 802642 w 1118316"/>
              <a:gd name="csY31" fmla="*/ 214355 h 1569274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56758 w 1077610"/>
              <a:gd name="csY3" fmla="*/ 130315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53747 w 1077610"/>
              <a:gd name="csY4" fmla="*/ 241174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</a:cxnLst>
            <a:rect l="l" t="t" r="r" b="b"/>
            <a:pathLst>
              <a:path w="1077610" h="1499730">
                <a:moveTo>
                  <a:pt x="802642" y="144811"/>
                </a:moveTo>
                <a:lnTo>
                  <a:pt x="807683" y="57511"/>
                </a:lnTo>
                <a:lnTo>
                  <a:pt x="953216" y="113018"/>
                </a:lnTo>
                <a:lnTo>
                  <a:pt x="915483" y="181909"/>
                </a:lnTo>
                <a:lnTo>
                  <a:pt x="872797" y="226886"/>
                </a:lnTo>
                <a:lnTo>
                  <a:pt x="899275" y="291873"/>
                </a:lnTo>
                <a:cubicBezTo>
                  <a:pt x="899230" y="323756"/>
                  <a:pt x="875373" y="353259"/>
                  <a:pt x="875328" y="385142"/>
                </a:cubicBezTo>
                <a:cubicBezTo>
                  <a:pt x="876261" y="419884"/>
                  <a:pt x="872431" y="445101"/>
                  <a:pt x="873364" y="479843"/>
                </a:cubicBezTo>
                <a:lnTo>
                  <a:pt x="891788" y="569689"/>
                </a:lnTo>
                <a:lnTo>
                  <a:pt x="937825" y="657795"/>
                </a:lnTo>
                <a:lnTo>
                  <a:pt x="1011644" y="737435"/>
                </a:lnTo>
                <a:lnTo>
                  <a:pt x="1077610" y="796530"/>
                </a:lnTo>
                <a:lnTo>
                  <a:pt x="913176" y="1446214"/>
                </a:lnTo>
                <a:lnTo>
                  <a:pt x="333831" y="1334742"/>
                </a:lnTo>
                <a:lnTo>
                  <a:pt x="295237" y="1499730"/>
                </a:lnTo>
                <a:lnTo>
                  <a:pt x="161888" y="1468773"/>
                </a:lnTo>
                <a:lnTo>
                  <a:pt x="109500" y="1356855"/>
                </a:lnTo>
                <a:cubicBezTo>
                  <a:pt x="119025" y="1316903"/>
                  <a:pt x="105067" y="1292973"/>
                  <a:pt x="138074" y="1236998"/>
                </a:cubicBezTo>
                <a:cubicBezTo>
                  <a:pt x="171081" y="1181023"/>
                  <a:pt x="251053" y="1093003"/>
                  <a:pt x="307542" y="1021005"/>
                </a:cubicBezTo>
                <a:lnTo>
                  <a:pt x="164070" y="979772"/>
                </a:lnTo>
                <a:lnTo>
                  <a:pt x="173793" y="873460"/>
                </a:lnTo>
                <a:lnTo>
                  <a:pt x="114263" y="856791"/>
                </a:lnTo>
                <a:lnTo>
                  <a:pt x="123788" y="790116"/>
                </a:lnTo>
                <a:lnTo>
                  <a:pt x="0" y="767233"/>
                </a:lnTo>
                <a:lnTo>
                  <a:pt x="56387" y="531685"/>
                </a:lnTo>
                <a:lnTo>
                  <a:pt x="10806" y="448388"/>
                </a:lnTo>
                <a:lnTo>
                  <a:pt x="99706" y="0"/>
                </a:lnTo>
                <a:lnTo>
                  <a:pt x="580109" y="98202"/>
                </a:lnTo>
                <a:lnTo>
                  <a:pt x="545713" y="283410"/>
                </a:lnTo>
                <a:lnTo>
                  <a:pt x="689645" y="299549"/>
                </a:lnTo>
                <a:lnTo>
                  <a:pt x="765052" y="244516"/>
                </a:lnTo>
                <a:lnTo>
                  <a:pt x="802642" y="144811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テキスト ボックス 16">
            <a:extLst>
              <a:ext uri="{FF2B5EF4-FFF2-40B4-BE49-F238E27FC236}">
                <a16:creationId xmlns:a16="http://schemas.microsoft.com/office/drawing/2014/main" id="{708DAA50-5AD5-2E53-EA27-9C5919CD182A}"/>
              </a:ext>
            </a:extLst>
          </p:cNvPr>
          <p:cNvSpPr txBox="1"/>
          <p:nvPr/>
        </p:nvSpPr>
        <p:spPr>
          <a:xfrm>
            <a:off x="3932551" y="3280826"/>
            <a:ext cx="123363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体育館棟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相撲場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93F9C80E-6D1C-973B-13C4-152512B69F9E}"/>
              </a:ext>
            </a:extLst>
          </p:cNvPr>
          <p:cNvSpPr/>
          <p:nvPr/>
        </p:nvSpPr>
        <p:spPr>
          <a:xfrm>
            <a:off x="4087700" y="2502695"/>
            <a:ext cx="1196294" cy="664369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37306 w 447410"/>
              <a:gd name="csY7" fmla="*/ 133879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117211 w 434975"/>
              <a:gd name="csY8" fmla="*/ 20902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26483 w 434975"/>
              <a:gd name="csY9" fmla="*/ 0 h 325966"/>
              <a:gd name="csX0" fmla="*/ 319618 w 434975"/>
              <a:gd name="csY0" fmla="*/ 169862 h 298714"/>
              <a:gd name="csX1" fmla="*/ 283633 w 434975"/>
              <a:gd name="csY1" fmla="*/ 0 h 298714"/>
              <a:gd name="csX2" fmla="*/ 284197 w 434975"/>
              <a:gd name="csY2" fmla="*/ 27782 h 298714"/>
              <a:gd name="csX3" fmla="*/ 434975 w 434975"/>
              <a:gd name="csY3" fmla="*/ 174889 h 298714"/>
              <a:gd name="csX4" fmla="*/ 396082 w 434975"/>
              <a:gd name="csY4" fmla="*/ 275960 h 298714"/>
              <a:gd name="csX5" fmla="*/ 367771 w 434975"/>
              <a:gd name="csY5" fmla="*/ 298714 h 298714"/>
              <a:gd name="csX6" fmla="*/ 0 w 434975"/>
              <a:gd name="csY6" fmla="*/ 231245 h 298714"/>
              <a:gd name="csX7" fmla="*/ 24871 w 434975"/>
              <a:gd name="csY7" fmla="*/ 106627 h 298714"/>
              <a:gd name="csX8" fmla="*/ 319618 w 434975"/>
              <a:gd name="csY8" fmla="*/ 169862 h 298714"/>
              <a:gd name="csX0" fmla="*/ 319618 w 1175544"/>
              <a:gd name="csY0" fmla="*/ 169862 h 298714"/>
              <a:gd name="csX1" fmla="*/ 283633 w 1175544"/>
              <a:gd name="csY1" fmla="*/ 0 h 298714"/>
              <a:gd name="csX2" fmla="*/ 284197 w 1175544"/>
              <a:gd name="csY2" fmla="*/ 27782 h 298714"/>
              <a:gd name="csX3" fmla="*/ 1175544 w 1175544"/>
              <a:gd name="csY3" fmla="*/ 82020 h 298714"/>
              <a:gd name="csX4" fmla="*/ 396082 w 1175544"/>
              <a:gd name="csY4" fmla="*/ 275960 h 298714"/>
              <a:gd name="csX5" fmla="*/ 367771 w 1175544"/>
              <a:gd name="csY5" fmla="*/ 298714 h 298714"/>
              <a:gd name="csX6" fmla="*/ 0 w 1175544"/>
              <a:gd name="csY6" fmla="*/ 231245 h 298714"/>
              <a:gd name="csX7" fmla="*/ 24871 w 1175544"/>
              <a:gd name="csY7" fmla="*/ 106627 h 298714"/>
              <a:gd name="csX8" fmla="*/ 319618 w 1175544"/>
              <a:gd name="csY8" fmla="*/ 169862 h 298714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367771 w 1175544"/>
              <a:gd name="csY5" fmla="*/ 298714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472546 w 1175544"/>
              <a:gd name="csY5" fmla="*/ 320145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565263 w 1175544"/>
              <a:gd name="csY5" fmla="*/ 328217 h 337873"/>
              <a:gd name="csX6" fmla="*/ 472546 w 1175544"/>
              <a:gd name="csY6" fmla="*/ 320145 h 337873"/>
              <a:gd name="csX7" fmla="*/ 0 w 1175544"/>
              <a:gd name="csY7" fmla="*/ 231245 h 337873"/>
              <a:gd name="csX8" fmla="*/ 24871 w 1175544"/>
              <a:gd name="csY8" fmla="*/ 106627 h 337873"/>
              <a:gd name="csX9" fmla="*/ 319618 w 1175544"/>
              <a:gd name="csY9" fmla="*/ 169862 h 337873"/>
              <a:gd name="csX0" fmla="*/ 319618 w 1175544"/>
              <a:gd name="csY0" fmla="*/ 169862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319618 w 1175544"/>
              <a:gd name="csY9" fmla="*/ 169862 h 499667"/>
              <a:gd name="csX0" fmla="*/ 519643 w 1175544"/>
              <a:gd name="csY0" fmla="*/ 198437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519643 w 1175544"/>
              <a:gd name="csY9" fmla="*/ 198437 h 499667"/>
              <a:gd name="csX0" fmla="*/ 519643 w 1175544"/>
              <a:gd name="csY0" fmla="*/ 170655 h 471885"/>
              <a:gd name="csX1" fmla="*/ 686064 w 1175544"/>
              <a:gd name="csY1" fmla="*/ 93662 h 471885"/>
              <a:gd name="csX2" fmla="*/ 284197 w 1175544"/>
              <a:gd name="csY2" fmla="*/ 0 h 471885"/>
              <a:gd name="csX3" fmla="*/ 1175544 w 1175544"/>
              <a:gd name="csY3" fmla="*/ 54238 h 471885"/>
              <a:gd name="csX4" fmla="*/ 858045 w 1175544"/>
              <a:gd name="csY4" fmla="*/ 310091 h 471885"/>
              <a:gd name="csX5" fmla="*/ 443820 w 1175544"/>
              <a:gd name="csY5" fmla="*/ 471885 h 471885"/>
              <a:gd name="csX6" fmla="*/ 472546 w 1175544"/>
              <a:gd name="csY6" fmla="*/ 292363 h 471885"/>
              <a:gd name="csX7" fmla="*/ 0 w 1175544"/>
              <a:gd name="csY7" fmla="*/ 203463 h 471885"/>
              <a:gd name="csX8" fmla="*/ 24871 w 1175544"/>
              <a:gd name="csY8" fmla="*/ 78845 h 471885"/>
              <a:gd name="csX9" fmla="*/ 519643 w 1175544"/>
              <a:gd name="csY9" fmla="*/ 170655 h 471885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1175544 w 1175544"/>
              <a:gd name="csY3" fmla="*/ 0 h 417647"/>
              <a:gd name="csX4" fmla="*/ 858045 w 1175544"/>
              <a:gd name="csY4" fmla="*/ 255853 h 417647"/>
              <a:gd name="csX5" fmla="*/ 443820 w 1175544"/>
              <a:gd name="csY5" fmla="*/ 417647 h 417647"/>
              <a:gd name="csX6" fmla="*/ 472546 w 1175544"/>
              <a:gd name="csY6" fmla="*/ 238125 h 417647"/>
              <a:gd name="csX7" fmla="*/ 0 w 1175544"/>
              <a:gd name="csY7" fmla="*/ 149225 h 417647"/>
              <a:gd name="csX8" fmla="*/ 24871 w 1175544"/>
              <a:gd name="csY8" fmla="*/ 24607 h 417647"/>
              <a:gd name="csX9" fmla="*/ 519643 w 1175544"/>
              <a:gd name="csY9" fmla="*/ 116417 h 417647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843869 w 1175544"/>
              <a:gd name="csY3" fmla="*/ 34266 h 417647"/>
              <a:gd name="csX4" fmla="*/ 1175544 w 1175544"/>
              <a:gd name="csY4" fmla="*/ 0 h 417647"/>
              <a:gd name="csX5" fmla="*/ 858045 w 1175544"/>
              <a:gd name="csY5" fmla="*/ 255853 h 417647"/>
              <a:gd name="csX6" fmla="*/ 443820 w 1175544"/>
              <a:gd name="csY6" fmla="*/ 417647 h 417647"/>
              <a:gd name="csX7" fmla="*/ 472546 w 1175544"/>
              <a:gd name="csY7" fmla="*/ 238125 h 417647"/>
              <a:gd name="csX8" fmla="*/ 0 w 1175544"/>
              <a:gd name="csY8" fmla="*/ 149225 h 417647"/>
              <a:gd name="csX9" fmla="*/ 24871 w 1175544"/>
              <a:gd name="csY9" fmla="*/ 24607 h 417647"/>
              <a:gd name="csX10" fmla="*/ 519643 w 1175544"/>
              <a:gd name="csY10" fmla="*/ 116417 h 417647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43779 w 1175544"/>
              <a:gd name="csY2" fmla="*/ 90090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879588 w 1175544"/>
              <a:gd name="csY4" fmla="*/ 4763 h 457200"/>
              <a:gd name="csX5" fmla="*/ 1175544 w 1175544"/>
              <a:gd name="csY5" fmla="*/ 39553 h 457200"/>
              <a:gd name="csX6" fmla="*/ 858045 w 1175544"/>
              <a:gd name="csY6" fmla="*/ 295406 h 457200"/>
              <a:gd name="csX7" fmla="*/ 443820 w 1175544"/>
              <a:gd name="csY7" fmla="*/ 457200 h 457200"/>
              <a:gd name="csX8" fmla="*/ 472546 w 1175544"/>
              <a:gd name="csY8" fmla="*/ 277678 h 457200"/>
              <a:gd name="csX9" fmla="*/ 0 w 1175544"/>
              <a:gd name="csY9" fmla="*/ 188778 h 457200"/>
              <a:gd name="csX10" fmla="*/ 24871 w 1175544"/>
              <a:gd name="csY10" fmla="*/ 64160 h 457200"/>
              <a:gd name="csX11" fmla="*/ 519643 w 1175544"/>
              <a:gd name="csY11" fmla="*/ 155970 h 457200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175544 w 1175544"/>
              <a:gd name="csY5" fmla="*/ 222908 h 640555"/>
              <a:gd name="csX6" fmla="*/ 858045 w 1175544"/>
              <a:gd name="csY6" fmla="*/ 478761 h 640555"/>
              <a:gd name="csX7" fmla="*/ 443820 w 1175544"/>
              <a:gd name="csY7" fmla="*/ 640555 h 640555"/>
              <a:gd name="csX8" fmla="*/ 472546 w 1175544"/>
              <a:gd name="csY8" fmla="*/ 461033 h 640555"/>
              <a:gd name="csX9" fmla="*/ 0 w 1175544"/>
              <a:gd name="csY9" fmla="*/ 372133 h 640555"/>
              <a:gd name="csX10" fmla="*/ 24871 w 1175544"/>
              <a:gd name="csY10" fmla="*/ 247515 h 640555"/>
              <a:gd name="csX11" fmla="*/ 519643 w 1175544"/>
              <a:gd name="csY11" fmla="*/ 339325 h 640555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060563 w 1175544"/>
              <a:gd name="csY5" fmla="*/ 150019 h 640555"/>
              <a:gd name="csX6" fmla="*/ 1175544 w 1175544"/>
              <a:gd name="csY6" fmla="*/ 222908 h 640555"/>
              <a:gd name="csX7" fmla="*/ 858045 w 1175544"/>
              <a:gd name="csY7" fmla="*/ 478761 h 640555"/>
              <a:gd name="csX8" fmla="*/ 443820 w 1175544"/>
              <a:gd name="csY8" fmla="*/ 640555 h 640555"/>
              <a:gd name="csX9" fmla="*/ 472546 w 1175544"/>
              <a:gd name="csY9" fmla="*/ 461033 h 640555"/>
              <a:gd name="csX10" fmla="*/ 0 w 1175544"/>
              <a:gd name="csY10" fmla="*/ 372133 h 640555"/>
              <a:gd name="csX11" fmla="*/ 24871 w 1175544"/>
              <a:gd name="csY11" fmla="*/ 247515 h 640555"/>
              <a:gd name="csX12" fmla="*/ 519643 w 117554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858045 w 1196294"/>
              <a:gd name="csY7" fmla="*/ 478761 h 640555"/>
              <a:gd name="csX8" fmla="*/ 443820 w 1196294"/>
              <a:gd name="csY8" fmla="*/ 640555 h 640555"/>
              <a:gd name="csX9" fmla="*/ 472546 w 1196294"/>
              <a:gd name="csY9" fmla="*/ 461033 h 640555"/>
              <a:gd name="csX10" fmla="*/ 0 w 1196294"/>
              <a:gd name="csY10" fmla="*/ 372133 h 640555"/>
              <a:gd name="csX11" fmla="*/ 24871 w 1196294"/>
              <a:gd name="csY11" fmla="*/ 247515 h 640555"/>
              <a:gd name="csX12" fmla="*/ 519643 w 119629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48656 w 1196294"/>
              <a:gd name="csY7" fmla="*/ 321469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41500 w 1196294"/>
              <a:gd name="csY8" fmla="*/ 385762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736713 w 1196294"/>
              <a:gd name="csY10" fmla="*/ 526256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646225 w 1196294"/>
              <a:gd name="csY11" fmla="*/ 469106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15269 w 1196294"/>
              <a:gd name="csY12" fmla="*/ 542925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505731 w 1196294"/>
              <a:gd name="csY13" fmla="*/ 638175 h 640555"/>
              <a:gd name="csX14" fmla="*/ 443820 w 1196294"/>
              <a:gd name="csY14" fmla="*/ 640555 h 640555"/>
              <a:gd name="csX15" fmla="*/ 472546 w 1196294"/>
              <a:gd name="csY15" fmla="*/ 461033 h 640555"/>
              <a:gd name="csX16" fmla="*/ 0 w 1196294"/>
              <a:gd name="csY16" fmla="*/ 372133 h 640555"/>
              <a:gd name="csX17" fmla="*/ 24871 w 1196294"/>
              <a:gd name="csY17" fmla="*/ 247515 h 640555"/>
              <a:gd name="csX18" fmla="*/ 519643 w 1196294"/>
              <a:gd name="csY18" fmla="*/ 339325 h 640555"/>
              <a:gd name="csX0" fmla="*/ 519643 w 1196294"/>
              <a:gd name="csY0" fmla="*/ 339325 h 661988"/>
              <a:gd name="csX1" fmla="*/ 686064 w 1196294"/>
              <a:gd name="csY1" fmla="*/ 262332 h 661988"/>
              <a:gd name="csX2" fmla="*/ 758066 w 1196294"/>
              <a:gd name="csY2" fmla="*/ 275826 h 661988"/>
              <a:gd name="csX3" fmla="*/ 779575 w 1196294"/>
              <a:gd name="csY3" fmla="*/ 183355 h 661988"/>
              <a:gd name="csX4" fmla="*/ 808150 w 1196294"/>
              <a:gd name="csY4" fmla="*/ 0 h 661988"/>
              <a:gd name="csX5" fmla="*/ 1196294 w 1196294"/>
              <a:gd name="csY5" fmla="*/ 69056 h 661988"/>
              <a:gd name="csX6" fmla="*/ 1175544 w 1196294"/>
              <a:gd name="csY6" fmla="*/ 222908 h 661988"/>
              <a:gd name="csX7" fmla="*/ 1022463 w 1196294"/>
              <a:gd name="csY7" fmla="*/ 288131 h 661988"/>
              <a:gd name="csX8" fmla="*/ 920068 w 1196294"/>
              <a:gd name="csY8" fmla="*/ 178593 h 661988"/>
              <a:gd name="csX9" fmla="*/ 858045 w 1196294"/>
              <a:gd name="csY9" fmla="*/ 478761 h 661988"/>
              <a:gd name="csX10" fmla="*/ 698613 w 1196294"/>
              <a:gd name="csY10" fmla="*/ 421481 h 661988"/>
              <a:gd name="csX11" fmla="*/ 700993 w 1196294"/>
              <a:gd name="csY11" fmla="*/ 500062 h 661988"/>
              <a:gd name="csX12" fmla="*/ 658132 w 1196294"/>
              <a:gd name="csY12" fmla="*/ 614363 h 661988"/>
              <a:gd name="csX13" fmla="*/ 570025 w 1196294"/>
              <a:gd name="csY13" fmla="*/ 661988 h 661988"/>
              <a:gd name="csX14" fmla="*/ 443820 w 1196294"/>
              <a:gd name="csY14" fmla="*/ 640555 h 661988"/>
              <a:gd name="csX15" fmla="*/ 472546 w 1196294"/>
              <a:gd name="csY15" fmla="*/ 461033 h 661988"/>
              <a:gd name="csX16" fmla="*/ 0 w 1196294"/>
              <a:gd name="csY16" fmla="*/ 372133 h 661988"/>
              <a:gd name="csX17" fmla="*/ 24871 w 1196294"/>
              <a:gd name="csY17" fmla="*/ 247515 h 661988"/>
              <a:gd name="csX18" fmla="*/ 519643 w 1196294"/>
              <a:gd name="csY18" fmla="*/ 339325 h 661988"/>
              <a:gd name="csX0" fmla="*/ 519643 w 1196294"/>
              <a:gd name="csY0" fmla="*/ 339325 h 664369"/>
              <a:gd name="csX1" fmla="*/ 686064 w 1196294"/>
              <a:gd name="csY1" fmla="*/ 262332 h 664369"/>
              <a:gd name="csX2" fmla="*/ 758066 w 1196294"/>
              <a:gd name="csY2" fmla="*/ 275826 h 664369"/>
              <a:gd name="csX3" fmla="*/ 779575 w 1196294"/>
              <a:gd name="csY3" fmla="*/ 183355 h 664369"/>
              <a:gd name="csX4" fmla="*/ 808150 w 1196294"/>
              <a:gd name="csY4" fmla="*/ 0 h 664369"/>
              <a:gd name="csX5" fmla="*/ 1196294 w 1196294"/>
              <a:gd name="csY5" fmla="*/ 69056 h 664369"/>
              <a:gd name="csX6" fmla="*/ 1175544 w 1196294"/>
              <a:gd name="csY6" fmla="*/ 222908 h 664369"/>
              <a:gd name="csX7" fmla="*/ 1022463 w 1196294"/>
              <a:gd name="csY7" fmla="*/ 288131 h 664369"/>
              <a:gd name="csX8" fmla="*/ 920068 w 1196294"/>
              <a:gd name="csY8" fmla="*/ 178593 h 664369"/>
              <a:gd name="csX9" fmla="*/ 858045 w 1196294"/>
              <a:gd name="csY9" fmla="*/ 478761 h 664369"/>
              <a:gd name="csX10" fmla="*/ 698613 w 1196294"/>
              <a:gd name="csY10" fmla="*/ 421481 h 664369"/>
              <a:gd name="csX11" fmla="*/ 700993 w 1196294"/>
              <a:gd name="csY11" fmla="*/ 500062 h 664369"/>
              <a:gd name="csX12" fmla="*/ 658132 w 1196294"/>
              <a:gd name="csY12" fmla="*/ 614363 h 664369"/>
              <a:gd name="csX13" fmla="*/ 581931 w 1196294"/>
              <a:gd name="csY13" fmla="*/ 664369 h 664369"/>
              <a:gd name="csX14" fmla="*/ 443820 w 1196294"/>
              <a:gd name="csY14" fmla="*/ 640555 h 664369"/>
              <a:gd name="csX15" fmla="*/ 472546 w 1196294"/>
              <a:gd name="csY15" fmla="*/ 461033 h 664369"/>
              <a:gd name="csX16" fmla="*/ 0 w 1196294"/>
              <a:gd name="csY16" fmla="*/ 372133 h 664369"/>
              <a:gd name="csX17" fmla="*/ 24871 w 1196294"/>
              <a:gd name="csY17" fmla="*/ 247515 h 664369"/>
              <a:gd name="csX18" fmla="*/ 519643 w 1196294"/>
              <a:gd name="csY18" fmla="*/ 339325 h 6643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196294" h="664369">
                <a:moveTo>
                  <a:pt x="519643" y="339325"/>
                </a:moveTo>
                <a:lnTo>
                  <a:pt x="686064" y="262332"/>
                </a:lnTo>
                <a:lnTo>
                  <a:pt x="758066" y="275826"/>
                </a:lnTo>
                <a:lnTo>
                  <a:pt x="779575" y="183355"/>
                </a:lnTo>
                <a:lnTo>
                  <a:pt x="808150" y="0"/>
                </a:lnTo>
                <a:lnTo>
                  <a:pt x="1196294" y="69056"/>
                </a:lnTo>
                <a:lnTo>
                  <a:pt x="1175544" y="222908"/>
                </a:lnTo>
                <a:lnTo>
                  <a:pt x="1022463" y="288131"/>
                </a:lnTo>
                <a:lnTo>
                  <a:pt x="920068" y="178593"/>
                </a:lnTo>
                <a:lnTo>
                  <a:pt x="858045" y="478761"/>
                </a:lnTo>
                <a:lnTo>
                  <a:pt x="698613" y="421481"/>
                </a:lnTo>
                <a:cubicBezTo>
                  <a:pt x="699406" y="447675"/>
                  <a:pt x="700200" y="473868"/>
                  <a:pt x="700993" y="500062"/>
                </a:cubicBezTo>
                <a:lnTo>
                  <a:pt x="658132" y="614363"/>
                </a:lnTo>
                <a:lnTo>
                  <a:pt x="581931" y="664369"/>
                </a:lnTo>
                <a:lnTo>
                  <a:pt x="443820" y="640555"/>
                </a:lnTo>
                <a:lnTo>
                  <a:pt x="472546" y="461033"/>
                </a:lnTo>
                <a:lnTo>
                  <a:pt x="0" y="372133"/>
                </a:lnTo>
                <a:lnTo>
                  <a:pt x="24871" y="247515"/>
                </a:lnTo>
                <a:lnTo>
                  <a:pt x="519643" y="33932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38C4523A-00F6-04C7-AB59-CB44829BF22B}"/>
              </a:ext>
            </a:extLst>
          </p:cNvPr>
          <p:cNvSpPr/>
          <p:nvPr/>
        </p:nvSpPr>
        <p:spPr>
          <a:xfrm>
            <a:off x="3069200" y="3516313"/>
            <a:ext cx="1091638" cy="992981"/>
          </a:xfrm>
          <a:custGeom>
            <a:avLst/>
            <a:gdLst>
              <a:gd name="connsiteX0" fmla="*/ 23813 w 240507"/>
              <a:gd name="connsiteY0" fmla="*/ 0 h 992981"/>
              <a:gd name="connsiteX1" fmla="*/ 80963 w 240507"/>
              <a:gd name="connsiteY1" fmla="*/ 9525 h 992981"/>
              <a:gd name="connsiteX2" fmla="*/ 52388 w 240507"/>
              <a:gd name="connsiteY2" fmla="*/ 107156 h 992981"/>
              <a:gd name="connsiteX3" fmla="*/ 61913 w 240507"/>
              <a:gd name="connsiteY3" fmla="*/ 145256 h 992981"/>
              <a:gd name="connsiteX4" fmla="*/ 147638 w 240507"/>
              <a:gd name="connsiteY4" fmla="*/ 259556 h 992981"/>
              <a:gd name="connsiteX5" fmla="*/ 164307 w 240507"/>
              <a:gd name="connsiteY5" fmla="*/ 328612 h 992981"/>
              <a:gd name="connsiteX6" fmla="*/ 171450 w 240507"/>
              <a:gd name="connsiteY6" fmla="*/ 395287 h 992981"/>
              <a:gd name="connsiteX7" fmla="*/ 152400 w 240507"/>
              <a:gd name="connsiteY7" fmla="*/ 447675 h 992981"/>
              <a:gd name="connsiteX8" fmla="*/ 95250 w 240507"/>
              <a:gd name="connsiteY8" fmla="*/ 533400 h 992981"/>
              <a:gd name="connsiteX9" fmla="*/ 69057 w 240507"/>
              <a:gd name="connsiteY9" fmla="*/ 595312 h 992981"/>
              <a:gd name="connsiteX10" fmla="*/ 71438 w 240507"/>
              <a:gd name="connsiteY10" fmla="*/ 657225 h 992981"/>
              <a:gd name="connsiteX11" fmla="*/ 78582 w 240507"/>
              <a:gd name="connsiteY11" fmla="*/ 697706 h 992981"/>
              <a:gd name="connsiteX12" fmla="*/ 114300 w 240507"/>
              <a:gd name="connsiteY12" fmla="*/ 776287 h 992981"/>
              <a:gd name="connsiteX13" fmla="*/ 190500 w 240507"/>
              <a:gd name="connsiteY13" fmla="*/ 890587 h 992981"/>
              <a:gd name="connsiteX14" fmla="*/ 240507 w 240507"/>
              <a:gd name="connsiteY14" fmla="*/ 947737 h 992981"/>
              <a:gd name="connsiteX15" fmla="*/ 161925 w 240507"/>
              <a:gd name="connsiteY15" fmla="*/ 992981 h 992981"/>
              <a:gd name="connsiteX16" fmla="*/ 133350 w 240507"/>
              <a:gd name="connsiteY16" fmla="*/ 914400 h 992981"/>
              <a:gd name="connsiteX17" fmla="*/ 52388 w 240507"/>
              <a:gd name="connsiteY17" fmla="*/ 781050 h 992981"/>
              <a:gd name="connsiteX18" fmla="*/ 0 w 240507"/>
              <a:gd name="connsiteY18" fmla="*/ 664368 h 992981"/>
              <a:gd name="connsiteX19" fmla="*/ 7144 w 240507"/>
              <a:gd name="connsiteY19" fmla="*/ 561975 h 992981"/>
              <a:gd name="connsiteX20" fmla="*/ 57150 w 240507"/>
              <a:gd name="connsiteY20" fmla="*/ 469106 h 992981"/>
              <a:gd name="connsiteX21" fmla="*/ 111919 w 240507"/>
              <a:gd name="connsiteY21" fmla="*/ 364331 h 992981"/>
              <a:gd name="connsiteX22" fmla="*/ 78582 w 240507"/>
              <a:gd name="connsiteY22" fmla="*/ 285750 h 992981"/>
              <a:gd name="connsiteX23" fmla="*/ 38100 w 240507"/>
              <a:gd name="connsiteY23" fmla="*/ 211931 h 992981"/>
              <a:gd name="connsiteX24" fmla="*/ 11907 w 240507"/>
              <a:gd name="connsiteY24" fmla="*/ 130968 h 992981"/>
              <a:gd name="connsiteX25" fmla="*/ 23813 w 240507"/>
              <a:gd name="connsiteY25" fmla="*/ 0 h 992981"/>
              <a:gd name="csX0" fmla="*/ 23813 w 240507"/>
              <a:gd name="csY0" fmla="*/ 0 h 992981"/>
              <a:gd name="csX1" fmla="*/ 80963 w 240507"/>
              <a:gd name="csY1" fmla="*/ 9525 h 992981"/>
              <a:gd name="csX2" fmla="*/ 52388 w 240507"/>
              <a:gd name="csY2" fmla="*/ 107156 h 992981"/>
              <a:gd name="csX3" fmla="*/ 61913 w 240507"/>
              <a:gd name="csY3" fmla="*/ 145256 h 992981"/>
              <a:gd name="csX4" fmla="*/ 147638 w 240507"/>
              <a:gd name="csY4" fmla="*/ 259556 h 992981"/>
              <a:gd name="csX5" fmla="*/ 164307 w 240507"/>
              <a:gd name="csY5" fmla="*/ 328612 h 992981"/>
              <a:gd name="csX6" fmla="*/ 171450 w 240507"/>
              <a:gd name="csY6" fmla="*/ 395287 h 992981"/>
              <a:gd name="csX7" fmla="*/ 152400 w 240507"/>
              <a:gd name="csY7" fmla="*/ 447675 h 992981"/>
              <a:gd name="csX8" fmla="*/ 95250 w 240507"/>
              <a:gd name="csY8" fmla="*/ 533400 h 992981"/>
              <a:gd name="csX9" fmla="*/ 69057 w 240507"/>
              <a:gd name="csY9" fmla="*/ 595312 h 992981"/>
              <a:gd name="csX10" fmla="*/ 71438 w 240507"/>
              <a:gd name="csY10" fmla="*/ 657225 h 992981"/>
              <a:gd name="csX11" fmla="*/ 78582 w 240507"/>
              <a:gd name="csY11" fmla="*/ 697706 h 992981"/>
              <a:gd name="csX12" fmla="*/ 114300 w 240507"/>
              <a:gd name="csY12" fmla="*/ 776287 h 992981"/>
              <a:gd name="csX13" fmla="*/ 190500 w 240507"/>
              <a:gd name="csY13" fmla="*/ 890587 h 992981"/>
              <a:gd name="csX14" fmla="*/ 240507 w 240507"/>
              <a:gd name="csY14" fmla="*/ 947737 h 992981"/>
              <a:gd name="csX15" fmla="*/ 161925 w 240507"/>
              <a:gd name="csY15" fmla="*/ 992981 h 992981"/>
              <a:gd name="csX16" fmla="*/ 133350 w 240507"/>
              <a:gd name="csY16" fmla="*/ 914400 h 992981"/>
              <a:gd name="csX17" fmla="*/ 99700 w 240507"/>
              <a:gd name="csY17" fmla="*/ 857193 h 992981"/>
              <a:gd name="csX18" fmla="*/ 52388 w 240507"/>
              <a:gd name="csY18" fmla="*/ 781050 h 992981"/>
              <a:gd name="csX19" fmla="*/ 0 w 240507"/>
              <a:gd name="csY19" fmla="*/ 664368 h 992981"/>
              <a:gd name="csX20" fmla="*/ 7144 w 240507"/>
              <a:gd name="csY20" fmla="*/ 561975 h 992981"/>
              <a:gd name="csX21" fmla="*/ 57150 w 240507"/>
              <a:gd name="csY21" fmla="*/ 469106 h 992981"/>
              <a:gd name="csX22" fmla="*/ 111919 w 240507"/>
              <a:gd name="csY22" fmla="*/ 364331 h 992981"/>
              <a:gd name="csX23" fmla="*/ 78582 w 240507"/>
              <a:gd name="csY23" fmla="*/ 285750 h 992981"/>
              <a:gd name="csX24" fmla="*/ 38100 w 240507"/>
              <a:gd name="csY24" fmla="*/ 211931 h 992981"/>
              <a:gd name="csX25" fmla="*/ 11907 w 240507"/>
              <a:gd name="csY25" fmla="*/ 130968 h 992981"/>
              <a:gd name="csX26" fmla="*/ 23813 w 240507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0 w 1091638"/>
              <a:gd name="csY17" fmla="*/ 525677 h 992981"/>
              <a:gd name="csX18" fmla="*/ 903519 w 1091638"/>
              <a:gd name="csY18" fmla="*/ 781050 h 992981"/>
              <a:gd name="csX19" fmla="*/ 851131 w 1091638"/>
              <a:gd name="csY19" fmla="*/ 664368 h 992981"/>
              <a:gd name="csX20" fmla="*/ 858275 w 1091638"/>
              <a:gd name="csY20" fmla="*/ 561975 h 992981"/>
              <a:gd name="csX21" fmla="*/ 908281 w 1091638"/>
              <a:gd name="csY21" fmla="*/ 469106 h 992981"/>
              <a:gd name="csX22" fmla="*/ 963050 w 1091638"/>
              <a:gd name="csY22" fmla="*/ 364331 h 992981"/>
              <a:gd name="csX23" fmla="*/ 929713 w 1091638"/>
              <a:gd name="csY23" fmla="*/ 285750 h 992981"/>
              <a:gd name="csX24" fmla="*/ 889231 w 1091638"/>
              <a:gd name="csY24" fmla="*/ 211931 h 992981"/>
              <a:gd name="csX25" fmla="*/ 863038 w 1091638"/>
              <a:gd name="csY25" fmla="*/ 130968 h 992981"/>
              <a:gd name="csX26" fmla="*/ 874944 w 1091638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3937 w 1091638"/>
              <a:gd name="csY17" fmla="*/ 591252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178509 w 1091638"/>
              <a:gd name="csY19" fmla="*/ 583965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244083 w 1091638"/>
              <a:gd name="csY19" fmla="*/ 554821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00367 w 1091638"/>
              <a:gd name="csY17" fmla="*/ 664112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7580 w 1091638"/>
              <a:gd name="csY17" fmla="*/ 562107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00733 w 1091638"/>
              <a:gd name="csY17" fmla="*/ 660469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84156 w 1091638"/>
              <a:gd name="csY17" fmla="*/ 631325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11663 w 1091638"/>
              <a:gd name="csY17" fmla="*/ 682327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80880 w 1091638"/>
              <a:gd name="csY23" fmla="*/ 627682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24596 w 1091638"/>
              <a:gd name="csY24" fmla="*/ 696899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68313 w 1091638"/>
              <a:gd name="csY24" fmla="*/ 693256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51545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26044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55745 w 1091638"/>
              <a:gd name="csY17" fmla="*/ 769760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903519 w 1091638"/>
              <a:gd name="csY28" fmla="*/ 781050 h 992981"/>
              <a:gd name="csX29" fmla="*/ 851131 w 1091638"/>
              <a:gd name="csY29" fmla="*/ 664368 h 992981"/>
              <a:gd name="csX30" fmla="*/ 858275 w 1091638"/>
              <a:gd name="csY30" fmla="*/ 561975 h 992981"/>
              <a:gd name="csX31" fmla="*/ 908281 w 1091638"/>
              <a:gd name="csY31" fmla="*/ 469106 h 992981"/>
              <a:gd name="csX32" fmla="*/ 963050 w 1091638"/>
              <a:gd name="csY32" fmla="*/ 364331 h 992981"/>
              <a:gd name="csX33" fmla="*/ 929713 w 1091638"/>
              <a:gd name="csY33" fmla="*/ 285750 h 992981"/>
              <a:gd name="csX34" fmla="*/ 889231 w 1091638"/>
              <a:gd name="csY34" fmla="*/ 211931 h 992981"/>
              <a:gd name="csX35" fmla="*/ 863038 w 1091638"/>
              <a:gd name="csY35" fmla="*/ 130968 h 992981"/>
              <a:gd name="csX36" fmla="*/ 874944 w 1091638"/>
              <a:gd name="csY3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692176 w 1091638"/>
              <a:gd name="csY28" fmla="*/ 722401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750464 w 1091638"/>
              <a:gd name="csY28" fmla="*/ 842620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863398 w 1091638"/>
              <a:gd name="csY17" fmla="*/ 882694 h 992981"/>
              <a:gd name="csX18" fmla="*/ 695819 w 1091638"/>
              <a:gd name="csY18" fmla="*/ 846263 h 992981"/>
              <a:gd name="csX19" fmla="*/ 779608 w 1091638"/>
              <a:gd name="csY19" fmla="*/ 875408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0464 w 1091638"/>
              <a:gd name="csY29" fmla="*/ 842620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0464 w 1091638"/>
              <a:gd name="csY29" fmla="*/ 842620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816039 w 1091638"/>
              <a:gd name="csY18" fmla="*/ 879051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4107 w 1091638"/>
              <a:gd name="csY29" fmla="*/ 802546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02547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73036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091638" h="992981">
                <a:moveTo>
                  <a:pt x="874944" y="0"/>
                </a:moveTo>
                <a:lnTo>
                  <a:pt x="932094" y="9525"/>
                </a:lnTo>
                <a:lnTo>
                  <a:pt x="903519" y="107156"/>
                </a:lnTo>
                <a:lnTo>
                  <a:pt x="913044" y="145256"/>
                </a:lnTo>
                <a:lnTo>
                  <a:pt x="998769" y="259556"/>
                </a:lnTo>
                <a:lnTo>
                  <a:pt x="1015438" y="328612"/>
                </a:lnTo>
                <a:lnTo>
                  <a:pt x="1022581" y="395287"/>
                </a:lnTo>
                <a:lnTo>
                  <a:pt x="1003531" y="447675"/>
                </a:lnTo>
                <a:lnTo>
                  <a:pt x="946381" y="533400"/>
                </a:lnTo>
                <a:lnTo>
                  <a:pt x="920188" y="595312"/>
                </a:lnTo>
                <a:cubicBezTo>
                  <a:pt x="920982" y="615950"/>
                  <a:pt x="921775" y="636587"/>
                  <a:pt x="922569" y="657225"/>
                </a:cubicBezTo>
                <a:lnTo>
                  <a:pt x="929713" y="697706"/>
                </a:lnTo>
                <a:lnTo>
                  <a:pt x="965431" y="776287"/>
                </a:lnTo>
                <a:lnTo>
                  <a:pt x="1041631" y="890587"/>
                </a:lnTo>
                <a:lnTo>
                  <a:pt x="1091638" y="947737"/>
                </a:lnTo>
                <a:lnTo>
                  <a:pt x="1013056" y="992981"/>
                </a:lnTo>
                <a:lnTo>
                  <a:pt x="984481" y="914400"/>
                </a:lnTo>
                <a:lnTo>
                  <a:pt x="947188" y="813476"/>
                </a:lnTo>
                <a:lnTo>
                  <a:pt x="816039" y="879051"/>
                </a:lnTo>
                <a:lnTo>
                  <a:pt x="721320" y="860835"/>
                </a:lnTo>
                <a:lnTo>
                  <a:pt x="557384" y="726044"/>
                </a:lnTo>
                <a:lnTo>
                  <a:pt x="357018" y="685970"/>
                </a:lnTo>
                <a:lnTo>
                  <a:pt x="284156" y="631325"/>
                </a:lnTo>
                <a:lnTo>
                  <a:pt x="167580" y="573036"/>
                </a:lnTo>
                <a:lnTo>
                  <a:pt x="7286" y="594896"/>
                </a:lnTo>
                <a:lnTo>
                  <a:pt x="0" y="525677"/>
                </a:lnTo>
                <a:lnTo>
                  <a:pt x="244083" y="554821"/>
                </a:lnTo>
                <a:lnTo>
                  <a:pt x="437164" y="685970"/>
                </a:lnTo>
                <a:lnTo>
                  <a:pt x="568313" y="693256"/>
                </a:lnTo>
                <a:lnTo>
                  <a:pt x="732249" y="835333"/>
                </a:lnTo>
                <a:lnTo>
                  <a:pt x="819682" y="853550"/>
                </a:lnTo>
                <a:lnTo>
                  <a:pt x="903519" y="781050"/>
                </a:lnTo>
                <a:lnTo>
                  <a:pt x="851131" y="664368"/>
                </a:lnTo>
                <a:lnTo>
                  <a:pt x="858275" y="561975"/>
                </a:lnTo>
                <a:lnTo>
                  <a:pt x="908281" y="469106"/>
                </a:lnTo>
                <a:lnTo>
                  <a:pt x="963050" y="364331"/>
                </a:lnTo>
                <a:lnTo>
                  <a:pt x="929713" y="285750"/>
                </a:lnTo>
                <a:lnTo>
                  <a:pt x="889231" y="211931"/>
                </a:lnTo>
                <a:lnTo>
                  <a:pt x="863038" y="130968"/>
                </a:lnTo>
                <a:lnTo>
                  <a:pt x="874944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E1263742-E76A-F2E8-367C-1C9BF2007AE0}"/>
              </a:ext>
            </a:extLst>
          </p:cNvPr>
          <p:cNvGrpSpPr/>
          <p:nvPr/>
        </p:nvGrpSpPr>
        <p:grpSpPr>
          <a:xfrm>
            <a:off x="4043031" y="4370623"/>
            <a:ext cx="120097" cy="120097"/>
            <a:chOff x="5657850" y="2714625"/>
            <a:chExt cx="438150" cy="438150"/>
          </a:xfrm>
        </p:grpSpPr>
        <p:sp>
          <p:nvSpPr>
            <p:cNvPr id="46" name="楕円 45">
              <a:extLst>
                <a:ext uri="{FF2B5EF4-FFF2-40B4-BE49-F238E27FC236}">
                  <a16:creationId xmlns:a16="http://schemas.microsoft.com/office/drawing/2014/main" id="{512E5F0B-67EF-5CBC-A96B-8EF780C3B44B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9B28FA8B-EF72-13EE-43BD-7BEC6C27E443}"/>
                </a:ext>
              </a:extLst>
            </p:cNvPr>
            <p:cNvCxnSpPr>
              <a:stCxn id="46" idx="1"/>
              <a:endCxn id="46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82F19FEA-02D5-728B-83C4-BC7355E1688F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" name="フリーフォーム: 図形 66">
            <a:extLst>
              <a:ext uri="{FF2B5EF4-FFF2-40B4-BE49-F238E27FC236}">
                <a16:creationId xmlns:a16="http://schemas.microsoft.com/office/drawing/2014/main" id="{5527A78B-86D3-8848-8B63-2C76C5C640F3}"/>
              </a:ext>
            </a:extLst>
          </p:cNvPr>
          <p:cNvSpPr/>
          <p:nvPr/>
        </p:nvSpPr>
        <p:spPr>
          <a:xfrm>
            <a:off x="1751420" y="2181224"/>
            <a:ext cx="3455580" cy="79578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044700"/>
              <a:gd name="csX1" fmla="*/ 0 w 3509433"/>
              <a:gd name="csY1" fmla="*/ 749300 h 2044700"/>
              <a:gd name="csX2" fmla="*/ 1016000 w 3509433"/>
              <a:gd name="csY2" fmla="*/ 723900 h 2044700"/>
              <a:gd name="csX3" fmla="*/ 1181100 w 3509433"/>
              <a:gd name="csY3" fmla="*/ 690034 h 2044700"/>
              <a:gd name="csX4" fmla="*/ 1320800 w 3509433"/>
              <a:gd name="csY4" fmla="*/ 626534 h 2044700"/>
              <a:gd name="csX5" fmla="*/ 1460500 w 3509433"/>
              <a:gd name="csY5" fmla="*/ 512234 h 2044700"/>
              <a:gd name="csX6" fmla="*/ 1579033 w 3509433"/>
              <a:gd name="csY6" fmla="*/ 452967 h 2044700"/>
              <a:gd name="csX7" fmla="*/ 1574800 w 3509433"/>
              <a:gd name="csY7" fmla="*/ 406400 h 2044700"/>
              <a:gd name="csX8" fmla="*/ 1680633 w 3509433"/>
              <a:gd name="csY8" fmla="*/ 368300 h 2044700"/>
              <a:gd name="csX9" fmla="*/ 1684866 w 3509433"/>
              <a:gd name="csY9" fmla="*/ 427567 h 2044700"/>
              <a:gd name="csX10" fmla="*/ 1739900 w 3509433"/>
              <a:gd name="csY10" fmla="*/ 410634 h 2044700"/>
              <a:gd name="csX11" fmla="*/ 2091266 w 3509433"/>
              <a:gd name="csY11" fmla="*/ 118534 h 2044700"/>
              <a:gd name="csX12" fmla="*/ 2226733 w 3509433"/>
              <a:gd name="csY12" fmla="*/ 46567 h 2044700"/>
              <a:gd name="csX13" fmla="*/ 2429933 w 3509433"/>
              <a:gd name="csY13" fmla="*/ 0 h 2044700"/>
              <a:gd name="csX14" fmla="*/ 2531533 w 3509433"/>
              <a:gd name="csY14" fmla="*/ 8467 h 2044700"/>
              <a:gd name="csX15" fmla="*/ 2633133 w 3509433"/>
              <a:gd name="csY15" fmla="*/ 71967 h 2044700"/>
              <a:gd name="csX16" fmla="*/ 2971800 w 3509433"/>
              <a:gd name="csY16" fmla="*/ 279400 h 2044700"/>
              <a:gd name="csX17" fmla="*/ 3022600 w 3509433"/>
              <a:gd name="csY17" fmla="*/ 304800 h 2044700"/>
              <a:gd name="csX18" fmla="*/ 3509433 w 3509433"/>
              <a:gd name="csY18" fmla="*/ 385234 h 2044700"/>
              <a:gd name="csX19" fmla="*/ 3484033 w 3509433"/>
              <a:gd name="csY19" fmla="*/ 592667 h 2044700"/>
              <a:gd name="csX20" fmla="*/ 3221566 w 3509433"/>
              <a:gd name="csY20" fmla="*/ 774700 h 2044700"/>
              <a:gd name="csX21" fmla="*/ 3115733 w 3509433"/>
              <a:gd name="csY21" fmla="*/ 1312334 h 2044700"/>
              <a:gd name="csX22" fmla="*/ 3166533 w 3509433"/>
              <a:gd name="csY22" fmla="*/ 1388534 h 2044700"/>
              <a:gd name="csX23" fmla="*/ 3242733 w 3509433"/>
              <a:gd name="csY23" fmla="*/ 1456267 h 2044700"/>
              <a:gd name="csX24" fmla="*/ 3323166 w 3509433"/>
              <a:gd name="csY24" fmla="*/ 1494367 h 2044700"/>
              <a:gd name="csX25" fmla="*/ 3268133 w 3509433"/>
              <a:gd name="csY25" fmla="*/ 1536700 h 2044700"/>
              <a:gd name="csX26" fmla="*/ 2582333 w 3509433"/>
              <a:gd name="csY26" fmla="*/ 2044700 h 2044700"/>
              <a:gd name="csX27" fmla="*/ 2650066 w 3509433"/>
              <a:gd name="csY27" fmla="*/ 1722967 h 2044700"/>
              <a:gd name="csX28" fmla="*/ 2603500 w 3509433"/>
              <a:gd name="csY28" fmla="*/ 1722967 h 2044700"/>
              <a:gd name="csX29" fmla="*/ 2696633 w 3509433"/>
              <a:gd name="csY29" fmla="*/ 1308100 h 2044700"/>
              <a:gd name="csX30" fmla="*/ 2260600 w 3509433"/>
              <a:gd name="csY30" fmla="*/ 1231900 h 2044700"/>
              <a:gd name="csX31" fmla="*/ 2243666 w 3509433"/>
              <a:gd name="csY31" fmla="*/ 1168400 h 2044700"/>
              <a:gd name="csX32" fmla="*/ 2230966 w 3509433"/>
              <a:gd name="csY32" fmla="*/ 1159934 h 2044700"/>
              <a:gd name="csX33" fmla="*/ 2332566 w 3509433"/>
              <a:gd name="csY33" fmla="*/ 605367 h 2044700"/>
              <a:gd name="csX34" fmla="*/ 2802466 w 3509433"/>
              <a:gd name="csY34" fmla="*/ 690034 h 2044700"/>
              <a:gd name="csX35" fmla="*/ 3001433 w 3509433"/>
              <a:gd name="csY35" fmla="*/ 579967 h 2044700"/>
              <a:gd name="csX36" fmla="*/ 3069166 w 3509433"/>
              <a:gd name="csY36" fmla="*/ 596900 h 2044700"/>
              <a:gd name="csX37" fmla="*/ 3107266 w 3509433"/>
              <a:gd name="csY37" fmla="*/ 491067 h 2044700"/>
              <a:gd name="csX38" fmla="*/ 3073400 w 3509433"/>
              <a:gd name="csY38" fmla="*/ 448734 h 2044700"/>
              <a:gd name="csX39" fmla="*/ 2637366 w 3509433"/>
              <a:gd name="csY39" fmla="*/ 173567 h 2044700"/>
              <a:gd name="csX40" fmla="*/ 2628900 w 3509433"/>
              <a:gd name="csY40" fmla="*/ 186267 h 2044700"/>
              <a:gd name="csX41" fmla="*/ 2798233 w 3509433"/>
              <a:gd name="csY41" fmla="*/ 355600 h 2044700"/>
              <a:gd name="csX42" fmla="*/ 2747433 w 3509433"/>
              <a:gd name="csY42" fmla="*/ 461434 h 2044700"/>
              <a:gd name="csX43" fmla="*/ 2726266 w 3509433"/>
              <a:gd name="csY43" fmla="*/ 469900 h 2044700"/>
              <a:gd name="csX44" fmla="*/ 2353733 w 3509433"/>
              <a:gd name="csY44" fmla="*/ 381000 h 2044700"/>
              <a:gd name="csX45" fmla="*/ 2383366 w 3509433"/>
              <a:gd name="csY45" fmla="*/ 330200 h 2044700"/>
              <a:gd name="csX46" fmla="*/ 2357966 w 3509433"/>
              <a:gd name="csY46" fmla="*/ 287867 h 2044700"/>
              <a:gd name="csX47" fmla="*/ 2501900 w 3509433"/>
              <a:gd name="csY47" fmla="*/ 148167 h 2044700"/>
              <a:gd name="csX48" fmla="*/ 2569633 w 3509433"/>
              <a:gd name="csY48" fmla="*/ 186267 h 2044700"/>
              <a:gd name="csX49" fmla="*/ 2599266 w 3509433"/>
              <a:gd name="csY49" fmla="*/ 143934 h 2044700"/>
              <a:gd name="csX50" fmla="*/ 2476500 w 3509433"/>
              <a:gd name="csY50" fmla="*/ 110067 h 2044700"/>
              <a:gd name="csX51" fmla="*/ 2387600 w 3509433"/>
              <a:gd name="csY51" fmla="*/ 101600 h 2044700"/>
              <a:gd name="csX52" fmla="*/ 2252133 w 3509433"/>
              <a:gd name="csY52" fmla="*/ 127000 h 2044700"/>
              <a:gd name="csX53" fmla="*/ 2150533 w 3509433"/>
              <a:gd name="csY53" fmla="*/ 182034 h 2044700"/>
              <a:gd name="csX54" fmla="*/ 1651000 w 3509433"/>
              <a:gd name="csY54" fmla="*/ 563034 h 2044700"/>
              <a:gd name="csX55" fmla="*/ 1651000 w 3509433"/>
              <a:gd name="csY55" fmla="*/ 613834 h 2044700"/>
              <a:gd name="csX56" fmla="*/ 1540933 w 3509433"/>
              <a:gd name="csY56" fmla="*/ 647700 h 2044700"/>
              <a:gd name="csX57" fmla="*/ 1231900 w 3509433"/>
              <a:gd name="csY57" fmla="*/ 770467 h 2044700"/>
              <a:gd name="csX58" fmla="*/ 1087966 w 3509433"/>
              <a:gd name="csY58" fmla="*/ 800100 h 2044700"/>
              <a:gd name="csX59" fmla="*/ 0 w 3509433"/>
              <a:gd name="csY59" fmla="*/ 804334 h 2044700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50066 w 3509433"/>
              <a:gd name="csY26" fmla="*/ 1722967 h 1722967"/>
              <a:gd name="csX27" fmla="*/ 2603500 w 3509433"/>
              <a:gd name="csY27" fmla="*/ 1722967 h 1722967"/>
              <a:gd name="csX28" fmla="*/ 2696633 w 3509433"/>
              <a:gd name="csY28" fmla="*/ 1308100 h 1722967"/>
              <a:gd name="csX29" fmla="*/ 2260600 w 3509433"/>
              <a:gd name="csY29" fmla="*/ 1231900 h 1722967"/>
              <a:gd name="csX30" fmla="*/ 2243666 w 3509433"/>
              <a:gd name="csY30" fmla="*/ 1168400 h 1722967"/>
              <a:gd name="csX31" fmla="*/ 2230966 w 3509433"/>
              <a:gd name="csY31" fmla="*/ 1159934 h 1722967"/>
              <a:gd name="csX32" fmla="*/ 2332566 w 3509433"/>
              <a:gd name="csY32" fmla="*/ 605367 h 1722967"/>
              <a:gd name="csX33" fmla="*/ 2802466 w 3509433"/>
              <a:gd name="csY33" fmla="*/ 690034 h 1722967"/>
              <a:gd name="csX34" fmla="*/ 3001433 w 3509433"/>
              <a:gd name="csY34" fmla="*/ 579967 h 1722967"/>
              <a:gd name="csX35" fmla="*/ 3069166 w 3509433"/>
              <a:gd name="csY35" fmla="*/ 596900 h 1722967"/>
              <a:gd name="csX36" fmla="*/ 3107266 w 3509433"/>
              <a:gd name="csY36" fmla="*/ 491067 h 1722967"/>
              <a:gd name="csX37" fmla="*/ 3073400 w 3509433"/>
              <a:gd name="csY37" fmla="*/ 448734 h 1722967"/>
              <a:gd name="csX38" fmla="*/ 2637366 w 3509433"/>
              <a:gd name="csY38" fmla="*/ 173567 h 1722967"/>
              <a:gd name="csX39" fmla="*/ 2628900 w 3509433"/>
              <a:gd name="csY39" fmla="*/ 186267 h 1722967"/>
              <a:gd name="csX40" fmla="*/ 2798233 w 3509433"/>
              <a:gd name="csY40" fmla="*/ 355600 h 1722967"/>
              <a:gd name="csX41" fmla="*/ 2747433 w 3509433"/>
              <a:gd name="csY41" fmla="*/ 461434 h 1722967"/>
              <a:gd name="csX42" fmla="*/ 2726266 w 3509433"/>
              <a:gd name="csY42" fmla="*/ 469900 h 1722967"/>
              <a:gd name="csX43" fmla="*/ 2353733 w 3509433"/>
              <a:gd name="csY43" fmla="*/ 381000 h 1722967"/>
              <a:gd name="csX44" fmla="*/ 2383366 w 3509433"/>
              <a:gd name="csY44" fmla="*/ 330200 h 1722967"/>
              <a:gd name="csX45" fmla="*/ 2357966 w 3509433"/>
              <a:gd name="csY45" fmla="*/ 287867 h 1722967"/>
              <a:gd name="csX46" fmla="*/ 2501900 w 3509433"/>
              <a:gd name="csY46" fmla="*/ 148167 h 1722967"/>
              <a:gd name="csX47" fmla="*/ 2569633 w 3509433"/>
              <a:gd name="csY47" fmla="*/ 186267 h 1722967"/>
              <a:gd name="csX48" fmla="*/ 2599266 w 3509433"/>
              <a:gd name="csY48" fmla="*/ 143934 h 1722967"/>
              <a:gd name="csX49" fmla="*/ 2476500 w 3509433"/>
              <a:gd name="csY49" fmla="*/ 110067 h 1722967"/>
              <a:gd name="csX50" fmla="*/ 2387600 w 3509433"/>
              <a:gd name="csY50" fmla="*/ 101600 h 1722967"/>
              <a:gd name="csX51" fmla="*/ 2252133 w 3509433"/>
              <a:gd name="csY51" fmla="*/ 127000 h 1722967"/>
              <a:gd name="csX52" fmla="*/ 2150533 w 3509433"/>
              <a:gd name="csY52" fmla="*/ 182034 h 1722967"/>
              <a:gd name="csX53" fmla="*/ 1651000 w 3509433"/>
              <a:gd name="csY53" fmla="*/ 563034 h 1722967"/>
              <a:gd name="csX54" fmla="*/ 1651000 w 3509433"/>
              <a:gd name="csY54" fmla="*/ 613834 h 1722967"/>
              <a:gd name="csX55" fmla="*/ 1540933 w 3509433"/>
              <a:gd name="csY55" fmla="*/ 647700 h 1722967"/>
              <a:gd name="csX56" fmla="*/ 1231900 w 3509433"/>
              <a:gd name="csY56" fmla="*/ 770467 h 1722967"/>
              <a:gd name="csX57" fmla="*/ 1087966 w 3509433"/>
              <a:gd name="csY57" fmla="*/ 800100 h 1722967"/>
              <a:gd name="csX58" fmla="*/ 0 w 3509433"/>
              <a:gd name="csY58" fmla="*/ 804334 h 1722967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03500 w 3509433"/>
              <a:gd name="csY26" fmla="*/ 1722967 h 1722967"/>
              <a:gd name="csX27" fmla="*/ 2696633 w 3509433"/>
              <a:gd name="csY27" fmla="*/ 1308100 h 1722967"/>
              <a:gd name="csX28" fmla="*/ 2260600 w 3509433"/>
              <a:gd name="csY28" fmla="*/ 1231900 h 1722967"/>
              <a:gd name="csX29" fmla="*/ 2243666 w 3509433"/>
              <a:gd name="csY29" fmla="*/ 1168400 h 1722967"/>
              <a:gd name="csX30" fmla="*/ 2230966 w 3509433"/>
              <a:gd name="csY30" fmla="*/ 1159934 h 1722967"/>
              <a:gd name="csX31" fmla="*/ 2332566 w 3509433"/>
              <a:gd name="csY31" fmla="*/ 605367 h 1722967"/>
              <a:gd name="csX32" fmla="*/ 2802466 w 3509433"/>
              <a:gd name="csY32" fmla="*/ 690034 h 1722967"/>
              <a:gd name="csX33" fmla="*/ 3001433 w 3509433"/>
              <a:gd name="csY33" fmla="*/ 579967 h 1722967"/>
              <a:gd name="csX34" fmla="*/ 3069166 w 3509433"/>
              <a:gd name="csY34" fmla="*/ 596900 h 1722967"/>
              <a:gd name="csX35" fmla="*/ 3107266 w 3509433"/>
              <a:gd name="csY35" fmla="*/ 491067 h 1722967"/>
              <a:gd name="csX36" fmla="*/ 3073400 w 3509433"/>
              <a:gd name="csY36" fmla="*/ 448734 h 1722967"/>
              <a:gd name="csX37" fmla="*/ 2637366 w 3509433"/>
              <a:gd name="csY37" fmla="*/ 173567 h 1722967"/>
              <a:gd name="csX38" fmla="*/ 2628900 w 3509433"/>
              <a:gd name="csY38" fmla="*/ 186267 h 1722967"/>
              <a:gd name="csX39" fmla="*/ 2798233 w 3509433"/>
              <a:gd name="csY39" fmla="*/ 355600 h 1722967"/>
              <a:gd name="csX40" fmla="*/ 2747433 w 3509433"/>
              <a:gd name="csY40" fmla="*/ 461434 h 1722967"/>
              <a:gd name="csX41" fmla="*/ 2726266 w 3509433"/>
              <a:gd name="csY41" fmla="*/ 469900 h 1722967"/>
              <a:gd name="csX42" fmla="*/ 2353733 w 3509433"/>
              <a:gd name="csY42" fmla="*/ 381000 h 1722967"/>
              <a:gd name="csX43" fmla="*/ 2383366 w 3509433"/>
              <a:gd name="csY43" fmla="*/ 330200 h 1722967"/>
              <a:gd name="csX44" fmla="*/ 2357966 w 3509433"/>
              <a:gd name="csY44" fmla="*/ 287867 h 1722967"/>
              <a:gd name="csX45" fmla="*/ 2501900 w 3509433"/>
              <a:gd name="csY45" fmla="*/ 148167 h 1722967"/>
              <a:gd name="csX46" fmla="*/ 2569633 w 3509433"/>
              <a:gd name="csY46" fmla="*/ 186267 h 1722967"/>
              <a:gd name="csX47" fmla="*/ 2599266 w 3509433"/>
              <a:gd name="csY47" fmla="*/ 143934 h 1722967"/>
              <a:gd name="csX48" fmla="*/ 2476500 w 3509433"/>
              <a:gd name="csY48" fmla="*/ 110067 h 1722967"/>
              <a:gd name="csX49" fmla="*/ 2387600 w 3509433"/>
              <a:gd name="csY49" fmla="*/ 101600 h 1722967"/>
              <a:gd name="csX50" fmla="*/ 2252133 w 3509433"/>
              <a:gd name="csY50" fmla="*/ 127000 h 1722967"/>
              <a:gd name="csX51" fmla="*/ 2150533 w 3509433"/>
              <a:gd name="csY51" fmla="*/ 182034 h 1722967"/>
              <a:gd name="csX52" fmla="*/ 1651000 w 3509433"/>
              <a:gd name="csY52" fmla="*/ 563034 h 1722967"/>
              <a:gd name="csX53" fmla="*/ 1651000 w 3509433"/>
              <a:gd name="csY53" fmla="*/ 613834 h 1722967"/>
              <a:gd name="csX54" fmla="*/ 1540933 w 3509433"/>
              <a:gd name="csY54" fmla="*/ 647700 h 1722967"/>
              <a:gd name="csX55" fmla="*/ 1231900 w 3509433"/>
              <a:gd name="csY55" fmla="*/ 770467 h 1722967"/>
              <a:gd name="csX56" fmla="*/ 1087966 w 3509433"/>
              <a:gd name="csY56" fmla="*/ 800100 h 1722967"/>
              <a:gd name="csX57" fmla="*/ 0 w 3509433"/>
              <a:gd name="csY57" fmla="*/ 804334 h 1722967"/>
              <a:gd name="csX0" fmla="*/ 0 w 3509433"/>
              <a:gd name="csY0" fmla="*/ 804334 h 1536700"/>
              <a:gd name="csX1" fmla="*/ 0 w 3509433"/>
              <a:gd name="csY1" fmla="*/ 749300 h 1536700"/>
              <a:gd name="csX2" fmla="*/ 1016000 w 3509433"/>
              <a:gd name="csY2" fmla="*/ 723900 h 1536700"/>
              <a:gd name="csX3" fmla="*/ 1181100 w 3509433"/>
              <a:gd name="csY3" fmla="*/ 690034 h 1536700"/>
              <a:gd name="csX4" fmla="*/ 1320800 w 3509433"/>
              <a:gd name="csY4" fmla="*/ 626534 h 1536700"/>
              <a:gd name="csX5" fmla="*/ 1460500 w 3509433"/>
              <a:gd name="csY5" fmla="*/ 512234 h 1536700"/>
              <a:gd name="csX6" fmla="*/ 1579033 w 3509433"/>
              <a:gd name="csY6" fmla="*/ 452967 h 1536700"/>
              <a:gd name="csX7" fmla="*/ 1574800 w 3509433"/>
              <a:gd name="csY7" fmla="*/ 406400 h 1536700"/>
              <a:gd name="csX8" fmla="*/ 1680633 w 3509433"/>
              <a:gd name="csY8" fmla="*/ 368300 h 1536700"/>
              <a:gd name="csX9" fmla="*/ 1684866 w 3509433"/>
              <a:gd name="csY9" fmla="*/ 427567 h 1536700"/>
              <a:gd name="csX10" fmla="*/ 1739900 w 3509433"/>
              <a:gd name="csY10" fmla="*/ 410634 h 1536700"/>
              <a:gd name="csX11" fmla="*/ 2091266 w 3509433"/>
              <a:gd name="csY11" fmla="*/ 118534 h 1536700"/>
              <a:gd name="csX12" fmla="*/ 2226733 w 3509433"/>
              <a:gd name="csY12" fmla="*/ 46567 h 1536700"/>
              <a:gd name="csX13" fmla="*/ 2429933 w 3509433"/>
              <a:gd name="csY13" fmla="*/ 0 h 1536700"/>
              <a:gd name="csX14" fmla="*/ 2531533 w 3509433"/>
              <a:gd name="csY14" fmla="*/ 8467 h 1536700"/>
              <a:gd name="csX15" fmla="*/ 2633133 w 3509433"/>
              <a:gd name="csY15" fmla="*/ 71967 h 1536700"/>
              <a:gd name="csX16" fmla="*/ 2971800 w 3509433"/>
              <a:gd name="csY16" fmla="*/ 279400 h 1536700"/>
              <a:gd name="csX17" fmla="*/ 3022600 w 3509433"/>
              <a:gd name="csY17" fmla="*/ 304800 h 1536700"/>
              <a:gd name="csX18" fmla="*/ 3509433 w 3509433"/>
              <a:gd name="csY18" fmla="*/ 385234 h 1536700"/>
              <a:gd name="csX19" fmla="*/ 3484033 w 3509433"/>
              <a:gd name="csY19" fmla="*/ 592667 h 1536700"/>
              <a:gd name="csX20" fmla="*/ 3221566 w 3509433"/>
              <a:gd name="csY20" fmla="*/ 774700 h 1536700"/>
              <a:gd name="csX21" fmla="*/ 3115733 w 3509433"/>
              <a:gd name="csY21" fmla="*/ 1312334 h 1536700"/>
              <a:gd name="csX22" fmla="*/ 3166533 w 3509433"/>
              <a:gd name="csY22" fmla="*/ 1388534 h 1536700"/>
              <a:gd name="csX23" fmla="*/ 3242733 w 3509433"/>
              <a:gd name="csY23" fmla="*/ 1456267 h 1536700"/>
              <a:gd name="csX24" fmla="*/ 3323166 w 3509433"/>
              <a:gd name="csY24" fmla="*/ 1494367 h 1536700"/>
              <a:gd name="csX25" fmla="*/ 3268133 w 3509433"/>
              <a:gd name="csY25" fmla="*/ 1536700 h 1536700"/>
              <a:gd name="csX26" fmla="*/ 2696633 w 3509433"/>
              <a:gd name="csY26" fmla="*/ 1308100 h 1536700"/>
              <a:gd name="csX27" fmla="*/ 2260600 w 3509433"/>
              <a:gd name="csY27" fmla="*/ 1231900 h 1536700"/>
              <a:gd name="csX28" fmla="*/ 2243666 w 3509433"/>
              <a:gd name="csY28" fmla="*/ 1168400 h 1536700"/>
              <a:gd name="csX29" fmla="*/ 2230966 w 3509433"/>
              <a:gd name="csY29" fmla="*/ 1159934 h 1536700"/>
              <a:gd name="csX30" fmla="*/ 2332566 w 3509433"/>
              <a:gd name="csY30" fmla="*/ 605367 h 1536700"/>
              <a:gd name="csX31" fmla="*/ 2802466 w 3509433"/>
              <a:gd name="csY31" fmla="*/ 690034 h 1536700"/>
              <a:gd name="csX32" fmla="*/ 3001433 w 3509433"/>
              <a:gd name="csY32" fmla="*/ 579967 h 1536700"/>
              <a:gd name="csX33" fmla="*/ 3069166 w 3509433"/>
              <a:gd name="csY33" fmla="*/ 596900 h 1536700"/>
              <a:gd name="csX34" fmla="*/ 3107266 w 3509433"/>
              <a:gd name="csY34" fmla="*/ 491067 h 1536700"/>
              <a:gd name="csX35" fmla="*/ 3073400 w 3509433"/>
              <a:gd name="csY35" fmla="*/ 448734 h 1536700"/>
              <a:gd name="csX36" fmla="*/ 2637366 w 3509433"/>
              <a:gd name="csY36" fmla="*/ 173567 h 1536700"/>
              <a:gd name="csX37" fmla="*/ 2628900 w 3509433"/>
              <a:gd name="csY37" fmla="*/ 186267 h 1536700"/>
              <a:gd name="csX38" fmla="*/ 2798233 w 3509433"/>
              <a:gd name="csY38" fmla="*/ 355600 h 1536700"/>
              <a:gd name="csX39" fmla="*/ 2747433 w 3509433"/>
              <a:gd name="csY39" fmla="*/ 461434 h 1536700"/>
              <a:gd name="csX40" fmla="*/ 2726266 w 3509433"/>
              <a:gd name="csY40" fmla="*/ 469900 h 1536700"/>
              <a:gd name="csX41" fmla="*/ 2353733 w 3509433"/>
              <a:gd name="csY41" fmla="*/ 381000 h 1536700"/>
              <a:gd name="csX42" fmla="*/ 2383366 w 3509433"/>
              <a:gd name="csY42" fmla="*/ 330200 h 1536700"/>
              <a:gd name="csX43" fmla="*/ 2357966 w 3509433"/>
              <a:gd name="csY43" fmla="*/ 287867 h 1536700"/>
              <a:gd name="csX44" fmla="*/ 2501900 w 3509433"/>
              <a:gd name="csY44" fmla="*/ 148167 h 1536700"/>
              <a:gd name="csX45" fmla="*/ 2569633 w 3509433"/>
              <a:gd name="csY45" fmla="*/ 186267 h 1536700"/>
              <a:gd name="csX46" fmla="*/ 2599266 w 3509433"/>
              <a:gd name="csY46" fmla="*/ 143934 h 1536700"/>
              <a:gd name="csX47" fmla="*/ 2476500 w 3509433"/>
              <a:gd name="csY47" fmla="*/ 110067 h 1536700"/>
              <a:gd name="csX48" fmla="*/ 2387600 w 3509433"/>
              <a:gd name="csY48" fmla="*/ 101600 h 1536700"/>
              <a:gd name="csX49" fmla="*/ 2252133 w 3509433"/>
              <a:gd name="csY49" fmla="*/ 127000 h 1536700"/>
              <a:gd name="csX50" fmla="*/ 2150533 w 3509433"/>
              <a:gd name="csY50" fmla="*/ 182034 h 1536700"/>
              <a:gd name="csX51" fmla="*/ 1651000 w 3509433"/>
              <a:gd name="csY51" fmla="*/ 563034 h 1536700"/>
              <a:gd name="csX52" fmla="*/ 1651000 w 3509433"/>
              <a:gd name="csY52" fmla="*/ 613834 h 1536700"/>
              <a:gd name="csX53" fmla="*/ 1540933 w 3509433"/>
              <a:gd name="csY53" fmla="*/ 647700 h 1536700"/>
              <a:gd name="csX54" fmla="*/ 1231900 w 3509433"/>
              <a:gd name="csY54" fmla="*/ 770467 h 1536700"/>
              <a:gd name="csX55" fmla="*/ 1087966 w 3509433"/>
              <a:gd name="csY55" fmla="*/ 800100 h 1536700"/>
              <a:gd name="csX56" fmla="*/ 0 w 3509433"/>
              <a:gd name="csY56" fmla="*/ 804334 h 1536700"/>
              <a:gd name="csX0" fmla="*/ 0 w 3509433"/>
              <a:gd name="csY0" fmla="*/ 804334 h 1494367"/>
              <a:gd name="csX1" fmla="*/ 0 w 3509433"/>
              <a:gd name="csY1" fmla="*/ 749300 h 1494367"/>
              <a:gd name="csX2" fmla="*/ 1016000 w 3509433"/>
              <a:gd name="csY2" fmla="*/ 723900 h 1494367"/>
              <a:gd name="csX3" fmla="*/ 1181100 w 3509433"/>
              <a:gd name="csY3" fmla="*/ 690034 h 1494367"/>
              <a:gd name="csX4" fmla="*/ 1320800 w 3509433"/>
              <a:gd name="csY4" fmla="*/ 626534 h 1494367"/>
              <a:gd name="csX5" fmla="*/ 1460500 w 3509433"/>
              <a:gd name="csY5" fmla="*/ 512234 h 1494367"/>
              <a:gd name="csX6" fmla="*/ 1579033 w 3509433"/>
              <a:gd name="csY6" fmla="*/ 452967 h 1494367"/>
              <a:gd name="csX7" fmla="*/ 1574800 w 3509433"/>
              <a:gd name="csY7" fmla="*/ 406400 h 1494367"/>
              <a:gd name="csX8" fmla="*/ 1680633 w 3509433"/>
              <a:gd name="csY8" fmla="*/ 368300 h 1494367"/>
              <a:gd name="csX9" fmla="*/ 1684866 w 3509433"/>
              <a:gd name="csY9" fmla="*/ 427567 h 1494367"/>
              <a:gd name="csX10" fmla="*/ 1739900 w 3509433"/>
              <a:gd name="csY10" fmla="*/ 410634 h 1494367"/>
              <a:gd name="csX11" fmla="*/ 2091266 w 3509433"/>
              <a:gd name="csY11" fmla="*/ 118534 h 1494367"/>
              <a:gd name="csX12" fmla="*/ 2226733 w 3509433"/>
              <a:gd name="csY12" fmla="*/ 46567 h 1494367"/>
              <a:gd name="csX13" fmla="*/ 2429933 w 3509433"/>
              <a:gd name="csY13" fmla="*/ 0 h 1494367"/>
              <a:gd name="csX14" fmla="*/ 2531533 w 3509433"/>
              <a:gd name="csY14" fmla="*/ 8467 h 1494367"/>
              <a:gd name="csX15" fmla="*/ 2633133 w 3509433"/>
              <a:gd name="csY15" fmla="*/ 71967 h 1494367"/>
              <a:gd name="csX16" fmla="*/ 2971800 w 3509433"/>
              <a:gd name="csY16" fmla="*/ 279400 h 1494367"/>
              <a:gd name="csX17" fmla="*/ 3022600 w 3509433"/>
              <a:gd name="csY17" fmla="*/ 304800 h 1494367"/>
              <a:gd name="csX18" fmla="*/ 3509433 w 3509433"/>
              <a:gd name="csY18" fmla="*/ 385234 h 1494367"/>
              <a:gd name="csX19" fmla="*/ 3484033 w 3509433"/>
              <a:gd name="csY19" fmla="*/ 592667 h 1494367"/>
              <a:gd name="csX20" fmla="*/ 3221566 w 3509433"/>
              <a:gd name="csY20" fmla="*/ 774700 h 1494367"/>
              <a:gd name="csX21" fmla="*/ 3115733 w 3509433"/>
              <a:gd name="csY21" fmla="*/ 1312334 h 1494367"/>
              <a:gd name="csX22" fmla="*/ 3166533 w 3509433"/>
              <a:gd name="csY22" fmla="*/ 1388534 h 1494367"/>
              <a:gd name="csX23" fmla="*/ 3242733 w 3509433"/>
              <a:gd name="csY23" fmla="*/ 1456267 h 1494367"/>
              <a:gd name="csX24" fmla="*/ 3323166 w 3509433"/>
              <a:gd name="csY24" fmla="*/ 1494367 h 1494367"/>
              <a:gd name="csX25" fmla="*/ 2696633 w 3509433"/>
              <a:gd name="csY25" fmla="*/ 1308100 h 1494367"/>
              <a:gd name="csX26" fmla="*/ 2260600 w 3509433"/>
              <a:gd name="csY26" fmla="*/ 1231900 h 1494367"/>
              <a:gd name="csX27" fmla="*/ 2243666 w 3509433"/>
              <a:gd name="csY27" fmla="*/ 1168400 h 1494367"/>
              <a:gd name="csX28" fmla="*/ 2230966 w 3509433"/>
              <a:gd name="csY28" fmla="*/ 1159934 h 1494367"/>
              <a:gd name="csX29" fmla="*/ 2332566 w 3509433"/>
              <a:gd name="csY29" fmla="*/ 605367 h 1494367"/>
              <a:gd name="csX30" fmla="*/ 2802466 w 3509433"/>
              <a:gd name="csY30" fmla="*/ 690034 h 1494367"/>
              <a:gd name="csX31" fmla="*/ 3001433 w 3509433"/>
              <a:gd name="csY31" fmla="*/ 579967 h 1494367"/>
              <a:gd name="csX32" fmla="*/ 3069166 w 3509433"/>
              <a:gd name="csY32" fmla="*/ 596900 h 1494367"/>
              <a:gd name="csX33" fmla="*/ 3107266 w 3509433"/>
              <a:gd name="csY33" fmla="*/ 491067 h 1494367"/>
              <a:gd name="csX34" fmla="*/ 3073400 w 3509433"/>
              <a:gd name="csY34" fmla="*/ 448734 h 1494367"/>
              <a:gd name="csX35" fmla="*/ 2637366 w 3509433"/>
              <a:gd name="csY35" fmla="*/ 173567 h 1494367"/>
              <a:gd name="csX36" fmla="*/ 2628900 w 3509433"/>
              <a:gd name="csY36" fmla="*/ 186267 h 1494367"/>
              <a:gd name="csX37" fmla="*/ 2798233 w 3509433"/>
              <a:gd name="csY37" fmla="*/ 355600 h 1494367"/>
              <a:gd name="csX38" fmla="*/ 2747433 w 3509433"/>
              <a:gd name="csY38" fmla="*/ 461434 h 1494367"/>
              <a:gd name="csX39" fmla="*/ 2726266 w 3509433"/>
              <a:gd name="csY39" fmla="*/ 469900 h 1494367"/>
              <a:gd name="csX40" fmla="*/ 2353733 w 3509433"/>
              <a:gd name="csY40" fmla="*/ 381000 h 1494367"/>
              <a:gd name="csX41" fmla="*/ 2383366 w 3509433"/>
              <a:gd name="csY41" fmla="*/ 330200 h 1494367"/>
              <a:gd name="csX42" fmla="*/ 2357966 w 3509433"/>
              <a:gd name="csY42" fmla="*/ 287867 h 1494367"/>
              <a:gd name="csX43" fmla="*/ 2501900 w 3509433"/>
              <a:gd name="csY43" fmla="*/ 148167 h 1494367"/>
              <a:gd name="csX44" fmla="*/ 2569633 w 3509433"/>
              <a:gd name="csY44" fmla="*/ 186267 h 1494367"/>
              <a:gd name="csX45" fmla="*/ 2599266 w 3509433"/>
              <a:gd name="csY45" fmla="*/ 143934 h 1494367"/>
              <a:gd name="csX46" fmla="*/ 2476500 w 3509433"/>
              <a:gd name="csY46" fmla="*/ 110067 h 1494367"/>
              <a:gd name="csX47" fmla="*/ 2387600 w 3509433"/>
              <a:gd name="csY47" fmla="*/ 101600 h 1494367"/>
              <a:gd name="csX48" fmla="*/ 2252133 w 3509433"/>
              <a:gd name="csY48" fmla="*/ 127000 h 1494367"/>
              <a:gd name="csX49" fmla="*/ 2150533 w 3509433"/>
              <a:gd name="csY49" fmla="*/ 182034 h 1494367"/>
              <a:gd name="csX50" fmla="*/ 1651000 w 3509433"/>
              <a:gd name="csY50" fmla="*/ 563034 h 1494367"/>
              <a:gd name="csX51" fmla="*/ 1651000 w 3509433"/>
              <a:gd name="csY51" fmla="*/ 613834 h 1494367"/>
              <a:gd name="csX52" fmla="*/ 1540933 w 3509433"/>
              <a:gd name="csY52" fmla="*/ 647700 h 1494367"/>
              <a:gd name="csX53" fmla="*/ 1231900 w 3509433"/>
              <a:gd name="csY53" fmla="*/ 770467 h 1494367"/>
              <a:gd name="csX54" fmla="*/ 1087966 w 3509433"/>
              <a:gd name="csY54" fmla="*/ 800100 h 1494367"/>
              <a:gd name="csX55" fmla="*/ 0 w 3509433"/>
              <a:gd name="csY55" fmla="*/ 804334 h 1494367"/>
              <a:gd name="csX0" fmla="*/ 0 w 3509433"/>
              <a:gd name="csY0" fmla="*/ 804334 h 1456267"/>
              <a:gd name="csX1" fmla="*/ 0 w 3509433"/>
              <a:gd name="csY1" fmla="*/ 749300 h 1456267"/>
              <a:gd name="csX2" fmla="*/ 1016000 w 3509433"/>
              <a:gd name="csY2" fmla="*/ 723900 h 1456267"/>
              <a:gd name="csX3" fmla="*/ 1181100 w 3509433"/>
              <a:gd name="csY3" fmla="*/ 690034 h 1456267"/>
              <a:gd name="csX4" fmla="*/ 1320800 w 3509433"/>
              <a:gd name="csY4" fmla="*/ 626534 h 1456267"/>
              <a:gd name="csX5" fmla="*/ 1460500 w 3509433"/>
              <a:gd name="csY5" fmla="*/ 512234 h 1456267"/>
              <a:gd name="csX6" fmla="*/ 1579033 w 3509433"/>
              <a:gd name="csY6" fmla="*/ 452967 h 1456267"/>
              <a:gd name="csX7" fmla="*/ 1574800 w 3509433"/>
              <a:gd name="csY7" fmla="*/ 406400 h 1456267"/>
              <a:gd name="csX8" fmla="*/ 1680633 w 3509433"/>
              <a:gd name="csY8" fmla="*/ 368300 h 1456267"/>
              <a:gd name="csX9" fmla="*/ 1684866 w 3509433"/>
              <a:gd name="csY9" fmla="*/ 427567 h 1456267"/>
              <a:gd name="csX10" fmla="*/ 1739900 w 3509433"/>
              <a:gd name="csY10" fmla="*/ 410634 h 1456267"/>
              <a:gd name="csX11" fmla="*/ 2091266 w 3509433"/>
              <a:gd name="csY11" fmla="*/ 118534 h 1456267"/>
              <a:gd name="csX12" fmla="*/ 2226733 w 3509433"/>
              <a:gd name="csY12" fmla="*/ 46567 h 1456267"/>
              <a:gd name="csX13" fmla="*/ 2429933 w 3509433"/>
              <a:gd name="csY13" fmla="*/ 0 h 1456267"/>
              <a:gd name="csX14" fmla="*/ 2531533 w 3509433"/>
              <a:gd name="csY14" fmla="*/ 8467 h 1456267"/>
              <a:gd name="csX15" fmla="*/ 2633133 w 3509433"/>
              <a:gd name="csY15" fmla="*/ 71967 h 1456267"/>
              <a:gd name="csX16" fmla="*/ 2971800 w 3509433"/>
              <a:gd name="csY16" fmla="*/ 279400 h 1456267"/>
              <a:gd name="csX17" fmla="*/ 3022600 w 3509433"/>
              <a:gd name="csY17" fmla="*/ 304800 h 1456267"/>
              <a:gd name="csX18" fmla="*/ 3509433 w 3509433"/>
              <a:gd name="csY18" fmla="*/ 385234 h 1456267"/>
              <a:gd name="csX19" fmla="*/ 3484033 w 3509433"/>
              <a:gd name="csY19" fmla="*/ 592667 h 1456267"/>
              <a:gd name="csX20" fmla="*/ 3221566 w 3509433"/>
              <a:gd name="csY20" fmla="*/ 774700 h 1456267"/>
              <a:gd name="csX21" fmla="*/ 3115733 w 3509433"/>
              <a:gd name="csY21" fmla="*/ 1312334 h 1456267"/>
              <a:gd name="csX22" fmla="*/ 3166533 w 3509433"/>
              <a:gd name="csY22" fmla="*/ 1388534 h 1456267"/>
              <a:gd name="csX23" fmla="*/ 3242733 w 3509433"/>
              <a:gd name="csY23" fmla="*/ 1456267 h 1456267"/>
              <a:gd name="csX24" fmla="*/ 2696633 w 3509433"/>
              <a:gd name="csY24" fmla="*/ 1308100 h 1456267"/>
              <a:gd name="csX25" fmla="*/ 2260600 w 3509433"/>
              <a:gd name="csY25" fmla="*/ 1231900 h 1456267"/>
              <a:gd name="csX26" fmla="*/ 2243666 w 3509433"/>
              <a:gd name="csY26" fmla="*/ 1168400 h 1456267"/>
              <a:gd name="csX27" fmla="*/ 2230966 w 3509433"/>
              <a:gd name="csY27" fmla="*/ 1159934 h 1456267"/>
              <a:gd name="csX28" fmla="*/ 2332566 w 3509433"/>
              <a:gd name="csY28" fmla="*/ 605367 h 1456267"/>
              <a:gd name="csX29" fmla="*/ 2802466 w 3509433"/>
              <a:gd name="csY29" fmla="*/ 690034 h 1456267"/>
              <a:gd name="csX30" fmla="*/ 3001433 w 3509433"/>
              <a:gd name="csY30" fmla="*/ 579967 h 1456267"/>
              <a:gd name="csX31" fmla="*/ 3069166 w 3509433"/>
              <a:gd name="csY31" fmla="*/ 596900 h 1456267"/>
              <a:gd name="csX32" fmla="*/ 3107266 w 3509433"/>
              <a:gd name="csY32" fmla="*/ 491067 h 1456267"/>
              <a:gd name="csX33" fmla="*/ 3073400 w 3509433"/>
              <a:gd name="csY33" fmla="*/ 448734 h 1456267"/>
              <a:gd name="csX34" fmla="*/ 2637366 w 3509433"/>
              <a:gd name="csY34" fmla="*/ 173567 h 1456267"/>
              <a:gd name="csX35" fmla="*/ 2628900 w 3509433"/>
              <a:gd name="csY35" fmla="*/ 186267 h 1456267"/>
              <a:gd name="csX36" fmla="*/ 2798233 w 3509433"/>
              <a:gd name="csY36" fmla="*/ 355600 h 1456267"/>
              <a:gd name="csX37" fmla="*/ 2747433 w 3509433"/>
              <a:gd name="csY37" fmla="*/ 461434 h 1456267"/>
              <a:gd name="csX38" fmla="*/ 2726266 w 3509433"/>
              <a:gd name="csY38" fmla="*/ 469900 h 1456267"/>
              <a:gd name="csX39" fmla="*/ 2353733 w 3509433"/>
              <a:gd name="csY39" fmla="*/ 381000 h 1456267"/>
              <a:gd name="csX40" fmla="*/ 2383366 w 3509433"/>
              <a:gd name="csY40" fmla="*/ 330200 h 1456267"/>
              <a:gd name="csX41" fmla="*/ 2357966 w 3509433"/>
              <a:gd name="csY41" fmla="*/ 287867 h 1456267"/>
              <a:gd name="csX42" fmla="*/ 2501900 w 3509433"/>
              <a:gd name="csY42" fmla="*/ 148167 h 1456267"/>
              <a:gd name="csX43" fmla="*/ 2569633 w 3509433"/>
              <a:gd name="csY43" fmla="*/ 186267 h 1456267"/>
              <a:gd name="csX44" fmla="*/ 2599266 w 3509433"/>
              <a:gd name="csY44" fmla="*/ 143934 h 1456267"/>
              <a:gd name="csX45" fmla="*/ 2476500 w 3509433"/>
              <a:gd name="csY45" fmla="*/ 110067 h 1456267"/>
              <a:gd name="csX46" fmla="*/ 2387600 w 3509433"/>
              <a:gd name="csY46" fmla="*/ 101600 h 1456267"/>
              <a:gd name="csX47" fmla="*/ 2252133 w 3509433"/>
              <a:gd name="csY47" fmla="*/ 127000 h 1456267"/>
              <a:gd name="csX48" fmla="*/ 2150533 w 3509433"/>
              <a:gd name="csY48" fmla="*/ 182034 h 1456267"/>
              <a:gd name="csX49" fmla="*/ 1651000 w 3509433"/>
              <a:gd name="csY49" fmla="*/ 563034 h 1456267"/>
              <a:gd name="csX50" fmla="*/ 1651000 w 3509433"/>
              <a:gd name="csY50" fmla="*/ 613834 h 1456267"/>
              <a:gd name="csX51" fmla="*/ 1540933 w 3509433"/>
              <a:gd name="csY51" fmla="*/ 647700 h 1456267"/>
              <a:gd name="csX52" fmla="*/ 1231900 w 3509433"/>
              <a:gd name="csY52" fmla="*/ 770467 h 1456267"/>
              <a:gd name="csX53" fmla="*/ 1087966 w 3509433"/>
              <a:gd name="csY53" fmla="*/ 800100 h 1456267"/>
              <a:gd name="csX54" fmla="*/ 0 w 3509433"/>
              <a:gd name="csY54" fmla="*/ 804334 h 1456267"/>
              <a:gd name="csX0" fmla="*/ 0 w 3509433"/>
              <a:gd name="csY0" fmla="*/ 804334 h 1388534"/>
              <a:gd name="csX1" fmla="*/ 0 w 3509433"/>
              <a:gd name="csY1" fmla="*/ 749300 h 1388534"/>
              <a:gd name="csX2" fmla="*/ 1016000 w 3509433"/>
              <a:gd name="csY2" fmla="*/ 723900 h 1388534"/>
              <a:gd name="csX3" fmla="*/ 1181100 w 3509433"/>
              <a:gd name="csY3" fmla="*/ 690034 h 1388534"/>
              <a:gd name="csX4" fmla="*/ 1320800 w 3509433"/>
              <a:gd name="csY4" fmla="*/ 626534 h 1388534"/>
              <a:gd name="csX5" fmla="*/ 1460500 w 3509433"/>
              <a:gd name="csY5" fmla="*/ 512234 h 1388534"/>
              <a:gd name="csX6" fmla="*/ 1579033 w 3509433"/>
              <a:gd name="csY6" fmla="*/ 452967 h 1388534"/>
              <a:gd name="csX7" fmla="*/ 1574800 w 3509433"/>
              <a:gd name="csY7" fmla="*/ 406400 h 1388534"/>
              <a:gd name="csX8" fmla="*/ 1680633 w 3509433"/>
              <a:gd name="csY8" fmla="*/ 368300 h 1388534"/>
              <a:gd name="csX9" fmla="*/ 1684866 w 3509433"/>
              <a:gd name="csY9" fmla="*/ 427567 h 1388534"/>
              <a:gd name="csX10" fmla="*/ 1739900 w 3509433"/>
              <a:gd name="csY10" fmla="*/ 410634 h 1388534"/>
              <a:gd name="csX11" fmla="*/ 2091266 w 3509433"/>
              <a:gd name="csY11" fmla="*/ 118534 h 1388534"/>
              <a:gd name="csX12" fmla="*/ 2226733 w 3509433"/>
              <a:gd name="csY12" fmla="*/ 46567 h 1388534"/>
              <a:gd name="csX13" fmla="*/ 2429933 w 3509433"/>
              <a:gd name="csY13" fmla="*/ 0 h 1388534"/>
              <a:gd name="csX14" fmla="*/ 2531533 w 3509433"/>
              <a:gd name="csY14" fmla="*/ 8467 h 1388534"/>
              <a:gd name="csX15" fmla="*/ 2633133 w 3509433"/>
              <a:gd name="csY15" fmla="*/ 71967 h 1388534"/>
              <a:gd name="csX16" fmla="*/ 2971800 w 3509433"/>
              <a:gd name="csY16" fmla="*/ 279400 h 1388534"/>
              <a:gd name="csX17" fmla="*/ 3022600 w 3509433"/>
              <a:gd name="csY17" fmla="*/ 304800 h 1388534"/>
              <a:gd name="csX18" fmla="*/ 3509433 w 3509433"/>
              <a:gd name="csY18" fmla="*/ 385234 h 1388534"/>
              <a:gd name="csX19" fmla="*/ 3484033 w 3509433"/>
              <a:gd name="csY19" fmla="*/ 592667 h 1388534"/>
              <a:gd name="csX20" fmla="*/ 3221566 w 3509433"/>
              <a:gd name="csY20" fmla="*/ 774700 h 1388534"/>
              <a:gd name="csX21" fmla="*/ 3115733 w 3509433"/>
              <a:gd name="csY21" fmla="*/ 1312334 h 1388534"/>
              <a:gd name="csX22" fmla="*/ 3166533 w 3509433"/>
              <a:gd name="csY22" fmla="*/ 1388534 h 1388534"/>
              <a:gd name="csX23" fmla="*/ 2696633 w 3509433"/>
              <a:gd name="csY23" fmla="*/ 1308100 h 1388534"/>
              <a:gd name="csX24" fmla="*/ 2260600 w 3509433"/>
              <a:gd name="csY24" fmla="*/ 1231900 h 1388534"/>
              <a:gd name="csX25" fmla="*/ 2243666 w 3509433"/>
              <a:gd name="csY25" fmla="*/ 1168400 h 1388534"/>
              <a:gd name="csX26" fmla="*/ 2230966 w 3509433"/>
              <a:gd name="csY26" fmla="*/ 1159934 h 1388534"/>
              <a:gd name="csX27" fmla="*/ 2332566 w 3509433"/>
              <a:gd name="csY27" fmla="*/ 605367 h 1388534"/>
              <a:gd name="csX28" fmla="*/ 2802466 w 3509433"/>
              <a:gd name="csY28" fmla="*/ 690034 h 1388534"/>
              <a:gd name="csX29" fmla="*/ 3001433 w 3509433"/>
              <a:gd name="csY29" fmla="*/ 579967 h 1388534"/>
              <a:gd name="csX30" fmla="*/ 3069166 w 3509433"/>
              <a:gd name="csY30" fmla="*/ 596900 h 1388534"/>
              <a:gd name="csX31" fmla="*/ 3107266 w 3509433"/>
              <a:gd name="csY31" fmla="*/ 491067 h 1388534"/>
              <a:gd name="csX32" fmla="*/ 3073400 w 3509433"/>
              <a:gd name="csY32" fmla="*/ 448734 h 1388534"/>
              <a:gd name="csX33" fmla="*/ 2637366 w 3509433"/>
              <a:gd name="csY33" fmla="*/ 173567 h 1388534"/>
              <a:gd name="csX34" fmla="*/ 2628900 w 3509433"/>
              <a:gd name="csY34" fmla="*/ 186267 h 1388534"/>
              <a:gd name="csX35" fmla="*/ 2798233 w 3509433"/>
              <a:gd name="csY35" fmla="*/ 355600 h 1388534"/>
              <a:gd name="csX36" fmla="*/ 2747433 w 3509433"/>
              <a:gd name="csY36" fmla="*/ 461434 h 1388534"/>
              <a:gd name="csX37" fmla="*/ 2726266 w 3509433"/>
              <a:gd name="csY37" fmla="*/ 469900 h 1388534"/>
              <a:gd name="csX38" fmla="*/ 2353733 w 3509433"/>
              <a:gd name="csY38" fmla="*/ 381000 h 1388534"/>
              <a:gd name="csX39" fmla="*/ 2383366 w 3509433"/>
              <a:gd name="csY39" fmla="*/ 330200 h 1388534"/>
              <a:gd name="csX40" fmla="*/ 2357966 w 3509433"/>
              <a:gd name="csY40" fmla="*/ 287867 h 1388534"/>
              <a:gd name="csX41" fmla="*/ 2501900 w 3509433"/>
              <a:gd name="csY41" fmla="*/ 148167 h 1388534"/>
              <a:gd name="csX42" fmla="*/ 2569633 w 3509433"/>
              <a:gd name="csY42" fmla="*/ 186267 h 1388534"/>
              <a:gd name="csX43" fmla="*/ 2599266 w 3509433"/>
              <a:gd name="csY43" fmla="*/ 143934 h 1388534"/>
              <a:gd name="csX44" fmla="*/ 2476500 w 3509433"/>
              <a:gd name="csY44" fmla="*/ 110067 h 1388534"/>
              <a:gd name="csX45" fmla="*/ 2387600 w 3509433"/>
              <a:gd name="csY45" fmla="*/ 101600 h 1388534"/>
              <a:gd name="csX46" fmla="*/ 2252133 w 3509433"/>
              <a:gd name="csY46" fmla="*/ 127000 h 1388534"/>
              <a:gd name="csX47" fmla="*/ 2150533 w 3509433"/>
              <a:gd name="csY47" fmla="*/ 182034 h 1388534"/>
              <a:gd name="csX48" fmla="*/ 1651000 w 3509433"/>
              <a:gd name="csY48" fmla="*/ 563034 h 1388534"/>
              <a:gd name="csX49" fmla="*/ 1651000 w 3509433"/>
              <a:gd name="csY49" fmla="*/ 613834 h 1388534"/>
              <a:gd name="csX50" fmla="*/ 1540933 w 3509433"/>
              <a:gd name="csY50" fmla="*/ 647700 h 1388534"/>
              <a:gd name="csX51" fmla="*/ 1231900 w 3509433"/>
              <a:gd name="csY51" fmla="*/ 770467 h 1388534"/>
              <a:gd name="csX52" fmla="*/ 1087966 w 3509433"/>
              <a:gd name="csY52" fmla="*/ 800100 h 1388534"/>
              <a:gd name="csX53" fmla="*/ 0 w 3509433"/>
              <a:gd name="csY53" fmla="*/ 804334 h 1388534"/>
              <a:gd name="csX0" fmla="*/ 0 w 3509433"/>
              <a:gd name="csY0" fmla="*/ 804334 h 1312334"/>
              <a:gd name="csX1" fmla="*/ 0 w 3509433"/>
              <a:gd name="csY1" fmla="*/ 749300 h 1312334"/>
              <a:gd name="csX2" fmla="*/ 1016000 w 3509433"/>
              <a:gd name="csY2" fmla="*/ 723900 h 1312334"/>
              <a:gd name="csX3" fmla="*/ 1181100 w 3509433"/>
              <a:gd name="csY3" fmla="*/ 690034 h 1312334"/>
              <a:gd name="csX4" fmla="*/ 1320800 w 3509433"/>
              <a:gd name="csY4" fmla="*/ 626534 h 1312334"/>
              <a:gd name="csX5" fmla="*/ 1460500 w 3509433"/>
              <a:gd name="csY5" fmla="*/ 512234 h 1312334"/>
              <a:gd name="csX6" fmla="*/ 1579033 w 3509433"/>
              <a:gd name="csY6" fmla="*/ 452967 h 1312334"/>
              <a:gd name="csX7" fmla="*/ 1574800 w 3509433"/>
              <a:gd name="csY7" fmla="*/ 406400 h 1312334"/>
              <a:gd name="csX8" fmla="*/ 1680633 w 3509433"/>
              <a:gd name="csY8" fmla="*/ 368300 h 1312334"/>
              <a:gd name="csX9" fmla="*/ 1684866 w 3509433"/>
              <a:gd name="csY9" fmla="*/ 427567 h 1312334"/>
              <a:gd name="csX10" fmla="*/ 1739900 w 3509433"/>
              <a:gd name="csY10" fmla="*/ 410634 h 1312334"/>
              <a:gd name="csX11" fmla="*/ 2091266 w 3509433"/>
              <a:gd name="csY11" fmla="*/ 118534 h 1312334"/>
              <a:gd name="csX12" fmla="*/ 2226733 w 3509433"/>
              <a:gd name="csY12" fmla="*/ 46567 h 1312334"/>
              <a:gd name="csX13" fmla="*/ 2429933 w 3509433"/>
              <a:gd name="csY13" fmla="*/ 0 h 1312334"/>
              <a:gd name="csX14" fmla="*/ 2531533 w 3509433"/>
              <a:gd name="csY14" fmla="*/ 8467 h 1312334"/>
              <a:gd name="csX15" fmla="*/ 2633133 w 3509433"/>
              <a:gd name="csY15" fmla="*/ 71967 h 1312334"/>
              <a:gd name="csX16" fmla="*/ 2971800 w 3509433"/>
              <a:gd name="csY16" fmla="*/ 279400 h 1312334"/>
              <a:gd name="csX17" fmla="*/ 3022600 w 3509433"/>
              <a:gd name="csY17" fmla="*/ 304800 h 1312334"/>
              <a:gd name="csX18" fmla="*/ 3509433 w 3509433"/>
              <a:gd name="csY18" fmla="*/ 385234 h 1312334"/>
              <a:gd name="csX19" fmla="*/ 3484033 w 3509433"/>
              <a:gd name="csY19" fmla="*/ 592667 h 1312334"/>
              <a:gd name="csX20" fmla="*/ 3221566 w 3509433"/>
              <a:gd name="csY20" fmla="*/ 774700 h 1312334"/>
              <a:gd name="csX21" fmla="*/ 3115733 w 3509433"/>
              <a:gd name="csY21" fmla="*/ 1312334 h 1312334"/>
              <a:gd name="csX22" fmla="*/ 2696633 w 3509433"/>
              <a:gd name="csY22" fmla="*/ 1308100 h 1312334"/>
              <a:gd name="csX23" fmla="*/ 2260600 w 3509433"/>
              <a:gd name="csY23" fmla="*/ 1231900 h 1312334"/>
              <a:gd name="csX24" fmla="*/ 2243666 w 3509433"/>
              <a:gd name="csY24" fmla="*/ 1168400 h 1312334"/>
              <a:gd name="csX25" fmla="*/ 2230966 w 3509433"/>
              <a:gd name="csY25" fmla="*/ 1159934 h 1312334"/>
              <a:gd name="csX26" fmla="*/ 2332566 w 3509433"/>
              <a:gd name="csY26" fmla="*/ 605367 h 1312334"/>
              <a:gd name="csX27" fmla="*/ 2802466 w 3509433"/>
              <a:gd name="csY27" fmla="*/ 690034 h 1312334"/>
              <a:gd name="csX28" fmla="*/ 3001433 w 3509433"/>
              <a:gd name="csY28" fmla="*/ 579967 h 1312334"/>
              <a:gd name="csX29" fmla="*/ 3069166 w 3509433"/>
              <a:gd name="csY29" fmla="*/ 596900 h 1312334"/>
              <a:gd name="csX30" fmla="*/ 3107266 w 3509433"/>
              <a:gd name="csY30" fmla="*/ 491067 h 1312334"/>
              <a:gd name="csX31" fmla="*/ 3073400 w 3509433"/>
              <a:gd name="csY31" fmla="*/ 448734 h 1312334"/>
              <a:gd name="csX32" fmla="*/ 2637366 w 3509433"/>
              <a:gd name="csY32" fmla="*/ 173567 h 1312334"/>
              <a:gd name="csX33" fmla="*/ 2628900 w 3509433"/>
              <a:gd name="csY33" fmla="*/ 186267 h 1312334"/>
              <a:gd name="csX34" fmla="*/ 2798233 w 3509433"/>
              <a:gd name="csY34" fmla="*/ 355600 h 1312334"/>
              <a:gd name="csX35" fmla="*/ 2747433 w 3509433"/>
              <a:gd name="csY35" fmla="*/ 461434 h 1312334"/>
              <a:gd name="csX36" fmla="*/ 2726266 w 3509433"/>
              <a:gd name="csY36" fmla="*/ 469900 h 1312334"/>
              <a:gd name="csX37" fmla="*/ 2353733 w 3509433"/>
              <a:gd name="csY37" fmla="*/ 381000 h 1312334"/>
              <a:gd name="csX38" fmla="*/ 2383366 w 3509433"/>
              <a:gd name="csY38" fmla="*/ 330200 h 1312334"/>
              <a:gd name="csX39" fmla="*/ 2357966 w 3509433"/>
              <a:gd name="csY39" fmla="*/ 287867 h 1312334"/>
              <a:gd name="csX40" fmla="*/ 2501900 w 3509433"/>
              <a:gd name="csY40" fmla="*/ 148167 h 1312334"/>
              <a:gd name="csX41" fmla="*/ 2569633 w 3509433"/>
              <a:gd name="csY41" fmla="*/ 186267 h 1312334"/>
              <a:gd name="csX42" fmla="*/ 2599266 w 3509433"/>
              <a:gd name="csY42" fmla="*/ 143934 h 1312334"/>
              <a:gd name="csX43" fmla="*/ 2476500 w 3509433"/>
              <a:gd name="csY43" fmla="*/ 110067 h 1312334"/>
              <a:gd name="csX44" fmla="*/ 2387600 w 3509433"/>
              <a:gd name="csY44" fmla="*/ 101600 h 1312334"/>
              <a:gd name="csX45" fmla="*/ 2252133 w 3509433"/>
              <a:gd name="csY45" fmla="*/ 127000 h 1312334"/>
              <a:gd name="csX46" fmla="*/ 2150533 w 3509433"/>
              <a:gd name="csY46" fmla="*/ 182034 h 1312334"/>
              <a:gd name="csX47" fmla="*/ 1651000 w 3509433"/>
              <a:gd name="csY47" fmla="*/ 563034 h 1312334"/>
              <a:gd name="csX48" fmla="*/ 1651000 w 3509433"/>
              <a:gd name="csY48" fmla="*/ 613834 h 1312334"/>
              <a:gd name="csX49" fmla="*/ 1540933 w 3509433"/>
              <a:gd name="csY49" fmla="*/ 647700 h 1312334"/>
              <a:gd name="csX50" fmla="*/ 1231900 w 3509433"/>
              <a:gd name="csY50" fmla="*/ 770467 h 1312334"/>
              <a:gd name="csX51" fmla="*/ 1087966 w 3509433"/>
              <a:gd name="csY51" fmla="*/ 800100 h 1312334"/>
              <a:gd name="csX52" fmla="*/ 0 w 3509433"/>
              <a:gd name="csY52" fmla="*/ 804334 h 1312334"/>
              <a:gd name="csX0" fmla="*/ 0 w 3509433"/>
              <a:gd name="csY0" fmla="*/ 804334 h 1308100"/>
              <a:gd name="csX1" fmla="*/ 0 w 3509433"/>
              <a:gd name="csY1" fmla="*/ 749300 h 1308100"/>
              <a:gd name="csX2" fmla="*/ 1016000 w 3509433"/>
              <a:gd name="csY2" fmla="*/ 723900 h 1308100"/>
              <a:gd name="csX3" fmla="*/ 1181100 w 3509433"/>
              <a:gd name="csY3" fmla="*/ 690034 h 1308100"/>
              <a:gd name="csX4" fmla="*/ 1320800 w 3509433"/>
              <a:gd name="csY4" fmla="*/ 626534 h 1308100"/>
              <a:gd name="csX5" fmla="*/ 1460500 w 3509433"/>
              <a:gd name="csY5" fmla="*/ 512234 h 1308100"/>
              <a:gd name="csX6" fmla="*/ 1579033 w 3509433"/>
              <a:gd name="csY6" fmla="*/ 452967 h 1308100"/>
              <a:gd name="csX7" fmla="*/ 1574800 w 3509433"/>
              <a:gd name="csY7" fmla="*/ 406400 h 1308100"/>
              <a:gd name="csX8" fmla="*/ 1680633 w 3509433"/>
              <a:gd name="csY8" fmla="*/ 368300 h 1308100"/>
              <a:gd name="csX9" fmla="*/ 1684866 w 3509433"/>
              <a:gd name="csY9" fmla="*/ 427567 h 1308100"/>
              <a:gd name="csX10" fmla="*/ 1739900 w 3509433"/>
              <a:gd name="csY10" fmla="*/ 410634 h 1308100"/>
              <a:gd name="csX11" fmla="*/ 2091266 w 3509433"/>
              <a:gd name="csY11" fmla="*/ 118534 h 1308100"/>
              <a:gd name="csX12" fmla="*/ 2226733 w 3509433"/>
              <a:gd name="csY12" fmla="*/ 46567 h 1308100"/>
              <a:gd name="csX13" fmla="*/ 2429933 w 3509433"/>
              <a:gd name="csY13" fmla="*/ 0 h 1308100"/>
              <a:gd name="csX14" fmla="*/ 2531533 w 3509433"/>
              <a:gd name="csY14" fmla="*/ 8467 h 1308100"/>
              <a:gd name="csX15" fmla="*/ 2633133 w 3509433"/>
              <a:gd name="csY15" fmla="*/ 71967 h 1308100"/>
              <a:gd name="csX16" fmla="*/ 2971800 w 3509433"/>
              <a:gd name="csY16" fmla="*/ 279400 h 1308100"/>
              <a:gd name="csX17" fmla="*/ 3022600 w 3509433"/>
              <a:gd name="csY17" fmla="*/ 304800 h 1308100"/>
              <a:gd name="csX18" fmla="*/ 3509433 w 3509433"/>
              <a:gd name="csY18" fmla="*/ 385234 h 1308100"/>
              <a:gd name="csX19" fmla="*/ 3484033 w 3509433"/>
              <a:gd name="csY19" fmla="*/ 592667 h 1308100"/>
              <a:gd name="csX20" fmla="*/ 3221566 w 3509433"/>
              <a:gd name="csY20" fmla="*/ 774700 h 1308100"/>
              <a:gd name="csX21" fmla="*/ 2696633 w 3509433"/>
              <a:gd name="csY21" fmla="*/ 1308100 h 1308100"/>
              <a:gd name="csX22" fmla="*/ 2260600 w 3509433"/>
              <a:gd name="csY22" fmla="*/ 1231900 h 1308100"/>
              <a:gd name="csX23" fmla="*/ 2243666 w 3509433"/>
              <a:gd name="csY23" fmla="*/ 1168400 h 1308100"/>
              <a:gd name="csX24" fmla="*/ 2230966 w 3509433"/>
              <a:gd name="csY24" fmla="*/ 1159934 h 1308100"/>
              <a:gd name="csX25" fmla="*/ 2332566 w 3509433"/>
              <a:gd name="csY25" fmla="*/ 605367 h 1308100"/>
              <a:gd name="csX26" fmla="*/ 2802466 w 3509433"/>
              <a:gd name="csY26" fmla="*/ 690034 h 1308100"/>
              <a:gd name="csX27" fmla="*/ 3001433 w 3509433"/>
              <a:gd name="csY27" fmla="*/ 579967 h 1308100"/>
              <a:gd name="csX28" fmla="*/ 3069166 w 3509433"/>
              <a:gd name="csY28" fmla="*/ 596900 h 1308100"/>
              <a:gd name="csX29" fmla="*/ 3107266 w 3509433"/>
              <a:gd name="csY29" fmla="*/ 491067 h 1308100"/>
              <a:gd name="csX30" fmla="*/ 3073400 w 3509433"/>
              <a:gd name="csY30" fmla="*/ 448734 h 1308100"/>
              <a:gd name="csX31" fmla="*/ 2637366 w 3509433"/>
              <a:gd name="csY31" fmla="*/ 173567 h 1308100"/>
              <a:gd name="csX32" fmla="*/ 2628900 w 3509433"/>
              <a:gd name="csY32" fmla="*/ 186267 h 1308100"/>
              <a:gd name="csX33" fmla="*/ 2798233 w 3509433"/>
              <a:gd name="csY33" fmla="*/ 355600 h 1308100"/>
              <a:gd name="csX34" fmla="*/ 2747433 w 3509433"/>
              <a:gd name="csY34" fmla="*/ 461434 h 1308100"/>
              <a:gd name="csX35" fmla="*/ 2726266 w 3509433"/>
              <a:gd name="csY35" fmla="*/ 469900 h 1308100"/>
              <a:gd name="csX36" fmla="*/ 2353733 w 3509433"/>
              <a:gd name="csY36" fmla="*/ 381000 h 1308100"/>
              <a:gd name="csX37" fmla="*/ 2383366 w 3509433"/>
              <a:gd name="csY37" fmla="*/ 330200 h 1308100"/>
              <a:gd name="csX38" fmla="*/ 2357966 w 3509433"/>
              <a:gd name="csY38" fmla="*/ 287867 h 1308100"/>
              <a:gd name="csX39" fmla="*/ 2501900 w 3509433"/>
              <a:gd name="csY39" fmla="*/ 148167 h 1308100"/>
              <a:gd name="csX40" fmla="*/ 2569633 w 3509433"/>
              <a:gd name="csY40" fmla="*/ 186267 h 1308100"/>
              <a:gd name="csX41" fmla="*/ 2599266 w 3509433"/>
              <a:gd name="csY41" fmla="*/ 143934 h 1308100"/>
              <a:gd name="csX42" fmla="*/ 2476500 w 3509433"/>
              <a:gd name="csY42" fmla="*/ 110067 h 1308100"/>
              <a:gd name="csX43" fmla="*/ 2387600 w 3509433"/>
              <a:gd name="csY43" fmla="*/ 101600 h 1308100"/>
              <a:gd name="csX44" fmla="*/ 2252133 w 3509433"/>
              <a:gd name="csY44" fmla="*/ 127000 h 1308100"/>
              <a:gd name="csX45" fmla="*/ 2150533 w 3509433"/>
              <a:gd name="csY45" fmla="*/ 182034 h 1308100"/>
              <a:gd name="csX46" fmla="*/ 1651000 w 3509433"/>
              <a:gd name="csY46" fmla="*/ 563034 h 1308100"/>
              <a:gd name="csX47" fmla="*/ 1651000 w 3509433"/>
              <a:gd name="csY47" fmla="*/ 613834 h 1308100"/>
              <a:gd name="csX48" fmla="*/ 1540933 w 3509433"/>
              <a:gd name="csY48" fmla="*/ 647700 h 1308100"/>
              <a:gd name="csX49" fmla="*/ 1231900 w 3509433"/>
              <a:gd name="csY49" fmla="*/ 770467 h 1308100"/>
              <a:gd name="csX50" fmla="*/ 1087966 w 3509433"/>
              <a:gd name="csY50" fmla="*/ 800100 h 1308100"/>
              <a:gd name="csX51" fmla="*/ 0 w 3509433"/>
              <a:gd name="csY51" fmla="*/ 804334 h 1308100"/>
              <a:gd name="csX0" fmla="*/ 0 w 3509433"/>
              <a:gd name="csY0" fmla="*/ 804334 h 1231900"/>
              <a:gd name="csX1" fmla="*/ 0 w 3509433"/>
              <a:gd name="csY1" fmla="*/ 749300 h 1231900"/>
              <a:gd name="csX2" fmla="*/ 1016000 w 3509433"/>
              <a:gd name="csY2" fmla="*/ 723900 h 1231900"/>
              <a:gd name="csX3" fmla="*/ 1181100 w 3509433"/>
              <a:gd name="csY3" fmla="*/ 690034 h 1231900"/>
              <a:gd name="csX4" fmla="*/ 1320800 w 3509433"/>
              <a:gd name="csY4" fmla="*/ 626534 h 1231900"/>
              <a:gd name="csX5" fmla="*/ 1460500 w 3509433"/>
              <a:gd name="csY5" fmla="*/ 512234 h 1231900"/>
              <a:gd name="csX6" fmla="*/ 1579033 w 3509433"/>
              <a:gd name="csY6" fmla="*/ 452967 h 1231900"/>
              <a:gd name="csX7" fmla="*/ 1574800 w 3509433"/>
              <a:gd name="csY7" fmla="*/ 406400 h 1231900"/>
              <a:gd name="csX8" fmla="*/ 1680633 w 3509433"/>
              <a:gd name="csY8" fmla="*/ 368300 h 1231900"/>
              <a:gd name="csX9" fmla="*/ 1684866 w 3509433"/>
              <a:gd name="csY9" fmla="*/ 427567 h 1231900"/>
              <a:gd name="csX10" fmla="*/ 1739900 w 3509433"/>
              <a:gd name="csY10" fmla="*/ 410634 h 1231900"/>
              <a:gd name="csX11" fmla="*/ 2091266 w 3509433"/>
              <a:gd name="csY11" fmla="*/ 118534 h 1231900"/>
              <a:gd name="csX12" fmla="*/ 2226733 w 3509433"/>
              <a:gd name="csY12" fmla="*/ 46567 h 1231900"/>
              <a:gd name="csX13" fmla="*/ 2429933 w 3509433"/>
              <a:gd name="csY13" fmla="*/ 0 h 1231900"/>
              <a:gd name="csX14" fmla="*/ 2531533 w 3509433"/>
              <a:gd name="csY14" fmla="*/ 8467 h 1231900"/>
              <a:gd name="csX15" fmla="*/ 2633133 w 3509433"/>
              <a:gd name="csY15" fmla="*/ 71967 h 1231900"/>
              <a:gd name="csX16" fmla="*/ 2971800 w 3509433"/>
              <a:gd name="csY16" fmla="*/ 279400 h 1231900"/>
              <a:gd name="csX17" fmla="*/ 3022600 w 3509433"/>
              <a:gd name="csY17" fmla="*/ 304800 h 1231900"/>
              <a:gd name="csX18" fmla="*/ 3509433 w 3509433"/>
              <a:gd name="csY18" fmla="*/ 385234 h 1231900"/>
              <a:gd name="csX19" fmla="*/ 3484033 w 3509433"/>
              <a:gd name="csY19" fmla="*/ 592667 h 1231900"/>
              <a:gd name="csX20" fmla="*/ 3221566 w 3509433"/>
              <a:gd name="csY20" fmla="*/ 774700 h 1231900"/>
              <a:gd name="csX21" fmla="*/ 2260600 w 3509433"/>
              <a:gd name="csY21" fmla="*/ 1231900 h 1231900"/>
              <a:gd name="csX22" fmla="*/ 2243666 w 3509433"/>
              <a:gd name="csY22" fmla="*/ 1168400 h 1231900"/>
              <a:gd name="csX23" fmla="*/ 2230966 w 3509433"/>
              <a:gd name="csY23" fmla="*/ 1159934 h 1231900"/>
              <a:gd name="csX24" fmla="*/ 2332566 w 3509433"/>
              <a:gd name="csY24" fmla="*/ 605367 h 1231900"/>
              <a:gd name="csX25" fmla="*/ 2802466 w 3509433"/>
              <a:gd name="csY25" fmla="*/ 690034 h 1231900"/>
              <a:gd name="csX26" fmla="*/ 3001433 w 3509433"/>
              <a:gd name="csY26" fmla="*/ 579967 h 1231900"/>
              <a:gd name="csX27" fmla="*/ 3069166 w 3509433"/>
              <a:gd name="csY27" fmla="*/ 596900 h 1231900"/>
              <a:gd name="csX28" fmla="*/ 3107266 w 3509433"/>
              <a:gd name="csY28" fmla="*/ 491067 h 1231900"/>
              <a:gd name="csX29" fmla="*/ 3073400 w 3509433"/>
              <a:gd name="csY29" fmla="*/ 448734 h 1231900"/>
              <a:gd name="csX30" fmla="*/ 2637366 w 3509433"/>
              <a:gd name="csY30" fmla="*/ 173567 h 1231900"/>
              <a:gd name="csX31" fmla="*/ 2628900 w 3509433"/>
              <a:gd name="csY31" fmla="*/ 186267 h 1231900"/>
              <a:gd name="csX32" fmla="*/ 2798233 w 3509433"/>
              <a:gd name="csY32" fmla="*/ 355600 h 1231900"/>
              <a:gd name="csX33" fmla="*/ 2747433 w 3509433"/>
              <a:gd name="csY33" fmla="*/ 461434 h 1231900"/>
              <a:gd name="csX34" fmla="*/ 2726266 w 3509433"/>
              <a:gd name="csY34" fmla="*/ 469900 h 1231900"/>
              <a:gd name="csX35" fmla="*/ 2353733 w 3509433"/>
              <a:gd name="csY35" fmla="*/ 381000 h 1231900"/>
              <a:gd name="csX36" fmla="*/ 2383366 w 3509433"/>
              <a:gd name="csY36" fmla="*/ 330200 h 1231900"/>
              <a:gd name="csX37" fmla="*/ 2357966 w 3509433"/>
              <a:gd name="csY37" fmla="*/ 287867 h 1231900"/>
              <a:gd name="csX38" fmla="*/ 2501900 w 3509433"/>
              <a:gd name="csY38" fmla="*/ 148167 h 1231900"/>
              <a:gd name="csX39" fmla="*/ 2569633 w 3509433"/>
              <a:gd name="csY39" fmla="*/ 186267 h 1231900"/>
              <a:gd name="csX40" fmla="*/ 2599266 w 3509433"/>
              <a:gd name="csY40" fmla="*/ 143934 h 1231900"/>
              <a:gd name="csX41" fmla="*/ 2476500 w 3509433"/>
              <a:gd name="csY41" fmla="*/ 110067 h 1231900"/>
              <a:gd name="csX42" fmla="*/ 2387600 w 3509433"/>
              <a:gd name="csY42" fmla="*/ 101600 h 1231900"/>
              <a:gd name="csX43" fmla="*/ 2252133 w 3509433"/>
              <a:gd name="csY43" fmla="*/ 127000 h 1231900"/>
              <a:gd name="csX44" fmla="*/ 2150533 w 3509433"/>
              <a:gd name="csY44" fmla="*/ 182034 h 1231900"/>
              <a:gd name="csX45" fmla="*/ 1651000 w 3509433"/>
              <a:gd name="csY45" fmla="*/ 563034 h 1231900"/>
              <a:gd name="csX46" fmla="*/ 1651000 w 3509433"/>
              <a:gd name="csY46" fmla="*/ 613834 h 1231900"/>
              <a:gd name="csX47" fmla="*/ 1540933 w 3509433"/>
              <a:gd name="csY47" fmla="*/ 647700 h 1231900"/>
              <a:gd name="csX48" fmla="*/ 1231900 w 3509433"/>
              <a:gd name="csY48" fmla="*/ 770467 h 1231900"/>
              <a:gd name="csX49" fmla="*/ 1087966 w 3509433"/>
              <a:gd name="csY49" fmla="*/ 800100 h 1231900"/>
              <a:gd name="csX50" fmla="*/ 0 w 3509433"/>
              <a:gd name="csY50" fmla="*/ 804334 h 12319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230966 w 3509433"/>
              <a:gd name="csY22" fmla="*/ 1159934 h 1168400"/>
              <a:gd name="csX23" fmla="*/ 2332566 w 3509433"/>
              <a:gd name="csY23" fmla="*/ 605367 h 1168400"/>
              <a:gd name="csX24" fmla="*/ 2802466 w 3509433"/>
              <a:gd name="csY24" fmla="*/ 690034 h 1168400"/>
              <a:gd name="csX25" fmla="*/ 3001433 w 3509433"/>
              <a:gd name="csY25" fmla="*/ 579967 h 1168400"/>
              <a:gd name="csX26" fmla="*/ 3069166 w 3509433"/>
              <a:gd name="csY26" fmla="*/ 596900 h 1168400"/>
              <a:gd name="csX27" fmla="*/ 3107266 w 3509433"/>
              <a:gd name="csY27" fmla="*/ 491067 h 1168400"/>
              <a:gd name="csX28" fmla="*/ 3073400 w 3509433"/>
              <a:gd name="csY28" fmla="*/ 448734 h 1168400"/>
              <a:gd name="csX29" fmla="*/ 2637366 w 3509433"/>
              <a:gd name="csY29" fmla="*/ 173567 h 1168400"/>
              <a:gd name="csX30" fmla="*/ 2628900 w 3509433"/>
              <a:gd name="csY30" fmla="*/ 186267 h 1168400"/>
              <a:gd name="csX31" fmla="*/ 2798233 w 3509433"/>
              <a:gd name="csY31" fmla="*/ 355600 h 1168400"/>
              <a:gd name="csX32" fmla="*/ 2747433 w 3509433"/>
              <a:gd name="csY32" fmla="*/ 461434 h 1168400"/>
              <a:gd name="csX33" fmla="*/ 2726266 w 3509433"/>
              <a:gd name="csY33" fmla="*/ 469900 h 1168400"/>
              <a:gd name="csX34" fmla="*/ 2353733 w 3509433"/>
              <a:gd name="csY34" fmla="*/ 381000 h 1168400"/>
              <a:gd name="csX35" fmla="*/ 2383366 w 3509433"/>
              <a:gd name="csY35" fmla="*/ 330200 h 1168400"/>
              <a:gd name="csX36" fmla="*/ 2357966 w 3509433"/>
              <a:gd name="csY36" fmla="*/ 287867 h 1168400"/>
              <a:gd name="csX37" fmla="*/ 2501900 w 3509433"/>
              <a:gd name="csY37" fmla="*/ 148167 h 1168400"/>
              <a:gd name="csX38" fmla="*/ 2569633 w 3509433"/>
              <a:gd name="csY38" fmla="*/ 186267 h 1168400"/>
              <a:gd name="csX39" fmla="*/ 2599266 w 3509433"/>
              <a:gd name="csY39" fmla="*/ 143934 h 1168400"/>
              <a:gd name="csX40" fmla="*/ 2476500 w 3509433"/>
              <a:gd name="csY40" fmla="*/ 110067 h 1168400"/>
              <a:gd name="csX41" fmla="*/ 2387600 w 3509433"/>
              <a:gd name="csY41" fmla="*/ 101600 h 1168400"/>
              <a:gd name="csX42" fmla="*/ 2252133 w 3509433"/>
              <a:gd name="csY42" fmla="*/ 127000 h 1168400"/>
              <a:gd name="csX43" fmla="*/ 2150533 w 3509433"/>
              <a:gd name="csY43" fmla="*/ 182034 h 1168400"/>
              <a:gd name="csX44" fmla="*/ 1651000 w 3509433"/>
              <a:gd name="csY44" fmla="*/ 563034 h 1168400"/>
              <a:gd name="csX45" fmla="*/ 1651000 w 3509433"/>
              <a:gd name="csY45" fmla="*/ 613834 h 1168400"/>
              <a:gd name="csX46" fmla="*/ 1540933 w 3509433"/>
              <a:gd name="csY46" fmla="*/ 647700 h 1168400"/>
              <a:gd name="csX47" fmla="*/ 1231900 w 3509433"/>
              <a:gd name="csY47" fmla="*/ 770467 h 1168400"/>
              <a:gd name="csX48" fmla="*/ 1087966 w 3509433"/>
              <a:gd name="csY48" fmla="*/ 800100 h 1168400"/>
              <a:gd name="csX49" fmla="*/ 0 w 3509433"/>
              <a:gd name="csY49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332566 w 3509433"/>
              <a:gd name="csY22" fmla="*/ 605367 h 1168400"/>
              <a:gd name="csX23" fmla="*/ 2802466 w 3509433"/>
              <a:gd name="csY23" fmla="*/ 690034 h 1168400"/>
              <a:gd name="csX24" fmla="*/ 3001433 w 3509433"/>
              <a:gd name="csY24" fmla="*/ 579967 h 1168400"/>
              <a:gd name="csX25" fmla="*/ 3069166 w 3509433"/>
              <a:gd name="csY25" fmla="*/ 596900 h 1168400"/>
              <a:gd name="csX26" fmla="*/ 3107266 w 3509433"/>
              <a:gd name="csY26" fmla="*/ 491067 h 1168400"/>
              <a:gd name="csX27" fmla="*/ 3073400 w 3509433"/>
              <a:gd name="csY27" fmla="*/ 448734 h 1168400"/>
              <a:gd name="csX28" fmla="*/ 2637366 w 3509433"/>
              <a:gd name="csY28" fmla="*/ 173567 h 1168400"/>
              <a:gd name="csX29" fmla="*/ 2628900 w 3509433"/>
              <a:gd name="csY29" fmla="*/ 186267 h 1168400"/>
              <a:gd name="csX30" fmla="*/ 2798233 w 3509433"/>
              <a:gd name="csY30" fmla="*/ 355600 h 1168400"/>
              <a:gd name="csX31" fmla="*/ 2747433 w 3509433"/>
              <a:gd name="csY31" fmla="*/ 461434 h 1168400"/>
              <a:gd name="csX32" fmla="*/ 2726266 w 3509433"/>
              <a:gd name="csY32" fmla="*/ 469900 h 1168400"/>
              <a:gd name="csX33" fmla="*/ 2353733 w 3509433"/>
              <a:gd name="csY33" fmla="*/ 381000 h 1168400"/>
              <a:gd name="csX34" fmla="*/ 2383366 w 3509433"/>
              <a:gd name="csY34" fmla="*/ 330200 h 1168400"/>
              <a:gd name="csX35" fmla="*/ 2357966 w 3509433"/>
              <a:gd name="csY35" fmla="*/ 287867 h 1168400"/>
              <a:gd name="csX36" fmla="*/ 2501900 w 3509433"/>
              <a:gd name="csY36" fmla="*/ 148167 h 1168400"/>
              <a:gd name="csX37" fmla="*/ 2569633 w 3509433"/>
              <a:gd name="csY37" fmla="*/ 186267 h 1168400"/>
              <a:gd name="csX38" fmla="*/ 2599266 w 3509433"/>
              <a:gd name="csY38" fmla="*/ 143934 h 1168400"/>
              <a:gd name="csX39" fmla="*/ 2476500 w 3509433"/>
              <a:gd name="csY39" fmla="*/ 110067 h 1168400"/>
              <a:gd name="csX40" fmla="*/ 2387600 w 3509433"/>
              <a:gd name="csY40" fmla="*/ 101600 h 1168400"/>
              <a:gd name="csX41" fmla="*/ 2252133 w 3509433"/>
              <a:gd name="csY41" fmla="*/ 127000 h 1168400"/>
              <a:gd name="csX42" fmla="*/ 2150533 w 3509433"/>
              <a:gd name="csY42" fmla="*/ 182034 h 1168400"/>
              <a:gd name="csX43" fmla="*/ 1651000 w 3509433"/>
              <a:gd name="csY43" fmla="*/ 563034 h 1168400"/>
              <a:gd name="csX44" fmla="*/ 1651000 w 3509433"/>
              <a:gd name="csY44" fmla="*/ 613834 h 1168400"/>
              <a:gd name="csX45" fmla="*/ 1540933 w 3509433"/>
              <a:gd name="csY45" fmla="*/ 647700 h 1168400"/>
              <a:gd name="csX46" fmla="*/ 1231900 w 3509433"/>
              <a:gd name="csY46" fmla="*/ 770467 h 1168400"/>
              <a:gd name="csX47" fmla="*/ 1087966 w 3509433"/>
              <a:gd name="csY47" fmla="*/ 800100 h 1168400"/>
              <a:gd name="csX48" fmla="*/ 0 w 3509433"/>
              <a:gd name="csY48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802466 w 3509433"/>
              <a:gd name="csY22" fmla="*/ 690034 h 1168400"/>
              <a:gd name="csX23" fmla="*/ 3001433 w 3509433"/>
              <a:gd name="csY23" fmla="*/ 579967 h 1168400"/>
              <a:gd name="csX24" fmla="*/ 3069166 w 3509433"/>
              <a:gd name="csY24" fmla="*/ 596900 h 1168400"/>
              <a:gd name="csX25" fmla="*/ 3107266 w 3509433"/>
              <a:gd name="csY25" fmla="*/ 491067 h 1168400"/>
              <a:gd name="csX26" fmla="*/ 3073400 w 3509433"/>
              <a:gd name="csY26" fmla="*/ 448734 h 1168400"/>
              <a:gd name="csX27" fmla="*/ 2637366 w 3509433"/>
              <a:gd name="csY27" fmla="*/ 173567 h 1168400"/>
              <a:gd name="csX28" fmla="*/ 2628900 w 3509433"/>
              <a:gd name="csY28" fmla="*/ 186267 h 1168400"/>
              <a:gd name="csX29" fmla="*/ 2798233 w 3509433"/>
              <a:gd name="csY29" fmla="*/ 355600 h 1168400"/>
              <a:gd name="csX30" fmla="*/ 2747433 w 3509433"/>
              <a:gd name="csY30" fmla="*/ 461434 h 1168400"/>
              <a:gd name="csX31" fmla="*/ 2726266 w 3509433"/>
              <a:gd name="csY31" fmla="*/ 469900 h 1168400"/>
              <a:gd name="csX32" fmla="*/ 2353733 w 3509433"/>
              <a:gd name="csY32" fmla="*/ 381000 h 1168400"/>
              <a:gd name="csX33" fmla="*/ 2383366 w 3509433"/>
              <a:gd name="csY33" fmla="*/ 330200 h 1168400"/>
              <a:gd name="csX34" fmla="*/ 2357966 w 3509433"/>
              <a:gd name="csY34" fmla="*/ 287867 h 1168400"/>
              <a:gd name="csX35" fmla="*/ 2501900 w 3509433"/>
              <a:gd name="csY35" fmla="*/ 148167 h 1168400"/>
              <a:gd name="csX36" fmla="*/ 2569633 w 3509433"/>
              <a:gd name="csY36" fmla="*/ 186267 h 1168400"/>
              <a:gd name="csX37" fmla="*/ 2599266 w 3509433"/>
              <a:gd name="csY37" fmla="*/ 143934 h 1168400"/>
              <a:gd name="csX38" fmla="*/ 2476500 w 3509433"/>
              <a:gd name="csY38" fmla="*/ 110067 h 1168400"/>
              <a:gd name="csX39" fmla="*/ 2387600 w 3509433"/>
              <a:gd name="csY39" fmla="*/ 101600 h 1168400"/>
              <a:gd name="csX40" fmla="*/ 2252133 w 3509433"/>
              <a:gd name="csY40" fmla="*/ 127000 h 1168400"/>
              <a:gd name="csX41" fmla="*/ 2150533 w 3509433"/>
              <a:gd name="csY41" fmla="*/ 182034 h 1168400"/>
              <a:gd name="csX42" fmla="*/ 1651000 w 3509433"/>
              <a:gd name="csY42" fmla="*/ 563034 h 1168400"/>
              <a:gd name="csX43" fmla="*/ 1651000 w 3509433"/>
              <a:gd name="csY43" fmla="*/ 613834 h 1168400"/>
              <a:gd name="csX44" fmla="*/ 1540933 w 3509433"/>
              <a:gd name="csY44" fmla="*/ 647700 h 1168400"/>
              <a:gd name="csX45" fmla="*/ 1231900 w 3509433"/>
              <a:gd name="csY45" fmla="*/ 770467 h 1168400"/>
              <a:gd name="csX46" fmla="*/ 1087966 w 3509433"/>
              <a:gd name="csY46" fmla="*/ 800100 h 1168400"/>
              <a:gd name="csX47" fmla="*/ 0 w 3509433"/>
              <a:gd name="csY47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3001433 w 3509433"/>
              <a:gd name="csY22" fmla="*/ 579967 h 1168400"/>
              <a:gd name="csX23" fmla="*/ 3069166 w 3509433"/>
              <a:gd name="csY23" fmla="*/ 596900 h 1168400"/>
              <a:gd name="csX24" fmla="*/ 3107266 w 3509433"/>
              <a:gd name="csY24" fmla="*/ 491067 h 1168400"/>
              <a:gd name="csX25" fmla="*/ 3073400 w 3509433"/>
              <a:gd name="csY25" fmla="*/ 448734 h 1168400"/>
              <a:gd name="csX26" fmla="*/ 2637366 w 3509433"/>
              <a:gd name="csY26" fmla="*/ 173567 h 1168400"/>
              <a:gd name="csX27" fmla="*/ 2628900 w 3509433"/>
              <a:gd name="csY27" fmla="*/ 186267 h 1168400"/>
              <a:gd name="csX28" fmla="*/ 2798233 w 3509433"/>
              <a:gd name="csY28" fmla="*/ 355600 h 1168400"/>
              <a:gd name="csX29" fmla="*/ 2747433 w 3509433"/>
              <a:gd name="csY29" fmla="*/ 461434 h 1168400"/>
              <a:gd name="csX30" fmla="*/ 2726266 w 3509433"/>
              <a:gd name="csY30" fmla="*/ 469900 h 1168400"/>
              <a:gd name="csX31" fmla="*/ 2353733 w 3509433"/>
              <a:gd name="csY31" fmla="*/ 381000 h 1168400"/>
              <a:gd name="csX32" fmla="*/ 2383366 w 3509433"/>
              <a:gd name="csY32" fmla="*/ 330200 h 1168400"/>
              <a:gd name="csX33" fmla="*/ 2357966 w 3509433"/>
              <a:gd name="csY33" fmla="*/ 287867 h 1168400"/>
              <a:gd name="csX34" fmla="*/ 2501900 w 3509433"/>
              <a:gd name="csY34" fmla="*/ 148167 h 1168400"/>
              <a:gd name="csX35" fmla="*/ 2569633 w 3509433"/>
              <a:gd name="csY35" fmla="*/ 186267 h 1168400"/>
              <a:gd name="csX36" fmla="*/ 2599266 w 3509433"/>
              <a:gd name="csY36" fmla="*/ 143934 h 1168400"/>
              <a:gd name="csX37" fmla="*/ 2476500 w 3509433"/>
              <a:gd name="csY37" fmla="*/ 110067 h 1168400"/>
              <a:gd name="csX38" fmla="*/ 2387600 w 3509433"/>
              <a:gd name="csY38" fmla="*/ 101600 h 1168400"/>
              <a:gd name="csX39" fmla="*/ 2252133 w 3509433"/>
              <a:gd name="csY39" fmla="*/ 127000 h 1168400"/>
              <a:gd name="csX40" fmla="*/ 2150533 w 3509433"/>
              <a:gd name="csY40" fmla="*/ 182034 h 1168400"/>
              <a:gd name="csX41" fmla="*/ 1651000 w 3509433"/>
              <a:gd name="csY41" fmla="*/ 563034 h 1168400"/>
              <a:gd name="csX42" fmla="*/ 1651000 w 3509433"/>
              <a:gd name="csY42" fmla="*/ 613834 h 1168400"/>
              <a:gd name="csX43" fmla="*/ 1540933 w 3509433"/>
              <a:gd name="csY43" fmla="*/ 647700 h 1168400"/>
              <a:gd name="csX44" fmla="*/ 1231900 w 3509433"/>
              <a:gd name="csY44" fmla="*/ 770467 h 1168400"/>
              <a:gd name="csX45" fmla="*/ 1087966 w 3509433"/>
              <a:gd name="csY45" fmla="*/ 800100 h 1168400"/>
              <a:gd name="csX46" fmla="*/ 0 w 3509433"/>
              <a:gd name="csY46" fmla="*/ 804334 h 1168400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221566 w 3509433"/>
              <a:gd name="csY20" fmla="*/ 774700 h 804334"/>
              <a:gd name="csX21" fmla="*/ 3001433 w 3509433"/>
              <a:gd name="csY21" fmla="*/ 579967 h 804334"/>
              <a:gd name="csX22" fmla="*/ 3069166 w 3509433"/>
              <a:gd name="csY22" fmla="*/ 596900 h 804334"/>
              <a:gd name="csX23" fmla="*/ 3107266 w 3509433"/>
              <a:gd name="csY23" fmla="*/ 491067 h 804334"/>
              <a:gd name="csX24" fmla="*/ 3073400 w 3509433"/>
              <a:gd name="csY24" fmla="*/ 448734 h 804334"/>
              <a:gd name="csX25" fmla="*/ 2637366 w 3509433"/>
              <a:gd name="csY25" fmla="*/ 173567 h 804334"/>
              <a:gd name="csX26" fmla="*/ 2628900 w 3509433"/>
              <a:gd name="csY26" fmla="*/ 186267 h 804334"/>
              <a:gd name="csX27" fmla="*/ 2798233 w 3509433"/>
              <a:gd name="csY27" fmla="*/ 355600 h 804334"/>
              <a:gd name="csX28" fmla="*/ 2747433 w 3509433"/>
              <a:gd name="csY28" fmla="*/ 461434 h 804334"/>
              <a:gd name="csX29" fmla="*/ 2726266 w 3509433"/>
              <a:gd name="csY29" fmla="*/ 469900 h 804334"/>
              <a:gd name="csX30" fmla="*/ 2353733 w 3509433"/>
              <a:gd name="csY30" fmla="*/ 381000 h 804334"/>
              <a:gd name="csX31" fmla="*/ 2383366 w 3509433"/>
              <a:gd name="csY31" fmla="*/ 330200 h 804334"/>
              <a:gd name="csX32" fmla="*/ 2357966 w 3509433"/>
              <a:gd name="csY32" fmla="*/ 287867 h 804334"/>
              <a:gd name="csX33" fmla="*/ 2501900 w 3509433"/>
              <a:gd name="csY33" fmla="*/ 148167 h 804334"/>
              <a:gd name="csX34" fmla="*/ 2569633 w 3509433"/>
              <a:gd name="csY34" fmla="*/ 186267 h 804334"/>
              <a:gd name="csX35" fmla="*/ 2599266 w 3509433"/>
              <a:gd name="csY35" fmla="*/ 143934 h 804334"/>
              <a:gd name="csX36" fmla="*/ 2476500 w 3509433"/>
              <a:gd name="csY36" fmla="*/ 110067 h 804334"/>
              <a:gd name="csX37" fmla="*/ 2387600 w 3509433"/>
              <a:gd name="csY37" fmla="*/ 101600 h 804334"/>
              <a:gd name="csX38" fmla="*/ 2252133 w 3509433"/>
              <a:gd name="csY38" fmla="*/ 127000 h 804334"/>
              <a:gd name="csX39" fmla="*/ 2150533 w 3509433"/>
              <a:gd name="csY39" fmla="*/ 182034 h 804334"/>
              <a:gd name="csX40" fmla="*/ 1651000 w 3509433"/>
              <a:gd name="csY40" fmla="*/ 563034 h 804334"/>
              <a:gd name="csX41" fmla="*/ 1651000 w 3509433"/>
              <a:gd name="csY41" fmla="*/ 613834 h 804334"/>
              <a:gd name="csX42" fmla="*/ 1540933 w 3509433"/>
              <a:gd name="csY42" fmla="*/ 647700 h 804334"/>
              <a:gd name="csX43" fmla="*/ 1231900 w 3509433"/>
              <a:gd name="csY43" fmla="*/ 770467 h 804334"/>
              <a:gd name="csX44" fmla="*/ 1087966 w 3509433"/>
              <a:gd name="csY44" fmla="*/ 800100 h 804334"/>
              <a:gd name="csX45" fmla="*/ 0 w 3509433"/>
              <a:gd name="csY45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069166 w 3509433"/>
              <a:gd name="csY21" fmla="*/ 596900 h 804334"/>
              <a:gd name="csX22" fmla="*/ 3107266 w 3509433"/>
              <a:gd name="csY22" fmla="*/ 491067 h 804334"/>
              <a:gd name="csX23" fmla="*/ 3073400 w 3509433"/>
              <a:gd name="csY23" fmla="*/ 448734 h 804334"/>
              <a:gd name="csX24" fmla="*/ 2637366 w 3509433"/>
              <a:gd name="csY24" fmla="*/ 173567 h 804334"/>
              <a:gd name="csX25" fmla="*/ 2628900 w 3509433"/>
              <a:gd name="csY25" fmla="*/ 186267 h 804334"/>
              <a:gd name="csX26" fmla="*/ 2798233 w 3509433"/>
              <a:gd name="csY26" fmla="*/ 355600 h 804334"/>
              <a:gd name="csX27" fmla="*/ 2747433 w 3509433"/>
              <a:gd name="csY27" fmla="*/ 461434 h 804334"/>
              <a:gd name="csX28" fmla="*/ 2726266 w 3509433"/>
              <a:gd name="csY28" fmla="*/ 469900 h 804334"/>
              <a:gd name="csX29" fmla="*/ 2353733 w 3509433"/>
              <a:gd name="csY29" fmla="*/ 381000 h 804334"/>
              <a:gd name="csX30" fmla="*/ 2383366 w 3509433"/>
              <a:gd name="csY30" fmla="*/ 330200 h 804334"/>
              <a:gd name="csX31" fmla="*/ 2357966 w 3509433"/>
              <a:gd name="csY31" fmla="*/ 287867 h 804334"/>
              <a:gd name="csX32" fmla="*/ 2501900 w 3509433"/>
              <a:gd name="csY32" fmla="*/ 148167 h 804334"/>
              <a:gd name="csX33" fmla="*/ 2569633 w 3509433"/>
              <a:gd name="csY33" fmla="*/ 186267 h 804334"/>
              <a:gd name="csX34" fmla="*/ 2599266 w 3509433"/>
              <a:gd name="csY34" fmla="*/ 143934 h 804334"/>
              <a:gd name="csX35" fmla="*/ 2476500 w 3509433"/>
              <a:gd name="csY35" fmla="*/ 110067 h 804334"/>
              <a:gd name="csX36" fmla="*/ 2387600 w 3509433"/>
              <a:gd name="csY36" fmla="*/ 101600 h 804334"/>
              <a:gd name="csX37" fmla="*/ 2252133 w 3509433"/>
              <a:gd name="csY37" fmla="*/ 127000 h 804334"/>
              <a:gd name="csX38" fmla="*/ 2150533 w 3509433"/>
              <a:gd name="csY38" fmla="*/ 182034 h 804334"/>
              <a:gd name="csX39" fmla="*/ 1651000 w 3509433"/>
              <a:gd name="csY39" fmla="*/ 563034 h 804334"/>
              <a:gd name="csX40" fmla="*/ 1651000 w 3509433"/>
              <a:gd name="csY40" fmla="*/ 613834 h 804334"/>
              <a:gd name="csX41" fmla="*/ 1540933 w 3509433"/>
              <a:gd name="csY41" fmla="*/ 647700 h 804334"/>
              <a:gd name="csX42" fmla="*/ 1231900 w 3509433"/>
              <a:gd name="csY42" fmla="*/ 770467 h 804334"/>
              <a:gd name="csX43" fmla="*/ 1087966 w 3509433"/>
              <a:gd name="csY43" fmla="*/ 800100 h 804334"/>
              <a:gd name="csX44" fmla="*/ 0 w 3509433"/>
              <a:gd name="csY44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107266 w 3509433"/>
              <a:gd name="csY21" fmla="*/ 491067 h 804334"/>
              <a:gd name="csX22" fmla="*/ 3073400 w 3509433"/>
              <a:gd name="csY22" fmla="*/ 448734 h 804334"/>
              <a:gd name="csX23" fmla="*/ 2637366 w 3509433"/>
              <a:gd name="csY23" fmla="*/ 173567 h 804334"/>
              <a:gd name="csX24" fmla="*/ 2628900 w 3509433"/>
              <a:gd name="csY24" fmla="*/ 186267 h 804334"/>
              <a:gd name="csX25" fmla="*/ 2798233 w 3509433"/>
              <a:gd name="csY25" fmla="*/ 355600 h 804334"/>
              <a:gd name="csX26" fmla="*/ 2747433 w 3509433"/>
              <a:gd name="csY26" fmla="*/ 461434 h 804334"/>
              <a:gd name="csX27" fmla="*/ 2726266 w 3509433"/>
              <a:gd name="csY27" fmla="*/ 469900 h 804334"/>
              <a:gd name="csX28" fmla="*/ 2353733 w 3509433"/>
              <a:gd name="csY28" fmla="*/ 381000 h 804334"/>
              <a:gd name="csX29" fmla="*/ 2383366 w 3509433"/>
              <a:gd name="csY29" fmla="*/ 330200 h 804334"/>
              <a:gd name="csX30" fmla="*/ 2357966 w 3509433"/>
              <a:gd name="csY30" fmla="*/ 287867 h 804334"/>
              <a:gd name="csX31" fmla="*/ 2501900 w 3509433"/>
              <a:gd name="csY31" fmla="*/ 148167 h 804334"/>
              <a:gd name="csX32" fmla="*/ 2569633 w 3509433"/>
              <a:gd name="csY32" fmla="*/ 186267 h 804334"/>
              <a:gd name="csX33" fmla="*/ 2599266 w 3509433"/>
              <a:gd name="csY33" fmla="*/ 143934 h 804334"/>
              <a:gd name="csX34" fmla="*/ 2476500 w 3509433"/>
              <a:gd name="csY34" fmla="*/ 110067 h 804334"/>
              <a:gd name="csX35" fmla="*/ 2387600 w 3509433"/>
              <a:gd name="csY35" fmla="*/ 101600 h 804334"/>
              <a:gd name="csX36" fmla="*/ 2252133 w 3509433"/>
              <a:gd name="csY36" fmla="*/ 127000 h 804334"/>
              <a:gd name="csX37" fmla="*/ 2150533 w 3509433"/>
              <a:gd name="csY37" fmla="*/ 182034 h 804334"/>
              <a:gd name="csX38" fmla="*/ 1651000 w 3509433"/>
              <a:gd name="csY38" fmla="*/ 563034 h 804334"/>
              <a:gd name="csX39" fmla="*/ 1651000 w 3509433"/>
              <a:gd name="csY39" fmla="*/ 613834 h 804334"/>
              <a:gd name="csX40" fmla="*/ 1540933 w 3509433"/>
              <a:gd name="csY40" fmla="*/ 647700 h 804334"/>
              <a:gd name="csX41" fmla="*/ 1231900 w 3509433"/>
              <a:gd name="csY41" fmla="*/ 770467 h 804334"/>
              <a:gd name="csX42" fmla="*/ 1087966 w 3509433"/>
              <a:gd name="csY42" fmla="*/ 800100 h 804334"/>
              <a:gd name="csX43" fmla="*/ 0 w 3509433"/>
              <a:gd name="csY43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107266 w 3509433"/>
              <a:gd name="csY20" fmla="*/ 491067 h 804334"/>
              <a:gd name="csX21" fmla="*/ 3073400 w 3509433"/>
              <a:gd name="csY21" fmla="*/ 448734 h 804334"/>
              <a:gd name="csX22" fmla="*/ 2637366 w 3509433"/>
              <a:gd name="csY22" fmla="*/ 173567 h 804334"/>
              <a:gd name="csX23" fmla="*/ 2628900 w 3509433"/>
              <a:gd name="csY23" fmla="*/ 186267 h 804334"/>
              <a:gd name="csX24" fmla="*/ 2798233 w 3509433"/>
              <a:gd name="csY24" fmla="*/ 355600 h 804334"/>
              <a:gd name="csX25" fmla="*/ 2747433 w 3509433"/>
              <a:gd name="csY25" fmla="*/ 461434 h 804334"/>
              <a:gd name="csX26" fmla="*/ 2726266 w 3509433"/>
              <a:gd name="csY26" fmla="*/ 469900 h 804334"/>
              <a:gd name="csX27" fmla="*/ 2353733 w 3509433"/>
              <a:gd name="csY27" fmla="*/ 381000 h 804334"/>
              <a:gd name="csX28" fmla="*/ 2383366 w 3509433"/>
              <a:gd name="csY28" fmla="*/ 330200 h 804334"/>
              <a:gd name="csX29" fmla="*/ 2357966 w 3509433"/>
              <a:gd name="csY29" fmla="*/ 287867 h 804334"/>
              <a:gd name="csX30" fmla="*/ 2501900 w 3509433"/>
              <a:gd name="csY30" fmla="*/ 148167 h 804334"/>
              <a:gd name="csX31" fmla="*/ 2569633 w 3509433"/>
              <a:gd name="csY31" fmla="*/ 186267 h 804334"/>
              <a:gd name="csX32" fmla="*/ 2599266 w 3509433"/>
              <a:gd name="csY32" fmla="*/ 143934 h 804334"/>
              <a:gd name="csX33" fmla="*/ 2476500 w 3509433"/>
              <a:gd name="csY33" fmla="*/ 110067 h 804334"/>
              <a:gd name="csX34" fmla="*/ 2387600 w 3509433"/>
              <a:gd name="csY34" fmla="*/ 101600 h 804334"/>
              <a:gd name="csX35" fmla="*/ 2252133 w 3509433"/>
              <a:gd name="csY35" fmla="*/ 127000 h 804334"/>
              <a:gd name="csX36" fmla="*/ 2150533 w 3509433"/>
              <a:gd name="csY36" fmla="*/ 182034 h 804334"/>
              <a:gd name="csX37" fmla="*/ 1651000 w 3509433"/>
              <a:gd name="csY37" fmla="*/ 563034 h 804334"/>
              <a:gd name="csX38" fmla="*/ 1651000 w 3509433"/>
              <a:gd name="csY38" fmla="*/ 613834 h 804334"/>
              <a:gd name="csX39" fmla="*/ 1540933 w 3509433"/>
              <a:gd name="csY39" fmla="*/ 647700 h 804334"/>
              <a:gd name="csX40" fmla="*/ 1231900 w 3509433"/>
              <a:gd name="csY40" fmla="*/ 770467 h 804334"/>
              <a:gd name="csX41" fmla="*/ 1087966 w 3509433"/>
              <a:gd name="csY41" fmla="*/ 800100 h 804334"/>
              <a:gd name="csX42" fmla="*/ 0 w 3509433"/>
              <a:gd name="csY42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107266 w 3509433"/>
              <a:gd name="csY19" fmla="*/ 491067 h 804334"/>
              <a:gd name="csX20" fmla="*/ 3073400 w 3509433"/>
              <a:gd name="csY20" fmla="*/ 448734 h 804334"/>
              <a:gd name="csX21" fmla="*/ 2637366 w 3509433"/>
              <a:gd name="csY21" fmla="*/ 173567 h 804334"/>
              <a:gd name="csX22" fmla="*/ 2628900 w 3509433"/>
              <a:gd name="csY22" fmla="*/ 186267 h 804334"/>
              <a:gd name="csX23" fmla="*/ 2798233 w 3509433"/>
              <a:gd name="csY23" fmla="*/ 355600 h 804334"/>
              <a:gd name="csX24" fmla="*/ 2747433 w 3509433"/>
              <a:gd name="csY24" fmla="*/ 461434 h 804334"/>
              <a:gd name="csX25" fmla="*/ 2726266 w 3509433"/>
              <a:gd name="csY25" fmla="*/ 469900 h 804334"/>
              <a:gd name="csX26" fmla="*/ 2353733 w 3509433"/>
              <a:gd name="csY26" fmla="*/ 381000 h 804334"/>
              <a:gd name="csX27" fmla="*/ 2383366 w 3509433"/>
              <a:gd name="csY27" fmla="*/ 330200 h 804334"/>
              <a:gd name="csX28" fmla="*/ 2357966 w 3509433"/>
              <a:gd name="csY28" fmla="*/ 287867 h 804334"/>
              <a:gd name="csX29" fmla="*/ 2501900 w 3509433"/>
              <a:gd name="csY29" fmla="*/ 148167 h 804334"/>
              <a:gd name="csX30" fmla="*/ 2569633 w 3509433"/>
              <a:gd name="csY30" fmla="*/ 186267 h 804334"/>
              <a:gd name="csX31" fmla="*/ 2599266 w 3509433"/>
              <a:gd name="csY31" fmla="*/ 143934 h 804334"/>
              <a:gd name="csX32" fmla="*/ 2476500 w 3509433"/>
              <a:gd name="csY32" fmla="*/ 110067 h 804334"/>
              <a:gd name="csX33" fmla="*/ 2387600 w 3509433"/>
              <a:gd name="csY33" fmla="*/ 101600 h 804334"/>
              <a:gd name="csX34" fmla="*/ 2252133 w 3509433"/>
              <a:gd name="csY34" fmla="*/ 127000 h 804334"/>
              <a:gd name="csX35" fmla="*/ 2150533 w 3509433"/>
              <a:gd name="csY35" fmla="*/ 182034 h 804334"/>
              <a:gd name="csX36" fmla="*/ 1651000 w 3509433"/>
              <a:gd name="csY36" fmla="*/ 563034 h 804334"/>
              <a:gd name="csX37" fmla="*/ 1651000 w 3509433"/>
              <a:gd name="csY37" fmla="*/ 613834 h 804334"/>
              <a:gd name="csX38" fmla="*/ 1540933 w 3509433"/>
              <a:gd name="csY38" fmla="*/ 647700 h 804334"/>
              <a:gd name="csX39" fmla="*/ 1231900 w 3509433"/>
              <a:gd name="csY39" fmla="*/ 770467 h 804334"/>
              <a:gd name="csX40" fmla="*/ 1087966 w 3509433"/>
              <a:gd name="csY40" fmla="*/ 800100 h 804334"/>
              <a:gd name="csX41" fmla="*/ 0 w 3509433"/>
              <a:gd name="csY41" fmla="*/ 804334 h 804334"/>
              <a:gd name="csX0" fmla="*/ 0 w 3107266"/>
              <a:gd name="csY0" fmla="*/ 804334 h 804334"/>
              <a:gd name="csX1" fmla="*/ 0 w 3107266"/>
              <a:gd name="csY1" fmla="*/ 749300 h 804334"/>
              <a:gd name="csX2" fmla="*/ 1016000 w 3107266"/>
              <a:gd name="csY2" fmla="*/ 723900 h 804334"/>
              <a:gd name="csX3" fmla="*/ 1181100 w 3107266"/>
              <a:gd name="csY3" fmla="*/ 690034 h 804334"/>
              <a:gd name="csX4" fmla="*/ 1320800 w 3107266"/>
              <a:gd name="csY4" fmla="*/ 626534 h 804334"/>
              <a:gd name="csX5" fmla="*/ 1460500 w 3107266"/>
              <a:gd name="csY5" fmla="*/ 512234 h 804334"/>
              <a:gd name="csX6" fmla="*/ 1579033 w 3107266"/>
              <a:gd name="csY6" fmla="*/ 452967 h 804334"/>
              <a:gd name="csX7" fmla="*/ 1574800 w 3107266"/>
              <a:gd name="csY7" fmla="*/ 406400 h 804334"/>
              <a:gd name="csX8" fmla="*/ 1680633 w 3107266"/>
              <a:gd name="csY8" fmla="*/ 368300 h 804334"/>
              <a:gd name="csX9" fmla="*/ 1684866 w 3107266"/>
              <a:gd name="csY9" fmla="*/ 427567 h 804334"/>
              <a:gd name="csX10" fmla="*/ 1739900 w 3107266"/>
              <a:gd name="csY10" fmla="*/ 410634 h 804334"/>
              <a:gd name="csX11" fmla="*/ 2091266 w 3107266"/>
              <a:gd name="csY11" fmla="*/ 118534 h 804334"/>
              <a:gd name="csX12" fmla="*/ 2226733 w 3107266"/>
              <a:gd name="csY12" fmla="*/ 46567 h 804334"/>
              <a:gd name="csX13" fmla="*/ 2429933 w 3107266"/>
              <a:gd name="csY13" fmla="*/ 0 h 804334"/>
              <a:gd name="csX14" fmla="*/ 2531533 w 3107266"/>
              <a:gd name="csY14" fmla="*/ 8467 h 804334"/>
              <a:gd name="csX15" fmla="*/ 2633133 w 3107266"/>
              <a:gd name="csY15" fmla="*/ 71967 h 804334"/>
              <a:gd name="csX16" fmla="*/ 2971800 w 3107266"/>
              <a:gd name="csY16" fmla="*/ 279400 h 804334"/>
              <a:gd name="csX17" fmla="*/ 3022600 w 3107266"/>
              <a:gd name="csY17" fmla="*/ 304800 h 804334"/>
              <a:gd name="csX18" fmla="*/ 3107266 w 3107266"/>
              <a:gd name="csY18" fmla="*/ 491067 h 804334"/>
              <a:gd name="csX19" fmla="*/ 3073400 w 3107266"/>
              <a:gd name="csY19" fmla="*/ 448734 h 804334"/>
              <a:gd name="csX20" fmla="*/ 2637366 w 3107266"/>
              <a:gd name="csY20" fmla="*/ 173567 h 804334"/>
              <a:gd name="csX21" fmla="*/ 2628900 w 3107266"/>
              <a:gd name="csY21" fmla="*/ 186267 h 804334"/>
              <a:gd name="csX22" fmla="*/ 2798233 w 3107266"/>
              <a:gd name="csY22" fmla="*/ 355600 h 804334"/>
              <a:gd name="csX23" fmla="*/ 2747433 w 3107266"/>
              <a:gd name="csY23" fmla="*/ 461434 h 804334"/>
              <a:gd name="csX24" fmla="*/ 2726266 w 3107266"/>
              <a:gd name="csY24" fmla="*/ 469900 h 804334"/>
              <a:gd name="csX25" fmla="*/ 2353733 w 3107266"/>
              <a:gd name="csY25" fmla="*/ 381000 h 804334"/>
              <a:gd name="csX26" fmla="*/ 2383366 w 3107266"/>
              <a:gd name="csY26" fmla="*/ 330200 h 804334"/>
              <a:gd name="csX27" fmla="*/ 2357966 w 3107266"/>
              <a:gd name="csY27" fmla="*/ 287867 h 804334"/>
              <a:gd name="csX28" fmla="*/ 2501900 w 3107266"/>
              <a:gd name="csY28" fmla="*/ 148167 h 804334"/>
              <a:gd name="csX29" fmla="*/ 2569633 w 3107266"/>
              <a:gd name="csY29" fmla="*/ 186267 h 804334"/>
              <a:gd name="csX30" fmla="*/ 2599266 w 3107266"/>
              <a:gd name="csY30" fmla="*/ 143934 h 804334"/>
              <a:gd name="csX31" fmla="*/ 2476500 w 3107266"/>
              <a:gd name="csY31" fmla="*/ 110067 h 804334"/>
              <a:gd name="csX32" fmla="*/ 2387600 w 3107266"/>
              <a:gd name="csY32" fmla="*/ 101600 h 804334"/>
              <a:gd name="csX33" fmla="*/ 2252133 w 3107266"/>
              <a:gd name="csY33" fmla="*/ 127000 h 804334"/>
              <a:gd name="csX34" fmla="*/ 2150533 w 3107266"/>
              <a:gd name="csY34" fmla="*/ 182034 h 804334"/>
              <a:gd name="csX35" fmla="*/ 1651000 w 3107266"/>
              <a:gd name="csY35" fmla="*/ 563034 h 804334"/>
              <a:gd name="csX36" fmla="*/ 1651000 w 3107266"/>
              <a:gd name="csY36" fmla="*/ 613834 h 804334"/>
              <a:gd name="csX37" fmla="*/ 1540933 w 3107266"/>
              <a:gd name="csY37" fmla="*/ 647700 h 804334"/>
              <a:gd name="csX38" fmla="*/ 1231900 w 3107266"/>
              <a:gd name="csY38" fmla="*/ 770467 h 804334"/>
              <a:gd name="csX39" fmla="*/ 1087966 w 3107266"/>
              <a:gd name="csY39" fmla="*/ 800100 h 804334"/>
              <a:gd name="csX40" fmla="*/ 0 w 3107266"/>
              <a:gd name="csY40" fmla="*/ 804334 h 804334"/>
              <a:gd name="csX0" fmla="*/ 0 w 3073400"/>
              <a:gd name="csY0" fmla="*/ 804334 h 804334"/>
              <a:gd name="csX1" fmla="*/ 0 w 3073400"/>
              <a:gd name="csY1" fmla="*/ 749300 h 804334"/>
              <a:gd name="csX2" fmla="*/ 1016000 w 3073400"/>
              <a:gd name="csY2" fmla="*/ 723900 h 804334"/>
              <a:gd name="csX3" fmla="*/ 1181100 w 3073400"/>
              <a:gd name="csY3" fmla="*/ 690034 h 804334"/>
              <a:gd name="csX4" fmla="*/ 1320800 w 3073400"/>
              <a:gd name="csY4" fmla="*/ 626534 h 804334"/>
              <a:gd name="csX5" fmla="*/ 1460500 w 3073400"/>
              <a:gd name="csY5" fmla="*/ 512234 h 804334"/>
              <a:gd name="csX6" fmla="*/ 1579033 w 3073400"/>
              <a:gd name="csY6" fmla="*/ 452967 h 804334"/>
              <a:gd name="csX7" fmla="*/ 1574800 w 3073400"/>
              <a:gd name="csY7" fmla="*/ 406400 h 804334"/>
              <a:gd name="csX8" fmla="*/ 1680633 w 3073400"/>
              <a:gd name="csY8" fmla="*/ 368300 h 804334"/>
              <a:gd name="csX9" fmla="*/ 1684866 w 3073400"/>
              <a:gd name="csY9" fmla="*/ 427567 h 804334"/>
              <a:gd name="csX10" fmla="*/ 1739900 w 3073400"/>
              <a:gd name="csY10" fmla="*/ 410634 h 804334"/>
              <a:gd name="csX11" fmla="*/ 2091266 w 3073400"/>
              <a:gd name="csY11" fmla="*/ 118534 h 804334"/>
              <a:gd name="csX12" fmla="*/ 2226733 w 3073400"/>
              <a:gd name="csY12" fmla="*/ 46567 h 804334"/>
              <a:gd name="csX13" fmla="*/ 2429933 w 3073400"/>
              <a:gd name="csY13" fmla="*/ 0 h 804334"/>
              <a:gd name="csX14" fmla="*/ 2531533 w 3073400"/>
              <a:gd name="csY14" fmla="*/ 8467 h 804334"/>
              <a:gd name="csX15" fmla="*/ 2633133 w 3073400"/>
              <a:gd name="csY15" fmla="*/ 71967 h 804334"/>
              <a:gd name="csX16" fmla="*/ 2971800 w 3073400"/>
              <a:gd name="csY16" fmla="*/ 279400 h 804334"/>
              <a:gd name="csX17" fmla="*/ 3022600 w 3073400"/>
              <a:gd name="csY17" fmla="*/ 304800 h 804334"/>
              <a:gd name="csX18" fmla="*/ 3073400 w 3073400"/>
              <a:gd name="csY18" fmla="*/ 448734 h 804334"/>
              <a:gd name="csX19" fmla="*/ 2637366 w 3073400"/>
              <a:gd name="csY19" fmla="*/ 173567 h 804334"/>
              <a:gd name="csX20" fmla="*/ 2628900 w 3073400"/>
              <a:gd name="csY20" fmla="*/ 186267 h 804334"/>
              <a:gd name="csX21" fmla="*/ 2798233 w 3073400"/>
              <a:gd name="csY21" fmla="*/ 355600 h 804334"/>
              <a:gd name="csX22" fmla="*/ 2747433 w 3073400"/>
              <a:gd name="csY22" fmla="*/ 461434 h 804334"/>
              <a:gd name="csX23" fmla="*/ 2726266 w 3073400"/>
              <a:gd name="csY23" fmla="*/ 469900 h 804334"/>
              <a:gd name="csX24" fmla="*/ 2353733 w 3073400"/>
              <a:gd name="csY24" fmla="*/ 381000 h 804334"/>
              <a:gd name="csX25" fmla="*/ 2383366 w 3073400"/>
              <a:gd name="csY25" fmla="*/ 330200 h 804334"/>
              <a:gd name="csX26" fmla="*/ 2357966 w 3073400"/>
              <a:gd name="csY26" fmla="*/ 287867 h 804334"/>
              <a:gd name="csX27" fmla="*/ 2501900 w 3073400"/>
              <a:gd name="csY27" fmla="*/ 148167 h 804334"/>
              <a:gd name="csX28" fmla="*/ 2569633 w 3073400"/>
              <a:gd name="csY28" fmla="*/ 186267 h 804334"/>
              <a:gd name="csX29" fmla="*/ 2599266 w 3073400"/>
              <a:gd name="csY29" fmla="*/ 143934 h 804334"/>
              <a:gd name="csX30" fmla="*/ 2476500 w 3073400"/>
              <a:gd name="csY30" fmla="*/ 110067 h 804334"/>
              <a:gd name="csX31" fmla="*/ 2387600 w 3073400"/>
              <a:gd name="csY31" fmla="*/ 101600 h 804334"/>
              <a:gd name="csX32" fmla="*/ 2252133 w 3073400"/>
              <a:gd name="csY32" fmla="*/ 127000 h 804334"/>
              <a:gd name="csX33" fmla="*/ 2150533 w 3073400"/>
              <a:gd name="csY33" fmla="*/ 182034 h 804334"/>
              <a:gd name="csX34" fmla="*/ 1651000 w 3073400"/>
              <a:gd name="csY34" fmla="*/ 563034 h 804334"/>
              <a:gd name="csX35" fmla="*/ 1651000 w 3073400"/>
              <a:gd name="csY35" fmla="*/ 613834 h 804334"/>
              <a:gd name="csX36" fmla="*/ 1540933 w 3073400"/>
              <a:gd name="csY36" fmla="*/ 647700 h 804334"/>
              <a:gd name="csX37" fmla="*/ 1231900 w 3073400"/>
              <a:gd name="csY37" fmla="*/ 770467 h 804334"/>
              <a:gd name="csX38" fmla="*/ 1087966 w 3073400"/>
              <a:gd name="csY38" fmla="*/ 800100 h 804334"/>
              <a:gd name="csX39" fmla="*/ 0 w 3073400"/>
              <a:gd name="csY39" fmla="*/ 804334 h 804334"/>
              <a:gd name="csX0" fmla="*/ 0 w 3055558"/>
              <a:gd name="csY0" fmla="*/ 804334 h 804334"/>
              <a:gd name="csX1" fmla="*/ 0 w 3055558"/>
              <a:gd name="csY1" fmla="*/ 749300 h 804334"/>
              <a:gd name="csX2" fmla="*/ 1016000 w 3055558"/>
              <a:gd name="csY2" fmla="*/ 723900 h 804334"/>
              <a:gd name="csX3" fmla="*/ 1181100 w 3055558"/>
              <a:gd name="csY3" fmla="*/ 690034 h 804334"/>
              <a:gd name="csX4" fmla="*/ 1320800 w 3055558"/>
              <a:gd name="csY4" fmla="*/ 626534 h 804334"/>
              <a:gd name="csX5" fmla="*/ 1460500 w 3055558"/>
              <a:gd name="csY5" fmla="*/ 512234 h 804334"/>
              <a:gd name="csX6" fmla="*/ 1579033 w 3055558"/>
              <a:gd name="csY6" fmla="*/ 452967 h 804334"/>
              <a:gd name="csX7" fmla="*/ 1574800 w 3055558"/>
              <a:gd name="csY7" fmla="*/ 406400 h 804334"/>
              <a:gd name="csX8" fmla="*/ 1680633 w 3055558"/>
              <a:gd name="csY8" fmla="*/ 368300 h 804334"/>
              <a:gd name="csX9" fmla="*/ 1684866 w 3055558"/>
              <a:gd name="csY9" fmla="*/ 427567 h 804334"/>
              <a:gd name="csX10" fmla="*/ 1739900 w 3055558"/>
              <a:gd name="csY10" fmla="*/ 410634 h 804334"/>
              <a:gd name="csX11" fmla="*/ 2091266 w 3055558"/>
              <a:gd name="csY11" fmla="*/ 118534 h 804334"/>
              <a:gd name="csX12" fmla="*/ 2226733 w 3055558"/>
              <a:gd name="csY12" fmla="*/ 46567 h 804334"/>
              <a:gd name="csX13" fmla="*/ 2429933 w 3055558"/>
              <a:gd name="csY13" fmla="*/ 0 h 804334"/>
              <a:gd name="csX14" fmla="*/ 2531533 w 3055558"/>
              <a:gd name="csY14" fmla="*/ 8467 h 804334"/>
              <a:gd name="csX15" fmla="*/ 2633133 w 3055558"/>
              <a:gd name="csY15" fmla="*/ 71967 h 804334"/>
              <a:gd name="csX16" fmla="*/ 2971800 w 3055558"/>
              <a:gd name="csY16" fmla="*/ 279400 h 804334"/>
              <a:gd name="csX17" fmla="*/ 3022600 w 3055558"/>
              <a:gd name="csY17" fmla="*/ 304800 h 804334"/>
              <a:gd name="csX18" fmla="*/ 3055558 w 3055558"/>
              <a:gd name="csY18" fmla="*/ 448734 h 804334"/>
              <a:gd name="csX19" fmla="*/ 2637366 w 3055558"/>
              <a:gd name="csY19" fmla="*/ 173567 h 804334"/>
              <a:gd name="csX20" fmla="*/ 2628900 w 3055558"/>
              <a:gd name="csY20" fmla="*/ 186267 h 804334"/>
              <a:gd name="csX21" fmla="*/ 2798233 w 3055558"/>
              <a:gd name="csY21" fmla="*/ 355600 h 804334"/>
              <a:gd name="csX22" fmla="*/ 2747433 w 3055558"/>
              <a:gd name="csY22" fmla="*/ 461434 h 804334"/>
              <a:gd name="csX23" fmla="*/ 2726266 w 3055558"/>
              <a:gd name="csY23" fmla="*/ 469900 h 804334"/>
              <a:gd name="csX24" fmla="*/ 2353733 w 3055558"/>
              <a:gd name="csY24" fmla="*/ 381000 h 804334"/>
              <a:gd name="csX25" fmla="*/ 2383366 w 3055558"/>
              <a:gd name="csY25" fmla="*/ 330200 h 804334"/>
              <a:gd name="csX26" fmla="*/ 2357966 w 3055558"/>
              <a:gd name="csY26" fmla="*/ 287867 h 804334"/>
              <a:gd name="csX27" fmla="*/ 2501900 w 3055558"/>
              <a:gd name="csY27" fmla="*/ 148167 h 804334"/>
              <a:gd name="csX28" fmla="*/ 2569633 w 3055558"/>
              <a:gd name="csY28" fmla="*/ 186267 h 804334"/>
              <a:gd name="csX29" fmla="*/ 2599266 w 3055558"/>
              <a:gd name="csY29" fmla="*/ 143934 h 804334"/>
              <a:gd name="csX30" fmla="*/ 2476500 w 3055558"/>
              <a:gd name="csY30" fmla="*/ 110067 h 804334"/>
              <a:gd name="csX31" fmla="*/ 2387600 w 3055558"/>
              <a:gd name="csY31" fmla="*/ 101600 h 804334"/>
              <a:gd name="csX32" fmla="*/ 2252133 w 3055558"/>
              <a:gd name="csY32" fmla="*/ 127000 h 804334"/>
              <a:gd name="csX33" fmla="*/ 2150533 w 3055558"/>
              <a:gd name="csY33" fmla="*/ 182034 h 804334"/>
              <a:gd name="csX34" fmla="*/ 1651000 w 3055558"/>
              <a:gd name="csY34" fmla="*/ 563034 h 804334"/>
              <a:gd name="csX35" fmla="*/ 1651000 w 3055558"/>
              <a:gd name="csY35" fmla="*/ 613834 h 804334"/>
              <a:gd name="csX36" fmla="*/ 1540933 w 3055558"/>
              <a:gd name="csY36" fmla="*/ 647700 h 804334"/>
              <a:gd name="csX37" fmla="*/ 1231900 w 3055558"/>
              <a:gd name="csY37" fmla="*/ 770467 h 804334"/>
              <a:gd name="csX38" fmla="*/ 1087966 w 3055558"/>
              <a:gd name="csY38" fmla="*/ 800100 h 804334"/>
              <a:gd name="csX39" fmla="*/ 0 w 3055558"/>
              <a:gd name="csY39" fmla="*/ 804334 h 804334"/>
              <a:gd name="csX0" fmla="*/ 0 w 3022600"/>
              <a:gd name="csY0" fmla="*/ 804334 h 804334"/>
              <a:gd name="csX1" fmla="*/ 0 w 3022600"/>
              <a:gd name="csY1" fmla="*/ 749300 h 804334"/>
              <a:gd name="csX2" fmla="*/ 1016000 w 3022600"/>
              <a:gd name="csY2" fmla="*/ 723900 h 804334"/>
              <a:gd name="csX3" fmla="*/ 1181100 w 3022600"/>
              <a:gd name="csY3" fmla="*/ 690034 h 804334"/>
              <a:gd name="csX4" fmla="*/ 1320800 w 3022600"/>
              <a:gd name="csY4" fmla="*/ 626534 h 804334"/>
              <a:gd name="csX5" fmla="*/ 1460500 w 3022600"/>
              <a:gd name="csY5" fmla="*/ 512234 h 804334"/>
              <a:gd name="csX6" fmla="*/ 1579033 w 3022600"/>
              <a:gd name="csY6" fmla="*/ 452967 h 804334"/>
              <a:gd name="csX7" fmla="*/ 1574800 w 3022600"/>
              <a:gd name="csY7" fmla="*/ 406400 h 804334"/>
              <a:gd name="csX8" fmla="*/ 1680633 w 3022600"/>
              <a:gd name="csY8" fmla="*/ 368300 h 804334"/>
              <a:gd name="csX9" fmla="*/ 1684866 w 3022600"/>
              <a:gd name="csY9" fmla="*/ 427567 h 804334"/>
              <a:gd name="csX10" fmla="*/ 1739900 w 3022600"/>
              <a:gd name="csY10" fmla="*/ 410634 h 804334"/>
              <a:gd name="csX11" fmla="*/ 2091266 w 3022600"/>
              <a:gd name="csY11" fmla="*/ 118534 h 804334"/>
              <a:gd name="csX12" fmla="*/ 2226733 w 3022600"/>
              <a:gd name="csY12" fmla="*/ 46567 h 804334"/>
              <a:gd name="csX13" fmla="*/ 2429933 w 3022600"/>
              <a:gd name="csY13" fmla="*/ 0 h 804334"/>
              <a:gd name="csX14" fmla="*/ 2531533 w 3022600"/>
              <a:gd name="csY14" fmla="*/ 8467 h 804334"/>
              <a:gd name="csX15" fmla="*/ 2633133 w 3022600"/>
              <a:gd name="csY15" fmla="*/ 71967 h 804334"/>
              <a:gd name="csX16" fmla="*/ 2971800 w 3022600"/>
              <a:gd name="csY16" fmla="*/ 279400 h 804334"/>
              <a:gd name="csX17" fmla="*/ 3022600 w 3022600"/>
              <a:gd name="csY17" fmla="*/ 304800 h 804334"/>
              <a:gd name="csX18" fmla="*/ 2637366 w 3022600"/>
              <a:gd name="csY18" fmla="*/ 173567 h 804334"/>
              <a:gd name="csX19" fmla="*/ 2628900 w 3022600"/>
              <a:gd name="csY19" fmla="*/ 186267 h 804334"/>
              <a:gd name="csX20" fmla="*/ 2798233 w 3022600"/>
              <a:gd name="csY20" fmla="*/ 355600 h 804334"/>
              <a:gd name="csX21" fmla="*/ 2747433 w 3022600"/>
              <a:gd name="csY21" fmla="*/ 461434 h 804334"/>
              <a:gd name="csX22" fmla="*/ 2726266 w 3022600"/>
              <a:gd name="csY22" fmla="*/ 469900 h 804334"/>
              <a:gd name="csX23" fmla="*/ 2353733 w 3022600"/>
              <a:gd name="csY23" fmla="*/ 381000 h 804334"/>
              <a:gd name="csX24" fmla="*/ 2383366 w 3022600"/>
              <a:gd name="csY24" fmla="*/ 330200 h 804334"/>
              <a:gd name="csX25" fmla="*/ 2357966 w 3022600"/>
              <a:gd name="csY25" fmla="*/ 287867 h 804334"/>
              <a:gd name="csX26" fmla="*/ 2501900 w 3022600"/>
              <a:gd name="csY26" fmla="*/ 148167 h 804334"/>
              <a:gd name="csX27" fmla="*/ 2569633 w 3022600"/>
              <a:gd name="csY27" fmla="*/ 186267 h 804334"/>
              <a:gd name="csX28" fmla="*/ 2599266 w 3022600"/>
              <a:gd name="csY28" fmla="*/ 143934 h 804334"/>
              <a:gd name="csX29" fmla="*/ 2476500 w 3022600"/>
              <a:gd name="csY29" fmla="*/ 110067 h 804334"/>
              <a:gd name="csX30" fmla="*/ 2387600 w 3022600"/>
              <a:gd name="csY30" fmla="*/ 101600 h 804334"/>
              <a:gd name="csX31" fmla="*/ 2252133 w 3022600"/>
              <a:gd name="csY31" fmla="*/ 127000 h 804334"/>
              <a:gd name="csX32" fmla="*/ 2150533 w 3022600"/>
              <a:gd name="csY32" fmla="*/ 182034 h 804334"/>
              <a:gd name="csX33" fmla="*/ 1651000 w 3022600"/>
              <a:gd name="csY33" fmla="*/ 563034 h 804334"/>
              <a:gd name="csX34" fmla="*/ 1651000 w 3022600"/>
              <a:gd name="csY34" fmla="*/ 613834 h 804334"/>
              <a:gd name="csX35" fmla="*/ 1540933 w 3022600"/>
              <a:gd name="csY35" fmla="*/ 647700 h 804334"/>
              <a:gd name="csX36" fmla="*/ 1231900 w 3022600"/>
              <a:gd name="csY36" fmla="*/ 770467 h 804334"/>
              <a:gd name="csX37" fmla="*/ 1087966 w 3022600"/>
              <a:gd name="csY37" fmla="*/ 800100 h 804334"/>
              <a:gd name="csX38" fmla="*/ 0 w 3022600"/>
              <a:gd name="csY38" fmla="*/ 804334 h 804334"/>
              <a:gd name="csX0" fmla="*/ 0 w 2971800"/>
              <a:gd name="csY0" fmla="*/ 804334 h 804334"/>
              <a:gd name="csX1" fmla="*/ 0 w 2971800"/>
              <a:gd name="csY1" fmla="*/ 749300 h 804334"/>
              <a:gd name="csX2" fmla="*/ 1016000 w 2971800"/>
              <a:gd name="csY2" fmla="*/ 723900 h 804334"/>
              <a:gd name="csX3" fmla="*/ 1181100 w 2971800"/>
              <a:gd name="csY3" fmla="*/ 690034 h 804334"/>
              <a:gd name="csX4" fmla="*/ 1320800 w 2971800"/>
              <a:gd name="csY4" fmla="*/ 626534 h 804334"/>
              <a:gd name="csX5" fmla="*/ 1460500 w 2971800"/>
              <a:gd name="csY5" fmla="*/ 512234 h 804334"/>
              <a:gd name="csX6" fmla="*/ 1579033 w 2971800"/>
              <a:gd name="csY6" fmla="*/ 452967 h 804334"/>
              <a:gd name="csX7" fmla="*/ 1574800 w 2971800"/>
              <a:gd name="csY7" fmla="*/ 406400 h 804334"/>
              <a:gd name="csX8" fmla="*/ 1680633 w 2971800"/>
              <a:gd name="csY8" fmla="*/ 368300 h 804334"/>
              <a:gd name="csX9" fmla="*/ 1684866 w 2971800"/>
              <a:gd name="csY9" fmla="*/ 427567 h 804334"/>
              <a:gd name="csX10" fmla="*/ 1739900 w 2971800"/>
              <a:gd name="csY10" fmla="*/ 410634 h 804334"/>
              <a:gd name="csX11" fmla="*/ 2091266 w 2971800"/>
              <a:gd name="csY11" fmla="*/ 118534 h 804334"/>
              <a:gd name="csX12" fmla="*/ 2226733 w 2971800"/>
              <a:gd name="csY12" fmla="*/ 46567 h 804334"/>
              <a:gd name="csX13" fmla="*/ 2429933 w 2971800"/>
              <a:gd name="csY13" fmla="*/ 0 h 804334"/>
              <a:gd name="csX14" fmla="*/ 2531533 w 2971800"/>
              <a:gd name="csY14" fmla="*/ 8467 h 804334"/>
              <a:gd name="csX15" fmla="*/ 2633133 w 2971800"/>
              <a:gd name="csY15" fmla="*/ 71967 h 804334"/>
              <a:gd name="csX16" fmla="*/ 2971800 w 2971800"/>
              <a:gd name="csY16" fmla="*/ 279400 h 804334"/>
              <a:gd name="csX17" fmla="*/ 2637366 w 2971800"/>
              <a:gd name="csY17" fmla="*/ 173567 h 804334"/>
              <a:gd name="csX18" fmla="*/ 2628900 w 2971800"/>
              <a:gd name="csY18" fmla="*/ 186267 h 804334"/>
              <a:gd name="csX19" fmla="*/ 2798233 w 2971800"/>
              <a:gd name="csY19" fmla="*/ 355600 h 804334"/>
              <a:gd name="csX20" fmla="*/ 2747433 w 2971800"/>
              <a:gd name="csY20" fmla="*/ 461434 h 804334"/>
              <a:gd name="csX21" fmla="*/ 2726266 w 2971800"/>
              <a:gd name="csY21" fmla="*/ 469900 h 804334"/>
              <a:gd name="csX22" fmla="*/ 2353733 w 2971800"/>
              <a:gd name="csY22" fmla="*/ 381000 h 804334"/>
              <a:gd name="csX23" fmla="*/ 2383366 w 2971800"/>
              <a:gd name="csY23" fmla="*/ 330200 h 804334"/>
              <a:gd name="csX24" fmla="*/ 2357966 w 2971800"/>
              <a:gd name="csY24" fmla="*/ 287867 h 804334"/>
              <a:gd name="csX25" fmla="*/ 2501900 w 2971800"/>
              <a:gd name="csY25" fmla="*/ 148167 h 804334"/>
              <a:gd name="csX26" fmla="*/ 2569633 w 2971800"/>
              <a:gd name="csY26" fmla="*/ 186267 h 804334"/>
              <a:gd name="csX27" fmla="*/ 2599266 w 2971800"/>
              <a:gd name="csY27" fmla="*/ 143934 h 804334"/>
              <a:gd name="csX28" fmla="*/ 2476500 w 2971800"/>
              <a:gd name="csY28" fmla="*/ 110067 h 804334"/>
              <a:gd name="csX29" fmla="*/ 2387600 w 2971800"/>
              <a:gd name="csY29" fmla="*/ 101600 h 804334"/>
              <a:gd name="csX30" fmla="*/ 2252133 w 2971800"/>
              <a:gd name="csY30" fmla="*/ 127000 h 804334"/>
              <a:gd name="csX31" fmla="*/ 2150533 w 2971800"/>
              <a:gd name="csY31" fmla="*/ 182034 h 804334"/>
              <a:gd name="csX32" fmla="*/ 1651000 w 2971800"/>
              <a:gd name="csY32" fmla="*/ 563034 h 804334"/>
              <a:gd name="csX33" fmla="*/ 1651000 w 2971800"/>
              <a:gd name="csY33" fmla="*/ 613834 h 804334"/>
              <a:gd name="csX34" fmla="*/ 1540933 w 2971800"/>
              <a:gd name="csY34" fmla="*/ 647700 h 804334"/>
              <a:gd name="csX35" fmla="*/ 1231900 w 2971800"/>
              <a:gd name="csY35" fmla="*/ 770467 h 804334"/>
              <a:gd name="csX36" fmla="*/ 1087966 w 2971800"/>
              <a:gd name="csY36" fmla="*/ 800100 h 804334"/>
              <a:gd name="csX37" fmla="*/ 0 w 2971800"/>
              <a:gd name="csY37" fmla="*/ 804334 h 804334"/>
              <a:gd name="csX0" fmla="*/ 0 w 2798233"/>
              <a:gd name="csY0" fmla="*/ 804334 h 804334"/>
              <a:gd name="csX1" fmla="*/ 0 w 2798233"/>
              <a:gd name="csY1" fmla="*/ 749300 h 804334"/>
              <a:gd name="csX2" fmla="*/ 1016000 w 2798233"/>
              <a:gd name="csY2" fmla="*/ 723900 h 804334"/>
              <a:gd name="csX3" fmla="*/ 1181100 w 2798233"/>
              <a:gd name="csY3" fmla="*/ 690034 h 804334"/>
              <a:gd name="csX4" fmla="*/ 1320800 w 2798233"/>
              <a:gd name="csY4" fmla="*/ 626534 h 804334"/>
              <a:gd name="csX5" fmla="*/ 1460500 w 2798233"/>
              <a:gd name="csY5" fmla="*/ 512234 h 804334"/>
              <a:gd name="csX6" fmla="*/ 1579033 w 2798233"/>
              <a:gd name="csY6" fmla="*/ 452967 h 804334"/>
              <a:gd name="csX7" fmla="*/ 1574800 w 2798233"/>
              <a:gd name="csY7" fmla="*/ 406400 h 804334"/>
              <a:gd name="csX8" fmla="*/ 1680633 w 2798233"/>
              <a:gd name="csY8" fmla="*/ 368300 h 804334"/>
              <a:gd name="csX9" fmla="*/ 1684866 w 2798233"/>
              <a:gd name="csY9" fmla="*/ 427567 h 804334"/>
              <a:gd name="csX10" fmla="*/ 1739900 w 2798233"/>
              <a:gd name="csY10" fmla="*/ 410634 h 804334"/>
              <a:gd name="csX11" fmla="*/ 2091266 w 2798233"/>
              <a:gd name="csY11" fmla="*/ 118534 h 804334"/>
              <a:gd name="csX12" fmla="*/ 2226733 w 2798233"/>
              <a:gd name="csY12" fmla="*/ 46567 h 804334"/>
              <a:gd name="csX13" fmla="*/ 2429933 w 2798233"/>
              <a:gd name="csY13" fmla="*/ 0 h 804334"/>
              <a:gd name="csX14" fmla="*/ 2531533 w 2798233"/>
              <a:gd name="csY14" fmla="*/ 8467 h 804334"/>
              <a:gd name="csX15" fmla="*/ 2633133 w 2798233"/>
              <a:gd name="csY15" fmla="*/ 71967 h 804334"/>
              <a:gd name="csX16" fmla="*/ 2637366 w 2798233"/>
              <a:gd name="csY16" fmla="*/ 173567 h 804334"/>
              <a:gd name="csX17" fmla="*/ 2628900 w 2798233"/>
              <a:gd name="csY17" fmla="*/ 186267 h 804334"/>
              <a:gd name="csX18" fmla="*/ 2798233 w 2798233"/>
              <a:gd name="csY18" fmla="*/ 355600 h 804334"/>
              <a:gd name="csX19" fmla="*/ 2747433 w 2798233"/>
              <a:gd name="csY19" fmla="*/ 461434 h 804334"/>
              <a:gd name="csX20" fmla="*/ 2726266 w 2798233"/>
              <a:gd name="csY20" fmla="*/ 469900 h 804334"/>
              <a:gd name="csX21" fmla="*/ 2353733 w 2798233"/>
              <a:gd name="csY21" fmla="*/ 381000 h 804334"/>
              <a:gd name="csX22" fmla="*/ 2383366 w 2798233"/>
              <a:gd name="csY22" fmla="*/ 330200 h 804334"/>
              <a:gd name="csX23" fmla="*/ 2357966 w 2798233"/>
              <a:gd name="csY23" fmla="*/ 287867 h 804334"/>
              <a:gd name="csX24" fmla="*/ 2501900 w 2798233"/>
              <a:gd name="csY24" fmla="*/ 148167 h 804334"/>
              <a:gd name="csX25" fmla="*/ 2569633 w 2798233"/>
              <a:gd name="csY25" fmla="*/ 186267 h 804334"/>
              <a:gd name="csX26" fmla="*/ 2599266 w 2798233"/>
              <a:gd name="csY26" fmla="*/ 143934 h 804334"/>
              <a:gd name="csX27" fmla="*/ 2476500 w 2798233"/>
              <a:gd name="csY27" fmla="*/ 110067 h 804334"/>
              <a:gd name="csX28" fmla="*/ 2387600 w 2798233"/>
              <a:gd name="csY28" fmla="*/ 101600 h 804334"/>
              <a:gd name="csX29" fmla="*/ 2252133 w 2798233"/>
              <a:gd name="csY29" fmla="*/ 127000 h 804334"/>
              <a:gd name="csX30" fmla="*/ 2150533 w 2798233"/>
              <a:gd name="csY30" fmla="*/ 182034 h 804334"/>
              <a:gd name="csX31" fmla="*/ 1651000 w 2798233"/>
              <a:gd name="csY31" fmla="*/ 563034 h 804334"/>
              <a:gd name="csX32" fmla="*/ 1651000 w 2798233"/>
              <a:gd name="csY32" fmla="*/ 613834 h 804334"/>
              <a:gd name="csX33" fmla="*/ 1540933 w 2798233"/>
              <a:gd name="csY33" fmla="*/ 647700 h 804334"/>
              <a:gd name="csX34" fmla="*/ 1231900 w 2798233"/>
              <a:gd name="csY34" fmla="*/ 770467 h 804334"/>
              <a:gd name="csX35" fmla="*/ 1087966 w 2798233"/>
              <a:gd name="csY35" fmla="*/ 800100 h 804334"/>
              <a:gd name="csX36" fmla="*/ 0 w 2798233"/>
              <a:gd name="csY36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726266 w 2747433"/>
              <a:gd name="csY19" fmla="*/ 469900 h 804334"/>
              <a:gd name="csX20" fmla="*/ 2353733 w 2747433"/>
              <a:gd name="csY20" fmla="*/ 381000 h 804334"/>
              <a:gd name="csX21" fmla="*/ 2383366 w 2747433"/>
              <a:gd name="csY21" fmla="*/ 330200 h 804334"/>
              <a:gd name="csX22" fmla="*/ 2357966 w 2747433"/>
              <a:gd name="csY22" fmla="*/ 287867 h 804334"/>
              <a:gd name="csX23" fmla="*/ 2501900 w 2747433"/>
              <a:gd name="csY23" fmla="*/ 148167 h 804334"/>
              <a:gd name="csX24" fmla="*/ 2569633 w 2747433"/>
              <a:gd name="csY24" fmla="*/ 186267 h 804334"/>
              <a:gd name="csX25" fmla="*/ 2599266 w 2747433"/>
              <a:gd name="csY25" fmla="*/ 143934 h 804334"/>
              <a:gd name="csX26" fmla="*/ 2476500 w 2747433"/>
              <a:gd name="csY26" fmla="*/ 110067 h 804334"/>
              <a:gd name="csX27" fmla="*/ 2387600 w 2747433"/>
              <a:gd name="csY27" fmla="*/ 101600 h 804334"/>
              <a:gd name="csX28" fmla="*/ 2252133 w 2747433"/>
              <a:gd name="csY28" fmla="*/ 127000 h 804334"/>
              <a:gd name="csX29" fmla="*/ 2150533 w 2747433"/>
              <a:gd name="csY29" fmla="*/ 182034 h 804334"/>
              <a:gd name="csX30" fmla="*/ 1651000 w 2747433"/>
              <a:gd name="csY30" fmla="*/ 563034 h 804334"/>
              <a:gd name="csX31" fmla="*/ 1651000 w 2747433"/>
              <a:gd name="csY31" fmla="*/ 613834 h 804334"/>
              <a:gd name="csX32" fmla="*/ 1540933 w 2747433"/>
              <a:gd name="csY32" fmla="*/ 647700 h 804334"/>
              <a:gd name="csX33" fmla="*/ 1231900 w 2747433"/>
              <a:gd name="csY33" fmla="*/ 770467 h 804334"/>
              <a:gd name="csX34" fmla="*/ 1087966 w 2747433"/>
              <a:gd name="csY34" fmla="*/ 800100 h 804334"/>
              <a:gd name="csX35" fmla="*/ 0 w 2747433"/>
              <a:gd name="csY35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353733 w 2747433"/>
              <a:gd name="csY19" fmla="*/ 381000 h 804334"/>
              <a:gd name="csX20" fmla="*/ 2383366 w 2747433"/>
              <a:gd name="csY20" fmla="*/ 330200 h 804334"/>
              <a:gd name="csX21" fmla="*/ 2357966 w 2747433"/>
              <a:gd name="csY21" fmla="*/ 287867 h 804334"/>
              <a:gd name="csX22" fmla="*/ 2501900 w 2747433"/>
              <a:gd name="csY22" fmla="*/ 148167 h 804334"/>
              <a:gd name="csX23" fmla="*/ 2569633 w 2747433"/>
              <a:gd name="csY23" fmla="*/ 186267 h 804334"/>
              <a:gd name="csX24" fmla="*/ 2599266 w 2747433"/>
              <a:gd name="csY24" fmla="*/ 143934 h 804334"/>
              <a:gd name="csX25" fmla="*/ 2476500 w 2747433"/>
              <a:gd name="csY25" fmla="*/ 110067 h 804334"/>
              <a:gd name="csX26" fmla="*/ 2387600 w 2747433"/>
              <a:gd name="csY26" fmla="*/ 101600 h 804334"/>
              <a:gd name="csX27" fmla="*/ 2252133 w 2747433"/>
              <a:gd name="csY27" fmla="*/ 127000 h 804334"/>
              <a:gd name="csX28" fmla="*/ 2150533 w 2747433"/>
              <a:gd name="csY28" fmla="*/ 182034 h 804334"/>
              <a:gd name="csX29" fmla="*/ 1651000 w 2747433"/>
              <a:gd name="csY29" fmla="*/ 563034 h 804334"/>
              <a:gd name="csX30" fmla="*/ 1651000 w 2747433"/>
              <a:gd name="csY30" fmla="*/ 613834 h 804334"/>
              <a:gd name="csX31" fmla="*/ 1540933 w 2747433"/>
              <a:gd name="csY31" fmla="*/ 647700 h 804334"/>
              <a:gd name="csX32" fmla="*/ 1231900 w 2747433"/>
              <a:gd name="csY32" fmla="*/ 770467 h 804334"/>
              <a:gd name="csX33" fmla="*/ 1087966 w 2747433"/>
              <a:gd name="csY33" fmla="*/ 800100 h 804334"/>
              <a:gd name="csX34" fmla="*/ 0 w 2747433"/>
              <a:gd name="csY34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3733 w 2637366"/>
              <a:gd name="csY18" fmla="*/ 381000 h 804334"/>
              <a:gd name="csX19" fmla="*/ 2383366 w 2637366"/>
              <a:gd name="csY19" fmla="*/ 330200 h 804334"/>
              <a:gd name="csX20" fmla="*/ 2357966 w 2637366"/>
              <a:gd name="csY20" fmla="*/ 287867 h 804334"/>
              <a:gd name="csX21" fmla="*/ 2501900 w 2637366"/>
              <a:gd name="csY21" fmla="*/ 148167 h 804334"/>
              <a:gd name="csX22" fmla="*/ 2569633 w 2637366"/>
              <a:gd name="csY22" fmla="*/ 186267 h 804334"/>
              <a:gd name="csX23" fmla="*/ 2599266 w 2637366"/>
              <a:gd name="csY23" fmla="*/ 143934 h 804334"/>
              <a:gd name="csX24" fmla="*/ 2476500 w 2637366"/>
              <a:gd name="csY24" fmla="*/ 110067 h 804334"/>
              <a:gd name="csX25" fmla="*/ 2387600 w 2637366"/>
              <a:gd name="csY25" fmla="*/ 101600 h 804334"/>
              <a:gd name="csX26" fmla="*/ 2252133 w 2637366"/>
              <a:gd name="csY26" fmla="*/ 127000 h 804334"/>
              <a:gd name="csX27" fmla="*/ 2150533 w 2637366"/>
              <a:gd name="csY27" fmla="*/ 182034 h 804334"/>
              <a:gd name="csX28" fmla="*/ 1651000 w 2637366"/>
              <a:gd name="csY28" fmla="*/ 563034 h 804334"/>
              <a:gd name="csX29" fmla="*/ 1651000 w 2637366"/>
              <a:gd name="csY29" fmla="*/ 613834 h 804334"/>
              <a:gd name="csX30" fmla="*/ 1540933 w 2637366"/>
              <a:gd name="csY30" fmla="*/ 647700 h 804334"/>
              <a:gd name="csX31" fmla="*/ 1231900 w 2637366"/>
              <a:gd name="csY31" fmla="*/ 770467 h 804334"/>
              <a:gd name="csX32" fmla="*/ 1087966 w 2637366"/>
              <a:gd name="csY32" fmla="*/ 800100 h 804334"/>
              <a:gd name="csX33" fmla="*/ 0 w 2637366"/>
              <a:gd name="csY33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83366 w 2637366"/>
              <a:gd name="csY18" fmla="*/ 330200 h 804334"/>
              <a:gd name="csX19" fmla="*/ 2357966 w 2637366"/>
              <a:gd name="csY19" fmla="*/ 287867 h 804334"/>
              <a:gd name="csX20" fmla="*/ 2501900 w 2637366"/>
              <a:gd name="csY20" fmla="*/ 148167 h 804334"/>
              <a:gd name="csX21" fmla="*/ 2569633 w 2637366"/>
              <a:gd name="csY21" fmla="*/ 186267 h 804334"/>
              <a:gd name="csX22" fmla="*/ 2599266 w 2637366"/>
              <a:gd name="csY22" fmla="*/ 143934 h 804334"/>
              <a:gd name="csX23" fmla="*/ 2476500 w 2637366"/>
              <a:gd name="csY23" fmla="*/ 110067 h 804334"/>
              <a:gd name="csX24" fmla="*/ 2387600 w 2637366"/>
              <a:gd name="csY24" fmla="*/ 101600 h 804334"/>
              <a:gd name="csX25" fmla="*/ 2252133 w 2637366"/>
              <a:gd name="csY25" fmla="*/ 127000 h 804334"/>
              <a:gd name="csX26" fmla="*/ 2150533 w 2637366"/>
              <a:gd name="csY26" fmla="*/ 182034 h 804334"/>
              <a:gd name="csX27" fmla="*/ 1651000 w 2637366"/>
              <a:gd name="csY27" fmla="*/ 563034 h 804334"/>
              <a:gd name="csX28" fmla="*/ 1651000 w 2637366"/>
              <a:gd name="csY28" fmla="*/ 613834 h 804334"/>
              <a:gd name="csX29" fmla="*/ 1540933 w 2637366"/>
              <a:gd name="csY29" fmla="*/ 647700 h 804334"/>
              <a:gd name="csX30" fmla="*/ 1231900 w 2637366"/>
              <a:gd name="csY30" fmla="*/ 770467 h 804334"/>
              <a:gd name="csX31" fmla="*/ 1087966 w 2637366"/>
              <a:gd name="csY31" fmla="*/ 800100 h 804334"/>
              <a:gd name="csX32" fmla="*/ 0 w 2637366"/>
              <a:gd name="csY32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7966 w 2637366"/>
              <a:gd name="csY18" fmla="*/ 287867 h 804334"/>
              <a:gd name="csX19" fmla="*/ 2501900 w 2637366"/>
              <a:gd name="csY19" fmla="*/ 148167 h 804334"/>
              <a:gd name="csX20" fmla="*/ 2569633 w 2637366"/>
              <a:gd name="csY20" fmla="*/ 186267 h 804334"/>
              <a:gd name="csX21" fmla="*/ 2599266 w 2637366"/>
              <a:gd name="csY21" fmla="*/ 143934 h 804334"/>
              <a:gd name="csX22" fmla="*/ 2476500 w 2637366"/>
              <a:gd name="csY22" fmla="*/ 110067 h 804334"/>
              <a:gd name="csX23" fmla="*/ 2387600 w 2637366"/>
              <a:gd name="csY23" fmla="*/ 101600 h 804334"/>
              <a:gd name="csX24" fmla="*/ 2252133 w 2637366"/>
              <a:gd name="csY24" fmla="*/ 127000 h 804334"/>
              <a:gd name="csX25" fmla="*/ 2150533 w 2637366"/>
              <a:gd name="csY25" fmla="*/ 182034 h 804334"/>
              <a:gd name="csX26" fmla="*/ 1651000 w 2637366"/>
              <a:gd name="csY26" fmla="*/ 563034 h 804334"/>
              <a:gd name="csX27" fmla="*/ 1651000 w 2637366"/>
              <a:gd name="csY27" fmla="*/ 613834 h 804334"/>
              <a:gd name="csX28" fmla="*/ 1540933 w 2637366"/>
              <a:gd name="csY28" fmla="*/ 647700 h 804334"/>
              <a:gd name="csX29" fmla="*/ 1231900 w 2637366"/>
              <a:gd name="csY29" fmla="*/ 770467 h 804334"/>
              <a:gd name="csX30" fmla="*/ 1087966 w 2637366"/>
              <a:gd name="csY30" fmla="*/ 800100 h 804334"/>
              <a:gd name="csX31" fmla="*/ 0 w 2637366"/>
              <a:gd name="csY31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501900 w 2637366"/>
              <a:gd name="csY18" fmla="*/ 148167 h 804334"/>
              <a:gd name="csX19" fmla="*/ 2569633 w 2637366"/>
              <a:gd name="csY19" fmla="*/ 186267 h 804334"/>
              <a:gd name="csX20" fmla="*/ 2599266 w 2637366"/>
              <a:gd name="csY20" fmla="*/ 143934 h 804334"/>
              <a:gd name="csX21" fmla="*/ 2476500 w 2637366"/>
              <a:gd name="csY21" fmla="*/ 110067 h 804334"/>
              <a:gd name="csX22" fmla="*/ 2387600 w 2637366"/>
              <a:gd name="csY22" fmla="*/ 101600 h 804334"/>
              <a:gd name="csX23" fmla="*/ 2252133 w 2637366"/>
              <a:gd name="csY23" fmla="*/ 127000 h 804334"/>
              <a:gd name="csX24" fmla="*/ 2150533 w 2637366"/>
              <a:gd name="csY24" fmla="*/ 182034 h 804334"/>
              <a:gd name="csX25" fmla="*/ 1651000 w 2637366"/>
              <a:gd name="csY25" fmla="*/ 563034 h 804334"/>
              <a:gd name="csX26" fmla="*/ 1651000 w 2637366"/>
              <a:gd name="csY26" fmla="*/ 613834 h 804334"/>
              <a:gd name="csX27" fmla="*/ 1540933 w 2637366"/>
              <a:gd name="csY27" fmla="*/ 647700 h 804334"/>
              <a:gd name="csX28" fmla="*/ 1231900 w 2637366"/>
              <a:gd name="csY28" fmla="*/ 770467 h 804334"/>
              <a:gd name="csX29" fmla="*/ 1087966 w 2637366"/>
              <a:gd name="csY29" fmla="*/ 800100 h 804334"/>
              <a:gd name="csX30" fmla="*/ 0 w 2637366"/>
              <a:gd name="csY30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69633 w 2637366"/>
              <a:gd name="csY18" fmla="*/ 186267 h 804334"/>
              <a:gd name="csX19" fmla="*/ 2599266 w 2637366"/>
              <a:gd name="csY19" fmla="*/ 143934 h 804334"/>
              <a:gd name="csX20" fmla="*/ 2476500 w 2637366"/>
              <a:gd name="csY20" fmla="*/ 110067 h 804334"/>
              <a:gd name="csX21" fmla="*/ 2387600 w 2637366"/>
              <a:gd name="csY21" fmla="*/ 101600 h 804334"/>
              <a:gd name="csX22" fmla="*/ 2252133 w 2637366"/>
              <a:gd name="csY22" fmla="*/ 127000 h 804334"/>
              <a:gd name="csX23" fmla="*/ 2150533 w 2637366"/>
              <a:gd name="csY23" fmla="*/ 182034 h 804334"/>
              <a:gd name="csX24" fmla="*/ 1651000 w 2637366"/>
              <a:gd name="csY24" fmla="*/ 563034 h 804334"/>
              <a:gd name="csX25" fmla="*/ 1651000 w 2637366"/>
              <a:gd name="csY25" fmla="*/ 613834 h 804334"/>
              <a:gd name="csX26" fmla="*/ 1540933 w 2637366"/>
              <a:gd name="csY26" fmla="*/ 647700 h 804334"/>
              <a:gd name="csX27" fmla="*/ 1231900 w 2637366"/>
              <a:gd name="csY27" fmla="*/ 770467 h 804334"/>
              <a:gd name="csX28" fmla="*/ 1087966 w 2637366"/>
              <a:gd name="csY28" fmla="*/ 800100 h 804334"/>
              <a:gd name="csX29" fmla="*/ 0 w 2637366"/>
              <a:gd name="csY29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99266 w 2637366"/>
              <a:gd name="csY18" fmla="*/ 143934 h 804334"/>
              <a:gd name="csX19" fmla="*/ 2476500 w 2637366"/>
              <a:gd name="csY19" fmla="*/ 110067 h 804334"/>
              <a:gd name="csX20" fmla="*/ 2387600 w 2637366"/>
              <a:gd name="csY20" fmla="*/ 101600 h 804334"/>
              <a:gd name="csX21" fmla="*/ 2252133 w 2637366"/>
              <a:gd name="csY21" fmla="*/ 127000 h 804334"/>
              <a:gd name="csX22" fmla="*/ 2150533 w 2637366"/>
              <a:gd name="csY22" fmla="*/ 182034 h 804334"/>
              <a:gd name="csX23" fmla="*/ 1651000 w 2637366"/>
              <a:gd name="csY23" fmla="*/ 563034 h 804334"/>
              <a:gd name="csX24" fmla="*/ 1651000 w 2637366"/>
              <a:gd name="csY24" fmla="*/ 613834 h 804334"/>
              <a:gd name="csX25" fmla="*/ 1540933 w 2637366"/>
              <a:gd name="csY25" fmla="*/ 647700 h 804334"/>
              <a:gd name="csX26" fmla="*/ 1231900 w 2637366"/>
              <a:gd name="csY26" fmla="*/ 770467 h 804334"/>
              <a:gd name="csX27" fmla="*/ 1087966 w 2637366"/>
              <a:gd name="csY27" fmla="*/ 800100 h 804334"/>
              <a:gd name="csX28" fmla="*/ 0 w 2637366"/>
              <a:gd name="csY28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99266 w 2637366"/>
              <a:gd name="csY17" fmla="*/ 143934 h 804334"/>
              <a:gd name="csX18" fmla="*/ 2476500 w 2637366"/>
              <a:gd name="csY18" fmla="*/ 110067 h 804334"/>
              <a:gd name="csX19" fmla="*/ 2387600 w 2637366"/>
              <a:gd name="csY19" fmla="*/ 101600 h 804334"/>
              <a:gd name="csX20" fmla="*/ 2252133 w 2637366"/>
              <a:gd name="csY20" fmla="*/ 127000 h 804334"/>
              <a:gd name="csX21" fmla="*/ 2150533 w 2637366"/>
              <a:gd name="csY21" fmla="*/ 182034 h 804334"/>
              <a:gd name="csX22" fmla="*/ 1651000 w 2637366"/>
              <a:gd name="csY22" fmla="*/ 563034 h 804334"/>
              <a:gd name="csX23" fmla="*/ 1651000 w 2637366"/>
              <a:gd name="csY23" fmla="*/ 613834 h 804334"/>
              <a:gd name="csX24" fmla="*/ 1540933 w 2637366"/>
              <a:gd name="csY24" fmla="*/ 647700 h 804334"/>
              <a:gd name="csX25" fmla="*/ 1231900 w 2637366"/>
              <a:gd name="csY25" fmla="*/ 770467 h 804334"/>
              <a:gd name="csX26" fmla="*/ 1087966 w 2637366"/>
              <a:gd name="csY26" fmla="*/ 800100 h 804334"/>
              <a:gd name="csX27" fmla="*/ 0 w 2637366"/>
              <a:gd name="csY27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599266 w 2633133"/>
              <a:gd name="csY16" fmla="*/ 143934 h 804334"/>
              <a:gd name="csX17" fmla="*/ 2476500 w 2633133"/>
              <a:gd name="csY17" fmla="*/ 110067 h 804334"/>
              <a:gd name="csX18" fmla="*/ 2387600 w 2633133"/>
              <a:gd name="csY18" fmla="*/ 101600 h 804334"/>
              <a:gd name="csX19" fmla="*/ 2252133 w 2633133"/>
              <a:gd name="csY19" fmla="*/ 127000 h 804334"/>
              <a:gd name="csX20" fmla="*/ 2150533 w 2633133"/>
              <a:gd name="csY20" fmla="*/ 182034 h 804334"/>
              <a:gd name="csX21" fmla="*/ 1651000 w 2633133"/>
              <a:gd name="csY21" fmla="*/ 563034 h 804334"/>
              <a:gd name="csX22" fmla="*/ 1651000 w 2633133"/>
              <a:gd name="csY22" fmla="*/ 613834 h 804334"/>
              <a:gd name="csX23" fmla="*/ 1540933 w 2633133"/>
              <a:gd name="csY23" fmla="*/ 647700 h 804334"/>
              <a:gd name="csX24" fmla="*/ 1231900 w 2633133"/>
              <a:gd name="csY24" fmla="*/ 770467 h 804334"/>
              <a:gd name="csX25" fmla="*/ 1087966 w 2633133"/>
              <a:gd name="csY25" fmla="*/ 800100 h 804334"/>
              <a:gd name="csX26" fmla="*/ 0 w 2633133"/>
              <a:gd name="csY26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476500 w 2633133"/>
              <a:gd name="csY16" fmla="*/ 110067 h 804334"/>
              <a:gd name="csX17" fmla="*/ 2387600 w 2633133"/>
              <a:gd name="csY17" fmla="*/ 101600 h 804334"/>
              <a:gd name="csX18" fmla="*/ 2252133 w 2633133"/>
              <a:gd name="csY18" fmla="*/ 127000 h 804334"/>
              <a:gd name="csX19" fmla="*/ 2150533 w 2633133"/>
              <a:gd name="csY19" fmla="*/ 182034 h 804334"/>
              <a:gd name="csX20" fmla="*/ 1651000 w 2633133"/>
              <a:gd name="csY20" fmla="*/ 563034 h 804334"/>
              <a:gd name="csX21" fmla="*/ 1651000 w 2633133"/>
              <a:gd name="csY21" fmla="*/ 613834 h 804334"/>
              <a:gd name="csX22" fmla="*/ 1540933 w 2633133"/>
              <a:gd name="csY22" fmla="*/ 647700 h 804334"/>
              <a:gd name="csX23" fmla="*/ 1231900 w 2633133"/>
              <a:gd name="csY23" fmla="*/ 770467 h 804334"/>
              <a:gd name="csX24" fmla="*/ 1087966 w 2633133"/>
              <a:gd name="csY24" fmla="*/ 800100 h 804334"/>
              <a:gd name="csX25" fmla="*/ 0 w 2633133"/>
              <a:gd name="csY25" fmla="*/ 804334 h 804334"/>
              <a:gd name="csX0" fmla="*/ 0 w 2531533"/>
              <a:gd name="csY0" fmla="*/ 804334 h 804334"/>
              <a:gd name="csX1" fmla="*/ 0 w 2531533"/>
              <a:gd name="csY1" fmla="*/ 749300 h 804334"/>
              <a:gd name="csX2" fmla="*/ 1016000 w 2531533"/>
              <a:gd name="csY2" fmla="*/ 723900 h 804334"/>
              <a:gd name="csX3" fmla="*/ 1181100 w 2531533"/>
              <a:gd name="csY3" fmla="*/ 690034 h 804334"/>
              <a:gd name="csX4" fmla="*/ 1320800 w 2531533"/>
              <a:gd name="csY4" fmla="*/ 626534 h 804334"/>
              <a:gd name="csX5" fmla="*/ 1460500 w 2531533"/>
              <a:gd name="csY5" fmla="*/ 512234 h 804334"/>
              <a:gd name="csX6" fmla="*/ 1579033 w 2531533"/>
              <a:gd name="csY6" fmla="*/ 452967 h 804334"/>
              <a:gd name="csX7" fmla="*/ 1574800 w 2531533"/>
              <a:gd name="csY7" fmla="*/ 406400 h 804334"/>
              <a:gd name="csX8" fmla="*/ 1680633 w 2531533"/>
              <a:gd name="csY8" fmla="*/ 368300 h 804334"/>
              <a:gd name="csX9" fmla="*/ 1684866 w 2531533"/>
              <a:gd name="csY9" fmla="*/ 427567 h 804334"/>
              <a:gd name="csX10" fmla="*/ 1739900 w 2531533"/>
              <a:gd name="csY10" fmla="*/ 410634 h 804334"/>
              <a:gd name="csX11" fmla="*/ 2091266 w 2531533"/>
              <a:gd name="csY11" fmla="*/ 118534 h 804334"/>
              <a:gd name="csX12" fmla="*/ 2226733 w 2531533"/>
              <a:gd name="csY12" fmla="*/ 46567 h 804334"/>
              <a:gd name="csX13" fmla="*/ 2429933 w 2531533"/>
              <a:gd name="csY13" fmla="*/ 0 h 804334"/>
              <a:gd name="csX14" fmla="*/ 2531533 w 2531533"/>
              <a:gd name="csY14" fmla="*/ 8467 h 804334"/>
              <a:gd name="csX15" fmla="*/ 2476500 w 2531533"/>
              <a:gd name="csY15" fmla="*/ 110067 h 804334"/>
              <a:gd name="csX16" fmla="*/ 2387600 w 2531533"/>
              <a:gd name="csY16" fmla="*/ 101600 h 804334"/>
              <a:gd name="csX17" fmla="*/ 2252133 w 2531533"/>
              <a:gd name="csY17" fmla="*/ 127000 h 804334"/>
              <a:gd name="csX18" fmla="*/ 2150533 w 2531533"/>
              <a:gd name="csY18" fmla="*/ 182034 h 804334"/>
              <a:gd name="csX19" fmla="*/ 1651000 w 2531533"/>
              <a:gd name="csY19" fmla="*/ 563034 h 804334"/>
              <a:gd name="csX20" fmla="*/ 1651000 w 2531533"/>
              <a:gd name="csY20" fmla="*/ 613834 h 804334"/>
              <a:gd name="csX21" fmla="*/ 1540933 w 2531533"/>
              <a:gd name="csY21" fmla="*/ 647700 h 804334"/>
              <a:gd name="csX22" fmla="*/ 1231900 w 2531533"/>
              <a:gd name="csY22" fmla="*/ 770467 h 804334"/>
              <a:gd name="csX23" fmla="*/ 1087966 w 2531533"/>
              <a:gd name="csY23" fmla="*/ 800100 h 804334"/>
              <a:gd name="csX24" fmla="*/ 0 w 2531533"/>
              <a:gd name="csY24" fmla="*/ 804334 h 804334"/>
              <a:gd name="csX0" fmla="*/ 0 w 2476500"/>
              <a:gd name="csY0" fmla="*/ 804334 h 804334"/>
              <a:gd name="csX1" fmla="*/ 0 w 2476500"/>
              <a:gd name="csY1" fmla="*/ 749300 h 804334"/>
              <a:gd name="csX2" fmla="*/ 1016000 w 2476500"/>
              <a:gd name="csY2" fmla="*/ 723900 h 804334"/>
              <a:gd name="csX3" fmla="*/ 1181100 w 2476500"/>
              <a:gd name="csY3" fmla="*/ 690034 h 804334"/>
              <a:gd name="csX4" fmla="*/ 1320800 w 2476500"/>
              <a:gd name="csY4" fmla="*/ 626534 h 804334"/>
              <a:gd name="csX5" fmla="*/ 1460500 w 2476500"/>
              <a:gd name="csY5" fmla="*/ 512234 h 804334"/>
              <a:gd name="csX6" fmla="*/ 1579033 w 2476500"/>
              <a:gd name="csY6" fmla="*/ 452967 h 804334"/>
              <a:gd name="csX7" fmla="*/ 1574800 w 2476500"/>
              <a:gd name="csY7" fmla="*/ 406400 h 804334"/>
              <a:gd name="csX8" fmla="*/ 1680633 w 2476500"/>
              <a:gd name="csY8" fmla="*/ 368300 h 804334"/>
              <a:gd name="csX9" fmla="*/ 1684866 w 2476500"/>
              <a:gd name="csY9" fmla="*/ 427567 h 804334"/>
              <a:gd name="csX10" fmla="*/ 1739900 w 2476500"/>
              <a:gd name="csY10" fmla="*/ 410634 h 804334"/>
              <a:gd name="csX11" fmla="*/ 2091266 w 2476500"/>
              <a:gd name="csY11" fmla="*/ 118534 h 804334"/>
              <a:gd name="csX12" fmla="*/ 2226733 w 2476500"/>
              <a:gd name="csY12" fmla="*/ 46567 h 804334"/>
              <a:gd name="csX13" fmla="*/ 2429933 w 2476500"/>
              <a:gd name="csY13" fmla="*/ 0 h 804334"/>
              <a:gd name="csX14" fmla="*/ 2476500 w 2476500"/>
              <a:gd name="csY14" fmla="*/ 110067 h 804334"/>
              <a:gd name="csX15" fmla="*/ 2387600 w 2476500"/>
              <a:gd name="csY15" fmla="*/ 101600 h 804334"/>
              <a:gd name="csX16" fmla="*/ 2252133 w 2476500"/>
              <a:gd name="csY16" fmla="*/ 127000 h 804334"/>
              <a:gd name="csX17" fmla="*/ 2150533 w 2476500"/>
              <a:gd name="csY17" fmla="*/ 182034 h 804334"/>
              <a:gd name="csX18" fmla="*/ 1651000 w 2476500"/>
              <a:gd name="csY18" fmla="*/ 563034 h 804334"/>
              <a:gd name="csX19" fmla="*/ 1651000 w 2476500"/>
              <a:gd name="csY19" fmla="*/ 613834 h 804334"/>
              <a:gd name="csX20" fmla="*/ 1540933 w 2476500"/>
              <a:gd name="csY20" fmla="*/ 647700 h 804334"/>
              <a:gd name="csX21" fmla="*/ 1231900 w 2476500"/>
              <a:gd name="csY21" fmla="*/ 770467 h 804334"/>
              <a:gd name="csX22" fmla="*/ 1087966 w 2476500"/>
              <a:gd name="csY22" fmla="*/ 800100 h 804334"/>
              <a:gd name="csX23" fmla="*/ 0 w 2476500"/>
              <a:gd name="csY23" fmla="*/ 804334 h 804334"/>
              <a:gd name="csX0" fmla="*/ 0 w 2476500"/>
              <a:gd name="csY0" fmla="*/ 757767 h 757767"/>
              <a:gd name="csX1" fmla="*/ 0 w 2476500"/>
              <a:gd name="csY1" fmla="*/ 702733 h 757767"/>
              <a:gd name="csX2" fmla="*/ 1016000 w 2476500"/>
              <a:gd name="csY2" fmla="*/ 677333 h 757767"/>
              <a:gd name="csX3" fmla="*/ 1181100 w 2476500"/>
              <a:gd name="csY3" fmla="*/ 643467 h 757767"/>
              <a:gd name="csX4" fmla="*/ 1320800 w 2476500"/>
              <a:gd name="csY4" fmla="*/ 579967 h 757767"/>
              <a:gd name="csX5" fmla="*/ 1460500 w 2476500"/>
              <a:gd name="csY5" fmla="*/ 465667 h 757767"/>
              <a:gd name="csX6" fmla="*/ 1579033 w 2476500"/>
              <a:gd name="csY6" fmla="*/ 406400 h 757767"/>
              <a:gd name="csX7" fmla="*/ 1574800 w 2476500"/>
              <a:gd name="csY7" fmla="*/ 359833 h 757767"/>
              <a:gd name="csX8" fmla="*/ 1680633 w 2476500"/>
              <a:gd name="csY8" fmla="*/ 321733 h 757767"/>
              <a:gd name="csX9" fmla="*/ 1684866 w 2476500"/>
              <a:gd name="csY9" fmla="*/ 381000 h 757767"/>
              <a:gd name="csX10" fmla="*/ 1739900 w 2476500"/>
              <a:gd name="csY10" fmla="*/ 364067 h 757767"/>
              <a:gd name="csX11" fmla="*/ 2091266 w 2476500"/>
              <a:gd name="csY11" fmla="*/ 71967 h 757767"/>
              <a:gd name="csX12" fmla="*/ 2226733 w 2476500"/>
              <a:gd name="csY12" fmla="*/ 0 h 757767"/>
              <a:gd name="csX13" fmla="*/ 2476500 w 2476500"/>
              <a:gd name="csY13" fmla="*/ 63500 h 757767"/>
              <a:gd name="csX14" fmla="*/ 2387600 w 2476500"/>
              <a:gd name="csY14" fmla="*/ 55033 h 757767"/>
              <a:gd name="csX15" fmla="*/ 2252133 w 2476500"/>
              <a:gd name="csY15" fmla="*/ 80433 h 757767"/>
              <a:gd name="csX16" fmla="*/ 2150533 w 2476500"/>
              <a:gd name="csY16" fmla="*/ 135467 h 757767"/>
              <a:gd name="csX17" fmla="*/ 1651000 w 2476500"/>
              <a:gd name="csY17" fmla="*/ 516467 h 757767"/>
              <a:gd name="csX18" fmla="*/ 1651000 w 2476500"/>
              <a:gd name="csY18" fmla="*/ 567267 h 757767"/>
              <a:gd name="csX19" fmla="*/ 1540933 w 2476500"/>
              <a:gd name="csY19" fmla="*/ 601133 h 757767"/>
              <a:gd name="csX20" fmla="*/ 1231900 w 2476500"/>
              <a:gd name="csY20" fmla="*/ 723900 h 757767"/>
              <a:gd name="csX21" fmla="*/ 1087966 w 2476500"/>
              <a:gd name="csY21" fmla="*/ 753533 h 757767"/>
              <a:gd name="csX22" fmla="*/ 0 w 2476500"/>
              <a:gd name="csY22" fmla="*/ 757767 h 757767"/>
              <a:gd name="csX0" fmla="*/ 0 w 2387600"/>
              <a:gd name="csY0" fmla="*/ 757767 h 757767"/>
              <a:gd name="csX1" fmla="*/ 0 w 2387600"/>
              <a:gd name="csY1" fmla="*/ 702733 h 757767"/>
              <a:gd name="csX2" fmla="*/ 1016000 w 2387600"/>
              <a:gd name="csY2" fmla="*/ 677333 h 757767"/>
              <a:gd name="csX3" fmla="*/ 1181100 w 2387600"/>
              <a:gd name="csY3" fmla="*/ 643467 h 757767"/>
              <a:gd name="csX4" fmla="*/ 1320800 w 2387600"/>
              <a:gd name="csY4" fmla="*/ 579967 h 757767"/>
              <a:gd name="csX5" fmla="*/ 1460500 w 2387600"/>
              <a:gd name="csY5" fmla="*/ 465667 h 757767"/>
              <a:gd name="csX6" fmla="*/ 1579033 w 2387600"/>
              <a:gd name="csY6" fmla="*/ 406400 h 757767"/>
              <a:gd name="csX7" fmla="*/ 1574800 w 2387600"/>
              <a:gd name="csY7" fmla="*/ 359833 h 757767"/>
              <a:gd name="csX8" fmla="*/ 1680633 w 2387600"/>
              <a:gd name="csY8" fmla="*/ 321733 h 757767"/>
              <a:gd name="csX9" fmla="*/ 1684866 w 2387600"/>
              <a:gd name="csY9" fmla="*/ 381000 h 757767"/>
              <a:gd name="csX10" fmla="*/ 1739900 w 2387600"/>
              <a:gd name="csY10" fmla="*/ 364067 h 757767"/>
              <a:gd name="csX11" fmla="*/ 2091266 w 2387600"/>
              <a:gd name="csY11" fmla="*/ 71967 h 757767"/>
              <a:gd name="csX12" fmla="*/ 2226733 w 2387600"/>
              <a:gd name="csY12" fmla="*/ 0 h 757767"/>
              <a:gd name="csX13" fmla="*/ 2387600 w 2387600"/>
              <a:gd name="csY13" fmla="*/ 55033 h 757767"/>
              <a:gd name="csX14" fmla="*/ 2252133 w 2387600"/>
              <a:gd name="csY14" fmla="*/ 80433 h 757767"/>
              <a:gd name="csX15" fmla="*/ 2150533 w 2387600"/>
              <a:gd name="csY15" fmla="*/ 135467 h 757767"/>
              <a:gd name="csX16" fmla="*/ 1651000 w 2387600"/>
              <a:gd name="csY16" fmla="*/ 516467 h 757767"/>
              <a:gd name="csX17" fmla="*/ 1651000 w 2387600"/>
              <a:gd name="csY17" fmla="*/ 567267 h 757767"/>
              <a:gd name="csX18" fmla="*/ 1540933 w 2387600"/>
              <a:gd name="csY18" fmla="*/ 601133 h 757767"/>
              <a:gd name="csX19" fmla="*/ 1231900 w 2387600"/>
              <a:gd name="csY19" fmla="*/ 723900 h 757767"/>
              <a:gd name="csX20" fmla="*/ 1087966 w 2387600"/>
              <a:gd name="csY20" fmla="*/ 753533 h 757767"/>
              <a:gd name="csX21" fmla="*/ 0 w 2387600"/>
              <a:gd name="csY21" fmla="*/ 757767 h 757767"/>
              <a:gd name="csX0" fmla="*/ 0 w 2252133"/>
              <a:gd name="csY0" fmla="*/ 757767 h 757767"/>
              <a:gd name="csX1" fmla="*/ 0 w 2252133"/>
              <a:gd name="csY1" fmla="*/ 702733 h 757767"/>
              <a:gd name="csX2" fmla="*/ 1016000 w 2252133"/>
              <a:gd name="csY2" fmla="*/ 677333 h 757767"/>
              <a:gd name="csX3" fmla="*/ 1181100 w 2252133"/>
              <a:gd name="csY3" fmla="*/ 643467 h 757767"/>
              <a:gd name="csX4" fmla="*/ 1320800 w 2252133"/>
              <a:gd name="csY4" fmla="*/ 579967 h 757767"/>
              <a:gd name="csX5" fmla="*/ 1460500 w 2252133"/>
              <a:gd name="csY5" fmla="*/ 465667 h 757767"/>
              <a:gd name="csX6" fmla="*/ 1579033 w 2252133"/>
              <a:gd name="csY6" fmla="*/ 406400 h 757767"/>
              <a:gd name="csX7" fmla="*/ 1574800 w 2252133"/>
              <a:gd name="csY7" fmla="*/ 359833 h 757767"/>
              <a:gd name="csX8" fmla="*/ 1680633 w 2252133"/>
              <a:gd name="csY8" fmla="*/ 321733 h 757767"/>
              <a:gd name="csX9" fmla="*/ 1684866 w 2252133"/>
              <a:gd name="csY9" fmla="*/ 381000 h 757767"/>
              <a:gd name="csX10" fmla="*/ 1739900 w 2252133"/>
              <a:gd name="csY10" fmla="*/ 364067 h 757767"/>
              <a:gd name="csX11" fmla="*/ 2091266 w 2252133"/>
              <a:gd name="csY11" fmla="*/ 71967 h 757767"/>
              <a:gd name="csX12" fmla="*/ 2226733 w 2252133"/>
              <a:gd name="csY12" fmla="*/ 0 h 757767"/>
              <a:gd name="csX13" fmla="*/ 2252133 w 2252133"/>
              <a:gd name="csY13" fmla="*/ 80433 h 757767"/>
              <a:gd name="csX14" fmla="*/ 2150533 w 2252133"/>
              <a:gd name="csY14" fmla="*/ 135467 h 757767"/>
              <a:gd name="csX15" fmla="*/ 1651000 w 2252133"/>
              <a:gd name="csY15" fmla="*/ 516467 h 757767"/>
              <a:gd name="csX16" fmla="*/ 1651000 w 2252133"/>
              <a:gd name="csY16" fmla="*/ 567267 h 757767"/>
              <a:gd name="csX17" fmla="*/ 1540933 w 2252133"/>
              <a:gd name="csY17" fmla="*/ 601133 h 757767"/>
              <a:gd name="csX18" fmla="*/ 1231900 w 2252133"/>
              <a:gd name="csY18" fmla="*/ 723900 h 757767"/>
              <a:gd name="csX19" fmla="*/ 1087966 w 2252133"/>
              <a:gd name="csY19" fmla="*/ 753533 h 757767"/>
              <a:gd name="csX20" fmla="*/ 0 w 2252133"/>
              <a:gd name="csY20" fmla="*/ 757767 h 757767"/>
              <a:gd name="csX0" fmla="*/ 0 w 2252133"/>
              <a:gd name="csY0" fmla="*/ 685800 h 685800"/>
              <a:gd name="csX1" fmla="*/ 0 w 2252133"/>
              <a:gd name="csY1" fmla="*/ 630766 h 685800"/>
              <a:gd name="csX2" fmla="*/ 1016000 w 2252133"/>
              <a:gd name="csY2" fmla="*/ 605366 h 685800"/>
              <a:gd name="csX3" fmla="*/ 1181100 w 2252133"/>
              <a:gd name="csY3" fmla="*/ 571500 h 685800"/>
              <a:gd name="csX4" fmla="*/ 1320800 w 2252133"/>
              <a:gd name="csY4" fmla="*/ 508000 h 685800"/>
              <a:gd name="csX5" fmla="*/ 1460500 w 2252133"/>
              <a:gd name="csY5" fmla="*/ 393700 h 685800"/>
              <a:gd name="csX6" fmla="*/ 1579033 w 2252133"/>
              <a:gd name="csY6" fmla="*/ 334433 h 685800"/>
              <a:gd name="csX7" fmla="*/ 1574800 w 2252133"/>
              <a:gd name="csY7" fmla="*/ 287866 h 685800"/>
              <a:gd name="csX8" fmla="*/ 1680633 w 2252133"/>
              <a:gd name="csY8" fmla="*/ 249766 h 685800"/>
              <a:gd name="csX9" fmla="*/ 1684866 w 2252133"/>
              <a:gd name="csY9" fmla="*/ 309033 h 685800"/>
              <a:gd name="csX10" fmla="*/ 1739900 w 2252133"/>
              <a:gd name="csY10" fmla="*/ 292100 h 685800"/>
              <a:gd name="csX11" fmla="*/ 2091266 w 2252133"/>
              <a:gd name="csY11" fmla="*/ 0 h 685800"/>
              <a:gd name="csX12" fmla="*/ 2252133 w 2252133"/>
              <a:gd name="csY12" fmla="*/ 8466 h 685800"/>
              <a:gd name="csX13" fmla="*/ 2150533 w 2252133"/>
              <a:gd name="csY13" fmla="*/ 63500 h 685800"/>
              <a:gd name="csX14" fmla="*/ 1651000 w 2252133"/>
              <a:gd name="csY14" fmla="*/ 444500 h 685800"/>
              <a:gd name="csX15" fmla="*/ 1651000 w 2252133"/>
              <a:gd name="csY15" fmla="*/ 495300 h 685800"/>
              <a:gd name="csX16" fmla="*/ 1540933 w 2252133"/>
              <a:gd name="csY16" fmla="*/ 529166 h 685800"/>
              <a:gd name="csX17" fmla="*/ 1231900 w 2252133"/>
              <a:gd name="csY17" fmla="*/ 651933 h 685800"/>
              <a:gd name="csX18" fmla="*/ 1087966 w 2252133"/>
              <a:gd name="csY18" fmla="*/ 681566 h 685800"/>
              <a:gd name="csX19" fmla="*/ 0 w 2252133"/>
              <a:gd name="csY19" fmla="*/ 685800 h 685800"/>
              <a:gd name="csX0" fmla="*/ 0 w 2150533"/>
              <a:gd name="csY0" fmla="*/ 685800 h 685800"/>
              <a:gd name="csX1" fmla="*/ 0 w 2150533"/>
              <a:gd name="csY1" fmla="*/ 630766 h 685800"/>
              <a:gd name="csX2" fmla="*/ 1016000 w 2150533"/>
              <a:gd name="csY2" fmla="*/ 605366 h 685800"/>
              <a:gd name="csX3" fmla="*/ 1181100 w 2150533"/>
              <a:gd name="csY3" fmla="*/ 571500 h 685800"/>
              <a:gd name="csX4" fmla="*/ 1320800 w 2150533"/>
              <a:gd name="csY4" fmla="*/ 508000 h 685800"/>
              <a:gd name="csX5" fmla="*/ 1460500 w 2150533"/>
              <a:gd name="csY5" fmla="*/ 393700 h 685800"/>
              <a:gd name="csX6" fmla="*/ 1579033 w 2150533"/>
              <a:gd name="csY6" fmla="*/ 334433 h 685800"/>
              <a:gd name="csX7" fmla="*/ 1574800 w 2150533"/>
              <a:gd name="csY7" fmla="*/ 287866 h 685800"/>
              <a:gd name="csX8" fmla="*/ 1680633 w 2150533"/>
              <a:gd name="csY8" fmla="*/ 249766 h 685800"/>
              <a:gd name="csX9" fmla="*/ 1684866 w 2150533"/>
              <a:gd name="csY9" fmla="*/ 309033 h 685800"/>
              <a:gd name="csX10" fmla="*/ 1739900 w 2150533"/>
              <a:gd name="csY10" fmla="*/ 292100 h 685800"/>
              <a:gd name="csX11" fmla="*/ 2091266 w 2150533"/>
              <a:gd name="csY11" fmla="*/ 0 h 685800"/>
              <a:gd name="csX12" fmla="*/ 2150533 w 2150533"/>
              <a:gd name="csY12" fmla="*/ 63500 h 685800"/>
              <a:gd name="csX13" fmla="*/ 1651000 w 2150533"/>
              <a:gd name="csY13" fmla="*/ 444500 h 685800"/>
              <a:gd name="csX14" fmla="*/ 1651000 w 2150533"/>
              <a:gd name="csY14" fmla="*/ 495300 h 685800"/>
              <a:gd name="csX15" fmla="*/ 1540933 w 2150533"/>
              <a:gd name="csY15" fmla="*/ 529166 h 685800"/>
              <a:gd name="csX16" fmla="*/ 1231900 w 2150533"/>
              <a:gd name="csY16" fmla="*/ 651933 h 685800"/>
              <a:gd name="csX17" fmla="*/ 1087966 w 2150533"/>
              <a:gd name="csY17" fmla="*/ 681566 h 685800"/>
              <a:gd name="csX18" fmla="*/ 0 w 2150533"/>
              <a:gd name="csY18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1739900 w 2091266"/>
              <a:gd name="csY10" fmla="*/ 292100 h 685800"/>
              <a:gd name="csX11" fmla="*/ 2091266 w 2091266"/>
              <a:gd name="csY11" fmla="*/ 0 h 685800"/>
              <a:gd name="csX12" fmla="*/ 1651000 w 2091266"/>
              <a:gd name="csY12" fmla="*/ 444500 h 685800"/>
              <a:gd name="csX13" fmla="*/ 1651000 w 2091266"/>
              <a:gd name="csY13" fmla="*/ 495300 h 685800"/>
              <a:gd name="csX14" fmla="*/ 1540933 w 2091266"/>
              <a:gd name="csY14" fmla="*/ 529166 h 685800"/>
              <a:gd name="csX15" fmla="*/ 1231900 w 2091266"/>
              <a:gd name="csY15" fmla="*/ 651933 h 685800"/>
              <a:gd name="csX16" fmla="*/ 1087966 w 2091266"/>
              <a:gd name="csY16" fmla="*/ 681566 h 685800"/>
              <a:gd name="csX17" fmla="*/ 0 w 2091266"/>
              <a:gd name="csY17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2091266 w 2091266"/>
              <a:gd name="csY10" fmla="*/ 0 h 685800"/>
              <a:gd name="csX11" fmla="*/ 1651000 w 2091266"/>
              <a:gd name="csY11" fmla="*/ 444500 h 685800"/>
              <a:gd name="csX12" fmla="*/ 1651000 w 2091266"/>
              <a:gd name="csY12" fmla="*/ 495300 h 685800"/>
              <a:gd name="csX13" fmla="*/ 1540933 w 2091266"/>
              <a:gd name="csY13" fmla="*/ 529166 h 685800"/>
              <a:gd name="csX14" fmla="*/ 1231900 w 2091266"/>
              <a:gd name="csY14" fmla="*/ 651933 h 685800"/>
              <a:gd name="csX15" fmla="*/ 1087966 w 2091266"/>
              <a:gd name="csY15" fmla="*/ 681566 h 685800"/>
              <a:gd name="csX16" fmla="*/ 0 w 2091266"/>
              <a:gd name="csY16" fmla="*/ 685800 h 685800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4800 w 1734427"/>
              <a:gd name="csY7" fmla="*/ 38100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3382 w 1734427"/>
              <a:gd name="csY11" fmla="*/ 192353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872539 w 1872539"/>
              <a:gd name="csY10" fmla="*/ 49284 h 436034"/>
              <a:gd name="csX11" fmla="*/ 1653382 w 1872539"/>
              <a:gd name="csY11" fmla="*/ 192353 h 436034"/>
              <a:gd name="csX12" fmla="*/ 1651000 w 1872539"/>
              <a:gd name="csY12" fmla="*/ 245534 h 436034"/>
              <a:gd name="csX13" fmla="*/ 1540933 w 1872539"/>
              <a:gd name="csY13" fmla="*/ 279400 h 436034"/>
              <a:gd name="csX14" fmla="*/ 1231900 w 1872539"/>
              <a:gd name="csY14" fmla="*/ 402167 h 436034"/>
              <a:gd name="csX15" fmla="*/ 1087966 w 1872539"/>
              <a:gd name="csY15" fmla="*/ 431800 h 436034"/>
              <a:gd name="csX16" fmla="*/ 0 w 1872539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32491 w 1872539"/>
              <a:gd name="csY9" fmla="*/ 75935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872539 w 2080014"/>
              <a:gd name="csY11" fmla="*/ 263782 h 650532"/>
              <a:gd name="csX12" fmla="*/ 1653382 w 2080014"/>
              <a:gd name="csY12" fmla="*/ 406851 h 650532"/>
              <a:gd name="csX13" fmla="*/ 1651000 w 2080014"/>
              <a:gd name="csY13" fmla="*/ 460032 h 650532"/>
              <a:gd name="csX14" fmla="*/ 1540933 w 2080014"/>
              <a:gd name="csY14" fmla="*/ 493898 h 650532"/>
              <a:gd name="csX15" fmla="*/ 1231900 w 2080014"/>
              <a:gd name="csY15" fmla="*/ 616665 h 650532"/>
              <a:gd name="csX16" fmla="*/ 1087966 w 2080014"/>
              <a:gd name="csY16" fmla="*/ 646298 h 650532"/>
              <a:gd name="csX17" fmla="*/ 0 w 2080014"/>
              <a:gd name="csY17" fmla="*/ 650532 h 650532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939520 w 2080014"/>
              <a:gd name="csY11" fmla="*/ 176213 h 650532"/>
              <a:gd name="csX12" fmla="*/ 1872539 w 2080014"/>
              <a:gd name="csY12" fmla="*/ 263782 h 650532"/>
              <a:gd name="csX13" fmla="*/ 1653382 w 2080014"/>
              <a:gd name="csY13" fmla="*/ 406851 h 650532"/>
              <a:gd name="csX14" fmla="*/ 1651000 w 2080014"/>
              <a:gd name="csY14" fmla="*/ 460032 h 650532"/>
              <a:gd name="csX15" fmla="*/ 1540933 w 2080014"/>
              <a:gd name="csY15" fmla="*/ 493898 h 650532"/>
              <a:gd name="csX16" fmla="*/ 1231900 w 2080014"/>
              <a:gd name="csY16" fmla="*/ 616665 h 650532"/>
              <a:gd name="csX17" fmla="*/ 1087966 w 2080014"/>
              <a:gd name="csY17" fmla="*/ 646298 h 650532"/>
              <a:gd name="csX18" fmla="*/ 0 w 2080014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25257 w 2125257"/>
              <a:gd name="csY11" fmla="*/ 45244 h 650532"/>
              <a:gd name="csX12" fmla="*/ 1872539 w 2125257"/>
              <a:gd name="csY12" fmla="*/ 263782 h 650532"/>
              <a:gd name="csX13" fmla="*/ 1653382 w 2125257"/>
              <a:gd name="csY13" fmla="*/ 406851 h 650532"/>
              <a:gd name="csX14" fmla="*/ 1651000 w 2125257"/>
              <a:gd name="csY14" fmla="*/ 460032 h 650532"/>
              <a:gd name="csX15" fmla="*/ 1540933 w 2125257"/>
              <a:gd name="csY15" fmla="*/ 493898 h 650532"/>
              <a:gd name="csX16" fmla="*/ 1231900 w 2125257"/>
              <a:gd name="csY16" fmla="*/ 616665 h 650532"/>
              <a:gd name="csX17" fmla="*/ 1087966 w 2125257"/>
              <a:gd name="csY17" fmla="*/ 646298 h 650532"/>
              <a:gd name="csX18" fmla="*/ 0 w 2125257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03826 w 2125257"/>
              <a:gd name="csY11" fmla="*/ 19050 h 650532"/>
              <a:gd name="csX12" fmla="*/ 2125257 w 2125257"/>
              <a:gd name="csY12" fmla="*/ 45244 h 650532"/>
              <a:gd name="csX13" fmla="*/ 1872539 w 2125257"/>
              <a:gd name="csY13" fmla="*/ 263782 h 650532"/>
              <a:gd name="csX14" fmla="*/ 1653382 w 2125257"/>
              <a:gd name="csY14" fmla="*/ 406851 h 650532"/>
              <a:gd name="csX15" fmla="*/ 1651000 w 2125257"/>
              <a:gd name="csY15" fmla="*/ 460032 h 650532"/>
              <a:gd name="csX16" fmla="*/ 1540933 w 2125257"/>
              <a:gd name="csY16" fmla="*/ 493898 h 650532"/>
              <a:gd name="csX17" fmla="*/ 1231900 w 2125257"/>
              <a:gd name="csY17" fmla="*/ 616665 h 650532"/>
              <a:gd name="csX18" fmla="*/ 1087966 w 2125257"/>
              <a:gd name="csY18" fmla="*/ 646298 h 650532"/>
              <a:gd name="csX19" fmla="*/ 0 w 2125257"/>
              <a:gd name="csY19" fmla="*/ 650532 h 650532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7 w 2134782"/>
              <a:gd name="csY12" fmla="*/ 95250 h 700538"/>
              <a:gd name="csX13" fmla="*/ 1872539 w 2134782"/>
              <a:gd name="csY13" fmla="*/ 313788 h 700538"/>
              <a:gd name="csX14" fmla="*/ 1653382 w 2134782"/>
              <a:gd name="csY14" fmla="*/ 456857 h 700538"/>
              <a:gd name="csX15" fmla="*/ 1651000 w 2134782"/>
              <a:gd name="csY15" fmla="*/ 510038 h 700538"/>
              <a:gd name="csX16" fmla="*/ 1540933 w 2134782"/>
              <a:gd name="csY16" fmla="*/ 543904 h 700538"/>
              <a:gd name="csX17" fmla="*/ 1231900 w 2134782"/>
              <a:gd name="csY17" fmla="*/ 666671 h 700538"/>
              <a:gd name="csX18" fmla="*/ 1087966 w 2134782"/>
              <a:gd name="csY18" fmla="*/ 696304 h 700538"/>
              <a:gd name="csX19" fmla="*/ 0 w 2134782"/>
              <a:gd name="csY19" fmla="*/ 700538 h 700538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6 w 2134782"/>
              <a:gd name="csY12" fmla="*/ 59531 h 700538"/>
              <a:gd name="csX13" fmla="*/ 2125257 w 2134782"/>
              <a:gd name="csY13" fmla="*/ 95250 h 700538"/>
              <a:gd name="csX14" fmla="*/ 1872539 w 2134782"/>
              <a:gd name="csY14" fmla="*/ 313788 h 700538"/>
              <a:gd name="csX15" fmla="*/ 1653382 w 2134782"/>
              <a:gd name="csY15" fmla="*/ 456857 h 700538"/>
              <a:gd name="csX16" fmla="*/ 1651000 w 2134782"/>
              <a:gd name="csY16" fmla="*/ 510038 h 700538"/>
              <a:gd name="csX17" fmla="*/ 1540933 w 2134782"/>
              <a:gd name="csY17" fmla="*/ 543904 h 700538"/>
              <a:gd name="csX18" fmla="*/ 1231900 w 2134782"/>
              <a:gd name="csY18" fmla="*/ 666671 h 700538"/>
              <a:gd name="csX19" fmla="*/ 1087966 w 2134782"/>
              <a:gd name="csY19" fmla="*/ 696304 h 700538"/>
              <a:gd name="csX20" fmla="*/ 0 w 2134782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246700 w 2246700"/>
              <a:gd name="csY12" fmla="*/ 14288 h 700538"/>
              <a:gd name="csX13" fmla="*/ 2125257 w 2246700"/>
              <a:gd name="csY13" fmla="*/ 95250 h 700538"/>
              <a:gd name="csX14" fmla="*/ 1872539 w 2246700"/>
              <a:gd name="csY14" fmla="*/ 313788 h 700538"/>
              <a:gd name="csX15" fmla="*/ 1653382 w 2246700"/>
              <a:gd name="csY15" fmla="*/ 456857 h 700538"/>
              <a:gd name="csX16" fmla="*/ 1651000 w 2246700"/>
              <a:gd name="csY16" fmla="*/ 510038 h 700538"/>
              <a:gd name="csX17" fmla="*/ 1540933 w 2246700"/>
              <a:gd name="csY17" fmla="*/ 543904 h 700538"/>
              <a:gd name="csX18" fmla="*/ 1231900 w 2246700"/>
              <a:gd name="csY18" fmla="*/ 666671 h 700538"/>
              <a:gd name="csX19" fmla="*/ 1087966 w 2246700"/>
              <a:gd name="csY19" fmla="*/ 696304 h 700538"/>
              <a:gd name="csX20" fmla="*/ 0 w 2246700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172881 w 2246700"/>
              <a:gd name="csY12" fmla="*/ 4763 h 700538"/>
              <a:gd name="csX13" fmla="*/ 2246700 w 2246700"/>
              <a:gd name="csY13" fmla="*/ 14288 h 700538"/>
              <a:gd name="csX14" fmla="*/ 2125257 w 2246700"/>
              <a:gd name="csY14" fmla="*/ 95250 h 700538"/>
              <a:gd name="csX15" fmla="*/ 1872539 w 2246700"/>
              <a:gd name="csY15" fmla="*/ 313788 h 700538"/>
              <a:gd name="csX16" fmla="*/ 1653382 w 2246700"/>
              <a:gd name="csY16" fmla="*/ 456857 h 700538"/>
              <a:gd name="csX17" fmla="*/ 1651000 w 2246700"/>
              <a:gd name="csY17" fmla="*/ 510038 h 700538"/>
              <a:gd name="csX18" fmla="*/ 1540933 w 2246700"/>
              <a:gd name="csY18" fmla="*/ 543904 h 700538"/>
              <a:gd name="csX19" fmla="*/ 1231900 w 2246700"/>
              <a:gd name="csY19" fmla="*/ 666671 h 700538"/>
              <a:gd name="csX20" fmla="*/ 1087966 w 2246700"/>
              <a:gd name="csY20" fmla="*/ 696304 h 700538"/>
              <a:gd name="csX21" fmla="*/ 0 w 2246700"/>
              <a:gd name="csY21" fmla="*/ 700538 h 700538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427674 w 2427674"/>
              <a:gd name="csY12" fmla="*/ 0 h 710063"/>
              <a:gd name="csX13" fmla="*/ 2246700 w 2427674"/>
              <a:gd name="csY13" fmla="*/ 23813 h 710063"/>
              <a:gd name="csX14" fmla="*/ 2125257 w 2427674"/>
              <a:gd name="csY14" fmla="*/ 104775 h 710063"/>
              <a:gd name="csX15" fmla="*/ 1872539 w 2427674"/>
              <a:gd name="csY15" fmla="*/ 323313 h 710063"/>
              <a:gd name="csX16" fmla="*/ 1653382 w 2427674"/>
              <a:gd name="csY16" fmla="*/ 466382 h 710063"/>
              <a:gd name="csX17" fmla="*/ 1651000 w 2427674"/>
              <a:gd name="csY17" fmla="*/ 519563 h 710063"/>
              <a:gd name="csX18" fmla="*/ 1540933 w 2427674"/>
              <a:gd name="csY18" fmla="*/ 553429 h 710063"/>
              <a:gd name="csX19" fmla="*/ 1231900 w 2427674"/>
              <a:gd name="csY19" fmla="*/ 676196 h 710063"/>
              <a:gd name="csX20" fmla="*/ 1087966 w 2427674"/>
              <a:gd name="csY20" fmla="*/ 705829 h 710063"/>
              <a:gd name="csX21" fmla="*/ 0 w 2427674"/>
              <a:gd name="csY21" fmla="*/ 710063 h 710063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187169 w 2427674"/>
              <a:gd name="csY12" fmla="*/ 7145 h 710063"/>
              <a:gd name="csX13" fmla="*/ 2427674 w 2427674"/>
              <a:gd name="csY13" fmla="*/ 0 h 710063"/>
              <a:gd name="csX14" fmla="*/ 2246700 w 2427674"/>
              <a:gd name="csY14" fmla="*/ 23813 h 710063"/>
              <a:gd name="csX15" fmla="*/ 2125257 w 2427674"/>
              <a:gd name="csY15" fmla="*/ 104775 h 710063"/>
              <a:gd name="csX16" fmla="*/ 1872539 w 2427674"/>
              <a:gd name="csY16" fmla="*/ 323313 h 710063"/>
              <a:gd name="csX17" fmla="*/ 1653382 w 2427674"/>
              <a:gd name="csY17" fmla="*/ 466382 h 710063"/>
              <a:gd name="csX18" fmla="*/ 1651000 w 2427674"/>
              <a:gd name="csY18" fmla="*/ 519563 h 710063"/>
              <a:gd name="csX19" fmla="*/ 1540933 w 2427674"/>
              <a:gd name="csY19" fmla="*/ 553429 h 710063"/>
              <a:gd name="csX20" fmla="*/ 1231900 w 2427674"/>
              <a:gd name="csY20" fmla="*/ 676196 h 710063"/>
              <a:gd name="csX21" fmla="*/ 1087966 w 2427674"/>
              <a:gd name="csY21" fmla="*/ 705829 h 710063"/>
              <a:gd name="csX22" fmla="*/ 0 w 2427674"/>
              <a:gd name="csY22" fmla="*/ 710063 h 710063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427674 w 2427674"/>
              <a:gd name="csY13" fmla="*/ 54768 h 764831"/>
              <a:gd name="csX14" fmla="*/ 2246700 w 2427674"/>
              <a:gd name="csY14" fmla="*/ 78581 h 764831"/>
              <a:gd name="csX15" fmla="*/ 2125257 w 2427674"/>
              <a:gd name="csY15" fmla="*/ 159543 h 764831"/>
              <a:gd name="csX16" fmla="*/ 1872539 w 2427674"/>
              <a:gd name="csY16" fmla="*/ 378081 h 764831"/>
              <a:gd name="csX17" fmla="*/ 1653382 w 2427674"/>
              <a:gd name="csY17" fmla="*/ 521150 h 764831"/>
              <a:gd name="csX18" fmla="*/ 1651000 w 2427674"/>
              <a:gd name="csY18" fmla="*/ 574331 h 764831"/>
              <a:gd name="csX19" fmla="*/ 1540933 w 2427674"/>
              <a:gd name="csY19" fmla="*/ 608197 h 764831"/>
              <a:gd name="csX20" fmla="*/ 1231900 w 2427674"/>
              <a:gd name="csY20" fmla="*/ 730964 h 764831"/>
              <a:gd name="csX21" fmla="*/ 1087966 w 2427674"/>
              <a:gd name="csY21" fmla="*/ 760597 h 764831"/>
              <a:gd name="csX22" fmla="*/ 0 w 2427674"/>
              <a:gd name="csY22" fmla="*/ 764831 h 764831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313375 w 2427674"/>
              <a:gd name="csY13" fmla="*/ 33338 h 764831"/>
              <a:gd name="csX14" fmla="*/ 2427674 w 2427674"/>
              <a:gd name="csY14" fmla="*/ 54768 h 764831"/>
              <a:gd name="csX15" fmla="*/ 2246700 w 2427674"/>
              <a:gd name="csY15" fmla="*/ 78581 h 764831"/>
              <a:gd name="csX16" fmla="*/ 2125257 w 2427674"/>
              <a:gd name="csY16" fmla="*/ 159543 h 764831"/>
              <a:gd name="csX17" fmla="*/ 1872539 w 2427674"/>
              <a:gd name="csY17" fmla="*/ 378081 h 764831"/>
              <a:gd name="csX18" fmla="*/ 1653382 w 2427674"/>
              <a:gd name="csY18" fmla="*/ 521150 h 764831"/>
              <a:gd name="csX19" fmla="*/ 1651000 w 2427674"/>
              <a:gd name="csY19" fmla="*/ 574331 h 764831"/>
              <a:gd name="csX20" fmla="*/ 1540933 w 2427674"/>
              <a:gd name="csY20" fmla="*/ 608197 h 764831"/>
              <a:gd name="csX21" fmla="*/ 1231900 w 2427674"/>
              <a:gd name="csY21" fmla="*/ 730964 h 764831"/>
              <a:gd name="csX22" fmla="*/ 1087966 w 2427674"/>
              <a:gd name="csY22" fmla="*/ 760597 h 764831"/>
              <a:gd name="csX23" fmla="*/ 0 w 2427674"/>
              <a:gd name="csY23" fmla="*/ 764831 h 764831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427674 w 2427674"/>
              <a:gd name="csY14" fmla="*/ 76199 h 786262"/>
              <a:gd name="csX15" fmla="*/ 2246700 w 2427674"/>
              <a:gd name="csY15" fmla="*/ 100012 h 786262"/>
              <a:gd name="csX16" fmla="*/ 2125257 w 2427674"/>
              <a:gd name="csY16" fmla="*/ 180974 h 786262"/>
              <a:gd name="csX17" fmla="*/ 1872539 w 2427674"/>
              <a:gd name="csY17" fmla="*/ 399512 h 786262"/>
              <a:gd name="csX18" fmla="*/ 1653382 w 2427674"/>
              <a:gd name="csY18" fmla="*/ 542581 h 786262"/>
              <a:gd name="csX19" fmla="*/ 1651000 w 2427674"/>
              <a:gd name="csY19" fmla="*/ 595762 h 786262"/>
              <a:gd name="csX20" fmla="*/ 1540933 w 2427674"/>
              <a:gd name="csY20" fmla="*/ 629628 h 786262"/>
              <a:gd name="csX21" fmla="*/ 1231900 w 2427674"/>
              <a:gd name="csY21" fmla="*/ 752395 h 786262"/>
              <a:gd name="csX22" fmla="*/ 1087966 w 2427674"/>
              <a:gd name="csY22" fmla="*/ 782028 h 786262"/>
              <a:gd name="csX23" fmla="*/ 0 w 2427674"/>
              <a:gd name="csY23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6700 w 2427674"/>
              <a:gd name="csY14" fmla="*/ 1905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341950 w 2427674"/>
              <a:gd name="csY15" fmla="*/ 57150 h 786262"/>
              <a:gd name="csX16" fmla="*/ 2427674 w 2427674"/>
              <a:gd name="csY16" fmla="*/ 76199 h 786262"/>
              <a:gd name="csX17" fmla="*/ 2246700 w 2427674"/>
              <a:gd name="csY17" fmla="*/ 100012 h 786262"/>
              <a:gd name="csX18" fmla="*/ 2125257 w 2427674"/>
              <a:gd name="csY18" fmla="*/ 180974 h 786262"/>
              <a:gd name="csX19" fmla="*/ 1872539 w 2427674"/>
              <a:gd name="csY19" fmla="*/ 399512 h 786262"/>
              <a:gd name="csX20" fmla="*/ 1653382 w 2427674"/>
              <a:gd name="csY20" fmla="*/ 542581 h 786262"/>
              <a:gd name="csX21" fmla="*/ 1651000 w 2427674"/>
              <a:gd name="csY21" fmla="*/ 595762 h 786262"/>
              <a:gd name="csX22" fmla="*/ 1540933 w 2427674"/>
              <a:gd name="csY22" fmla="*/ 629628 h 786262"/>
              <a:gd name="csX23" fmla="*/ 1231900 w 2427674"/>
              <a:gd name="csY23" fmla="*/ 752395 h 786262"/>
              <a:gd name="csX24" fmla="*/ 1087966 w 2427674"/>
              <a:gd name="csY24" fmla="*/ 782028 h 786262"/>
              <a:gd name="csX25" fmla="*/ 0 w 2427674"/>
              <a:gd name="csY25" fmla="*/ 786262 h 786262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27674 w 2458631"/>
              <a:gd name="csY16" fmla="*/ 85724 h 795787"/>
              <a:gd name="csX17" fmla="*/ 2246700 w 2458631"/>
              <a:gd name="csY17" fmla="*/ 109537 h 795787"/>
              <a:gd name="csX18" fmla="*/ 2125257 w 2458631"/>
              <a:gd name="csY18" fmla="*/ 190499 h 795787"/>
              <a:gd name="csX19" fmla="*/ 1872539 w 2458631"/>
              <a:gd name="csY19" fmla="*/ 409037 h 795787"/>
              <a:gd name="csX20" fmla="*/ 1653382 w 2458631"/>
              <a:gd name="csY20" fmla="*/ 552106 h 795787"/>
              <a:gd name="csX21" fmla="*/ 1651000 w 2458631"/>
              <a:gd name="csY21" fmla="*/ 605287 h 795787"/>
              <a:gd name="csX22" fmla="*/ 1540933 w 2458631"/>
              <a:gd name="csY22" fmla="*/ 639153 h 795787"/>
              <a:gd name="csX23" fmla="*/ 1231900 w 2458631"/>
              <a:gd name="csY23" fmla="*/ 761920 h 795787"/>
              <a:gd name="csX24" fmla="*/ 1087966 w 2458631"/>
              <a:gd name="csY24" fmla="*/ 791553 h 795787"/>
              <a:gd name="csX25" fmla="*/ 0 w 2458631"/>
              <a:gd name="csY25" fmla="*/ 795787 h 795787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32437 w 2458631"/>
              <a:gd name="csY16" fmla="*/ 59532 h 795787"/>
              <a:gd name="csX17" fmla="*/ 2427674 w 2458631"/>
              <a:gd name="csY17" fmla="*/ 85724 h 795787"/>
              <a:gd name="csX18" fmla="*/ 2246700 w 2458631"/>
              <a:gd name="csY18" fmla="*/ 109537 h 795787"/>
              <a:gd name="csX19" fmla="*/ 2125257 w 2458631"/>
              <a:gd name="csY19" fmla="*/ 190499 h 795787"/>
              <a:gd name="csX20" fmla="*/ 1872539 w 2458631"/>
              <a:gd name="csY20" fmla="*/ 409037 h 795787"/>
              <a:gd name="csX21" fmla="*/ 1653382 w 2458631"/>
              <a:gd name="csY21" fmla="*/ 552106 h 795787"/>
              <a:gd name="csX22" fmla="*/ 1651000 w 2458631"/>
              <a:gd name="csY22" fmla="*/ 605287 h 795787"/>
              <a:gd name="csX23" fmla="*/ 1540933 w 2458631"/>
              <a:gd name="csY23" fmla="*/ 639153 h 795787"/>
              <a:gd name="csX24" fmla="*/ 1231900 w 2458631"/>
              <a:gd name="csY24" fmla="*/ 761920 h 795787"/>
              <a:gd name="csX25" fmla="*/ 1087966 w 2458631"/>
              <a:gd name="csY25" fmla="*/ 791553 h 795787"/>
              <a:gd name="csX26" fmla="*/ 0 w 2458631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522924 w 2522924"/>
              <a:gd name="csY16" fmla="*/ 92870 h 795787"/>
              <a:gd name="csX17" fmla="*/ 2427674 w 2522924"/>
              <a:gd name="csY17" fmla="*/ 85724 h 795787"/>
              <a:gd name="csX18" fmla="*/ 2246700 w 2522924"/>
              <a:gd name="csY18" fmla="*/ 109537 h 795787"/>
              <a:gd name="csX19" fmla="*/ 2125257 w 2522924"/>
              <a:gd name="csY19" fmla="*/ 190499 h 795787"/>
              <a:gd name="csX20" fmla="*/ 1872539 w 2522924"/>
              <a:gd name="csY20" fmla="*/ 409037 h 795787"/>
              <a:gd name="csX21" fmla="*/ 1653382 w 2522924"/>
              <a:gd name="csY21" fmla="*/ 552106 h 795787"/>
              <a:gd name="csX22" fmla="*/ 1651000 w 2522924"/>
              <a:gd name="csY22" fmla="*/ 605287 h 795787"/>
              <a:gd name="csX23" fmla="*/ 1540933 w 2522924"/>
              <a:gd name="csY23" fmla="*/ 639153 h 795787"/>
              <a:gd name="csX24" fmla="*/ 1231900 w 2522924"/>
              <a:gd name="csY24" fmla="*/ 761920 h 795787"/>
              <a:gd name="csX25" fmla="*/ 1087966 w 2522924"/>
              <a:gd name="csY25" fmla="*/ 791553 h 795787"/>
              <a:gd name="csX26" fmla="*/ 0 w 2522924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482443 w 2522924"/>
              <a:gd name="csY16" fmla="*/ 38101 h 795787"/>
              <a:gd name="csX17" fmla="*/ 2522924 w 2522924"/>
              <a:gd name="csY17" fmla="*/ 92870 h 795787"/>
              <a:gd name="csX18" fmla="*/ 2427674 w 2522924"/>
              <a:gd name="csY18" fmla="*/ 85724 h 795787"/>
              <a:gd name="csX19" fmla="*/ 2246700 w 2522924"/>
              <a:gd name="csY19" fmla="*/ 109537 h 795787"/>
              <a:gd name="csX20" fmla="*/ 2125257 w 2522924"/>
              <a:gd name="csY20" fmla="*/ 190499 h 795787"/>
              <a:gd name="csX21" fmla="*/ 1872539 w 2522924"/>
              <a:gd name="csY21" fmla="*/ 409037 h 795787"/>
              <a:gd name="csX22" fmla="*/ 1653382 w 2522924"/>
              <a:gd name="csY22" fmla="*/ 552106 h 795787"/>
              <a:gd name="csX23" fmla="*/ 1651000 w 2522924"/>
              <a:gd name="csY23" fmla="*/ 605287 h 795787"/>
              <a:gd name="csX24" fmla="*/ 1540933 w 2522924"/>
              <a:gd name="csY24" fmla="*/ 639153 h 795787"/>
              <a:gd name="csX25" fmla="*/ 1231900 w 2522924"/>
              <a:gd name="csY25" fmla="*/ 761920 h 795787"/>
              <a:gd name="csX26" fmla="*/ 1087966 w 2522924"/>
              <a:gd name="csY26" fmla="*/ 791553 h 795787"/>
              <a:gd name="csX27" fmla="*/ 0 w 2522924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22924 w 2568168"/>
              <a:gd name="csY17" fmla="*/ 92870 h 795787"/>
              <a:gd name="csX18" fmla="*/ 2427674 w 2568168"/>
              <a:gd name="csY18" fmla="*/ 85724 h 795787"/>
              <a:gd name="csX19" fmla="*/ 2246700 w 2568168"/>
              <a:gd name="csY19" fmla="*/ 109537 h 795787"/>
              <a:gd name="csX20" fmla="*/ 2125257 w 2568168"/>
              <a:gd name="csY20" fmla="*/ 190499 h 795787"/>
              <a:gd name="csX21" fmla="*/ 1872539 w 2568168"/>
              <a:gd name="csY21" fmla="*/ 409037 h 795787"/>
              <a:gd name="csX22" fmla="*/ 1653382 w 2568168"/>
              <a:gd name="csY22" fmla="*/ 552106 h 795787"/>
              <a:gd name="csX23" fmla="*/ 1651000 w 2568168"/>
              <a:gd name="csY23" fmla="*/ 605287 h 795787"/>
              <a:gd name="csX24" fmla="*/ 1540933 w 2568168"/>
              <a:gd name="csY24" fmla="*/ 639153 h 795787"/>
              <a:gd name="csX25" fmla="*/ 1231900 w 2568168"/>
              <a:gd name="csY25" fmla="*/ 761920 h 795787"/>
              <a:gd name="csX26" fmla="*/ 1087966 w 2568168"/>
              <a:gd name="csY26" fmla="*/ 791553 h 795787"/>
              <a:gd name="csX27" fmla="*/ 0 w 2568168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34830 w 2568168"/>
              <a:gd name="csY17" fmla="*/ 71439 h 795787"/>
              <a:gd name="csX18" fmla="*/ 2522924 w 2568168"/>
              <a:gd name="csY18" fmla="*/ 92870 h 795787"/>
              <a:gd name="csX19" fmla="*/ 2427674 w 2568168"/>
              <a:gd name="csY19" fmla="*/ 85724 h 795787"/>
              <a:gd name="csX20" fmla="*/ 2246700 w 2568168"/>
              <a:gd name="csY20" fmla="*/ 109537 h 795787"/>
              <a:gd name="csX21" fmla="*/ 2125257 w 2568168"/>
              <a:gd name="csY21" fmla="*/ 190499 h 795787"/>
              <a:gd name="csX22" fmla="*/ 1872539 w 2568168"/>
              <a:gd name="csY22" fmla="*/ 409037 h 795787"/>
              <a:gd name="csX23" fmla="*/ 1653382 w 2568168"/>
              <a:gd name="csY23" fmla="*/ 552106 h 795787"/>
              <a:gd name="csX24" fmla="*/ 1651000 w 2568168"/>
              <a:gd name="csY24" fmla="*/ 605287 h 795787"/>
              <a:gd name="csX25" fmla="*/ 1540933 w 2568168"/>
              <a:gd name="csY25" fmla="*/ 639153 h 795787"/>
              <a:gd name="csX26" fmla="*/ 1231900 w 2568168"/>
              <a:gd name="csY26" fmla="*/ 761920 h 795787"/>
              <a:gd name="csX27" fmla="*/ 1087966 w 2568168"/>
              <a:gd name="csY27" fmla="*/ 791553 h 795787"/>
              <a:gd name="csX28" fmla="*/ 0 w 2568168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634842 w 2634842"/>
              <a:gd name="csY17" fmla="*/ 133352 h 795787"/>
              <a:gd name="csX18" fmla="*/ 2522924 w 2634842"/>
              <a:gd name="csY18" fmla="*/ 92870 h 795787"/>
              <a:gd name="csX19" fmla="*/ 2427674 w 2634842"/>
              <a:gd name="csY19" fmla="*/ 85724 h 795787"/>
              <a:gd name="csX20" fmla="*/ 2246700 w 2634842"/>
              <a:gd name="csY20" fmla="*/ 109537 h 795787"/>
              <a:gd name="csX21" fmla="*/ 2125257 w 2634842"/>
              <a:gd name="csY21" fmla="*/ 190499 h 795787"/>
              <a:gd name="csX22" fmla="*/ 1872539 w 2634842"/>
              <a:gd name="csY22" fmla="*/ 409037 h 795787"/>
              <a:gd name="csX23" fmla="*/ 1653382 w 2634842"/>
              <a:gd name="csY23" fmla="*/ 552106 h 795787"/>
              <a:gd name="csX24" fmla="*/ 1651000 w 2634842"/>
              <a:gd name="csY24" fmla="*/ 605287 h 795787"/>
              <a:gd name="csX25" fmla="*/ 1540933 w 2634842"/>
              <a:gd name="csY25" fmla="*/ 639153 h 795787"/>
              <a:gd name="csX26" fmla="*/ 1231900 w 2634842"/>
              <a:gd name="csY26" fmla="*/ 761920 h 795787"/>
              <a:gd name="csX27" fmla="*/ 1087966 w 2634842"/>
              <a:gd name="csY27" fmla="*/ 791553 h 795787"/>
              <a:gd name="csX28" fmla="*/ 0 w 2634842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594361 w 2634842"/>
              <a:gd name="csY17" fmla="*/ 66676 h 795787"/>
              <a:gd name="csX18" fmla="*/ 2634842 w 2634842"/>
              <a:gd name="csY18" fmla="*/ 133352 h 795787"/>
              <a:gd name="csX19" fmla="*/ 2522924 w 2634842"/>
              <a:gd name="csY19" fmla="*/ 92870 h 795787"/>
              <a:gd name="csX20" fmla="*/ 2427674 w 2634842"/>
              <a:gd name="csY20" fmla="*/ 85724 h 795787"/>
              <a:gd name="csX21" fmla="*/ 2246700 w 2634842"/>
              <a:gd name="csY21" fmla="*/ 109537 h 795787"/>
              <a:gd name="csX22" fmla="*/ 2125257 w 2634842"/>
              <a:gd name="csY22" fmla="*/ 190499 h 795787"/>
              <a:gd name="csX23" fmla="*/ 1872539 w 2634842"/>
              <a:gd name="csY23" fmla="*/ 409037 h 795787"/>
              <a:gd name="csX24" fmla="*/ 1653382 w 2634842"/>
              <a:gd name="csY24" fmla="*/ 552106 h 795787"/>
              <a:gd name="csX25" fmla="*/ 1651000 w 2634842"/>
              <a:gd name="csY25" fmla="*/ 605287 h 795787"/>
              <a:gd name="csX26" fmla="*/ 1540933 w 2634842"/>
              <a:gd name="csY26" fmla="*/ 639153 h 795787"/>
              <a:gd name="csX27" fmla="*/ 1231900 w 2634842"/>
              <a:gd name="csY27" fmla="*/ 761920 h 795787"/>
              <a:gd name="csX28" fmla="*/ 1087966 w 2634842"/>
              <a:gd name="csY28" fmla="*/ 791553 h 795787"/>
              <a:gd name="csX29" fmla="*/ 0 w 2634842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634842 w 3025368"/>
              <a:gd name="csY18" fmla="*/ 133352 h 795787"/>
              <a:gd name="csX19" fmla="*/ 2522924 w 3025368"/>
              <a:gd name="csY19" fmla="*/ 92870 h 795787"/>
              <a:gd name="csX20" fmla="*/ 2427674 w 3025368"/>
              <a:gd name="csY20" fmla="*/ 85724 h 795787"/>
              <a:gd name="csX21" fmla="*/ 2246700 w 3025368"/>
              <a:gd name="csY21" fmla="*/ 109537 h 795787"/>
              <a:gd name="csX22" fmla="*/ 2125257 w 3025368"/>
              <a:gd name="csY22" fmla="*/ 190499 h 795787"/>
              <a:gd name="csX23" fmla="*/ 1872539 w 3025368"/>
              <a:gd name="csY23" fmla="*/ 409037 h 795787"/>
              <a:gd name="csX24" fmla="*/ 1653382 w 3025368"/>
              <a:gd name="csY24" fmla="*/ 552106 h 795787"/>
              <a:gd name="csX25" fmla="*/ 1651000 w 3025368"/>
              <a:gd name="csY25" fmla="*/ 605287 h 795787"/>
              <a:gd name="csX26" fmla="*/ 1540933 w 3025368"/>
              <a:gd name="csY26" fmla="*/ 639153 h 795787"/>
              <a:gd name="csX27" fmla="*/ 1231900 w 3025368"/>
              <a:gd name="csY27" fmla="*/ 761920 h 795787"/>
              <a:gd name="csX28" fmla="*/ 1087966 w 3025368"/>
              <a:gd name="csY28" fmla="*/ 791553 h 795787"/>
              <a:gd name="csX29" fmla="*/ 0 w 3025368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782480 w 3025368"/>
              <a:gd name="csY18" fmla="*/ 195264 h 795787"/>
              <a:gd name="csX19" fmla="*/ 2634842 w 3025368"/>
              <a:gd name="csY19" fmla="*/ 133352 h 795787"/>
              <a:gd name="csX20" fmla="*/ 2522924 w 3025368"/>
              <a:gd name="csY20" fmla="*/ 92870 h 795787"/>
              <a:gd name="csX21" fmla="*/ 2427674 w 3025368"/>
              <a:gd name="csY21" fmla="*/ 85724 h 795787"/>
              <a:gd name="csX22" fmla="*/ 2246700 w 3025368"/>
              <a:gd name="csY22" fmla="*/ 109537 h 795787"/>
              <a:gd name="csX23" fmla="*/ 2125257 w 3025368"/>
              <a:gd name="csY23" fmla="*/ 190499 h 795787"/>
              <a:gd name="csX24" fmla="*/ 1872539 w 3025368"/>
              <a:gd name="csY24" fmla="*/ 409037 h 795787"/>
              <a:gd name="csX25" fmla="*/ 1653382 w 3025368"/>
              <a:gd name="csY25" fmla="*/ 552106 h 795787"/>
              <a:gd name="csX26" fmla="*/ 1651000 w 3025368"/>
              <a:gd name="csY26" fmla="*/ 605287 h 795787"/>
              <a:gd name="csX27" fmla="*/ 1540933 w 3025368"/>
              <a:gd name="csY27" fmla="*/ 639153 h 795787"/>
              <a:gd name="csX28" fmla="*/ 1231900 w 3025368"/>
              <a:gd name="csY28" fmla="*/ 761920 h 795787"/>
              <a:gd name="csX29" fmla="*/ 1087966 w 3025368"/>
              <a:gd name="csY29" fmla="*/ 791553 h 795787"/>
              <a:gd name="csX30" fmla="*/ 0 w 3025368"/>
              <a:gd name="csY30" fmla="*/ 795787 h 795787"/>
              <a:gd name="csX0" fmla="*/ 0 w 3118236"/>
              <a:gd name="csY0" fmla="*/ 795787 h 795787"/>
              <a:gd name="csX1" fmla="*/ 0 w 3118236"/>
              <a:gd name="csY1" fmla="*/ 740753 h 795787"/>
              <a:gd name="csX2" fmla="*/ 1016000 w 3118236"/>
              <a:gd name="csY2" fmla="*/ 715353 h 795787"/>
              <a:gd name="csX3" fmla="*/ 1181100 w 3118236"/>
              <a:gd name="csY3" fmla="*/ 681487 h 795787"/>
              <a:gd name="csX4" fmla="*/ 1320800 w 3118236"/>
              <a:gd name="csY4" fmla="*/ 617987 h 795787"/>
              <a:gd name="csX5" fmla="*/ 1460500 w 3118236"/>
              <a:gd name="csY5" fmla="*/ 503687 h 795787"/>
              <a:gd name="csX6" fmla="*/ 1579033 w 3118236"/>
              <a:gd name="csY6" fmla="*/ 444420 h 795787"/>
              <a:gd name="csX7" fmla="*/ 1570037 w 3118236"/>
              <a:gd name="csY7" fmla="*/ 390709 h 795787"/>
              <a:gd name="csX8" fmla="*/ 1680633 w 3118236"/>
              <a:gd name="csY8" fmla="*/ 359753 h 795787"/>
              <a:gd name="csX9" fmla="*/ 1732491 w 3118236"/>
              <a:gd name="csY9" fmla="*/ 435688 h 795787"/>
              <a:gd name="csX10" fmla="*/ 2080014 w 3118236"/>
              <a:gd name="csY10" fmla="*/ 145255 h 795787"/>
              <a:gd name="csX11" fmla="*/ 2134782 w 3118236"/>
              <a:gd name="csY11" fmla="*/ 95249 h 795787"/>
              <a:gd name="csX12" fmla="*/ 2149069 w 3118236"/>
              <a:gd name="csY12" fmla="*/ 30956 h 795787"/>
              <a:gd name="csX13" fmla="*/ 2196694 w 3118236"/>
              <a:gd name="csY13" fmla="*/ 9525 h 795787"/>
              <a:gd name="csX14" fmla="*/ 2241938 w 3118236"/>
              <a:gd name="csY14" fmla="*/ 47625 h 795787"/>
              <a:gd name="csX15" fmla="*/ 2458631 w 3118236"/>
              <a:gd name="csY15" fmla="*/ 0 h 795787"/>
              <a:gd name="csX16" fmla="*/ 2568168 w 3118236"/>
              <a:gd name="csY16" fmla="*/ 19051 h 795787"/>
              <a:gd name="csX17" fmla="*/ 3025368 w 3118236"/>
              <a:gd name="csY17" fmla="*/ 309564 h 795787"/>
              <a:gd name="csX18" fmla="*/ 3118236 w 3118236"/>
              <a:gd name="csY18" fmla="*/ 440533 h 795787"/>
              <a:gd name="csX19" fmla="*/ 2634842 w 3118236"/>
              <a:gd name="csY19" fmla="*/ 133352 h 795787"/>
              <a:gd name="csX20" fmla="*/ 2522924 w 3118236"/>
              <a:gd name="csY20" fmla="*/ 92870 h 795787"/>
              <a:gd name="csX21" fmla="*/ 2427674 w 3118236"/>
              <a:gd name="csY21" fmla="*/ 85724 h 795787"/>
              <a:gd name="csX22" fmla="*/ 2246700 w 3118236"/>
              <a:gd name="csY22" fmla="*/ 109537 h 795787"/>
              <a:gd name="csX23" fmla="*/ 2125257 w 3118236"/>
              <a:gd name="csY23" fmla="*/ 190499 h 795787"/>
              <a:gd name="csX24" fmla="*/ 1872539 w 3118236"/>
              <a:gd name="csY24" fmla="*/ 409037 h 795787"/>
              <a:gd name="csX25" fmla="*/ 1653382 w 3118236"/>
              <a:gd name="csY25" fmla="*/ 552106 h 795787"/>
              <a:gd name="csX26" fmla="*/ 1651000 w 3118236"/>
              <a:gd name="csY26" fmla="*/ 605287 h 795787"/>
              <a:gd name="csX27" fmla="*/ 1540933 w 3118236"/>
              <a:gd name="csY27" fmla="*/ 639153 h 795787"/>
              <a:gd name="csX28" fmla="*/ 1231900 w 3118236"/>
              <a:gd name="csY28" fmla="*/ 761920 h 795787"/>
              <a:gd name="csX29" fmla="*/ 1087966 w 3118236"/>
              <a:gd name="csY29" fmla="*/ 791553 h 795787"/>
              <a:gd name="csX30" fmla="*/ 0 w 3118236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8236 w 3189674"/>
              <a:gd name="csY18" fmla="*/ 440533 h 795787"/>
              <a:gd name="csX19" fmla="*/ 2634842 w 3189674"/>
              <a:gd name="csY19" fmla="*/ 133352 h 795787"/>
              <a:gd name="csX20" fmla="*/ 2522924 w 3189674"/>
              <a:gd name="csY20" fmla="*/ 92870 h 795787"/>
              <a:gd name="csX21" fmla="*/ 2427674 w 3189674"/>
              <a:gd name="csY21" fmla="*/ 85724 h 795787"/>
              <a:gd name="csX22" fmla="*/ 2246700 w 3189674"/>
              <a:gd name="csY22" fmla="*/ 109537 h 795787"/>
              <a:gd name="csX23" fmla="*/ 2125257 w 3189674"/>
              <a:gd name="csY23" fmla="*/ 190499 h 795787"/>
              <a:gd name="csX24" fmla="*/ 1872539 w 3189674"/>
              <a:gd name="csY24" fmla="*/ 409037 h 795787"/>
              <a:gd name="csX25" fmla="*/ 1653382 w 3189674"/>
              <a:gd name="csY25" fmla="*/ 552106 h 795787"/>
              <a:gd name="csX26" fmla="*/ 1651000 w 3189674"/>
              <a:gd name="csY26" fmla="*/ 605287 h 795787"/>
              <a:gd name="csX27" fmla="*/ 1540933 w 3189674"/>
              <a:gd name="csY27" fmla="*/ 639153 h 795787"/>
              <a:gd name="csX28" fmla="*/ 1231900 w 3189674"/>
              <a:gd name="csY28" fmla="*/ 761920 h 795787"/>
              <a:gd name="csX29" fmla="*/ 1087966 w 3189674"/>
              <a:gd name="csY29" fmla="*/ 791553 h 795787"/>
              <a:gd name="csX30" fmla="*/ 0 w 3189674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42049 w 3189674"/>
              <a:gd name="csY18" fmla="*/ 4286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5855 w 3189674"/>
              <a:gd name="csY18" fmla="*/ 5048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63480 w 3189674"/>
              <a:gd name="csY18" fmla="*/ 442914 h 795787"/>
              <a:gd name="csX19" fmla="*/ 3115855 w 3189674"/>
              <a:gd name="csY19" fmla="*/ 504826 h 795787"/>
              <a:gd name="csX20" fmla="*/ 3118236 w 3189674"/>
              <a:gd name="csY20" fmla="*/ 440533 h 795787"/>
              <a:gd name="csX21" fmla="*/ 2634842 w 3189674"/>
              <a:gd name="csY21" fmla="*/ 133352 h 795787"/>
              <a:gd name="csX22" fmla="*/ 2522924 w 3189674"/>
              <a:gd name="csY22" fmla="*/ 92870 h 795787"/>
              <a:gd name="csX23" fmla="*/ 2427674 w 3189674"/>
              <a:gd name="csY23" fmla="*/ 85724 h 795787"/>
              <a:gd name="csX24" fmla="*/ 2246700 w 3189674"/>
              <a:gd name="csY24" fmla="*/ 109537 h 795787"/>
              <a:gd name="csX25" fmla="*/ 2125257 w 3189674"/>
              <a:gd name="csY25" fmla="*/ 190499 h 795787"/>
              <a:gd name="csX26" fmla="*/ 1872539 w 3189674"/>
              <a:gd name="csY26" fmla="*/ 409037 h 795787"/>
              <a:gd name="csX27" fmla="*/ 1653382 w 3189674"/>
              <a:gd name="csY27" fmla="*/ 552106 h 795787"/>
              <a:gd name="csX28" fmla="*/ 1651000 w 3189674"/>
              <a:gd name="csY28" fmla="*/ 605287 h 795787"/>
              <a:gd name="csX29" fmla="*/ 1540933 w 3189674"/>
              <a:gd name="csY29" fmla="*/ 639153 h 795787"/>
              <a:gd name="csX30" fmla="*/ 1231900 w 3189674"/>
              <a:gd name="csY30" fmla="*/ 761920 h 795787"/>
              <a:gd name="csX31" fmla="*/ 1087966 w 3189674"/>
              <a:gd name="csY31" fmla="*/ 791553 h 795787"/>
              <a:gd name="csX32" fmla="*/ 0 w 3189674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15855 w 3256349"/>
              <a:gd name="csY19" fmla="*/ 50482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70624 w 3256349"/>
              <a:gd name="csY19" fmla="*/ 502445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73005 w 3256349"/>
              <a:gd name="csY20" fmla="*/ 481014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22999 w 3256349"/>
              <a:gd name="csY17" fmla="*/ 366714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46824"/>
              <a:gd name="csY0" fmla="*/ 795787 h 795787"/>
              <a:gd name="csX1" fmla="*/ 0 w 3246824"/>
              <a:gd name="csY1" fmla="*/ 740753 h 795787"/>
              <a:gd name="csX2" fmla="*/ 1016000 w 3246824"/>
              <a:gd name="csY2" fmla="*/ 715353 h 795787"/>
              <a:gd name="csX3" fmla="*/ 1181100 w 3246824"/>
              <a:gd name="csY3" fmla="*/ 681487 h 795787"/>
              <a:gd name="csX4" fmla="*/ 1320800 w 3246824"/>
              <a:gd name="csY4" fmla="*/ 617987 h 795787"/>
              <a:gd name="csX5" fmla="*/ 1460500 w 3246824"/>
              <a:gd name="csY5" fmla="*/ 503687 h 795787"/>
              <a:gd name="csX6" fmla="*/ 1579033 w 3246824"/>
              <a:gd name="csY6" fmla="*/ 444420 h 795787"/>
              <a:gd name="csX7" fmla="*/ 1570037 w 3246824"/>
              <a:gd name="csY7" fmla="*/ 390709 h 795787"/>
              <a:gd name="csX8" fmla="*/ 1680633 w 3246824"/>
              <a:gd name="csY8" fmla="*/ 359753 h 795787"/>
              <a:gd name="csX9" fmla="*/ 1732491 w 3246824"/>
              <a:gd name="csY9" fmla="*/ 435688 h 795787"/>
              <a:gd name="csX10" fmla="*/ 2080014 w 3246824"/>
              <a:gd name="csY10" fmla="*/ 145255 h 795787"/>
              <a:gd name="csX11" fmla="*/ 2134782 w 3246824"/>
              <a:gd name="csY11" fmla="*/ 95249 h 795787"/>
              <a:gd name="csX12" fmla="*/ 2149069 w 3246824"/>
              <a:gd name="csY12" fmla="*/ 30956 h 795787"/>
              <a:gd name="csX13" fmla="*/ 2196694 w 3246824"/>
              <a:gd name="csY13" fmla="*/ 9525 h 795787"/>
              <a:gd name="csX14" fmla="*/ 2241938 w 3246824"/>
              <a:gd name="csY14" fmla="*/ 47625 h 795787"/>
              <a:gd name="csX15" fmla="*/ 2458631 w 3246824"/>
              <a:gd name="csY15" fmla="*/ 0 h 795787"/>
              <a:gd name="csX16" fmla="*/ 2568168 w 3246824"/>
              <a:gd name="csY16" fmla="*/ 19051 h 795787"/>
              <a:gd name="csX17" fmla="*/ 3122999 w 3246824"/>
              <a:gd name="csY17" fmla="*/ 366714 h 795787"/>
              <a:gd name="csX18" fmla="*/ 3246824 w 3246824"/>
              <a:gd name="csY18" fmla="*/ 523876 h 795787"/>
              <a:gd name="csX19" fmla="*/ 3187292 w 3246824"/>
              <a:gd name="csY19" fmla="*/ 507208 h 795787"/>
              <a:gd name="csX20" fmla="*/ 3118236 w 3246824"/>
              <a:gd name="csY20" fmla="*/ 440533 h 795787"/>
              <a:gd name="csX21" fmla="*/ 2634842 w 3246824"/>
              <a:gd name="csY21" fmla="*/ 133352 h 795787"/>
              <a:gd name="csX22" fmla="*/ 2522924 w 3246824"/>
              <a:gd name="csY22" fmla="*/ 92870 h 795787"/>
              <a:gd name="csX23" fmla="*/ 2427674 w 3246824"/>
              <a:gd name="csY23" fmla="*/ 85724 h 795787"/>
              <a:gd name="csX24" fmla="*/ 2246700 w 3246824"/>
              <a:gd name="csY24" fmla="*/ 109537 h 795787"/>
              <a:gd name="csX25" fmla="*/ 2125257 w 3246824"/>
              <a:gd name="csY25" fmla="*/ 190499 h 795787"/>
              <a:gd name="csX26" fmla="*/ 1872539 w 3246824"/>
              <a:gd name="csY26" fmla="*/ 409037 h 795787"/>
              <a:gd name="csX27" fmla="*/ 1653382 w 3246824"/>
              <a:gd name="csY27" fmla="*/ 552106 h 795787"/>
              <a:gd name="csX28" fmla="*/ 1651000 w 3246824"/>
              <a:gd name="csY28" fmla="*/ 605287 h 795787"/>
              <a:gd name="csX29" fmla="*/ 1540933 w 3246824"/>
              <a:gd name="csY29" fmla="*/ 639153 h 795787"/>
              <a:gd name="csX30" fmla="*/ 1231900 w 3246824"/>
              <a:gd name="csY30" fmla="*/ 761920 h 795787"/>
              <a:gd name="csX31" fmla="*/ 1087966 w 3246824"/>
              <a:gd name="csY31" fmla="*/ 791553 h 795787"/>
              <a:gd name="csX32" fmla="*/ 0 w 3246824"/>
              <a:gd name="csY32" fmla="*/ 795787 h 795787"/>
              <a:gd name="csX0" fmla="*/ 0 w 3187292"/>
              <a:gd name="csY0" fmla="*/ 795787 h 795787"/>
              <a:gd name="csX1" fmla="*/ 0 w 3187292"/>
              <a:gd name="csY1" fmla="*/ 740753 h 795787"/>
              <a:gd name="csX2" fmla="*/ 1016000 w 3187292"/>
              <a:gd name="csY2" fmla="*/ 715353 h 795787"/>
              <a:gd name="csX3" fmla="*/ 1181100 w 3187292"/>
              <a:gd name="csY3" fmla="*/ 681487 h 795787"/>
              <a:gd name="csX4" fmla="*/ 1320800 w 3187292"/>
              <a:gd name="csY4" fmla="*/ 617987 h 795787"/>
              <a:gd name="csX5" fmla="*/ 1460500 w 3187292"/>
              <a:gd name="csY5" fmla="*/ 503687 h 795787"/>
              <a:gd name="csX6" fmla="*/ 1579033 w 3187292"/>
              <a:gd name="csY6" fmla="*/ 444420 h 795787"/>
              <a:gd name="csX7" fmla="*/ 1570037 w 3187292"/>
              <a:gd name="csY7" fmla="*/ 390709 h 795787"/>
              <a:gd name="csX8" fmla="*/ 1680633 w 3187292"/>
              <a:gd name="csY8" fmla="*/ 359753 h 795787"/>
              <a:gd name="csX9" fmla="*/ 1732491 w 3187292"/>
              <a:gd name="csY9" fmla="*/ 435688 h 795787"/>
              <a:gd name="csX10" fmla="*/ 2080014 w 3187292"/>
              <a:gd name="csY10" fmla="*/ 145255 h 795787"/>
              <a:gd name="csX11" fmla="*/ 2134782 w 3187292"/>
              <a:gd name="csY11" fmla="*/ 95249 h 795787"/>
              <a:gd name="csX12" fmla="*/ 2149069 w 3187292"/>
              <a:gd name="csY12" fmla="*/ 30956 h 795787"/>
              <a:gd name="csX13" fmla="*/ 2196694 w 3187292"/>
              <a:gd name="csY13" fmla="*/ 9525 h 795787"/>
              <a:gd name="csX14" fmla="*/ 2241938 w 3187292"/>
              <a:gd name="csY14" fmla="*/ 47625 h 795787"/>
              <a:gd name="csX15" fmla="*/ 2458631 w 3187292"/>
              <a:gd name="csY15" fmla="*/ 0 h 795787"/>
              <a:gd name="csX16" fmla="*/ 2568168 w 3187292"/>
              <a:gd name="csY16" fmla="*/ 19051 h 795787"/>
              <a:gd name="csX17" fmla="*/ 3122999 w 3187292"/>
              <a:gd name="csY17" fmla="*/ 366714 h 795787"/>
              <a:gd name="csX18" fmla="*/ 3187292 w 3187292"/>
              <a:gd name="csY18" fmla="*/ 507208 h 795787"/>
              <a:gd name="csX19" fmla="*/ 3118236 w 3187292"/>
              <a:gd name="csY19" fmla="*/ 440533 h 795787"/>
              <a:gd name="csX20" fmla="*/ 2634842 w 3187292"/>
              <a:gd name="csY20" fmla="*/ 133352 h 795787"/>
              <a:gd name="csX21" fmla="*/ 2522924 w 3187292"/>
              <a:gd name="csY21" fmla="*/ 92870 h 795787"/>
              <a:gd name="csX22" fmla="*/ 2427674 w 3187292"/>
              <a:gd name="csY22" fmla="*/ 85724 h 795787"/>
              <a:gd name="csX23" fmla="*/ 2246700 w 3187292"/>
              <a:gd name="csY23" fmla="*/ 109537 h 795787"/>
              <a:gd name="csX24" fmla="*/ 2125257 w 3187292"/>
              <a:gd name="csY24" fmla="*/ 190499 h 795787"/>
              <a:gd name="csX25" fmla="*/ 1872539 w 3187292"/>
              <a:gd name="csY25" fmla="*/ 409037 h 795787"/>
              <a:gd name="csX26" fmla="*/ 1653382 w 3187292"/>
              <a:gd name="csY26" fmla="*/ 552106 h 795787"/>
              <a:gd name="csX27" fmla="*/ 1651000 w 3187292"/>
              <a:gd name="csY27" fmla="*/ 605287 h 795787"/>
              <a:gd name="csX28" fmla="*/ 1540933 w 3187292"/>
              <a:gd name="csY28" fmla="*/ 639153 h 795787"/>
              <a:gd name="csX29" fmla="*/ 1231900 w 3187292"/>
              <a:gd name="csY29" fmla="*/ 761920 h 795787"/>
              <a:gd name="csX30" fmla="*/ 1087966 w 3187292"/>
              <a:gd name="csY30" fmla="*/ 791553 h 795787"/>
              <a:gd name="csX31" fmla="*/ 0 w 3187292"/>
              <a:gd name="csY31" fmla="*/ 795787 h 795787"/>
              <a:gd name="csX0" fmla="*/ 0 w 3122999"/>
              <a:gd name="csY0" fmla="*/ 795787 h 795787"/>
              <a:gd name="csX1" fmla="*/ 0 w 3122999"/>
              <a:gd name="csY1" fmla="*/ 740753 h 795787"/>
              <a:gd name="csX2" fmla="*/ 1016000 w 3122999"/>
              <a:gd name="csY2" fmla="*/ 715353 h 795787"/>
              <a:gd name="csX3" fmla="*/ 1181100 w 3122999"/>
              <a:gd name="csY3" fmla="*/ 681487 h 795787"/>
              <a:gd name="csX4" fmla="*/ 1320800 w 3122999"/>
              <a:gd name="csY4" fmla="*/ 617987 h 795787"/>
              <a:gd name="csX5" fmla="*/ 1460500 w 3122999"/>
              <a:gd name="csY5" fmla="*/ 503687 h 795787"/>
              <a:gd name="csX6" fmla="*/ 1579033 w 3122999"/>
              <a:gd name="csY6" fmla="*/ 444420 h 795787"/>
              <a:gd name="csX7" fmla="*/ 1570037 w 3122999"/>
              <a:gd name="csY7" fmla="*/ 390709 h 795787"/>
              <a:gd name="csX8" fmla="*/ 1680633 w 3122999"/>
              <a:gd name="csY8" fmla="*/ 359753 h 795787"/>
              <a:gd name="csX9" fmla="*/ 1732491 w 3122999"/>
              <a:gd name="csY9" fmla="*/ 435688 h 795787"/>
              <a:gd name="csX10" fmla="*/ 2080014 w 3122999"/>
              <a:gd name="csY10" fmla="*/ 145255 h 795787"/>
              <a:gd name="csX11" fmla="*/ 2134782 w 3122999"/>
              <a:gd name="csY11" fmla="*/ 95249 h 795787"/>
              <a:gd name="csX12" fmla="*/ 2149069 w 3122999"/>
              <a:gd name="csY12" fmla="*/ 30956 h 795787"/>
              <a:gd name="csX13" fmla="*/ 2196694 w 3122999"/>
              <a:gd name="csY13" fmla="*/ 9525 h 795787"/>
              <a:gd name="csX14" fmla="*/ 2241938 w 3122999"/>
              <a:gd name="csY14" fmla="*/ 47625 h 795787"/>
              <a:gd name="csX15" fmla="*/ 2458631 w 3122999"/>
              <a:gd name="csY15" fmla="*/ 0 h 795787"/>
              <a:gd name="csX16" fmla="*/ 2568168 w 3122999"/>
              <a:gd name="csY16" fmla="*/ 19051 h 795787"/>
              <a:gd name="csX17" fmla="*/ 3122999 w 3122999"/>
              <a:gd name="csY17" fmla="*/ 366714 h 795787"/>
              <a:gd name="csX18" fmla="*/ 3118236 w 3122999"/>
              <a:gd name="csY18" fmla="*/ 440533 h 795787"/>
              <a:gd name="csX19" fmla="*/ 2634842 w 3122999"/>
              <a:gd name="csY19" fmla="*/ 133352 h 795787"/>
              <a:gd name="csX20" fmla="*/ 2522924 w 3122999"/>
              <a:gd name="csY20" fmla="*/ 92870 h 795787"/>
              <a:gd name="csX21" fmla="*/ 2427674 w 3122999"/>
              <a:gd name="csY21" fmla="*/ 85724 h 795787"/>
              <a:gd name="csX22" fmla="*/ 2246700 w 3122999"/>
              <a:gd name="csY22" fmla="*/ 109537 h 795787"/>
              <a:gd name="csX23" fmla="*/ 2125257 w 3122999"/>
              <a:gd name="csY23" fmla="*/ 190499 h 795787"/>
              <a:gd name="csX24" fmla="*/ 1872539 w 3122999"/>
              <a:gd name="csY24" fmla="*/ 409037 h 795787"/>
              <a:gd name="csX25" fmla="*/ 1653382 w 3122999"/>
              <a:gd name="csY25" fmla="*/ 552106 h 795787"/>
              <a:gd name="csX26" fmla="*/ 1651000 w 3122999"/>
              <a:gd name="csY26" fmla="*/ 605287 h 795787"/>
              <a:gd name="csX27" fmla="*/ 1540933 w 3122999"/>
              <a:gd name="csY27" fmla="*/ 639153 h 795787"/>
              <a:gd name="csX28" fmla="*/ 1231900 w 3122999"/>
              <a:gd name="csY28" fmla="*/ 761920 h 795787"/>
              <a:gd name="csX29" fmla="*/ 1087966 w 3122999"/>
              <a:gd name="csY29" fmla="*/ 791553 h 795787"/>
              <a:gd name="csX30" fmla="*/ 0 w 3122999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3132524 w 3132524"/>
              <a:gd name="csY17" fmla="*/ 371477 h 795787"/>
              <a:gd name="csX18" fmla="*/ 3118236 w 3132524"/>
              <a:gd name="csY18" fmla="*/ 440533 h 795787"/>
              <a:gd name="csX19" fmla="*/ 2634842 w 3132524"/>
              <a:gd name="csY19" fmla="*/ 133352 h 795787"/>
              <a:gd name="csX20" fmla="*/ 2522924 w 3132524"/>
              <a:gd name="csY20" fmla="*/ 92870 h 795787"/>
              <a:gd name="csX21" fmla="*/ 2427674 w 3132524"/>
              <a:gd name="csY21" fmla="*/ 85724 h 795787"/>
              <a:gd name="csX22" fmla="*/ 2246700 w 3132524"/>
              <a:gd name="csY22" fmla="*/ 109537 h 795787"/>
              <a:gd name="csX23" fmla="*/ 2125257 w 3132524"/>
              <a:gd name="csY23" fmla="*/ 190499 h 795787"/>
              <a:gd name="csX24" fmla="*/ 1872539 w 3132524"/>
              <a:gd name="csY24" fmla="*/ 409037 h 795787"/>
              <a:gd name="csX25" fmla="*/ 1653382 w 3132524"/>
              <a:gd name="csY25" fmla="*/ 552106 h 795787"/>
              <a:gd name="csX26" fmla="*/ 1651000 w 3132524"/>
              <a:gd name="csY26" fmla="*/ 605287 h 795787"/>
              <a:gd name="csX27" fmla="*/ 1540933 w 3132524"/>
              <a:gd name="csY27" fmla="*/ 639153 h 795787"/>
              <a:gd name="csX28" fmla="*/ 1231900 w 3132524"/>
              <a:gd name="csY28" fmla="*/ 761920 h 795787"/>
              <a:gd name="csX29" fmla="*/ 1087966 w 3132524"/>
              <a:gd name="csY29" fmla="*/ 791553 h 795787"/>
              <a:gd name="csX30" fmla="*/ 0 w 3132524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3132524 w 3132524"/>
              <a:gd name="csY18" fmla="*/ 371477 h 795787"/>
              <a:gd name="csX19" fmla="*/ 3118236 w 3132524"/>
              <a:gd name="csY19" fmla="*/ 440533 h 795787"/>
              <a:gd name="csX20" fmla="*/ 2634842 w 3132524"/>
              <a:gd name="csY20" fmla="*/ 133352 h 795787"/>
              <a:gd name="csX21" fmla="*/ 2522924 w 3132524"/>
              <a:gd name="csY21" fmla="*/ 92870 h 795787"/>
              <a:gd name="csX22" fmla="*/ 2427674 w 3132524"/>
              <a:gd name="csY22" fmla="*/ 85724 h 795787"/>
              <a:gd name="csX23" fmla="*/ 2246700 w 3132524"/>
              <a:gd name="csY23" fmla="*/ 109537 h 795787"/>
              <a:gd name="csX24" fmla="*/ 2125257 w 3132524"/>
              <a:gd name="csY24" fmla="*/ 190499 h 795787"/>
              <a:gd name="csX25" fmla="*/ 1872539 w 3132524"/>
              <a:gd name="csY25" fmla="*/ 409037 h 795787"/>
              <a:gd name="csX26" fmla="*/ 1653382 w 3132524"/>
              <a:gd name="csY26" fmla="*/ 552106 h 795787"/>
              <a:gd name="csX27" fmla="*/ 1651000 w 3132524"/>
              <a:gd name="csY27" fmla="*/ 605287 h 795787"/>
              <a:gd name="csX28" fmla="*/ 1540933 w 3132524"/>
              <a:gd name="csY28" fmla="*/ 639153 h 795787"/>
              <a:gd name="csX29" fmla="*/ 1231900 w 3132524"/>
              <a:gd name="csY29" fmla="*/ 761920 h 795787"/>
              <a:gd name="csX30" fmla="*/ 1087966 w 3132524"/>
              <a:gd name="csY30" fmla="*/ 791553 h 795787"/>
              <a:gd name="csX31" fmla="*/ 0 w 3132524"/>
              <a:gd name="csY31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69082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008699 w 3132524"/>
              <a:gd name="csY19" fmla="*/ 245270 h 795787"/>
              <a:gd name="csX20" fmla="*/ 3132524 w 3132524"/>
              <a:gd name="csY20" fmla="*/ 371477 h 795787"/>
              <a:gd name="csX21" fmla="*/ 3118236 w 3132524"/>
              <a:gd name="csY21" fmla="*/ 440533 h 795787"/>
              <a:gd name="csX22" fmla="*/ 2634842 w 3132524"/>
              <a:gd name="csY22" fmla="*/ 133352 h 795787"/>
              <a:gd name="csX23" fmla="*/ 2522924 w 3132524"/>
              <a:gd name="csY23" fmla="*/ 92870 h 795787"/>
              <a:gd name="csX24" fmla="*/ 2427674 w 3132524"/>
              <a:gd name="csY24" fmla="*/ 85724 h 795787"/>
              <a:gd name="csX25" fmla="*/ 2246700 w 3132524"/>
              <a:gd name="csY25" fmla="*/ 109537 h 795787"/>
              <a:gd name="csX26" fmla="*/ 2125257 w 3132524"/>
              <a:gd name="csY26" fmla="*/ 190499 h 795787"/>
              <a:gd name="csX27" fmla="*/ 1872539 w 3132524"/>
              <a:gd name="csY27" fmla="*/ 409037 h 795787"/>
              <a:gd name="csX28" fmla="*/ 1653382 w 3132524"/>
              <a:gd name="csY28" fmla="*/ 552106 h 795787"/>
              <a:gd name="csX29" fmla="*/ 1651000 w 3132524"/>
              <a:gd name="csY29" fmla="*/ 605287 h 795787"/>
              <a:gd name="csX30" fmla="*/ 1540933 w 3132524"/>
              <a:gd name="csY30" fmla="*/ 639153 h 795787"/>
              <a:gd name="csX31" fmla="*/ 1231900 w 3132524"/>
              <a:gd name="csY31" fmla="*/ 761920 h 795787"/>
              <a:gd name="csX32" fmla="*/ 1087966 w 3132524"/>
              <a:gd name="csY32" fmla="*/ 791553 h 795787"/>
              <a:gd name="csX33" fmla="*/ 0 w 3132524"/>
              <a:gd name="csY33" fmla="*/ 795787 h 795787"/>
              <a:gd name="csX0" fmla="*/ 0 w 3334930"/>
              <a:gd name="csY0" fmla="*/ 795787 h 795787"/>
              <a:gd name="csX1" fmla="*/ 0 w 3334930"/>
              <a:gd name="csY1" fmla="*/ 740753 h 795787"/>
              <a:gd name="csX2" fmla="*/ 1016000 w 3334930"/>
              <a:gd name="csY2" fmla="*/ 715353 h 795787"/>
              <a:gd name="csX3" fmla="*/ 1181100 w 3334930"/>
              <a:gd name="csY3" fmla="*/ 681487 h 795787"/>
              <a:gd name="csX4" fmla="*/ 1320800 w 3334930"/>
              <a:gd name="csY4" fmla="*/ 617987 h 795787"/>
              <a:gd name="csX5" fmla="*/ 1460500 w 3334930"/>
              <a:gd name="csY5" fmla="*/ 503687 h 795787"/>
              <a:gd name="csX6" fmla="*/ 1579033 w 3334930"/>
              <a:gd name="csY6" fmla="*/ 444420 h 795787"/>
              <a:gd name="csX7" fmla="*/ 1570037 w 3334930"/>
              <a:gd name="csY7" fmla="*/ 390709 h 795787"/>
              <a:gd name="csX8" fmla="*/ 1680633 w 3334930"/>
              <a:gd name="csY8" fmla="*/ 359753 h 795787"/>
              <a:gd name="csX9" fmla="*/ 1732491 w 3334930"/>
              <a:gd name="csY9" fmla="*/ 435688 h 795787"/>
              <a:gd name="csX10" fmla="*/ 2080014 w 3334930"/>
              <a:gd name="csY10" fmla="*/ 145255 h 795787"/>
              <a:gd name="csX11" fmla="*/ 2134782 w 3334930"/>
              <a:gd name="csY11" fmla="*/ 95249 h 795787"/>
              <a:gd name="csX12" fmla="*/ 2149069 w 3334930"/>
              <a:gd name="csY12" fmla="*/ 30956 h 795787"/>
              <a:gd name="csX13" fmla="*/ 2196694 w 3334930"/>
              <a:gd name="csY13" fmla="*/ 9525 h 795787"/>
              <a:gd name="csX14" fmla="*/ 2241938 w 3334930"/>
              <a:gd name="csY14" fmla="*/ 47625 h 795787"/>
              <a:gd name="csX15" fmla="*/ 2458631 w 3334930"/>
              <a:gd name="csY15" fmla="*/ 0 h 795787"/>
              <a:gd name="csX16" fmla="*/ 2568168 w 3334930"/>
              <a:gd name="csY16" fmla="*/ 19051 h 795787"/>
              <a:gd name="csX17" fmla="*/ 2934880 w 3334930"/>
              <a:gd name="csY17" fmla="*/ 247651 h 795787"/>
              <a:gd name="csX18" fmla="*/ 2970599 w 3334930"/>
              <a:gd name="csY18" fmla="*/ 216694 h 795787"/>
              <a:gd name="csX19" fmla="*/ 3334930 w 3334930"/>
              <a:gd name="csY19" fmla="*/ 207170 h 795787"/>
              <a:gd name="csX20" fmla="*/ 3132524 w 3334930"/>
              <a:gd name="csY20" fmla="*/ 371477 h 795787"/>
              <a:gd name="csX21" fmla="*/ 3118236 w 3334930"/>
              <a:gd name="csY21" fmla="*/ 440533 h 795787"/>
              <a:gd name="csX22" fmla="*/ 2634842 w 3334930"/>
              <a:gd name="csY22" fmla="*/ 133352 h 795787"/>
              <a:gd name="csX23" fmla="*/ 2522924 w 3334930"/>
              <a:gd name="csY23" fmla="*/ 92870 h 795787"/>
              <a:gd name="csX24" fmla="*/ 2427674 w 3334930"/>
              <a:gd name="csY24" fmla="*/ 85724 h 795787"/>
              <a:gd name="csX25" fmla="*/ 2246700 w 3334930"/>
              <a:gd name="csY25" fmla="*/ 109537 h 795787"/>
              <a:gd name="csX26" fmla="*/ 2125257 w 3334930"/>
              <a:gd name="csY26" fmla="*/ 190499 h 795787"/>
              <a:gd name="csX27" fmla="*/ 1872539 w 3334930"/>
              <a:gd name="csY27" fmla="*/ 409037 h 795787"/>
              <a:gd name="csX28" fmla="*/ 1653382 w 3334930"/>
              <a:gd name="csY28" fmla="*/ 552106 h 795787"/>
              <a:gd name="csX29" fmla="*/ 1651000 w 3334930"/>
              <a:gd name="csY29" fmla="*/ 605287 h 795787"/>
              <a:gd name="csX30" fmla="*/ 1540933 w 3334930"/>
              <a:gd name="csY30" fmla="*/ 639153 h 795787"/>
              <a:gd name="csX31" fmla="*/ 1231900 w 3334930"/>
              <a:gd name="csY31" fmla="*/ 761920 h 795787"/>
              <a:gd name="csX32" fmla="*/ 1087966 w 3334930"/>
              <a:gd name="csY32" fmla="*/ 791553 h 795787"/>
              <a:gd name="csX33" fmla="*/ 0 w 333493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55580 w 3455580"/>
              <a:gd name="csY19" fmla="*/ 194470 h 795787"/>
              <a:gd name="csX20" fmla="*/ 3132524 w 3455580"/>
              <a:gd name="csY20" fmla="*/ 371477 h 795787"/>
              <a:gd name="csX21" fmla="*/ 3118236 w 3455580"/>
              <a:gd name="csY21" fmla="*/ 440533 h 795787"/>
              <a:gd name="csX22" fmla="*/ 2634842 w 3455580"/>
              <a:gd name="csY22" fmla="*/ 133352 h 795787"/>
              <a:gd name="csX23" fmla="*/ 2522924 w 3455580"/>
              <a:gd name="csY23" fmla="*/ 92870 h 795787"/>
              <a:gd name="csX24" fmla="*/ 2427674 w 3455580"/>
              <a:gd name="csY24" fmla="*/ 85724 h 795787"/>
              <a:gd name="csX25" fmla="*/ 2246700 w 3455580"/>
              <a:gd name="csY25" fmla="*/ 109537 h 795787"/>
              <a:gd name="csX26" fmla="*/ 2125257 w 3455580"/>
              <a:gd name="csY26" fmla="*/ 190499 h 795787"/>
              <a:gd name="csX27" fmla="*/ 1872539 w 3455580"/>
              <a:gd name="csY27" fmla="*/ 409037 h 795787"/>
              <a:gd name="csX28" fmla="*/ 1653382 w 3455580"/>
              <a:gd name="csY28" fmla="*/ 552106 h 795787"/>
              <a:gd name="csX29" fmla="*/ 1651000 w 3455580"/>
              <a:gd name="csY29" fmla="*/ 605287 h 795787"/>
              <a:gd name="csX30" fmla="*/ 1540933 w 3455580"/>
              <a:gd name="csY30" fmla="*/ 639153 h 795787"/>
              <a:gd name="csX31" fmla="*/ 1231900 w 3455580"/>
              <a:gd name="csY31" fmla="*/ 761920 h 795787"/>
              <a:gd name="csX32" fmla="*/ 1087966 w 3455580"/>
              <a:gd name="csY32" fmla="*/ 791553 h 795787"/>
              <a:gd name="csX33" fmla="*/ 0 w 345558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132524 w 3455580"/>
              <a:gd name="csY21" fmla="*/ 371477 h 795787"/>
              <a:gd name="csX22" fmla="*/ 3118236 w 3455580"/>
              <a:gd name="csY22" fmla="*/ 440533 h 795787"/>
              <a:gd name="csX23" fmla="*/ 2634842 w 3455580"/>
              <a:gd name="csY23" fmla="*/ 133352 h 795787"/>
              <a:gd name="csX24" fmla="*/ 2522924 w 3455580"/>
              <a:gd name="csY24" fmla="*/ 92870 h 795787"/>
              <a:gd name="csX25" fmla="*/ 2427674 w 3455580"/>
              <a:gd name="csY25" fmla="*/ 85724 h 795787"/>
              <a:gd name="csX26" fmla="*/ 2246700 w 3455580"/>
              <a:gd name="csY26" fmla="*/ 109537 h 795787"/>
              <a:gd name="csX27" fmla="*/ 2125257 w 3455580"/>
              <a:gd name="csY27" fmla="*/ 190499 h 795787"/>
              <a:gd name="csX28" fmla="*/ 1872539 w 3455580"/>
              <a:gd name="csY28" fmla="*/ 409037 h 795787"/>
              <a:gd name="csX29" fmla="*/ 1653382 w 3455580"/>
              <a:gd name="csY29" fmla="*/ 552106 h 795787"/>
              <a:gd name="csX30" fmla="*/ 1651000 w 3455580"/>
              <a:gd name="csY30" fmla="*/ 605287 h 795787"/>
              <a:gd name="csX31" fmla="*/ 1540933 w 3455580"/>
              <a:gd name="csY31" fmla="*/ 639153 h 795787"/>
              <a:gd name="csX32" fmla="*/ 1231900 w 3455580"/>
              <a:gd name="csY32" fmla="*/ 761920 h 795787"/>
              <a:gd name="csX33" fmla="*/ 1087966 w 3455580"/>
              <a:gd name="csY33" fmla="*/ 791553 h 795787"/>
              <a:gd name="csX34" fmla="*/ 0 w 3455580"/>
              <a:gd name="csY34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227774 w 3455580"/>
              <a:gd name="csY21" fmla="*/ 311945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61074 w 3455580"/>
              <a:gd name="csY21" fmla="*/ 269082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51549 w 3455580"/>
              <a:gd name="csY21" fmla="*/ 261938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25368 w 3455580"/>
              <a:gd name="csY21" fmla="*/ 25241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72981 w 3455580"/>
              <a:gd name="csY21" fmla="*/ 23336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68230 w 3455580"/>
              <a:gd name="csY21" fmla="*/ 225426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442880 w 3455580"/>
              <a:gd name="csY21" fmla="*/ 215901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</a:cxnLst>
            <a:rect l="l" t="t" r="r" b="b"/>
            <a:pathLst>
              <a:path w="3455580" h="795787">
                <a:moveTo>
                  <a:pt x="0" y="795787"/>
                </a:moveTo>
                <a:lnTo>
                  <a:pt x="0" y="740753"/>
                </a:lnTo>
                <a:lnTo>
                  <a:pt x="1016000" y="715353"/>
                </a:lnTo>
                <a:lnTo>
                  <a:pt x="1181100" y="681487"/>
                </a:lnTo>
                <a:lnTo>
                  <a:pt x="1320800" y="617987"/>
                </a:lnTo>
                <a:lnTo>
                  <a:pt x="1460500" y="503687"/>
                </a:lnTo>
                <a:lnTo>
                  <a:pt x="1579033" y="444420"/>
                </a:lnTo>
                <a:lnTo>
                  <a:pt x="1570037" y="390709"/>
                </a:lnTo>
                <a:lnTo>
                  <a:pt x="1680633" y="359753"/>
                </a:lnTo>
                <a:lnTo>
                  <a:pt x="1732491" y="435688"/>
                </a:lnTo>
                <a:lnTo>
                  <a:pt x="2080014" y="145255"/>
                </a:lnTo>
                <a:lnTo>
                  <a:pt x="2134782" y="95249"/>
                </a:lnTo>
                <a:lnTo>
                  <a:pt x="2149069" y="30956"/>
                </a:lnTo>
                <a:lnTo>
                  <a:pt x="2196694" y="9525"/>
                </a:lnTo>
                <a:lnTo>
                  <a:pt x="2241938" y="47625"/>
                </a:lnTo>
                <a:lnTo>
                  <a:pt x="2458631" y="0"/>
                </a:lnTo>
                <a:lnTo>
                  <a:pt x="2568168" y="19051"/>
                </a:lnTo>
                <a:lnTo>
                  <a:pt x="2934880" y="247651"/>
                </a:lnTo>
                <a:lnTo>
                  <a:pt x="2970599" y="216694"/>
                </a:lnTo>
                <a:lnTo>
                  <a:pt x="3404780" y="196851"/>
                </a:lnTo>
                <a:lnTo>
                  <a:pt x="3455580" y="194470"/>
                </a:lnTo>
                <a:lnTo>
                  <a:pt x="3442880" y="215901"/>
                </a:lnTo>
                <a:lnTo>
                  <a:pt x="2972981" y="233364"/>
                </a:lnTo>
                <a:lnTo>
                  <a:pt x="2951549" y="261938"/>
                </a:lnTo>
                <a:lnTo>
                  <a:pt x="3132524" y="371477"/>
                </a:lnTo>
                <a:lnTo>
                  <a:pt x="3118236" y="440533"/>
                </a:lnTo>
                <a:lnTo>
                  <a:pt x="2634842" y="133352"/>
                </a:lnTo>
                <a:lnTo>
                  <a:pt x="2522924" y="92870"/>
                </a:lnTo>
                <a:lnTo>
                  <a:pt x="2427674" y="85724"/>
                </a:lnTo>
                <a:lnTo>
                  <a:pt x="2246700" y="109537"/>
                </a:lnTo>
                <a:cubicBezTo>
                  <a:pt x="2246700" y="121443"/>
                  <a:pt x="2125257" y="178593"/>
                  <a:pt x="2125257" y="190499"/>
                </a:cubicBezTo>
                <a:lnTo>
                  <a:pt x="1872539" y="409037"/>
                </a:lnTo>
                <a:lnTo>
                  <a:pt x="1653382" y="552106"/>
                </a:lnTo>
                <a:lnTo>
                  <a:pt x="1651000" y="605287"/>
                </a:lnTo>
                <a:lnTo>
                  <a:pt x="1540933" y="639153"/>
                </a:lnTo>
                <a:lnTo>
                  <a:pt x="1231900" y="761920"/>
                </a:lnTo>
                <a:lnTo>
                  <a:pt x="1087966" y="791553"/>
                </a:lnTo>
                <a:lnTo>
                  <a:pt x="0" y="79578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4" name="グループ化 53">
            <a:extLst>
              <a:ext uri="{FF2B5EF4-FFF2-40B4-BE49-F238E27FC236}">
                <a16:creationId xmlns:a16="http://schemas.microsoft.com/office/drawing/2014/main" id="{1C6001F3-D767-4224-6BE6-933BF9643817}"/>
              </a:ext>
            </a:extLst>
          </p:cNvPr>
          <p:cNvGrpSpPr/>
          <p:nvPr/>
        </p:nvGrpSpPr>
        <p:grpSpPr>
          <a:xfrm>
            <a:off x="1680553" y="2902692"/>
            <a:ext cx="120097" cy="120097"/>
            <a:chOff x="5657850" y="2714625"/>
            <a:chExt cx="438150" cy="438150"/>
          </a:xfrm>
        </p:grpSpPr>
        <p:sp>
          <p:nvSpPr>
            <p:cNvPr id="58" name="楕円 57">
              <a:extLst>
                <a:ext uri="{FF2B5EF4-FFF2-40B4-BE49-F238E27FC236}">
                  <a16:creationId xmlns:a16="http://schemas.microsoft.com/office/drawing/2014/main" id="{73E5CAC1-3C61-284E-4FBC-07366DA6BD66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711EA620-547C-D7E9-6FEC-C1762A76E620}"/>
                </a:ext>
              </a:extLst>
            </p:cNvPr>
            <p:cNvCxnSpPr>
              <a:stCxn id="58" idx="1"/>
              <a:endCxn id="58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6FEF6502-B8D4-86FA-3ED7-2F9E9D5F1288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3" name="フリーフォーム: 図形 72">
            <a:extLst>
              <a:ext uri="{FF2B5EF4-FFF2-40B4-BE49-F238E27FC236}">
                <a16:creationId xmlns:a16="http://schemas.microsoft.com/office/drawing/2014/main" id="{56CF3EC8-03F1-6945-2D95-4125DBA602BA}"/>
              </a:ext>
            </a:extLst>
          </p:cNvPr>
          <p:cNvSpPr/>
          <p:nvPr/>
        </p:nvSpPr>
        <p:spPr>
          <a:xfrm>
            <a:off x="4114845" y="5297807"/>
            <a:ext cx="251619" cy="493294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  <a:gd name="csX0" fmla="*/ 278764 w 278764"/>
              <a:gd name="csY0" fmla="*/ 293365 h 293365"/>
              <a:gd name="csX1" fmla="*/ 157934 w 278764"/>
              <a:gd name="csY1" fmla="*/ 0 h 293365"/>
              <a:gd name="csX2" fmla="*/ 0 w 278764"/>
              <a:gd name="csY2" fmla="*/ 195358 h 293365"/>
              <a:gd name="csX3" fmla="*/ 167639 w 278764"/>
              <a:gd name="csY3" fmla="*/ 216372 h 293365"/>
              <a:gd name="csX0" fmla="*/ 278764 w 278764"/>
              <a:gd name="csY0" fmla="*/ 350515 h 350515"/>
              <a:gd name="csX1" fmla="*/ 231753 w 278764"/>
              <a:gd name="csY1" fmla="*/ 0 h 350515"/>
              <a:gd name="csX2" fmla="*/ 0 w 278764"/>
              <a:gd name="csY2" fmla="*/ 252508 h 350515"/>
              <a:gd name="csX3" fmla="*/ 167639 w 278764"/>
              <a:gd name="csY3" fmla="*/ 273522 h 350515"/>
              <a:gd name="csX0" fmla="*/ 111125 w 111125"/>
              <a:gd name="csY0" fmla="*/ 493294 h 493294"/>
              <a:gd name="csX1" fmla="*/ 64114 w 111125"/>
              <a:gd name="csY1" fmla="*/ 142779 h 493294"/>
              <a:gd name="csX2" fmla="*/ 10955 w 111125"/>
              <a:gd name="csY2" fmla="*/ 0 h 493294"/>
              <a:gd name="csX3" fmla="*/ 0 w 111125"/>
              <a:gd name="csY3" fmla="*/ 416301 h 493294"/>
              <a:gd name="csX0" fmla="*/ 251619 w 251619"/>
              <a:gd name="csY0" fmla="*/ 493294 h 493294"/>
              <a:gd name="csX1" fmla="*/ 204608 w 251619"/>
              <a:gd name="csY1" fmla="*/ 142779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251619 w 251619"/>
              <a:gd name="csY0" fmla="*/ 493294 h 493294"/>
              <a:gd name="csX1" fmla="*/ 197465 w 251619"/>
              <a:gd name="csY1" fmla="*/ 154685 h 493294"/>
              <a:gd name="csX2" fmla="*/ 151449 w 251619"/>
              <a:gd name="csY2" fmla="*/ 0 h 493294"/>
              <a:gd name="csX3" fmla="*/ 0 w 251619"/>
              <a:gd name="csY3" fmla="*/ 49589 h 49329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251619" h="493294">
                <a:moveTo>
                  <a:pt x="251619" y="493294"/>
                </a:moveTo>
                <a:lnTo>
                  <a:pt x="197465" y="154685"/>
                </a:lnTo>
                <a:lnTo>
                  <a:pt x="151449" y="0"/>
                </a:lnTo>
                <a:lnTo>
                  <a:pt x="0" y="49589"/>
                </a:lnTo>
              </a:path>
            </a:pathLst>
          </a:custGeom>
          <a:noFill/>
          <a:ln w="38100">
            <a:solidFill>
              <a:srgbClr val="CC99FF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5" name="フリーフォーム: 図形 74">
            <a:extLst>
              <a:ext uri="{FF2B5EF4-FFF2-40B4-BE49-F238E27FC236}">
                <a16:creationId xmlns:a16="http://schemas.microsoft.com/office/drawing/2014/main" id="{22FB9FEC-4C8B-3374-82E3-EA9E9971513F}"/>
              </a:ext>
            </a:extLst>
          </p:cNvPr>
          <p:cNvSpPr/>
          <p:nvPr/>
        </p:nvSpPr>
        <p:spPr>
          <a:xfrm>
            <a:off x="4040982" y="4462463"/>
            <a:ext cx="847725" cy="830398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  <a:gd name="csX0" fmla="*/ 278764 w 278764"/>
              <a:gd name="csY0" fmla="*/ 293365 h 293365"/>
              <a:gd name="csX1" fmla="*/ 157934 w 278764"/>
              <a:gd name="csY1" fmla="*/ 0 h 293365"/>
              <a:gd name="csX2" fmla="*/ 0 w 278764"/>
              <a:gd name="csY2" fmla="*/ 195358 h 293365"/>
              <a:gd name="csX3" fmla="*/ 167639 w 278764"/>
              <a:gd name="csY3" fmla="*/ 216372 h 293365"/>
              <a:gd name="csX0" fmla="*/ 278764 w 278764"/>
              <a:gd name="csY0" fmla="*/ 350515 h 350515"/>
              <a:gd name="csX1" fmla="*/ 231753 w 278764"/>
              <a:gd name="csY1" fmla="*/ 0 h 350515"/>
              <a:gd name="csX2" fmla="*/ 0 w 278764"/>
              <a:gd name="csY2" fmla="*/ 252508 h 350515"/>
              <a:gd name="csX3" fmla="*/ 167639 w 278764"/>
              <a:gd name="csY3" fmla="*/ 273522 h 350515"/>
              <a:gd name="csX0" fmla="*/ 111125 w 111125"/>
              <a:gd name="csY0" fmla="*/ 493294 h 493294"/>
              <a:gd name="csX1" fmla="*/ 64114 w 111125"/>
              <a:gd name="csY1" fmla="*/ 142779 h 493294"/>
              <a:gd name="csX2" fmla="*/ 10955 w 111125"/>
              <a:gd name="csY2" fmla="*/ 0 h 493294"/>
              <a:gd name="csX3" fmla="*/ 0 w 111125"/>
              <a:gd name="csY3" fmla="*/ 416301 h 493294"/>
              <a:gd name="csX0" fmla="*/ 251619 w 251619"/>
              <a:gd name="csY0" fmla="*/ 493294 h 493294"/>
              <a:gd name="csX1" fmla="*/ 204608 w 251619"/>
              <a:gd name="csY1" fmla="*/ 142779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251619 w 251619"/>
              <a:gd name="csY0" fmla="*/ 493294 h 493294"/>
              <a:gd name="csX1" fmla="*/ 197465 w 251619"/>
              <a:gd name="csY1" fmla="*/ 154685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102737 w 615684"/>
              <a:gd name="csY0" fmla="*/ 642416 h 642416"/>
              <a:gd name="csX1" fmla="*/ 48583 w 615684"/>
              <a:gd name="csY1" fmla="*/ 303807 h 642416"/>
              <a:gd name="csX2" fmla="*/ 2567 w 615684"/>
              <a:gd name="csY2" fmla="*/ 149122 h 642416"/>
              <a:gd name="csX3" fmla="*/ 613118 w 615684"/>
              <a:gd name="csY3" fmla="*/ 1067 h 642416"/>
              <a:gd name="csX0" fmla="*/ 142260 w 655207"/>
              <a:gd name="csY0" fmla="*/ 642416 h 642416"/>
              <a:gd name="csX1" fmla="*/ 0 w 655207"/>
              <a:gd name="csY1" fmla="*/ 310951 h 642416"/>
              <a:gd name="csX2" fmla="*/ 42090 w 655207"/>
              <a:gd name="csY2" fmla="*/ 149122 h 642416"/>
              <a:gd name="csX3" fmla="*/ 652641 w 655207"/>
              <a:gd name="csY3" fmla="*/ 1067 h 642416"/>
              <a:gd name="csX0" fmla="*/ 132735 w 655207"/>
              <a:gd name="csY0" fmla="*/ 640035 h 640035"/>
              <a:gd name="csX1" fmla="*/ 0 w 655207"/>
              <a:gd name="csY1" fmla="*/ 310951 h 640035"/>
              <a:gd name="csX2" fmla="*/ 42090 w 655207"/>
              <a:gd name="csY2" fmla="*/ 149122 h 640035"/>
              <a:gd name="csX3" fmla="*/ 652641 w 655207"/>
              <a:gd name="csY3" fmla="*/ 1067 h 640035"/>
              <a:gd name="csX0" fmla="*/ 93212 w 615684"/>
              <a:gd name="csY0" fmla="*/ 640035 h 640035"/>
              <a:gd name="csX1" fmla="*/ 17627 w 615684"/>
              <a:gd name="csY1" fmla="*/ 458588 h 640035"/>
              <a:gd name="csX2" fmla="*/ 2567 w 615684"/>
              <a:gd name="csY2" fmla="*/ 149122 h 640035"/>
              <a:gd name="csX3" fmla="*/ 613118 w 615684"/>
              <a:gd name="csY3" fmla="*/ 1067 h 640035"/>
              <a:gd name="csX0" fmla="*/ 93212 w 615684"/>
              <a:gd name="csY0" fmla="*/ 640035 h 640035"/>
              <a:gd name="csX1" fmla="*/ 43820 w 615684"/>
              <a:gd name="csY1" fmla="*/ 472876 h 640035"/>
              <a:gd name="csX2" fmla="*/ 2567 w 615684"/>
              <a:gd name="csY2" fmla="*/ 149122 h 640035"/>
              <a:gd name="csX3" fmla="*/ 613118 w 615684"/>
              <a:gd name="csY3" fmla="*/ 1067 h 640035"/>
              <a:gd name="csX0" fmla="*/ 93212 w 615684"/>
              <a:gd name="csY0" fmla="*/ 640035 h 640035"/>
              <a:gd name="csX1" fmla="*/ 36676 w 615684"/>
              <a:gd name="csY1" fmla="*/ 477639 h 640035"/>
              <a:gd name="csX2" fmla="*/ 2567 w 615684"/>
              <a:gd name="csY2" fmla="*/ 149122 h 640035"/>
              <a:gd name="csX3" fmla="*/ 613118 w 615684"/>
              <a:gd name="csY3" fmla="*/ 1067 h 640035"/>
              <a:gd name="csX0" fmla="*/ 211919 w 734037"/>
              <a:gd name="csY0" fmla="*/ 639974 h 639974"/>
              <a:gd name="csX1" fmla="*/ 155383 w 734037"/>
              <a:gd name="csY1" fmla="*/ 477578 h 639974"/>
              <a:gd name="csX2" fmla="*/ 2212 w 734037"/>
              <a:gd name="csY2" fmla="*/ 160968 h 639974"/>
              <a:gd name="csX3" fmla="*/ 731825 w 734037"/>
              <a:gd name="csY3" fmla="*/ 1006 h 639974"/>
              <a:gd name="csX0" fmla="*/ 209707 w 729613"/>
              <a:gd name="csY0" fmla="*/ 638968 h 638968"/>
              <a:gd name="csX1" fmla="*/ 153171 w 729613"/>
              <a:gd name="csY1" fmla="*/ 476572 h 638968"/>
              <a:gd name="csX2" fmla="*/ 0 w 729613"/>
              <a:gd name="csY2" fmla="*/ 159962 h 638968"/>
              <a:gd name="csX3" fmla="*/ 291283 w 729613"/>
              <a:gd name="csY3" fmla="*/ 96700 h 638968"/>
              <a:gd name="csX4" fmla="*/ 729613 w 729613"/>
              <a:gd name="csY4" fmla="*/ 0 h 638968"/>
              <a:gd name="csX0" fmla="*/ 209707 w 729613"/>
              <a:gd name="csY0" fmla="*/ 638968 h 638968"/>
              <a:gd name="csX1" fmla="*/ 153171 w 729613"/>
              <a:gd name="csY1" fmla="*/ 476572 h 638968"/>
              <a:gd name="csX2" fmla="*/ 0 w 729613"/>
              <a:gd name="csY2" fmla="*/ 159962 h 638968"/>
              <a:gd name="csX3" fmla="*/ 291283 w 729613"/>
              <a:gd name="csY3" fmla="*/ 96700 h 638968"/>
              <a:gd name="csX4" fmla="*/ 729613 w 729613"/>
              <a:gd name="csY4" fmla="*/ 0 h 638968"/>
              <a:gd name="csX0" fmla="*/ 220843 w 740749"/>
              <a:gd name="csY0" fmla="*/ 638968 h 638968"/>
              <a:gd name="csX1" fmla="*/ 164307 w 740749"/>
              <a:gd name="csY1" fmla="*/ 476572 h 638968"/>
              <a:gd name="csX2" fmla="*/ 11136 w 740749"/>
              <a:gd name="csY2" fmla="*/ 159962 h 638968"/>
              <a:gd name="csX3" fmla="*/ 0 w 740749"/>
              <a:gd name="csY3" fmla="*/ 27644 h 638968"/>
              <a:gd name="csX4" fmla="*/ 740749 w 740749"/>
              <a:gd name="csY4" fmla="*/ 0 h 638968"/>
              <a:gd name="csX0" fmla="*/ 220843 w 740749"/>
              <a:gd name="csY0" fmla="*/ 638968 h 638968"/>
              <a:gd name="csX1" fmla="*/ 164307 w 740749"/>
              <a:gd name="csY1" fmla="*/ 476572 h 638968"/>
              <a:gd name="csX2" fmla="*/ 11136 w 740749"/>
              <a:gd name="csY2" fmla="*/ 159962 h 638968"/>
              <a:gd name="csX3" fmla="*/ 0 w 740749"/>
              <a:gd name="csY3" fmla="*/ 27644 h 638968"/>
              <a:gd name="csX4" fmla="*/ 188119 w 740749"/>
              <a:gd name="csY4" fmla="*/ 18119 h 638968"/>
              <a:gd name="csX5" fmla="*/ 740749 w 740749"/>
              <a:gd name="csY5" fmla="*/ 0 h 638968"/>
              <a:gd name="csX0" fmla="*/ 220843 w 740749"/>
              <a:gd name="csY0" fmla="*/ 720861 h 720861"/>
              <a:gd name="csX1" fmla="*/ 164307 w 740749"/>
              <a:gd name="csY1" fmla="*/ 558465 h 720861"/>
              <a:gd name="csX2" fmla="*/ 11136 w 740749"/>
              <a:gd name="csY2" fmla="*/ 241855 h 720861"/>
              <a:gd name="csX3" fmla="*/ 0 w 740749"/>
              <a:gd name="csY3" fmla="*/ 109537 h 720861"/>
              <a:gd name="csX4" fmla="*/ 54769 w 740749"/>
              <a:gd name="csY4" fmla="*/ 0 h 720861"/>
              <a:gd name="csX5" fmla="*/ 740749 w 740749"/>
              <a:gd name="csY5" fmla="*/ 81893 h 720861"/>
              <a:gd name="csX0" fmla="*/ 220843 w 740749"/>
              <a:gd name="csY0" fmla="*/ 728005 h 728005"/>
              <a:gd name="csX1" fmla="*/ 164307 w 740749"/>
              <a:gd name="csY1" fmla="*/ 565609 h 728005"/>
              <a:gd name="csX2" fmla="*/ 11136 w 740749"/>
              <a:gd name="csY2" fmla="*/ 248999 h 728005"/>
              <a:gd name="csX3" fmla="*/ 0 w 740749"/>
              <a:gd name="csY3" fmla="*/ 116681 h 728005"/>
              <a:gd name="csX4" fmla="*/ 50006 w 740749"/>
              <a:gd name="csY4" fmla="*/ 0 h 728005"/>
              <a:gd name="csX5" fmla="*/ 740749 w 740749"/>
              <a:gd name="csY5" fmla="*/ 89037 h 728005"/>
              <a:gd name="csX0" fmla="*/ 220843 w 740749"/>
              <a:gd name="csY0" fmla="*/ 728005 h 728005"/>
              <a:gd name="csX1" fmla="*/ 164307 w 740749"/>
              <a:gd name="csY1" fmla="*/ 565609 h 728005"/>
              <a:gd name="csX2" fmla="*/ 11136 w 740749"/>
              <a:gd name="csY2" fmla="*/ 248999 h 728005"/>
              <a:gd name="csX3" fmla="*/ 0 w 740749"/>
              <a:gd name="csY3" fmla="*/ 116681 h 728005"/>
              <a:gd name="csX4" fmla="*/ 50006 w 740749"/>
              <a:gd name="csY4" fmla="*/ 0 h 728005"/>
              <a:gd name="csX5" fmla="*/ 185738 w 740749"/>
              <a:gd name="csY5" fmla="*/ 19050 h 728005"/>
              <a:gd name="csX6" fmla="*/ 740749 w 740749"/>
              <a:gd name="csY6" fmla="*/ 89037 h 728005"/>
              <a:gd name="csX0" fmla="*/ 220843 w 740749"/>
              <a:gd name="csY0" fmla="*/ 799442 h 799442"/>
              <a:gd name="csX1" fmla="*/ 164307 w 740749"/>
              <a:gd name="csY1" fmla="*/ 637046 h 799442"/>
              <a:gd name="csX2" fmla="*/ 11136 w 740749"/>
              <a:gd name="csY2" fmla="*/ 320436 h 799442"/>
              <a:gd name="csX3" fmla="*/ 0 w 740749"/>
              <a:gd name="csY3" fmla="*/ 188118 h 799442"/>
              <a:gd name="csX4" fmla="*/ 50006 w 740749"/>
              <a:gd name="csY4" fmla="*/ 71437 h 799442"/>
              <a:gd name="csX5" fmla="*/ 119063 w 740749"/>
              <a:gd name="csY5" fmla="*/ 0 h 799442"/>
              <a:gd name="csX6" fmla="*/ 740749 w 740749"/>
              <a:gd name="csY6" fmla="*/ 160474 h 799442"/>
              <a:gd name="csX0" fmla="*/ 220843 w 740749"/>
              <a:gd name="csY0" fmla="*/ 799442 h 799442"/>
              <a:gd name="csX1" fmla="*/ 164307 w 740749"/>
              <a:gd name="csY1" fmla="*/ 637046 h 799442"/>
              <a:gd name="csX2" fmla="*/ 11136 w 740749"/>
              <a:gd name="csY2" fmla="*/ 320436 h 799442"/>
              <a:gd name="csX3" fmla="*/ 0 w 740749"/>
              <a:gd name="csY3" fmla="*/ 188118 h 799442"/>
              <a:gd name="csX4" fmla="*/ 50006 w 740749"/>
              <a:gd name="csY4" fmla="*/ 71437 h 799442"/>
              <a:gd name="csX5" fmla="*/ 119063 w 740749"/>
              <a:gd name="csY5" fmla="*/ 0 h 799442"/>
              <a:gd name="csX6" fmla="*/ 266700 w 740749"/>
              <a:gd name="csY6" fmla="*/ 35719 h 799442"/>
              <a:gd name="csX7" fmla="*/ 740749 w 740749"/>
              <a:gd name="csY7" fmla="*/ 160474 h 799442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740749 w 740749"/>
              <a:gd name="csY7" fmla="*/ 191430 h 830398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481013 w 740749"/>
              <a:gd name="csY7" fmla="*/ 90487 h 830398"/>
              <a:gd name="csX8" fmla="*/ 740749 w 740749"/>
              <a:gd name="csY8" fmla="*/ 191430 h 830398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559594 w 740749"/>
              <a:gd name="csY7" fmla="*/ 47625 h 830398"/>
              <a:gd name="csX8" fmla="*/ 740749 w 740749"/>
              <a:gd name="csY8" fmla="*/ 191430 h 830398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559594 w 740749"/>
              <a:gd name="csY7" fmla="*/ 47625 h 830398"/>
              <a:gd name="csX8" fmla="*/ 652463 w 740749"/>
              <a:gd name="csY8" fmla="*/ 119062 h 830398"/>
              <a:gd name="csX9" fmla="*/ 740749 w 740749"/>
              <a:gd name="csY9" fmla="*/ 191430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40749 w 840582"/>
              <a:gd name="csY9" fmla="*/ 191430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505005 w 840582"/>
              <a:gd name="csY9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38187 w 840582"/>
              <a:gd name="csY9" fmla="*/ 161925 h 830398"/>
              <a:gd name="csX10" fmla="*/ 505005 w 840582"/>
              <a:gd name="csY10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505005 w 840582"/>
              <a:gd name="csY10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707231 w 840582"/>
              <a:gd name="csY10" fmla="*/ 197643 h 830398"/>
              <a:gd name="csX11" fmla="*/ 505005 w 840582"/>
              <a:gd name="csY11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604837 w 840582"/>
              <a:gd name="csY10" fmla="*/ 192880 h 830398"/>
              <a:gd name="csX11" fmla="*/ 505005 w 840582"/>
              <a:gd name="csY11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604837 w 840582"/>
              <a:gd name="csY10" fmla="*/ 192880 h 830398"/>
              <a:gd name="csX11" fmla="*/ 478811 w 840582"/>
              <a:gd name="csY11" fmla="*/ 308112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590550 w 840582"/>
              <a:gd name="csY10" fmla="*/ 188118 h 830398"/>
              <a:gd name="csX11" fmla="*/ 478811 w 840582"/>
              <a:gd name="csY11" fmla="*/ 308112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61999 w 840582"/>
              <a:gd name="csY9" fmla="*/ 190501 h 830398"/>
              <a:gd name="csX10" fmla="*/ 590550 w 840582"/>
              <a:gd name="csY10" fmla="*/ 188118 h 830398"/>
              <a:gd name="csX11" fmla="*/ 478811 w 840582"/>
              <a:gd name="csY11" fmla="*/ 308112 h 830398"/>
              <a:gd name="csX0" fmla="*/ 220843 w 847725"/>
              <a:gd name="csY0" fmla="*/ 830398 h 830398"/>
              <a:gd name="csX1" fmla="*/ 164307 w 847725"/>
              <a:gd name="csY1" fmla="*/ 668002 h 830398"/>
              <a:gd name="csX2" fmla="*/ 11136 w 847725"/>
              <a:gd name="csY2" fmla="*/ 351392 h 830398"/>
              <a:gd name="csX3" fmla="*/ 0 w 847725"/>
              <a:gd name="csY3" fmla="*/ 219074 h 830398"/>
              <a:gd name="csX4" fmla="*/ 50006 w 847725"/>
              <a:gd name="csY4" fmla="*/ 102393 h 830398"/>
              <a:gd name="csX5" fmla="*/ 119063 w 847725"/>
              <a:gd name="csY5" fmla="*/ 30956 h 830398"/>
              <a:gd name="csX6" fmla="*/ 259557 w 847725"/>
              <a:gd name="csY6" fmla="*/ 0 h 830398"/>
              <a:gd name="csX7" fmla="*/ 559594 w 847725"/>
              <a:gd name="csY7" fmla="*/ 47625 h 830398"/>
              <a:gd name="csX8" fmla="*/ 847725 w 847725"/>
              <a:gd name="csY8" fmla="*/ 133350 h 830398"/>
              <a:gd name="csX9" fmla="*/ 761999 w 847725"/>
              <a:gd name="csY9" fmla="*/ 190501 h 830398"/>
              <a:gd name="csX10" fmla="*/ 590550 w 847725"/>
              <a:gd name="csY10" fmla="*/ 188118 h 830398"/>
              <a:gd name="csX11" fmla="*/ 478811 w 847725"/>
              <a:gd name="csY11" fmla="*/ 308112 h 83039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847725" h="830398">
                <a:moveTo>
                  <a:pt x="220843" y="830398"/>
                </a:moveTo>
                <a:lnTo>
                  <a:pt x="164307" y="668002"/>
                </a:lnTo>
                <a:lnTo>
                  <a:pt x="11136" y="351392"/>
                </a:lnTo>
                <a:lnTo>
                  <a:pt x="0" y="219074"/>
                </a:lnTo>
                <a:lnTo>
                  <a:pt x="50006" y="102393"/>
                </a:lnTo>
                <a:lnTo>
                  <a:pt x="119063" y="30956"/>
                </a:lnTo>
                <a:lnTo>
                  <a:pt x="259557" y="0"/>
                </a:lnTo>
                <a:lnTo>
                  <a:pt x="559594" y="47625"/>
                </a:lnTo>
                <a:lnTo>
                  <a:pt x="847725" y="133350"/>
                </a:lnTo>
                <a:lnTo>
                  <a:pt x="761999" y="190501"/>
                </a:lnTo>
                <a:lnTo>
                  <a:pt x="590550" y="188118"/>
                </a:lnTo>
                <a:lnTo>
                  <a:pt x="478811" y="308112"/>
                </a:lnTo>
              </a:path>
            </a:pathLst>
          </a:custGeom>
          <a:noFill/>
          <a:ln w="38100">
            <a:solidFill>
              <a:srgbClr val="CC99FF"/>
            </a:solidFill>
            <a:headEnd type="non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aphicFrame>
        <p:nvGraphicFramePr>
          <p:cNvPr id="77" name="表 76">
            <a:extLst>
              <a:ext uri="{FF2B5EF4-FFF2-40B4-BE49-F238E27FC236}">
                <a16:creationId xmlns:a16="http://schemas.microsoft.com/office/drawing/2014/main" id="{04169D67-990E-A8E6-ABD0-C2BAC18EFA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6725495"/>
              </p:ext>
            </p:extLst>
          </p:nvPr>
        </p:nvGraphicFramePr>
        <p:xfrm>
          <a:off x="0" y="363865"/>
          <a:ext cx="3247200" cy="274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6017">
                  <a:extLst>
                    <a:ext uri="{9D8B030D-6E8A-4147-A177-3AD203B41FA5}">
                      <a16:colId xmlns:a16="http://schemas.microsoft.com/office/drawing/2014/main" val="2069091740"/>
                    </a:ext>
                  </a:extLst>
                </a:gridCol>
                <a:gridCol w="2661183">
                  <a:extLst>
                    <a:ext uri="{9D8B030D-6E8A-4147-A177-3AD203B41FA5}">
                      <a16:colId xmlns:a16="http://schemas.microsoft.com/office/drawing/2014/main" val="1447173827"/>
                    </a:ext>
                  </a:extLst>
                </a:gridCol>
              </a:tblGrid>
              <a:tr h="253071">
                <a:tc>
                  <a:txBody>
                    <a:bodyPr/>
                    <a:lstStyle/>
                    <a:p>
                      <a:pPr algn="ctr"/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期間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7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15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日～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8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59690"/>
                  </a:ext>
                </a:extLst>
              </a:tr>
            </a:tbl>
          </a:graphicData>
        </a:graphic>
      </p:graphicFrame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4153FB5D-AC39-27A0-2C48-071A0318CDEA}"/>
              </a:ext>
            </a:extLst>
          </p:cNvPr>
          <p:cNvSpPr txBox="1"/>
          <p:nvPr/>
        </p:nvSpPr>
        <p:spPr>
          <a:xfrm>
            <a:off x="0" y="0"/>
            <a:ext cx="7991856" cy="3693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kumimoji="1" lang="ja-JP" altLang="en-US"/>
              <a:t>アジア・アジアパラ競技大会期間中の岡崎中央総合公園内の規制について</a:t>
            </a:r>
          </a:p>
        </p:txBody>
      </p:sp>
      <p:grpSp>
        <p:nvGrpSpPr>
          <p:cNvPr id="2" name="グループ化 41">
            <a:extLst>
              <a:ext uri="{FF2B5EF4-FFF2-40B4-BE49-F238E27FC236}">
                <a16:creationId xmlns:a16="http://schemas.microsoft.com/office/drawing/2014/main" id="{3E2AE4FB-46DD-0DFA-FC70-35FF4D6CB198}"/>
              </a:ext>
            </a:extLst>
          </p:cNvPr>
          <p:cNvGrpSpPr/>
          <p:nvPr/>
        </p:nvGrpSpPr>
        <p:grpSpPr>
          <a:xfrm>
            <a:off x="5086903" y="2346421"/>
            <a:ext cx="120097" cy="120097"/>
            <a:chOff x="5657850" y="2714625"/>
            <a:chExt cx="438150" cy="438150"/>
          </a:xfrm>
        </p:grpSpPr>
        <p:sp>
          <p:nvSpPr>
            <p:cNvPr id="14" name="楕円 42">
              <a:extLst>
                <a:ext uri="{FF2B5EF4-FFF2-40B4-BE49-F238E27FC236}">
                  <a16:creationId xmlns:a16="http://schemas.microsoft.com/office/drawing/2014/main" id="{0A7B3085-7C5E-6021-2844-19F4747B8787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9" name="直線コネクタ 43">
              <a:extLst>
                <a:ext uri="{FF2B5EF4-FFF2-40B4-BE49-F238E27FC236}">
                  <a16:creationId xmlns:a16="http://schemas.microsoft.com/office/drawing/2014/main" id="{72A15BE6-4FE3-BC77-0246-0A93CB1E240E}"/>
                </a:ext>
              </a:extLst>
            </p:cNvPr>
            <p:cNvCxnSpPr>
              <a:cxnSpLocks/>
              <a:stCxn id="14" idx="1"/>
              <a:endCxn id="14" idx="5"/>
            </p:cNvCxnSpPr>
            <p:nvPr/>
          </p:nvCxnSpPr>
          <p:spPr>
            <a:xfrm>
              <a:off x="5722016" y="2778791"/>
              <a:ext cx="309817" cy="30981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44">
              <a:extLst>
                <a:ext uri="{FF2B5EF4-FFF2-40B4-BE49-F238E27FC236}">
                  <a16:creationId xmlns:a16="http://schemas.microsoft.com/office/drawing/2014/main" id="{C5A3C8A1-82B4-418E-E77E-63ACACB6C5EF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9366D384-BBCA-72DD-53CD-F83F50CD1319}"/>
              </a:ext>
            </a:extLst>
          </p:cNvPr>
          <p:cNvSpPr/>
          <p:nvPr/>
        </p:nvSpPr>
        <p:spPr>
          <a:xfrm>
            <a:off x="3106115" y="1504950"/>
            <a:ext cx="889000" cy="770354"/>
          </a:xfrm>
          <a:custGeom>
            <a:avLst/>
            <a:gdLst>
              <a:gd name="connsiteX0" fmla="*/ 26194 w 866775"/>
              <a:gd name="connsiteY0" fmla="*/ 7144 h 819150"/>
              <a:gd name="connsiteX1" fmla="*/ 30956 w 866775"/>
              <a:gd name="connsiteY1" fmla="*/ 157162 h 819150"/>
              <a:gd name="connsiteX2" fmla="*/ 0 w 866775"/>
              <a:gd name="connsiteY2" fmla="*/ 178594 h 819150"/>
              <a:gd name="connsiteX3" fmla="*/ 185737 w 866775"/>
              <a:gd name="connsiteY3" fmla="*/ 273844 h 819150"/>
              <a:gd name="connsiteX4" fmla="*/ 400050 w 866775"/>
              <a:gd name="connsiteY4" fmla="*/ 321469 h 819150"/>
              <a:gd name="connsiteX5" fmla="*/ 511969 w 866775"/>
              <a:gd name="connsiteY5" fmla="*/ 361950 h 819150"/>
              <a:gd name="connsiteX6" fmla="*/ 609600 w 866775"/>
              <a:gd name="connsiteY6" fmla="*/ 428625 h 819150"/>
              <a:gd name="connsiteX7" fmla="*/ 683419 w 866775"/>
              <a:gd name="connsiteY7" fmla="*/ 521494 h 819150"/>
              <a:gd name="connsiteX8" fmla="*/ 726281 w 866775"/>
              <a:gd name="connsiteY8" fmla="*/ 607219 h 819150"/>
              <a:gd name="connsiteX9" fmla="*/ 769144 w 866775"/>
              <a:gd name="connsiteY9" fmla="*/ 745331 h 819150"/>
              <a:gd name="connsiteX10" fmla="*/ 759619 w 866775"/>
              <a:gd name="connsiteY10" fmla="*/ 819150 h 819150"/>
              <a:gd name="connsiteX11" fmla="*/ 866775 w 866775"/>
              <a:gd name="connsiteY11" fmla="*/ 759619 h 819150"/>
              <a:gd name="connsiteX12" fmla="*/ 804862 w 866775"/>
              <a:gd name="connsiteY12" fmla="*/ 714375 h 819150"/>
              <a:gd name="connsiteX13" fmla="*/ 771525 w 866775"/>
              <a:gd name="connsiteY13" fmla="*/ 604837 h 819150"/>
              <a:gd name="connsiteX14" fmla="*/ 731044 w 866775"/>
              <a:gd name="connsiteY14" fmla="*/ 519112 h 819150"/>
              <a:gd name="connsiteX15" fmla="*/ 676275 w 866775"/>
              <a:gd name="connsiteY15" fmla="*/ 438150 h 819150"/>
              <a:gd name="connsiteX16" fmla="*/ 609600 w 866775"/>
              <a:gd name="connsiteY16" fmla="*/ 369094 h 819150"/>
              <a:gd name="connsiteX17" fmla="*/ 533400 w 866775"/>
              <a:gd name="connsiteY17" fmla="*/ 316706 h 819150"/>
              <a:gd name="connsiteX18" fmla="*/ 450056 w 866775"/>
              <a:gd name="connsiteY18" fmla="*/ 283369 h 819150"/>
              <a:gd name="connsiteX19" fmla="*/ 364331 w 866775"/>
              <a:gd name="connsiteY19" fmla="*/ 261937 h 819150"/>
              <a:gd name="connsiteX20" fmla="*/ 247650 w 866775"/>
              <a:gd name="connsiteY20" fmla="*/ 238125 h 819150"/>
              <a:gd name="connsiteX21" fmla="*/ 183356 w 866775"/>
              <a:gd name="connsiteY21" fmla="*/ 221456 h 819150"/>
              <a:gd name="connsiteX22" fmla="*/ 138112 w 866775"/>
              <a:gd name="connsiteY22" fmla="*/ 185737 h 819150"/>
              <a:gd name="connsiteX23" fmla="*/ 111919 w 866775"/>
              <a:gd name="connsiteY23" fmla="*/ 140494 h 819150"/>
              <a:gd name="connsiteX24" fmla="*/ 107156 w 866775"/>
              <a:gd name="connsiteY24" fmla="*/ 0 h 819150"/>
              <a:gd name="connsiteX25" fmla="*/ 26194 w 866775"/>
              <a:gd name="connsiteY25" fmla="*/ 7144 h 819150"/>
              <a:gd name="csX0" fmla="*/ 0 w 840581"/>
              <a:gd name="csY0" fmla="*/ 7144 h 819150"/>
              <a:gd name="csX1" fmla="*/ 4762 w 840581"/>
              <a:gd name="csY1" fmla="*/ 157162 h 819150"/>
              <a:gd name="csX2" fmla="*/ 152849 w 840581"/>
              <a:gd name="csY2" fmla="*/ 287299 h 819150"/>
              <a:gd name="csX3" fmla="*/ 159543 w 840581"/>
              <a:gd name="csY3" fmla="*/ 273844 h 819150"/>
              <a:gd name="csX4" fmla="*/ 373856 w 840581"/>
              <a:gd name="csY4" fmla="*/ 321469 h 819150"/>
              <a:gd name="csX5" fmla="*/ 485775 w 840581"/>
              <a:gd name="csY5" fmla="*/ 361950 h 819150"/>
              <a:gd name="csX6" fmla="*/ 583406 w 840581"/>
              <a:gd name="csY6" fmla="*/ 428625 h 819150"/>
              <a:gd name="csX7" fmla="*/ 657225 w 840581"/>
              <a:gd name="csY7" fmla="*/ 521494 h 819150"/>
              <a:gd name="csX8" fmla="*/ 700087 w 840581"/>
              <a:gd name="csY8" fmla="*/ 607219 h 819150"/>
              <a:gd name="csX9" fmla="*/ 742950 w 840581"/>
              <a:gd name="csY9" fmla="*/ 745331 h 819150"/>
              <a:gd name="csX10" fmla="*/ 733425 w 840581"/>
              <a:gd name="csY10" fmla="*/ 819150 h 819150"/>
              <a:gd name="csX11" fmla="*/ 840581 w 840581"/>
              <a:gd name="csY11" fmla="*/ 759619 h 819150"/>
              <a:gd name="csX12" fmla="*/ 778668 w 840581"/>
              <a:gd name="csY12" fmla="*/ 714375 h 819150"/>
              <a:gd name="csX13" fmla="*/ 745331 w 840581"/>
              <a:gd name="csY13" fmla="*/ 604837 h 819150"/>
              <a:gd name="csX14" fmla="*/ 704850 w 840581"/>
              <a:gd name="csY14" fmla="*/ 519112 h 819150"/>
              <a:gd name="csX15" fmla="*/ 650081 w 840581"/>
              <a:gd name="csY15" fmla="*/ 438150 h 819150"/>
              <a:gd name="csX16" fmla="*/ 583406 w 840581"/>
              <a:gd name="csY16" fmla="*/ 369094 h 819150"/>
              <a:gd name="csX17" fmla="*/ 507206 w 840581"/>
              <a:gd name="csY17" fmla="*/ 316706 h 819150"/>
              <a:gd name="csX18" fmla="*/ 423862 w 840581"/>
              <a:gd name="csY18" fmla="*/ 283369 h 819150"/>
              <a:gd name="csX19" fmla="*/ 338137 w 840581"/>
              <a:gd name="csY19" fmla="*/ 261937 h 819150"/>
              <a:gd name="csX20" fmla="*/ 221456 w 840581"/>
              <a:gd name="csY20" fmla="*/ 238125 h 819150"/>
              <a:gd name="csX21" fmla="*/ 157162 w 840581"/>
              <a:gd name="csY21" fmla="*/ 221456 h 819150"/>
              <a:gd name="csX22" fmla="*/ 111918 w 840581"/>
              <a:gd name="csY22" fmla="*/ 185737 h 819150"/>
              <a:gd name="csX23" fmla="*/ 85725 w 840581"/>
              <a:gd name="csY23" fmla="*/ 140494 h 819150"/>
              <a:gd name="csX24" fmla="*/ 80962 w 840581"/>
              <a:gd name="csY24" fmla="*/ 0 h 819150"/>
              <a:gd name="csX25" fmla="*/ 0 w 840581"/>
              <a:gd name="csY25" fmla="*/ 7144 h 819150"/>
              <a:gd name="csX0" fmla="*/ 76200 w 835819"/>
              <a:gd name="csY0" fmla="*/ 0 h 819150"/>
              <a:gd name="csX1" fmla="*/ 0 w 835819"/>
              <a:gd name="csY1" fmla="*/ 157162 h 819150"/>
              <a:gd name="csX2" fmla="*/ 148087 w 835819"/>
              <a:gd name="csY2" fmla="*/ 287299 h 819150"/>
              <a:gd name="csX3" fmla="*/ 154781 w 835819"/>
              <a:gd name="csY3" fmla="*/ 273844 h 819150"/>
              <a:gd name="csX4" fmla="*/ 369094 w 835819"/>
              <a:gd name="csY4" fmla="*/ 321469 h 819150"/>
              <a:gd name="csX5" fmla="*/ 481013 w 835819"/>
              <a:gd name="csY5" fmla="*/ 361950 h 819150"/>
              <a:gd name="csX6" fmla="*/ 578644 w 835819"/>
              <a:gd name="csY6" fmla="*/ 428625 h 819150"/>
              <a:gd name="csX7" fmla="*/ 652463 w 835819"/>
              <a:gd name="csY7" fmla="*/ 521494 h 819150"/>
              <a:gd name="csX8" fmla="*/ 695325 w 835819"/>
              <a:gd name="csY8" fmla="*/ 607219 h 819150"/>
              <a:gd name="csX9" fmla="*/ 738188 w 835819"/>
              <a:gd name="csY9" fmla="*/ 745331 h 819150"/>
              <a:gd name="csX10" fmla="*/ 728663 w 835819"/>
              <a:gd name="csY10" fmla="*/ 819150 h 819150"/>
              <a:gd name="csX11" fmla="*/ 835819 w 835819"/>
              <a:gd name="csY11" fmla="*/ 759619 h 819150"/>
              <a:gd name="csX12" fmla="*/ 773906 w 835819"/>
              <a:gd name="csY12" fmla="*/ 714375 h 819150"/>
              <a:gd name="csX13" fmla="*/ 740569 w 835819"/>
              <a:gd name="csY13" fmla="*/ 604837 h 819150"/>
              <a:gd name="csX14" fmla="*/ 700088 w 835819"/>
              <a:gd name="csY14" fmla="*/ 519112 h 819150"/>
              <a:gd name="csX15" fmla="*/ 645319 w 835819"/>
              <a:gd name="csY15" fmla="*/ 438150 h 819150"/>
              <a:gd name="csX16" fmla="*/ 578644 w 835819"/>
              <a:gd name="csY16" fmla="*/ 369094 h 819150"/>
              <a:gd name="csX17" fmla="*/ 502444 w 835819"/>
              <a:gd name="csY17" fmla="*/ 316706 h 819150"/>
              <a:gd name="csX18" fmla="*/ 419100 w 835819"/>
              <a:gd name="csY18" fmla="*/ 283369 h 819150"/>
              <a:gd name="csX19" fmla="*/ 333375 w 835819"/>
              <a:gd name="csY19" fmla="*/ 261937 h 819150"/>
              <a:gd name="csX20" fmla="*/ 216694 w 835819"/>
              <a:gd name="csY20" fmla="*/ 238125 h 819150"/>
              <a:gd name="csX21" fmla="*/ 152400 w 835819"/>
              <a:gd name="csY21" fmla="*/ 221456 h 819150"/>
              <a:gd name="csX22" fmla="*/ 107156 w 835819"/>
              <a:gd name="csY22" fmla="*/ 185737 h 819150"/>
              <a:gd name="csX23" fmla="*/ 80963 w 835819"/>
              <a:gd name="csY23" fmla="*/ 140494 h 819150"/>
              <a:gd name="csX24" fmla="*/ 76200 w 835819"/>
              <a:gd name="csY24" fmla="*/ 0 h 819150"/>
              <a:gd name="csX0" fmla="*/ 0 w 759619"/>
              <a:gd name="csY0" fmla="*/ 0 h 819150"/>
              <a:gd name="csX1" fmla="*/ 71887 w 759619"/>
              <a:gd name="csY1" fmla="*/ 287299 h 819150"/>
              <a:gd name="csX2" fmla="*/ 78581 w 759619"/>
              <a:gd name="csY2" fmla="*/ 273844 h 819150"/>
              <a:gd name="csX3" fmla="*/ 292894 w 759619"/>
              <a:gd name="csY3" fmla="*/ 321469 h 819150"/>
              <a:gd name="csX4" fmla="*/ 404813 w 759619"/>
              <a:gd name="csY4" fmla="*/ 361950 h 819150"/>
              <a:gd name="csX5" fmla="*/ 502444 w 759619"/>
              <a:gd name="csY5" fmla="*/ 428625 h 819150"/>
              <a:gd name="csX6" fmla="*/ 576263 w 759619"/>
              <a:gd name="csY6" fmla="*/ 521494 h 819150"/>
              <a:gd name="csX7" fmla="*/ 619125 w 759619"/>
              <a:gd name="csY7" fmla="*/ 607219 h 819150"/>
              <a:gd name="csX8" fmla="*/ 661988 w 759619"/>
              <a:gd name="csY8" fmla="*/ 745331 h 819150"/>
              <a:gd name="csX9" fmla="*/ 652463 w 759619"/>
              <a:gd name="csY9" fmla="*/ 819150 h 819150"/>
              <a:gd name="csX10" fmla="*/ 759619 w 759619"/>
              <a:gd name="csY10" fmla="*/ 759619 h 819150"/>
              <a:gd name="csX11" fmla="*/ 697706 w 759619"/>
              <a:gd name="csY11" fmla="*/ 714375 h 819150"/>
              <a:gd name="csX12" fmla="*/ 664369 w 759619"/>
              <a:gd name="csY12" fmla="*/ 604837 h 819150"/>
              <a:gd name="csX13" fmla="*/ 623888 w 759619"/>
              <a:gd name="csY13" fmla="*/ 519112 h 819150"/>
              <a:gd name="csX14" fmla="*/ 569119 w 759619"/>
              <a:gd name="csY14" fmla="*/ 438150 h 819150"/>
              <a:gd name="csX15" fmla="*/ 502444 w 759619"/>
              <a:gd name="csY15" fmla="*/ 369094 h 819150"/>
              <a:gd name="csX16" fmla="*/ 426244 w 759619"/>
              <a:gd name="csY16" fmla="*/ 316706 h 819150"/>
              <a:gd name="csX17" fmla="*/ 342900 w 759619"/>
              <a:gd name="csY17" fmla="*/ 283369 h 819150"/>
              <a:gd name="csX18" fmla="*/ 257175 w 759619"/>
              <a:gd name="csY18" fmla="*/ 261937 h 819150"/>
              <a:gd name="csX19" fmla="*/ 140494 w 759619"/>
              <a:gd name="csY19" fmla="*/ 238125 h 819150"/>
              <a:gd name="csX20" fmla="*/ 76200 w 759619"/>
              <a:gd name="csY20" fmla="*/ 221456 h 819150"/>
              <a:gd name="csX21" fmla="*/ 30956 w 759619"/>
              <a:gd name="csY21" fmla="*/ 185737 h 819150"/>
              <a:gd name="csX22" fmla="*/ 4763 w 759619"/>
              <a:gd name="csY22" fmla="*/ 140494 h 819150"/>
              <a:gd name="csX23" fmla="*/ 0 w 759619"/>
              <a:gd name="csY23" fmla="*/ 0 h 819150"/>
              <a:gd name="csX0" fmla="*/ 0 w 769210"/>
              <a:gd name="csY0" fmla="*/ 0 h 819150"/>
              <a:gd name="csX1" fmla="*/ 81478 w 769210"/>
              <a:gd name="csY1" fmla="*/ 287299 h 819150"/>
              <a:gd name="csX2" fmla="*/ 88172 w 769210"/>
              <a:gd name="csY2" fmla="*/ 273844 h 819150"/>
              <a:gd name="csX3" fmla="*/ 302485 w 769210"/>
              <a:gd name="csY3" fmla="*/ 321469 h 819150"/>
              <a:gd name="csX4" fmla="*/ 414404 w 769210"/>
              <a:gd name="csY4" fmla="*/ 361950 h 819150"/>
              <a:gd name="csX5" fmla="*/ 512035 w 769210"/>
              <a:gd name="csY5" fmla="*/ 428625 h 819150"/>
              <a:gd name="csX6" fmla="*/ 585854 w 769210"/>
              <a:gd name="csY6" fmla="*/ 521494 h 819150"/>
              <a:gd name="csX7" fmla="*/ 628716 w 769210"/>
              <a:gd name="csY7" fmla="*/ 607219 h 819150"/>
              <a:gd name="csX8" fmla="*/ 671579 w 769210"/>
              <a:gd name="csY8" fmla="*/ 745331 h 819150"/>
              <a:gd name="csX9" fmla="*/ 662054 w 769210"/>
              <a:gd name="csY9" fmla="*/ 819150 h 819150"/>
              <a:gd name="csX10" fmla="*/ 769210 w 769210"/>
              <a:gd name="csY10" fmla="*/ 759619 h 819150"/>
              <a:gd name="csX11" fmla="*/ 707297 w 769210"/>
              <a:gd name="csY11" fmla="*/ 714375 h 819150"/>
              <a:gd name="csX12" fmla="*/ 673960 w 769210"/>
              <a:gd name="csY12" fmla="*/ 604837 h 819150"/>
              <a:gd name="csX13" fmla="*/ 633479 w 769210"/>
              <a:gd name="csY13" fmla="*/ 519112 h 819150"/>
              <a:gd name="csX14" fmla="*/ 578710 w 769210"/>
              <a:gd name="csY14" fmla="*/ 438150 h 819150"/>
              <a:gd name="csX15" fmla="*/ 512035 w 769210"/>
              <a:gd name="csY15" fmla="*/ 369094 h 819150"/>
              <a:gd name="csX16" fmla="*/ 435835 w 769210"/>
              <a:gd name="csY16" fmla="*/ 316706 h 819150"/>
              <a:gd name="csX17" fmla="*/ 352491 w 769210"/>
              <a:gd name="csY17" fmla="*/ 283369 h 819150"/>
              <a:gd name="csX18" fmla="*/ 266766 w 769210"/>
              <a:gd name="csY18" fmla="*/ 261937 h 819150"/>
              <a:gd name="csX19" fmla="*/ 150085 w 769210"/>
              <a:gd name="csY19" fmla="*/ 238125 h 819150"/>
              <a:gd name="csX20" fmla="*/ 85791 w 769210"/>
              <a:gd name="csY20" fmla="*/ 221456 h 819150"/>
              <a:gd name="csX21" fmla="*/ 40547 w 769210"/>
              <a:gd name="csY21" fmla="*/ 185737 h 819150"/>
              <a:gd name="csX22" fmla="*/ 14354 w 769210"/>
              <a:gd name="csY22" fmla="*/ 140494 h 819150"/>
              <a:gd name="csX23" fmla="*/ 0 w 769210"/>
              <a:gd name="csY23" fmla="*/ 0 h 819150"/>
              <a:gd name="csX0" fmla="*/ 0 w 754856"/>
              <a:gd name="csY0" fmla="*/ 0 h 678656"/>
              <a:gd name="csX1" fmla="*/ 67124 w 754856"/>
              <a:gd name="csY1" fmla="*/ 146805 h 678656"/>
              <a:gd name="csX2" fmla="*/ 73818 w 754856"/>
              <a:gd name="csY2" fmla="*/ 133350 h 678656"/>
              <a:gd name="csX3" fmla="*/ 288131 w 754856"/>
              <a:gd name="csY3" fmla="*/ 180975 h 678656"/>
              <a:gd name="csX4" fmla="*/ 400050 w 754856"/>
              <a:gd name="csY4" fmla="*/ 221456 h 678656"/>
              <a:gd name="csX5" fmla="*/ 497681 w 754856"/>
              <a:gd name="csY5" fmla="*/ 288131 h 678656"/>
              <a:gd name="csX6" fmla="*/ 571500 w 754856"/>
              <a:gd name="csY6" fmla="*/ 381000 h 678656"/>
              <a:gd name="csX7" fmla="*/ 614362 w 754856"/>
              <a:gd name="csY7" fmla="*/ 466725 h 678656"/>
              <a:gd name="csX8" fmla="*/ 657225 w 754856"/>
              <a:gd name="csY8" fmla="*/ 604837 h 678656"/>
              <a:gd name="csX9" fmla="*/ 647700 w 754856"/>
              <a:gd name="csY9" fmla="*/ 678656 h 678656"/>
              <a:gd name="csX10" fmla="*/ 754856 w 754856"/>
              <a:gd name="csY10" fmla="*/ 619125 h 678656"/>
              <a:gd name="csX11" fmla="*/ 692943 w 754856"/>
              <a:gd name="csY11" fmla="*/ 573881 h 678656"/>
              <a:gd name="csX12" fmla="*/ 659606 w 754856"/>
              <a:gd name="csY12" fmla="*/ 464343 h 678656"/>
              <a:gd name="csX13" fmla="*/ 619125 w 754856"/>
              <a:gd name="csY13" fmla="*/ 378618 h 678656"/>
              <a:gd name="csX14" fmla="*/ 564356 w 754856"/>
              <a:gd name="csY14" fmla="*/ 297656 h 678656"/>
              <a:gd name="csX15" fmla="*/ 497681 w 754856"/>
              <a:gd name="csY15" fmla="*/ 228600 h 678656"/>
              <a:gd name="csX16" fmla="*/ 421481 w 754856"/>
              <a:gd name="csY16" fmla="*/ 176212 h 678656"/>
              <a:gd name="csX17" fmla="*/ 338137 w 754856"/>
              <a:gd name="csY17" fmla="*/ 142875 h 678656"/>
              <a:gd name="csX18" fmla="*/ 252412 w 754856"/>
              <a:gd name="csY18" fmla="*/ 121443 h 678656"/>
              <a:gd name="csX19" fmla="*/ 135731 w 754856"/>
              <a:gd name="csY19" fmla="*/ 97631 h 678656"/>
              <a:gd name="csX20" fmla="*/ 71437 w 754856"/>
              <a:gd name="csY20" fmla="*/ 80962 h 678656"/>
              <a:gd name="csX21" fmla="*/ 26193 w 754856"/>
              <a:gd name="csY21" fmla="*/ 45243 h 678656"/>
              <a:gd name="csX22" fmla="*/ 0 w 754856"/>
              <a:gd name="csY22" fmla="*/ 0 h 678656"/>
              <a:gd name="csX0" fmla="*/ 0 w 728663"/>
              <a:gd name="csY0" fmla="*/ 0 h 633413"/>
              <a:gd name="csX1" fmla="*/ 40931 w 728663"/>
              <a:gd name="csY1" fmla="*/ 101562 h 633413"/>
              <a:gd name="csX2" fmla="*/ 47625 w 728663"/>
              <a:gd name="csY2" fmla="*/ 88107 h 633413"/>
              <a:gd name="csX3" fmla="*/ 261938 w 728663"/>
              <a:gd name="csY3" fmla="*/ 135732 h 633413"/>
              <a:gd name="csX4" fmla="*/ 373857 w 728663"/>
              <a:gd name="csY4" fmla="*/ 176213 h 633413"/>
              <a:gd name="csX5" fmla="*/ 471488 w 728663"/>
              <a:gd name="csY5" fmla="*/ 242888 h 633413"/>
              <a:gd name="csX6" fmla="*/ 545307 w 728663"/>
              <a:gd name="csY6" fmla="*/ 335757 h 633413"/>
              <a:gd name="csX7" fmla="*/ 588169 w 728663"/>
              <a:gd name="csY7" fmla="*/ 421482 h 633413"/>
              <a:gd name="csX8" fmla="*/ 631032 w 728663"/>
              <a:gd name="csY8" fmla="*/ 559594 h 633413"/>
              <a:gd name="csX9" fmla="*/ 621507 w 728663"/>
              <a:gd name="csY9" fmla="*/ 633413 h 633413"/>
              <a:gd name="csX10" fmla="*/ 728663 w 728663"/>
              <a:gd name="csY10" fmla="*/ 573882 h 633413"/>
              <a:gd name="csX11" fmla="*/ 666750 w 728663"/>
              <a:gd name="csY11" fmla="*/ 528638 h 633413"/>
              <a:gd name="csX12" fmla="*/ 633413 w 728663"/>
              <a:gd name="csY12" fmla="*/ 419100 h 633413"/>
              <a:gd name="csX13" fmla="*/ 592932 w 728663"/>
              <a:gd name="csY13" fmla="*/ 333375 h 633413"/>
              <a:gd name="csX14" fmla="*/ 538163 w 728663"/>
              <a:gd name="csY14" fmla="*/ 252413 h 633413"/>
              <a:gd name="csX15" fmla="*/ 471488 w 728663"/>
              <a:gd name="csY15" fmla="*/ 183357 h 633413"/>
              <a:gd name="csX16" fmla="*/ 395288 w 728663"/>
              <a:gd name="csY16" fmla="*/ 130969 h 633413"/>
              <a:gd name="csX17" fmla="*/ 311944 w 728663"/>
              <a:gd name="csY17" fmla="*/ 97632 h 633413"/>
              <a:gd name="csX18" fmla="*/ 226219 w 728663"/>
              <a:gd name="csY18" fmla="*/ 76200 h 633413"/>
              <a:gd name="csX19" fmla="*/ 109538 w 728663"/>
              <a:gd name="csY19" fmla="*/ 52388 h 633413"/>
              <a:gd name="csX20" fmla="*/ 45244 w 728663"/>
              <a:gd name="csY20" fmla="*/ 35719 h 633413"/>
              <a:gd name="csX21" fmla="*/ 0 w 728663"/>
              <a:gd name="csY21" fmla="*/ 0 h 633413"/>
              <a:gd name="csX0" fmla="*/ 4313 w 687732"/>
              <a:gd name="csY0" fmla="*/ 0 h 597694"/>
              <a:gd name="csX1" fmla="*/ 0 w 687732"/>
              <a:gd name="csY1" fmla="*/ 65843 h 597694"/>
              <a:gd name="csX2" fmla="*/ 6694 w 687732"/>
              <a:gd name="csY2" fmla="*/ 52388 h 597694"/>
              <a:gd name="csX3" fmla="*/ 221007 w 687732"/>
              <a:gd name="csY3" fmla="*/ 100013 h 597694"/>
              <a:gd name="csX4" fmla="*/ 332926 w 687732"/>
              <a:gd name="csY4" fmla="*/ 140494 h 597694"/>
              <a:gd name="csX5" fmla="*/ 430557 w 687732"/>
              <a:gd name="csY5" fmla="*/ 207169 h 597694"/>
              <a:gd name="csX6" fmla="*/ 504376 w 687732"/>
              <a:gd name="csY6" fmla="*/ 300038 h 597694"/>
              <a:gd name="csX7" fmla="*/ 547238 w 687732"/>
              <a:gd name="csY7" fmla="*/ 385763 h 597694"/>
              <a:gd name="csX8" fmla="*/ 590101 w 687732"/>
              <a:gd name="csY8" fmla="*/ 523875 h 597694"/>
              <a:gd name="csX9" fmla="*/ 580576 w 687732"/>
              <a:gd name="csY9" fmla="*/ 597694 h 597694"/>
              <a:gd name="csX10" fmla="*/ 687732 w 687732"/>
              <a:gd name="csY10" fmla="*/ 538163 h 597694"/>
              <a:gd name="csX11" fmla="*/ 625819 w 687732"/>
              <a:gd name="csY11" fmla="*/ 492919 h 597694"/>
              <a:gd name="csX12" fmla="*/ 592482 w 687732"/>
              <a:gd name="csY12" fmla="*/ 383381 h 597694"/>
              <a:gd name="csX13" fmla="*/ 552001 w 687732"/>
              <a:gd name="csY13" fmla="*/ 297656 h 597694"/>
              <a:gd name="csX14" fmla="*/ 497232 w 687732"/>
              <a:gd name="csY14" fmla="*/ 216694 h 597694"/>
              <a:gd name="csX15" fmla="*/ 430557 w 687732"/>
              <a:gd name="csY15" fmla="*/ 147638 h 597694"/>
              <a:gd name="csX16" fmla="*/ 354357 w 687732"/>
              <a:gd name="csY16" fmla="*/ 95250 h 597694"/>
              <a:gd name="csX17" fmla="*/ 271013 w 687732"/>
              <a:gd name="csY17" fmla="*/ 61913 h 597694"/>
              <a:gd name="csX18" fmla="*/ 185288 w 687732"/>
              <a:gd name="csY18" fmla="*/ 40481 h 597694"/>
              <a:gd name="csX19" fmla="*/ 68607 w 687732"/>
              <a:gd name="csY19" fmla="*/ 16669 h 597694"/>
              <a:gd name="csX20" fmla="*/ 4313 w 687732"/>
              <a:gd name="csY20" fmla="*/ 0 h 597694"/>
              <a:gd name="csX0" fmla="*/ 137319 w 820738"/>
              <a:gd name="csY0" fmla="*/ 11112 h 608806"/>
              <a:gd name="csX1" fmla="*/ 133006 w 820738"/>
              <a:gd name="csY1" fmla="*/ 76955 h 608806"/>
              <a:gd name="csX2" fmla="*/ 0 w 820738"/>
              <a:gd name="csY2" fmla="*/ 0 h 608806"/>
              <a:gd name="csX3" fmla="*/ 354013 w 820738"/>
              <a:gd name="csY3" fmla="*/ 111125 h 608806"/>
              <a:gd name="csX4" fmla="*/ 465932 w 820738"/>
              <a:gd name="csY4" fmla="*/ 151606 h 608806"/>
              <a:gd name="csX5" fmla="*/ 563563 w 820738"/>
              <a:gd name="csY5" fmla="*/ 218281 h 608806"/>
              <a:gd name="csX6" fmla="*/ 637382 w 820738"/>
              <a:gd name="csY6" fmla="*/ 311150 h 608806"/>
              <a:gd name="csX7" fmla="*/ 680244 w 820738"/>
              <a:gd name="csY7" fmla="*/ 396875 h 608806"/>
              <a:gd name="csX8" fmla="*/ 723107 w 820738"/>
              <a:gd name="csY8" fmla="*/ 534987 h 608806"/>
              <a:gd name="csX9" fmla="*/ 713582 w 820738"/>
              <a:gd name="csY9" fmla="*/ 608806 h 608806"/>
              <a:gd name="csX10" fmla="*/ 820738 w 820738"/>
              <a:gd name="csY10" fmla="*/ 549275 h 608806"/>
              <a:gd name="csX11" fmla="*/ 758825 w 820738"/>
              <a:gd name="csY11" fmla="*/ 504031 h 608806"/>
              <a:gd name="csX12" fmla="*/ 725488 w 820738"/>
              <a:gd name="csY12" fmla="*/ 394493 h 608806"/>
              <a:gd name="csX13" fmla="*/ 685007 w 820738"/>
              <a:gd name="csY13" fmla="*/ 308768 h 608806"/>
              <a:gd name="csX14" fmla="*/ 630238 w 820738"/>
              <a:gd name="csY14" fmla="*/ 227806 h 608806"/>
              <a:gd name="csX15" fmla="*/ 563563 w 820738"/>
              <a:gd name="csY15" fmla="*/ 158750 h 608806"/>
              <a:gd name="csX16" fmla="*/ 487363 w 820738"/>
              <a:gd name="csY16" fmla="*/ 106362 h 608806"/>
              <a:gd name="csX17" fmla="*/ 404019 w 820738"/>
              <a:gd name="csY17" fmla="*/ 73025 h 608806"/>
              <a:gd name="csX18" fmla="*/ 318294 w 820738"/>
              <a:gd name="csY18" fmla="*/ 51593 h 608806"/>
              <a:gd name="csX19" fmla="*/ 201613 w 820738"/>
              <a:gd name="csY19" fmla="*/ 27781 h 608806"/>
              <a:gd name="csX20" fmla="*/ 137319 w 820738"/>
              <a:gd name="csY20" fmla="*/ 11112 h 60880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0 w 820738"/>
              <a:gd name="csY2" fmla="*/ 161170 h 769976"/>
              <a:gd name="csX3" fmla="*/ 354013 w 820738"/>
              <a:gd name="csY3" fmla="*/ 272295 h 769976"/>
              <a:gd name="csX4" fmla="*/ 465932 w 820738"/>
              <a:gd name="csY4" fmla="*/ 312776 h 769976"/>
              <a:gd name="csX5" fmla="*/ 563563 w 820738"/>
              <a:gd name="csY5" fmla="*/ 379451 h 769976"/>
              <a:gd name="csX6" fmla="*/ 637382 w 820738"/>
              <a:gd name="csY6" fmla="*/ 472320 h 769976"/>
              <a:gd name="csX7" fmla="*/ 680244 w 820738"/>
              <a:gd name="csY7" fmla="*/ 558045 h 769976"/>
              <a:gd name="csX8" fmla="*/ 723107 w 820738"/>
              <a:gd name="csY8" fmla="*/ 696157 h 769976"/>
              <a:gd name="csX9" fmla="*/ 713582 w 820738"/>
              <a:gd name="csY9" fmla="*/ 769976 h 769976"/>
              <a:gd name="csX10" fmla="*/ 820738 w 820738"/>
              <a:gd name="csY10" fmla="*/ 710445 h 769976"/>
              <a:gd name="csX11" fmla="*/ 758825 w 820738"/>
              <a:gd name="csY11" fmla="*/ 665201 h 769976"/>
              <a:gd name="csX12" fmla="*/ 725488 w 820738"/>
              <a:gd name="csY12" fmla="*/ 555663 h 769976"/>
              <a:gd name="csX13" fmla="*/ 685007 w 820738"/>
              <a:gd name="csY13" fmla="*/ 469938 h 769976"/>
              <a:gd name="csX14" fmla="*/ 630238 w 820738"/>
              <a:gd name="csY14" fmla="*/ 388976 h 769976"/>
              <a:gd name="csX15" fmla="*/ 563563 w 820738"/>
              <a:gd name="csY15" fmla="*/ 319920 h 769976"/>
              <a:gd name="csX16" fmla="*/ 487363 w 820738"/>
              <a:gd name="csY16" fmla="*/ 267532 h 769976"/>
              <a:gd name="csX17" fmla="*/ 404019 w 820738"/>
              <a:gd name="csY17" fmla="*/ 234195 h 769976"/>
              <a:gd name="csX18" fmla="*/ 318294 w 820738"/>
              <a:gd name="csY18" fmla="*/ 212763 h 769976"/>
              <a:gd name="csX19" fmla="*/ 201613 w 820738"/>
              <a:gd name="csY19" fmla="*/ 188951 h 769976"/>
              <a:gd name="csX20" fmla="*/ 137319 w 820738"/>
              <a:gd name="csY20" fmla="*/ 172282 h 76997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35547 w 820738"/>
              <a:gd name="csY2" fmla="*/ 88522 h 769976"/>
              <a:gd name="csX3" fmla="*/ 0 w 820738"/>
              <a:gd name="csY3" fmla="*/ 161170 h 769976"/>
              <a:gd name="csX4" fmla="*/ 354013 w 820738"/>
              <a:gd name="csY4" fmla="*/ 272295 h 769976"/>
              <a:gd name="csX5" fmla="*/ 465932 w 820738"/>
              <a:gd name="csY5" fmla="*/ 312776 h 769976"/>
              <a:gd name="csX6" fmla="*/ 563563 w 820738"/>
              <a:gd name="csY6" fmla="*/ 379451 h 769976"/>
              <a:gd name="csX7" fmla="*/ 637382 w 820738"/>
              <a:gd name="csY7" fmla="*/ 472320 h 769976"/>
              <a:gd name="csX8" fmla="*/ 680244 w 820738"/>
              <a:gd name="csY8" fmla="*/ 558045 h 769976"/>
              <a:gd name="csX9" fmla="*/ 723107 w 820738"/>
              <a:gd name="csY9" fmla="*/ 696157 h 769976"/>
              <a:gd name="csX10" fmla="*/ 713582 w 820738"/>
              <a:gd name="csY10" fmla="*/ 769976 h 769976"/>
              <a:gd name="csX11" fmla="*/ 820738 w 820738"/>
              <a:gd name="csY11" fmla="*/ 710445 h 769976"/>
              <a:gd name="csX12" fmla="*/ 758825 w 820738"/>
              <a:gd name="csY12" fmla="*/ 665201 h 769976"/>
              <a:gd name="csX13" fmla="*/ 725488 w 820738"/>
              <a:gd name="csY13" fmla="*/ 555663 h 769976"/>
              <a:gd name="csX14" fmla="*/ 685007 w 820738"/>
              <a:gd name="csY14" fmla="*/ 469938 h 769976"/>
              <a:gd name="csX15" fmla="*/ 630238 w 820738"/>
              <a:gd name="csY15" fmla="*/ 388976 h 769976"/>
              <a:gd name="csX16" fmla="*/ 563563 w 820738"/>
              <a:gd name="csY16" fmla="*/ 319920 h 769976"/>
              <a:gd name="csX17" fmla="*/ 487363 w 820738"/>
              <a:gd name="csY17" fmla="*/ 267532 h 769976"/>
              <a:gd name="csX18" fmla="*/ 404019 w 820738"/>
              <a:gd name="csY18" fmla="*/ 234195 h 769976"/>
              <a:gd name="csX19" fmla="*/ 318294 w 820738"/>
              <a:gd name="csY19" fmla="*/ 212763 h 769976"/>
              <a:gd name="csX20" fmla="*/ 201613 w 820738"/>
              <a:gd name="csY20" fmla="*/ 188951 h 769976"/>
              <a:gd name="csX21" fmla="*/ 137319 w 820738"/>
              <a:gd name="csY21" fmla="*/ 172282 h 769976"/>
              <a:gd name="csX0" fmla="*/ 149397 w 832816"/>
              <a:gd name="csY0" fmla="*/ 172660 h 770354"/>
              <a:gd name="csX1" fmla="*/ 78409 w 832816"/>
              <a:gd name="csY1" fmla="*/ 378 h 770354"/>
              <a:gd name="csX2" fmla="*/ 0 w 832816"/>
              <a:gd name="csY2" fmla="*/ 0 h 770354"/>
              <a:gd name="csX3" fmla="*/ 12078 w 832816"/>
              <a:gd name="csY3" fmla="*/ 161548 h 770354"/>
              <a:gd name="csX4" fmla="*/ 366091 w 832816"/>
              <a:gd name="csY4" fmla="*/ 272673 h 770354"/>
              <a:gd name="csX5" fmla="*/ 478010 w 832816"/>
              <a:gd name="csY5" fmla="*/ 313154 h 770354"/>
              <a:gd name="csX6" fmla="*/ 575641 w 832816"/>
              <a:gd name="csY6" fmla="*/ 379829 h 770354"/>
              <a:gd name="csX7" fmla="*/ 649460 w 832816"/>
              <a:gd name="csY7" fmla="*/ 472698 h 770354"/>
              <a:gd name="csX8" fmla="*/ 692322 w 832816"/>
              <a:gd name="csY8" fmla="*/ 558423 h 770354"/>
              <a:gd name="csX9" fmla="*/ 735185 w 832816"/>
              <a:gd name="csY9" fmla="*/ 696535 h 770354"/>
              <a:gd name="csX10" fmla="*/ 725660 w 832816"/>
              <a:gd name="csY10" fmla="*/ 770354 h 770354"/>
              <a:gd name="csX11" fmla="*/ 832816 w 832816"/>
              <a:gd name="csY11" fmla="*/ 710823 h 770354"/>
              <a:gd name="csX12" fmla="*/ 770903 w 832816"/>
              <a:gd name="csY12" fmla="*/ 665579 h 770354"/>
              <a:gd name="csX13" fmla="*/ 737566 w 832816"/>
              <a:gd name="csY13" fmla="*/ 556041 h 770354"/>
              <a:gd name="csX14" fmla="*/ 697085 w 832816"/>
              <a:gd name="csY14" fmla="*/ 470316 h 770354"/>
              <a:gd name="csX15" fmla="*/ 642316 w 832816"/>
              <a:gd name="csY15" fmla="*/ 389354 h 770354"/>
              <a:gd name="csX16" fmla="*/ 575641 w 832816"/>
              <a:gd name="csY16" fmla="*/ 320298 h 770354"/>
              <a:gd name="csX17" fmla="*/ 499441 w 832816"/>
              <a:gd name="csY17" fmla="*/ 267910 h 770354"/>
              <a:gd name="csX18" fmla="*/ 416097 w 832816"/>
              <a:gd name="csY18" fmla="*/ 234573 h 770354"/>
              <a:gd name="csX19" fmla="*/ 330372 w 832816"/>
              <a:gd name="csY19" fmla="*/ 213141 h 770354"/>
              <a:gd name="csX20" fmla="*/ 213691 w 832816"/>
              <a:gd name="csY20" fmla="*/ 189329 h 770354"/>
              <a:gd name="csX21" fmla="*/ 149397 w 832816"/>
              <a:gd name="csY21" fmla="*/ 172660 h 770354"/>
              <a:gd name="csX0" fmla="*/ 149397 w 832816"/>
              <a:gd name="csY0" fmla="*/ 172660 h 770354"/>
              <a:gd name="csX1" fmla="*/ 104775 w 832816"/>
              <a:gd name="csY1" fmla="*/ 82550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76200 w 832816"/>
              <a:gd name="csY1" fmla="*/ 98425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109538 w 832816"/>
              <a:gd name="csY1" fmla="*/ 133350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38113 w 832816"/>
              <a:gd name="csY6" fmla="*/ 20240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11919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4935 w 832816"/>
              <a:gd name="csY5" fmla="*/ 159166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0 w 863600"/>
              <a:gd name="csY5" fmla="*/ 135353 h 770354"/>
              <a:gd name="csX6" fmla="*/ 126034 w 863600"/>
              <a:gd name="csY6" fmla="*/ 221456 h 770354"/>
              <a:gd name="csX7" fmla="*/ 396875 w 863600"/>
              <a:gd name="csY7" fmla="*/ 272673 h 770354"/>
              <a:gd name="csX8" fmla="*/ 508794 w 863600"/>
              <a:gd name="csY8" fmla="*/ 313154 h 770354"/>
              <a:gd name="csX9" fmla="*/ 606425 w 863600"/>
              <a:gd name="csY9" fmla="*/ 379829 h 770354"/>
              <a:gd name="csX10" fmla="*/ 680244 w 863600"/>
              <a:gd name="csY10" fmla="*/ 472698 h 770354"/>
              <a:gd name="csX11" fmla="*/ 723106 w 863600"/>
              <a:gd name="csY11" fmla="*/ 558423 h 770354"/>
              <a:gd name="csX12" fmla="*/ 765969 w 863600"/>
              <a:gd name="csY12" fmla="*/ 696535 h 770354"/>
              <a:gd name="csX13" fmla="*/ 756444 w 863600"/>
              <a:gd name="csY13" fmla="*/ 770354 h 770354"/>
              <a:gd name="csX14" fmla="*/ 863600 w 863600"/>
              <a:gd name="csY14" fmla="*/ 710823 h 770354"/>
              <a:gd name="csX15" fmla="*/ 801687 w 863600"/>
              <a:gd name="csY15" fmla="*/ 665579 h 770354"/>
              <a:gd name="csX16" fmla="*/ 768350 w 863600"/>
              <a:gd name="csY16" fmla="*/ 556041 h 770354"/>
              <a:gd name="csX17" fmla="*/ 727869 w 863600"/>
              <a:gd name="csY17" fmla="*/ 470316 h 770354"/>
              <a:gd name="csX18" fmla="*/ 673100 w 863600"/>
              <a:gd name="csY18" fmla="*/ 389354 h 770354"/>
              <a:gd name="csX19" fmla="*/ 606425 w 863600"/>
              <a:gd name="csY19" fmla="*/ 320298 h 770354"/>
              <a:gd name="csX20" fmla="*/ 530225 w 863600"/>
              <a:gd name="csY20" fmla="*/ 267910 h 770354"/>
              <a:gd name="csX21" fmla="*/ 446881 w 863600"/>
              <a:gd name="csY21" fmla="*/ 234573 h 770354"/>
              <a:gd name="csX22" fmla="*/ 361156 w 863600"/>
              <a:gd name="csY22" fmla="*/ 213141 h 770354"/>
              <a:gd name="csX23" fmla="*/ 244475 w 863600"/>
              <a:gd name="csY23" fmla="*/ 189329 h 770354"/>
              <a:gd name="csX24" fmla="*/ 180181 w 863600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11734 w 863600"/>
              <a:gd name="csY5" fmla="*/ 52388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37928 w 863600"/>
              <a:gd name="csY5" fmla="*/ 102394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9706 w 873125"/>
              <a:gd name="csY0" fmla="*/ 172660 h 770354"/>
              <a:gd name="csX1" fmla="*/ 145084 w 873125"/>
              <a:gd name="csY1" fmla="*/ 147638 h 770354"/>
              <a:gd name="csX2" fmla="*/ 116509 w 873125"/>
              <a:gd name="csY2" fmla="*/ 98425 h 770354"/>
              <a:gd name="csX3" fmla="*/ 118718 w 873125"/>
              <a:gd name="csY3" fmla="*/ 378 h 770354"/>
              <a:gd name="csX4" fmla="*/ 40309 w 873125"/>
              <a:gd name="csY4" fmla="*/ 0 h 770354"/>
              <a:gd name="csX5" fmla="*/ 47453 w 873125"/>
              <a:gd name="csY5" fmla="*/ 102394 h 770354"/>
              <a:gd name="csX6" fmla="*/ 0 w 873125"/>
              <a:gd name="csY6" fmla="*/ 128209 h 770354"/>
              <a:gd name="csX7" fmla="*/ 135559 w 873125"/>
              <a:gd name="csY7" fmla="*/ 221456 h 770354"/>
              <a:gd name="csX8" fmla="*/ 406400 w 873125"/>
              <a:gd name="csY8" fmla="*/ 272673 h 770354"/>
              <a:gd name="csX9" fmla="*/ 518319 w 873125"/>
              <a:gd name="csY9" fmla="*/ 313154 h 770354"/>
              <a:gd name="csX10" fmla="*/ 615950 w 873125"/>
              <a:gd name="csY10" fmla="*/ 379829 h 770354"/>
              <a:gd name="csX11" fmla="*/ 689769 w 873125"/>
              <a:gd name="csY11" fmla="*/ 472698 h 770354"/>
              <a:gd name="csX12" fmla="*/ 732631 w 873125"/>
              <a:gd name="csY12" fmla="*/ 558423 h 770354"/>
              <a:gd name="csX13" fmla="*/ 775494 w 873125"/>
              <a:gd name="csY13" fmla="*/ 696535 h 770354"/>
              <a:gd name="csX14" fmla="*/ 765969 w 873125"/>
              <a:gd name="csY14" fmla="*/ 770354 h 770354"/>
              <a:gd name="csX15" fmla="*/ 873125 w 873125"/>
              <a:gd name="csY15" fmla="*/ 710823 h 770354"/>
              <a:gd name="csX16" fmla="*/ 811212 w 873125"/>
              <a:gd name="csY16" fmla="*/ 665579 h 770354"/>
              <a:gd name="csX17" fmla="*/ 777875 w 873125"/>
              <a:gd name="csY17" fmla="*/ 556041 h 770354"/>
              <a:gd name="csX18" fmla="*/ 737394 w 873125"/>
              <a:gd name="csY18" fmla="*/ 470316 h 770354"/>
              <a:gd name="csX19" fmla="*/ 682625 w 873125"/>
              <a:gd name="csY19" fmla="*/ 389354 h 770354"/>
              <a:gd name="csX20" fmla="*/ 615950 w 873125"/>
              <a:gd name="csY20" fmla="*/ 320298 h 770354"/>
              <a:gd name="csX21" fmla="*/ 539750 w 873125"/>
              <a:gd name="csY21" fmla="*/ 267910 h 770354"/>
              <a:gd name="csX22" fmla="*/ 456406 w 873125"/>
              <a:gd name="csY22" fmla="*/ 234573 h 770354"/>
              <a:gd name="csX23" fmla="*/ 370681 w 873125"/>
              <a:gd name="csY23" fmla="*/ 213141 h 770354"/>
              <a:gd name="csX24" fmla="*/ 254000 w 873125"/>
              <a:gd name="csY24" fmla="*/ 189329 h 770354"/>
              <a:gd name="csX25" fmla="*/ 189706 w 873125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51434 w 889000"/>
              <a:gd name="csY7" fmla="*/ 221456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38734 w 889000"/>
              <a:gd name="csY7" fmla="*/ 218281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889000" h="770354">
                <a:moveTo>
                  <a:pt x="205581" y="172660"/>
                </a:moveTo>
                <a:lnTo>
                  <a:pt x="160959" y="147638"/>
                </a:lnTo>
                <a:lnTo>
                  <a:pt x="132384" y="98425"/>
                </a:lnTo>
                <a:cubicBezTo>
                  <a:pt x="133120" y="65743"/>
                  <a:pt x="133857" y="33060"/>
                  <a:pt x="134593" y="378"/>
                </a:cubicBezTo>
                <a:lnTo>
                  <a:pt x="56184" y="0"/>
                </a:lnTo>
                <a:lnTo>
                  <a:pt x="63328" y="102394"/>
                </a:lnTo>
                <a:lnTo>
                  <a:pt x="0" y="128209"/>
                </a:lnTo>
                <a:lnTo>
                  <a:pt x="138734" y="218281"/>
                </a:lnTo>
                <a:lnTo>
                  <a:pt x="422275" y="272673"/>
                </a:lnTo>
                <a:lnTo>
                  <a:pt x="534194" y="313154"/>
                </a:lnTo>
                <a:lnTo>
                  <a:pt x="631825" y="379829"/>
                </a:lnTo>
                <a:lnTo>
                  <a:pt x="705644" y="472698"/>
                </a:lnTo>
                <a:lnTo>
                  <a:pt x="748506" y="558423"/>
                </a:lnTo>
                <a:lnTo>
                  <a:pt x="791369" y="696535"/>
                </a:lnTo>
                <a:lnTo>
                  <a:pt x="781844" y="770354"/>
                </a:lnTo>
                <a:lnTo>
                  <a:pt x="889000" y="710823"/>
                </a:lnTo>
                <a:lnTo>
                  <a:pt x="827087" y="665579"/>
                </a:lnTo>
                <a:lnTo>
                  <a:pt x="793750" y="556041"/>
                </a:lnTo>
                <a:lnTo>
                  <a:pt x="753269" y="470316"/>
                </a:lnTo>
                <a:lnTo>
                  <a:pt x="698500" y="389354"/>
                </a:lnTo>
                <a:lnTo>
                  <a:pt x="631825" y="320298"/>
                </a:lnTo>
                <a:lnTo>
                  <a:pt x="555625" y="267910"/>
                </a:lnTo>
                <a:lnTo>
                  <a:pt x="472281" y="234573"/>
                </a:lnTo>
                <a:lnTo>
                  <a:pt x="386556" y="213141"/>
                </a:lnTo>
                <a:lnTo>
                  <a:pt x="269875" y="189329"/>
                </a:lnTo>
                <a:lnTo>
                  <a:pt x="205581" y="17266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F9EFE58B-F421-65FF-2A4D-EE2475F672A3}"/>
              </a:ext>
            </a:extLst>
          </p:cNvPr>
          <p:cNvGrpSpPr/>
          <p:nvPr/>
        </p:nvGrpSpPr>
        <p:grpSpPr>
          <a:xfrm>
            <a:off x="3145796" y="1512338"/>
            <a:ext cx="120097" cy="120097"/>
            <a:chOff x="5657850" y="2714625"/>
            <a:chExt cx="438150" cy="438150"/>
          </a:xfrm>
        </p:grpSpPr>
        <p:sp>
          <p:nvSpPr>
            <p:cNvPr id="43" name="楕円 42">
              <a:extLst>
                <a:ext uri="{FF2B5EF4-FFF2-40B4-BE49-F238E27FC236}">
                  <a16:creationId xmlns:a16="http://schemas.microsoft.com/office/drawing/2014/main" id="{D0008AB2-3CB0-ABC8-E5FF-496E099C154A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8E350244-79E1-2DCA-836E-8CFB6F246FD2}"/>
                </a:ext>
              </a:extLst>
            </p:cNvPr>
            <p:cNvCxnSpPr>
              <a:stCxn id="43" idx="1"/>
              <a:endCxn id="4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6E275978-9428-2EA9-8544-30EBE25BFEB9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2" name="テキスト ボックス 111">
            <a:extLst>
              <a:ext uri="{FF2B5EF4-FFF2-40B4-BE49-F238E27FC236}">
                <a16:creationId xmlns:a16="http://schemas.microsoft.com/office/drawing/2014/main" id="{4D0C82F1-9691-1E52-3859-678C141A6161}"/>
              </a:ext>
            </a:extLst>
          </p:cNvPr>
          <p:cNvSpPr txBox="1"/>
          <p:nvPr/>
        </p:nvSpPr>
        <p:spPr>
          <a:xfrm>
            <a:off x="5031080" y="3052984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114" name="テキスト ボックス 113">
            <a:extLst>
              <a:ext uri="{FF2B5EF4-FFF2-40B4-BE49-F238E27FC236}">
                <a16:creationId xmlns:a16="http://schemas.microsoft.com/office/drawing/2014/main" id="{02A655BE-C7D1-E87E-DBD0-EFDA358FE053}"/>
              </a:ext>
            </a:extLst>
          </p:cNvPr>
          <p:cNvSpPr txBox="1"/>
          <p:nvPr/>
        </p:nvSpPr>
        <p:spPr>
          <a:xfrm>
            <a:off x="6210947" y="3120615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116" name="フリーフォーム: 図形 115">
            <a:extLst>
              <a:ext uri="{FF2B5EF4-FFF2-40B4-BE49-F238E27FC236}">
                <a16:creationId xmlns:a16="http://schemas.microsoft.com/office/drawing/2014/main" id="{DEB04D7F-F3B9-634B-F762-79B0E6C320F7}"/>
              </a:ext>
            </a:extLst>
          </p:cNvPr>
          <p:cNvSpPr/>
          <p:nvPr/>
        </p:nvSpPr>
        <p:spPr>
          <a:xfrm>
            <a:off x="3405262" y="2538022"/>
            <a:ext cx="348455" cy="34210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89693 w 525991"/>
              <a:gd name="csY7" fmla="*/ 176741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36248 w 525991"/>
              <a:gd name="csY6" fmla="*/ 225160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41011 h 366977"/>
              <a:gd name="csX1" fmla="*/ 374649 w 525991"/>
              <a:gd name="csY1" fmla="*/ 68263 h 366977"/>
              <a:gd name="csX2" fmla="*/ 375213 w 525991"/>
              <a:gd name="csY2" fmla="*/ 96045 h 366977"/>
              <a:gd name="csX3" fmla="*/ 525991 w 525991"/>
              <a:gd name="csY3" fmla="*/ 243152 h 366977"/>
              <a:gd name="csX4" fmla="*/ 487098 w 525991"/>
              <a:gd name="csY4" fmla="*/ 344223 h 366977"/>
              <a:gd name="csX5" fmla="*/ 458787 w 525991"/>
              <a:gd name="csY5" fmla="*/ 366977 h 366977"/>
              <a:gd name="csX6" fmla="*/ 36248 w 525991"/>
              <a:gd name="csY6" fmla="*/ 266171 h 366977"/>
              <a:gd name="csX7" fmla="*/ 3968 w 525991"/>
              <a:gd name="csY7" fmla="*/ 210608 h 366977"/>
              <a:gd name="csX8" fmla="*/ 0 w 525991"/>
              <a:gd name="csY8" fmla="*/ 153988 h 366977"/>
              <a:gd name="csX9" fmla="*/ 236802 w 525991"/>
              <a:gd name="csY9" fmla="*/ 0 h 366977"/>
              <a:gd name="csX10" fmla="*/ 302154 w 525991"/>
              <a:gd name="csY10" fmla="*/ 83344 h 366977"/>
              <a:gd name="csX11" fmla="*/ 317499 w 525991"/>
              <a:gd name="csY11" fmla="*/ 41011 h 366977"/>
              <a:gd name="csX0" fmla="*/ 317499 w 525991"/>
              <a:gd name="csY0" fmla="*/ 83873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17499 w 525991"/>
              <a:gd name="csY11" fmla="*/ 83873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48455 w 525991"/>
              <a:gd name="csY11" fmla="*/ 55298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525991"/>
              <a:gd name="csY0" fmla="*/ 55298 h 409839"/>
              <a:gd name="csX1" fmla="*/ 236537 w 525991"/>
              <a:gd name="csY1" fmla="*/ 270669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487098"/>
              <a:gd name="csY0" fmla="*/ 55298 h 409839"/>
              <a:gd name="csX1" fmla="*/ 236537 w 487098"/>
              <a:gd name="csY1" fmla="*/ 270669 h 409839"/>
              <a:gd name="csX2" fmla="*/ 487098 w 487098"/>
              <a:gd name="csY2" fmla="*/ 387085 h 409839"/>
              <a:gd name="csX3" fmla="*/ 458787 w 487098"/>
              <a:gd name="csY3" fmla="*/ 409839 h 409839"/>
              <a:gd name="csX4" fmla="*/ 36248 w 487098"/>
              <a:gd name="csY4" fmla="*/ 309033 h 409839"/>
              <a:gd name="csX5" fmla="*/ 3968 w 487098"/>
              <a:gd name="csY5" fmla="*/ 253470 h 409839"/>
              <a:gd name="csX6" fmla="*/ 0 w 487098"/>
              <a:gd name="csY6" fmla="*/ 196850 h 409839"/>
              <a:gd name="csX7" fmla="*/ 236802 w 487098"/>
              <a:gd name="csY7" fmla="*/ 42862 h 409839"/>
              <a:gd name="csX8" fmla="*/ 292629 w 487098"/>
              <a:gd name="csY8" fmla="*/ 0 h 409839"/>
              <a:gd name="csX9" fmla="*/ 348455 w 487098"/>
              <a:gd name="csY9" fmla="*/ 55298 h 409839"/>
              <a:gd name="csX0" fmla="*/ 348455 w 458787"/>
              <a:gd name="csY0" fmla="*/ 55298 h 409839"/>
              <a:gd name="csX1" fmla="*/ 236537 w 458787"/>
              <a:gd name="csY1" fmla="*/ 270669 h 409839"/>
              <a:gd name="csX2" fmla="*/ 458787 w 458787"/>
              <a:gd name="csY2" fmla="*/ 409839 h 409839"/>
              <a:gd name="csX3" fmla="*/ 36248 w 458787"/>
              <a:gd name="csY3" fmla="*/ 309033 h 409839"/>
              <a:gd name="csX4" fmla="*/ 3968 w 458787"/>
              <a:gd name="csY4" fmla="*/ 253470 h 409839"/>
              <a:gd name="csX5" fmla="*/ 0 w 458787"/>
              <a:gd name="csY5" fmla="*/ 196850 h 409839"/>
              <a:gd name="csX6" fmla="*/ 236802 w 458787"/>
              <a:gd name="csY6" fmla="*/ 42862 h 409839"/>
              <a:gd name="csX7" fmla="*/ 292629 w 458787"/>
              <a:gd name="csY7" fmla="*/ 0 h 409839"/>
              <a:gd name="csX8" fmla="*/ 348455 w 458787"/>
              <a:gd name="csY8" fmla="*/ 55298 h 409839"/>
              <a:gd name="csX0" fmla="*/ 348455 w 348455"/>
              <a:gd name="csY0" fmla="*/ 55298 h 309033"/>
              <a:gd name="csX1" fmla="*/ 236537 w 348455"/>
              <a:gd name="csY1" fmla="*/ 270669 h 309033"/>
              <a:gd name="csX2" fmla="*/ 36248 w 348455"/>
              <a:gd name="csY2" fmla="*/ 309033 h 309033"/>
              <a:gd name="csX3" fmla="*/ 3968 w 348455"/>
              <a:gd name="csY3" fmla="*/ 253470 h 309033"/>
              <a:gd name="csX4" fmla="*/ 0 w 348455"/>
              <a:gd name="csY4" fmla="*/ 196850 h 309033"/>
              <a:gd name="csX5" fmla="*/ 236802 w 348455"/>
              <a:gd name="csY5" fmla="*/ 42862 h 309033"/>
              <a:gd name="csX6" fmla="*/ 292629 w 348455"/>
              <a:gd name="csY6" fmla="*/ 0 h 309033"/>
              <a:gd name="csX7" fmla="*/ 348455 w 348455"/>
              <a:gd name="csY7" fmla="*/ 55298 h 309033"/>
              <a:gd name="csX0" fmla="*/ 348455 w 348455"/>
              <a:gd name="csY0" fmla="*/ 55298 h 342107"/>
              <a:gd name="csX1" fmla="*/ 136525 w 348455"/>
              <a:gd name="csY1" fmla="*/ 342107 h 342107"/>
              <a:gd name="csX2" fmla="*/ 36248 w 348455"/>
              <a:gd name="csY2" fmla="*/ 309033 h 342107"/>
              <a:gd name="csX3" fmla="*/ 3968 w 348455"/>
              <a:gd name="csY3" fmla="*/ 253470 h 342107"/>
              <a:gd name="csX4" fmla="*/ 0 w 348455"/>
              <a:gd name="csY4" fmla="*/ 196850 h 342107"/>
              <a:gd name="csX5" fmla="*/ 236802 w 348455"/>
              <a:gd name="csY5" fmla="*/ 42862 h 342107"/>
              <a:gd name="csX6" fmla="*/ 292629 w 348455"/>
              <a:gd name="csY6" fmla="*/ 0 h 342107"/>
              <a:gd name="csX7" fmla="*/ 348455 w 348455"/>
              <a:gd name="csY7" fmla="*/ 55298 h 34210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</a:cxnLst>
            <a:rect l="l" t="t" r="r" b="b"/>
            <a:pathLst>
              <a:path w="348455" h="342107">
                <a:moveTo>
                  <a:pt x="348455" y="55298"/>
                </a:moveTo>
                <a:lnTo>
                  <a:pt x="136525" y="342107"/>
                </a:lnTo>
                <a:lnTo>
                  <a:pt x="36248" y="309033"/>
                </a:lnTo>
                <a:lnTo>
                  <a:pt x="3968" y="253470"/>
                </a:lnTo>
                <a:lnTo>
                  <a:pt x="0" y="196850"/>
                </a:lnTo>
                <a:lnTo>
                  <a:pt x="236802" y="42862"/>
                </a:lnTo>
                <a:lnTo>
                  <a:pt x="292629" y="0"/>
                </a:lnTo>
                <a:lnTo>
                  <a:pt x="348455" y="5529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0" name="グループ化 79">
            <a:extLst>
              <a:ext uri="{FF2B5EF4-FFF2-40B4-BE49-F238E27FC236}">
                <a16:creationId xmlns:a16="http://schemas.microsoft.com/office/drawing/2014/main" id="{2B2B993F-80FF-3722-A563-3A77B99EF44E}"/>
              </a:ext>
            </a:extLst>
          </p:cNvPr>
          <p:cNvGrpSpPr/>
          <p:nvPr/>
        </p:nvGrpSpPr>
        <p:grpSpPr>
          <a:xfrm>
            <a:off x="0" y="5160423"/>
            <a:ext cx="2071316" cy="1697576"/>
            <a:chOff x="-63787" y="4508317"/>
            <a:chExt cx="2071316" cy="1607390"/>
          </a:xfrm>
        </p:grpSpPr>
        <p:sp>
          <p:nvSpPr>
            <p:cNvPr id="81" name="正方形/長方形 80">
              <a:extLst>
                <a:ext uri="{FF2B5EF4-FFF2-40B4-BE49-F238E27FC236}">
                  <a16:creationId xmlns:a16="http://schemas.microsoft.com/office/drawing/2014/main" id="{2335AF94-923C-4E9B-641E-9DC1DFEE1184}"/>
                </a:ext>
              </a:extLst>
            </p:cNvPr>
            <p:cNvSpPr/>
            <p:nvPr/>
          </p:nvSpPr>
          <p:spPr>
            <a:xfrm>
              <a:off x="-63787" y="4508317"/>
              <a:ext cx="2071316" cy="160739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規制は予定であり、変更となる場合があります。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期間中はご不便をおかけしますが、ご理解ご協力のほどよろしくお願いいたします。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期間中の施設利用申請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についてはこちら。→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82" name="図 81">
              <a:extLst>
                <a:ext uri="{FF2B5EF4-FFF2-40B4-BE49-F238E27FC236}">
                  <a16:creationId xmlns:a16="http://schemas.microsoft.com/office/drawing/2014/main" id="{0EDBC8D5-D3BA-80FC-AB6E-EEFD0F12CEF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7138" y="5349660"/>
              <a:ext cx="700056" cy="700056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</p:grpSp>
      <p:grpSp>
        <p:nvGrpSpPr>
          <p:cNvPr id="29" name="グループ化 28">
            <a:extLst>
              <a:ext uri="{FF2B5EF4-FFF2-40B4-BE49-F238E27FC236}">
                <a16:creationId xmlns:a16="http://schemas.microsoft.com/office/drawing/2014/main" id="{9B752219-3EA8-11C8-9108-170D9584B888}"/>
              </a:ext>
            </a:extLst>
          </p:cNvPr>
          <p:cNvGrpSpPr/>
          <p:nvPr/>
        </p:nvGrpSpPr>
        <p:grpSpPr>
          <a:xfrm>
            <a:off x="7531399" y="3173518"/>
            <a:ext cx="2126359" cy="2838661"/>
            <a:chOff x="7779641" y="4489731"/>
            <a:chExt cx="2126359" cy="2838661"/>
          </a:xfrm>
        </p:grpSpPr>
        <p:grpSp>
          <p:nvGrpSpPr>
            <p:cNvPr id="69" name="グループ化 68">
              <a:extLst>
                <a:ext uri="{FF2B5EF4-FFF2-40B4-BE49-F238E27FC236}">
                  <a16:creationId xmlns:a16="http://schemas.microsoft.com/office/drawing/2014/main" id="{D3E27175-4691-1BAE-C601-923D36BD0666}"/>
                </a:ext>
              </a:extLst>
            </p:cNvPr>
            <p:cNvGrpSpPr/>
            <p:nvPr/>
          </p:nvGrpSpPr>
          <p:grpSpPr>
            <a:xfrm>
              <a:off x="7779641" y="4489731"/>
              <a:ext cx="2126359" cy="2838661"/>
              <a:chOff x="7790688" y="4233863"/>
              <a:chExt cx="2126359" cy="2838661"/>
            </a:xfrm>
          </p:grpSpPr>
          <p:sp>
            <p:nvSpPr>
              <p:cNvPr id="84" name="正方形/長方形 83">
                <a:extLst>
                  <a:ext uri="{FF2B5EF4-FFF2-40B4-BE49-F238E27FC236}">
                    <a16:creationId xmlns:a16="http://schemas.microsoft.com/office/drawing/2014/main" id="{20C6ED39-AF7B-0AA8-9306-780CEE54DB36}"/>
                  </a:ext>
                </a:extLst>
              </p:cNvPr>
              <p:cNvSpPr/>
              <p:nvPr/>
            </p:nvSpPr>
            <p:spPr>
              <a:xfrm>
                <a:off x="7790688" y="4233863"/>
                <a:ext cx="2115312" cy="2838661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85" name="テキスト ボックス 84">
                <a:extLst>
                  <a:ext uri="{FF2B5EF4-FFF2-40B4-BE49-F238E27FC236}">
                    <a16:creationId xmlns:a16="http://schemas.microsoft.com/office/drawing/2014/main" id="{A85FAAD8-86E9-18D8-14C8-D89C8C21DB5E}"/>
                  </a:ext>
                </a:extLst>
              </p:cNvPr>
              <p:cNvSpPr txBox="1"/>
              <p:nvPr/>
            </p:nvSpPr>
            <p:spPr>
              <a:xfrm>
                <a:off x="8506968" y="505691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車両・歩行者ルート</a:t>
                </a:r>
              </a:p>
            </p:txBody>
          </p:sp>
          <p:cxnSp>
            <p:nvCxnSpPr>
              <p:cNvPr id="86" name="直線矢印コネクタ 85">
                <a:extLst>
                  <a:ext uri="{FF2B5EF4-FFF2-40B4-BE49-F238E27FC236}">
                    <a16:creationId xmlns:a16="http://schemas.microsoft.com/office/drawing/2014/main" id="{E2A1A0F3-D578-A61E-E9BE-83484F04C3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168668"/>
                <a:ext cx="579120" cy="0"/>
              </a:xfrm>
              <a:prstGeom prst="straightConnector1">
                <a:avLst/>
              </a:prstGeom>
              <a:ln>
                <a:solidFill>
                  <a:srgbClr val="CC99FF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矢印コネクタ 86">
                <a:extLst>
                  <a:ext uri="{FF2B5EF4-FFF2-40B4-BE49-F238E27FC236}">
                    <a16:creationId xmlns:a16="http://schemas.microsoft.com/office/drawing/2014/main" id="{7DB63B85-4DB7-E207-F244-994BBF1443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548362"/>
                <a:ext cx="579120" cy="0"/>
              </a:xfrm>
              <a:prstGeom prst="straightConnector1">
                <a:avLst/>
              </a:prstGeom>
              <a:ln>
                <a:solidFill>
                  <a:srgbClr val="FF990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矢印コネクタ 87">
                <a:extLst>
                  <a:ext uri="{FF2B5EF4-FFF2-40B4-BE49-F238E27FC236}">
                    <a16:creationId xmlns:a16="http://schemas.microsoft.com/office/drawing/2014/main" id="{9732B448-D718-0DC1-FD2D-E926EA3C10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891868"/>
                <a:ext cx="579120" cy="0"/>
              </a:xfrm>
              <a:prstGeom prst="straightConnector1">
                <a:avLst/>
              </a:prstGeom>
              <a:ln>
                <a:solidFill>
                  <a:srgbClr val="00B0F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テキスト ボックス 88">
                <a:extLst>
                  <a:ext uri="{FF2B5EF4-FFF2-40B4-BE49-F238E27FC236}">
                    <a16:creationId xmlns:a16="http://schemas.microsoft.com/office/drawing/2014/main" id="{E5FBA682-9A46-C56E-7C5D-D58B8C930D5F}"/>
                  </a:ext>
                </a:extLst>
              </p:cNvPr>
              <p:cNvSpPr txBox="1"/>
              <p:nvPr/>
            </p:nvSpPr>
            <p:spPr>
              <a:xfrm>
                <a:off x="8506968" y="5436457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車両ルート</a:t>
                </a:r>
              </a:p>
            </p:txBody>
          </p:sp>
          <p:sp>
            <p:nvSpPr>
              <p:cNvPr id="90" name="テキスト ボックス 89">
                <a:extLst>
                  <a:ext uri="{FF2B5EF4-FFF2-40B4-BE49-F238E27FC236}">
                    <a16:creationId xmlns:a16="http://schemas.microsoft.com/office/drawing/2014/main" id="{9D2FA531-FDD6-AE22-8BC9-2BDAF845FA66}"/>
                  </a:ext>
                </a:extLst>
              </p:cNvPr>
              <p:cNvSpPr txBox="1"/>
              <p:nvPr/>
            </p:nvSpPr>
            <p:spPr>
              <a:xfrm>
                <a:off x="8506968" y="5761063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歩行者ルート</a:t>
                </a:r>
              </a:p>
            </p:txBody>
          </p:sp>
          <p:grpSp>
            <p:nvGrpSpPr>
              <p:cNvPr id="91" name="グループ化 90">
                <a:extLst>
                  <a:ext uri="{FF2B5EF4-FFF2-40B4-BE49-F238E27FC236}">
                    <a16:creationId xmlns:a16="http://schemas.microsoft.com/office/drawing/2014/main" id="{907283ED-995F-E696-07B8-8D0718DF9B67}"/>
                  </a:ext>
                </a:extLst>
              </p:cNvPr>
              <p:cNvGrpSpPr/>
              <p:nvPr/>
            </p:nvGrpSpPr>
            <p:grpSpPr>
              <a:xfrm>
                <a:off x="8126121" y="6135769"/>
                <a:ext cx="120097" cy="120097"/>
                <a:chOff x="5657850" y="2714625"/>
                <a:chExt cx="438150" cy="438150"/>
              </a:xfrm>
            </p:grpSpPr>
            <p:sp>
              <p:nvSpPr>
                <p:cNvPr id="97" name="楕円 96">
                  <a:extLst>
                    <a:ext uri="{FF2B5EF4-FFF2-40B4-BE49-F238E27FC236}">
                      <a16:creationId xmlns:a16="http://schemas.microsoft.com/office/drawing/2014/main" id="{C809C6CB-5B27-8FDF-1AB0-F5319B35A125}"/>
                    </a:ext>
                  </a:extLst>
                </p:cNvPr>
                <p:cNvSpPr/>
                <p:nvPr/>
              </p:nvSpPr>
              <p:spPr>
                <a:xfrm>
                  <a:off x="5657850" y="2714625"/>
                  <a:ext cx="438150" cy="43815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98" name="直線コネクタ 97">
                  <a:extLst>
                    <a:ext uri="{FF2B5EF4-FFF2-40B4-BE49-F238E27FC236}">
                      <a16:creationId xmlns:a16="http://schemas.microsoft.com/office/drawing/2014/main" id="{8B9F094B-4B24-FFF4-A8D7-27ED1BD58E0E}"/>
                    </a:ext>
                  </a:extLst>
                </p:cNvPr>
                <p:cNvCxnSpPr>
                  <a:stCxn id="97" idx="1"/>
                  <a:endCxn id="97" idx="5"/>
                </p:cNvCxnSpPr>
                <p:nvPr/>
              </p:nvCxnSpPr>
              <p:spPr>
                <a:xfrm>
                  <a:off x="5722016" y="277879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直線コネクタ 98">
                  <a:extLst>
                    <a:ext uri="{FF2B5EF4-FFF2-40B4-BE49-F238E27FC236}">
                      <a16:creationId xmlns:a16="http://schemas.microsoft.com/office/drawing/2014/main" id="{24C074A9-9578-C26A-38E7-1E5F0E492B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5722016" y="277628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2" name="テキスト ボックス 91">
                <a:extLst>
                  <a:ext uri="{FF2B5EF4-FFF2-40B4-BE49-F238E27FC236}">
                    <a16:creationId xmlns:a16="http://schemas.microsoft.com/office/drawing/2014/main" id="{152D8CEB-50F4-155D-3533-D5994C610FCB}"/>
                  </a:ext>
                </a:extLst>
              </p:cNvPr>
              <p:cNvSpPr txBox="1"/>
              <p:nvPr/>
            </p:nvSpPr>
            <p:spPr>
              <a:xfrm>
                <a:off x="8508871" y="608566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通行止め</a:t>
                </a:r>
              </a:p>
            </p:txBody>
          </p:sp>
          <p:sp>
            <p:nvSpPr>
              <p:cNvPr id="93" name="テキスト ボックス 92">
                <a:extLst>
                  <a:ext uri="{FF2B5EF4-FFF2-40B4-BE49-F238E27FC236}">
                    <a16:creationId xmlns:a16="http://schemas.microsoft.com/office/drawing/2014/main" id="{C161BA1F-9AE3-BA76-B6CC-4ACE27E2E4D2}"/>
                  </a:ext>
                </a:extLst>
              </p:cNvPr>
              <p:cNvSpPr txBox="1"/>
              <p:nvPr/>
            </p:nvSpPr>
            <p:spPr>
              <a:xfrm>
                <a:off x="8508871" y="4681160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通行不可エリア</a:t>
                </a:r>
              </a:p>
            </p:txBody>
          </p:sp>
          <p:sp>
            <p:nvSpPr>
              <p:cNvPr id="94" name="テキスト ボックス 93">
                <a:extLst>
                  <a:ext uri="{FF2B5EF4-FFF2-40B4-BE49-F238E27FC236}">
                    <a16:creationId xmlns:a16="http://schemas.microsoft.com/office/drawing/2014/main" id="{ED4A4CA7-A8D5-08DA-8FEB-55510123305C}"/>
                  </a:ext>
                </a:extLst>
              </p:cNvPr>
              <p:cNvSpPr txBox="1"/>
              <p:nvPr/>
            </p:nvSpPr>
            <p:spPr>
              <a:xfrm>
                <a:off x="8508871" y="4309316"/>
                <a:ext cx="1408176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 dirty="0"/>
                  <a:t>使用不可施設</a:t>
                </a:r>
              </a:p>
            </p:txBody>
          </p:sp>
          <p:sp>
            <p:nvSpPr>
              <p:cNvPr id="95" name="正方形/長方形 94">
                <a:extLst>
                  <a:ext uri="{FF2B5EF4-FFF2-40B4-BE49-F238E27FC236}">
                    <a16:creationId xmlns:a16="http://schemas.microsoft.com/office/drawing/2014/main" id="{1D45A0F4-52E1-8913-1F79-8802ECBE2A84}"/>
                  </a:ext>
                </a:extLst>
              </p:cNvPr>
              <p:cNvSpPr/>
              <p:nvPr/>
            </p:nvSpPr>
            <p:spPr>
              <a:xfrm>
                <a:off x="7896610" y="4353308"/>
                <a:ext cx="579120" cy="172580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6" name="正方形/長方形 95">
                <a:extLst>
                  <a:ext uri="{FF2B5EF4-FFF2-40B4-BE49-F238E27FC236}">
                    <a16:creationId xmlns:a16="http://schemas.microsoft.com/office/drawing/2014/main" id="{7E365638-8E74-250C-CE48-DD77281C6083}"/>
                  </a:ext>
                </a:extLst>
              </p:cNvPr>
              <p:cNvSpPr/>
              <p:nvPr/>
            </p:nvSpPr>
            <p:spPr>
              <a:xfrm>
                <a:off x="7896610" y="4704383"/>
                <a:ext cx="579120" cy="17258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cxnSp>
          <p:nvCxnSpPr>
            <p:cNvPr id="71" name="直線矢印コネクタ 70">
              <a:extLst>
                <a:ext uri="{FF2B5EF4-FFF2-40B4-BE49-F238E27FC236}">
                  <a16:creationId xmlns:a16="http://schemas.microsoft.com/office/drawing/2014/main" id="{ABD33830-57BF-C6E3-39B9-F2E067DE193E}"/>
                </a:ext>
              </a:extLst>
            </p:cNvPr>
            <p:cNvCxnSpPr>
              <a:cxnSpLocks/>
            </p:cNvCxnSpPr>
            <p:nvPr/>
          </p:nvCxnSpPr>
          <p:spPr>
            <a:xfrm>
              <a:off x="7885562" y="6794709"/>
              <a:ext cx="579120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テキスト ボックス 82">
              <a:extLst>
                <a:ext uri="{FF2B5EF4-FFF2-40B4-BE49-F238E27FC236}">
                  <a16:creationId xmlns:a16="http://schemas.microsoft.com/office/drawing/2014/main" id="{895D66F6-B5FD-6B83-77F5-5C89390CFFA4}"/>
                </a:ext>
              </a:extLst>
            </p:cNvPr>
            <p:cNvSpPr txBox="1"/>
            <p:nvPr/>
          </p:nvSpPr>
          <p:spPr>
            <a:xfrm>
              <a:off x="8497824" y="6666143"/>
              <a:ext cx="14081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050" b="1" dirty="0"/>
                <a:t>仮設フェンス</a:t>
              </a:r>
            </a:p>
          </p:txBody>
        </p:sp>
      </p:grpSp>
      <p:sp>
        <p:nvSpPr>
          <p:cNvPr id="105" name="四角形: 角を丸くする 104">
            <a:extLst>
              <a:ext uri="{FF2B5EF4-FFF2-40B4-BE49-F238E27FC236}">
                <a16:creationId xmlns:a16="http://schemas.microsoft.com/office/drawing/2014/main" id="{1A2206AB-FD78-CC29-8B00-FB9D83CBDCE6}"/>
              </a:ext>
            </a:extLst>
          </p:cNvPr>
          <p:cNvSpPr/>
          <p:nvPr/>
        </p:nvSpPr>
        <p:spPr>
          <a:xfrm>
            <a:off x="7699780" y="5701030"/>
            <a:ext cx="474520" cy="146990"/>
          </a:xfrm>
          <a:prstGeom prst="roundRect">
            <a:avLst/>
          </a:prstGeom>
          <a:solidFill>
            <a:srgbClr val="FFFF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" name="テキスト ボックス 106">
            <a:extLst>
              <a:ext uri="{FF2B5EF4-FFF2-40B4-BE49-F238E27FC236}">
                <a16:creationId xmlns:a16="http://schemas.microsoft.com/office/drawing/2014/main" id="{D119C6A9-3C51-357F-392E-F24C7E849427}"/>
              </a:ext>
            </a:extLst>
          </p:cNvPr>
          <p:cNvSpPr txBox="1"/>
          <p:nvPr/>
        </p:nvSpPr>
        <p:spPr>
          <a:xfrm>
            <a:off x="8249582" y="5649471"/>
            <a:ext cx="140817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50" b="1" dirty="0"/>
              <a:t>駐輪場</a:t>
            </a:r>
          </a:p>
        </p:txBody>
      </p:sp>
      <p:sp>
        <p:nvSpPr>
          <p:cNvPr id="109" name="四角形: 角を丸くする 108">
            <a:extLst>
              <a:ext uri="{FF2B5EF4-FFF2-40B4-BE49-F238E27FC236}">
                <a16:creationId xmlns:a16="http://schemas.microsoft.com/office/drawing/2014/main" id="{7B28E924-8140-8C82-9E34-AD73D8F9138E}"/>
              </a:ext>
            </a:extLst>
          </p:cNvPr>
          <p:cNvSpPr/>
          <p:nvPr/>
        </p:nvSpPr>
        <p:spPr>
          <a:xfrm rot="19325573">
            <a:off x="5136749" y="3690298"/>
            <a:ext cx="912661" cy="69551"/>
          </a:xfrm>
          <a:prstGeom prst="roundRect">
            <a:avLst/>
          </a:prstGeom>
          <a:solidFill>
            <a:srgbClr val="FFFF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" name="四角形: 角を丸くする 110">
            <a:extLst>
              <a:ext uri="{FF2B5EF4-FFF2-40B4-BE49-F238E27FC236}">
                <a16:creationId xmlns:a16="http://schemas.microsoft.com/office/drawing/2014/main" id="{410C8765-536C-3B14-B3DE-BF3F656F8608}"/>
              </a:ext>
            </a:extLst>
          </p:cNvPr>
          <p:cNvSpPr/>
          <p:nvPr/>
        </p:nvSpPr>
        <p:spPr>
          <a:xfrm rot="14376001">
            <a:off x="6007928" y="3839859"/>
            <a:ext cx="912661" cy="69551"/>
          </a:xfrm>
          <a:prstGeom prst="roundRect">
            <a:avLst/>
          </a:prstGeom>
          <a:solidFill>
            <a:srgbClr val="FFFF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33857378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4B616-0C64-61C2-0EF4-B902D0B317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82F643EF-3CE8-3549-F2DD-8E6A2731803E}"/>
              </a:ext>
            </a:extLst>
          </p:cNvPr>
          <p:cNvSpPr/>
          <p:nvPr/>
        </p:nvSpPr>
        <p:spPr>
          <a:xfrm>
            <a:off x="6142205" y="2931334"/>
            <a:ext cx="1001546" cy="583405"/>
          </a:xfrm>
          <a:custGeom>
            <a:avLst/>
            <a:gdLst>
              <a:gd name="csX0" fmla="*/ 26194 w 1019175"/>
              <a:gd name="csY0" fmla="*/ 171450 h 597693"/>
              <a:gd name="csX1" fmla="*/ 73819 w 1019175"/>
              <a:gd name="csY1" fmla="*/ 180975 h 597693"/>
              <a:gd name="csX2" fmla="*/ 135731 w 1019175"/>
              <a:gd name="csY2" fmla="*/ 111918 h 597693"/>
              <a:gd name="csX3" fmla="*/ 157162 w 1019175"/>
              <a:gd name="csY3" fmla="*/ 0 h 597693"/>
              <a:gd name="csX4" fmla="*/ 735806 w 1019175"/>
              <a:gd name="csY4" fmla="*/ 95250 h 597693"/>
              <a:gd name="csX5" fmla="*/ 819150 w 1019175"/>
              <a:gd name="csY5" fmla="*/ 178593 h 597693"/>
              <a:gd name="csX6" fmla="*/ 885825 w 1019175"/>
              <a:gd name="csY6" fmla="*/ 214312 h 597693"/>
              <a:gd name="csX7" fmla="*/ 916781 w 1019175"/>
              <a:gd name="csY7" fmla="*/ 285750 h 597693"/>
              <a:gd name="csX8" fmla="*/ 931069 w 1019175"/>
              <a:gd name="csY8" fmla="*/ 338137 h 597693"/>
              <a:gd name="csX9" fmla="*/ 1019175 w 1019175"/>
              <a:gd name="csY9" fmla="*/ 354806 h 597693"/>
              <a:gd name="csX10" fmla="*/ 988219 w 1019175"/>
              <a:gd name="csY10" fmla="*/ 597693 h 597693"/>
              <a:gd name="csX11" fmla="*/ 388144 w 1019175"/>
              <a:gd name="csY11" fmla="*/ 500062 h 597693"/>
              <a:gd name="csX12" fmla="*/ 264319 w 1019175"/>
              <a:gd name="csY12" fmla="*/ 438150 h 597693"/>
              <a:gd name="csX13" fmla="*/ 257175 w 1019175"/>
              <a:gd name="csY13" fmla="*/ 485775 h 597693"/>
              <a:gd name="csX14" fmla="*/ 161925 w 1019175"/>
              <a:gd name="csY14" fmla="*/ 440531 h 597693"/>
              <a:gd name="csX15" fmla="*/ 73819 w 1019175"/>
              <a:gd name="csY15" fmla="*/ 381000 h 597693"/>
              <a:gd name="csX16" fmla="*/ 0 w 1019175"/>
              <a:gd name="csY16" fmla="*/ 350043 h 597693"/>
              <a:gd name="csX17" fmla="*/ 26194 w 1019175"/>
              <a:gd name="csY17" fmla="*/ 171450 h 597693"/>
              <a:gd name="csX0" fmla="*/ 26194 w 1019175"/>
              <a:gd name="csY0" fmla="*/ 171450 h 564355"/>
              <a:gd name="csX1" fmla="*/ 73819 w 1019175"/>
              <a:gd name="csY1" fmla="*/ 180975 h 564355"/>
              <a:gd name="csX2" fmla="*/ 135731 w 1019175"/>
              <a:gd name="csY2" fmla="*/ 111918 h 564355"/>
              <a:gd name="csX3" fmla="*/ 157162 w 1019175"/>
              <a:gd name="csY3" fmla="*/ 0 h 564355"/>
              <a:gd name="csX4" fmla="*/ 735806 w 1019175"/>
              <a:gd name="csY4" fmla="*/ 95250 h 564355"/>
              <a:gd name="csX5" fmla="*/ 819150 w 1019175"/>
              <a:gd name="csY5" fmla="*/ 178593 h 564355"/>
              <a:gd name="csX6" fmla="*/ 885825 w 1019175"/>
              <a:gd name="csY6" fmla="*/ 214312 h 564355"/>
              <a:gd name="csX7" fmla="*/ 916781 w 1019175"/>
              <a:gd name="csY7" fmla="*/ 285750 h 564355"/>
              <a:gd name="csX8" fmla="*/ 931069 w 1019175"/>
              <a:gd name="csY8" fmla="*/ 338137 h 564355"/>
              <a:gd name="csX9" fmla="*/ 1019175 w 1019175"/>
              <a:gd name="csY9" fmla="*/ 354806 h 564355"/>
              <a:gd name="csX10" fmla="*/ 771525 w 1019175"/>
              <a:gd name="csY10" fmla="*/ 564355 h 564355"/>
              <a:gd name="csX11" fmla="*/ 388144 w 1019175"/>
              <a:gd name="csY11" fmla="*/ 500062 h 564355"/>
              <a:gd name="csX12" fmla="*/ 264319 w 1019175"/>
              <a:gd name="csY12" fmla="*/ 438150 h 564355"/>
              <a:gd name="csX13" fmla="*/ 257175 w 1019175"/>
              <a:gd name="csY13" fmla="*/ 485775 h 564355"/>
              <a:gd name="csX14" fmla="*/ 161925 w 1019175"/>
              <a:gd name="csY14" fmla="*/ 440531 h 564355"/>
              <a:gd name="csX15" fmla="*/ 73819 w 1019175"/>
              <a:gd name="csY15" fmla="*/ 381000 h 564355"/>
              <a:gd name="csX16" fmla="*/ 0 w 1019175"/>
              <a:gd name="csY16" fmla="*/ 350043 h 564355"/>
              <a:gd name="csX17" fmla="*/ 26194 w 1019175"/>
              <a:gd name="csY17" fmla="*/ 171450 h 564355"/>
              <a:gd name="csX0" fmla="*/ 26194 w 931069"/>
              <a:gd name="csY0" fmla="*/ 171450 h 564355"/>
              <a:gd name="csX1" fmla="*/ 73819 w 931069"/>
              <a:gd name="csY1" fmla="*/ 180975 h 564355"/>
              <a:gd name="csX2" fmla="*/ 135731 w 931069"/>
              <a:gd name="csY2" fmla="*/ 111918 h 564355"/>
              <a:gd name="csX3" fmla="*/ 157162 w 931069"/>
              <a:gd name="csY3" fmla="*/ 0 h 564355"/>
              <a:gd name="csX4" fmla="*/ 735806 w 931069"/>
              <a:gd name="csY4" fmla="*/ 95250 h 564355"/>
              <a:gd name="csX5" fmla="*/ 819150 w 931069"/>
              <a:gd name="csY5" fmla="*/ 178593 h 564355"/>
              <a:gd name="csX6" fmla="*/ 885825 w 931069"/>
              <a:gd name="csY6" fmla="*/ 214312 h 564355"/>
              <a:gd name="csX7" fmla="*/ 916781 w 931069"/>
              <a:gd name="csY7" fmla="*/ 285750 h 564355"/>
              <a:gd name="csX8" fmla="*/ 931069 w 931069"/>
              <a:gd name="csY8" fmla="*/ 338137 h 564355"/>
              <a:gd name="csX9" fmla="*/ 771525 w 931069"/>
              <a:gd name="csY9" fmla="*/ 564355 h 564355"/>
              <a:gd name="csX10" fmla="*/ 388144 w 931069"/>
              <a:gd name="csY10" fmla="*/ 500062 h 564355"/>
              <a:gd name="csX11" fmla="*/ 264319 w 931069"/>
              <a:gd name="csY11" fmla="*/ 438150 h 564355"/>
              <a:gd name="csX12" fmla="*/ 257175 w 931069"/>
              <a:gd name="csY12" fmla="*/ 485775 h 564355"/>
              <a:gd name="csX13" fmla="*/ 161925 w 931069"/>
              <a:gd name="csY13" fmla="*/ 440531 h 564355"/>
              <a:gd name="csX14" fmla="*/ 73819 w 931069"/>
              <a:gd name="csY14" fmla="*/ 381000 h 564355"/>
              <a:gd name="csX15" fmla="*/ 0 w 931069"/>
              <a:gd name="csY15" fmla="*/ 350043 h 564355"/>
              <a:gd name="csX16" fmla="*/ 26194 w 931069"/>
              <a:gd name="csY16" fmla="*/ 171450 h 564355"/>
              <a:gd name="csX0" fmla="*/ 26194 w 916781"/>
              <a:gd name="csY0" fmla="*/ 171450 h 564355"/>
              <a:gd name="csX1" fmla="*/ 73819 w 916781"/>
              <a:gd name="csY1" fmla="*/ 180975 h 564355"/>
              <a:gd name="csX2" fmla="*/ 135731 w 916781"/>
              <a:gd name="csY2" fmla="*/ 111918 h 564355"/>
              <a:gd name="csX3" fmla="*/ 157162 w 916781"/>
              <a:gd name="csY3" fmla="*/ 0 h 564355"/>
              <a:gd name="csX4" fmla="*/ 735806 w 916781"/>
              <a:gd name="csY4" fmla="*/ 95250 h 564355"/>
              <a:gd name="csX5" fmla="*/ 819150 w 916781"/>
              <a:gd name="csY5" fmla="*/ 178593 h 564355"/>
              <a:gd name="csX6" fmla="*/ 885825 w 916781"/>
              <a:gd name="csY6" fmla="*/ 214312 h 564355"/>
              <a:gd name="csX7" fmla="*/ 916781 w 916781"/>
              <a:gd name="csY7" fmla="*/ 285750 h 564355"/>
              <a:gd name="csX8" fmla="*/ 771525 w 916781"/>
              <a:gd name="csY8" fmla="*/ 564355 h 564355"/>
              <a:gd name="csX9" fmla="*/ 388144 w 916781"/>
              <a:gd name="csY9" fmla="*/ 500062 h 564355"/>
              <a:gd name="csX10" fmla="*/ 264319 w 916781"/>
              <a:gd name="csY10" fmla="*/ 438150 h 564355"/>
              <a:gd name="csX11" fmla="*/ 257175 w 916781"/>
              <a:gd name="csY11" fmla="*/ 485775 h 564355"/>
              <a:gd name="csX12" fmla="*/ 161925 w 916781"/>
              <a:gd name="csY12" fmla="*/ 440531 h 564355"/>
              <a:gd name="csX13" fmla="*/ 73819 w 916781"/>
              <a:gd name="csY13" fmla="*/ 381000 h 564355"/>
              <a:gd name="csX14" fmla="*/ 0 w 916781"/>
              <a:gd name="csY14" fmla="*/ 350043 h 564355"/>
              <a:gd name="csX15" fmla="*/ 26194 w 916781"/>
              <a:gd name="csY15" fmla="*/ 171450 h 564355"/>
              <a:gd name="csX0" fmla="*/ 26194 w 885825"/>
              <a:gd name="csY0" fmla="*/ 171450 h 564355"/>
              <a:gd name="csX1" fmla="*/ 73819 w 885825"/>
              <a:gd name="csY1" fmla="*/ 180975 h 564355"/>
              <a:gd name="csX2" fmla="*/ 135731 w 885825"/>
              <a:gd name="csY2" fmla="*/ 111918 h 564355"/>
              <a:gd name="csX3" fmla="*/ 157162 w 885825"/>
              <a:gd name="csY3" fmla="*/ 0 h 564355"/>
              <a:gd name="csX4" fmla="*/ 735806 w 885825"/>
              <a:gd name="csY4" fmla="*/ 95250 h 564355"/>
              <a:gd name="csX5" fmla="*/ 819150 w 885825"/>
              <a:gd name="csY5" fmla="*/ 178593 h 564355"/>
              <a:gd name="csX6" fmla="*/ 885825 w 885825"/>
              <a:gd name="csY6" fmla="*/ 214312 h 564355"/>
              <a:gd name="csX7" fmla="*/ 771525 w 885825"/>
              <a:gd name="csY7" fmla="*/ 564355 h 564355"/>
              <a:gd name="csX8" fmla="*/ 388144 w 885825"/>
              <a:gd name="csY8" fmla="*/ 500062 h 564355"/>
              <a:gd name="csX9" fmla="*/ 264319 w 885825"/>
              <a:gd name="csY9" fmla="*/ 438150 h 564355"/>
              <a:gd name="csX10" fmla="*/ 257175 w 885825"/>
              <a:gd name="csY10" fmla="*/ 485775 h 564355"/>
              <a:gd name="csX11" fmla="*/ 161925 w 885825"/>
              <a:gd name="csY11" fmla="*/ 440531 h 564355"/>
              <a:gd name="csX12" fmla="*/ 73819 w 885825"/>
              <a:gd name="csY12" fmla="*/ 381000 h 564355"/>
              <a:gd name="csX13" fmla="*/ 0 w 885825"/>
              <a:gd name="csY13" fmla="*/ 350043 h 564355"/>
              <a:gd name="csX14" fmla="*/ 26194 w 885825"/>
              <a:gd name="csY14" fmla="*/ 171450 h 564355"/>
              <a:gd name="csX0" fmla="*/ 26194 w 819150"/>
              <a:gd name="csY0" fmla="*/ 171450 h 564355"/>
              <a:gd name="csX1" fmla="*/ 73819 w 819150"/>
              <a:gd name="csY1" fmla="*/ 180975 h 564355"/>
              <a:gd name="csX2" fmla="*/ 135731 w 819150"/>
              <a:gd name="csY2" fmla="*/ 111918 h 564355"/>
              <a:gd name="csX3" fmla="*/ 157162 w 819150"/>
              <a:gd name="csY3" fmla="*/ 0 h 564355"/>
              <a:gd name="csX4" fmla="*/ 735806 w 819150"/>
              <a:gd name="csY4" fmla="*/ 95250 h 564355"/>
              <a:gd name="csX5" fmla="*/ 819150 w 819150"/>
              <a:gd name="csY5" fmla="*/ 178593 h 564355"/>
              <a:gd name="csX6" fmla="*/ 771525 w 819150"/>
              <a:gd name="csY6" fmla="*/ 564355 h 564355"/>
              <a:gd name="csX7" fmla="*/ 388144 w 819150"/>
              <a:gd name="csY7" fmla="*/ 500062 h 564355"/>
              <a:gd name="csX8" fmla="*/ 264319 w 819150"/>
              <a:gd name="csY8" fmla="*/ 438150 h 564355"/>
              <a:gd name="csX9" fmla="*/ 257175 w 819150"/>
              <a:gd name="csY9" fmla="*/ 485775 h 564355"/>
              <a:gd name="csX10" fmla="*/ 161925 w 819150"/>
              <a:gd name="csY10" fmla="*/ 440531 h 564355"/>
              <a:gd name="csX11" fmla="*/ 73819 w 819150"/>
              <a:gd name="csY11" fmla="*/ 381000 h 564355"/>
              <a:gd name="csX12" fmla="*/ 0 w 819150"/>
              <a:gd name="csY12" fmla="*/ 350043 h 564355"/>
              <a:gd name="csX13" fmla="*/ 26194 w 819150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771525 w 828675"/>
              <a:gd name="csY6" fmla="*/ 564355 h 564355"/>
              <a:gd name="csX7" fmla="*/ 388144 w 828675"/>
              <a:gd name="csY7" fmla="*/ 500062 h 564355"/>
              <a:gd name="csX8" fmla="*/ 264319 w 828675"/>
              <a:gd name="csY8" fmla="*/ 438150 h 564355"/>
              <a:gd name="csX9" fmla="*/ 257175 w 828675"/>
              <a:gd name="csY9" fmla="*/ 485775 h 564355"/>
              <a:gd name="csX10" fmla="*/ 161925 w 828675"/>
              <a:gd name="csY10" fmla="*/ 440531 h 564355"/>
              <a:gd name="csX11" fmla="*/ 73819 w 828675"/>
              <a:gd name="csY11" fmla="*/ 381000 h 564355"/>
              <a:gd name="csX12" fmla="*/ 0 w 828675"/>
              <a:gd name="csY12" fmla="*/ 350043 h 564355"/>
              <a:gd name="csX13" fmla="*/ 26194 w 828675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811046 w 828675"/>
              <a:gd name="csY6" fmla="*/ 252397 h 564355"/>
              <a:gd name="csX7" fmla="*/ 771525 w 828675"/>
              <a:gd name="csY7" fmla="*/ 564355 h 564355"/>
              <a:gd name="csX8" fmla="*/ 388144 w 828675"/>
              <a:gd name="csY8" fmla="*/ 500062 h 564355"/>
              <a:gd name="csX9" fmla="*/ 264319 w 828675"/>
              <a:gd name="csY9" fmla="*/ 438150 h 564355"/>
              <a:gd name="csX10" fmla="*/ 257175 w 828675"/>
              <a:gd name="csY10" fmla="*/ 485775 h 564355"/>
              <a:gd name="csX11" fmla="*/ 161925 w 828675"/>
              <a:gd name="csY11" fmla="*/ 440531 h 564355"/>
              <a:gd name="csX12" fmla="*/ 73819 w 828675"/>
              <a:gd name="csY12" fmla="*/ 381000 h 564355"/>
              <a:gd name="csX13" fmla="*/ 0 w 828675"/>
              <a:gd name="csY13" fmla="*/ 350043 h 564355"/>
              <a:gd name="csX14" fmla="*/ 26194 w 82867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771525 w 903915"/>
              <a:gd name="csY7" fmla="*/ 564355 h 564355"/>
              <a:gd name="csX8" fmla="*/ 388144 w 903915"/>
              <a:gd name="csY8" fmla="*/ 500062 h 564355"/>
              <a:gd name="csX9" fmla="*/ 264319 w 903915"/>
              <a:gd name="csY9" fmla="*/ 438150 h 564355"/>
              <a:gd name="csX10" fmla="*/ 257175 w 903915"/>
              <a:gd name="csY10" fmla="*/ 485775 h 564355"/>
              <a:gd name="csX11" fmla="*/ 161925 w 903915"/>
              <a:gd name="csY11" fmla="*/ 440531 h 564355"/>
              <a:gd name="csX12" fmla="*/ 73819 w 903915"/>
              <a:gd name="csY12" fmla="*/ 381000 h 564355"/>
              <a:gd name="csX13" fmla="*/ 0 w 903915"/>
              <a:gd name="csY13" fmla="*/ 350043 h 564355"/>
              <a:gd name="csX14" fmla="*/ 26194 w 90391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880102 w 903915"/>
              <a:gd name="csY7" fmla="*/ 273829 h 564355"/>
              <a:gd name="csX8" fmla="*/ 771525 w 903915"/>
              <a:gd name="csY8" fmla="*/ 564355 h 564355"/>
              <a:gd name="csX9" fmla="*/ 388144 w 903915"/>
              <a:gd name="csY9" fmla="*/ 500062 h 564355"/>
              <a:gd name="csX10" fmla="*/ 264319 w 903915"/>
              <a:gd name="csY10" fmla="*/ 438150 h 564355"/>
              <a:gd name="csX11" fmla="*/ 257175 w 903915"/>
              <a:gd name="csY11" fmla="*/ 485775 h 564355"/>
              <a:gd name="csX12" fmla="*/ 161925 w 903915"/>
              <a:gd name="csY12" fmla="*/ 440531 h 564355"/>
              <a:gd name="csX13" fmla="*/ 73819 w 903915"/>
              <a:gd name="csY13" fmla="*/ 381000 h 564355"/>
              <a:gd name="csX14" fmla="*/ 0 w 903915"/>
              <a:gd name="csY14" fmla="*/ 350043 h 564355"/>
              <a:gd name="csX15" fmla="*/ 26194 w 903915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771525 w 927727"/>
              <a:gd name="csY8" fmla="*/ 564355 h 564355"/>
              <a:gd name="csX9" fmla="*/ 388144 w 927727"/>
              <a:gd name="csY9" fmla="*/ 500062 h 564355"/>
              <a:gd name="csX10" fmla="*/ 264319 w 927727"/>
              <a:gd name="csY10" fmla="*/ 438150 h 564355"/>
              <a:gd name="csX11" fmla="*/ 257175 w 927727"/>
              <a:gd name="csY11" fmla="*/ 485775 h 564355"/>
              <a:gd name="csX12" fmla="*/ 161925 w 927727"/>
              <a:gd name="csY12" fmla="*/ 440531 h 564355"/>
              <a:gd name="csX13" fmla="*/ 73819 w 927727"/>
              <a:gd name="csY13" fmla="*/ 381000 h 564355"/>
              <a:gd name="csX14" fmla="*/ 0 w 927727"/>
              <a:gd name="csY14" fmla="*/ 350043 h 564355"/>
              <a:gd name="csX15" fmla="*/ 26194 w 927727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837240 w 927727"/>
              <a:gd name="csY8" fmla="*/ 473854 h 564355"/>
              <a:gd name="csX9" fmla="*/ 771525 w 927727"/>
              <a:gd name="csY9" fmla="*/ 564355 h 564355"/>
              <a:gd name="csX10" fmla="*/ 388144 w 927727"/>
              <a:gd name="csY10" fmla="*/ 500062 h 564355"/>
              <a:gd name="csX11" fmla="*/ 264319 w 927727"/>
              <a:gd name="csY11" fmla="*/ 438150 h 564355"/>
              <a:gd name="csX12" fmla="*/ 257175 w 927727"/>
              <a:gd name="csY12" fmla="*/ 485775 h 564355"/>
              <a:gd name="csX13" fmla="*/ 161925 w 927727"/>
              <a:gd name="csY13" fmla="*/ 440531 h 564355"/>
              <a:gd name="csX14" fmla="*/ 73819 w 927727"/>
              <a:gd name="csY14" fmla="*/ 381000 h 564355"/>
              <a:gd name="csX15" fmla="*/ 0 w 927727"/>
              <a:gd name="csY15" fmla="*/ 350043 h 564355"/>
              <a:gd name="csX16" fmla="*/ 26194 w 927727"/>
              <a:gd name="csY16" fmla="*/ 171450 h 564355"/>
              <a:gd name="csX0" fmla="*/ 26194 w 1001546"/>
              <a:gd name="csY0" fmla="*/ 171450 h 564355"/>
              <a:gd name="csX1" fmla="*/ 73819 w 1001546"/>
              <a:gd name="csY1" fmla="*/ 180975 h 564355"/>
              <a:gd name="csX2" fmla="*/ 135731 w 1001546"/>
              <a:gd name="csY2" fmla="*/ 111918 h 564355"/>
              <a:gd name="csX3" fmla="*/ 157162 w 1001546"/>
              <a:gd name="csY3" fmla="*/ 0 h 564355"/>
              <a:gd name="csX4" fmla="*/ 735806 w 1001546"/>
              <a:gd name="csY4" fmla="*/ 95250 h 564355"/>
              <a:gd name="csX5" fmla="*/ 828675 w 1001546"/>
              <a:gd name="csY5" fmla="*/ 176212 h 564355"/>
              <a:gd name="csX6" fmla="*/ 903915 w 1001546"/>
              <a:gd name="csY6" fmla="*/ 219060 h 564355"/>
              <a:gd name="csX7" fmla="*/ 927727 w 1001546"/>
              <a:gd name="csY7" fmla="*/ 342886 h 564355"/>
              <a:gd name="csX8" fmla="*/ 1001546 w 1001546"/>
              <a:gd name="csY8" fmla="*/ 338123 h 564355"/>
              <a:gd name="csX9" fmla="*/ 771525 w 1001546"/>
              <a:gd name="csY9" fmla="*/ 564355 h 564355"/>
              <a:gd name="csX10" fmla="*/ 388144 w 1001546"/>
              <a:gd name="csY10" fmla="*/ 500062 h 564355"/>
              <a:gd name="csX11" fmla="*/ 264319 w 1001546"/>
              <a:gd name="csY11" fmla="*/ 438150 h 564355"/>
              <a:gd name="csX12" fmla="*/ 257175 w 1001546"/>
              <a:gd name="csY12" fmla="*/ 485775 h 564355"/>
              <a:gd name="csX13" fmla="*/ 161925 w 1001546"/>
              <a:gd name="csY13" fmla="*/ 440531 h 564355"/>
              <a:gd name="csX14" fmla="*/ 73819 w 1001546"/>
              <a:gd name="csY14" fmla="*/ 381000 h 564355"/>
              <a:gd name="csX15" fmla="*/ 0 w 1001546"/>
              <a:gd name="csY15" fmla="*/ 350043 h 564355"/>
              <a:gd name="csX16" fmla="*/ 26194 w 1001546"/>
              <a:gd name="csY16" fmla="*/ 171450 h 564355"/>
              <a:gd name="csX0" fmla="*/ 26194 w 1001546"/>
              <a:gd name="csY0" fmla="*/ 171450 h 583405"/>
              <a:gd name="csX1" fmla="*/ 73819 w 1001546"/>
              <a:gd name="csY1" fmla="*/ 180975 h 583405"/>
              <a:gd name="csX2" fmla="*/ 135731 w 1001546"/>
              <a:gd name="csY2" fmla="*/ 111918 h 583405"/>
              <a:gd name="csX3" fmla="*/ 157162 w 1001546"/>
              <a:gd name="csY3" fmla="*/ 0 h 583405"/>
              <a:gd name="csX4" fmla="*/ 735806 w 1001546"/>
              <a:gd name="csY4" fmla="*/ 95250 h 583405"/>
              <a:gd name="csX5" fmla="*/ 828675 w 1001546"/>
              <a:gd name="csY5" fmla="*/ 176212 h 583405"/>
              <a:gd name="csX6" fmla="*/ 903915 w 1001546"/>
              <a:gd name="csY6" fmla="*/ 219060 h 583405"/>
              <a:gd name="csX7" fmla="*/ 927727 w 1001546"/>
              <a:gd name="csY7" fmla="*/ 342886 h 583405"/>
              <a:gd name="csX8" fmla="*/ 1001546 w 1001546"/>
              <a:gd name="csY8" fmla="*/ 338123 h 583405"/>
              <a:gd name="csX9" fmla="*/ 959644 w 1001546"/>
              <a:gd name="csY9" fmla="*/ 583405 h 583405"/>
              <a:gd name="csX10" fmla="*/ 388144 w 1001546"/>
              <a:gd name="csY10" fmla="*/ 500062 h 583405"/>
              <a:gd name="csX11" fmla="*/ 264319 w 1001546"/>
              <a:gd name="csY11" fmla="*/ 438150 h 583405"/>
              <a:gd name="csX12" fmla="*/ 257175 w 1001546"/>
              <a:gd name="csY12" fmla="*/ 485775 h 583405"/>
              <a:gd name="csX13" fmla="*/ 161925 w 1001546"/>
              <a:gd name="csY13" fmla="*/ 440531 h 583405"/>
              <a:gd name="csX14" fmla="*/ 73819 w 1001546"/>
              <a:gd name="csY14" fmla="*/ 381000 h 583405"/>
              <a:gd name="csX15" fmla="*/ 0 w 1001546"/>
              <a:gd name="csY15" fmla="*/ 350043 h 583405"/>
              <a:gd name="csX16" fmla="*/ 26194 w 1001546"/>
              <a:gd name="csY16" fmla="*/ 171450 h 5834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1001546" h="583405">
                <a:moveTo>
                  <a:pt x="26194" y="171450"/>
                </a:moveTo>
                <a:lnTo>
                  <a:pt x="73819" y="180975"/>
                </a:lnTo>
                <a:lnTo>
                  <a:pt x="135731" y="111918"/>
                </a:lnTo>
                <a:lnTo>
                  <a:pt x="157162" y="0"/>
                </a:lnTo>
                <a:lnTo>
                  <a:pt x="735806" y="95250"/>
                </a:lnTo>
                <a:lnTo>
                  <a:pt x="828675" y="176212"/>
                </a:lnTo>
                <a:lnTo>
                  <a:pt x="903915" y="219060"/>
                </a:lnTo>
                <a:lnTo>
                  <a:pt x="927727" y="342886"/>
                </a:lnTo>
                <a:lnTo>
                  <a:pt x="1001546" y="338123"/>
                </a:lnTo>
                <a:lnTo>
                  <a:pt x="959644" y="583405"/>
                </a:lnTo>
                <a:lnTo>
                  <a:pt x="388144" y="500062"/>
                </a:lnTo>
                <a:lnTo>
                  <a:pt x="264319" y="438150"/>
                </a:lnTo>
                <a:lnTo>
                  <a:pt x="257175" y="485775"/>
                </a:lnTo>
                <a:lnTo>
                  <a:pt x="161925" y="440531"/>
                </a:lnTo>
                <a:lnTo>
                  <a:pt x="73819" y="381000"/>
                </a:lnTo>
                <a:lnTo>
                  <a:pt x="0" y="350043"/>
                </a:lnTo>
                <a:lnTo>
                  <a:pt x="26194" y="1714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6DE372F4-3B5A-5EEE-D5C9-9E82BCAC5021}"/>
              </a:ext>
            </a:extLst>
          </p:cNvPr>
          <p:cNvSpPr/>
          <p:nvPr/>
        </p:nvSpPr>
        <p:spPr>
          <a:xfrm>
            <a:off x="1719830" y="2790579"/>
            <a:ext cx="1757733" cy="2359552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4882 w 1757733"/>
              <a:gd name="csY9" fmla="*/ 2285288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36066 w 1757733"/>
              <a:gd name="csY19" fmla="*/ 1937770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00484 w 1757733"/>
              <a:gd name="csY38" fmla="*/ 181578 h 2359552"/>
              <a:gd name="csX39" fmla="*/ 42640 w 1757733"/>
              <a:gd name="csY39" fmla="*/ 184775 h 23595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757733" h="2359552">
                <a:moveTo>
                  <a:pt x="42640" y="184775"/>
                </a:moveTo>
                <a:lnTo>
                  <a:pt x="90019" y="236891"/>
                </a:lnTo>
                <a:lnTo>
                  <a:pt x="77231" y="421667"/>
                </a:lnTo>
                <a:lnTo>
                  <a:pt x="7819" y="535491"/>
                </a:lnTo>
                <a:cubicBezTo>
                  <a:pt x="5213" y="1017131"/>
                  <a:pt x="2606" y="1498771"/>
                  <a:pt x="0" y="1980411"/>
                </a:cubicBezTo>
                <a:lnTo>
                  <a:pt x="142019" y="2222040"/>
                </a:lnTo>
                <a:lnTo>
                  <a:pt x="251105" y="2297845"/>
                </a:lnTo>
                <a:lnTo>
                  <a:pt x="290664" y="2263256"/>
                </a:lnTo>
                <a:lnTo>
                  <a:pt x="460993" y="2307437"/>
                </a:lnTo>
                <a:lnTo>
                  <a:pt x="514882" y="2285288"/>
                </a:lnTo>
                <a:lnTo>
                  <a:pt x="573277" y="2359552"/>
                </a:lnTo>
                <a:lnTo>
                  <a:pt x="753314" y="2345223"/>
                </a:lnTo>
                <a:lnTo>
                  <a:pt x="810168" y="2297845"/>
                </a:lnTo>
                <a:lnTo>
                  <a:pt x="810168" y="2259942"/>
                </a:lnTo>
                <a:lnTo>
                  <a:pt x="734363" y="2226777"/>
                </a:lnTo>
                <a:lnTo>
                  <a:pt x="777003" y="2070429"/>
                </a:lnTo>
                <a:lnTo>
                  <a:pt x="1009157" y="1899868"/>
                </a:lnTo>
                <a:lnTo>
                  <a:pt x="1236572" y="1928295"/>
                </a:lnTo>
                <a:lnTo>
                  <a:pt x="1321853" y="1966197"/>
                </a:lnTo>
                <a:lnTo>
                  <a:pt x="1352052" y="1928178"/>
                </a:lnTo>
                <a:lnTo>
                  <a:pt x="1302902" y="1871441"/>
                </a:lnTo>
                <a:lnTo>
                  <a:pt x="1288688" y="1738782"/>
                </a:lnTo>
                <a:lnTo>
                  <a:pt x="1260261" y="1667714"/>
                </a:lnTo>
                <a:lnTo>
                  <a:pt x="1222359" y="1662976"/>
                </a:lnTo>
                <a:lnTo>
                  <a:pt x="1189194" y="1511366"/>
                </a:lnTo>
                <a:lnTo>
                  <a:pt x="1255523" y="1478201"/>
                </a:lnTo>
                <a:lnTo>
                  <a:pt x="1336066" y="1407134"/>
                </a:lnTo>
                <a:lnTo>
                  <a:pt x="1336066" y="1258837"/>
                </a:lnTo>
                <a:lnTo>
                  <a:pt x="1757733" y="1293426"/>
                </a:lnTo>
                <a:lnTo>
                  <a:pt x="1707273" y="1190735"/>
                </a:lnTo>
                <a:cubicBezTo>
                  <a:pt x="1708852" y="1056497"/>
                  <a:pt x="1704038" y="925455"/>
                  <a:pt x="1705617" y="791217"/>
                </a:cubicBezTo>
                <a:lnTo>
                  <a:pt x="1686665" y="668033"/>
                </a:lnTo>
                <a:lnTo>
                  <a:pt x="1629811" y="535374"/>
                </a:lnTo>
                <a:lnTo>
                  <a:pt x="1606122" y="350599"/>
                </a:lnTo>
                <a:lnTo>
                  <a:pt x="1729306" y="156348"/>
                </a:lnTo>
                <a:lnTo>
                  <a:pt x="1719830" y="56854"/>
                </a:lnTo>
                <a:lnTo>
                  <a:pt x="1677190" y="0"/>
                </a:lnTo>
                <a:lnTo>
                  <a:pt x="1283950" y="137397"/>
                </a:lnTo>
                <a:lnTo>
                  <a:pt x="1100484" y="181578"/>
                </a:lnTo>
                <a:lnTo>
                  <a:pt x="42640" y="18477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フリーフォーム: 図形 76">
            <a:extLst>
              <a:ext uri="{FF2B5EF4-FFF2-40B4-BE49-F238E27FC236}">
                <a16:creationId xmlns:a16="http://schemas.microsoft.com/office/drawing/2014/main" id="{A7DEC7A2-BC7D-2B22-4D25-5F0AF83E755F}"/>
              </a:ext>
            </a:extLst>
          </p:cNvPr>
          <p:cNvSpPr/>
          <p:nvPr/>
        </p:nvSpPr>
        <p:spPr>
          <a:xfrm>
            <a:off x="3069200" y="3516313"/>
            <a:ext cx="1091638" cy="992981"/>
          </a:xfrm>
          <a:custGeom>
            <a:avLst/>
            <a:gdLst>
              <a:gd name="connsiteX0" fmla="*/ 23813 w 240507"/>
              <a:gd name="connsiteY0" fmla="*/ 0 h 992981"/>
              <a:gd name="connsiteX1" fmla="*/ 80963 w 240507"/>
              <a:gd name="connsiteY1" fmla="*/ 9525 h 992981"/>
              <a:gd name="connsiteX2" fmla="*/ 52388 w 240507"/>
              <a:gd name="connsiteY2" fmla="*/ 107156 h 992981"/>
              <a:gd name="connsiteX3" fmla="*/ 61913 w 240507"/>
              <a:gd name="connsiteY3" fmla="*/ 145256 h 992981"/>
              <a:gd name="connsiteX4" fmla="*/ 147638 w 240507"/>
              <a:gd name="connsiteY4" fmla="*/ 259556 h 992981"/>
              <a:gd name="connsiteX5" fmla="*/ 164307 w 240507"/>
              <a:gd name="connsiteY5" fmla="*/ 328612 h 992981"/>
              <a:gd name="connsiteX6" fmla="*/ 171450 w 240507"/>
              <a:gd name="connsiteY6" fmla="*/ 395287 h 992981"/>
              <a:gd name="connsiteX7" fmla="*/ 152400 w 240507"/>
              <a:gd name="connsiteY7" fmla="*/ 447675 h 992981"/>
              <a:gd name="connsiteX8" fmla="*/ 95250 w 240507"/>
              <a:gd name="connsiteY8" fmla="*/ 533400 h 992981"/>
              <a:gd name="connsiteX9" fmla="*/ 69057 w 240507"/>
              <a:gd name="connsiteY9" fmla="*/ 595312 h 992981"/>
              <a:gd name="connsiteX10" fmla="*/ 71438 w 240507"/>
              <a:gd name="connsiteY10" fmla="*/ 657225 h 992981"/>
              <a:gd name="connsiteX11" fmla="*/ 78582 w 240507"/>
              <a:gd name="connsiteY11" fmla="*/ 697706 h 992981"/>
              <a:gd name="connsiteX12" fmla="*/ 114300 w 240507"/>
              <a:gd name="connsiteY12" fmla="*/ 776287 h 992981"/>
              <a:gd name="connsiteX13" fmla="*/ 190500 w 240507"/>
              <a:gd name="connsiteY13" fmla="*/ 890587 h 992981"/>
              <a:gd name="connsiteX14" fmla="*/ 240507 w 240507"/>
              <a:gd name="connsiteY14" fmla="*/ 947737 h 992981"/>
              <a:gd name="connsiteX15" fmla="*/ 161925 w 240507"/>
              <a:gd name="connsiteY15" fmla="*/ 992981 h 992981"/>
              <a:gd name="connsiteX16" fmla="*/ 133350 w 240507"/>
              <a:gd name="connsiteY16" fmla="*/ 914400 h 992981"/>
              <a:gd name="connsiteX17" fmla="*/ 52388 w 240507"/>
              <a:gd name="connsiteY17" fmla="*/ 781050 h 992981"/>
              <a:gd name="connsiteX18" fmla="*/ 0 w 240507"/>
              <a:gd name="connsiteY18" fmla="*/ 664368 h 992981"/>
              <a:gd name="connsiteX19" fmla="*/ 7144 w 240507"/>
              <a:gd name="connsiteY19" fmla="*/ 561975 h 992981"/>
              <a:gd name="connsiteX20" fmla="*/ 57150 w 240507"/>
              <a:gd name="connsiteY20" fmla="*/ 469106 h 992981"/>
              <a:gd name="connsiteX21" fmla="*/ 111919 w 240507"/>
              <a:gd name="connsiteY21" fmla="*/ 364331 h 992981"/>
              <a:gd name="connsiteX22" fmla="*/ 78582 w 240507"/>
              <a:gd name="connsiteY22" fmla="*/ 285750 h 992981"/>
              <a:gd name="connsiteX23" fmla="*/ 38100 w 240507"/>
              <a:gd name="connsiteY23" fmla="*/ 211931 h 992981"/>
              <a:gd name="connsiteX24" fmla="*/ 11907 w 240507"/>
              <a:gd name="connsiteY24" fmla="*/ 130968 h 992981"/>
              <a:gd name="connsiteX25" fmla="*/ 23813 w 240507"/>
              <a:gd name="connsiteY25" fmla="*/ 0 h 992981"/>
              <a:gd name="csX0" fmla="*/ 23813 w 240507"/>
              <a:gd name="csY0" fmla="*/ 0 h 992981"/>
              <a:gd name="csX1" fmla="*/ 80963 w 240507"/>
              <a:gd name="csY1" fmla="*/ 9525 h 992981"/>
              <a:gd name="csX2" fmla="*/ 52388 w 240507"/>
              <a:gd name="csY2" fmla="*/ 107156 h 992981"/>
              <a:gd name="csX3" fmla="*/ 61913 w 240507"/>
              <a:gd name="csY3" fmla="*/ 145256 h 992981"/>
              <a:gd name="csX4" fmla="*/ 147638 w 240507"/>
              <a:gd name="csY4" fmla="*/ 259556 h 992981"/>
              <a:gd name="csX5" fmla="*/ 164307 w 240507"/>
              <a:gd name="csY5" fmla="*/ 328612 h 992981"/>
              <a:gd name="csX6" fmla="*/ 171450 w 240507"/>
              <a:gd name="csY6" fmla="*/ 395287 h 992981"/>
              <a:gd name="csX7" fmla="*/ 152400 w 240507"/>
              <a:gd name="csY7" fmla="*/ 447675 h 992981"/>
              <a:gd name="csX8" fmla="*/ 95250 w 240507"/>
              <a:gd name="csY8" fmla="*/ 533400 h 992981"/>
              <a:gd name="csX9" fmla="*/ 69057 w 240507"/>
              <a:gd name="csY9" fmla="*/ 595312 h 992981"/>
              <a:gd name="csX10" fmla="*/ 71438 w 240507"/>
              <a:gd name="csY10" fmla="*/ 657225 h 992981"/>
              <a:gd name="csX11" fmla="*/ 78582 w 240507"/>
              <a:gd name="csY11" fmla="*/ 697706 h 992981"/>
              <a:gd name="csX12" fmla="*/ 114300 w 240507"/>
              <a:gd name="csY12" fmla="*/ 776287 h 992981"/>
              <a:gd name="csX13" fmla="*/ 190500 w 240507"/>
              <a:gd name="csY13" fmla="*/ 890587 h 992981"/>
              <a:gd name="csX14" fmla="*/ 240507 w 240507"/>
              <a:gd name="csY14" fmla="*/ 947737 h 992981"/>
              <a:gd name="csX15" fmla="*/ 161925 w 240507"/>
              <a:gd name="csY15" fmla="*/ 992981 h 992981"/>
              <a:gd name="csX16" fmla="*/ 133350 w 240507"/>
              <a:gd name="csY16" fmla="*/ 914400 h 992981"/>
              <a:gd name="csX17" fmla="*/ 99700 w 240507"/>
              <a:gd name="csY17" fmla="*/ 857193 h 992981"/>
              <a:gd name="csX18" fmla="*/ 52388 w 240507"/>
              <a:gd name="csY18" fmla="*/ 781050 h 992981"/>
              <a:gd name="csX19" fmla="*/ 0 w 240507"/>
              <a:gd name="csY19" fmla="*/ 664368 h 992981"/>
              <a:gd name="csX20" fmla="*/ 7144 w 240507"/>
              <a:gd name="csY20" fmla="*/ 561975 h 992981"/>
              <a:gd name="csX21" fmla="*/ 57150 w 240507"/>
              <a:gd name="csY21" fmla="*/ 469106 h 992981"/>
              <a:gd name="csX22" fmla="*/ 111919 w 240507"/>
              <a:gd name="csY22" fmla="*/ 364331 h 992981"/>
              <a:gd name="csX23" fmla="*/ 78582 w 240507"/>
              <a:gd name="csY23" fmla="*/ 285750 h 992981"/>
              <a:gd name="csX24" fmla="*/ 38100 w 240507"/>
              <a:gd name="csY24" fmla="*/ 211931 h 992981"/>
              <a:gd name="csX25" fmla="*/ 11907 w 240507"/>
              <a:gd name="csY25" fmla="*/ 130968 h 992981"/>
              <a:gd name="csX26" fmla="*/ 23813 w 240507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0 w 1091638"/>
              <a:gd name="csY17" fmla="*/ 525677 h 992981"/>
              <a:gd name="csX18" fmla="*/ 903519 w 1091638"/>
              <a:gd name="csY18" fmla="*/ 781050 h 992981"/>
              <a:gd name="csX19" fmla="*/ 851131 w 1091638"/>
              <a:gd name="csY19" fmla="*/ 664368 h 992981"/>
              <a:gd name="csX20" fmla="*/ 858275 w 1091638"/>
              <a:gd name="csY20" fmla="*/ 561975 h 992981"/>
              <a:gd name="csX21" fmla="*/ 908281 w 1091638"/>
              <a:gd name="csY21" fmla="*/ 469106 h 992981"/>
              <a:gd name="csX22" fmla="*/ 963050 w 1091638"/>
              <a:gd name="csY22" fmla="*/ 364331 h 992981"/>
              <a:gd name="csX23" fmla="*/ 929713 w 1091638"/>
              <a:gd name="csY23" fmla="*/ 285750 h 992981"/>
              <a:gd name="csX24" fmla="*/ 889231 w 1091638"/>
              <a:gd name="csY24" fmla="*/ 211931 h 992981"/>
              <a:gd name="csX25" fmla="*/ 863038 w 1091638"/>
              <a:gd name="csY25" fmla="*/ 130968 h 992981"/>
              <a:gd name="csX26" fmla="*/ 874944 w 1091638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3937 w 1091638"/>
              <a:gd name="csY17" fmla="*/ 591252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178509 w 1091638"/>
              <a:gd name="csY19" fmla="*/ 583965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244083 w 1091638"/>
              <a:gd name="csY19" fmla="*/ 554821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00367 w 1091638"/>
              <a:gd name="csY17" fmla="*/ 664112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7580 w 1091638"/>
              <a:gd name="csY17" fmla="*/ 562107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00733 w 1091638"/>
              <a:gd name="csY17" fmla="*/ 660469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84156 w 1091638"/>
              <a:gd name="csY17" fmla="*/ 631325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11663 w 1091638"/>
              <a:gd name="csY17" fmla="*/ 682327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80880 w 1091638"/>
              <a:gd name="csY23" fmla="*/ 627682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24596 w 1091638"/>
              <a:gd name="csY24" fmla="*/ 696899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68313 w 1091638"/>
              <a:gd name="csY24" fmla="*/ 693256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51545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26044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55745 w 1091638"/>
              <a:gd name="csY17" fmla="*/ 769760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903519 w 1091638"/>
              <a:gd name="csY28" fmla="*/ 781050 h 992981"/>
              <a:gd name="csX29" fmla="*/ 851131 w 1091638"/>
              <a:gd name="csY29" fmla="*/ 664368 h 992981"/>
              <a:gd name="csX30" fmla="*/ 858275 w 1091638"/>
              <a:gd name="csY30" fmla="*/ 561975 h 992981"/>
              <a:gd name="csX31" fmla="*/ 908281 w 1091638"/>
              <a:gd name="csY31" fmla="*/ 469106 h 992981"/>
              <a:gd name="csX32" fmla="*/ 963050 w 1091638"/>
              <a:gd name="csY32" fmla="*/ 364331 h 992981"/>
              <a:gd name="csX33" fmla="*/ 929713 w 1091638"/>
              <a:gd name="csY33" fmla="*/ 285750 h 992981"/>
              <a:gd name="csX34" fmla="*/ 889231 w 1091638"/>
              <a:gd name="csY34" fmla="*/ 211931 h 992981"/>
              <a:gd name="csX35" fmla="*/ 863038 w 1091638"/>
              <a:gd name="csY35" fmla="*/ 130968 h 992981"/>
              <a:gd name="csX36" fmla="*/ 874944 w 1091638"/>
              <a:gd name="csY3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692176 w 1091638"/>
              <a:gd name="csY28" fmla="*/ 722401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750464 w 1091638"/>
              <a:gd name="csY28" fmla="*/ 842620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863398 w 1091638"/>
              <a:gd name="csY17" fmla="*/ 882694 h 992981"/>
              <a:gd name="csX18" fmla="*/ 695819 w 1091638"/>
              <a:gd name="csY18" fmla="*/ 846263 h 992981"/>
              <a:gd name="csX19" fmla="*/ 779608 w 1091638"/>
              <a:gd name="csY19" fmla="*/ 875408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0464 w 1091638"/>
              <a:gd name="csY29" fmla="*/ 842620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0464 w 1091638"/>
              <a:gd name="csY29" fmla="*/ 842620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816039 w 1091638"/>
              <a:gd name="csY18" fmla="*/ 879051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4107 w 1091638"/>
              <a:gd name="csY29" fmla="*/ 802546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02547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73036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091638" h="992981">
                <a:moveTo>
                  <a:pt x="874944" y="0"/>
                </a:moveTo>
                <a:lnTo>
                  <a:pt x="932094" y="9525"/>
                </a:lnTo>
                <a:lnTo>
                  <a:pt x="903519" y="107156"/>
                </a:lnTo>
                <a:lnTo>
                  <a:pt x="913044" y="145256"/>
                </a:lnTo>
                <a:lnTo>
                  <a:pt x="998769" y="259556"/>
                </a:lnTo>
                <a:lnTo>
                  <a:pt x="1015438" y="328612"/>
                </a:lnTo>
                <a:lnTo>
                  <a:pt x="1022581" y="395287"/>
                </a:lnTo>
                <a:lnTo>
                  <a:pt x="1003531" y="447675"/>
                </a:lnTo>
                <a:lnTo>
                  <a:pt x="946381" y="533400"/>
                </a:lnTo>
                <a:lnTo>
                  <a:pt x="920188" y="595312"/>
                </a:lnTo>
                <a:cubicBezTo>
                  <a:pt x="920982" y="615950"/>
                  <a:pt x="921775" y="636587"/>
                  <a:pt x="922569" y="657225"/>
                </a:cubicBezTo>
                <a:lnTo>
                  <a:pt x="929713" y="697706"/>
                </a:lnTo>
                <a:lnTo>
                  <a:pt x="965431" y="776287"/>
                </a:lnTo>
                <a:lnTo>
                  <a:pt x="1041631" y="890587"/>
                </a:lnTo>
                <a:lnTo>
                  <a:pt x="1091638" y="947737"/>
                </a:lnTo>
                <a:lnTo>
                  <a:pt x="1013056" y="992981"/>
                </a:lnTo>
                <a:lnTo>
                  <a:pt x="984481" y="914400"/>
                </a:lnTo>
                <a:lnTo>
                  <a:pt x="947188" y="813476"/>
                </a:lnTo>
                <a:lnTo>
                  <a:pt x="816039" y="879051"/>
                </a:lnTo>
                <a:lnTo>
                  <a:pt x="721320" y="860835"/>
                </a:lnTo>
                <a:lnTo>
                  <a:pt x="557384" y="726044"/>
                </a:lnTo>
                <a:lnTo>
                  <a:pt x="357018" y="685970"/>
                </a:lnTo>
                <a:lnTo>
                  <a:pt x="284156" y="631325"/>
                </a:lnTo>
                <a:lnTo>
                  <a:pt x="167580" y="573036"/>
                </a:lnTo>
                <a:lnTo>
                  <a:pt x="7286" y="594896"/>
                </a:lnTo>
                <a:lnTo>
                  <a:pt x="0" y="525677"/>
                </a:lnTo>
                <a:lnTo>
                  <a:pt x="244083" y="554821"/>
                </a:lnTo>
                <a:lnTo>
                  <a:pt x="437164" y="685970"/>
                </a:lnTo>
                <a:lnTo>
                  <a:pt x="568313" y="693256"/>
                </a:lnTo>
                <a:lnTo>
                  <a:pt x="732249" y="835333"/>
                </a:lnTo>
                <a:lnTo>
                  <a:pt x="819682" y="853550"/>
                </a:lnTo>
                <a:lnTo>
                  <a:pt x="903519" y="781050"/>
                </a:lnTo>
                <a:lnTo>
                  <a:pt x="851131" y="664368"/>
                </a:lnTo>
                <a:lnTo>
                  <a:pt x="858275" y="561975"/>
                </a:lnTo>
                <a:lnTo>
                  <a:pt x="908281" y="469106"/>
                </a:lnTo>
                <a:lnTo>
                  <a:pt x="963050" y="364331"/>
                </a:lnTo>
                <a:lnTo>
                  <a:pt x="929713" y="285750"/>
                </a:lnTo>
                <a:lnTo>
                  <a:pt x="889231" y="211931"/>
                </a:lnTo>
                <a:lnTo>
                  <a:pt x="863038" y="130968"/>
                </a:lnTo>
                <a:lnTo>
                  <a:pt x="874944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A326361F-A245-C9A2-A630-26ED20A6DA2F}"/>
              </a:ext>
            </a:extLst>
          </p:cNvPr>
          <p:cNvSpPr/>
          <p:nvPr/>
        </p:nvSpPr>
        <p:spPr>
          <a:xfrm>
            <a:off x="1978891" y="4079082"/>
            <a:ext cx="3211514" cy="1069460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415133 w 2273301"/>
              <a:gd name="csY9" fmla="*/ 361950 h 433388"/>
              <a:gd name="csX10" fmla="*/ 0 w 2273301"/>
              <a:gd name="csY10" fmla="*/ 372268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81758 w 2273301"/>
              <a:gd name="csY9" fmla="*/ 355600 h 433388"/>
              <a:gd name="csX10" fmla="*/ 0 w 2273301"/>
              <a:gd name="csY10" fmla="*/ 372268 h 4333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877094 w 2273301"/>
              <a:gd name="csY7" fmla="*/ 96836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24669 w 2273301"/>
              <a:gd name="csY7" fmla="*/ 42386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15144 w 2273301"/>
              <a:gd name="csY7" fmla="*/ 15081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7350 h 450851"/>
              <a:gd name="csX1" fmla="*/ 1804194 w 2273301"/>
              <a:gd name="csY1" fmla="*/ 303213 h 450851"/>
              <a:gd name="csX2" fmla="*/ 1317625 w 2273301"/>
              <a:gd name="csY2" fmla="*/ 30957 h 450851"/>
              <a:gd name="csX3" fmla="*/ 1189038 w 2273301"/>
              <a:gd name="csY3" fmla="*/ 4763 h 450851"/>
              <a:gd name="csX4" fmla="*/ 986631 w 2273301"/>
              <a:gd name="csY4" fmla="*/ 52388 h 450851"/>
              <a:gd name="csX5" fmla="*/ 940594 w 2273301"/>
              <a:gd name="csY5" fmla="*/ 17462 h 450851"/>
              <a:gd name="csX6" fmla="*/ 746919 w 2273301"/>
              <a:gd name="csY6" fmla="*/ 0 h 450851"/>
              <a:gd name="csX7" fmla="*/ 515144 w 2273301"/>
              <a:gd name="csY7" fmla="*/ 155574 h 450851"/>
              <a:gd name="csX8" fmla="*/ 322263 w 2273301"/>
              <a:gd name="csY8" fmla="*/ 450851 h 450851"/>
              <a:gd name="csX9" fmla="*/ 81758 w 2273301"/>
              <a:gd name="csY9" fmla="*/ 360363 h 450851"/>
              <a:gd name="csX10" fmla="*/ 0 w 2273301"/>
              <a:gd name="csY10" fmla="*/ 377031 h 450851"/>
              <a:gd name="csX0" fmla="*/ 2273301 w 2273301"/>
              <a:gd name="csY0" fmla="*/ 411163 h 474664"/>
              <a:gd name="csX1" fmla="*/ 1804194 w 2273301"/>
              <a:gd name="csY1" fmla="*/ 327026 h 474664"/>
              <a:gd name="csX2" fmla="*/ 1317625 w 2273301"/>
              <a:gd name="csY2" fmla="*/ 54770 h 474664"/>
              <a:gd name="csX3" fmla="*/ 1189038 w 2273301"/>
              <a:gd name="csY3" fmla="*/ 28576 h 474664"/>
              <a:gd name="csX4" fmla="*/ 986631 w 2273301"/>
              <a:gd name="csY4" fmla="*/ 76201 h 474664"/>
              <a:gd name="csX5" fmla="*/ 886619 w 2273301"/>
              <a:gd name="csY5" fmla="*/ 0 h 474664"/>
              <a:gd name="csX6" fmla="*/ 746919 w 2273301"/>
              <a:gd name="csY6" fmla="*/ 23813 h 474664"/>
              <a:gd name="csX7" fmla="*/ 515144 w 2273301"/>
              <a:gd name="csY7" fmla="*/ 179387 h 474664"/>
              <a:gd name="csX8" fmla="*/ 322263 w 2273301"/>
              <a:gd name="csY8" fmla="*/ 474664 h 474664"/>
              <a:gd name="csX9" fmla="*/ 81758 w 2273301"/>
              <a:gd name="csY9" fmla="*/ 384176 h 474664"/>
              <a:gd name="csX10" fmla="*/ 0 w 2273301"/>
              <a:gd name="csY10" fmla="*/ 400844 h 474664"/>
              <a:gd name="csX0" fmla="*/ 2273301 w 2273301"/>
              <a:gd name="csY0" fmla="*/ 487362 h 550863"/>
              <a:gd name="csX1" fmla="*/ 1804194 w 2273301"/>
              <a:gd name="csY1" fmla="*/ 403225 h 550863"/>
              <a:gd name="csX2" fmla="*/ 1317625 w 2273301"/>
              <a:gd name="csY2" fmla="*/ 130969 h 550863"/>
              <a:gd name="csX3" fmla="*/ 1189038 w 2273301"/>
              <a:gd name="csY3" fmla="*/ 104775 h 550863"/>
              <a:gd name="csX4" fmla="*/ 961231 w 2273301"/>
              <a:gd name="csY4" fmla="*/ 0 h 550863"/>
              <a:gd name="csX5" fmla="*/ 886619 w 2273301"/>
              <a:gd name="csY5" fmla="*/ 76199 h 550863"/>
              <a:gd name="csX6" fmla="*/ 746919 w 2273301"/>
              <a:gd name="csY6" fmla="*/ 100012 h 550863"/>
              <a:gd name="csX7" fmla="*/ 515144 w 2273301"/>
              <a:gd name="csY7" fmla="*/ 255586 h 550863"/>
              <a:gd name="csX8" fmla="*/ 322263 w 2273301"/>
              <a:gd name="csY8" fmla="*/ 550863 h 550863"/>
              <a:gd name="csX9" fmla="*/ 81758 w 2273301"/>
              <a:gd name="csY9" fmla="*/ 460375 h 550863"/>
              <a:gd name="csX10" fmla="*/ 0 w 2273301"/>
              <a:gd name="csY10" fmla="*/ 477043 h 550863"/>
              <a:gd name="csX0" fmla="*/ 2273301 w 2273301"/>
              <a:gd name="csY0" fmla="*/ 760412 h 823913"/>
              <a:gd name="csX1" fmla="*/ 1804194 w 2273301"/>
              <a:gd name="csY1" fmla="*/ 676275 h 823913"/>
              <a:gd name="csX2" fmla="*/ 1317625 w 2273301"/>
              <a:gd name="csY2" fmla="*/ 404019 h 823913"/>
              <a:gd name="csX3" fmla="*/ 966788 w 2273301"/>
              <a:gd name="csY3" fmla="*/ 0 h 823913"/>
              <a:gd name="csX4" fmla="*/ 961231 w 2273301"/>
              <a:gd name="csY4" fmla="*/ 273050 h 823913"/>
              <a:gd name="csX5" fmla="*/ 886619 w 2273301"/>
              <a:gd name="csY5" fmla="*/ 349249 h 823913"/>
              <a:gd name="csX6" fmla="*/ 746919 w 2273301"/>
              <a:gd name="csY6" fmla="*/ 373062 h 823913"/>
              <a:gd name="csX7" fmla="*/ 515144 w 2273301"/>
              <a:gd name="csY7" fmla="*/ 528636 h 823913"/>
              <a:gd name="csX8" fmla="*/ 322263 w 2273301"/>
              <a:gd name="csY8" fmla="*/ 823913 h 823913"/>
              <a:gd name="csX9" fmla="*/ 81758 w 2273301"/>
              <a:gd name="csY9" fmla="*/ 733425 h 823913"/>
              <a:gd name="csX10" fmla="*/ 0 w 2273301"/>
              <a:gd name="csY10" fmla="*/ 750093 h 823913"/>
              <a:gd name="csX0" fmla="*/ 2273301 w 2273301"/>
              <a:gd name="csY0" fmla="*/ 861218 h 924719"/>
              <a:gd name="csX1" fmla="*/ 1804194 w 2273301"/>
              <a:gd name="csY1" fmla="*/ 777081 h 924719"/>
              <a:gd name="csX2" fmla="*/ 1012825 w 2273301"/>
              <a:gd name="csY2" fmla="*/ 0 h 924719"/>
              <a:gd name="csX3" fmla="*/ 966788 w 2273301"/>
              <a:gd name="csY3" fmla="*/ 100806 h 924719"/>
              <a:gd name="csX4" fmla="*/ 961231 w 2273301"/>
              <a:gd name="csY4" fmla="*/ 373856 h 924719"/>
              <a:gd name="csX5" fmla="*/ 886619 w 2273301"/>
              <a:gd name="csY5" fmla="*/ 450055 h 924719"/>
              <a:gd name="csX6" fmla="*/ 746919 w 2273301"/>
              <a:gd name="csY6" fmla="*/ 473868 h 924719"/>
              <a:gd name="csX7" fmla="*/ 515144 w 2273301"/>
              <a:gd name="csY7" fmla="*/ 629442 h 924719"/>
              <a:gd name="csX8" fmla="*/ 322263 w 2273301"/>
              <a:gd name="csY8" fmla="*/ 924719 h 924719"/>
              <a:gd name="csX9" fmla="*/ 81758 w 2273301"/>
              <a:gd name="csY9" fmla="*/ 834231 h 924719"/>
              <a:gd name="csX10" fmla="*/ 0 w 2273301"/>
              <a:gd name="csY10" fmla="*/ 850899 h 924719"/>
              <a:gd name="csX0" fmla="*/ 2273301 w 2273301"/>
              <a:gd name="csY0" fmla="*/ 830261 h 893762"/>
              <a:gd name="csX1" fmla="*/ 1804194 w 2273301"/>
              <a:gd name="csY1" fmla="*/ 746124 h 893762"/>
              <a:gd name="csX2" fmla="*/ 1022350 w 2273301"/>
              <a:gd name="csY2" fmla="*/ 0 h 893762"/>
              <a:gd name="csX3" fmla="*/ 966788 w 2273301"/>
              <a:gd name="csY3" fmla="*/ 69849 h 893762"/>
              <a:gd name="csX4" fmla="*/ 961231 w 2273301"/>
              <a:gd name="csY4" fmla="*/ 342899 h 893762"/>
              <a:gd name="csX5" fmla="*/ 886619 w 2273301"/>
              <a:gd name="csY5" fmla="*/ 419098 h 893762"/>
              <a:gd name="csX6" fmla="*/ 746919 w 2273301"/>
              <a:gd name="csY6" fmla="*/ 442911 h 893762"/>
              <a:gd name="csX7" fmla="*/ 515144 w 2273301"/>
              <a:gd name="csY7" fmla="*/ 598485 h 893762"/>
              <a:gd name="csX8" fmla="*/ 322263 w 2273301"/>
              <a:gd name="csY8" fmla="*/ 893762 h 893762"/>
              <a:gd name="csX9" fmla="*/ 81758 w 2273301"/>
              <a:gd name="csY9" fmla="*/ 803274 h 893762"/>
              <a:gd name="csX10" fmla="*/ 0 w 2273301"/>
              <a:gd name="csY10" fmla="*/ 819942 h 893762"/>
              <a:gd name="csX0" fmla="*/ 2273301 w 2273301"/>
              <a:gd name="csY0" fmla="*/ 893762 h 957263"/>
              <a:gd name="csX1" fmla="*/ 1077913 w 2273301"/>
              <a:gd name="csY1" fmla="*/ 0 h 957263"/>
              <a:gd name="csX2" fmla="*/ 1022350 w 2273301"/>
              <a:gd name="csY2" fmla="*/ 63501 h 957263"/>
              <a:gd name="csX3" fmla="*/ 966788 w 2273301"/>
              <a:gd name="csY3" fmla="*/ 133350 h 957263"/>
              <a:gd name="csX4" fmla="*/ 961231 w 2273301"/>
              <a:gd name="csY4" fmla="*/ 406400 h 957263"/>
              <a:gd name="csX5" fmla="*/ 886619 w 2273301"/>
              <a:gd name="csY5" fmla="*/ 482599 h 957263"/>
              <a:gd name="csX6" fmla="*/ 746919 w 2273301"/>
              <a:gd name="csY6" fmla="*/ 506412 h 957263"/>
              <a:gd name="csX7" fmla="*/ 515144 w 2273301"/>
              <a:gd name="csY7" fmla="*/ 661986 h 957263"/>
              <a:gd name="csX8" fmla="*/ 322263 w 2273301"/>
              <a:gd name="csY8" fmla="*/ 957263 h 957263"/>
              <a:gd name="csX9" fmla="*/ 81758 w 2273301"/>
              <a:gd name="csY9" fmla="*/ 866775 h 957263"/>
              <a:gd name="csX10" fmla="*/ 0 w 2273301"/>
              <a:gd name="csY10" fmla="*/ 883443 h 957263"/>
              <a:gd name="csX0" fmla="*/ 2042320 w 2042320"/>
              <a:gd name="csY0" fmla="*/ 231774 h 957263"/>
              <a:gd name="csX1" fmla="*/ 1077913 w 2042320"/>
              <a:gd name="csY1" fmla="*/ 0 h 957263"/>
              <a:gd name="csX2" fmla="*/ 1022350 w 2042320"/>
              <a:gd name="csY2" fmla="*/ 63501 h 957263"/>
              <a:gd name="csX3" fmla="*/ 966788 w 2042320"/>
              <a:gd name="csY3" fmla="*/ 133350 h 957263"/>
              <a:gd name="csX4" fmla="*/ 961231 w 2042320"/>
              <a:gd name="csY4" fmla="*/ 406400 h 957263"/>
              <a:gd name="csX5" fmla="*/ 886619 w 2042320"/>
              <a:gd name="csY5" fmla="*/ 482599 h 957263"/>
              <a:gd name="csX6" fmla="*/ 746919 w 2042320"/>
              <a:gd name="csY6" fmla="*/ 506412 h 957263"/>
              <a:gd name="csX7" fmla="*/ 515144 w 2042320"/>
              <a:gd name="csY7" fmla="*/ 661986 h 957263"/>
              <a:gd name="csX8" fmla="*/ 322263 w 2042320"/>
              <a:gd name="csY8" fmla="*/ 957263 h 957263"/>
              <a:gd name="csX9" fmla="*/ 81758 w 2042320"/>
              <a:gd name="csY9" fmla="*/ 866775 h 957263"/>
              <a:gd name="csX10" fmla="*/ 0 w 2042320"/>
              <a:gd name="csY10" fmla="*/ 883443 h 957263"/>
              <a:gd name="csX0" fmla="*/ 3194845 w 3194845"/>
              <a:gd name="csY0" fmla="*/ 503236 h 957263"/>
              <a:gd name="csX1" fmla="*/ 1077913 w 3194845"/>
              <a:gd name="csY1" fmla="*/ 0 h 957263"/>
              <a:gd name="csX2" fmla="*/ 1022350 w 3194845"/>
              <a:gd name="csY2" fmla="*/ 63501 h 957263"/>
              <a:gd name="csX3" fmla="*/ 966788 w 3194845"/>
              <a:gd name="csY3" fmla="*/ 133350 h 957263"/>
              <a:gd name="csX4" fmla="*/ 961231 w 3194845"/>
              <a:gd name="csY4" fmla="*/ 406400 h 957263"/>
              <a:gd name="csX5" fmla="*/ 886619 w 3194845"/>
              <a:gd name="csY5" fmla="*/ 482599 h 957263"/>
              <a:gd name="csX6" fmla="*/ 746919 w 3194845"/>
              <a:gd name="csY6" fmla="*/ 506412 h 957263"/>
              <a:gd name="csX7" fmla="*/ 515144 w 3194845"/>
              <a:gd name="csY7" fmla="*/ 661986 h 957263"/>
              <a:gd name="csX8" fmla="*/ 322263 w 3194845"/>
              <a:gd name="csY8" fmla="*/ 957263 h 957263"/>
              <a:gd name="csX9" fmla="*/ 81758 w 3194845"/>
              <a:gd name="csY9" fmla="*/ 866775 h 957263"/>
              <a:gd name="csX10" fmla="*/ 0 w 3194845"/>
              <a:gd name="csY10" fmla="*/ 883443 h 957263"/>
              <a:gd name="csX0" fmla="*/ 3194845 w 3194845"/>
              <a:gd name="csY0" fmla="*/ 503236 h 957263"/>
              <a:gd name="csX1" fmla="*/ 1392960 w 3194845"/>
              <a:gd name="csY1" fmla="*/ 80684 h 957263"/>
              <a:gd name="csX2" fmla="*/ 1077913 w 3194845"/>
              <a:gd name="csY2" fmla="*/ 0 h 957263"/>
              <a:gd name="csX3" fmla="*/ 1022350 w 3194845"/>
              <a:gd name="csY3" fmla="*/ 63501 h 957263"/>
              <a:gd name="csX4" fmla="*/ 966788 w 3194845"/>
              <a:gd name="csY4" fmla="*/ 133350 h 957263"/>
              <a:gd name="csX5" fmla="*/ 961231 w 3194845"/>
              <a:gd name="csY5" fmla="*/ 406400 h 957263"/>
              <a:gd name="csX6" fmla="*/ 886619 w 3194845"/>
              <a:gd name="csY6" fmla="*/ 482599 h 957263"/>
              <a:gd name="csX7" fmla="*/ 746919 w 3194845"/>
              <a:gd name="csY7" fmla="*/ 506412 h 957263"/>
              <a:gd name="csX8" fmla="*/ 515144 w 3194845"/>
              <a:gd name="csY8" fmla="*/ 661986 h 957263"/>
              <a:gd name="csX9" fmla="*/ 322263 w 3194845"/>
              <a:gd name="csY9" fmla="*/ 957263 h 957263"/>
              <a:gd name="csX10" fmla="*/ 81758 w 3194845"/>
              <a:gd name="csY10" fmla="*/ 866775 h 957263"/>
              <a:gd name="csX11" fmla="*/ 0 w 3194845"/>
              <a:gd name="csY11" fmla="*/ 883443 h 957263"/>
              <a:gd name="csX0" fmla="*/ 3194845 w 3194845"/>
              <a:gd name="csY0" fmla="*/ 603527 h 1057554"/>
              <a:gd name="csX1" fmla="*/ 1097685 w 3194845"/>
              <a:gd name="csY1" fmla="*/ 0 h 1057554"/>
              <a:gd name="csX2" fmla="*/ 1077913 w 3194845"/>
              <a:gd name="csY2" fmla="*/ 100291 h 1057554"/>
              <a:gd name="csX3" fmla="*/ 1022350 w 3194845"/>
              <a:gd name="csY3" fmla="*/ 163792 h 1057554"/>
              <a:gd name="csX4" fmla="*/ 966788 w 3194845"/>
              <a:gd name="csY4" fmla="*/ 233641 h 1057554"/>
              <a:gd name="csX5" fmla="*/ 961231 w 3194845"/>
              <a:gd name="csY5" fmla="*/ 506691 h 1057554"/>
              <a:gd name="csX6" fmla="*/ 886619 w 3194845"/>
              <a:gd name="csY6" fmla="*/ 582890 h 1057554"/>
              <a:gd name="csX7" fmla="*/ 746919 w 3194845"/>
              <a:gd name="csY7" fmla="*/ 606703 h 1057554"/>
              <a:gd name="csX8" fmla="*/ 515144 w 3194845"/>
              <a:gd name="csY8" fmla="*/ 762277 h 1057554"/>
              <a:gd name="csX9" fmla="*/ 322263 w 3194845"/>
              <a:gd name="csY9" fmla="*/ 1057554 h 1057554"/>
              <a:gd name="csX10" fmla="*/ 81758 w 3194845"/>
              <a:gd name="csY10" fmla="*/ 967066 h 1057554"/>
              <a:gd name="csX11" fmla="*/ 0 w 3194845"/>
              <a:gd name="csY11" fmla="*/ 983734 h 1057554"/>
              <a:gd name="csX0" fmla="*/ 3194845 w 3194845"/>
              <a:gd name="csY0" fmla="*/ 594002 h 1048029"/>
              <a:gd name="csX1" fmla="*/ 1095304 w 3194845"/>
              <a:gd name="csY1" fmla="*/ 0 h 1048029"/>
              <a:gd name="csX2" fmla="*/ 1077913 w 3194845"/>
              <a:gd name="csY2" fmla="*/ 90766 h 1048029"/>
              <a:gd name="csX3" fmla="*/ 1022350 w 3194845"/>
              <a:gd name="csY3" fmla="*/ 154267 h 1048029"/>
              <a:gd name="csX4" fmla="*/ 966788 w 3194845"/>
              <a:gd name="csY4" fmla="*/ 224116 h 1048029"/>
              <a:gd name="csX5" fmla="*/ 961231 w 3194845"/>
              <a:gd name="csY5" fmla="*/ 497166 h 1048029"/>
              <a:gd name="csX6" fmla="*/ 886619 w 3194845"/>
              <a:gd name="csY6" fmla="*/ 573365 h 1048029"/>
              <a:gd name="csX7" fmla="*/ 746919 w 3194845"/>
              <a:gd name="csY7" fmla="*/ 597178 h 1048029"/>
              <a:gd name="csX8" fmla="*/ 515144 w 3194845"/>
              <a:gd name="csY8" fmla="*/ 752752 h 1048029"/>
              <a:gd name="csX9" fmla="*/ 322263 w 3194845"/>
              <a:gd name="csY9" fmla="*/ 1048029 h 1048029"/>
              <a:gd name="csX10" fmla="*/ 81758 w 3194845"/>
              <a:gd name="csY10" fmla="*/ 957541 h 1048029"/>
              <a:gd name="csX11" fmla="*/ 0 w 3194845"/>
              <a:gd name="csY11" fmla="*/ 974209 h 1048029"/>
              <a:gd name="csX0" fmla="*/ 3194845 w 3194845"/>
              <a:gd name="csY0" fmla="*/ 594002 h 1048029"/>
              <a:gd name="csX1" fmla="*/ 1309616 w 3194845"/>
              <a:gd name="csY1" fmla="*/ 59531 h 1048029"/>
              <a:gd name="csX2" fmla="*/ 1095304 w 3194845"/>
              <a:gd name="csY2" fmla="*/ 0 h 1048029"/>
              <a:gd name="csX3" fmla="*/ 1077913 w 3194845"/>
              <a:gd name="csY3" fmla="*/ 90766 h 1048029"/>
              <a:gd name="csX4" fmla="*/ 1022350 w 3194845"/>
              <a:gd name="csY4" fmla="*/ 154267 h 1048029"/>
              <a:gd name="csX5" fmla="*/ 966788 w 3194845"/>
              <a:gd name="csY5" fmla="*/ 224116 h 1048029"/>
              <a:gd name="csX6" fmla="*/ 961231 w 3194845"/>
              <a:gd name="csY6" fmla="*/ 497166 h 1048029"/>
              <a:gd name="csX7" fmla="*/ 886619 w 3194845"/>
              <a:gd name="csY7" fmla="*/ 573365 h 1048029"/>
              <a:gd name="csX8" fmla="*/ 746919 w 3194845"/>
              <a:gd name="csY8" fmla="*/ 597178 h 1048029"/>
              <a:gd name="csX9" fmla="*/ 515144 w 3194845"/>
              <a:gd name="csY9" fmla="*/ 752752 h 1048029"/>
              <a:gd name="csX10" fmla="*/ 322263 w 3194845"/>
              <a:gd name="csY10" fmla="*/ 1048029 h 1048029"/>
              <a:gd name="csX11" fmla="*/ 81758 w 3194845"/>
              <a:gd name="csY11" fmla="*/ 957541 h 1048029"/>
              <a:gd name="csX12" fmla="*/ 0 w 3194845"/>
              <a:gd name="csY12" fmla="*/ 974209 h 1048029"/>
              <a:gd name="csX0" fmla="*/ 3194845 w 3194845"/>
              <a:gd name="csY0" fmla="*/ 610671 h 1064698"/>
              <a:gd name="csX1" fmla="*/ 1271516 w 3194845"/>
              <a:gd name="csY1" fmla="*/ 0 h 1064698"/>
              <a:gd name="csX2" fmla="*/ 1095304 w 3194845"/>
              <a:gd name="csY2" fmla="*/ 16669 h 1064698"/>
              <a:gd name="csX3" fmla="*/ 1077913 w 3194845"/>
              <a:gd name="csY3" fmla="*/ 107435 h 1064698"/>
              <a:gd name="csX4" fmla="*/ 1022350 w 3194845"/>
              <a:gd name="csY4" fmla="*/ 170936 h 1064698"/>
              <a:gd name="csX5" fmla="*/ 966788 w 3194845"/>
              <a:gd name="csY5" fmla="*/ 240785 h 1064698"/>
              <a:gd name="csX6" fmla="*/ 961231 w 3194845"/>
              <a:gd name="csY6" fmla="*/ 513835 h 1064698"/>
              <a:gd name="csX7" fmla="*/ 886619 w 3194845"/>
              <a:gd name="csY7" fmla="*/ 590034 h 1064698"/>
              <a:gd name="csX8" fmla="*/ 746919 w 3194845"/>
              <a:gd name="csY8" fmla="*/ 613847 h 1064698"/>
              <a:gd name="csX9" fmla="*/ 515144 w 3194845"/>
              <a:gd name="csY9" fmla="*/ 769421 h 1064698"/>
              <a:gd name="csX10" fmla="*/ 322263 w 3194845"/>
              <a:gd name="csY10" fmla="*/ 1064698 h 1064698"/>
              <a:gd name="csX11" fmla="*/ 81758 w 3194845"/>
              <a:gd name="csY11" fmla="*/ 974210 h 1064698"/>
              <a:gd name="csX12" fmla="*/ 0 w 3194845"/>
              <a:gd name="csY12" fmla="*/ 990878 h 1064698"/>
              <a:gd name="csX0" fmla="*/ 3194845 w 3194845"/>
              <a:gd name="csY0" fmla="*/ 610671 h 1064698"/>
              <a:gd name="csX1" fmla="*/ 1523929 w 3194845"/>
              <a:gd name="csY1" fmla="*/ 73819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385817 w 3194845"/>
              <a:gd name="csY1" fmla="*/ 38100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552504 w 3194845"/>
              <a:gd name="csY1" fmla="*/ 92869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512022 w 3194845"/>
              <a:gd name="csY1" fmla="*/ 138113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692998 w 3194845"/>
              <a:gd name="csY1" fmla="*/ 190500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654898 w 3194845"/>
              <a:gd name="csY1" fmla="*/ 142875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995416 w 3194845"/>
              <a:gd name="csY1" fmla="*/ 240506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812059 w 3194845"/>
              <a:gd name="csY1" fmla="*/ 285750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945410 w 3194845"/>
              <a:gd name="csY1" fmla="*/ 314325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1912072 w 3194845"/>
              <a:gd name="csY1" fmla="*/ 297656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2021610 w 3194845"/>
              <a:gd name="csY1" fmla="*/ 323850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23991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33516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271641 w 3194845"/>
              <a:gd name="csY1" fmla="*/ 304800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131147 w 3194845"/>
              <a:gd name="csY1" fmla="*/ 364331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314504 w 3194845"/>
              <a:gd name="csY1" fmla="*/ 400050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362129 w 3194845"/>
              <a:gd name="csY1" fmla="*/ 333375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855048 w 3194845"/>
              <a:gd name="csY1" fmla="*/ 50006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2931248 w 3194845"/>
              <a:gd name="csY1" fmla="*/ 44291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3012210 w 3194845"/>
              <a:gd name="csY1" fmla="*/ 490537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194845 w 3194845"/>
              <a:gd name="csY0" fmla="*/ 610671 h 1064698"/>
              <a:gd name="csX1" fmla="*/ 3016972 w 3194845"/>
              <a:gd name="csY1" fmla="*/ 507205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211514 w 3211514"/>
              <a:gd name="csY0" fmla="*/ 622578 h 1064698"/>
              <a:gd name="csX1" fmla="*/ 3016972 w 3211514"/>
              <a:gd name="csY1" fmla="*/ 507205 h 1064698"/>
              <a:gd name="csX2" fmla="*/ 2931248 w 3211514"/>
              <a:gd name="csY2" fmla="*/ 442912 h 1064698"/>
              <a:gd name="csX3" fmla="*/ 2362129 w 3211514"/>
              <a:gd name="csY3" fmla="*/ 333375 h 1064698"/>
              <a:gd name="csX4" fmla="*/ 2131147 w 3211514"/>
              <a:gd name="csY4" fmla="*/ 364331 h 1064698"/>
              <a:gd name="csX5" fmla="*/ 2033516 w 3211514"/>
              <a:gd name="csY5" fmla="*/ 226219 h 1064698"/>
              <a:gd name="csX6" fmla="*/ 1912072 w 3211514"/>
              <a:gd name="csY6" fmla="*/ 297656 h 1064698"/>
              <a:gd name="csX7" fmla="*/ 1812059 w 3211514"/>
              <a:gd name="csY7" fmla="*/ 285750 h 1064698"/>
              <a:gd name="csX8" fmla="*/ 1654898 w 3211514"/>
              <a:gd name="csY8" fmla="*/ 142875 h 1064698"/>
              <a:gd name="csX9" fmla="*/ 1512022 w 3211514"/>
              <a:gd name="csY9" fmla="*/ 138113 h 1064698"/>
              <a:gd name="csX10" fmla="*/ 1385817 w 3211514"/>
              <a:gd name="csY10" fmla="*/ 38100 h 1064698"/>
              <a:gd name="csX11" fmla="*/ 1271516 w 3211514"/>
              <a:gd name="csY11" fmla="*/ 0 h 1064698"/>
              <a:gd name="csX12" fmla="*/ 1095304 w 3211514"/>
              <a:gd name="csY12" fmla="*/ 16669 h 1064698"/>
              <a:gd name="csX13" fmla="*/ 1077913 w 3211514"/>
              <a:gd name="csY13" fmla="*/ 107435 h 1064698"/>
              <a:gd name="csX14" fmla="*/ 1022350 w 3211514"/>
              <a:gd name="csY14" fmla="*/ 170936 h 1064698"/>
              <a:gd name="csX15" fmla="*/ 966788 w 3211514"/>
              <a:gd name="csY15" fmla="*/ 240785 h 1064698"/>
              <a:gd name="csX16" fmla="*/ 961231 w 3211514"/>
              <a:gd name="csY16" fmla="*/ 513835 h 1064698"/>
              <a:gd name="csX17" fmla="*/ 886619 w 3211514"/>
              <a:gd name="csY17" fmla="*/ 590034 h 1064698"/>
              <a:gd name="csX18" fmla="*/ 746919 w 3211514"/>
              <a:gd name="csY18" fmla="*/ 613847 h 1064698"/>
              <a:gd name="csX19" fmla="*/ 515144 w 3211514"/>
              <a:gd name="csY19" fmla="*/ 769421 h 1064698"/>
              <a:gd name="csX20" fmla="*/ 322263 w 3211514"/>
              <a:gd name="csY20" fmla="*/ 1064698 h 1064698"/>
              <a:gd name="csX21" fmla="*/ 81758 w 3211514"/>
              <a:gd name="csY21" fmla="*/ 974210 h 1064698"/>
              <a:gd name="csX22" fmla="*/ 0 w 3211514"/>
              <a:gd name="csY22" fmla="*/ 990878 h 1064698"/>
              <a:gd name="csX0" fmla="*/ 3211514 w 3211514"/>
              <a:gd name="csY0" fmla="*/ 627340 h 1069460"/>
              <a:gd name="csX1" fmla="*/ 3016972 w 3211514"/>
              <a:gd name="csY1" fmla="*/ 511967 h 1069460"/>
              <a:gd name="csX2" fmla="*/ 2931248 w 3211514"/>
              <a:gd name="csY2" fmla="*/ 447674 h 1069460"/>
              <a:gd name="csX3" fmla="*/ 2362129 w 3211514"/>
              <a:gd name="csY3" fmla="*/ 338137 h 1069460"/>
              <a:gd name="csX4" fmla="*/ 2131147 w 3211514"/>
              <a:gd name="csY4" fmla="*/ 369093 h 1069460"/>
              <a:gd name="csX5" fmla="*/ 2033516 w 3211514"/>
              <a:gd name="csY5" fmla="*/ 230981 h 1069460"/>
              <a:gd name="csX6" fmla="*/ 1912072 w 3211514"/>
              <a:gd name="csY6" fmla="*/ 302418 h 1069460"/>
              <a:gd name="csX7" fmla="*/ 1812059 w 3211514"/>
              <a:gd name="csY7" fmla="*/ 290512 h 1069460"/>
              <a:gd name="csX8" fmla="*/ 1654898 w 3211514"/>
              <a:gd name="csY8" fmla="*/ 147637 h 1069460"/>
              <a:gd name="csX9" fmla="*/ 1512022 w 3211514"/>
              <a:gd name="csY9" fmla="*/ 142875 h 1069460"/>
              <a:gd name="csX10" fmla="*/ 1385817 w 3211514"/>
              <a:gd name="csY10" fmla="*/ 42862 h 1069460"/>
              <a:gd name="csX11" fmla="*/ 1271516 w 3211514"/>
              <a:gd name="csY11" fmla="*/ 4762 h 1069460"/>
              <a:gd name="csX12" fmla="*/ 1102448 w 3211514"/>
              <a:gd name="csY12" fmla="*/ 0 h 1069460"/>
              <a:gd name="csX13" fmla="*/ 1077913 w 3211514"/>
              <a:gd name="csY13" fmla="*/ 112197 h 1069460"/>
              <a:gd name="csX14" fmla="*/ 1022350 w 3211514"/>
              <a:gd name="csY14" fmla="*/ 175698 h 1069460"/>
              <a:gd name="csX15" fmla="*/ 966788 w 3211514"/>
              <a:gd name="csY15" fmla="*/ 245547 h 1069460"/>
              <a:gd name="csX16" fmla="*/ 961231 w 3211514"/>
              <a:gd name="csY16" fmla="*/ 518597 h 1069460"/>
              <a:gd name="csX17" fmla="*/ 886619 w 3211514"/>
              <a:gd name="csY17" fmla="*/ 594796 h 1069460"/>
              <a:gd name="csX18" fmla="*/ 746919 w 3211514"/>
              <a:gd name="csY18" fmla="*/ 618609 h 1069460"/>
              <a:gd name="csX19" fmla="*/ 515144 w 3211514"/>
              <a:gd name="csY19" fmla="*/ 774183 h 1069460"/>
              <a:gd name="csX20" fmla="*/ 322263 w 3211514"/>
              <a:gd name="csY20" fmla="*/ 1069460 h 1069460"/>
              <a:gd name="csX21" fmla="*/ 81758 w 3211514"/>
              <a:gd name="csY21" fmla="*/ 978972 h 1069460"/>
              <a:gd name="csX22" fmla="*/ 0 w 3211514"/>
              <a:gd name="csY22" fmla="*/ 995640 h 10694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211514" h="1069460">
                <a:moveTo>
                  <a:pt x="3211514" y="627340"/>
                </a:moveTo>
                <a:lnTo>
                  <a:pt x="3016972" y="511967"/>
                </a:lnTo>
                <a:lnTo>
                  <a:pt x="2931248" y="447674"/>
                </a:lnTo>
                <a:lnTo>
                  <a:pt x="2362129" y="338137"/>
                </a:lnTo>
                <a:lnTo>
                  <a:pt x="2131147" y="369093"/>
                </a:lnTo>
                <a:lnTo>
                  <a:pt x="2033516" y="230981"/>
                </a:lnTo>
                <a:lnTo>
                  <a:pt x="1912072" y="302418"/>
                </a:lnTo>
                <a:lnTo>
                  <a:pt x="1812059" y="290512"/>
                </a:lnTo>
                <a:lnTo>
                  <a:pt x="1654898" y="147637"/>
                </a:lnTo>
                <a:lnTo>
                  <a:pt x="1512022" y="142875"/>
                </a:lnTo>
                <a:lnTo>
                  <a:pt x="1385817" y="42862"/>
                </a:lnTo>
                <a:lnTo>
                  <a:pt x="1271516" y="4762"/>
                </a:lnTo>
                <a:lnTo>
                  <a:pt x="1102448" y="0"/>
                </a:lnTo>
                <a:lnTo>
                  <a:pt x="1077913" y="112197"/>
                </a:lnTo>
                <a:lnTo>
                  <a:pt x="1022350" y="175698"/>
                </a:lnTo>
                <a:lnTo>
                  <a:pt x="966788" y="245547"/>
                </a:lnTo>
                <a:lnTo>
                  <a:pt x="961231" y="518597"/>
                </a:lnTo>
                <a:lnTo>
                  <a:pt x="886619" y="594796"/>
                </a:lnTo>
                <a:lnTo>
                  <a:pt x="746919" y="618609"/>
                </a:lnTo>
                <a:lnTo>
                  <a:pt x="515144" y="774183"/>
                </a:lnTo>
                <a:lnTo>
                  <a:pt x="322263" y="1069460"/>
                </a:lnTo>
                <a:lnTo>
                  <a:pt x="81758" y="978972"/>
                </a:lnTo>
                <a:cubicBezTo>
                  <a:pt x="46039" y="989820"/>
                  <a:pt x="35719" y="984792"/>
                  <a:pt x="0" y="995640"/>
                </a:cubicBez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EBCB815B-59B5-0BE3-1122-885B313E0E49}"/>
              </a:ext>
            </a:extLst>
          </p:cNvPr>
          <p:cNvSpPr/>
          <p:nvPr/>
        </p:nvSpPr>
        <p:spPr>
          <a:xfrm>
            <a:off x="2804383" y="2788547"/>
            <a:ext cx="682827" cy="1293426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331647 w 1757733"/>
              <a:gd name="csY0" fmla="*/ 189513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331647 w 1757733"/>
              <a:gd name="csY0" fmla="*/ 189513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184774 w 1757733"/>
              <a:gd name="csY0" fmla="*/ 198989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27921 w 1757733"/>
              <a:gd name="csY2" fmla="*/ 454832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8444 w 1757733"/>
              <a:gd name="csY2" fmla="*/ 601704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6948 w 1757733"/>
              <a:gd name="csY3" fmla="*/ 554327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2210 w 1757733"/>
              <a:gd name="csY3" fmla="*/ 568540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379026 w 1634549"/>
              <a:gd name="csY3" fmla="*/ 568540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32154 w 1634549"/>
              <a:gd name="csY3" fmla="*/ 582753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1113388 w 1634549"/>
              <a:gd name="csY5" fmla="*/ 487997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81236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904924 w 1634549"/>
              <a:gd name="csY7" fmla="*/ 454832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350598 w 1634549"/>
              <a:gd name="csY7" fmla="*/ 2297845 h 2349961"/>
              <a:gd name="csX8" fmla="*/ 388501 w 1634549"/>
              <a:gd name="csY8" fmla="*/ 2278894 h 2349961"/>
              <a:gd name="csX9" fmla="*/ 450093 w 1634549"/>
              <a:gd name="csY9" fmla="*/ 2349961 h 2349961"/>
              <a:gd name="csX10" fmla="*/ 630130 w 1634549"/>
              <a:gd name="csY10" fmla="*/ 2345223 h 2349961"/>
              <a:gd name="csX11" fmla="*/ 686984 w 1634549"/>
              <a:gd name="csY11" fmla="*/ 2297845 h 2349961"/>
              <a:gd name="csX12" fmla="*/ 686984 w 1634549"/>
              <a:gd name="csY12" fmla="*/ 2259942 h 2349961"/>
              <a:gd name="csX13" fmla="*/ 611179 w 1634549"/>
              <a:gd name="csY13" fmla="*/ 2226777 h 2349961"/>
              <a:gd name="csX14" fmla="*/ 653819 w 1634549"/>
              <a:gd name="csY14" fmla="*/ 2070429 h 2349961"/>
              <a:gd name="csX15" fmla="*/ 885973 w 1634549"/>
              <a:gd name="csY15" fmla="*/ 1899868 h 2349961"/>
              <a:gd name="csX16" fmla="*/ 1113388 w 1634549"/>
              <a:gd name="csY16" fmla="*/ 1928295 h 2349961"/>
              <a:gd name="csX17" fmla="*/ 1198669 w 1634549"/>
              <a:gd name="csY17" fmla="*/ 1966197 h 2349961"/>
              <a:gd name="csX18" fmla="*/ 1212882 w 1634549"/>
              <a:gd name="csY18" fmla="*/ 1937770 h 2349961"/>
              <a:gd name="csX19" fmla="*/ 1179718 w 1634549"/>
              <a:gd name="csY19" fmla="*/ 1871441 h 2349961"/>
              <a:gd name="csX20" fmla="*/ 1165504 w 1634549"/>
              <a:gd name="csY20" fmla="*/ 1738782 h 2349961"/>
              <a:gd name="csX21" fmla="*/ 1137077 w 1634549"/>
              <a:gd name="csY21" fmla="*/ 1667714 h 2349961"/>
              <a:gd name="csX22" fmla="*/ 1099175 w 1634549"/>
              <a:gd name="csY22" fmla="*/ 1662976 h 2349961"/>
              <a:gd name="csX23" fmla="*/ 1066010 w 1634549"/>
              <a:gd name="csY23" fmla="*/ 1511366 h 2349961"/>
              <a:gd name="csX24" fmla="*/ 1132339 w 1634549"/>
              <a:gd name="csY24" fmla="*/ 1478201 h 2349961"/>
              <a:gd name="csX25" fmla="*/ 1212882 w 1634549"/>
              <a:gd name="csY25" fmla="*/ 1407134 h 2349961"/>
              <a:gd name="csX26" fmla="*/ 1212882 w 1634549"/>
              <a:gd name="csY26" fmla="*/ 1246048 h 2349961"/>
              <a:gd name="csX27" fmla="*/ 1634549 w 1634549"/>
              <a:gd name="csY27" fmla="*/ 1293426 h 2349961"/>
              <a:gd name="csX28" fmla="*/ 1577695 w 1634549"/>
              <a:gd name="csY28" fmla="*/ 1193932 h 2349961"/>
              <a:gd name="csX29" fmla="*/ 1582433 w 1634549"/>
              <a:gd name="csY29" fmla="*/ 791217 h 2349961"/>
              <a:gd name="csX30" fmla="*/ 1563481 w 1634549"/>
              <a:gd name="csY30" fmla="*/ 668033 h 2349961"/>
              <a:gd name="csX31" fmla="*/ 1506627 w 1634549"/>
              <a:gd name="csY31" fmla="*/ 535374 h 2349961"/>
              <a:gd name="csX32" fmla="*/ 1482938 w 1634549"/>
              <a:gd name="csY32" fmla="*/ 350599 h 2349961"/>
              <a:gd name="csX33" fmla="*/ 1606122 w 1634549"/>
              <a:gd name="csY33" fmla="*/ 156348 h 2349961"/>
              <a:gd name="csX34" fmla="*/ 1596646 w 1634549"/>
              <a:gd name="csY34" fmla="*/ 56854 h 2349961"/>
              <a:gd name="csX35" fmla="*/ 1554006 w 1634549"/>
              <a:gd name="csY35" fmla="*/ 0 h 2349961"/>
              <a:gd name="csX36" fmla="*/ 1160766 w 1634549"/>
              <a:gd name="csY36" fmla="*/ 137397 h 2349961"/>
              <a:gd name="csX37" fmla="*/ 999680 w 1634549"/>
              <a:gd name="csY37" fmla="*/ 184775 h 2349961"/>
              <a:gd name="csX38" fmla="*/ 61590 w 1634549"/>
              <a:gd name="csY38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50598 w 1634549"/>
              <a:gd name="csY6" fmla="*/ 2297845 h 2349961"/>
              <a:gd name="csX7" fmla="*/ 388501 w 1634549"/>
              <a:gd name="csY7" fmla="*/ 2278894 h 2349961"/>
              <a:gd name="csX8" fmla="*/ 450093 w 1634549"/>
              <a:gd name="csY8" fmla="*/ 2349961 h 2349961"/>
              <a:gd name="csX9" fmla="*/ 630130 w 1634549"/>
              <a:gd name="csY9" fmla="*/ 2345223 h 2349961"/>
              <a:gd name="csX10" fmla="*/ 686984 w 1634549"/>
              <a:gd name="csY10" fmla="*/ 2297845 h 2349961"/>
              <a:gd name="csX11" fmla="*/ 686984 w 1634549"/>
              <a:gd name="csY11" fmla="*/ 2259942 h 2349961"/>
              <a:gd name="csX12" fmla="*/ 611179 w 1634549"/>
              <a:gd name="csY12" fmla="*/ 2226777 h 2349961"/>
              <a:gd name="csX13" fmla="*/ 653819 w 1634549"/>
              <a:gd name="csY13" fmla="*/ 2070429 h 2349961"/>
              <a:gd name="csX14" fmla="*/ 885973 w 1634549"/>
              <a:gd name="csY14" fmla="*/ 1899868 h 2349961"/>
              <a:gd name="csX15" fmla="*/ 1113388 w 1634549"/>
              <a:gd name="csY15" fmla="*/ 1928295 h 2349961"/>
              <a:gd name="csX16" fmla="*/ 1198669 w 1634549"/>
              <a:gd name="csY16" fmla="*/ 1966197 h 2349961"/>
              <a:gd name="csX17" fmla="*/ 1212882 w 1634549"/>
              <a:gd name="csY17" fmla="*/ 1937770 h 2349961"/>
              <a:gd name="csX18" fmla="*/ 1179718 w 1634549"/>
              <a:gd name="csY18" fmla="*/ 1871441 h 2349961"/>
              <a:gd name="csX19" fmla="*/ 1165504 w 1634549"/>
              <a:gd name="csY19" fmla="*/ 1738782 h 2349961"/>
              <a:gd name="csX20" fmla="*/ 1137077 w 1634549"/>
              <a:gd name="csY20" fmla="*/ 1667714 h 2349961"/>
              <a:gd name="csX21" fmla="*/ 1099175 w 1634549"/>
              <a:gd name="csY21" fmla="*/ 1662976 h 2349961"/>
              <a:gd name="csX22" fmla="*/ 1066010 w 1634549"/>
              <a:gd name="csY22" fmla="*/ 1511366 h 2349961"/>
              <a:gd name="csX23" fmla="*/ 1132339 w 1634549"/>
              <a:gd name="csY23" fmla="*/ 1478201 h 2349961"/>
              <a:gd name="csX24" fmla="*/ 1212882 w 1634549"/>
              <a:gd name="csY24" fmla="*/ 1407134 h 2349961"/>
              <a:gd name="csX25" fmla="*/ 1212882 w 1634549"/>
              <a:gd name="csY25" fmla="*/ 1246048 h 2349961"/>
              <a:gd name="csX26" fmla="*/ 1634549 w 1634549"/>
              <a:gd name="csY26" fmla="*/ 1293426 h 2349961"/>
              <a:gd name="csX27" fmla="*/ 1577695 w 1634549"/>
              <a:gd name="csY27" fmla="*/ 1193932 h 2349961"/>
              <a:gd name="csX28" fmla="*/ 1582433 w 1634549"/>
              <a:gd name="csY28" fmla="*/ 791217 h 2349961"/>
              <a:gd name="csX29" fmla="*/ 1563481 w 1634549"/>
              <a:gd name="csY29" fmla="*/ 668033 h 2349961"/>
              <a:gd name="csX30" fmla="*/ 1506627 w 1634549"/>
              <a:gd name="csY30" fmla="*/ 535374 h 2349961"/>
              <a:gd name="csX31" fmla="*/ 1482938 w 1634549"/>
              <a:gd name="csY31" fmla="*/ 350599 h 2349961"/>
              <a:gd name="csX32" fmla="*/ 1606122 w 1634549"/>
              <a:gd name="csY32" fmla="*/ 156348 h 2349961"/>
              <a:gd name="csX33" fmla="*/ 1596646 w 1634549"/>
              <a:gd name="csY33" fmla="*/ 56854 h 2349961"/>
              <a:gd name="csX34" fmla="*/ 1554006 w 1634549"/>
              <a:gd name="csY34" fmla="*/ 0 h 2349961"/>
              <a:gd name="csX35" fmla="*/ 1160766 w 1634549"/>
              <a:gd name="csY35" fmla="*/ 137397 h 2349961"/>
              <a:gd name="csX36" fmla="*/ 999680 w 1634549"/>
              <a:gd name="csY36" fmla="*/ 184775 h 2349961"/>
              <a:gd name="csX37" fmla="*/ 61590 w 1634549"/>
              <a:gd name="csY37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88501 w 1634549"/>
              <a:gd name="csY6" fmla="*/ 2278894 h 2349961"/>
              <a:gd name="csX7" fmla="*/ 450093 w 1634549"/>
              <a:gd name="csY7" fmla="*/ 2349961 h 2349961"/>
              <a:gd name="csX8" fmla="*/ 630130 w 1634549"/>
              <a:gd name="csY8" fmla="*/ 2345223 h 2349961"/>
              <a:gd name="csX9" fmla="*/ 686984 w 1634549"/>
              <a:gd name="csY9" fmla="*/ 2297845 h 2349961"/>
              <a:gd name="csX10" fmla="*/ 686984 w 1634549"/>
              <a:gd name="csY10" fmla="*/ 2259942 h 2349961"/>
              <a:gd name="csX11" fmla="*/ 611179 w 1634549"/>
              <a:gd name="csY11" fmla="*/ 2226777 h 2349961"/>
              <a:gd name="csX12" fmla="*/ 653819 w 1634549"/>
              <a:gd name="csY12" fmla="*/ 2070429 h 2349961"/>
              <a:gd name="csX13" fmla="*/ 885973 w 1634549"/>
              <a:gd name="csY13" fmla="*/ 1899868 h 2349961"/>
              <a:gd name="csX14" fmla="*/ 1113388 w 1634549"/>
              <a:gd name="csY14" fmla="*/ 1928295 h 2349961"/>
              <a:gd name="csX15" fmla="*/ 1198669 w 1634549"/>
              <a:gd name="csY15" fmla="*/ 1966197 h 2349961"/>
              <a:gd name="csX16" fmla="*/ 1212882 w 1634549"/>
              <a:gd name="csY16" fmla="*/ 1937770 h 2349961"/>
              <a:gd name="csX17" fmla="*/ 1179718 w 1634549"/>
              <a:gd name="csY17" fmla="*/ 1871441 h 2349961"/>
              <a:gd name="csX18" fmla="*/ 1165504 w 1634549"/>
              <a:gd name="csY18" fmla="*/ 1738782 h 2349961"/>
              <a:gd name="csX19" fmla="*/ 1137077 w 1634549"/>
              <a:gd name="csY19" fmla="*/ 1667714 h 2349961"/>
              <a:gd name="csX20" fmla="*/ 1099175 w 1634549"/>
              <a:gd name="csY20" fmla="*/ 1662976 h 2349961"/>
              <a:gd name="csX21" fmla="*/ 1066010 w 1634549"/>
              <a:gd name="csY21" fmla="*/ 1511366 h 2349961"/>
              <a:gd name="csX22" fmla="*/ 1132339 w 1634549"/>
              <a:gd name="csY22" fmla="*/ 1478201 h 2349961"/>
              <a:gd name="csX23" fmla="*/ 1212882 w 1634549"/>
              <a:gd name="csY23" fmla="*/ 1407134 h 2349961"/>
              <a:gd name="csX24" fmla="*/ 1212882 w 1634549"/>
              <a:gd name="csY24" fmla="*/ 1246048 h 2349961"/>
              <a:gd name="csX25" fmla="*/ 1634549 w 1634549"/>
              <a:gd name="csY25" fmla="*/ 1293426 h 2349961"/>
              <a:gd name="csX26" fmla="*/ 1577695 w 1634549"/>
              <a:gd name="csY26" fmla="*/ 1193932 h 2349961"/>
              <a:gd name="csX27" fmla="*/ 1582433 w 1634549"/>
              <a:gd name="csY27" fmla="*/ 791217 h 2349961"/>
              <a:gd name="csX28" fmla="*/ 1563481 w 1634549"/>
              <a:gd name="csY28" fmla="*/ 668033 h 2349961"/>
              <a:gd name="csX29" fmla="*/ 1506627 w 1634549"/>
              <a:gd name="csY29" fmla="*/ 535374 h 2349961"/>
              <a:gd name="csX30" fmla="*/ 1482938 w 1634549"/>
              <a:gd name="csY30" fmla="*/ 350599 h 2349961"/>
              <a:gd name="csX31" fmla="*/ 1606122 w 1634549"/>
              <a:gd name="csY31" fmla="*/ 156348 h 2349961"/>
              <a:gd name="csX32" fmla="*/ 1596646 w 1634549"/>
              <a:gd name="csY32" fmla="*/ 56854 h 2349961"/>
              <a:gd name="csX33" fmla="*/ 1554006 w 1634549"/>
              <a:gd name="csY33" fmla="*/ 0 h 2349961"/>
              <a:gd name="csX34" fmla="*/ 1160766 w 1634549"/>
              <a:gd name="csY34" fmla="*/ 137397 h 2349961"/>
              <a:gd name="csX35" fmla="*/ 999680 w 1634549"/>
              <a:gd name="csY35" fmla="*/ 184775 h 2349961"/>
              <a:gd name="csX36" fmla="*/ 61590 w 1634549"/>
              <a:gd name="csY36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450093 w 1634549"/>
              <a:gd name="csY6" fmla="*/ 2349961 h 2349961"/>
              <a:gd name="csX7" fmla="*/ 630130 w 1634549"/>
              <a:gd name="csY7" fmla="*/ 2345223 h 2349961"/>
              <a:gd name="csX8" fmla="*/ 686984 w 1634549"/>
              <a:gd name="csY8" fmla="*/ 2297845 h 2349961"/>
              <a:gd name="csX9" fmla="*/ 686984 w 1634549"/>
              <a:gd name="csY9" fmla="*/ 2259942 h 2349961"/>
              <a:gd name="csX10" fmla="*/ 611179 w 1634549"/>
              <a:gd name="csY10" fmla="*/ 2226777 h 2349961"/>
              <a:gd name="csX11" fmla="*/ 653819 w 1634549"/>
              <a:gd name="csY11" fmla="*/ 2070429 h 2349961"/>
              <a:gd name="csX12" fmla="*/ 885973 w 1634549"/>
              <a:gd name="csY12" fmla="*/ 1899868 h 2349961"/>
              <a:gd name="csX13" fmla="*/ 1113388 w 1634549"/>
              <a:gd name="csY13" fmla="*/ 1928295 h 2349961"/>
              <a:gd name="csX14" fmla="*/ 1198669 w 1634549"/>
              <a:gd name="csY14" fmla="*/ 1966197 h 2349961"/>
              <a:gd name="csX15" fmla="*/ 1212882 w 1634549"/>
              <a:gd name="csY15" fmla="*/ 1937770 h 2349961"/>
              <a:gd name="csX16" fmla="*/ 1179718 w 1634549"/>
              <a:gd name="csY16" fmla="*/ 1871441 h 2349961"/>
              <a:gd name="csX17" fmla="*/ 1165504 w 1634549"/>
              <a:gd name="csY17" fmla="*/ 1738782 h 2349961"/>
              <a:gd name="csX18" fmla="*/ 1137077 w 1634549"/>
              <a:gd name="csY18" fmla="*/ 1667714 h 2349961"/>
              <a:gd name="csX19" fmla="*/ 1099175 w 1634549"/>
              <a:gd name="csY19" fmla="*/ 1662976 h 2349961"/>
              <a:gd name="csX20" fmla="*/ 1066010 w 1634549"/>
              <a:gd name="csY20" fmla="*/ 1511366 h 2349961"/>
              <a:gd name="csX21" fmla="*/ 1132339 w 1634549"/>
              <a:gd name="csY21" fmla="*/ 1478201 h 2349961"/>
              <a:gd name="csX22" fmla="*/ 1212882 w 1634549"/>
              <a:gd name="csY22" fmla="*/ 1407134 h 2349961"/>
              <a:gd name="csX23" fmla="*/ 1212882 w 1634549"/>
              <a:gd name="csY23" fmla="*/ 1246048 h 2349961"/>
              <a:gd name="csX24" fmla="*/ 1634549 w 1634549"/>
              <a:gd name="csY24" fmla="*/ 1293426 h 2349961"/>
              <a:gd name="csX25" fmla="*/ 1577695 w 1634549"/>
              <a:gd name="csY25" fmla="*/ 1193932 h 2349961"/>
              <a:gd name="csX26" fmla="*/ 1582433 w 1634549"/>
              <a:gd name="csY26" fmla="*/ 791217 h 2349961"/>
              <a:gd name="csX27" fmla="*/ 1563481 w 1634549"/>
              <a:gd name="csY27" fmla="*/ 668033 h 2349961"/>
              <a:gd name="csX28" fmla="*/ 1506627 w 1634549"/>
              <a:gd name="csY28" fmla="*/ 535374 h 2349961"/>
              <a:gd name="csX29" fmla="*/ 1482938 w 1634549"/>
              <a:gd name="csY29" fmla="*/ 350599 h 2349961"/>
              <a:gd name="csX30" fmla="*/ 1606122 w 1634549"/>
              <a:gd name="csY30" fmla="*/ 156348 h 2349961"/>
              <a:gd name="csX31" fmla="*/ 1596646 w 1634549"/>
              <a:gd name="csY31" fmla="*/ 56854 h 2349961"/>
              <a:gd name="csX32" fmla="*/ 1554006 w 1634549"/>
              <a:gd name="csY32" fmla="*/ 0 h 2349961"/>
              <a:gd name="csX33" fmla="*/ 1160766 w 1634549"/>
              <a:gd name="csY33" fmla="*/ 137397 h 2349961"/>
              <a:gd name="csX34" fmla="*/ 999680 w 1634549"/>
              <a:gd name="csY34" fmla="*/ 184775 h 2349961"/>
              <a:gd name="csX35" fmla="*/ 61590 w 1634549"/>
              <a:gd name="csY35" fmla="*/ 198989 h 2349961"/>
              <a:gd name="csX0" fmla="*/ 61590 w 1634549"/>
              <a:gd name="csY0" fmla="*/ 198989 h 2345223"/>
              <a:gd name="csX1" fmla="*/ 0 w 1634549"/>
              <a:gd name="csY1" fmla="*/ 217940 h 2345223"/>
              <a:gd name="csX2" fmla="*/ 9473 w 1634549"/>
              <a:gd name="csY2" fmla="*/ 578015 h 2345223"/>
              <a:gd name="csX3" fmla="*/ 227416 w 1634549"/>
              <a:gd name="csY3" fmla="*/ 573277 h 2345223"/>
              <a:gd name="csX4" fmla="*/ 217940 w 1634549"/>
              <a:gd name="csY4" fmla="*/ 909662 h 2345223"/>
              <a:gd name="csX5" fmla="*/ 900186 w 1634549"/>
              <a:gd name="csY5" fmla="*/ 876498 h 2345223"/>
              <a:gd name="csX6" fmla="*/ 630130 w 1634549"/>
              <a:gd name="csY6" fmla="*/ 2345223 h 2345223"/>
              <a:gd name="csX7" fmla="*/ 686984 w 1634549"/>
              <a:gd name="csY7" fmla="*/ 2297845 h 2345223"/>
              <a:gd name="csX8" fmla="*/ 686984 w 1634549"/>
              <a:gd name="csY8" fmla="*/ 2259942 h 2345223"/>
              <a:gd name="csX9" fmla="*/ 611179 w 1634549"/>
              <a:gd name="csY9" fmla="*/ 2226777 h 2345223"/>
              <a:gd name="csX10" fmla="*/ 653819 w 1634549"/>
              <a:gd name="csY10" fmla="*/ 2070429 h 2345223"/>
              <a:gd name="csX11" fmla="*/ 885973 w 1634549"/>
              <a:gd name="csY11" fmla="*/ 1899868 h 2345223"/>
              <a:gd name="csX12" fmla="*/ 1113388 w 1634549"/>
              <a:gd name="csY12" fmla="*/ 1928295 h 2345223"/>
              <a:gd name="csX13" fmla="*/ 1198669 w 1634549"/>
              <a:gd name="csY13" fmla="*/ 1966197 h 2345223"/>
              <a:gd name="csX14" fmla="*/ 1212882 w 1634549"/>
              <a:gd name="csY14" fmla="*/ 1937770 h 2345223"/>
              <a:gd name="csX15" fmla="*/ 1179718 w 1634549"/>
              <a:gd name="csY15" fmla="*/ 1871441 h 2345223"/>
              <a:gd name="csX16" fmla="*/ 1165504 w 1634549"/>
              <a:gd name="csY16" fmla="*/ 1738782 h 2345223"/>
              <a:gd name="csX17" fmla="*/ 1137077 w 1634549"/>
              <a:gd name="csY17" fmla="*/ 1667714 h 2345223"/>
              <a:gd name="csX18" fmla="*/ 1099175 w 1634549"/>
              <a:gd name="csY18" fmla="*/ 1662976 h 2345223"/>
              <a:gd name="csX19" fmla="*/ 1066010 w 1634549"/>
              <a:gd name="csY19" fmla="*/ 1511366 h 2345223"/>
              <a:gd name="csX20" fmla="*/ 1132339 w 1634549"/>
              <a:gd name="csY20" fmla="*/ 1478201 h 2345223"/>
              <a:gd name="csX21" fmla="*/ 1212882 w 1634549"/>
              <a:gd name="csY21" fmla="*/ 1407134 h 2345223"/>
              <a:gd name="csX22" fmla="*/ 1212882 w 1634549"/>
              <a:gd name="csY22" fmla="*/ 1246048 h 2345223"/>
              <a:gd name="csX23" fmla="*/ 1634549 w 1634549"/>
              <a:gd name="csY23" fmla="*/ 1293426 h 2345223"/>
              <a:gd name="csX24" fmla="*/ 1577695 w 1634549"/>
              <a:gd name="csY24" fmla="*/ 1193932 h 2345223"/>
              <a:gd name="csX25" fmla="*/ 1582433 w 1634549"/>
              <a:gd name="csY25" fmla="*/ 791217 h 2345223"/>
              <a:gd name="csX26" fmla="*/ 1563481 w 1634549"/>
              <a:gd name="csY26" fmla="*/ 668033 h 2345223"/>
              <a:gd name="csX27" fmla="*/ 1506627 w 1634549"/>
              <a:gd name="csY27" fmla="*/ 535374 h 2345223"/>
              <a:gd name="csX28" fmla="*/ 1482938 w 1634549"/>
              <a:gd name="csY28" fmla="*/ 350599 h 2345223"/>
              <a:gd name="csX29" fmla="*/ 1606122 w 1634549"/>
              <a:gd name="csY29" fmla="*/ 156348 h 2345223"/>
              <a:gd name="csX30" fmla="*/ 1596646 w 1634549"/>
              <a:gd name="csY30" fmla="*/ 56854 h 2345223"/>
              <a:gd name="csX31" fmla="*/ 1554006 w 1634549"/>
              <a:gd name="csY31" fmla="*/ 0 h 2345223"/>
              <a:gd name="csX32" fmla="*/ 1160766 w 1634549"/>
              <a:gd name="csY32" fmla="*/ 137397 h 2345223"/>
              <a:gd name="csX33" fmla="*/ 999680 w 1634549"/>
              <a:gd name="csY33" fmla="*/ 184775 h 2345223"/>
              <a:gd name="csX34" fmla="*/ 61590 w 1634549"/>
              <a:gd name="csY34" fmla="*/ 198989 h 2345223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86984 w 1634549"/>
              <a:gd name="csY7" fmla="*/ 2259942 h 2297845"/>
              <a:gd name="csX8" fmla="*/ 611179 w 1634549"/>
              <a:gd name="csY8" fmla="*/ 2226777 h 2297845"/>
              <a:gd name="csX9" fmla="*/ 653819 w 1634549"/>
              <a:gd name="csY9" fmla="*/ 2070429 h 2297845"/>
              <a:gd name="csX10" fmla="*/ 885973 w 1634549"/>
              <a:gd name="csY10" fmla="*/ 1899868 h 2297845"/>
              <a:gd name="csX11" fmla="*/ 1113388 w 1634549"/>
              <a:gd name="csY11" fmla="*/ 1928295 h 2297845"/>
              <a:gd name="csX12" fmla="*/ 1198669 w 1634549"/>
              <a:gd name="csY12" fmla="*/ 1966197 h 2297845"/>
              <a:gd name="csX13" fmla="*/ 1212882 w 1634549"/>
              <a:gd name="csY13" fmla="*/ 1937770 h 2297845"/>
              <a:gd name="csX14" fmla="*/ 1179718 w 1634549"/>
              <a:gd name="csY14" fmla="*/ 1871441 h 2297845"/>
              <a:gd name="csX15" fmla="*/ 1165504 w 1634549"/>
              <a:gd name="csY15" fmla="*/ 1738782 h 2297845"/>
              <a:gd name="csX16" fmla="*/ 1137077 w 1634549"/>
              <a:gd name="csY16" fmla="*/ 1667714 h 2297845"/>
              <a:gd name="csX17" fmla="*/ 1099175 w 1634549"/>
              <a:gd name="csY17" fmla="*/ 1662976 h 2297845"/>
              <a:gd name="csX18" fmla="*/ 1066010 w 1634549"/>
              <a:gd name="csY18" fmla="*/ 1511366 h 2297845"/>
              <a:gd name="csX19" fmla="*/ 1132339 w 1634549"/>
              <a:gd name="csY19" fmla="*/ 1478201 h 2297845"/>
              <a:gd name="csX20" fmla="*/ 1212882 w 1634549"/>
              <a:gd name="csY20" fmla="*/ 1407134 h 2297845"/>
              <a:gd name="csX21" fmla="*/ 1212882 w 1634549"/>
              <a:gd name="csY21" fmla="*/ 1246048 h 2297845"/>
              <a:gd name="csX22" fmla="*/ 1634549 w 1634549"/>
              <a:gd name="csY22" fmla="*/ 1293426 h 2297845"/>
              <a:gd name="csX23" fmla="*/ 1577695 w 1634549"/>
              <a:gd name="csY23" fmla="*/ 1193932 h 2297845"/>
              <a:gd name="csX24" fmla="*/ 1582433 w 1634549"/>
              <a:gd name="csY24" fmla="*/ 791217 h 2297845"/>
              <a:gd name="csX25" fmla="*/ 1563481 w 1634549"/>
              <a:gd name="csY25" fmla="*/ 668033 h 2297845"/>
              <a:gd name="csX26" fmla="*/ 1506627 w 1634549"/>
              <a:gd name="csY26" fmla="*/ 535374 h 2297845"/>
              <a:gd name="csX27" fmla="*/ 1482938 w 1634549"/>
              <a:gd name="csY27" fmla="*/ 350599 h 2297845"/>
              <a:gd name="csX28" fmla="*/ 1606122 w 1634549"/>
              <a:gd name="csY28" fmla="*/ 156348 h 2297845"/>
              <a:gd name="csX29" fmla="*/ 1596646 w 1634549"/>
              <a:gd name="csY29" fmla="*/ 56854 h 2297845"/>
              <a:gd name="csX30" fmla="*/ 1554006 w 1634549"/>
              <a:gd name="csY30" fmla="*/ 0 h 2297845"/>
              <a:gd name="csX31" fmla="*/ 1160766 w 1634549"/>
              <a:gd name="csY31" fmla="*/ 137397 h 2297845"/>
              <a:gd name="csX32" fmla="*/ 999680 w 1634549"/>
              <a:gd name="csY32" fmla="*/ 184775 h 2297845"/>
              <a:gd name="csX33" fmla="*/ 61590 w 1634549"/>
              <a:gd name="csY33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11179 w 1634549"/>
              <a:gd name="csY7" fmla="*/ 2226777 h 2297845"/>
              <a:gd name="csX8" fmla="*/ 653819 w 1634549"/>
              <a:gd name="csY8" fmla="*/ 2070429 h 2297845"/>
              <a:gd name="csX9" fmla="*/ 885973 w 1634549"/>
              <a:gd name="csY9" fmla="*/ 1899868 h 2297845"/>
              <a:gd name="csX10" fmla="*/ 1113388 w 1634549"/>
              <a:gd name="csY10" fmla="*/ 1928295 h 2297845"/>
              <a:gd name="csX11" fmla="*/ 1198669 w 1634549"/>
              <a:gd name="csY11" fmla="*/ 1966197 h 2297845"/>
              <a:gd name="csX12" fmla="*/ 1212882 w 1634549"/>
              <a:gd name="csY12" fmla="*/ 1937770 h 2297845"/>
              <a:gd name="csX13" fmla="*/ 1179718 w 1634549"/>
              <a:gd name="csY13" fmla="*/ 1871441 h 2297845"/>
              <a:gd name="csX14" fmla="*/ 1165504 w 1634549"/>
              <a:gd name="csY14" fmla="*/ 1738782 h 2297845"/>
              <a:gd name="csX15" fmla="*/ 1137077 w 1634549"/>
              <a:gd name="csY15" fmla="*/ 1667714 h 2297845"/>
              <a:gd name="csX16" fmla="*/ 1099175 w 1634549"/>
              <a:gd name="csY16" fmla="*/ 1662976 h 2297845"/>
              <a:gd name="csX17" fmla="*/ 1066010 w 1634549"/>
              <a:gd name="csY17" fmla="*/ 1511366 h 2297845"/>
              <a:gd name="csX18" fmla="*/ 1132339 w 1634549"/>
              <a:gd name="csY18" fmla="*/ 1478201 h 2297845"/>
              <a:gd name="csX19" fmla="*/ 1212882 w 1634549"/>
              <a:gd name="csY19" fmla="*/ 1407134 h 2297845"/>
              <a:gd name="csX20" fmla="*/ 1212882 w 1634549"/>
              <a:gd name="csY20" fmla="*/ 1246048 h 2297845"/>
              <a:gd name="csX21" fmla="*/ 1634549 w 1634549"/>
              <a:gd name="csY21" fmla="*/ 1293426 h 2297845"/>
              <a:gd name="csX22" fmla="*/ 1577695 w 1634549"/>
              <a:gd name="csY22" fmla="*/ 1193932 h 2297845"/>
              <a:gd name="csX23" fmla="*/ 1582433 w 1634549"/>
              <a:gd name="csY23" fmla="*/ 791217 h 2297845"/>
              <a:gd name="csX24" fmla="*/ 1563481 w 1634549"/>
              <a:gd name="csY24" fmla="*/ 668033 h 2297845"/>
              <a:gd name="csX25" fmla="*/ 1506627 w 1634549"/>
              <a:gd name="csY25" fmla="*/ 535374 h 2297845"/>
              <a:gd name="csX26" fmla="*/ 1482938 w 1634549"/>
              <a:gd name="csY26" fmla="*/ 350599 h 2297845"/>
              <a:gd name="csX27" fmla="*/ 1606122 w 1634549"/>
              <a:gd name="csY27" fmla="*/ 156348 h 2297845"/>
              <a:gd name="csX28" fmla="*/ 1596646 w 1634549"/>
              <a:gd name="csY28" fmla="*/ 56854 h 2297845"/>
              <a:gd name="csX29" fmla="*/ 1554006 w 1634549"/>
              <a:gd name="csY29" fmla="*/ 0 h 2297845"/>
              <a:gd name="csX30" fmla="*/ 1160766 w 1634549"/>
              <a:gd name="csY30" fmla="*/ 137397 h 2297845"/>
              <a:gd name="csX31" fmla="*/ 999680 w 1634549"/>
              <a:gd name="csY31" fmla="*/ 184775 h 2297845"/>
              <a:gd name="csX32" fmla="*/ 61590 w 1634549"/>
              <a:gd name="csY32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53819 w 1634549"/>
              <a:gd name="csY7" fmla="*/ 2070429 h 2297845"/>
              <a:gd name="csX8" fmla="*/ 885973 w 1634549"/>
              <a:gd name="csY8" fmla="*/ 1899868 h 2297845"/>
              <a:gd name="csX9" fmla="*/ 1113388 w 1634549"/>
              <a:gd name="csY9" fmla="*/ 1928295 h 2297845"/>
              <a:gd name="csX10" fmla="*/ 1198669 w 1634549"/>
              <a:gd name="csY10" fmla="*/ 1966197 h 2297845"/>
              <a:gd name="csX11" fmla="*/ 1212882 w 1634549"/>
              <a:gd name="csY11" fmla="*/ 1937770 h 2297845"/>
              <a:gd name="csX12" fmla="*/ 1179718 w 1634549"/>
              <a:gd name="csY12" fmla="*/ 1871441 h 2297845"/>
              <a:gd name="csX13" fmla="*/ 1165504 w 1634549"/>
              <a:gd name="csY13" fmla="*/ 1738782 h 2297845"/>
              <a:gd name="csX14" fmla="*/ 1137077 w 1634549"/>
              <a:gd name="csY14" fmla="*/ 1667714 h 2297845"/>
              <a:gd name="csX15" fmla="*/ 1099175 w 1634549"/>
              <a:gd name="csY15" fmla="*/ 1662976 h 2297845"/>
              <a:gd name="csX16" fmla="*/ 1066010 w 1634549"/>
              <a:gd name="csY16" fmla="*/ 1511366 h 2297845"/>
              <a:gd name="csX17" fmla="*/ 1132339 w 1634549"/>
              <a:gd name="csY17" fmla="*/ 1478201 h 2297845"/>
              <a:gd name="csX18" fmla="*/ 1212882 w 1634549"/>
              <a:gd name="csY18" fmla="*/ 1407134 h 2297845"/>
              <a:gd name="csX19" fmla="*/ 1212882 w 1634549"/>
              <a:gd name="csY19" fmla="*/ 1246048 h 2297845"/>
              <a:gd name="csX20" fmla="*/ 1634549 w 1634549"/>
              <a:gd name="csY20" fmla="*/ 1293426 h 2297845"/>
              <a:gd name="csX21" fmla="*/ 1577695 w 1634549"/>
              <a:gd name="csY21" fmla="*/ 1193932 h 2297845"/>
              <a:gd name="csX22" fmla="*/ 1582433 w 1634549"/>
              <a:gd name="csY22" fmla="*/ 791217 h 2297845"/>
              <a:gd name="csX23" fmla="*/ 1563481 w 1634549"/>
              <a:gd name="csY23" fmla="*/ 668033 h 2297845"/>
              <a:gd name="csX24" fmla="*/ 1506627 w 1634549"/>
              <a:gd name="csY24" fmla="*/ 535374 h 2297845"/>
              <a:gd name="csX25" fmla="*/ 1482938 w 1634549"/>
              <a:gd name="csY25" fmla="*/ 350599 h 2297845"/>
              <a:gd name="csX26" fmla="*/ 1606122 w 1634549"/>
              <a:gd name="csY26" fmla="*/ 156348 h 2297845"/>
              <a:gd name="csX27" fmla="*/ 1596646 w 1634549"/>
              <a:gd name="csY27" fmla="*/ 56854 h 2297845"/>
              <a:gd name="csX28" fmla="*/ 1554006 w 1634549"/>
              <a:gd name="csY28" fmla="*/ 0 h 2297845"/>
              <a:gd name="csX29" fmla="*/ 1160766 w 1634549"/>
              <a:gd name="csY29" fmla="*/ 137397 h 2297845"/>
              <a:gd name="csX30" fmla="*/ 999680 w 1634549"/>
              <a:gd name="csY30" fmla="*/ 184775 h 2297845"/>
              <a:gd name="csX31" fmla="*/ 61590 w 1634549"/>
              <a:gd name="csY31" fmla="*/ 198989 h 2297845"/>
              <a:gd name="csX0" fmla="*/ 61590 w 1634549"/>
              <a:gd name="csY0" fmla="*/ 198989 h 2070429"/>
              <a:gd name="csX1" fmla="*/ 0 w 1634549"/>
              <a:gd name="csY1" fmla="*/ 217940 h 2070429"/>
              <a:gd name="csX2" fmla="*/ 9473 w 1634549"/>
              <a:gd name="csY2" fmla="*/ 578015 h 2070429"/>
              <a:gd name="csX3" fmla="*/ 227416 w 1634549"/>
              <a:gd name="csY3" fmla="*/ 573277 h 2070429"/>
              <a:gd name="csX4" fmla="*/ 217940 w 1634549"/>
              <a:gd name="csY4" fmla="*/ 909662 h 2070429"/>
              <a:gd name="csX5" fmla="*/ 900186 w 1634549"/>
              <a:gd name="csY5" fmla="*/ 876498 h 2070429"/>
              <a:gd name="csX6" fmla="*/ 653819 w 1634549"/>
              <a:gd name="csY6" fmla="*/ 2070429 h 2070429"/>
              <a:gd name="csX7" fmla="*/ 885973 w 1634549"/>
              <a:gd name="csY7" fmla="*/ 1899868 h 2070429"/>
              <a:gd name="csX8" fmla="*/ 1113388 w 1634549"/>
              <a:gd name="csY8" fmla="*/ 1928295 h 2070429"/>
              <a:gd name="csX9" fmla="*/ 1198669 w 1634549"/>
              <a:gd name="csY9" fmla="*/ 1966197 h 2070429"/>
              <a:gd name="csX10" fmla="*/ 1212882 w 1634549"/>
              <a:gd name="csY10" fmla="*/ 1937770 h 2070429"/>
              <a:gd name="csX11" fmla="*/ 1179718 w 1634549"/>
              <a:gd name="csY11" fmla="*/ 1871441 h 2070429"/>
              <a:gd name="csX12" fmla="*/ 1165504 w 1634549"/>
              <a:gd name="csY12" fmla="*/ 1738782 h 2070429"/>
              <a:gd name="csX13" fmla="*/ 1137077 w 1634549"/>
              <a:gd name="csY13" fmla="*/ 1667714 h 2070429"/>
              <a:gd name="csX14" fmla="*/ 1099175 w 1634549"/>
              <a:gd name="csY14" fmla="*/ 1662976 h 2070429"/>
              <a:gd name="csX15" fmla="*/ 1066010 w 1634549"/>
              <a:gd name="csY15" fmla="*/ 1511366 h 2070429"/>
              <a:gd name="csX16" fmla="*/ 1132339 w 1634549"/>
              <a:gd name="csY16" fmla="*/ 1478201 h 2070429"/>
              <a:gd name="csX17" fmla="*/ 1212882 w 1634549"/>
              <a:gd name="csY17" fmla="*/ 1407134 h 2070429"/>
              <a:gd name="csX18" fmla="*/ 1212882 w 1634549"/>
              <a:gd name="csY18" fmla="*/ 1246048 h 2070429"/>
              <a:gd name="csX19" fmla="*/ 1634549 w 1634549"/>
              <a:gd name="csY19" fmla="*/ 1293426 h 2070429"/>
              <a:gd name="csX20" fmla="*/ 1577695 w 1634549"/>
              <a:gd name="csY20" fmla="*/ 1193932 h 2070429"/>
              <a:gd name="csX21" fmla="*/ 1582433 w 1634549"/>
              <a:gd name="csY21" fmla="*/ 791217 h 2070429"/>
              <a:gd name="csX22" fmla="*/ 1563481 w 1634549"/>
              <a:gd name="csY22" fmla="*/ 668033 h 2070429"/>
              <a:gd name="csX23" fmla="*/ 1506627 w 1634549"/>
              <a:gd name="csY23" fmla="*/ 535374 h 2070429"/>
              <a:gd name="csX24" fmla="*/ 1482938 w 1634549"/>
              <a:gd name="csY24" fmla="*/ 350599 h 2070429"/>
              <a:gd name="csX25" fmla="*/ 1606122 w 1634549"/>
              <a:gd name="csY25" fmla="*/ 156348 h 2070429"/>
              <a:gd name="csX26" fmla="*/ 1596646 w 1634549"/>
              <a:gd name="csY26" fmla="*/ 56854 h 2070429"/>
              <a:gd name="csX27" fmla="*/ 1554006 w 1634549"/>
              <a:gd name="csY27" fmla="*/ 0 h 2070429"/>
              <a:gd name="csX28" fmla="*/ 1160766 w 1634549"/>
              <a:gd name="csY28" fmla="*/ 137397 h 2070429"/>
              <a:gd name="csX29" fmla="*/ 999680 w 1634549"/>
              <a:gd name="csY29" fmla="*/ 184775 h 2070429"/>
              <a:gd name="csX30" fmla="*/ 61590 w 1634549"/>
              <a:gd name="csY30" fmla="*/ 198989 h 2070429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885973 w 1634549"/>
              <a:gd name="csY6" fmla="*/ 1899868 h 1966197"/>
              <a:gd name="csX7" fmla="*/ 1113388 w 1634549"/>
              <a:gd name="csY7" fmla="*/ 1928295 h 1966197"/>
              <a:gd name="csX8" fmla="*/ 1198669 w 1634549"/>
              <a:gd name="csY8" fmla="*/ 1966197 h 1966197"/>
              <a:gd name="csX9" fmla="*/ 1212882 w 1634549"/>
              <a:gd name="csY9" fmla="*/ 1937770 h 1966197"/>
              <a:gd name="csX10" fmla="*/ 1179718 w 1634549"/>
              <a:gd name="csY10" fmla="*/ 1871441 h 1966197"/>
              <a:gd name="csX11" fmla="*/ 1165504 w 1634549"/>
              <a:gd name="csY11" fmla="*/ 1738782 h 1966197"/>
              <a:gd name="csX12" fmla="*/ 1137077 w 1634549"/>
              <a:gd name="csY12" fmla="*/ 1667714 h 1966197"/>
              <a:gd name="csX13" fmla="*/ 1099175 w 1634549"/>
              <a:gd name="csY13" fmla="*/ 1662976 h 1966197"/>
              <a:gd name="csX14" fmla="*/ 1066010 w 1634549"/>
              <a:gd name="csY14" fmla="*/ 1511366 h 1966197"/>
              <a:gd name="csX15" fmla="*/ 1132339 w 1634549"/>
              <a:gd name="csY15" fmla="*/ 1478201 h 1966197"/>
              <a:gd name="csX16" fmla="*/ 1212882 w 1634549"/>
              <a:gd name="csY16" fmla="*/ 1407134 h 1966197"/>
              <a:gd name="csX17" fmla="*/ 1212882 w 1634549"/>
              <a:gd name="csY17" fmla="*/ 1246048 h 1966197"/>
              <a:gd name="csX18" fmla="*/ 1634549 w 1634549"/>
              <a:gd name="csY18" fmla="*/ 1293426 h 1966197"/>
              <a:gd name="csX19" fmla="*/ 1577695 w 1634549"/>
              <a:gd name="csY19" fmla="*/ 1193932 h 1966197"/>
              <a:gd name="csX20" fmla="*/ 1582433 w 1634549"/>
              <a:gd name="csY20" fmla="*/ 791217 h 1966197"/>
              <a:gd name="csX21" fmla="*/ 1563481 w 1634549"/>
              <a:gd name="csY21" fmla="*/ 668033 h 1966197"/>
              <a:gd name="csX22" fmla="*/ 1506627 w 1634549"/>
              <a:gd name="csY22" fmla="*/ 535374 h 1966197"/>
              <a:gd name="csX23" fmla="*/ 1482938 w 1634549"/>
              <a:gd name="csY23" fmla="*/ 350599 h 1966197"/>
              <a:gd name="csX24" fmla="*/ 1606122 w 1634549"/>
              <a:gd name="csY24" fmla="*/ 156348 h 1966197"/>
              <a:gd name="csX25" fmla="*/ 1596646 w 1634549"/>
              <a:gd name="csY25" fmla="*/ 56854 h 1966197"/>
              <a:gd name="csX26" fmla="*/ 1554006 w 1634549"/>
              <a:gd name="csY26" fmla="*/ 0 h 1966197"/>
              <a:gd name="csX27" fmla="*/ 1160766 w 1634549"/>
              <a:gd name="csY27" fmla="*/ 137397 h 1966197"/>
              <a:gd name="csX28" fmla="*/ 999680 w 1634549"/>
              <a:gd name="csY28" fmla="*/ 184775 h 1966197"/>
              <a:gd name="csX29" fmla="*/ 61590 w 1634549"/>
              <a:gd name="csY29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13388 w 1634549"/>
              <a:gd name="csY6" fmla="*/ 1928295 h 1966197"/>
              <a:gd name="csX7" fmla="*/ 1198669 w 1634549"/>
              <a:gd name="csY7" fmla="*/ 1966197 h 1966197"/>
              <a:gd name="csX8" fmla="*/ 1212882 w 1634549"/>
              <a:gd name="csY8" fmla="*/ 1937770 h 1966197"/>
              <a:gd name="csX9" fmla="*/ 1179718 w 1634549"/>
              <a:gd name="csY9" fmla="*/ 1871441 h 1966197"/>
              <a:gd name="csX10" fmla="*/ 1165504 w 1634549"/>
              <a:gd name="csY10" fmla="*/ 1738782 h 1966197"/>
              <a:gd name="csX11" fmla="*/ 1137077 w 1634549"/>
              <a:gd name="csY11" fmla="*/ 1667714 h 1966197"/>
              <a:gd name="csX12" fmla="*/ 1099175 w 1634549"/>
              <a:gd name="csY12" fmla="*/ 1662976 h 1966197"/>
              <a:gd name="csX13" fmla="*/ 1066010 w 1634549"/>
              <a:gd name="csY13" fmla="*/ 1511366 h 1966197"/>
              <a:gd name="csX14" fmla="*/ 1132339 w 1634549"/>
              <a:gd name="csY14" fmla="*/ 1478201 h 1966197"/>
              <a:gd name="csX15" fmla="*/ 1212882 w 1634549"/>
              <a:gd name="csY15" fmla="*/ 1407134 h 1966197"/>
              <a:gd name="csX16" fmla="*/ 1212882 w 1634549"/>
              <a:gd name="csY16" fmla="*/ 1246048 h 1966197"/>
              <a:gd name="csX17" fmla="*/ 1634549 w 1634549"/>
              <a:gd name="csY17" fmla="*/ 1293426 h 1966197"/>
              <a:gd name="csX18" fmla="*/ 1577695 w 1634549"/>
              <a:gd name="csY18" fmla="*/ 1193932 h 1966197"/>
              <a:gd name="csX19" fmla="*/ 1582433 w 1634549"/>
              <a:gd name="csY19" fmla="*/ 791217 h 1966197"/>
              <a:gd name="csX20" fmla="*/ 1563481 w 1634549"/>
              <a:gd name="csY20" fmla="*/ 668033 h 1966197"/>
              <a:gd name="csX21" fmla="*/ 1506627 w 1634549"/>
              <a:gd name="csY21" fmla="*/ 535374 h 1966197"/>
              <a:gd name="csX22" fmla="*/ 1482938 w 1634549"/>
              <a:gd name="csY22" fmla="*/ 350599 h 1966197"/>
              <a:gd name="csX23" fmla="*/ 1606122 w 1634549"/>
              <a:gd name="csY23" fmla="*/ 156348 h 1966197"/>
              <a:gd name="csX24" fmla="*/ 1596646 w 1634549"/>
              <a:gd name="csY24" fmla="*/ 56854 h 1966197"/>
              <a:gd name="csX25" fmla="*/ 1554006 w 1634549"/>
              <a:gd name="csY25" fmla="*/ 0 h 1966197"/>
              <a:gd name="csX26" fmla="*/ 1160766 w 1634549"/>
              <a:gd name="csY26" fmla="*/ 137397 h 1966197"/>
              <a:gd name="csX27" fmla="*/ 999680 w 1634549"/>
              <a:gd name="csY27" fmla="*/ 184775 h 1966197"/>
              <a:gd name="csX28" fmla="*/ 61590 w 1634549"/>
              <a:gd name="csY28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212882 w 1634549"/>
              <a:gd name="csY7" fmla="*/ 1937770 h 1966197"/>
              <a:gd name="csX8" fmla="*/ 1179718 w 1634549"/>
              <a:gd name="csY8" fmla="*/ 1871441 h 1966197"/>
              <a:gd name="csX9" fmla="*/ 1165504 w 1634549"/>
              <a:gd name="csY9" fmla="*/ 1738782 h 1966197"/>
              <a:gd name="csX10" fmla="*/ 1137077 w 1634549"/>
              <a:gd name="csY10" fmla="*/ 1667714 h 1966197"/>
              <a:gd name="csX11" fmla="*/ 1099175 w 1634549"/>
              <a:gd name="csY11" fmla="*/ 1662976 h 1966197"/>
              <a:gd name="csX12" fmla="*/ 1066010 w 1634549"/>
              <a:gd name="csY12" fmla="*/ 1511366 h 1966197"/>
              <a:gd name="csX13" fmla="*/ 1132339 w 1634549"/>
              <a:gd name="csY13" fmla="*/ 1478201 h 1966197"/>
              <a:gd name="csX14" fmla="*/ 1212882 w 1634549"/>
              <a:gd name="csY14" fmla="*/ 1407134 h 1966197"/>
              <a:gd name="csX15" fmla="*/ 1212882 w 1634549"/>
              <a:gd name="csY15" fmla="*/ 1246048 h 1966197"/>
              <a:gd name="csX16" fmla="*/ 1634549 w 1634549"/>
              <a:gd name="csY16" fmla="*/ 1293426 h 1966197"/>
              <a:gd name="csX17" fmla="*/ 1577695 w 1634549"/>
              <a:gd name="csY17" fmla="*/ 1193932 h 1966197"/>
              <a:gd name="csX18" fmla="*/ 1582433 w 1634549"/>
              <a:gd name="csY18" fmla="*/ 791217 h 1966197"/>
              <a:gd name="csX19" fmla="*/ 1563481 w 1634549"/>
              <a:gd name="csY19" fmla="*/ 668033 h 1966197"/>
              <a:gd name="csX20" fmla="*/ 1506627 w 1634549"/>
              <a:gd name="csY20" fmla="*/ 535374 h 1966197"/>
              <a:gd name="csX21" fmla="*/ 1482938 w 1634549"/>
              <a:gd name="csY21" fmla="*/ 350599 h 1966197"/>
              <a:gd name="csX22" fmla="*/ 1606122 w 1634549"/>
              <a:gd name="csY22" fmla="*/ 156348 h 1966197"/>
              <a:gd name="csX23" fmla="*/ 1596646 w 1634549"/>
              <a:gd name="csY23" fmla="*/ 56854 h 1966197"/>
              <a:gd name="csX24" fmla="*/ 1554006 w 1634549"/>
              <a:gd name="csY24" fmla="*/ 0 h 1966197"/>
              <a:gd name="csX25" fmla="*/ 1160766 w 1634549"/>
              <a:gd name="csY25" fmla="*/ 137397 h 1966197"/>
              <a:gd name="csX26" fmla="*/ 999680 w 1634549"/>
              <a:gd name="csY26" fmla="*/ 184775 h 1966197"/>
              <a:gd name="csX27" fmla="*/ 61590 w 1634549"/>
              <a:gd name="csY27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179718 w 1634549"/>
              <a:gd name="csY7" fmla="*/ 1871441 h 1966197"/>
              <a:gd name="csX8" fmla="*/ 1165504 w 1634549"/>
              <a:gd name="csY8" fmla="*/ 1738782 h 1966197"/>
              <a:gd name="csX9" fmla="*/ 1137077 w 1634549"/>
              <a:gd name="csY9" fmla="*/ 1667714 h 1966197"/>
              <a:gd name="csX10" fmla="*/ 1099175 w 1634549"/>
              <a:gd name="csY10" fmla="*/ 1662976 h 1966197"/>
              <a:gd name="csX11" fmla="*/ 1066010 w 1634549"/>
              <a:gd name="csY11" fmla="*/ 1511366 h 1966197"/>
              <a:gd name="csX12" fmla="*/ 1132339 w 1634549"/>
              <a:gd name="csY12" fmla="*/ 1478201 h 1966197"/>
              <a:gd name="csX13" fmla="*/ 1212882 w 1634549"/>
              <a:gd name="csY13" fmla="*/ 1407134 h 1966197"/>
              <a:gd name="csX14" fmla="*/ 1212882 w 1634549"/>
              <a:gd name="csY14" fmla="*/ 1246048 h 1966197"/>
              <a:gd name="csX15" fmla="*/ 1634549 w 1634549"/>
              <a:gd name="csY15" fmla="*/ 1293426 h 1966197"/>
              <a:gd name="csX16" fmla="*/ 1577695 w 1634549"/>
              <a:gd name="csY16" fmla="*/ 1193932 h 1966197"/>
              <a:gd name="csX17" fmla="*/ 1582433 w 1634549"/>
              <a:gd name="csY17" fmla="*/ 791217 h 1966197"/>
              <a:gd name="csX18" fmla="*/ 1563481 w 1634549"/>
              <a:gd name="csY18" fmla="*/ 668033 h 1966197"/>
              <a:gd name="csX19" fmla="*/ 1506627 w 1634549"/>
              <a:gd name="csY19" fmla="*/ 535374 h 1966197"/>
              <a:gd name="csX20" fmla="*/ 1482938 w 1634549"/>
              <a:gd name="csY20" fmla="*/ 350599 h 1966197"/>
              <a:gd name="csX21" fmla="*/ 1606122 w 1634549"/>
              <a:gd name="csY21" fmla="*/ 156348 h 1966197"/>
              <a:gd name="csX22" fmla="*/ 1596646 w 1634549"/>
              <a:gd name="csY22" fmla="*/ 56854 h 1966197"/>
              <a:gd name="csX23" fmla="*/ 1554006 w 1634549"/>
              <a:gd name="csY23" fmla="*/ 0 h 1966197"/>
              <a:gd name="csX24" fmla="*/ 1160766 w 1634549"/>
              <a:gd name="csY24" fmla="*/ 137397 h 1966197"/>
              <a:gd name="csX25" fmla="*/ 999680 w 1634549"/>
              <a:gd name="csY25" fmla="*/ 184775 h 1966197"/>
              <a:gd name="csX26" fmla="*/ 61590 w 1634549"/>
              <a:gd name="csY26" fmla="*/ 198989 h 1966197"/>
              <a:gd name="csX0" fmla="*/ 61590 w 1634549"/>
              <a:gd name="csY0" fmla="*/ 198989 h 1871441"/>
              <a:gd name="csX1" fmla="*/ 0 w 1634549"/>
              <a:gd name="csY1" fmla="*/ 217940 h 1871441"/>
              <a:gd name="csX2" fmla="*/ 9473 w 1634549"/>
              <a:gd name="csY2" fmla="*/ 578015 h 1871441"/>
              <a:gd name="csX3" fmla="*/ 227416 w 1634549"/>
              <a:gd name="csY3" fmla="*/ 573277 h 1871441"/>
              <a:gd name="csX4" fmla="*/ 217940 w 1634549"/>
              <a:gd name="csY4" fmla="*/ 909662 h 1871441"/>
              <a:gd name="csX5" fmla="*/ 900186 w 1634549"/>
              <a:gd name="csY5" fmla="*/ 876498 h 1871441"/>
              <a:gd name="csX6" fmla="*/ 1179718 w 1634549"/>
              <a:gd name="csY6" fmla="*/ 1871441 h 1871441"/>
              <a:gd name="csX7" fmla="*/ 1165504 w 1634549"/>
              <a:gd name="csY7" fmla="*/ 1738782 h 1871441"/>
              <a:gd name="csX8" fmla="*/ 1137077 w 1634549"/>
              <a:gd name="csY8" fmla="*/ 1667714 h 1871441"/>
              <a:gd name="csX9" fmla="*/ 1099175 w 1634549"/>
              <a:gd name="csY9" fmla="*/ 1662976 h 1871441"/>
              <a:gd name="csX10" fmla="*/ 1066010 w 1634549"/>
              <a:gd name="csY10" fmla="*/ 1511366 h 1871441"/>
              <a:gd name="csX11" fmla="*/ 1132339 w 1634549"/>
              <a:gd name="csY11" fmla="*/ 1478201 h 1871441"/>
              <a:gd name="csX12" fmla="*/ 1212882 w 1634549"/>
              <a:gd name="csY12" fmla="*/ 1407134 h 1871441"/>
              <a:gd name="csX13" fmla="*/ 1212882 w 1634549"/>
              <a:gd name="csY13" fmla="*/ 1246048 h 1871441"/>
              <a:gd name="csX14" fmla="*/ 1634549 w 1634549"/>
              <a:gd name="csY14" fmla="*/ 1293426 h 1871441"/>
              <a:gd name="csX15" fmla="*/ 1577695 w 1634549"/>
              <a:gd name="csY15" fmla="*/ 1193932 h 1871441"/>
              <a:gd name="csX16" fmla="*/ 1582433 w 1634549"/>
              <a:gd name="csY16" fmla="*/ 791217 h 1871441"/>
              <a:gd name="csX17" fmla="*/ 1563481 w 1634549"/>
              <a:gd name="csY17" fmla="*/ 668033 h 1871441"/>
              <a:gd name="csX18" fmla="*/ 1506627 w 1634549"/>
              <a:gd name="csY18" fmla="*/ 535374 h 1871441"/>
              <a:gd name="csX19" fmla="*/ 1482938 w 1634549"/>
              <a:gd name="csY19" fmla="*/ 350599 h 1871441"/>
              <a:gd name="csX20" fmla="*/ 1606122 w 1634549"/>
              <a:gd name="csY20" fmla="*/ 156348 h 1871441"/>
              <a:gd name="csX21" fmla="*/ 1596646 w 1634549"/>
              <a:gd name="csY21" fmla="*/ 56854 h 1871441"/>
              <a:gd name="csX22" fmla="*/ 1554006 w 1634549"/>
              <a:gd name="csY22" fmla="*/ 0 h 1871441"/>
              <a:gd name="csX23" fmla="*/ 1160766 w 1634549"/>
              <a:gd name="csY23" fmla="*/ 137397 h 1871441"/>
              <a:gd name="csX24" fmla="*/ 999680 w 1634549"/>
              <a:gd name="csY24" fmla="*/ 184775 h 1871441"/>
              <a:gd name="csX25" fmla="*/ 61590 w 1634549"/>
              <a:gd name="csY25" fmla="*/ 198989 h 1871441"/>
              <a:gd name="csX0" fmla="*/ 61590 w 1634549"/>
              <a:gd name="csY0" fmla="*/ 198989 h 1738782"/>
              <a:gd name="csX1" fmla="*/ 0 w 1634549"/>
              <a:gd name="csY1" fmla="*/ 217940 h 1738782"/>
              <a:gd name="csX2" fmla="*/ 9473 w 1634549"/>
              <a:gd name="csY2" fmla="*/ 578015 h 1738782"/>
              <a:gd name="csX3" fmla="*/ 227416 w 1634549"/>
              <a:gd name="csY3" fmla="*/ 573277 h 1738782"/>
              <a:gd name="csX4" fmla="*/ 217940 w 1634549"/>
              <a:gd name="csY4" fmla="*/ 909662 h 1738782"/>
              <a:gd name="csX5" fmla="*/ 900186 w 1634549"/>
              <a:gd name="csY5" fmla="*/ 876498 h 1738782"/>
              <a:gd name="csX6" fmla="*/ 1165504 w 1634549"/>
              <a:gd name="csY6" fmla="*/ 1738782 h 1738782"/>
              <a:gd name="csX7" fmla="*/ 1137077 w 1634549"/>
              <a:gd name="csY7" fmla="*/ 1667714 h 1738782"/>
              <a:gd name="csX8" fmla="*/ 1099175 w 1634549"/>
              <a:gd name="csY8" fmla="*/ 1662976 h 1738782"/>
              <a:gd name="csX9" fmla="*/ 1066010 w 1634549"/>
              <a:gd name="csY9" fmla="*/ 1511366 h 1738782"/>
              <a:gd name="csX10" fmla="*/ 1132339 w 1634549"/>
              <a:gd name="csY10" fmla="*/ 1478201 h 1738782"/>
              <a:gd name="csX11" fmla="*/ 1212882 w 1634549"/>
              <a:gd name="csY11" fmla="*/ 1407134 h 1738782"/>
              <a:gd name="csX12" fmla="*/ 1212882 w 1634549"/>
              <a:gd name="csY12" fmla="*/ 1246048 h 1738782"/>
              <a:gd name="csX13" fmla="*/ 1634549 w 1634549"/>
              <a:gd name="csY13" fmla="*/ 1293426 h 1738782"/>
              <a:gd name="csX14" fmla="*/ 1577695 w 1634549"/>
              <a:gd name="csY14" fmla="*/ 1193932 h 1738782"/>
              <a:gd name="csX15" fmla="*/ 1582433 w 1634549"/>
              <a:gd name="csY15" fmla="*/ 791217 h 1738782"/>
              <a:gd name="csX16" fmla="*/ 1563481 w 1634549"/>
              <a:gd name="csY16" fmla="*/ 668033 h 1738782"/>
              <a:gd name="csX17" fmla="*/ 1506627 w 1634549"/>
              <a:gd name="csY17" fmla="*/ 535374 h 1738782"/>
              <a:gd name="csX18" fmla="*/ 1482938 w 1634549"/>
              <a:gd name="csY18" fmla="*/ 350599 h 1738782"/>
              <a:gd name="csX19" fmla="*/ 1606122 w 1634549"/>
              <a:gd name="csY19" fmla="*/ 156348 h 1738782"/>
              <a:gd name="csX20" fmla="*/ 1596646 w 1634549"/>
              <a:gd name="csY20" fmla="*/ 56854 h 1738782"/>
              <a:gd name="csX21" fmla="*/ 1554006 w 1634549"/>
              <a:gd name="csY21" fmla="*/ 0 h 1738782"/>
              <a:gd name="csX22" fmla="*/ 1160766 w 1634549"/>
              <a:gd name="csY22" fmla="*/ 137397 h 1738782"/>
              <a:gd name="csX23" fmla="*/ 999680 w 1634549"/>
              <a:gd name="csY23" fmla="*/ 184775 h 1738782"/>
              <a:gd name="csX24" fmla="*/ 61590 w 1634549"/>
              <a:gd name="csY24" fmla="*/ 198989 h 1738782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99175 w 1634549"/>
              <a:gd name="csY7" fmla="*/ 1662976 h 1667714"/>
              <a:gd name="csX8" fmla="*/ 1066010 w 1634549"/>
              <a:gd name="csY8" fmla="*/ 1511366 h 1667714"/>
              <a:gd name="csX9" fmla="*/ 1132339 w 1634549"/>
              <a:gd name="csY9" fmla="*/ 1478201 h 1667714"/>
              <a:gd name="csX10" fmla="*/ 1212882 w 1634549"/>
              <a:gd name="csY10" fmla="*/ 1407134 h 1667714"/>
              <a:gd name="csX11" fmla="*/ 1212882 w 1634549"/>
              <a:gd name="csY11" fmla="*/ 1246048 h 1667714"/>
              <a:gd name="csX12" fmla="*/ 1634549 w 1634549"/>
              <a:gd name="csY12" fmla="*/ 1293426 h 1667714"/>
              <a:gd name="csX13" fmla="*/ 1577695 w 1634549"/>
              <a:gd name="csY13" fmla="*/ 1193932 h 1667714"/>
              <a:gd name="csX14" fmla="*/ 1582433 w 1634549"/>
              <a:gd name="csY14" fmla="*/ 791217 h 1667714"/>
              <a:gd name="csX15" fmla="*/ 1563481 w 1634549"/>
              <a:gd name="csY15" fmla="*/ 668033 h 1667714"/>
              <a:gd name="csX16" fmla="*/ 1506627 w 1634549"/>
              <a:gd name="csY16" fmla="*/ 535374 h 1667714"/>
              <a:gd name="csX17" fmla="*/ 1482938 w 1634549"/>
              <a:gd name="csY17" fmla="*/ 350599 h 1667714"/>
              <a:gd name="csX18" fmla="*/ 1606122 w 1634549"/>
              <a:gd name="csY18" fmla="*/ 156348 h 1667714"/>
              <a:gd name="csX19" fmla="*/ 1596646 w 1634549"/>
              <a:gd name="csY19" fmla="*/ 56854 h 1667714"/>
              <a:gd name="csX20" fmla="*/ 1554006 w 1634549"/>
              <a:gd name="csY20" fmla="*/ 0 h 1667714"/>
              <a:gd name="csX21" fmla="*/ 1160766 w 1634549"/>
              <a:gd name="csY21" fmla="*/ 137397 h 1667714"/>
              <a:gd name="csX22" fmla="*/ 999680 w 1634549"/>
              <a:gd name="csY22" fmla="*/ 184775 h 1667714"/>
              <a:gd name="csX23" fmla="*/ 61590 w 1634549"/>
              <a:gd name="csY23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66010 w 1634549"/>
              <a:gd name="csY7" fmla="*/ 1511366 h 1667714"/>
              <a:gd name="csX8" fmla="*/ 1132339 w 1634549"/>
              <a:gd name="csY8" fmla="*/ 1478201 h 1667714"/>
              <a:gd name="csX9" fmla="*/ 1212882 w 1634549"/>
              <a:gd name="csY9" fmla="*/ 1407134 h 1667714"/>
              <a:gd name="csX10" fmla="*/ 1212882 w 1634549"/>
              <a:gd name="csY10" fmla="*/ 1246048 h 1667714"/>
              <a:gd name="csX11" fmla="*/ 1634549 w 1634549"/>
              <a:gd name="csY11" fmla="*/ 1293426 h 1667714"/>
              <a:gd name="csX12" fmla="*/ 1577695 w 1634549"/>
              <a:gd name="csY12" fmla="*/ 1193932 h 1667714"/>
              <a:gd name="csX13" fmla="*/ 1582433 w 1634549"/>
              <a:gd name="csY13" fmla="*/ 791217 h 1667714"/>
              <a:gd name="csX14" fmla="*/ 1563481 w 1634549"/>
              <a:gd name="csY14" fmla="*/ 668033 h 1667714"/>
              <a:gd name="csX15" fmla="*/ 1506627 w 1634549"/>
              <a:gd name="csY15" fmla="*/ 535374 h 1667714"/>
              <a:gd name="csX16" fmla="*/ 1482938 w 1634549"/>
              <a:gd name="csY16" fmla="*/ 350599 h 1667714"/>
              <a:gd name="csX17" fmla="*/ 1606122 w 1634549"/>
              <a:gd name="csY17" fmla="*/ 156348 h 1667714"/>
              <a:gd name="csX18" fmla="*/ 1596646 w 1634549"/>
              <a:gd name="csY18" fmla="*/ 56854 h 1667714"/>
              <a:gd name="csX19" fmla="*/ 1554006 w 1634549"/>
              <a:gd name="csY19" fmla="*/ 0 h 1667714"/>
              <a:gd name="csX20" fmla="*/ 1160766 w 1634549"/>
              <a:gd name="csY20" fmla="*/ 137397 h 1667714"/>
              <a:gd name="csX21" fmla="*/ 999680 w 1634549"/>
              <a:gd name="csY21" fmla="*/ 184775 h 1667714"/>
              <a:gd name="csX22" fmla="*/ 61590 w 1634549"/>
              <a:gd name="csY22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132339 w 1634549"/>
              <a:gd name="csY7" fmla="*/ 1478201 h 1667714"/>
              <a:gd name="csX8" fmla="*/ 1212882 w 1634549"/>
              <a:gd name="csY8" fmla="*/ 1407134 h 1667714"/>
              <a:gd name="csX9" fmla="*/ 1212882 w 1634549"/>
              <a:gd name="csY9" fmla="*/ 1246048 h 1667714"/>
              <a:gd name="csX10" fmla="*/ 1634549 w 1634549"/>
              <a:gd name="csY10" fmla="*/ 1293426 h 1667714"/>
              <a:gd name="csX11" fmla="*/ 1577695 w 1634549"/>
              <a:gd name="csY11" fmla="*/ 1193932 h 1667714"/>
              <a:gd name="csX12" fmla="*/ 1582433 w 1634549"/>
              <a:gd name="csY12" fmla="*/ 791217 h 1667714"/>
              <a:gd name="csX13" fmla="*/ 1563481 w 1634549"/>
              <a:gd name="csY13" fmla="*/ 668033 h 1667714"/>
              <a:gd name="csX14" fmla="*/ 1506627 w 1634549"/>
              <a:gd name="csY14" fmla="*/ 535374 h 1667714"/>
              <a:gd name="csX15" fmla="*/ 1482938 w 1634549"/>
              <a:gd name="csY15" fmla="*/ 350599 h 1667714"/>
              <a:gd name="csX16" fmla="*/ 1606122 w 1634549"/>
              <a:gd name="csY16" fmla="*/ 156348 h 1667714"/>
              <a:gd name="csX17" fmla="*/ 1596646 w 1634549"/>
              <a:gd name="csY17" fmla="*/ 56854 h 1667714"/>
              <a:gd name="csX18" fmla="*/ 1554006 w 1634549"/>
              <a:gd name="csY18" fmla="*/ 0 h 1667714"/>
              <a:gd name="csX19" fmla="*/ 1160766 w 1634549"/>
              <a:gd name="csY19" fmla="*/ 137397 h 1667714"/>
              <a:gd name="csX20" fmla="*/ 999680 w 1634549"/>
              <a:gd name="csY20" fmla="*/ 184775 h 1667714"/>
              <a:gd name="csX21" fmla="*/ 61590 w 1634549"/>
              <a:gd name="csY21" fmla="*/ 198989 h 1667714"/>
              <a:gd name="csX0" fmla="*/ 61590 w 1634549"/>
              <a:gd name="csY0" fmla="*/ 198989 h 1478201"/>
              <a:gd name="csX1" fmla="*/ 0 w 1634549"/>
              <a:gd name="csY1" fmla="*/ 217940 h 1478201"/>
              <a:gd name="csX2" fmla="*/ 9473 w 1634549"/>
              <a:gd name="csY2" fmla="*/ 578015 h 1478201"/>
              <a:gd name="csX3" fmla="*/ 227416 w 1634549"/>
              <a:gd name="csY3" fmla="*/ 573277 h 1478201"/>
              <a:gd name="csX4" fmla="*/ 217940 w 1634549"/>
              <a:gd name="csY4" fmla="*/ 909662 h 1478201"/>
              <a:gd name="csX5" fmla="*/ 900186 w 1634549"/>
              <a:gd name="csY5" fmla="*/ 876498 h 1478201"/>
              <a:gd name="csX6" fmla="*/ 1132339 w 1634549"/>
              <a:gd name="csY6" fmla="*/ 1478201 h 1478201"/>
              <a:gd name="csX7" fmla="*/ 1212882 w 1634549"/>
              <a:gd name="csY7" fmla="*/ 1407134 h 1478201"/>
              <a:gd name="csX8" fmla="*/ 1212882 w 1634549"/>
              <a:gd name="csY8" fmla="*/ 1246048 h 1478201"/>
              <a:gd name="csX9" fmla="*/ 1634549 w 1634549"/>
              <a:gd name="csY9" fmla="*/ 1293426 h 1478201"/>
              <a:gd name="csX10" fmla="*/ 1577695 w 1634549"/>
              <a:gd name="csY10" fmla="*/ 1193932 h 1478201"/>
              <a:gd name="csX11" fmla="*/ 1582433 w 1634549"/>
              <a:gd name="csY11" fmla="*/ 791217 h 1478201"/>
              <a:gd name="csX12" fmla="*/ 1563481 w 1634549"/>
              <a:gd name="csY12" fmla="*/ 668033 h 1478201"/>
              <a:gd name="csX13" fmla="*/ 1506627 w 1634549"/>
              <a:gd name="csY13" fmla="*/ 535374 h 1478201"/>
              <a:gd name="csX14" fmla="*/ 1482938 w 1634549"/>
              <a:gd name="csY14" fmla="*/ 350599 h 1478201"/>
              <a:gd name="csX15" fmla="*/ 1606122 w 1634549"/>
              <a:gd name="csY15" fmla="*/ 156348 h 1478201"/>
              <a:gd name="csX16" fmla="*/ 1596646 w 1634549"/>
              <a:gd name="csY16" fmla="*/ 56854 h 1478201"/>
              <a:gd name="csX17" fmla="*/ 1554006 w 1634549"/>
              <a:gd name="csY17" fmla="*/ 0 h 1478201"/>
              <a:gd name="csX18" fmla="*/ 1160766 w 1634549"/>
              <a:gd name="csY18" fmla="*/ 137397 h 1478201"/>
              <a:gd name="csX19" fmla="*/ 999680 w 1634549"/>
              <a:gd name="csY19" fmla="*/ 184775 h 1478201"/>
              <a:gd name="csX20" fmla="*/ 61590 w 1634549"/>
              <a:gd name="csY20" fmla="*/ 198989 h 1478201"/>
              <a:gd name="csX0" fmla="*/ 61590 w 1634549"/>
              <a:gd name="csY0" fmla="*/ 198989 h 1407134"/>
              <a:gd name="csX1" fmla="*/ 0 w 1634549"/>
              <a:gd name="csY1" fmla="*/ 217940 h 1407134"/>
              <a:gd name="csX2" fmla="*/ 9473 w 1634549"/>
              <a:gd name="csY2" fmla="*/ 578015 h 1407134"/>
              <a:gd name="csX3" fmla="*/ 227416 w 1634549"/>
              <a:gd name="csY3" fmla="*/ 573277 h 1407134"/>
              <a:gd name="csX4" fmla="*/ 217940 w 1634549"/>
              <a:gd name="csY4" fmla="*/ 909662 h 1407134"/>
              <a:gd name="csX5" fmla="*/ 900186 w 1634549"/>
              <a:gd name="csY5" fmla="*/ 876498 h 1407134"/>
              <a:gd name="csX6" fmla="*/ 1212882 w 1634549"/>
              <a:gd name="csY6" fmla="*/ 1407134 h 1407134"/>
              <a:gd name="csX7" fmla="*/ 1212882 w 1634549"/>
              <a:gd name="csY7" fmla="*/ 1246048 h 1407134"/>
              <a:gd name="csX8" fmla="*/ 1634549 w 1634549"/>
              <a:gd name="csY8" fmla="*/ 1293426 h 1407134"/>
              <a:gd name="csX9" fmla="*/ 1577695 w 1634549"/>
              <a:gd name="csY9" fmla="*/ 1193932 h 1407134"/>
              <a:gd name="csX10" fmla="*/ 1582433 w 1634549"/>
              <a:gd name="csY10" fmla="*/ 791217 h 1407134"/>
              <a:gd name="csX11" fmla="*/ 1563481 w 1634549"/>
              <a:gd name="csY11" fmla="*/ 668033 h 1407134"/>
              <a:gd name="csX12" fmla="*/ 1506627 w 1634549"/>
              <a:gd name="csY12" fmla="*/ 535374 h 1407134"/>
              <a:gd name="csX13" fmla="*/ 1482938 w 1634549"/>
              <a:gd name="csY13" fmla="*/ 350599 h 1407134"/>
              <a:gd name="csX14" fmla="*/ 1606122 w 1634549"/>
              <a:gd name="csY14" fmla="*/ 156348 h 1407134"/>
              <a:gd name="csX15" fmla="*/ 1596646 w 1634549"/>
              <a:gd name="csY15" fmla="*/ 56854 h 1407134"/>
              <a:gd name="csX16" fmla="*/ 1554006 w 1634549"/>
              <a:gd name="csY16" fmla="*/ 0 h 1407134"/>
              <a:gd name="csX17" fmla="*/ 1160766 w 1634549"/>
              <a:gd name="csY17" fmla="*/ 137397 h 1407134"/>
              <a:gd name="csX18" fmla="*/ 999680 w 1634549"/>
              <a:gd name="csY18" fmla="*/ 184775 h 1407134"/>
              <a:gd name="csX19" fmla="*/ 61590 w 1634549"/>
              <a:gd name="csY19" fmla="*/ 198989 h 1407134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900186 w 1634549"/>
              <a:gd name="csY5" fmla="*/ 87649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7059 w 1634549"/>
              <a:gd name="csY5" fmla="*/ 890712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170243 w 1634549"/>
              <a:gd name="csY5" fmla="*/ 540113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127601 w 1634549"/>
              <a:gd name="csY6" fmla="*/ 1146554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75485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189193 w 1634549"/>
              <a:gd name="csY7" fmla="*/ 1141817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57431 w 1634549"/>
              <a:gd name="csY2" fmla="*/ 45652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86205 w 1634549"/>
              <a:gd name="csY2" fmla="*/ 39897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5421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53346 w 1634549"/>
              <a:gd name="csY2" fmla="*/ 29666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67021 w 1634549"/>
              <a:gd name="csY2" fmla="*/ 414958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0 w 1572959"/>
              <a:gd name="csY0" fmla="*/ 198989 h 1293426"/>
              <a:gd name="csX1" fmla="*/ 245341 w 1572959"/>
              <a:gd name="csY1" fmla="*/ 294672 h 1293426"/>
              <a:gd name="csX2" fmla="*/ 5431 w 1572959"/>
              <a:gd name="csY2" fmla="*/ 414958 h 1293426"/>
              <a:gd name="csX3" fmla="*/ 1061043 w 1572959"/>
              <a:gd name="csY3" fmla="*/ 339881 h 1293426"/>
              <a:gd name="csX4" fmla="*/ 165825 w 1572959"/>
              <a:gd name="csY4" fmla="*/ 890710 h 1293426"/>
              <a:gd name="csX5" fmla="*/ 980732 w 1572959"/>
              <a:gd name="csY5" fmla="*/ 900188 h 1293426"/>
              <a:gd name="csX6" fmla="*/ 1032846 w 1572959"/>
              <a:gd name="csY6" fmla="*/ 1122865 h 1293426"/>
              <a:gd name="csX7" fmla="*/ 1160768 w 1572959"/>
              <a:gd name="csY7" fmla="*/ 1255525 h 1293426"/>
              <a:gd name="csX8" fmla="*/ 1572959 w 1572959"/>
              <a:gd name="csY8" fmla="*/ 1293426 h 1293426"/>
              <a:gd name="csX9" fmla="*/ 1516105 w 1572959"/>
              <a:gd name="csY9" fmla="*/ 1193932 h 1293426"/>
              <a:gd name="csX10" fmla="*/ 1520843 w 1572959"/>
              <a:gd name="csY10" fmla="*/ 791217 h 1293426"/>
              <a:gd name="csX11" fmla="*/ 1501891 w 1572959"/>
              <a:gd name="csY11" fmla="*/ 668033 h 1293426"/>
              <a:gd name="csX12" fmla="*/ 1445037 w 1572959"/>
              <a:gd name="csY12" fmla="*/ 535374 h 1293426"/>
              <a:gd name="csX13" fmla="*/ 1421348 w 1572959"/>
              <a:gd name="csY13" fmla="*/ 350599 h 1293426"/>
              <a:gd name="csX14" fmla="*/ 1544532 w 1572959"/>
              <a:gd name="csY14" fmla="*/ 156348 h 1293426"/>
              <a:gd name="csX15" fmla="*/ 1535056 w 1572959"/>
              <a:gd name="csY15" fmla="*/ 56854 h 1293426"/>
              <a:gd name="csX16" fmla="*/ 1492416 w 1572959"/>
              <a:gd name="csY16" fmla="*/ 0 h 1293426"/>
              <a:gd name="csX17" fmla="*/ 1099176 w 1572959"/>
              <a:gd name="csY17" fmla="*/ 137397 h 1293426"/>
              <a:gd name="csX18" fmla="*/ 938090 w 1572959"/>
              <a:gd name="csY18" fmla="*/ 184775 h 1293426"/>
              <a:gd name="csX19" fmla="*/ 0 w 1572959"/>
              <a:gd name="csY19" fmla="*/ 198989 h 1293426"/>
              <a:gd name="csX0" fmla="*/ 23344 w 1596303"/>
              <a:gd name="csY0" fmla="*/ 198989 h 1293426"/>
              <a:gd name="csX1" fmla="*/ 268685 w 1596303"/>
              <a:gd name="csY1" fmla="*/ 294672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3344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08782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08782 w 1596303"/>
              <a:gd name="csY19" fmla="*/ 198989 h 1293426"/>
              <a:gd name="csX0" fmla="*/ 208782 w 1596303"/>
              <a:gd name="csY0" fmla="*/ 198989 h 1293426"/>
              <a:gd name="csX1" fmla="*/ 0 w 1596303"/>
              <a:gd name="csY1" fmla="*/ 405366 h 1293426"/>
              <a:gd name="csX2" fmla="*/ 1084387 w 1596303"/>
              <a:gd name="csY2" fmla="*/ 339881 h 1293426"/>
              <a:gd name="csX3" fmla="*/ 189169 w 1596303"/>
              <a:gd name="csY3" fmla="*/ 890710 h 1293426"/>
              <a:gd name="csX4" fmla="*/ 1004076 w 1596303"/>
              <a:gd name="csY4" fmla="*/ 900188 h 1293426"/>
              <a:gd name="csX5" fmla="*/ 1056190 w 1596303"/>
              <a:gd name="csY5" fmla="*/ 1122865 h 1293426"/>
              <a:gd name="csX6" fmla="*/ 1184112 w 1596303"/>
              <a:gd name="csY6" fmla="*/ 1255525 h 1293426"/>
              <a:gd name="csX7" fmla="*/ 1596303 w 1596303"/>
              <a:gd name="csY7" fmla="*/ 1293426 h 1293426"/>
              <a:gd name="csX8" fmla="*/ 1539449 w 1596303"/>
              <a:gd name="csY8" fmla="*/ 1193932 h 1293426"/>
              <a:gd name="csX9" fmla="*/ 1544187 w 1596303"/>
              <a:gd name="csY9" fmla="*/ 791217 h 1293426"/>
              <a:gd name="csX10" fmla="*/ 1525235 w 1596303"/>
              <a:gd name="csY10" fmla="*/ 668033 h 1293426"/>
              <a:gd name="csX11" fmla="*/ 1468381 w 1596303"/>
              <a:gd name="csY11" fmla="*/ 535374 h 1293426"/>
              <a:gd name="csX12" fmla="*/ 1444692 w 1596303"/>
              <a:gd name="csY12" fmla="*/ 350599 h 1293426"/>
              <a:gd name="csX13" fmla="*/ 1567876 w 1596303"/>
              <a:gd name="csY13" fmla="*/ 156348 h 1293426"/>
              <a:gd name="csX14" fmla="*/ 1558400 w 1596303"/>
              <a:gd name="csY14" fmla="*/ 56854 h 1293426"/>
              <a:gd name="csX15" fmla="*/ 1515760 w 1596303"/>
              <a:gd name="csY15" fmla="*/ 0 h 1293426"/>
              <a:gd name="csX16" fmla="*/ 1122520 w 1596303"/>
              <a:gd name="csY16" fmla="*/ 137397 h 1293426"/>
              <a:gd name="csX17" fmla="*/ 961434 w 1596303"/>
              <a:gd name="csY17" fmla="*/ 184775 h 1293426"/>
              <a:gd name="csX18" fmla="*/ 208782 w 1596303"/>
              <a:gd name="csY18" fmla="*/ 198989 h 1293426"/>
              <a:gd name="csX0" fmla="*/ 0 w 1608128"/>
              <a:gd name="csY0" fmla="*/ 189398 h 1293426"/>
              <a:gd name="csX1" fmla="*/ 11825 w 1608128"/>
              <a:gd name="csY1" fmla="*/ 405366 h 1293426"/>
              <a:gd name="csX2" fmla="*/ 1096212 w 1608128"/>
              <a:gd name="csY2" fmla="*/ 339881 h 1293426"/>
              <a:gd name="csX3" fmla="*/ 200994 w 1608128"/>
              <a:gd name="csY3" fmla="*/ 890710 h 1293426"/>
              <a:gd name="csX4" fmla="*/ 1015901 w 1608128"/>
              <a:gd name="csY4" fmla="*/ 900188 h 1293426"/>
              <a:gd name="csX5" fmla="*/ 1068015 w 1608128"/>
              <a:gd name="csY5" fmla="*/ 1122865 h 1293426"/>
              <a:gd name="csX6" fmla="*/ 1195937 w 1608128"/>
              <a:gd name="csY6" fmla="*/ 1255525 h 1293426"/>
              <a:gd name="csX7" fmla="*/ 1608128 w 1608128"/>
              <a:gd name="csY7" fmla="*/ 1293426 h 1293426"/>
              <a:gd name="csX8" fmla="*/ 1551274 w 1608128"/>
              <a:gd name="csY8" fmla="*/ 1193932 h 1293426"/>
              <a:gd name="csX9" fmla="*/ 1556012 w 1608128"/>
              <a:gd name="csY9" fmla="*/ 791217 h 1293426"/>
              <a:gd name="csX10" fmla="*/ 1537060 w 1608128"/>
              <a:gd name="csY10" fmla="*/ 668033 h 1293426"/>
              <a:gd name="csX11" fmla="*/ 1480206 w 1608128"/>
              <a:gd name="csY11" fmla="*/ 535374 h 1293426"/>
              <a:gd name="csX12" fmla="*/ 1456517 w 1608128"/>
              <a:gd name="csY12" fmla="*/ 350599 h 1293426"/>
              <a:gd name="csX13" fmla="*/ 1579701 w 1608128"/>
              <a:gd name="csY13" fmla="*/ 156348 h 1293426"/>
              <a:gd name="csX14" fmla="*/ 1570225 w 1608128"/>
              <a:gd name="csY14" fmla="*/ 56854 h 1293426"/>
              <a:gd name="csX15" fmla="*/ 1527585 w 1608128"/>
              <a:gd name="csY15" fmla="*/ 0 h 1293426"/>
              <a:gd name="csX16" fmla="*/ 1134345 w 1608128"/>
              <a:gd name="csY16" fmla="*/ 137397 h 1293426"/>
              <a:gd name="csX17" fmla="*/ 973259 w 1608128"/>
              <a:gd name="csY17" fmla="*/ 184775 h 1293426"/>
              <a:gd name="csX18" fmla="*/ 0 w 1608128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1097176 w 1609092"/>
              <a:gd name="csY2" fmla="*/ 339881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16865 w 1609092"/>
              <a:gd name="csY3" fmla="*/ 900188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141556 w 1609092"/>
              <a:gd name="csY3" fmla="*/ 896991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26529 w 1609092"/>
              <a:gd name="csY4" fmla="*/ 111327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13740 w 1609092"/>
              <a:gd name="csY4" fmla="*/ 74879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5838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87159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70 w 1609092"/>
              <a:gd name="csY4" fmla="*/ 79355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200064 w 1609092"/>
              <a:gd name="csY4" fmla="*/ 82552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400628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44 w 1608172"/>
              <a:gd name="csY0" fmla="*/ 189398 h 1293426"/>
              <a:gd name="csX1" fmla="*/ 933199 w 1608172"/>
              <a:gd name="csY1" fmla="*/ 400628 h 1293426"/>
              <a:gd name="csX2" fmla="*/ 1073495 w 1608172"/>
              <a:gd name="csY2" fmla="*/ 753117 h 1293426"/>
              <a:gd name="csX3" fmla="*/ 1192749 w 1608172"/>
              <a:gd name="csY3" fmla="*/ 844708 h 1293426"/>
              <a:gd name="csX4" fmla="*/ 1183192 w 1608172"/>
              <a:gd name="csY4" fmla="*/ 1255525 h 1293426"/>
              <a:gd name="csX5" fmla="*/ 1608172 w 1608172"/>
              <a:gd name="csY5" fmla="*/ 1293426 h 1293426"/>
              <a:gd name="csX6" fmla="*/ 1551318 w 1608172"/>
              <a:gd name="csY6" fmla="*/ 1193932 h 1293426"/>
              <a:gd name="csX7" fmla="*/ 1556056 w 1608172"/>
              <a:gd name="csY7" fmla="*/ 791217 h 1293426"/>
              <a:gd name="csX8" fmla="*/ 1537104 w 1608172"/>
              <a:gd name="csY8" fmla="*/ 668033 h 1293426"/>
              <a:gd name="csX9" fmla="*/ 1480250 w 1608172"/>
              <a:gd name="csY9" fmla="*/ 535374 h 1293426"/>
              <a:gd name="csX10" fmla="*/ 1456561 w 1608172"/>
              <a:gd name="csY10" fmla="*/ 350599 h 1293426"/>
              <a:gd name="csX11" fmla="*/ 1579745 w 1608172"/>
              <a:gd name="csY11" fmla="*/ 156348 h 1293426"/>
              <a:gd name="csX12" fmla="*/ 1570269 w 1608172"/>
              <a:gd name="csY12" fmla="*/ 56854 h 1293426"/>
              <a:gd name="csX13" fmla="*/ 1527629 w 1608172"/>
              <a:gd name="csY13" fmla="*/ 0 h 1293426"/>
              <a:gd name="csX14" fmla="*/ 1134389 w 1608172"/>
              <a:gd name="csY14" fmla="*/ 137397 h 1293426"/>
              <a:gd name="csX15" fmla="*/ 973303 w 1608172"/>
              <a:gd name="csY15" fmla="*/ 184775 h 1293426"/>
              <a:gd name="csX16" fmla="*/ 44 w 1608172"/>
              <a:gd name="csY16" fmla="*/ 189398 h 1293426"/>
              <a:gd name="csX0" fmla="*/ 40104 w 674973"/>
              <a:gd name="csY0" fmla="*/ 184775 h 1293426"/>
              <a:gd name="csX1" fmla="*/ 0 w 674973"/>
              <a:gd name="csY1" fmla="*/ 400628 h 1293426"/>
              <a:gd name="csX2" fmla="*/ 140296 w 674973"/>
              <a:gd name="csY2" fmla="*/ 753117 h 1293426"/>
              <a:gd name="csX3" fmla="*/ 259550 w 674973"/>
              <a:gd name="csY3" fmla="*/ 844708 h 1293426"/>
              <a:gd name="csX4" fmla="*/ 249993 w 674973"/>
              <a:gd name="csY4" fmla="*/ 1255525 h 1293426"/>
              <a:gd name="csX5" fmla="*/ 674973 w 674973"/>
              <a:gd name="csY5" fmla="*/ 1293426 h 1293426"/>
              <a:gd name="csX6" fmla="*/ 618119 w 674973"/>
              <a:gd name="csY6" fmla="*/ 1193932 h 1293426"/>
              <a:gd name="csX7" fmla="*/ 622857 w 674973"/>
              <a:gd name="csY7" fmla="*/ 791217 h 1293426"/>
              <a:gd name="csX8" fmla="*/ 603905 w 674973"/>
              <a:gd name="csY8" fmla="*/ 668033 h 1293426"/>
              <a:gd name="csX9" fmla="*/ 547051 w 674973"/>
              <a:gd name="csY9" fmla="*/ 535374 h 1293426"/>
              <a:gd name="csX10" fmla="*/ 523362 w 674973"/>
              <a:gd name="csY10" fmla="*/ 350599 h 1293426"/>
              <a:gd name="csX11" fmla="*/ 646546 w 674973"/>
              <a:gd name="csY11" fmla="*/ 156348 h 1293426"/>
              <a:gd name="csX12" fmla="*/ 637070 w 674973"/>
              <a:gd name="csY12" fmla="*/ 56854 h 1293426"/>
              <a:gd name="csX13" fmla="*/ 594430 w 674973"/>
              <a:gd name="csY13" fmla="*/ 0 h 1293426"/>
              <a:gd name="csX14" fmla="*/ 201190 w 674973"/>
              <a:gd name="csY14" fmla="*/ 137397 h 1293426"/>
              <a:gd name="csX15" fmla="*/ 40104 w 674973"/>
              <a:gd name="csY15" fmla="*/ 184775 h 1293426"/>
              <a:gd name="csX0" fmla="*/ 0 w 634869"/>
              <a:gd name="csY0" fmla="*/ 184775 h 1293426"/>
              <a:gd name="csX1" fmla="*/ 90981 w 634869"/>
              <a:gd name="csY1" fmla="*/ 407022 h 1293426"/>
              <a:gd name="csX2" fmla="*/ 100192 w 634869"/>
              <a:gd name="csY2" fmla="*/ 753117 h 1293426"/>
              <a:gd name="csX3" fmla="*/ 219446 w 634869"/>
              <a:gd name="csY3" fmla="*/ 844708 h 1293426"/>
              <a:gd name="csX4" fmla="*/ 209889 w 634869"/>
              <a:gd name="csY4" fmla="*/ 1255525 h 1293426"/>
              <a:gd name="csX5" fmla="*/ 634869 w 634869"/>
              <a:gd name="csY5" fmla="*/ 1293426 h 1293426"/>
              <a:gd name="csX6" fmla="*/ 578015 w 634869"/>
              <a:gd name="csY6" fmla="*/ 1193932 h 1293426"/>
              <a:gd name="csX7" fmla="*/ 582753 w 634869"/>
              <a:gd name="csY7" fmla="*/ 791217 h 1293426"/>
              <a:gd name="csX8" fmla="*/ 563801 w 634869"/>
              <a:gd name="csY8" fmla="*/ 668033 h 1293426"/>
              <a:gd name="csX9" fmla="*/ 506947 w 634869"/>
              <a:gd name="csY9" fmla="*/ 535374 h 1293426"/>
              <a:gd name="csX10" fmla="*/ 483258 w 634869"/>
              <a:gd name="csY10" fmla="*/ 350599 h 1293426"/>
              <a:gd name="csX11" fmla="*/ 606442 w 634869"/>
              <a:gd name="csY11" fmla="*/ 156348 h 1293426"/>
              <a:gd name="csX12" fmla="*/ 596966 w 634869"/>
              <a:gd name="csY12" fmla="*/ 56854 h 1293426"/>
              <a:gd name="csX13" fmla="*/ 554326 w 634869"/>
              <a:gd name="csY13" fmla="*/ 0 h 1293426"/>
              <a:gd name="csX14" fmla="*/ 161086 w 634869"/>
              <a:gd name="csY14" fmla="*/ 137397 h 1293426"/>
              <a:gd name="csX15" fmla="*/ 0 w 634869"/>
              <a:gd name="csY15" fmla="*/ 184775 h 1293426"/>
              <a:gd name="csX0" fmla="*/ 36907 w 671776"/>
              <a:gd name="csY0" fmla="*/ 184775 h 1293426"/>
              <a:gd name="csX1" fmla="*/ 0 w 671776"/>
              <a:gd name="csY1" fmla="*/ 391036 h 1293426"/>
              <a:gd name="csX2" fmla="*/ 137099 w 671776"/>
              <a:gd name="csY2" fmla="*/ 753117 h 1293426"/>
              <a:gd name="csX3" fmla="*/ 256353 w 671776"/>
              <a:gd name="csY3" fmla="*/ 844708 h 1293426"/>
              <a:gd name="csX4" fmla="*/ 246796 w 671776"/>
              <a:gd name="csY4" fmla="*/ 1255525 h 1293426"/>
              <a:gd name="csX5" fmla="*/ 671776 w 671776"/>
              <a:gd name="csY5" fmla="*/ 1293426 h 1293426"/>
              <a:gd name="csX6" fmla="*/ 614922 w 671776"/>
              <a:gd name="csY6" fmla="*/ 1193932 h 1293426"/>
              <a:gd name="csX7" fmla="*/ 619660 w 671776"/>
              <a:gd name="csY7" fmla="*/ 791217 h 1293426"/>
              <a:gd name="csX8" fmla="*/ 600708 w 671776"/>
              <a:gd name="csY8" fmla="*/ 668033 h 1293426"/>
              <a:gd name="csX9" fmla="*/ 543854 w 671776"/>
              <a:gd name="csY9" fmla="*/ 535374 h 1293426"/>
              <a:gd name="csX10" fmla="*/ 520165 w 671776"/>
              <a:gd name="csY10" fmla="*/ 350599 h 1293426"/>
              <a:gd name="csX11" fmla="*/ 643349 w 671776"/>
              <a:gd name="csY11" fmla="*/ 156348 h 1293426"/>
              <a:gd name="csX12" fmla="*/ 633873 w 671776"/>
              <a:gd name="csY12" fmla="*/ 56854 h 1293426"/>
              <a:gd name="csX13" fmla="*/ 591233 w 671776"/>
              <a:gd name="csY13" fmla="*/ 0 h 1293426"/>
              <a:gd name="csX14" fmla="*/ 197993 w 671776"/>
              <a:gd name="csY14" fmla="*/ 137397 h 1293426"/>
              <a:gd name="csX15" fmla="*/ 36907 w 671776"/>
              <a:gd name="csY15" fmla="*/ 184775 h 1293426"/>
              <a:gd name="csX0" fmla="*/ 0 w 682827"/>
              <a:gd name="csY0" fmla="*/ 200761 h 1293426"/>
              <a:gd name="csX1" fmla="*/ 11051 w 682827"/>
              <a:gd name="csY1" fmla="*/ 391036 h 1293426"/>
              <a:gd name="csX2" fmla="*/ 148150 w 682827"/>
              <a:gd name="csY2" fmla="*/ 753117 h 1293426"/>
              <a:gd name="csX3" fmla="*/ 267404 w 682827"/>
              <a:gd name="csY3" fmla="*/ 844708 h 1293426"/>
              <a:gd name="csX4" fmla="*/ 257847 w 682827"/>
              <a:gd name="csY4" fmla="*/ 1255525 h 1293426"/>
              <a:gd name="csX5" fmla="*/ 682827 w 682827"/>
              <a:gd name="csY5" fmla="*/ 1293426 h 1293426"/>
              <a:gd name="csX6" fmla="*/ 625973 w 682827"/>
              <a:gd name="csY6" fmla="*/ 1193932 h 1293426"/>
              <a:gd name="csX7" fmla="*/ 630711 w 682827"/>
              <a:gd name="csY7" fmla="*/ 791217 h 1293426"/>
              <a:gd name="csX8" fmla="*/ 611759 w 682827"/>
              <a:gd name="csY8" fmla="*/ 668033 h 1293426"/>
              <a:gd name="csX9" fmla="*/ 554905 w 682827"/>
              <a:gd name="csY9" fmla="*/ 535374 h 1293426"/>
              <a:gd name="csX10" fmla="*/ 531216 w 682827"/>
              <a:gd name="csY10" fmla="*/ 350599 h 1293426"/>
              <a:gd name="csX11" fmla="*/ 654400 w 682827"/>
              <a:gd name="csY11" fmla="*/ 156348 h 1293426"/>
              <a:gd name="csX12" fmla="*/ 644924 w 682827"/>
              <a:gd name="csY12" fmla="*/ 56854 h 1293426"/>
              <a:gd name="csX13" fmla="*/ 602284 w 682827"/>
              <a:gd name="csY13" fmla="*/ 0 h 1293426"/>
              <a:gd name="csX14" fmla="*/ 209044 w 682827"/>
              <a:gd name="csY14" fmla="*/ 137397 h 1293426"/>
              <a:gd name="csX15" fmla="*/ 0 w 682827"/>
              <a:gd name="csY15" fmla="*/ 200761 h 129342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</a:cxnLst>
            <a:rect l="l" t="t" r="r" b="b"/>
            <a:pathLst>
              <a:path w="682827" h="1293426">
                <a:moveTo>
                  <a:pt x="0" y="200761"/>
                </a:moveTo>
                <a:lnTo>
                  <a:pt x="11051" y="391036"/>
                </a:lnTo>
                <a:lnTo>
                  <a:pt x="148150" y="753117"/>
                </a:lnTo>
                <a:lnTo>
                  <a:pt x="267404" y="844708"/>
                </a:lnTo>
                <a:cubicBezTo>
                  <a:pt x="266350" y="988041"/>
                  <a:pt x="258901" y="1112192"/>
                  <a:pt x="257847" y="1255525"/>
                </a:cubicBezTo>
                <a:lnTo>
                  <a:pt x="682827" y="1293426"/>
                </a:lnTo>
                <a:lnTo>
                  <a:pt x="625973" y="1193932"/>
                </a:lnTo>
                <a:cubicBezTo>
                  <a:pt x="627552" y="1059694"/>
                  <a:pt x="629132" y="925455"/>
                  <a:pt x="630711" y="791217"/>
                </a:cubicBezTo>
                <a:lnTo>
                  <a:pt x="611759" y="668033"/>
                </a:lnTo>
                <a:lnTo>
                  <a:pt x="554905" y="535374"/>
                </a:lnTo>
                <a:lnTo>
                  <a:pt x="531216" y="350599"/>
                </a:lnTo>
                <a:lnTo>
                  <a:pt x="654400" y="156348"/>
                </a:lnTo>
                <a:lnTo>
                  <a:pt x="644924" y="56854"/>
                </a:lnTo>
                <a:lnTo>
                  <a:pt x="602284" y="0"/>
                </a:lnTo>
                <a:lnTo>
                  <a:pt x="209044" y="137397"/>
                </a:lnTo>
                <a:lnTo>
                  <a:pt x="0" y="200761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9CE1DFCA-DC20-D9C5-BBF0-17E5F4F2A5A4}"/>
              </a:ext>
            </a:extLst>
          </p:cNvPr>
          <p:cNvSpPr/>
          <p:nvPr/>
        </p:nvSpPr>
        <p:spPr>
          <a:xfrm>
            <a:off x="2804583" y="1625600"/>
            <a:ext cx="846667" cy="946150"/>
          </a:xfrm>
          <a:custGeom>
            <a:avLst/>
            <a:gdLst>
              <a:gd name="connsiteX0" fmla="*/ 0 w 846667"/>
              <a:gd name="connsiteY0" fmla="*/ 101600 h 946150"/>
              <a:gd name="connsiteX1" fmla="*/ 112184 w 846667"/>
              <a:gd name="connsiteY1" fmla="*/ 50800 h 946150"/>
              <a:gd name="connsiteX2" fmla="*/ 292100 w 846667"/>
              <a:gd name="connsiteY2" fmla="*/ 0 h 946150"/>
              <a:gd name="connsiteX3" fmla="*/ 438150 w 846667"/>
              <a:gd name="connsiteY3" fmla="*/ 95250 h 946150"/>
              <a:gd name="connsiteX4" fmla="*/ 395817 w 846667"/>
              <a:gd name="connsiteY4" fmla="*/ 101600 h 946150"/>
              <a:gd name="connsiteX5" fmla="*/ 387350 w 846667"/>
              <a:gd name="connsiteY5" fmla="*/ 133350 h 946150"/>
              <a:gd name="connsiteX6" fmla="*/ 406400 w 846667"/>
              <a:gd name="connsiteY6" fmla="*/ 198967 h 946150"/>
              <a:gd name="connsiteX7" fmla="*/ 503767 w 846667"/>
              <a:gd name="connsiteY7" fmla="*/ 162983 h 946150"/>
              <a:gd name="connsiteX8" fmla="*/ 512234 w 846667"/>
              <a:gd name="connsiteY8" fmla="*/ 209550 h 946150"/>
              <a:gd name="connsiteX9" fmla="*/ 599017 w 846667"/>
              <a:gd name="connsiteY9" fmla="*/ 184150 h 946150"/>
              <a:gd name="connsiteX10" fmla="*/ 662517 w 846667"/>
              <a:gd name="connsiteY10" fmla="*/ 213783 h 946150"/>
              <a:gd name="connsiteX11" fmla="*/ 690034 w 846667"/>
              <a:gd name="connsiteY11" fmla="*/ 251883 h 946150"/>
              <a:gd name="connsiteX12" fmla="*/ 694267 w 846667"/>
              <a:gd name="connsiteY12" fmla="*/ 277283 h 946150"/>
              <a:gd name="connsiteX13" fmla="*/ 738717 w 846667"/>
              <a:gd name="connsiteY13" fmla="*/ 268817 h 946150"/>
              <a:gd name="connsiteX14" fmla="*/ 846667 w 846667"/>
              <a:gd name="connsiteY14" fmla="*/ 649817 h 946150"/>
              <a:gd name="connsiteX15" fmla="*/ 802217 w 846667"/>
              <a:gd name="connsiteY15" fmla="*/ 660400 h 946150"/>
              <a:gd name="connsiteX16" fmla="*/ 810684 w 846667"/>
              <a:gd name="connsiteY16" fmla="*/ 717550 h 946150"/>
              <a:gd name="connsiteX17" fmla="*/ 791634 w 846667"/>
              <a:gd name="connsiteY17" fmla="*/ 772583 h 946150"/>
              <a:gd name="connsiteX18" fmla="*/ 753534 w 846667"/>
              <a:gd name="connsiteY18" fmla="*/ 797983 h 946150"/>
              <a:gd name="connsiteX19" fmla="*/ 709084 w 846667"/>
              <a:gd name="connsiteY19" fmla="*/ 817033 h 946150"/>
              <a:gd name="connsiteX20" fmla="*/ 730250 w 846667"/>
              <a:gd name="connsiteY20" fmla="*/ 880533 h 946150"/>
              <a:gd name="connsiteX21" fmla="*/ 501650 w 846667"/>
              <a:gd name="connsiteY21" fmla="*/ 946150 h 946150"/>
              <a:gd name="connsiteX22" fmla="*/ 357717 w 846667"/>
              <a:gd name="connsiteY22" fmla="*/ 442383 h 946150"/>
              <a:gd name="connsiteX23" fmla="*/ 298450 w 846667"/>
              <a:gd name="connsiteY23" fmla="*/ 459317 h 946150"/>
              <a:gd name="connsiteX24" fmla="*/ 260350 w 846667"/>
              <a:gd name="connsiteY24" fmla="*/ 306917 h 946150"/>
              <a:gd name="connsiteX25" fmla="*/ 224367 w 846667"/>
              <a:gd name="connsiteY25" fmla="*/ 311150 h 946150"/>
              <a:gd name="connsiteX26" fmla="*/ 205317 w 846667"/>
              <a:gd name="connsiteY26" fmla="*/ 232833 h 946150"/>
              <a:gd name="connsiteX27" fmla="*/ 93134 w 846667"/>
              <a:gd name="connsiteY27" fmla="*/ 179917 h 946150"/>
              <a:gd name="connsiteX28" fmla="*/ 33867 w 846667"/>
              <a:gd name="connsiteY28" fmla="*/ 198967 h 946150"/>
              <a:gd name="connsiteX29" fmla="*/ 0 w 846667"/>
              <a:gd name="connsiteY29" fmla="*/ 101600 h 94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46667" h="946150">
                <a:moveTo>
                  <a:pt x="0" y="101600"/>
                </a:moveTo>
                <a:lnTo>
                  <a:pt x="112184" y="50800"/>
                </a:lnTo>
                <a:lnTo>
                  <a:pt x="292100" y="0"/>
                </a:lnTo>
                <a:lnTo>
                  <a:pt x="438150" y="95250"/>
                </a:lnTo>
                <a:lnTo>
                  <a:pt x="395817" y="101600"/>
                </a:lnTo>
                <a:lnTo>
                  <a:pt x="387350" y="133350"/>
                </a:lnTo>
                <a:lnTo>
                  <a:pt x="406400" y="198967"/>
                </a:lnTo>
                <a:lnTo>
                  <a:pt x="503767" y="162983"/>
                </a:lnTo>
                <a:lnTo>
                  <a:pt x="512234" y="209550"/>
                </a:lnTo>
                <a:lnTo>
                  <a:pt x="599017" y="184150"/>
                </a:lnTo>
                <a:lnTo>
                  <a:pt x="662517" y="213783"/>
                </a:lnTo>
                <a:lnTo>
                  <a:pt x="690034" y="251883"/>
                </a:lnTo>
                <a:lnTo>
                  <a:pt x="694267" y="277283"/>
                </a:lnTo>
                <a:lnTo>
                  <a:pt x="738717" y="268817"/>
                </a:lnTo>
                <a:lnTo>
                  <a:pt x="846667" y="649817"/>
                </a:lnTo>
                <a:lnTo>
                  <a:pt x="802217" y="660400"/>
                </a:lnTo>
                <a:lnTo>
                  <a:pt x="810684" y="717550"/>
                </a:lnTo>
                <a:lnTo>
                  <a:pt x="791634" y="772583"/>
                </a:lnTo>
                <a:lnTo>
                  <a:pt x="753534" y="797983"/>
                </a:lnTo>
                <a:lnTo>
                  <a:pt x="709084" y="817033"/>
                </a:lnTo>
                <a:lnTo>
                  <a:pt x="730250" y="880533"/>
                </a:lnTo>
                <a:lnTo>
                  <a:pt x="501650" y="946150"/>
                </a:lnTo>
                <a:lnTo>
                  <a:pt x="357717" y="442383"/>
                </a:lnTo>
                <a:lnTo>
                  <a:pt x="298450" y="459317"/>
                </a:lnTo>
                <a:lnTo>
                  <a:pt x="260350" y="306917"/>
                </a:lnTo>
                <a:lnTo>
                  <a:pt x="224367" y="311150"/>
                </a:lnTo>
                <a:lnTo>
                  <a:pt x="205317" y="232833"/>
                </a:lnTo>
                <a:lnTo>
                  <a:pt x="93134" y="179917"/>
                </a:lnTo>
                <a:lnTo>
                  <a:pt x="33867" y="198967"/>
                </a:lnTo>
                <a:lnTo>
                  <a:pt x="0" y="1016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C23AD5A7-7B7D-B6F1-427D-CA8AF5D48A2A}"/>
              </a:ext>
            </a:extLst>
          </p:cNvPr>
          <p:cNvSpPr txBox="1"/>
          <p:nvPr/>
        </p:nvSpPr>
        <p:spPr>
          <a:xfrm>
            <a:off x="3070606" y="194767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E238A1D8-104C-F7CC-86A6-B9FC2C5C1DCA}"/>
              </a:ext>
            </a:extLst>
          </p:cNvPr>
          <p:cNvSpPr txBox="1"/>
          <p:nvPr/>
        </p:nvSpPr>
        <p:spPr>
          <a:xfrm>
            <a:off x="2855474" y="3328972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D162F6DC-21FB-149D-5990-14FECE84D058}"/>
              </a:ext>
            </a:extLst>
          </p:cNvPr>
          <p:cNvSpPr txBox="1"/>
          <p:nvPr/>
        </p:nvSpPr>
        <p:spPr>
          <a:xfrm>
            <a:off x="1847089" y="3712115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多目的広場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F02A56BE-7444-1CDD-AB03-1B312DCB7779}"/>
              </a:ext>
            </a:extLst>
          </p:cNvPr>
          <p:cNvSpPr/>
          <p:nvPr/>
        </p:nvSpPr>
        <p:spPr>
          <a:xfrm>
            <a:off x="1879600" y="1748367"/>
            <a:ext cx="1447800" cy="1147233"/>
          </a:xfrm>
          <a:custGeom>
            <a:avLst/>
            <a:gdLst>
              <a:gd name="connsiteX0" fmla="*/ 215900 w 1447800"/>
              <a:gd name="connsiteY0" fmla="*/ 207433 h 1147233"/>
              <a:gd name="connsiteX1" fmla="*/ 939800 w 1447800"/>
              <a:gd name="connsiteY1" fmla="*/ 0 h 1147233"/>
              <a:gd name="connsiteX2" fmla="*/ 965200 w 1447800"/>
              <a:gd name="connsiteY2" fmla="*/ 63500 h 1147233"/>
              <a:gd name="connsiteX3" fmla="*/ 1032933 w 1447800"/>
              <a:gd name="connsiteY3" fmla="*/ 55033 h 1147233"/>
              <a:gd name="connsiteX4" fmla="*/ 1138767 w 1447800"/>
              <a:gd name="connsiteY4" fmla="*/ 114300 h 1147233"/>
              <a:gd name="connsiteX5" fmla="*/ 1159933 w 1447800"/>
              <a:gd name="connsiteY5" fmla="*/ 173566 h 1147233"/>
              <a:gd name="connsiteX6" fmla="*/ 1189567 w 1447800"/>
              <a:gd name="connsiteY6" fmla="*/ 169333 h 1147233"/>
              <a:gd name="connsiteX7" fmla="*/ 1219200 w 1447800"/>
              <a:gd name="connsiteY7" fmla="*/ 330200 h 1147233"/>
              <a:gd name="connsiteX8" fmla="*/ 1282700 w 1447800"/>
              <a:gd name="connsiteY8" fmla="*/ 325966 h 1147233"/>
              <a:gd name="connsiteX9" fmla="*/ 1447800 w 1447800"/>
              <a:gd name="connsiteY9" fmla="*/ 863600 h 1147233"/>
              <a:gd name="connsiteX10" fmla="*/ 1363133 w 1447800"/>
              <a:gd name="connsiteY10" fmla="*/ 918633 h 1147233"/>
              <a:gd name="connsiteX11" fmla="*/ 1253067 w 1447800"/>
              <a:gd name="connsiteY11" fmla="*/ 990600 h 1147233"/>
              <a:gd name="connsiteX12" fmla="*/ 1185333 w 1447800"/>
              <a:gd name="connsiteY12" fmla="*/ 1041400 h 1147233"/>
              <a:gd name="connsiteX13" fmla="*/ 1075267 w 1447800"/>
              <a:gd name="connsiteY13" fmla="*/ 1092200 h 1147233"/>
              <a:gd name="connsiteX14" fmla="*/ 893233 w 1447800"/>
              <a:gd name="connsiteY14" fmla="*/ 1147233 h 1147233"/>
              <a:gd name="connsiteX15" fmla="*/ 558800 w 1447800"/>
              <a:gd name="connsiteY15" fmla="*/ 1049866 h 1147233"/>
              <a:gd name="connsiteX16" fmla="*/ 558800 w 1447800"/>
              <a:gd name="connsiteY16" fmla="*/ 1049866 h 1147233"/>
              <a:gd name="connsiteX17" fmla="*/ 0 w 1447800"/>
              <a:gd name="connsiteY17" fmla="*/ 990600 h 1147233"/>
              <a:gd name="connsiteX18" fmla="*/ 215900 w 1447800"/>
              <a:gd name="connsiteY18" fmla="*/ 207433 h 114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47800" h="1147233">
                <a:moveTo>
                  <a:pt x="215900" y="207433"/>
                </a:moveTo>
                <a:lnTo>
                  <a:pt x="939800" y="0"/>
                </a:lnTo>
                <a:lnTo>
                  <a:pt x="965200" y="63500"/>
                </a:lnTo>
                <a:lnTo>
                  <a:pt x="1032933" y="55033"/>
                </a:lnTo>
                <a:lnTo>
                  <a:pt x="1138767" y="114300"/>
                </a:lnTo>
                <a:lnTo>
                  <a:pt x="1159933" y="173566"/>
                </a:lnTo>
                <a:lnTo>
                  <a:pt x="1189567" y="169333"/>
                </a:lnTo>
                <a:lnTo>
                  <a:pt x="1219200" y="330200"/>
                </a:lnTo>
                <a:lnTo>
                  <a:pt x="1282700" y="325966"/>
                </a:lnTo>
                <a:lnTo>
                  <a:pt x="1447800" y="863600"/>
                </a:lnTo>
                <a:lnTo>
                  <a:pt x="1363133" y="918633"/>
                </a:lnTo>
                <a:lnTo>
                  <a:pt x="1253067" y="990600"/>
                </a:lnTo>
                <a:lnTo>
                  <a:pt x="1185333" y="1041400"/>
                </a:lnTo>
                <a:lnTo>
                  <a:pt x="1075267" y="1092200"/>
                </a:lnTo>
                <a:lnTo>
                  <a:pt x="893233" y="1147233"/>
                </a:lnTo>
                <a:lnTo>
                  <a:pt x="558800" y="1049866"/>
                </a:lnTo>
                <a:lnTo>
                  <a:pt x="558800" y="1049866"/>
                </a:lnTo>
                <a:lnTo>
                  <a:pt x="0" y="990600"/>
                </a:lnTo>
                <a:lnTo>
                  <a:pt x="215900" y="20743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558ED039-B703-EC27-ED50-E49FA3A99BF3}"/>
              </a:ext>
            </a:extLst>
          </p:cNvPr>
          <p:cNvSpPr txBox="1"/>
          <p:nvPr/>
        </p:nvSpPr>
        <p:spPr>
          <a:xfrm>
            <a:off x="2094503" y="2098679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球技場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4" name="フリーフォーム: 図形 3">
            <a:extLst>
              <a:ext uri="{FF2B5EF4-FFF2-40B4-BE49-F238E27FC236}">
                <a16:creationId xmlns:a16="http://schemas.microsoft.com/office/drawing/2014/main" id="{E040B0D5-678E-105C-AC19-4C71A9740BE0}"/>
              </a:ext>
            </a:extLst>
          </p:cNvPr>
          <p:cNvSpPr/>
          <p:nvPr/>
        </p:nvSpPr>
        <p:spPr>
          <a:xfrm>
            <a:off x="4279900" y="3657600"/>
            <a:ext cx="932180" cy="833120"/>
          </a:xfrm>
          <a:custGeom>
            <a:avLst/>
            <a:gdLst>
              <a:gd name="csX0" fmla="*/ 782320 w 932180"/>
              <a:gd name="csY0" fmla="*/ 0 h 833120"/>
              <a:gd name="csX1" fmla="*/ 619760 w 932180"/>
              <a:gd name="csY1" fmla="*/ 662940 h 833120"/>
              <a:gd name="csX2" fmla="*/ 43180 w 932180"/>
              <a:gd name="csY2" fmla="*/ 546100 h 833120"/>
              <a:gd name="csX3" fmla="*/ 0 w 932180"/>
              <a:gd name="csY3" fmla="*/ 708660 h 833120"/>
              <a:gd name="csX4" fmla="*/ 652780 w 932180"/>
              <a:gd name="csY4" fmla="*/ 833120 h 833120"/>
              <a:gd name="csX5" fmla="*/ 754380 w 932180"/>
              <a:gd name="csY5" fmla="*/ 378460 h 833120"/>
              <a:gd name="csX6" fmla="*/ 830580 w 932180"/>
              <a:gd name="csY6" fmla="*/ 198120 h 833120"/>
              <a:gd name="csX7" fmla="*/ 932180 w 932180"/>
              <a:gd name="csY7" fmla="*/ 53340 h 833120"/>
              <a:gd name="csX8" fmla="*/ 782320 w 932180"/>
              <a:gd name="csY8" fmla="*/ 0 h 83312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932180" h="833120">
                <a:moveTo>
                  <a:pt x="782320" y="0"/>
                </a:moveTo>
                <a:lnTo>
                  <a:pt x="619760" y="662940"/>
                </a:lnTo>
                <a:lnTo>
                  <a:pt x="43180" y="546100"/>
                </a:lnTo>
                <a:lnTo>
                  <a:pt x="0" y="708660"/>
                </a:lnTo>
                <a:lnTo>
                  <a:pt x="652780" y="833120"/>
                </a:lnTo>
                <a:lnTo>
                  <a:pt x="754380" y="378460"/>
                </a:lnTo>
                <a:lnTo>
                  <a:pt x="830580" y="198120"/>
                </a:lnTo>
                <a:lnTo>
                  <a:pt x="932180" y="53340"/>
                </a:lnTo>
                <a:lnTo>
                  <a:pt x="782320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57B2C690-FE07-FBE3-54A9-D222DAEE5C7D}"/>
              </a:ext>
            </a:extLst>
          </p:cNvPr>
          <p:cNvSpPr txBox="1"/>
          <p:nvPr/>
        </p:nvSpPr>
        <p:spPr>
          <a:xfrm rot="642335">
            <a:off x="4222032" y="4227618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25CBE8C3-8BA4-F18E-2017-0E0FDDD89AF7}"/>
              </a:ext>
            </a:extLst>
          </p:cNvPr>
          <p:cNvGrpSpPr/>
          <p:nvPr/>
        </p:nvGrpSpPr>
        <p:grpSpPr>
          <a:xfrm>
            <a:off x="4825760" y="4442576"/>
            <a:ext cx="120097" cy="120097"/>
            <a:chOff x="5657850" y="2714625"/>
            <a:chExt cx="438150" cy="438150"/>
          </a:xfrm>
        </p:grpSpPr>
        <p:sp>
          <p:nvSpPr>
            <p:cNvPr id="31" name="楕円 30">
              <a:extLst>
                <a:ext uri="{FF2B5EF4-FFF2-40B4-BE49-F238E27FC236}">
                  <a16:creationId xmlns:a16="http://schemas.microsoft.com/office/drawing/2014/main" id="{79318FFC-2284-D0FA-F48E-36ADC50CA205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DCD6D793-1303-55B4-8493-14101E661610}"/>
                </a:ext>
              </a:extLst>
            </p:cNvPr>
            <p:cNvCxnSpPr>
              <a:stCxn id="31" idx="1"/>
              <a:endCxn id="31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502BD796-A5F0-19E9-A66D-C85EAF787EA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C965832A-9C6A-5436-3286-CC0B8FA74F23}"/>
              </a:ext>
            </a:extLst>
          </p:cNvPr>
          <p:cNvSpPr/>
          <p:nvPr/>
        </p:nvSpPr>
        <p:spPr>
          <a:xfrm>
            <a:off x="4855354" y="2674449"/>
            <a:ext cx="1268188" cy="1061363"/>
          </a:xfrm>
          <a:custGeom>
            <a:avLst/>
            <a:gdLst>
              <a:gd name="connsiteX0" fmla="*/ 41275 w 2117725"/>
              <a:gd name="connsiteY0" fmla="*/ 692150 h 1774825"/>
              <a:gd name="connsiteX1" fmla="*/ 0 w 2117725"/>
              <a:gd name="connsiteY1" fmla="*/ 914400 h 1774825"/>
              <a:gd name="connsiteX2" fmla="*/ 120650 w 2117725"/>
              <a:gd name="connsiteY2" fmla="*/ 933450 h 1774825"/>
              <a:gd name="connsiteX3" fmla="*/ 104775 w 2117725"/>
              <a:gd name="connsiteY3" fmla="*/ 1003300 h 1774825"/>
              <a:gd name="connsiteX4" fmla="*/ 165100 w 2117725"/>
              <a:gd name="connsiteY4" fmla="*/ 1012825 h 1774825"/>
              <a:gd name="connsiteX5" fmla="*/ 152400 w 2117725"/>
              <a:gd name="connsiteY5" fmla="*/ 1136650 h 1774825"/>
              <a:gd name="connsiteX6" fmla="*/ 288925 w 2117725"/>
              <a:gd name="connsiteY6" fmla="*/ 1168400 h 1774825"/>
              <a:gd name="connsiteX7" fmla="*/ 127000 w 2117725"/>
              <a:gd name="connsiteY7" fmla="*/ 1371600 h 1774825"/>
              <a:gd name="connsiteX8" fmla="*/ 111125 w 2117725"/>
              <a:gd name="connsiteY8" fmla="*/ 1431925 h 1774825"/>
              <a:gd name="connsiteX9" fmla="*/ 95250 w 2117725"/>
              <a:gd name="connsiteY9" fmla="*/ 1504950 h 1774825"/>
              <a:gd name="connsiteX10" fmla="*/ 117475 w 2117725"/>
              <a:gd name="connsiteY10" fmla="*/ 1552575 h 1774825"/>
              <a:gd name="connsiteX11" fmla="*/ 165100 w 2117725"/>
              <a:gd name="connsiteY11" fmla="*/ 1622425 h 1774825"/>
              <a:gd name="connsiteX12" fmla="*/ 946150 w 2117725"/>
              <a:gd name="connsiteY12" fmla="*/ 1774825 h 1774825"/>
              <a:gd name="connsiteX13" fmla="*/ 1022350 w 2117725"/>
              <a:gd name="connsiteY13" fmla="*/ 1377950 h 1774825"/>
              <a:gd name="connsiteX14" fmla="*/ 1066800 w 2117725"/>
              <a:gd name="connsiteY14" fmla="*/ 1254125 h 1774825"/>
              <a:gd name="connsiteX15" fmla="*/ 1123950 w 2117725"/>
              <a:gd name="connsiteY15" fmla="*/ 1120775 h 1774825"/>
              <a:gd name="connsiteX16" fmla="*/ 1219200 w 2117725"/>
              <a:gd name="connsiteY16" fmla="*/ 1000125 h 1774825"/>
              <a:gd name="connsiteX17" fmla="*/ 1282700 w 2117725"/>
              <a:gd name="connsiteY17" fmla="*/ 1009650 h 1774825"/>
              <a:gd name="connsiteX18" fmla="*/ 1311275 w 2117725"/>
              <a:gd name="connsiteY18" fmla="*/ 987425 h 1774825"/>
              <a:gd name="connsiteX19" fmla="*/ 1717675 w 2117725"/>
              <a:gd name="connsiteY19" fmla="*/ 619125 h 1774825"/>
              <a:gd name="connsiteX20" fmla="*/ 1793875 w 2117725"/>
              <a:gd name="connsiteY20" fmla="*/ 581025 h 1774825"/>
              <a:gd name="connsiteX21" fmla="*/ 1914525 w 2117725"/>
              <a:gd name="connsiteY21" fmla="*/ 546100 h 1774825"/>
              <a:gd name="connsiteX22" fmla="*/ 2082800 w 2117725"/>
              <a:gd name="connsiteY22" fmla="*/ 546100 h 1774825"/>
              <a:gd name="connsiteX23" fmla="*/ 2117725 w 2117725"/>
              <a:gd name="connsiteY23" fmla="*/ 368300 h 1774825"/>
              <a:gd name="connsiteX24" fmla="*/ 2054225 w 2117725"/>
              <a:gd name="connsiteY24" fmla="*/ 355600 h 1774825"/>
              <a:gd name="connsiteX25" fmla="*/ 2016125 w 2117725"/>
              <a:gd name="connsiteY25" fmla="*/ 269875 h 1774825"/>
              <a:gd name="connsiteX26" fmla="*/ 2032000 w 2117725"/>
              <a:gd name="connsiteY26" fmla="*/ 152400 h 1774825"/>
              <a:gd name="connsiteX27" fmla="*/ 1270000 w 2117725"/>
              <a:gd name="connsiteY27" fmla="*/ 0 h 1774825"/>
              <a:gd name="connsiteX28" fmla="*/ 1260475 w 2117725"/>
              <a:gd name="connsiteY28" fmla="*/ 34925 h 1774825"/>
              <a:gd name="connsiteX29" fmla="*/ 1000125 w 2117725"/>
              <a:gd name="connsiteY29" fmla="*/ 225425 h 1774825"/>
              <a:gd name="connsiteX30" fmla="*/ 885825 w 2117725"/>
              <a:gd name="connsiteY30" fmla="*/ 749300 h 1774825"/>
              <a:gd name="connsiteX31" fmla="*/ 955675 w 2117725"/>
              <a:gd name="connsiteY31" fmla="*/ 847725 h 1774825"/>
              <a:gd name="connsiteX32" fmla="*/ 1022350 w 2117725"/>
              <a:gd name="connsiteY32" fmla="*/ 908050 h 1774825"/>
              <a:gd name="connsiteX33" fmla="*/ 1089025 w 2117725"/>
              <a:gd name="connsiteY33" fmla="*/ 949325 h 1774825"/>
              <a:gd name="connsiteX34" fmla="*/ 1041400 w 2117725"/>
              <a:gd name="connsiteY34" fmla="*/ 993775 h 1774825"/>
              <a:gd name="connsiteX35" fmla="*/ 923925 w 2117725"/>
              <a:gd name="connsiteY35" fmla="*/ 1606550 h 1774825"/>
              <a:gd name="connsiteX36" fmla="*/ 311150 w 2117725"/>
              <a:gd name="connsiteY36" fmla="*/ 1482725 h 1774825"/>
              <a:gd name="connsiteX37" fmla="*/ 463550 w 2117725"/>
              <a:gd name="connsiteY37" fmla="*/ 758825 h 1774825"/>
              <a:gd name="connsiteX38" fmla="*/ 41275 w 2117725"/>
              <a:gd name="connsiteY38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31437 w 2117725"/>
              <a:gd name="csY30" fmla="*/ 559373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86832 w 2117725"/>
              <a:gd name="csY30" fmla="*/ 626280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13595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68990 w 2117725"/>
              <a:gd name="csY32" fmla="*/ 595057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51148 w 2117725"/>
              <a:gd name="csY32" fmla="*/ 621820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09134 w 2117725"/>
              <a:gd name="csY30" fmla="*/ 398795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861850 w 2117725"/>
              <a:gd name="csY29" fmla="*/ 381543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29567 w 2117725"/>
              <a:gd name="csY29" fmla="*/ 238218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07265 w 2117725"/>
              <a:gd name="csY30" fmla="*/ 224836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16186 w 2117725"/>
              <a:gd name="csY30" fmla="*/ 372032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1016186 w 2117725"/>
              <a:gd name="csY30" fmla="*/ 42374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44818 w 2117725"/>
              <a:gd name="csY30" fmla="*/ 33007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28845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63550 w 2117725"/>
              <a:gd name="csY0" fmla="*/ 8105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0" fmla="*/ 311150 w 2117725"/>
              <a:gd name="csY0" fmla="*/ 15344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20879 w 2022475"/>
              <a:gd name="csY2" fmla="*/ 980769 h 1826538"/>
              <a:gd name="csX3" fmla="*/ 9525 w 2022475"/>
              <a:gd name="csY3" fmla="*/ 1055013 h 1826538"/>
              <a:gd name="csX4" fmla="*/ 69850 w 2022475"/>
              <a:gd name="csY4" fmla="*/ 1064538 h 1826538"/>
              <a:gd name="csX5" fmla="*/ 57150 w 2022475"/>
              <a:gd name="csY5" fmla="*/ 1188363 h 1826538"/>
              <a:gd name="csX6" fmla="*/ 193675 w 2022475"/>
              <a:gd name="csY6" fmla="*/ 1220113 h 1826538"/>
              <a:gd name="csX7" fmla="*/ 31750 w 2022475"/>
              <a:gd name="csY7" fmla="*/ 1423313 h 1826538"/>
              <a:gd name="csX8" fmla="*/ 15875 w 2022475"/>
              <a:gd name="csY8" fmla="*/ 1483638 h 1826538"/>
              <a:gd name="csX9" fmla="*/ 0 w 2022475"/>
              <a:gd name="csY9" fmla="*/ 1556663 h 1826538"/>
              <a:gd name="csX10" fmla="*/ 22225 w 2022475"/>
              <a:gd name="csY10" fmla="*/ 1604288 h 1826538"/>
              <a:gd name="csX11" fmla="*/ 69850 w 2022475"/>
              <a:gd name="csY11" fmla="*/ 1674138 h 1826538"/>
              <a:gd name="csX12" fmla="*/ 850900 w 2022475"/>
              <a:gd name="csY12" fmla="*/ 1826538 h 1826538"/>
              <a:gd name="csX13" fmla="*/ 927100 w 2022475"/>
              <a:gd name="csY13" fmla="*/ 1429663 h 1826538"/>
              <a:gd name="csX14" fmla="*/ 971550 w 2022475"/>
              <a:gd name="csY14" fmla="*/ 1305838 h 1826538"/>
              <a:gd name="csX15" fmla="*/ 1028700 w 2022475"/>
              <a:gd name="csY15" fmla="*/ 1172488 h 1826538"/>
              <a:gd name="csX16" fmla="*/ 1123950 w 2022475"/>
              <a:gd name="csY16" fmla="*/ 1051838 h 1826538"/>
              <a:gd name="csX17" fmla="*/ 1187450 w 2022475"/>
              <a:gd name="csY17" fmla="*/ 1061363 h 1826538"/>
              <a:gd name="csX18" fmla="*/ 1216025 w 2022475"/>
              <a:gd name="csY18" fmla="*/ 1039138 h 1826538"/>
              <a:gd name="csX19" fmla="*/ 1622425 w 2022475"/>
              <a:gd name="csY19" fmla="*/ 670838 h 1826538"/>
              <a:gd name="csX20" fmla="*/ 1698625 w 2022475"/>
              <a:gd name="csY20" fmla="*/ 632738 h 1826538"/>
              <a:gd name="csX21" fmla="*/ 1819275 w 2022475"/>
              <a:gd name="csY21" fmla="*/ 597813 h 1826538"/>
              <a:gd name="csX22" fmla="*/ 1987550 w 2022475"/>
              <a:gd name="csY22" fmla="*/ 597813 h 1826538"/>
              <a:gd name="csX23" fmla="*/ 2022475 w 2022475"/>
              <a:gd name="csY23" fmla="*/ 420013 h 1826538"/>
              <a:gd name="csX24" fmla="*/ 1958975 w 2022475"/>
              <a:gd name="csY24" fmla="*/ 407313 h 1826538"/>
              <a:gd name="csX25" fmla="*/ 1920875 w 2022475"/>
              <a:gd name="csY25" fmla="*/ 321588 h 1826538"/>
              <a:gd name="csX26" fmla="*/ 1936750 w 2022475"/>
              <a:gd name="csY26" fmla="*/ 204113 h 1826538"/>
              <a:gd name="csX27" fmla="*/ 1174750 w 2022475"/>
              <a:gd name="csY27" fmla="*/ 51713 h 1826538"/>
              <a:gd name="csX28" fmla="*/ 1009108 w 2022475"/>
              <a:gd name="csY28" fmla="*/ 122322 h 1826538"/>
              <a:gd name="csX29" fmla="*/ 907554 w 2022475"/>
              <a:gd name="csY29" fmla="*/ 0 h 1826538"/>
              <a:gd name="csX30" fmla="*/ 840647 w 2022475"/>
              <a:gd name="csY30" fmla="*/ 307773 h 1826538"/>
              <a:gd name="csX31" fmla="*/ 757075 w 2022475"/>
              <a:gd name="csY31" fmla="*/ 435638 h 1826538"/>
              <a:gd name="csX32" fmla="*/ 781754 w 2022475"/>
              <a:gd name="csY32" fmla="*/ 479652 h 1826538"/>
              <a:gd name="csX33" fmla="*/ 762170 w 2022475"/>
              <a:gd name="csY33" fmla="*/ 558923 h 1826538"/>
              <a:gd name="csX34" fmla="*/ 755898 w 2022475"/>
              <a:gd name="csY34" fmla="*/ 673533 h 1826538"/>
              <a:gd name="csX35" fmla="*/ 790575 w 2022475"/>
              <a:gd name="csY35" fmla="*/ 801013 h 1826538"/>
              <a:gd name="csX36" fmla="*/ 860425 w 2022475"/>
              <a:gd name="csY36" fmla="*/ 899438 h 1826538"/>
              <a:gd name="csX37" fmla="*/ 927100 w 2022475"/>
              <a:gd name="csY37" fmla="*/ 959763 h 1826538"/>
              <a:gd name="csX38" fmla="*/ 993775 w 2022475"/>
              <a:gd name="csY38" fmla="*/ 1001038 h 1826538"/>
              <a:gd name="csX39" fmla="*/ 946150 w 2022475"/>
              <a:gd name="csY39" fmla="*/ 1045488 h 1826538"/>
              <a:gd name="csX40" fmla="*/ 828675 w 2022475"/>
              <a:gd name="csY40" fmla="*/ 1658263 h 1826538"/>
              <a:gd name="csX41" fmla="*/ 215900 w 202247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9525 w 2022475"/>
              <a:gd name="csY1" fmla="*/ 1055013 h 1826538"/>
              <a:gd name="csX2" fmla="*/ 69850 w 2022475"/>
              <a:gd name="csY2" fmla="*/ 1064538 h 1826538"/>
              <a:gd name="csX3" fmla="*/ 57150 w 2022475"/>
              <a:gd name="csY3" fmla="*/ 1188363 h 1826538"/>
              <a:gd name="csX4" fmla="*/ 193675 w 2022475"/>
              <a:gd name="csY4" fmla="*/ 1220113 h 1826538"/>
              <a:gd name="csX5" fmla="*/ 31750 w 2022475"/>
              <a:gd name="csY5" fmla="*/ 1423313 h 1826538"/>
              <a:gd name="csX6" fmla="*/ 15875 w 2022475"/>
              <a:gd name="csY6" fmla="*/ 1483638 h 1826538"/>
              <a:gd name="csX7" fmla="*/ 0 w 2022475"/>
              <a:gd name="csY7" fmla="*/ 1556663 h 1826538"/>
              <a:gd name="csX8" fmla="*/ 22225 w 2022475"/>
              <a:gd name="csY8" fmla="*/ 1604288 h 1826538"/>
              <a:gd name="csX9" fmla="*/ 69850 w 2022475"/>
              <a:gd name="csY9" fmla="*/ 1674138 h 1826538"/>
              <a:gd name="csX10" fmla="*/ 850900 w 2022475"/>
              <a:gd name="csY10" fmla="*/ 1826538 h 1826538"/>
              <a:gd name="csX11" fmla="*/ 927100 w 2022475"/>
              <a:gd name="csY11" fmla="*/ 1429663 h 1826538"/>
              <a:gd name="csX12" fmla="*/ 971550 w 2022475"/>
              <a:gd name="csY12" fmla="*/ 1305838 h 1826538"/>
              <a:gd name="csX13" fmla="*/ 1028700 w 2022475"/>
              <a:gd name="csY13" fmla="*/ 1172488 h 1826538"/>
              <a:gd name="csX14" fmla="*/ 1123950 w 2022475"/>
              <a:gd name="csY14" fmla="*/ 1051838 h 1826538"/>
              <a:gd name="csX15" fmla="*/ 1187450 w 2022475"/>
              <a:gd name="csY15" fmla="*/ 1061363 h 1826538"/>
              <a:gd name="csX16" fmla="*/ 1216025 w 2022475"/>
              <a:gd name="csY16" fmla="*/ 1039138 h 1826538"/>
              <a:gd name="csX17" fmla="*/ 1622425 w 2022475"/>
              <a:gd name="csY17" fmla="*/ 670838 h 1826538"/>
              <a:gd name="csX18" fmla="*/ 1698625 w 2022475"/>
              <a:gd name="csY18" fmla="*/ 632738 h 1826538"/>
              <a:gd name="csX19" fmla="*/ 1819275 w 2022475"/>
              <a:gd name="csY19" fmla="*/ 597813 h 1826538"/>
              <a:gd name="csX20" fmla="*/ 1987550 w 2022475"/>
              <a:gd name="csY20" fmla="*/ 597813 h 1826538"/>
              <a:gd name="csX21" fmla="*/ 2022475 w 2022475"/>
              <a:gd name="csY21" fmla="*/ 420013 h 1826538"/>
              <a:gd name="csX22" fmla="*/ 1958975 w 2022475"/>
              <a:gd name="csY22" fmla="*/ 407313 h 1826538"/>
              <a:gd name="csX23" fmla="*/ 1920875 w 2022475"/>
              <a:gd name="csY23" fmla="*/ 321588 h 1826538"/>
              <a:gd name="csX24" fmla="*/ 1936750 w 2022475"/>
              <a:gd name="csY24" fmla="*/ 204113 h 1826538"/>
              <a:gd name="csX25" fmla="*/ 1174750 w 2022475"/>
              <a:gd name="csY25" fmla="*/ 51713 h 1826538"/>
              <a:gd name="csX26" fmla="*/ 1009108 w 2022475"/>
              <a:gd name="csY26" fmla="*/ 122322 h 1826538"/>
              <a:gd name="csX27" fmla="*/ 907554 w 2022475"/>
              <a:gd name="csY27" fmla="*/ 0 h 1826538"/>
              <a:gd name="csX28" fmla="*/ 840647 w 2022475"/>
              <a:gd name="csY28" fmla="*/ 307773 h 1826538"/>
              <a:gd name="csX29" fmla="*/ 757075 w 2022475"/>
              <a:gd name="csY29" fmla="*/ 435638 h 1826538"/>
              <a:gd name="csX30" fmla="*/ 781754 w 2022475"/>
              <a:gd name="csY30" fmla="*/ 479652 h 1826538"/>
              <a:gd name="csX31" fmla="*/ 762170 w 2022475"/>
              <a:gd name="csY31" fmla="*/ 558923 h 1826538"/>
              <a:gd name="csX32" fmla="*/ 755898 w 2022475"/>
              <a:gd name="csY32" fmla="*/ 673533 h 1826538"/>
              <a:gd name="csX33" fmla="*/ 790575 w 2022475"/>
              <a:gd name="csY33" fmla="*/ 801013 h 1826538"/>
              <a:gd name="csX34" fmla="*/ 860425 w 2022475"/>
              <a:gd name="csY34" fmla="*/ 899438 h 1826538"/>
              <a:gd name="csX35" fmla="*/ 927100 w 2022475"/>
              <a:gd name="csY35" fmla="*/ 959763 h 1826538"/>
              <a:gd name="csX36" fmla="*/ 993775 w 2022475"/>
              <a:gd name="csY36" fmla="*/ 1001038 h 1826538"/>
              <a:gd name="csX37" fmla="*/ 946150 w 2022475"/>
              <a:gd name="csY37" fmla="*/ 1045488 h 1826538"/>
              <a:gd name="csX38" fmla="*/ 828675 w 2022475"/>
              <a:gd name="csY38" fmla="*/ 1658263 h 1826538"/>
              <a:gd name="csX39" fmla="*/ 215900 w 2022475"/>
              <a:gd name="csY39" fmla="*/ 1534438 h 1826538"/>
              <a:gd name="csX0" fmla="*/ 215900 w 2022475"/>
              <a:gd name="csY0" fmla="*/ 1534438 h 1826538"/>
              <a:gd name="csX1" fmla="*/ 69850 w 2022475"/>
              <a:gd name="csY1" fmla="*/ 1064538 h 1826538"/>
              <a:gd name="csX2" fmla="*/ 57150 w 2022475"/>
              <a:gd name="csY2" fmla="*/ 1188363 h 1826538"/>
              <a:gd name="csX3" fmla="*/ 193675 w 2022475"/>
              <a:gd name="csY3" fmla="*/ 1220113 h 1826538"/>
              <a:gd name="csX4" fmla="*/ 31750 w 2022475"/>
              <a:gd name="csY4" fmla="*/ 1423313 h 1826538"/>
              <a:gd name="csX5" fmla="*/ 15875 w 2022475"/>
              <a:gd name="csY5" fmla="*/ 1483638 h 1826538"/>
              <a:gd name="csX6" fmla="*/ 0 w 2022475"/>
              <a:gd name="csY6" fmla="*/ 1556663 h 1826538"/>
              <a:gd name="csX7" fmla="*/ 22225 w 2022475"/>
              <a:gd name="csY7" fmla="*/ 1604288 h 1826538"/>
              <a:gd name="csX8" fmla="*/ 69850 w 2022475"/>
              <a:gd name="csY8" fmla="*/ 1674138 h 1826538"/>
              <a:gd name="csX9" fmla="*/ 850900 w 2022475"/>
              <a:gd name="csY9" fmla="*/ 1826538 h 1826538"/>
              <a:gd name="csX10" fmla="*/ 927100 w 2022475"/>
              <a:gd name="csY10" fmla="*/ 1429663 h 1826538"/>
              <a:gd name="csX11" fmla="*/ 971550 w 2022475"/>
              <a:gd name="csY11" fmla="*/ 1305838 h 1826538"/>
              <a:gd name="csX12" fmla="*/ 1028700 w 2022475"/>
              <a:gd name="csY12" fmla="*/ 1172488 h 1826538"/>
              <a:gd name="csX13" fmla="*/ 1123950 w 2022475"/>
              <a:gd name="csY13" fmla="*/ 1051838 h 1826538"/>
              <a:gd name="csX14" fmla="*/ 1187450 w 2022475"/>
              <a:gd name="csY14" fmla="*/ 1061363 h 1826538"/>
              <a:gd name="csX15" fmla="*/ 1216025 w 2022475"/>
              <a:gd name="csY15" fmla="*/ 1039138 h 1826538"/>
              <a:gd name="csX16" fmla="*/ 1622425 w 2022475"/>
              <a:gd name="csY16" fmla="*/ 670838 h 1826538"/>
              <a:gd name="csX17" fmla="*/ 1698625 w 2022475"/>
              <a:gd name="csY17" fmla="*/ 632738 h 1826538"/>
              <a:gd name="csX18" fmla="*/ 1819275 w 2022475"/>
              <a:gd name="csY18" fmla="*/ 597813 h 1826538"/>
              <a:gd name="csX19" fmla="*/ 1987550 w 2022475"/>
              <a:gd name="csY19" fmla="*/ 597813 h 1826538"/>
              <a:gd name="csX20" fmla="*/ 2022475 w 2022475"/>
              <a:gd name="csY20" fmla="*/ 420013 h 1826538"/>
              <a:gd name="csX21" fmla="*/ 1958975 w 2022475"/>
              <a:gd name="csY21" fmla="*/ 407313 h 1826538"/>
              <a:gd name="csX22" fmla="*/ 1920875 w 2022475"/>
              <a:gd name="csY22" fmla="*/ 321588 h 1826538"/>
              <a:gd name="csX23" fmla="*/ 1936750 w 2022475"/>
              <a:gd name="csY23" fmla="*/ 204113 h 1826538"/>
              <a:gd name="csX24" fmla="*/ 1174750 w 2022475"/>
              <a:gd name="csY24" fmla="*/ 51713 h 1826538"/>
              <a:gd name="csX25" fmla="*/ 1009108 w 2022475"/>
              <a:gd name="csY25" fmla="*/ 122322 h 1826538"/>
              <a:gd name="csX26" fmla="*/ 907554 w 2022475"/>
              <a:gd name="csY26" fmla="*/ 0 h 1826538"/>
              <a:gd name="csX27" fmla="*/ 840647 w 2022475"/>
              <a:gd name="csY27" fmla="*/ 307773 h 1826538"/>
              <a:gd name="csX28" fmla="*/ 757075 w 2022475"/>
              <a:gd name="csY28" fmla="*/ 435638 h 1826538"/>
              <a:gd name="csX29" fmla="*/ 781754 w 2022475"/>
              <a:gd name="csY29" fmla="*/ 479652 h 1826538"/>
              <a:gd name="csX30" fmla="*/ 762170 w 2022475"/>
              <a:gd name="csY30" fmla="*/ 558923 h 1826538"/>
              <a:gd name="csX31" fmla="*/ 755898 w 2022475"/>
              <a:gd name="csY31" fmla="*/ 673533 h 1826538"/>
              <a:gd name="csX32" fmla="*/ 790575 w 2022475"/>
              <a:gd name="csY32" fmla="*/ 801013 h 1826538"/>
              <a:gd name="csX33" fmla="*/ 860425 w 2022475"/>
              <a:gd name="csY33" fmla="*/ 899438 h 1826538"/>
              <a:gd name="csX34" fmla="*/ 927100 w 2022475"/>
              <a:gd name="csY34" fmla="*/ 959763 h 1826538"/>
              <a:gd name="csX35" fmla="*/ 993775 w 2022475"/>
              <a:gd name="csY35" fmla="*/ 1001038 h 1826538"/>
              <a:gd name="csX36" fmla="*/ 946150 w 2022475"/>
              <a:gd name="csY36" fmla="*/ 1045488 h 1826538"/>
              <a:gd name="csX37" fmla="*/ 828675 w 2022475"/>
              <a:gd name="csY37" fmla="*/ 1658263 h 1826538"/>
              <a:gd name="csX38" fmla="*/ 215900 w 2022475"/>
              <a:gd name="csY38" fmla="*/ 1534438 h 1826538"/>
              <a:gd name="csX0" fmla="*/ 215900 w 2022475"/>
              <a:gd name="csY0" fmla="*/ 1534438 h 1826538"/>
              <a:gd name="csX1" fmla="*/ 57150 w 2022475"/>
              <a:gd name="csY1" fmla="*/ 1188363 h 1826538"/>
              <a:gd name="csX2" fmla="*/ 193675 w 2022475"/>
              <a:gd name="csY2" fmla="*/ 1220113 h 1826538"/>
              <a:gd name="csX3" fmla="*/ 31750 w 2022475"/>
              <a:gd name="csY3" fmla="*/ 1423313 h 1826538"/>
              <a:gd name="csX4" fmla="*/ 15875 w 2022475"/>
              <a:gd name="csY4" fmla="*/ 1483638 h 1826538"/>
              <a:gd name="csX5" fmla="*/ 0 w 2022475"/>
              <a:gd name="csY5" fmla="*/ 1556663 h 1826538"/>
              <a:gd name="csX6" fmla="*/ 22225 w 2022475"/>
              <a:gd name="csY6" fmla="*/ 1604288 h 1826538"/>
              <a:gd name="csX7" fmla="*/ 69850 w 2022475"/>
              <a:gd name="csY7" fmla="*/ 1674138 h 1826538"/>
              <a:gd name="csX8" fmla="*/ 850900 w 2022475"/>
              <a:gd name="csY8" fmla="*/ 1826538 h 1826538"/>
              <a:gd name="csX9" fmla="*/ 927100 w 2022475"/>
              <a:gd name="csY9" fmla="*/ 1429663 h 1826538"/>
              <a:gd name="csX10" fmla="*/ 971550 w 2022475"/>
              <a:gd name="csY10" fmla="*/ 1305838 h 1826538"/>
              <a:gd name="csX11" fmla="*/ 1028700 w 2022475"/>
              <a:gd name="csY11" fmla="*/ 1172488 h 1826538"/>
              <a:gd name="csX12" fmla="*/ 1123950 w 2022475"/>
              <a:gd name="csY12" fmla="*/ 1051838 h 1826538"/>
              <a:gd name="csX13" fmla="*/ 1187450 w 2022475"/>
              <a:gd name="csY13" fmla="*/ 1061363 h 1826538"/>
              <a:gd name="csX14" fmla="*/ 1216025 w 2022475"/>
              <a:gd name="csY14" fmla="*/ 1039138 h 1826538"/>
              <a:gd name="csX15" fmla="*/ 1622425 w 2022475"/>
              <a:gd name="csY15" fmla="*/ 670838 h 1826538"/>
              <a:gd name="csX16" fmla="*/ 1698625 w 2022475"/>
              <a:gd name="csY16" fmla="*/ 632738 h 1826538"/>
              <a:gd name="csX17" fmla="*/ 1819275 w 2022475"/>
              <a:gd name="csY17" fmla="*/ 597813 h 1826538"/>
              <a:gd name="csX18" fmla="*/ 1987550 w 2022475"/>
              <a:gd name="csY18" fmla="*/ 597813 h 1826538"/>
              <a:gd name="csX19" fmla="*/ 2022475 w 2022475"/>
              <a:gd name="csY19" fmla="*/ 420013 h 1826538"/>
              <a:gd name="csX20" fmla="*/ 1958975 w 2022475"/>
              <a:gd name="csY20" fmla="*/ 407313 h 1826538"/>
              <a:gd name="csX21" fmla="*/ 1920875 w 2022475"/>
              <a:gd name="csY21" fmla="*/ 321588 h 1826538"/>
              <a:gd name="csX22" fmla="*/ 1936750 w 2022475"/>
              <a:gd name="csY22" fmla="*/ 204113 h 1826538"/>
              <a:gd name="csX23" fmla="*/ 1174750 w 2022475"/>
              <a:gd name="csY23" fmla="*/ 51713 h 1826538"/>
              <a:gd name="csX24" fmla="*/ 1009108 w 2022475"/>
              <a:gd name="csY24" fmla="*/ 122322 h 1826538"/>
              <a:gd name="csX25" fmla="*/ 907554 w 2022475"/>
              <a:gd name="csY25" fmla="*/ 0 h 1826538"/>
              <a:gd name="csX26" fmla="*/ 840647 w 2022475"/>
              <a:gd name="csY26" fmla="*/ 307773 h 1826538"/>
              <a:gd name="csX27" fmla="*/ 757075 w 2022475"/>
              <a:gd name="csY27" fmla="*/ 435638 h 1826538"/>
              <a:gd name="csX28" fmla="*/ 781754 w 2022475"/>
              <a:gd name="csY28" fmla="*/ 479652 h 1826538"/>
              <a:gd name="csX29" fmla="*/ 762170 w 2022475"/>
              <a:gd name="csY29" fmla="*/ 558923 h 1826538"/>
              <a:gd name="csX30" fmla="*/ 755898 w 2022475"/>
              <a:gd name="csY30" fmla="*/ 673533 h 1826538"/>
              <a:gd name="csX31" fmla="*/ 790575 w 2022475"/>
              <a:gd name="csY31" fmla="*/ 801013 h 1826538"/>
              <a:gd name="csX32" fmla="*/ 860425 w 2022475"/>
              <a:gd name="csY32" fmla="*/ 899438 h 1826538"/>
              <a:gd name="csX33" fmla="*/ 927100 w 2022475"/>
              <a:gd name="csY33" fmla="*/ 959763 h 1826538"/>
              <a:gd name="csX34" fmla="*/ 993775 w 2022475"/>
              <a:gd name="csY34" fmla="*/ 1001038 h 1826538"/>
              <a:gd name="csX35" fmla="*/ 946150 w 2022475"/>
              <a:gd name="csY35" fmla="*/ 1045488 h 1826538"/>
              <a:gd name="csX36" fmla="*/ 828675 w 2022475"/>
              <a:gd name="csY36" fmla="*/ 1658263 h 1826538"/>
              <a:gd name="csX37" fmla="*/ 215900 w 2022475"/>
              <a:gd name="csY37" fmla="*/ 1534438 h 1826538"/>
              <a:gd name="csX0" fmla="*/ 215900 w 2022475"/>
              <a:gd name="csY0" fmla="*/ 1534438 h 1826538"/>
              <a:gd name="csX1" fmla="*/ 193675 w 2022475"/>
              <a:gd name="csY1" fmla="*/ 1220113 h 1826538"/>
              <a:gd name="csX2" fmla="*/ 31750 w 2022475"/>
              <a:gd name="csY2" fmla="*/ 1423313 h 1826538"/>
              <a:gd name="csX3" fmla="*/ 15875 w 2022475"/>
              <a:gd name="csY3" fmla="*/ 1483638 h 1826538"/>
              <a:gd name="csX4" fmla="*/ 0 w 2022475"/>
              <a:gd name="csY4" fmla="*/ 1556663 h 1826538"/>
              <a:gd name="csX5" fmla="*/ 22225 w 2022475"/>
              <a:gd name="csY5" fmla="*/ 1604288 h 1826538"/>
              <a:gd name="csX6" fmla="*/ 69850 w 2022475"/>
              <a:gd name="csY6" fmla="*/ 1674138 h 1826538"/>
              <a:gd name="csX7" fmla="*/ 850900 w 2022475"/>
              <a:gd name="csY7" fmla="*/ 1826538 h 1826538"/>
              <a:gd name="csX8" fmla="*/ 927100 w 2022475"/>
              <a:gd name="csY8" fmla="*/ 1429663 h 1826538"/>
              <a:gd name="csX9" fmla="*/ 971550 w 2022475"/>
              <a:gd name="csY9" fmla="*/ 1305838 h 1826538"/>
              <a:gd name="csX10" fmla="*/ 1028700 w 2022475"/>
              <a:gd name="csY10" fmla="*/ 1172488 h 1826538"/>
              <a:gd name="csX11" fmla="*/ 1123950 w 2022475"/>
              <a:gd name="csY11" fmla="*/ 1051838 h 1826538"/>
              <a:gd name="csX12" fmla="*/ 1187450 w 2022475"/>
              <a:gd name="csY12" fmla="*/ 1061363 h 1826538"/>
              <a:gd name="csX13" fmla="*/ 1216025 w 2022475"/>
              <a:gd name="csY13" fmla="*/ 1039138 h 1826538"/>
              <a:gd name="csX14" fmla="*/ 1622425 w 2022475"/>
              <a:gd name="csY14" fmla="*/ 670838 h 1826538"/>
              <a:gd name="csX15" fmla="*/ 1698625 w 2022475"/>
              <a:gd name="csY15" fmla="*/ 632738 h 1826538"/>
              <a:gd name="csX16" fmla="*/ 1819275 w 2022475"/>
              <a:gd name="csY16" fmla="*/ 597813 h 1826538"/>
              <a:gd name="csX17" fmla="*/ 1987550 w 2022475"/>
              <a:gd name="csY17" fmla="*/ 597813 h 1826538"/>
              <a:gd name="csX18" fmla="*/ 2022475 w 2022475"/>
              <a:gd name="csY18" fmla="*/ 420013 h 1826538"/>
              <a:gd name="csX19" fmla="*/ 1958975 w 2022475"/>
              <a:gd name="csY19" fmla="*/ 407313 h 1826538"/>
              <a:gd name="csX20" fmla="*/ 1920875 w 2022475"/>
              <a:gd name="csY20" fmla="*/ 321588 h 1826538"/>
              <a:gd name="csX21" fmla="*/ 1936750 w 2022475"/>
              <a:gd name="csY21" fmla="*/ 204113 h 1826538"/>
              <a:gd name="csX22" fmla="*/ 1174750 w 2022475"/>
              <a:gd name="csY22" fmla="*/ 51713 h 1826538"/>
              <a:gd name="csX23" fmla="*/ 1009108 w 2022475"/>
              <a:gd name="csY23" fmla="*/ 122322 h 1826538"/>
              <a:gd name="csX24" fmla="*/ 907554 w 2022475"/>
              <a:gd name="csY24" fmla="*/ 0 h 1826538"/>
              <a:gd name="csX25" fmla="*/ 840647 w 2022475"/>
              <a:gd name="csY25" fmla="*/ 307773 h 1826538"/>
              <a:gd name="csX26" fmla="*/ 757075 w 2022475"/>
              <a:gd name="csY26" fmla="*/ 435638 h 1826538"/>
              <a:gd name="csX27" fmla="*/ 781754 w 2022475"/>
              <a:gd name="csY27" fmla="*/ 479652 h 1826538"/>
              <a:gd name="csX28" fmla="*/ 762170 w 2022475"/>
              <a:gd name="csY28" fmla="*/ 558923 h 1826538"/>
              <a:gd name="csX29" fmla="*/ 755898 w 2022475"/>
              <a:gd name="csY29" fmla="*/ 673533 h 1826538"/>
              <a:gd name="csX30" fmla="*/ 790575 w 2022475"/>
              <a:gd name="csY30" fmla="*/ 801013 h 1826538"/>
              <a:gd name="csX31" fmla="*/ 860425 w 2022475"/>
              <a:gd name="csY31" fmla="*/ 899438 h 1826538"/>
              <a:gd name="csX32" fmla="*/ 927100 w 2022475"/>
              <a:gd name="csY32" fmla="*/ 959763 h 1826538"/>
              <a:gd name="csX33" fmla="*/ 993775 w 2022475"/>
              <a:gd name="csY33" fmla="*/ 1001038 h 1826538"/>
              <a:gd name="csX34" fmla="*/ 946150 w 2022475"/>
              <a:gd name="csY34" fmla="*/ 1045488 h 1826538"/>
              <a:gd name="csX35" fmla="*/ 828675 w 2022475"/>
              <a:gd name="csY35" fmla="*/ 1658263 h 1826538"/>
              <a:gd name="csX36" fmla="*/ 215900 w 2022475"/>
              <a:gd name="csY36" fmla="*/ 1534438 h 1826538"/>
              <a:gd name="csX0" fmla="*/ 215900 w 2022475"/>
              <a:gd name="csY0" fmla="*/ 1534438 h 1826538"/>
              <a:gd name="csX1" fmla="*/ 31750 w 2022475"/>
              <a:gd name="csY1" fmla="*/ 1423313 h 1826538"/>
              <a:gd name="csX2" fmla="*/ 15875 w 2022475"/>
              <a:gd name="csY2" fmla="*/ 1483638 h 1826538"/>
              <a:gd name="csX3" fmla="*/ 0 w 2022475"/>
              <a:gd name="csY3" fmla="*/ 1556663 h 1826538"/>
              <a:gd name="csX4" fmla="*/ 22225 w 2022475"/>
              <a:gd name="csY4" fmla="*/ 1604288 h 1826538"/>
              <a:gd name="csX5" fmla="*/ 69850 w 2022475"/>
              <a:gd name="csY5" fmla="*/ 1674138 h 1826538"/>
              <a:gd name="csX6" fmla="*/ 850900 w 2022475"/>
              <a:gd name="csY6" fmla="*/ 1826538 h 1826538"/>
              <a:gd name="csX7" fmla="*/ 927100 w 2022475"/>
              <a:gd name="csY7" fmla="*/ 1429663 h 1826538"/>
              <a:gd name="csX8" fmla="*/ 971550 w 2022475"/>
              <a:gd name="csY8" fmla="*/ 1305838 h 1826538"/>
              <a:gd name="csX9" fmla="*/ 1028700 w 2022475"/>
              <a:gd name="csY9" fmla="*/ 1172488 h 1826538"/>
              <a:gd name="csX10" fmla="*/ 1123950 w 2022475"/>
              <a:gd name="csY10" fmla="*/ 1051838 h 1826538"/>
              <a:gd name="csX11" fmla="*/ 1187450 w 2022475"/>
              <a:gd name="csY11" fmla="*/ 1061363 h 1826538"/>
              <a:gd name="csX12" fmla="*/ 1216025 w 2022475"/>
              <a:gd name="csY12" fmla="*/ 1039138 h 1826538"/>
              <a:gd name="csX13" fmla="*/ 1622425 w 2022475"/>
              <a:gd name="csY13" fmla="*/ 670838 h 1826538"/>
              <a:gd name="csX14" fmla="*/ 1698625 w 2022475"/>
              <a:gd name="csY14" fmla="*/ 632738 h 1826538"/>
              <a:gd name="csX15" fmla="*/ 1819275 w 2022475"/>
              <a:gd name="csY15" fmla="*/ 597813 h 1826538"/>
              <a:gd name="csX16" fmla="*/ 1987550 w 2022475"/>
              <a:gd name="csY16" fmla="*/ 597813 h 1826538"/>
              <a:gd name="csX17" fmla="*/ 2022475 w 2022475"/>
              <a:gd name="csY17" fmla="*/ 420013 h 1826538"/>
              <a:gd name="csX18" fmla="*/ 1958975 w 2022475"/>
              <a:gd name="csY18" fmla="*/ 407313 h 1826538"/>
              <a:gd name="csX19" fmla="*/ 1920875 w 2022475"/>
              <a:gd name="csY19" fmla="*/ 321588 h 1826538"/>
              <a:gd name="csX20" fmla="*/ 1936750 w 2022475"/>
              <a:gd name="csY20" fmla="*/ 204113 h 1826538"/>
              <a:gd name="csX21" fmla="*/ 1174750 w 2022475"/>
              <a:gd name="csY21" fmla="*/ 51713 h 1826538"/>
              <a:gd name="csX22" fmla="*/ 1009108 w 2022475"/>
              <a:gd name="csY22" fmla="*/ 122322 h 1826538"/>
              <a:gd name="csX23" fmla="*/ 907554 w 2022475"/>
              <a:gd name="csY23" fmla="*/ 0 h 1826538"/>
              <a:gd name="csX24" fmla="*/ 840647 w 2022475"/>
              <a:gd name="csY24" fmla="*/ 307773 h 1826538"/>
              <a:gd name="csX25" fmla="*/ 757075 w 2022475"/>
              <a:gd name="csY25" fmla="*/ 435638 h 1826538"/>
              <a:gd name="csX26" fmla="*/ 781754 w 2022475"/>
              <a:gd name="csY26" fmla="*/ 479652 h 1826538"/>
              <a:gd name="csX27" fmla="*/ 762170 w 2022475"/>
              <a:gd name="csY27" fmla="*/ 558923 h 1826538"/>
              <a:gd name="csX28" fmla="*/ 755898 w 2022475"/>
              <a:gd name="csY28" fmla="*/ 673533 h 1826538"/>
              <a:gd name="csX29" fmla="*/ 790575 w 2022475"/>
              <a:gd name="csY29" fmla="*/ 801013 h 1826538"/>
              <a:gd name="csX30" fmla="*/ 860425 w 2022475"/>
              <a:gd name="csY30" fmla="*/ 899438 h 1826538"/>
              <a:gd name="csX31" fmla="*/ 927100 w 2022475"/>
              <a:gd name="csY31" fmla="*/ 959763 h 1826538"/>
              <a:gd name="csX32" fmla="*/ 993775 w 2022475"/>
              <a:gd name="csY32" fmla="*/ 1001038 h 1826538"/>
              <a:gd name="csX33" fmla="*/ 946150 w 2022475"/>
              <a:gd name="csY33" fmla="*/ 1045488 h 1826538"/>
              <a:gd name="csX34" fmla="*/ 828675 w 2022475"/>
              <a:gd name="csY34" fmla="*/ 1658263 h 1826538"/>
              <a:gd name="csX35" fmla="*/ 215900 w 2022475"/>
              <a:gd name="csY35" fmla="*/ 1534438 h 1826538"/>
              <a:gd name="csX0" fmla="*/ 215900 w 2022475"/>
              <a:gd name="csY0" fmla="*/ 1534438 h 1826538"/>
              <a:gd name="csX1" fmla="*/ 15875 w 2022475"/>
              <a:gd name="csY1" fmla="*/ 1483638 h 1826538"/>
              <a:gd name="csX2" fmla="*/ 0 w 2022475"/>
              <a:gd name="csY2" fmla="*/ 1556663 h 1826538"/>
              <a:gd name="csX3" fmla="*/ 22225 w 2022475"/>
              <a:gd name="csY3" fmla="*/ 1604288 h 1826538"/>
              <a:gd name="csX4" fmla="*/ 69850 w 2022475"/>
              <a:gd name="csY4" fmla="*/ 1674138 h 1826538"/>
              <a:gd name="csX5" fmla="*/ 850900 w 2022475"/>
              <a:gd name="csY5" fmla="*/ 1826538 h 1826538"/>
              <a:gd name="csX6" fmla="*/ 927100 w 2022475"/>
              <a:gd name="csY6" fmla="*/ 1429663 h 1826538"/>
              <a:gd name="csX7" fmla="*/ 971550 w 2022475"/>
              <a:gd name="csY7" fmla="*/ 1305838 h 1826538"/>
              <a:gd name="csX8" fmla="*/ 1028700 w 2022475"/>
              <a:gd name="csY8" fmla="*/ 1172488 h 1826538"/>
              <a:gd name="csX9" fmla="*/ 1123950 w 2022475"/>
              <a:gd name="csY9" fmla="*/ 1051838 h 1826538"/>
              <a:gd name="csX10" fmla="*/ 1187450 w 2022475"/>
              <a:gd name="csY10" fmla="*/ 1061363 h 1826538"/>
              <a:gd name="csX11" fmla="*/ 1216025 w 2022475"/>
              <a:gd name="csY11" fmla="*/ 1039138 h 1826538"/>
              <a:gd name="csX12" fmla="*/ 1622425 w 2022475"/>
              <a:gd name="csY12" fmla="*/ 670838 h 1826538"/>
              <a:gd name="csX13" fmla="*/ 1698625 w 2022475"/>
              <a:gd name="csY13" fmla="*/ 632738 h 1826538"/>
              <a:gd name="csX14" fmla="*/ 1819275 w 2022475"/>
              <a:gd name="csY14" fmla="*/ 597813 h 1826538"/>
              <a:gd name="csX15" fmla="*/ 1987550 w 2022475"/>
              <a:gd name="csY15" fmla="*/ 597813 h 1826538"/>
              <a:gd name="csX16" fmla="*/ 2022475 w 2022475"/>
              <a:gd name="csY16" fmla="*/ 420013 h 1826538"/>
              <a:gd name="csX17" fmla="*/ 1958975 w 2022475"/>
              <a:gd name="csY17" fmla="*/ 407313 h 1826538"/>
              <a:gd name="csX18" fmla="*/ 1920875 w 2022475"/>
              <a:gd name="csY18" fmla="*/ 321588 h 1826538"/>
              <a:gd name="csX19" fmla="*/ 1936750 w 2022475"/>
              <a:gd name="csY19" fmla="*/ 204113 h 1826538"/>
              <a:gd name="csX20" fmla="*/ 1174750 w 2022475"/>
              <a:gd name="csY20" fmla="*/ 51713 h 1826538"/>
              <a:gd name="csX21" fmla="*/ 1009108 w 2022475"/>
              <a:gd name="csY21" fmla="*/ 122322 h 1826538"/>
              <a:gd name="csX22" fmla="*/ 907554 w 2022475"/>
              <a:gd name="csY22" fmla="*/ 0 h 1826538"/>
              <a:gd name="csX23" fmla="*/ 840647 w 2022475"/>
              <a:gd name="csY23" fmla="*/ 307773 h 1826538"/>
              <a:gd name="csX24" fmla="*/ 757075 w 2022475"/>
              <a:gd name="csY24" fmla="*/ 435638 h 1826538"/>
              <a:gd name="csX25" fmla="*/ 781754 w 2022475"/>
              <a:gd name="csY25" fmla="*/ 479652 h 1826538"/>
              <a:gd name="csX26" fmla="*/ 762170 w 2022475"/>
              <a:gd name="csY26" fmla="*/ 558923 h 1826538"/>
              <a:gd name="csX27" fmla="*/ 755898 w 2022475"/>
              <a:gd name="csY27" fmla="*/ 673533 h 1826538"/>
              <a:gd name="csX28" fmla="*/ 790575 w 2022475"/>
              <a:gd name="csY28" fmla="*/ 801013 h 1826538"/>
              <a:gd name="csX29" fmla="*/ 860425 w 2022475"/>
              <a:gd name="csY29" fmla="*/ 899438 h 1826538"/>
              <a:gd name="csX30" fmla="*/ 927100 w 2022475"/>
              <a:gd name="csY30" fmla="*/ 959763 h 1826538"/>
              <a:gd name="csX31" fmla="*/ 993775 w 2022475"/>
              <a:gd name="csY31" fmla="*/ 1001038 h 1826538"/>
              <a:gd name="csX32" fmla="*/ 946150 w 2022475"/>
              <a:gd name="csY32" fmla="*/ 1045488 h 1826538"/>
              <a:gd name="csX33" fmla="*/ 828675 w 2022475"/>
              <a:gd name="csY33" fmla="*/ 1658263 h 1826538"/>
              <a:gd name="csX34" fmla="*/ 215900 w 2022475"/>
              <a:gd name="csY34" fmla="*/ 1534438 h 1826538"/>
              <a:gd name="csX0" fmla="*/ 215900 w 2022475"/>
              <a:gd name="csY0" fmla="*/ 1534438 h 1826538"/>
              <a:gd name="csX1" fmla="*/ 0 w 2022475"/>
              <a:gd name="csY1" fmla="*/ 1556663 h 1826538"/>
              <a:gd name="csX2" fmla="*/ 22225 w 2022475"/>
              <a:gd name="csY2" fmla="*/ 1604288 h 1826538"/>
              <a:gd name="csX3" fmla="*/ 69850 w 2022475"/>
              <a:gd name="csY3" fmla="*/ 1674138 h 1826538"/>
              <a:gd name="csX4" fmla="*/ 850900 w 2022475"/>
              <a:gd name="csY4" fmla="*/ 1826538 h 1826538"/>
              <a:gd name="csX5" fmla="*/ 927100 w 2022475"/>
              <a:gd name="csY5" fmla="*/ 1429663 h 1826538"/>
              <a:gd name="csX6" fmla="*/ 971550 w 2022475"/>
              <a:gd name="csY6" fmla="*/ 1305838 h 1826538"/>
              <a:gd name="csX7" fmla="*/ 1028700 w 2022475"/>
              <a:gd name="csY7" fmla="*/ 1172488 h 1826538"/>
              <a:gd name="csX8" fmla="*/ 1123950 w 2022475"/>
              <a:gd name="csY8" fmla="*/ 1051838 h 1826538"/>
              <a:gd name="csX9" fmla="*/ 1187450 w 2022475"/>
              <a:gd name="csY9" fmla="*/ 1061363 h 1826538"/>
              <a:gd name="csX10" fmla="*/ 1216025 w 2022475"/>
              <a:gd name="csY10" fmla="*/ 1039138 h 1826538"/>
              <a:gd name="csX11" fmla="*/ 1622425 w 2022475"/>
              <a:gd name="csY11" fmla="*/ 670838 h 1826538"/>
              <a:gd name="csX12" fmla="*/ 1698625 w 2022475"/>
              <a:gd name="csY12" fmla="*/ 632738 h 1826538"/>
              <a:gd name="csX13" fmla="*/ 1819275 w 2022475"/>
              <a:gd name="csY13" fmla="*/ 597813 h 1826538"/>
              <a:gd name="csX14" fmla="*/ 1987550 w 2022475"/>
              <a:gd name="csY14" fmla="*/ 597813 h 1826538"/>
              <a:gd name="csX15" fmla="*/ 2022475 w 2022475"/>
              <a:gd name="csY15" fmla="*/ 420013 h 1826538"/>
              <a:gd name="csX16" fmla="*/ 1958975 w 2022475"/>
              <a:gd name="csY16" fmla="*/ 407313 h 1826538"/>
              <a:gd name="csX17" fmla="*/ 1920875 w 2022475"/>
              <a:gd name="csY17" fmla="*/ 321588 h 1826538"/>
              <a:gd name="csX18" fmla="*/ 1936750 w 2022475"/>
              <a:gd name="csY18" fmla="*/ 204113 h 1826538"/>
              <a:gd name="csX19" fmla="*/ 1174750 w 2022475"/>
              <a:gd name="csY19" fmla="*/ 51713 h 1826538"/>
              <a:gd name="csX20" fmla="*/ 1009108 w 2022475"/>
              <a:gd name="csY20" fmla="*/ 122322 h 1826538"/>
              <a:gd name="csX21" fmla="*/ 907554 w 2022475"/>
              <a:gd name="csY21" fmla="*/ 0 h 1826538"/>
              <a:gd name="csX22" fmla="*/ 840647 w 2022475"/>
              <a:gd name="csY22" fmla="*/ 307773 h 1826538"/>
              <a:gd name="csX23" fmla="*/ 757075 w 2022475"/>
              <a:gd name="csY23" fmla="*/ 435638 h 1826538"/>
              <a:gd name="csX24" fmla="*/ 781754 w 2022475"/>
              <a:gd name="csY24" fmla="*/ 479652 h 1826538"/>
              <a:gd name="csX25" fmla="*/ 762170 w 2022475"/>
              <a:gd name="csY25" fmla="*/ 558923 h 1826538"/>
              <a:gd name="csX26" fmla="*/ 755898 w 2022475"/>
              <a:gd name="csY26" fmla="*/ 673533 h 1826538"/>
              <a:gd name="csX27" fmla="*/ 790575 w 2022475"/>
              <a:gd name="csY27" fmla="*/ 801013 h 1826538"/>
              <a:gd name="csX28" fmla="*/ 860425 w 2022475"/>
              <a:gd name="csY28" fmla="*/ 899438 h 1826538"/>
              <a:gd name="csX29" fmla="*/ 927100 w 2022475"/>
              <a:gd name="csY29" fmla="*/ 959763 h 1826538"/>
              <a:gd name="csX30" fmla="*/ 993775 w 2022475"/>
              <a:gd name="csY30" fmla="*/ 1001038 h 1826538"/>
              <a:gd name="csX31" fmla="*/ 946150 w 2022475"/>
              <a:gd name="csY31" fmla="*/ 1045488 h 1826538"/>
              <a:gd name="csX32" fmla="*/ 828675 w 2022475"/>
              <a:gd name="csY32" fmla="*/ 1658263 h 1826538"/>
              <a:gd name="csX33" fmla="*/ 215900 w 2022475"/>
              <a:gd name="csY33" fmla="*/ 1534438 h 1826538"/>
              <a:gd name="csX0" fmla="*/ 193675 w 2000250"/>
              <a:gd name="csY0" fmla="*/ 1534438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32" fmla="*/ 193675 w 2000250"/>
              <a:gd name="csY32" fmla="*/ 1534438 h 1826538"/>
              <a:gd name="csX0" fmla="*/ 806450 w 2000250"/>
              <a:gd name="csY0" fmla="*/ 1658263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0" fmla="*/ 758825 w 1952625"/>
              <a:gd name="csY0" fmla="*/ 1658263 h 1826538"/>
              <a:gd name="csX1" fmla="*/ 0 w 1952625"/>
              <a:gd name="csY1" fmla="*/ 1674138 h 1826538"/>
              <a:gd name="csX2" fmla="*/ 781050 w 1952625"/>
              <a:gd name="csY2" fmla="*/ 1826538 h 1826538"/>
              <a:gd name="csX3" fmla="*/ 857250 w 1952625"/>
              <a:gd name="csY3" fmla="*/ 1429663 h 1826538"/>
              <a:gd name="csX4" fmla="*/ 901700 w 1952625"/>
              <a:gd name="csY4" fmla="*/ 1305838 h 1826538"/>
              <a:gd name="csX5" fmla="*/ 958850 w 1952625"/>
              <a:gd name="csY5" fmla="*/ 1172488 h 1826538"/>
              <a:gd name="csX6" fmla="*/ 1054100 w 1952625"/>
              <a:gd name="csY6" fmla="*/ 1051838 h 1826538"/>
              <a:gd name="csX7" fmla="*/ 1117600 w 1952625"/>
              <a:gd name="csY7" fmla="*/ 1061363 h 1826538"/>
              <a:gd name="csX8" fmla="*/ 1146175 w 1952625"/>
              <a:gd name="csY8" fmla="*/ 1039138 h 1826538"/>
              <a:gd name="csX9" fmla="*/ 1552575 w 1952625"/>
              <a:gd name="csY9" fmla="*/ 670838 h 1826538"/>
              <a:gd name="csX10" fmla="*/ 1628775 w 1952625"/>
              <a:gd name="csY10" fmla="*/ 632738 h 1826538"/>
              <a:gd name="csX11" fmla="*/ 1749425 w 1952625"/>
              <a:gd name="csY11" fmla="*/ 597813 h 1826538"/>
              <a:gd name="csX12" fmla="*/ 1917700 w 1952625"/>
              <a:gd name="csY12" fmla="*/ 597813 h 1826538"/>
              <a:gd name="csX13" fmla="*/ 1952625 w 1952625"/>
              <a:gd name="csY13" fmla="*/ 420013 h 1826538"/>
              <a:gd name="csX14" fmla="*/ 1889125 w 1952625"/>
              <a:gd name="csY14" fmla="*/ 407313 h 1826538"/>
              <a:gd name="csX15" fmla="*/ 1851025 w 1952625"/>
              <a:gd name="csY15" fmla="*/ 321588 h 1826538"/>
              <a:gd name="csX16" fmla="*/ 1866900 w 1952625"/>
              <a:gd name="csY16" fmla="*/ 204113 h 1826538"/>
              <a:gd name="csX17" fmla="*/ 1104900 w 1952625"/>
              <a:gd name="csY17" fmla="*/ 51713 h 1826538"/>
              <a:gd name="csX18" fmla="*/ 939258 w 1952625"/>
              <a:gd name="csY18" fmla="*/ 122322 h 1826538"/>
              <a:gd name="csX19" fmla="*/ 837704 w 1952625"/>
              <a:gd name="csY19" fmla="*/ 0 h 1826538"/>
              <a:gd name="csX20" fmla="*/ 770797 w 1952625"/>
              <a:gd name="csY20" fmla="*/ 307773 h 1826538"/>
              <a:gd name="csX21" fmla="*/ 687225 w 1952625"/>
              <a:gd name="csY21" fmla="*/ 435638 h 1826538"/>
              <a:gd name="csX22" fmla="*/ 711904 w 1952625"/>
              <a:gd name="csY22" fmla="*/ 479652 h 1826538"/>
              <a:gd name="csX23" fmla="*/ 692320 w 1952625"/>
              <a:gd name="csY23" fmla="*/ 558923 h 1826538"/>
              <a:gd name="csX24" fmla="*/ 686048 w 1952625"/>
              <a:gd name="csY24" fmla="*/ 673533 h 1826538"/>
              <a:gd name="csX25" fmla="*/ 720725 w 1952625"/>
              <a:gd name="csY25" fmla="*/ 801013 h 1826538"/>
              <a:gd name="csX26" fmla="*/ 790575 w 1952625"/>
              <a:gd name="csY26" fmla="*/ 899438 h 1826538"/>
              <a:gd name="csX27" fmla="*/ 857250 w 1952625"/>
              <a:gd name="csY27" fmla="*/ 959763 h 1826538"/>
              <a:gd name="csX28" fmla="*/ 923925 w 1952625"/>
              <a:gd name="csY28" fmla="*/ 1001038 h 1826538"/>
              <a:gd name="csX29" fmla="*/ 876300 w 1952625"/>
              <a:gd name="csY29" fmla="*/ 1045488 h 1826538"/>
              <a:gd name="csX30" fmla="*/ 758825 w 1952625"/>
              <a:gd name="csY30" fmla="*/ 1658263 h 1826538"/>
              <a:gd name="csX0" fmla="*/ 74388 w 1268188"/>
              <a:gd name="csY0" fmla="*/ 1658263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29" fmla="*/ 74388 w 1268188"/>
              <a:gd name="csY29" fmla="*/ 1658263 h 1826538"/>
              <a:gd name="csX0" fmla="*/ 191863 w 1268188"/>
              <a:gd name="csY0" fmla="*/ 1045488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0" fmla="*/ 191863 w 1268188"/>
              <a:gd name="csY0" fmla="*/ 104548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27" fmla="*/ 191863 w 1268188"/>
              <a:gd name="csY27" fmla="*/ 104548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369663 w 1268188"/>
              <a:gd name="csY3" fmla="*/ 1051838 h 1429663"/>
              <a:gd name="csX4" fmla="*/ 433163 w 1268188"/>
              <a:gd name="csY4" fmla="*/ 1061363 h 1429663"/>
              <a:gd name="csX5" fmla="*/ 461738 w 1268188"/>
              <a:gd name="csY5" fmla="*/ 1039138 h 1429663"/>
              <a:gd name="csX6" fmla="*/ 868138 w 1268188"/>
              <a:gd name="csY6" fmla="*/ 670838 h 1429663"/>
              <a:gd name="csX7" fmla="*/ 944338 w 1268188"/>
              <a:gd name="csY7" fmla="*/ 632738 h 1429663"/>
              <a:gd name="csX8" fmla="*/ 1064988 w 1268188"/>
              <a:gd name="csY8" fmla="*/ 597813 h 1429663"/>
              <a:gd name="csX9" fmla="*/ 1233263 w 1268188"/>
              <a:gd name="csY9" fmla="*/ 597813 h 1429663"/>
              <a:gd name="csX10" fmla="*/ 1268188 w 1268188"/>
              <a:gd name="csY10" fmla="*/ 420013 h 1429663"/>
              <a:gd name="csX11" fmla="*/ 1204688 w 1268188"/>
              <a:gd name="csY11" fmla="*/ 407313 h 1429663"/>
              <a:gd name="csX12" fmla="*/ 1166588 w 1268188"/>
              <a:gd name="csY12" fmla="*/ 321588 h 1429663"/>
              <a:gd name="csX13" fmla="*/ 1182463 w 1268188"/>
              <a:gd name="csY13" fmla="*/ 204113 h 1429663"/>
              <a:gd name="csX14" fmla="*/ 420463 w 1268188"/>
              <a:gd name="csY14" fmla="*/ 51713 h 1429663"/>
              <a:gd name="csX15" fmla="*/ 254821 w 1268188"/>
              <a:gd name="csY15" fmla="*/ 122322 h 1429663"/>
              <a:gd name="csX16" fmla="*/ 153267 w 1268188"/>
              <a:gd name="csY16" fmla="*/ 0 h 1429663"/>
              <a:gd name="csX17" fmla="*/ 86360 w 1268188"/>
              <a:gd name="csY17" fmla="*/ 307773 h 1429663"/>
              <a:gd name="csX18" fmla="*/ 2788 w 1268188"/>
              <a:gd name="csY18" fmla="*/ 435638 h 1429663"/>
              <a:gd name="csX19" fmla="*/ 27467 w 1268188"/>
              <a:gd name="csY19" fmla="*/ 479652 h 1429663"/>
              <a:gd name="csX20" fmla="*/ 7883 w 1268188"/>
              <a:gd name="csY20" fmla="*/ 558923 h 1429663"/>
              <a:gd name="csX21" fmla="*/ 1611 w 1268188"/>
              <a:gd name="csY21" fmla="*/ 673533 h 1429663"/>
              <a:gd name="csX22" fmla="*/ 36288 w 1268188"/>
              <a:gd name="csY22" fmla="*/ 801013 h 1429663"/>
              <a:gd name="csX23" fmla="*/ 106138 w 1268188"/>
              <a:gd name="csY23" fmla="*/ 899438 h 1429663"/>
              <a:gd name="csX24" fmla="*/ 172813 w 1268188"/>
              <a:gd name="csY24" fmla="*/ 959763 h 1429663"/>
              <a:gd name="csX25" fmla="*/ 239488 w 1268188"/>
              <a:gd name="csY25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369663 w 1268188"/>
              <a:gd name="csY2" fmla="*/ 1051838 h 1429663"/>
              <a:gd name="csX3" fmla="*/ 433163 w 1268188"/>
              <a:gd name="csY3" fmla="*/ 1061363 h 1429663"/>
              <a:gd name="csX4" fmla="*/ 461738 w 1268188"/>
              <a:gd name="csY4" fmla="*/ 1039138 h 1429663"/>
              <a:gd name="csX5" fmla="*/ 868138 w 1268188"/>
              <a:gd name="csY5" fmla="*/ 670838 h 1429663"/>
              <a:gd name="csX6" fmla="*/ 944338 w 1268188"/>
              <a:gd name="csY6" fmla="*/ 632738 h 1429663"/>
              <a:gd name="csX7" fmla="*/ 1064988 w 1268188"/>
              <a:gd name="csY7" fmla="*/ 597813 h 1429663"/>
              <a:gd name="csX8" fmla="*/ 1233263 w 1268188"/>
              <a:gd name="csY8" fmla="*/ 597813 h 1429663"/>
              <a:gd name="csX9" fmla="*/ 1268188 w 1268188"/>
              <a:gd name="csY9" fmla="*/ 420013 h 1429663"/>
              <a:gd name="csX10" fmla="*/ 1204688 w 1268188"/>
              <a:gd name="csY10" fmla="*/ 407313 h 1429663"/>
              <a:gd name="csX11" fmla="*/ 1166588 w 1268188"/>
              <a:gd name="csY11" fmla="*/ 321588 h 1429663"/>
              <a:gd name="csX12" fmla="*/ 1182463 w 1268188"/>
              <a:gd name="csY12" fmla="*/ 204113 h 1429663"/>
              <a:gd name="csX13" fmla="*/ 420463 w 1268188"/>
              <a:gd name="csY13" fmla="*/ 51713 h 1429663"/>
              <a:gd name="csX14" fmla="*/ 254821 w 1268188"/>
              <a:gd name="csY14" fmla="*/ 122322 h 1429663"/>
              <a:gd name="csX15" fmla="*/ 153267 w 1268188"/>
              <a:gd name="csY15" fmla="*/ 0 h 1429663"/>
              <a:gd name="csX16" fmla="*/ 86360 w 1268188"/>
              <a:gd name="csY16" fmla="*/ 307773 h 1429663"/>
              <a:gd name="csX17" fmla="*/ 2788 w 1268188"/>
              <a:gd name="csY17" fmla="*/ 435638 h 1429663"/>
              <a:gd name="csX18" fmla="*/ 27467 w 1268188"/>
              <a:gd name="csY18" fmla="*/ 479652 h 1429663"/>
              <a:gd name="csX19" fmla="*/ 7883 w 1268188"/>
              <a:gd name="csY19" fmla="*/ 558923 h 1429663"/>
              <a:gd name="csX20" fmla="*/ 1611 w 1268188"/>
              <a:gd name="csY20" fmla="*/ 673533 h 1429663"/>
              <a:gd name="csX21" fmla="*/ 36288 w 1268188"/>
              <a:gd name="csY21" fmla="*/ 801013 h 1429663"/>
              <a:gd name="csX22" fmla="*/ 106138 w 1268188"/>
              <a:gd name="csY22" fmla="*/ 899438 h 1429663"/>
              <a:gd name="csX23" fmla="*/ 172813 w 1268188"/>
              <a:gd name="csY23" fmla="*/ 959763 h 1429663"/>
              <a:gd name="csX24" fmla="*/ 239488 w 1268188"/>
              <a:gd name="csY24" fmla="*/ 1001038 h 1429663"/>
              <a:gd name="csX0" fmla="*/ 239488 w 1268188"/>
              <a:gd name="csY0" fmla="*/ 1001038 h 1061363"/>
              <a:gd name="csX1" fmla="*/ 369663 w 1268188"/>
              <a:gd name="csY1" fmla="*/ 1051838 h 1061363"/>
              <a:gd name="csX2" fmla="*/ 433163 w 1268188"/>
              <a:gd name="csY2" fmla="*/ 1061363 h 1061363"/>
              <a:gd name="csX3" fmla="*/ 461738 w 1268188"/>
              <a:gd name="csY3" fmla="*/ 1039138 h 1061363"/>
              <a:gd name="csX4" fmla="*/ 868138 w 1268188"/>
              <a:gd name="csY4" fmla="*/ 670838 h 1061363"/>
              <a:gd name="csX5" fmla="*/ 944338 w 1268188"/>
              <a:gd name="csY5" fmla="*/ 632738 h 1061363"/>
              <a:gd name="csX6" fmla="*/ 1064988 w 1268188"/>
              <a:gd name="csY6" fmla="*/ 597813 h 1061363"/>
              <a:gd name="csX7" fmla="*/ 1233263 w 1268188"/>
              <a:gd name="csY7" fmla="*/ 597813 h 1061363"/>
              <a:gd name="csX8" fmla="*/ 1268188 w 1268188"/>
              <a:gd name="csY8" fmla="*/ 420013 h 1061363"/>
              <a:gd name="csX9" fmla="*/ 1204688 w 1268188"/>
              <a:gd name="csY9" fmla="*/ 407313 h 1061363"/>
              <a:gd name="csX10" fmla="*/ 1166588 w 1268188"/>
              <a:gd name="csY10" fmla="*/ 321588 h 1061363"/>
              <a:gd name="csX11" fmla="*/ 1182463 w 1268188"/>
              <a:gd name="csY11" fmla="*/ 204113 h 1061363"/>
              <a:gd name="csX12" fmla="*/ 420463 w 1268188"/>
              <a:gd name="csY12" fmla="*/ 51713 h 1061363"/>
              <a:gd name="csX13" fmla="*/ 254821 w 1268188"/>
              <a:gd name="csY13" fmla="*/ 122322 h 1061363"/>
              <a:gd name="csX14" fmla="*/ 153267 w 1268188"/>
              <a:gd name="csY14" fmla="*/ 0 h 1061363"/>
              <a:gd name="csX15" fmla="*/ 86360 w 1268188"/>
              <a:gd name="csY15" fmla="*/ 307773 h 1061363"/>
              <a:gd name="csX16" fmla="*/ 2788 w 1268188"/>
              <a:gd name="csY16" fmla="*/ 435638 h 1061363"/>
              <a:gd name="csX17" fmla="*/ 27467 w 1268188"/>
              <a:gd name="csY17" fmla="*/ 479652 h 1061363"/>
              <a:gd name="csX18" fmla="*/ 7883 w 1268188"/>
              <a:gd name="csY18" fmla="*/ 558923 h 1061363"/>
              <a:gd name="csX19" fmla="*/ 1611 w 1268188"/>
              <a:gd name="csY19" fmla="*/ 673533 h 1061363"/>
              <a:gd name="csX20" fmla="*/ 36288 w 1268188"/>
              <a:gd name="csY20" fmla="*/ 801013 h 1061363"/>
              <a:gd name="csX21" fmla="*/ 106138 w 1268188"/>
              <a:gd name="csY21" fmla="*/ 899438 h 1061363"/>
              <a:gd name="csX22" fmla="*/ 172813 w 1268188"/>
              <a:gd name="csY22" fmla="*/ 959763 h 1061363"/>
              <a:gd name="csX23" fmla="*/ 239488 w 1268188"/>
              <a:gd name="csY23" fmla="*/ 1001038 h 106136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1268188" h="1061363">
                <a:moveTo>
                  <a:pt x="239488" y="1001038"/>
                </a:moveTo>
                <a:lnTo>
                  <a:pt x="369663" y="1051838"/>
                </a:lnTo>
                <a:lnTo>
                  <a:pt x="433163" y="1061363"/>
                </a:lnTo>
                <a:lnTo>
                  <a:pt x="461738" y="1039138"/>
                </a:lnTo>
                <a:lnTo>
                  <a:pt x="868138" y="670838"/>
                </a:lnTo>
                <a:lnTo>
                  <a:pt x="944338" y="632738"/>
                </a:lnTo>
                <a:lnTo>
                  <a:pt x="1064988" y="597813"/>
                </a:lnTo>
                <a:lnTo>
                  <a:pt x="1233263" y="597813"/>
                </a:lnTo>
                <a:lnTo>
                  <a:pt x="1268188" y="420013"/>
                </a:lnTo>
                <a:lnTo>
                  <a:pt x="1204688" y="407313"/>
                </a:lnTo>
                <a:lnTo>
                  <a:pt x="1166588" y="321588"/>
                </a:lnTo>
                <a:lnTo>
                  <a:pt x="1182463" y="204113"/>
                </a:lnTo>
                <a:lnTo>
                  <a:pt x="420463" y="51713"/>
                </a:lnTo>
                <a:lnTo>
                  <a:pt x="254821" y="122322"/>
                </a:lnTo>
                <a:lnTo>
                  <a:pt x="153267" y="0"/>
                </a:lnTo>
                <a:lnTo>
                  <a:pt x="86360" y="307773"/>
                </a:lnTo>
                <a:lnTo>
                  <a:pt x="2788" y="435638"/>
                </a:lnTo>
                <a:lnTo>
                  <a:pt x="27467" y="479652"/>
                </a:lnTo>
                <a:lnTo>
                  <a:pt x="7883" y="558923"/>
                </a:lnTo>
                <a:cubicBezTo>
                  <a:pt x="15317" y="588660"/>
                  <a:pt x="-5823" y="643796"/>
                  <a:pt x="1611" y="673533"/>
                </a:cubicBezTo>
                <a:cubicBezTo>
                  <a:pt x="1443" y="694036"/>
                  <a:pt x="21841" y="758902"/>
                  <a:pt x="36288" y="801013"/>
                </a:cubicBezTo>
                <a:lnTo>
                  <a:pt x="106138" y="899438"/>
                </a:lnTo>
                <a:lnTo>
                  <a:pt x="172813" y="959763"/>
                </a:lnTo>
                <a:lnTo>
                  <a:pt x="239488" y="100103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2C76774C-A62B-8E5F-4FFA-2263869E293F}"/>
              </a:ext>
            </a:extLst>
          </p:cNvPr>
          <p:cNvSpPr/>
          <p:nvPr/>
        </p:nvSpPr>
        <p:spPr>
          <a:xfrm>
            <a:off x="4120587" y="2316691"/>
            <a:ext cx="447410" cy="325966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447410" h="325966">
                <a:moveTo>
                  <a:pt x="238918" y="0"/>
                </a:moveTo>
                <a:lnTo>
                  <a:pt x="296068" y="27252"/>
                </a:lnTo>
                <a:lnTo>
                  <a:pt x="296632" y="55034"/>
                </a:lnTo>
                <a:lnTo>
                  <a:pt x="447410" y="202141"/>
                </a:lnTo>
                <a:lnTo>
                  <a:pt x="408517" y="303212"/>
                </a:lnTo>
                <a:lnTo>
                  <a:pt x="380206" y="325966"/>
                </a:lnTo>
                <a:lnTo>
                  <a:pt x="21960" y="234685"/>
                </a:lnTo>
                <a:lnTo>
                  <a:pt x="11112" y="176741"/>
                </a:lnTo>
                <a:lnTo>
                  <a:pt x="0" y="143933"/>
                </a:lnTo>
                <a:lnTo>
                  <a:pt x="129646" y="20902"/>
                </a:lnTo>
                <a:lnTo>
                  <a:pt x="223573" y="42333"/>
                </a:lnTo>
                <a:lnTo>
                  <a:pt x="238918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8E83F439-8399-8CD4-ECD7-970C6B6D3DDB}"/>
              </a:ext>
            </a:extLst>
          </p:cNvPr>
          <p:cNvSpPr txBox="1"/>
          <p:nvPr/>
        </p:nvSpPr>
        <p:spPr>
          <a:xfrm>
            <a:off x="4053970" y="238393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D80F62E6-EEF8-80FA-47AE-BAAA606B9192}"/>
              </a:ext>
            </a:extLst>
          </p:cNvPr>
          <p:cNvSpPr/>
          <p:nvPr/>
        </p:nvSpPr>
        <p:spPr>
          <a:xfrm>
            <a:off x="3983869" y="2867486"/>
            <a:ext cx="1077610" cy="1499730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54130 w 1777645"/>
              <a:gd name="csY0" fmla="*/ 89612 h 2317589"/>
              <a:gd name="csX1" fmla="*/ 1288472 w 1777645"/>
              <a:gd name="csY1" fmla="*/ 297340 h 2317589"/>
              <a:gd name="csX2" fmla="*/ 1777645 w 1777645"/>
              <a:gd name="csY2" fmla="*/ 380467 h 2317589"/>
              <a:gd name="csX3" fmla="*/ 1752067 w 1777645"/>
              <a:gd name="csY3" fmla="*/ 533933 h 2317589"/>
              <a:gd name="csX4" fmla="*/ 1665743 w 1777645"/>
              <a:gd name="csY4" fmla="*/ 562707 h 2317589"/>
              <a:gd name="csX5" fmla="*/ 1589010 w 1777645"/>
              <a:gd name="csY5" fmla="*/ 601074 h 2317589"/>
              <a:gd name="csX6" fmla="*/ 1497387 w 1777645"/>
              <a:gd name="csY6" fmla="*/ 473158 h 2317589"/>
              <a:gd name="csX7" fmla="*/ 1486699 w 1777645"/>
              <a:gd name="csY7" fmla="*/ 530736 h 2317589"/>
              <a:gd name="csX8" fmla="*/ 1413164 w 1777645"/>
              <a:gd name="csY8" fmla="*/ 805695 h 2317589"/>
              <a:gd name="csX9" fmla="*/ 1341109 w 1777645"/>
              <a:gd name="csY9" fmla="*/ 923697 h 2317589"/>
              <a:gd name="csX10" fmla="*/ 1365206 w 1777645"/>
              <a:gd name="csY10" fmla="*/ 981541 h 2317589"/>
              <a:gd name="csX11" fmla="*/ 1346022 w 1777645"/>
              <a:gd name="csY11" fmla="*/ 1039091 h 2317589"/>
              <a:gd name="csX12" fmla="*/ 1291670 w 1777645"/>
              <a:gd name="csY12" fmla="*/ 1074260 h 2317589"/>
              <a:gd name="csX13" fmla="*/ 1379150 w 1777645"/>
              <a:gd name="csY13" fmla="*/ 1295076 h 2317589"/>
              <a:gd name="csX14" fmla="*/ 1429950 w 1777645"/>
              <a:gd name="csY14" fmla="*/ 1371276 h 2317589"/>
              <a:gd name="csX15" fmla="*/ 1506150 w 1777645"/>
              <a:gd name="csY15" fmla="*/ 1439009 h 2317589"/>
              <a:gd name="csX16" fmla="*/ 1698485 w 1777645"/>
              <a:gd name="csY16" fmla="*/ 1534659 h 2317589"/>
              <a:gd name="csX17" fmla="*/ 1656241 w 1777645"/>
              <a:gd name="csY17" fmla="*/ 1580189 h 2317589"/>
              <a:gd name="csX18" fmla="*/ 1579418 w 1777645"/>
              <a:gd name="csY18" fmla="*/ 1739279 h 2317589"/>
              <a:gd name="csX19" fmla="*/ 1505882 w 1777645"/>
              <a:gd name="csY19" fmla="*/ 1918321 h 2317589"/>
              <a:gd name="csX20" fmla="*/ 1433325 w 1777645"/>
              <a:gd name="csY20" fmla="*/ 2317589 h 2317589"/>
              <a:gd name="csX21" fmla="*/ 653917 w 1777645"/>
              <a:gd name="csY21" fmla="*/ 2161725 h 2317589"/>
              <a:gd name="csX22" fmla="*/ 601074 w 1777645"/>
              <a:gd name="csY22" fmla="*/ 2049407 h 2317589"/>
              <a:gd name="csX23" fmla="*/ 601073 w 1777645"/>
              <a:gd name="csY23" fmla="*/ 1959886 h 2317589"/>
              <a:gd name="csX24" fmla="*/ 684200 w 1777645"/>
              <a:gd name="csY24" fmla="*/ 1825603 h 2317589"/>
              <a:gd name="csX25" fmla="*/ 791990 w 1777645"/>
              <a:gd name="csY25" fmla="*/ 1692920 h 2317589"/>
              <a:gd name="csX26" fmla="*/ 636719 w 1777645"/>
              <a:gd name="csY26" fmla="*/ 1657751 h 2317589"/>
              <a:gd name="csX27" fmla="*/ 658623 w 1777645"/>
              <a:gd name="csY27" fmla="*/ 1541052 h 2317589"/>
              <a:gd name="csX28" fmla="*/ 594680 w 1777645"/>
              <a:gd name="csY28" fmla="*/ 1537854 h 2317589"/>
              <a:gd name="csX29" fmla="*/ 610665 w 1777645"/>
              <a:gd name="csY29" fmla="*/ 1473911 h 2317589"/>
              <a:gd name="csX30" fmla="*/ 486864 w 1777645"/>
              <a:gd name="csY30" fmla="*/ 1447505 h 2317589"/>
              <a:gd name="csX31" fmla="*/ 524017 w 1777645"/>
              <a:gd name="csY31" fmla="*/ 1214642 h 2317589"/>
              <a:gd name="csX32" fmla="*/ 507083 w 1777645"/>
              <a:gd name="csY32" fmla="*/ 1151142 h 2317589"/>
              <a:gd name="csX33" fmla="*/ 494383 w 1777645"/>
              <a:gd name="csY33" fmla="*/ 1142676 h 2317589"/>
              <a:gd name="csX34" fmla="*/ 595983 w 1777645"/>
              <a:gd name="csY34" fmla="*/ 588109 h 2317589"/>
              <a:gd name="csX35" fmla="*/ 1065883 w 1777645"/>
              <a:gd name="csY35" fmla="*/ 672776 h 2317589"/>
              <a:gd name="csX36" fmla="*/ 1264850 w 1777645"/>
              <a:gd name="csY36" fmla="*/ 562709 h 2317589"/>
              <a:gd name="csX37" fmla="*/ 1332583 w 1777645"/>
              <a:gd name="csY37" fmla="*/ 579642 h 2317589"/>
              <a:gd name="csX38" fmla="*/ 1370683 w 1777645"/>
              <a:gd name="csY38" fmla="*/ 473809 h 2317589"/>
              <a:gd name="csX39" fmla="*/ 1336817 w 1777645"/>
              <a:gd name="csY39" fmla="*/ 431476 h 2317589"/>
              <a:gd name="csX40" fmla="*/ 900783 w 1777645"/>
              <a:gd name="csY40" fmla="*/ 156309 h 2317589"/>
              <a:gd name="csX41" fmla="*/ 1061650 w 1777645"/>
              <a:gd name="csY41" fmla="*/ 338342 h 2317589"/>
              <a:gd name="csX42" fmla="*/ 1010850 w 1777645"/>
              <a:gd name="csY42" fmla="*/ 444176 h 2317589"/>
              <a:gd name="csX43" fmla="*/ 989683 w 1777645"/>
              <a:gd name="csY43" fmla="*/ 452642 h 2317589"/>
              <a:gd name="csX44" fmla="*/ 617150 w 1777645"/>
              <a:gd name="csY44" fmla="*/ 363742 h 2317589"/>
              <a:gd name="csX45" fmla="*/ 646783 w 1777645"/>
              <a:gd name="csY45" fmla="*/ 312942 h 2317589"/>
              <a:gd name="csX46" fmla="*/ 621383 w 1777645"/>
              <a:gd name="csY46" fmla="*/ 270609 h 2317589"/>
              <a:gd name="csX47" fmla="*/ 765317 w 1777645"/>
              <a:gd name="csY47" fmla="*/ 130909 h 2317589"/>
              <a:gd name="csX48" fmla="*/ 833050 w 1777645"/>
              <a:gd name="csY48" fmla="*/ 169009 h 2317589"/>
              <a:gd name="csX49" fmla="*/ 862683 w 1777645"/>
              <a:gd name="csY49" fmla="*/ 126676 h 2317589"/>
              <a:gd name="csX50" fmla="*/ 681005 w 1777645"/>
              <a:gd name="csY50" fmla="*/ 79931 h 2317589"/>
              <a:gd name="csX51" fmla="*/ 476384 w 1777645"/>
              <a:gd name="csY51" fmla="*/ 127890 h 2317589"/>
              <a:gd name="csX52" fmla="*/ 0 w 1777645"/>
              <a:gd name="csY52" fmla="*/ 479581 h 2317589"/>
              <a:gd name="csX53" fmla="*/ 441214 w 1777645"/>
              <a:gd name="csY53" fmla="*/ 60746 h 2317589"/>
              <a:gd name="csX54" fmla="*/ 601074 w 1777645"/>
              <a:gd name="csY54" fmla="*/ 9592 h 2317589"/>
              <a:gd name="csX55" fmla="*/ 716173 w 1777645"/>
              <a:gd name="csY55" fmla="*/ 0 h 2317589"/>
              <a:gd name="csX56" fmla="*/ 954130 w 1777645"/>
              <a:gd name="csY56" fmla="*/ 89612 h 2317589"/>
              <a:gd name="csX0" fmla="*/ 512916 w 1336431"/>
              <a:gd name="csY0" fmla="*/ 89612 h 2317589"/>
              <a:gd name="csX1" fmla="*/ 847258 w 1336431"/>
              <a:gd name="csY1" fmla="*/ 297340 h 2317589"/>
              <a:gd name="csX2" fmla="*/ 1336431 w 1336431"/>
              <a:gd name="csY2" fmla="*/ 380467 h 2317589"/>
              <a:gd name="csX3" fmla="*/ 1310853 w 1336431"/>
              <a:gd name="csY3" fmla="*/ 533933 h 2317589"/>
              <a:gd name="csX4" fmla="*/ 1224529 w 1336431"/>
              <a:gd name="csY4" fmla="*/ 562707 h 2317589"/>
              <a:gd name="csX5" fmla="*/ 1147796 w 1336431"/>
              <a:gd name="csY5" fmla="*/ 601074 h 2317589"/>
              <a:gd name="csX6" fmla="*/ 1056173 w 1336431"/>
              <a:gd name="csY6" fmla="*/ 473158 h 2317589"/>
              <a:gd name="csX7" fmla="*/ 1045485 w 1336431"/>
              <a:gd name="csY7" fmla="*/ 530736 h 2317589"/>
              <a:gd name="csX8" fmla="*/ 971950 w 1336431"/>
              <a:gd name="csY8" fmla="*/ 805695 h 2317589"/>
              <a:gd name="csX9" fmla="*/ 899895 w 1336431"/>
              <a:gd name="csY9" fmla="*/ 923697 h 2317589"/>
              <a:gd name="csX10" fmla="*/ 923992 w 1336431"/>
              <a:gd name="csY10" fmla="*/ 981541 h 2317589"/>
              <a:gd name="csX11" fmla="*/ 904808 w 1336431"/>
              <a:gd name="csY11" fmla="*/ 1039091 h 2317589"/>
              <a:gd name="csX12" fmla="*/ 850456 w 1336431"/>
              <a:gd name="csY12" fmla="*/ 1074260 h 2317589"/>
              <a:gd name="csX13" fmla="*/ 937936 w 1336431"/>
              <a:gd name="csY13" fmla="*/ 1295076 h 2317589"/>
              <a:gd name="csX14" fmla="*/ 988736 w 1336431"/>
              <a:gd name="csY14" fmla="*/ 1371276 h 2317589"/>
              <a:gd name="csX15" fmla="*/ 1064936 w 1336431"/>
              <a:gd name="csY15" fmla="*/ 1439009 h 2317589"/>
              <a:gd name="csX16" fmla="*/ 1257271 w 1336431"/>
              <a:gd name="csY16" fmla="*/ 1534659 h 2317589"/>
              <a:gd name="csX17" fmla="*/ 1215027 w 1336431"/>
              <a:gd name="csY17" fmla="*/ 1580189 h 2317589"/>
              <a:gd name="csX18" fmla="*/ 1138204 w 1336431"/>
              <a:gd name="csY18" fmla="*/ 1739279 h 2317589"/>
              <a:gd name="csX19" fmla="*/ 1064668 w 1336431"/>
              <a:gd name="csY19" fmla="*/ 1918321 h 2317589"/>
              <a:gd name="csX20" fmla="*/ 992111 w 1336431"/>
              <a:gd name="csY20" fmla="*/ 2317589 h 2317589"/>
              <a:gd name="csX21" fmla="*/ 212703 w 1336431"/>
              <a:gd name="csY21" fmla="*/ 2161725 h 2317589"/>
              <a:gd name="csX22" fmla="*/ 159860 w 1336431"/>
              <a:gd name="csY22" fmla="*/ 2049407 h 2317589"/>
              <a:gd name="csX23" fmla="*/ 159859 w 1336431"/>
              <a:gd name="csY23" fmla="*/ 1959886 h 2317589"/>
              <a:gd name="csX24" fmla="*/ 242986 w 1336431"/>
              <a:gd name="csY24" fmla="*/ 1825603 h 2317589"/>
              <a:gd name="csX25" fmla="*/ 350776 w 1336431"/>
              <a:gd name="csY25" fmla="*/ 1692920 h 2317589"/>
              <a:gd name="csX26" fmla="*/ 195505 w 1336431"/>
              <a:gd name="csY26" fmla="*/ 1657751 h 2317589"/>
              <a:gd name="csX27" fmla="*/ 217409 w 1336431"/>
              <a:gd name="csY27" fmla="*/ 1541052 h 2317589"/>
              <a:gd name="csX28" fmla="*/ 153466 w 1336431"/>
              <a:gd name="csY28" fmla="*/ 1537854 h 2317589"/>
              <a:gd name="csX29" fmla="*/ 169451 w 1336431"/>
              <a:gd name="csY29" fmla="*/ 1473911 h 2317589"/>
              <a:gd name="csX30" fmla="*/ 45650 w 1336431"/>
              <a:gd name="csY30" fmla="*/ 1447505 h 2317589"/>
              <a:gd name="csX31" fmla="*/ 82803 w 1336431"/>
              <a:gd name="csY31" fmla="*/ 1214642 h 2317589"/>
              <a:gd name="csX32" fmla="*/ 65869 w 1336431"/>
              <a:gd name="csY32" fmla="*/ 1151142 h 2317589"/>
              <a:gd name="csX33" fmla="*/ 53169 w 1336431"/>
              <a:gd name="csY33" fmla="*/ 1142676 h 2317589"/>
              <a:gd name="csX34" fmla="*/ 154769 w 1336431"/>
              <a:gd name="csY34" fmla="*/ 588109 h 2317589"/>
              <a:gd name="csX35" fmla="*/ 624669 w 1336431"/>
              <a:gd name="csY35" fmla="*/ 672776 h 2317589"/>
              <a:gd name="csX36" fmla="*/ 823636 w 1336431"/>
              <a:gd name="csY36" fmla="*/ 562709 h 2317589"/>
              <a:gd name="csX37" fmla="*/ 891369 w 1336431"/>
              <a:gd name="csY37" fmla="*/ 579642 h 2317589"/>
              <a:gd name="csX38" fmla="*/ 929469 w 1336431"/>
              <a:gd name="csY38" fmla="*/ 473809 h 2317589"/>
              <a:gd name="csX39" fmla="*/ 895603 w 1336431"/>
              <a:gd name="csY39" fmla="*/ 431476 h 2317589"/>
              <a:gd name="csX40" fmla="*/ 459569 w 1336431"/>
              <a:gd name="csY40" fmla="*/ 156309 h 2317589"/>
              <a:gd name="csX41" fmla="*/ 620436 w 1336431"/>
              <a:gd name="csY41" fmla="*/ 338342 h 2317589"/>
              <a:gd name="csX42" fmla="*/ 569636 w 1336431"/>
              <a:gd name="csY42" fmla="*/ 444176 h 2317589"/>
              <a:gd name="csX43" fmla="*/ 548469 w 1336431"/>
              <a:gd name="csY43" fmla="*/ 452642 h 2317589"/>
              <a:gd name="csX44" fmla="*/ 175936 w 1336431"/>
              <a:gd name="csY44" fmla="*/ 363742 h 2317589"/>
              <a:gd name="csX45" fmla="*/ 205569 w 1336431"/>
              <a:gd name="csY45" fmla="*/ 312942 h 2317589"/>
              <a:gd name="csX46" fmla="*/ 180169 w 1336431"/>
              <a:gd name="csY46" fmla="*/ 270609 h 2317589"/>
              <a:gd name="csX47" fmla="*/ 324103 w 1336431"/>
              <a:gd name="csY47" fmla="*/ 130909 h 2317589"/>
              <a:gd name="csX48" fmla="*/ 391836 w 1336431"/>
              <a:gd name="csY48" fmla="*/ 169009 h 2317589"/>
              <a:gd name="csX49" fmla="*/ 421469 w 1336431"/>
              <a:gd name="csY49" fmla="*/ 126676 h 2317589"/>
              <a:gd name="csX50" fmla="*/ 239791 w 1336431"/>
              <a:gd name="csY50" fmla="*/ 79931 h 2317589"/>
              <a:gd name="csX51" fmla="*/ 35170 w 1336431"/>
              <a:gd name="csY51" fmla="*/ 127890 h 2317589"/>
              <a:gd name="csX52" fmla="*/ 0 w 1336431"/>
              <a:gd name="csY52" fmla="*/ 60746 h 2317589"/>
              <a:gd name="csX53" fmla="*/ 159860 w 1336431"/>
              <a:gd name="csY53" fmla="*/ 9592 h 2317589"/>
              <a:gd name="csX54" fmla="*/ 274959 w 1336431"/>
              <a:gd name="csY54" fmla="*/ 0 h 2317589"/>
              <a:gd name="csX55" fmla="*/ 512916 w 1336431"/>
              <a:gd name="csY55" fmla="*/ 89612 h 2317589"/>
              <a:gd name="csX0" fmla="*/ 477746 w 1301261"/>
              <a:gd name="csY0" fmla="*/ 89612 h 2317589"/>
              <a:gd name="csX1" fmla="*/ 812088 w 1301261"/>
              <a:gd name="csY1" fmla="*/ 297340 h 2317589"/>
              <a:gd name="csX2" fmla="*/ 1301261 w 1301261"/>
              <a:gd name="csY2" fmla="*/ 380467 h 2317589"/>
              <a:gd name="csX3" fmla="*/ 1275683 w 1301261"/>
              <a:gd name="csY3" fmla="*/ 533933 h 2317589"/>
              <a:gd name="csX4" fmla="*/ 1189359 w 1301261"/>
              <a:gd name="csY4" fmla="*/ 562707 h 2317589"/>
              <a:gd name="csX5" fmla="*/ 1112626 w 1301261"/>
              <a:gd name="csY5" fmla="*/ 601074 h 2317589"/>
              <a:gd name="csX6" fmla="*/ 1021003 w 1301261"/>
              <a:gd name="csY6" fmla="*/ 473158 h 2317589"/>
              <a:gd name="csX7" fmla="*/ 1010315 w 1301261"/>
              <a:gd name="csY7" fmla="*/ 530736 h 2317589"/>
              <a:gd name="csX8" fmla="*/ 936780 w 1301261"/>
              <a:gd name="csY8" fmla="*/ 805695 h 2317589"/>
              <a:gd name="csX9" fmla="*/ 864725 w 1301261"/>
              <a:gd name="csY9" fmla="*/ 923697 h 2317589"/>
              <a:gd name="csX10" fmla="*/ 888822 w 1301261"/>
              <a:gd name="csY10" fmla="*/ 981541 h 2317589"/>
              <a:gd name="csX11" fmla="*/ 869638 w 1301261"/>
              <a:gd name="csY11" fmla="*/ 1039091 h 2317589"/>
              <a:gd name="csX12" fmla="*/ 815286 w 1301261"/>
              <a:gd name="csY12" fmla="*/ 1074260 h 2317589"/>
              <a:gd name="csX13" fmla="*/ 902766 w 1301261"/>
              <a:gd name="csY13" fmla="*/ 1295076 h 2317589"/>
              <a:gd name="csX14" fmla="*/ 953566 w 1301261"/>
              <a:gd name="csY14" fmla="*/ 1371276 h 2317589"/>
              <a:gd name="csX15" fmla="*/ 1029766 w 1301261"/>
              <a:gd name="csY15" fmla="*/ 1439009 h 2317589"/>
              <a:gd name="csX16" fmla="*/ 1222101 w 1301261"/>
              <a:gd name="csY16" fmla="*/ 1534659 h 2317589"/>
              <a:gd name="csX17" fmla="*/ 1179857 w 1301261"/>
              <a:gd name="csY17" fmla="*/ 1580189 h 2317589"/>
              <a:gd name="csX18" fmla="*/ 1103034 w 1301261"/>
              <a:gd name="csY18" fmla="*/ 1739279 h 2317589"/>
              <a:gd name="csX19" fmla="*/ 1029498 w 1301261"/>
              <a:gd name="csY19" fmla="*/ 1918321 h 2317589"/>
              <a:gd name="csX20" fmla="*/ 956941 w 1301261"/>
              <a:gd name="csY20" fmla="*/ 2317589 h 2317589"/>
              <a:gd name="csX21" fmla="*/ 177533 w 1301261"/>
              <a:gd name="csY21" fmla="*/ 2161725 h 2317589"/>
              <a:gd name="csX22" fmla="*/ 124690 w 1301261"/>
              <a:gd name="csY22" fmla="*/ 2049407 h 2317589"/>
              <a:gd name="csX23" fmla="*/ 124689 w 1301261"/>
              <a:gd name="csY23" fmla="*/ 1959886 h 2317589"/>
              <a:gd name="csX24" fmla="*/ 207816 w 1301261"/>
              <a:gd name="csY24" fmla="*/ 1825603 h 2317589"/>
              <a:gd name="csX25" fmla="*/ 315606 w 1301261"/>
              <a:gd name="csY25" fmla="*/ 1692920 h 2317589"/>
              <a:gd name="csX26" fmla="*/ 160335 w 1301261"/>
              <a:gd name="csY26" fmla="*/ 1657751 h 2317589"/>
              <a:gd name="csX27" fmla="*/ 182239 w 1301261"/>
              <a:gd name="csY27" fmla="*/ 1541052 h 2317589"/>
              <a:gd name="csX28" fmla="*/ 118296 w 1301261"/>
              <a:gd name="csY28" fmla="*/ 1537854 h 2317589"/>
              <a:gd name="csX29" fmla="*/ 134281 w 1301261"/>
              <a:gd name="csY29" fmla="*/ 1473911 h 2317589"/>
              <a:gd name="csX30" fmla="*/ 10480 w 1301261"/>
              <a:gd name="csY30" fmla="*/ 1447505 h 2317589"/>
              <a:gd name="csX31" fmla="*/ 47633 w 1301261"/>
              <a:gd name="csY31" fmla="*/ 1214642 h 2317589"/>
              <a:gd name="csX32" fmla="*/ 30699 w 1301261"/>
              <a:gd name="csY32" fmla="*/ 1151142 h 2317589"/>
              <a:gd name="csX33" fmla="*/ 17999 w 1301261"/>
              <a:gd name="csY33" fmla="*/ 1142676 h 2317589"/>
              <a:gd name="csX34" fmla="*/ 119599 w 1301261"/>
              <a:gd name="csY34" fmla="*/ 588109 h 2317589"/>
              <a:gd name="csX35" fmla="*/ 589499 w 1301261"/>
              <a:gd name="csY35" fmla="*/ 672776 h 2317589"/>
              <a:gd name="csX36" fmla="*/ 788466 w 1301261"/>
              <a:gd name="csY36" fmla="*/ 562709 h 2317589"/>
              <a:gd name="csX37" fmla="*/ 856199 w 1301261"/>
              <a:gd name="csY37" fmla="*/ 579642 h 2317589"/>
              <a:gd name="csX38" fmla="*/ 894299 w 1301261"/>
              <a:gd name="csY38" fmla="*/ 473809 h 2317589"/>
              <a:gd name="csX39" fmla="*/ 860433 w 1301261"/>
              <a:gd name="csY39" fmla="*/ 431476 h 2317589"/>
              <a:gd name="csX40" fmla="*/ 424399 w 1301261"/>
              <a:gd name="csY40" fmla="*/ 156309 h 2317589"/>
              <a:gd name="csX41" fmla="*/ 585266 w 1301261"/>
              <a:gd name="csY41" fmla="*/ 338342 h 2317589"/>
              <a:gd name="csX42" fmla="*/ 534466 w 1301261"/>
              <a:gd name="csY42" fmla="*/ 444176 h 2317589"/>
              <a:gd name="csX43" fmla="*/ 513299 w 1301261"/>
              <a:gd name="csY43" fmla="*/ 452642 h 2317589"/>
              <a:gd name="csX44" fmla="*/ 140766 w 1301261"/>
              <a:gd name="csY44" fmla="*/ 363742 h 2317589"/>
              <a:gd name="csX45" fmla="*/ 170399 w 1301261"/>
              <a:gd name="csY45" fmla="*/ 312942 h 2317589"/>
              <a:gd name="csX46" fmla="*/ 144999 w 1301261"/>
              <a:gd name="csY46" fmla="*/ 270609 h 2317589"/>
              <a:gd name="csX47" fmla="*/ 288933 w 1301261"/>
              <a:gd name="csY47" fmla="*/ 130909 h 2317589"/>
              <a:gd name="csX48" fmla="*/ 356666 w 1301261"/>
              <a:gd name="csY48" fmla="*/ 169009 h 2317589"/>
              <a:gd name="csX49" fmla="*/ 386299 w 1301261"/>
              <a:gd name="csY49" fmla="*/ 126676 h 2317589"/>
              <a:gd name="csX50" fmla="*/ 204621 w 1301261"/>
              <a:gd name="csY50" fmla="*/ 79931 h 2317589"/>
              <a:gd name="csX51" fmla="*/ 0 w 1301261"/>
              <a:gd name="csY51" fmla="*/ 127890 h 2317589"/>
              <a:gd name="csX52" fmla="*/ 124690 w 1301261"/>
              <a:gd name="csY52" fmla="*/ 9592 h 2317589"/>
              <a:gd name="csX53" fmla="*/ 239789 w 1301261"/>
              <a:gd name="csY53" fmla="*/ 0 h 2317589"/>
              <a:gd name="csX54" fmla="*/ 477746 w 1301261"/>
              <a:gd name="csY54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114210 w 1290781"/>
              <a:gd name="csY51" fmla="*/ 9592 h 2317589"/>
              <a:gd name="csX52" fmla="*/ 229309 w 1290781"/>
              <a:gd name="csY52" fmla="*/ 0 h 2317589"/>
              <a:gd name="csX53" fmla="*/ 467266 w 1290781"/>
              <a:gd name="csY53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229309 w 1290781"/>
              <a:gd name="csY51" fmla="*/ 0 h 2317589"/>
              <a:gd name="csX52" fmla="*/ 467266 w 1290781"/>
              <a:gd name="csY52" fmla="*/ 89612 h 2317589"/>
              <a:gd name="csX0" fmla="*/ 467266 w 1290781"/>
              <a:gd name="csY0" fmla="*/ 9681 h 2237658"/>
              <a:gd name="csX1" fmla="*/ 801608 w 1290781"/>
              <a:gd name="csY1" fmla="*/ 217409 h 2237658"/>
              <a:gd name="csX2" fmla="*/ 1290781 w 1290781"/>
              <a:gd name="csY2" fmla="*/ 300536 h 2237658"/>
              <a:gd name="csX3" fmla="*/ 1265203 w 1290781"/>
              <a:gd name="csY3" fmla="*/ 454002 h 2237658"/>
              <a:gd name="csX4" fmla="*/ 1178879 w 1290781"/>
              <a:gd name="csY4" fmla="*/ 482776 h 2237658"/>
              <a:gd name="csX5" fmla="*/ 1102146 w 1290781"/>
              <a:gd name="csY5" fmla="*/ 521143 h 2237658"/>
              <a:gd name="csX6" fmla="*/ 1010523 w 1290781"/>
              <a:gd name="csY6" fmla="*/ 393227 h 2237658"/>
              <a:gd name="csX7" fmla="*/ 999835 w 1290781"/>
              <a:gd name="csY7" fmla="*/ 450805 h 2237658"/>
              <a:gd name="csX8" fmla="*/ 926300 w 1290781"/>
              <a:gd name="csY8" fmla="*/ 725764 h 2237658"/>
              <a:gd name="csX9" fmla="*/ 854245 w 1290781"/>
              <a:gd name="csY9" fmla="*/ 843766 h 2237658"/>
              <a:gd name="csX10" fmla="*/ 878342 w 1290781"/>
              <a:gd name="csY10" fmla="*/ 901610 h 2237658"/>
              <a:gd name="csX11" fmla="*/ 859158 w 1290781"/>
              <a:gd name="csY11" fmla="*/ 959160 h 2237658"/>
              <a:gd name="csX12" fmla="*/ 804806 w 1290781"/>
              <a:gd name="csY12" fmla="*/ 994329 h 2237658"/>
              <a:gd name="csX13" fmla="*/ 892286 w 1290781"/>
              <a:gd name="csY13" fmla="*/ 1215145 h 2237658"/>
              <a:gd name="csX14" fmla="*/ 943086 w 1290781"/>
              <a:gd name="csY14" fmla="*/ 1291345 h 2237658"/>
              <a:gd name="csX15" fmla="*/ 1019286 w 1290781"/>
              <a:gd name="csY15" fmla="*/ 1359078 h 2237658"/>
              <a:gd name="csX16" fmla="*/ 1211621 w 1290781"/>
              <a:gd name="csY16" fmla="*/ 1454728 h 2237658"/>
              <a:gd name="csX17" fmla="*/ 1169377 w 1290781"/>
              <a:gd name="csY17" fmla="*/ 1500258 h 2237658"/>
              <a:gd name="csX18" fmla="*/ 1092554 w 1290781"/>
              <a:gd name="csY18" fmla="*/ 1659348 h 2237658"/>
              <a:gd name="csX19" fmla="*/ 1019018 w 1290781"/>
              <a:gd name="csY19" fmla="*/ 1838390 h 2237658"/>
              <a:gd name="csX20" fmla="*/ 946461 w 1290781"/>
              <a:gd name="csY20" fmla="*/ 2237658 h 2237658"/>
              <a:gd name="csX21" fmla="*/ 167053 w 1290781"/>
              <a:gd name="csY21" fmla="*/ 2081794 h 2237658"/>
              <a:gd name="csX22" fmla="*/ 114210 w 1290781"/>
              <a:gd name="csY22" fmla="*/ 1969476 h 2237658"/>
              <a:gd name="csX23" fmla="*/ 114209 w 1290781"/>
              <a:gd name="csY23" fmla="*/ 1879955 h 2237658"/>
              <a:gd name="csX24" fmla="*/ 197336 w 1290781"/>
              <a:gd name="csY24" fmla="*/ 1745672 h 2237658"/>
              <a:gd name="csX25" fmla="*/ 305126 w 1290781"/>
              <a:gd name="csY25" fmla="*/ 1612989 h 2237658"/>
              <a:gd name="csX26" fmla="*/ 149855 w 1290781"/>
              <a:gd name="csY26" fmla="*/ 1577820 h 2237658"/>
              <a:gd name="csX27" fmla="*/ 171759 w 1290781"/>
              <a:gd name="csY27" fmla="*/ 1461121 h 2237658"/>
              <a:gd name="csX28" fmla="*/ 107816 w 1290781"/>
              <a:gd name="csY28" fmla="*/ 1457923 h 2237658"/>
              <a:gd name="csX29" fmla="*/ 123801 w 1290781"/>
              <a:gd name="csY29" fmla="*/ 1393980 h 2237658"/>
              <a:gd name="csX30" fmla="*/ 0 w 1290781"/>
              <a:gd name="csY30" fmla="*/ 1367574 h 2237658"/>
              <a:gd name="csX31" fmla="*/ 37153 w 1290781"/>
              <a:gd name="csY31" fmla="*/ 1134711 h 2237658"/>
              <a:gd name="csX32" fmla="*/ 20219 w 1290781"/>
              <a:gd name="csY32" fmla="*/ 1071211 h 2237658"/>
              <a:gd name="csX33" fmla="*/ 7519 w 1290781"/>
              <a:gd name="csY33" fmla="*/ 1062745 h 2237658"/>
              <a:gd name="csX34" fmla="*/ 109119 w 1290781"/>
              <a:gd name="csY34" fmla="*/ 508178 h 2237658"/>
              <a:gd name="csX35" fmla="*/ 579019 w 1290781"/>
              <a:gd name="csY35" fmla="*/ 592845 h 2237658"/>
              <a:gd name="csX36" fmla="*/ 777986 w 1290781"/>
              <a:gd name="csY36" fmla="*/ 482778 h 2237658"/>
              <a:gd name="csX37" fmla="*/ 845719 w 1290781"/>
              <a:gd name="csY37" fmla="*/ 499711 h 2237658"/>
              <a:gd name="csX38" fmla="*/ 883819 w 1290781"/>
              <a:gd name="csY38" fmla="*/ 393878 h 2237658"/>
              <a:gd name="csX39" fmla="*/ 849953 w 1290781"/>
              <a:gd name="csY39" fmla="*/ 351545 h 2237658"/>
              <a:gd name="csX40" fmla="*/ 413919 w 1290781"/>
              <a:gd name="csY40" fmla="*/ 76378 h 2237658"/>
              <a:gd name="csX41" fmla="*/ 574786 w 1290781"/>
              <a:gd name="csY41" fmla="*/ 258411 h 2237658"/>
              <a:gd name="csX42" fmla="*/ 523986 w 1290781"/>
              <a:gd name="csY42" fmla="*/ 364245 h 2237658"/>
              <a:gd name="csX43" fmla="*/ 502819 w 1290781"/>
              <a:gd name="csY43" fmla="*/ 372711 h 2237658"/>
              <a:gd name="csX44" fmla="*/ 130286 w 1290781"/>
              <a:gd name="csY44" fmla="*/ 283811 h 2237658"/>
              <a:gd name="csX45" fmla="*/ 159919 w 1290781"/>
              <a:gd name="csY45" fmla="*/ 233011 h 2237658"/>
              <a:gd name="csX46" fmla="*/ 134519 w 1290781"/>
              <a:gd name="csY46" fmla="*/ 190678 h 2237658"/>
              <a:gd name="csX47" fmla="*/ 278453 w 1290781"/>
              <a:gd name="csY47" fmla="*/ 50978 h 2237658"/>
              <a:gd name="csX48" fmla="*/ 346186 w 1290781"/>
              <a:gd name="csY48" fmla="*/ 89078 h 2237658"/>
              <a:gd name="csX49" fmla="*/ 375819 w 1290781"/>
              <a:gd name="csY49" fmla="*/ 46745 h 2237658"/>
              <a:gd name="csX50" fmla="*/ 194141 w 1290781"/>
              <a:gd name="csY50" fmla="*/ 0 h 2237658"/>
              <a:gd name="csX51" fmla="*/ 467266 w 1290781"/>
              <a:gd name="csY51" fmla="*/ 9681 h 2237658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278453 w 1290781"/>
              <a:gd name="csY47" fmla="*/ 41297 h 2227977"/>
              <a:gd name="csX48" fmla="*/ 346186 w 1290781"/>
              <a:gd name="csY48" fmla="*/ 79397 h 2227977"/>
              <a:gd name="csX49" fmla="*/ 375819 w 1290781"/>
              <a:gd name="csY49" fmla="*/ 37064 h 2227977"/>
              <a:gd name="csX50" fmla="*/ 467266 w 1290781"/>
              <a:gd name="csY50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346186 w 1290781"/>
              <a:gd name="csY47" fmla="*/ 79397 h 2227977"/>
              <a:gd name="csX48" fmla="*/ 375819 w 1290781"/>
              <a:gd name="csY48" fmla="*/ 37064 h 2227977"/>
              <a:gd name="csX49" fmla="*/ 467266 w 1290781"/>
              <a:gd name="csY49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346186 w 1290781"/>
              <a:gd name="csY46" fmla="*/ 79397 h 2227977"/>
              <a:gd name="csX47" fmla="*/ 375819 w 1290781"/>
              <a:gd name="csY47" fmla="*/ 37064 h 2227977"/>
              <a:gd name="csX48" fmla="*/ 467266 w 1290781"/>
              <a:gd name="csY48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346186 w 1290781"/>
              <a:gd name="csY45" fmla="*/ 79397 h 2227977"/>
              <a:gd name="csX46" fmla="*/ 375819 w 1290781"/>
              <a:gd name="csY46" fmla="*/ 37064 h 2227977"/>
              <a:gd name="csX47" fmla="*/ 467266 w 1290781"/>
              <a:gd name="csY47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346186 w 1290781"/>
              <a:gd name="csY44" fmla="*/ 79397 h 2227977"/>
              <a:gd name="csX45" fmla="*/ 375819 w 1290781"/>
              <a:gd name="csY45" fmla="*/ 37064 h 2227977"/>
              <a:gd name="csX46" fmla="*/ 467266 w 1290781"/>
              <a:gd name="csY46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346186 w 1290781"/>
              <a:gd name="csY43" fmla="*/ 79397 h 2227977"/>
              <a:gd name="csX44" fmla="*/ 375819 w 1290781"/>
              <a:gd name="csY44" fmla="*/ 37064 h 2227977"/>
              <a:gd name="csX45" fmla="*/ 467266 w 1290781"/>
              <a:gd name="csY45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346186 w 1290781"/>
              <a:gd name="csY42" fmla="*/ 79397 h 2227977"/>
              <a:gd name="csX43" fmla="*/ 375819 w 1290781"/>
              <a:gd name="csY43" fmla="*/ 37064 h 2227977"/>
              <a:gd name="csX44" fmla="*/ 467266 w 1290781"/>
              <a:gd name="csY44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46186 w 1290781"/>
              <a:gd name="csY41" fmla="*/ 79397 h 2227977"/>
              <a:gd name="csX42" fmla="*/ 375819 w 1290781"/>
              <a:gd name="csY42" fmla="*/ 37064 h 2227977"/>
              <a:gd name="csX43" fmla="*/ 467266 w 1290781"/>
              <a:gd name="csY43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75819 w 1290781"/>
              <a:gd name="csY41" fmla="*/ 37064 h 2227977"/>
              <a:gd name="csX42" fmla="*/ 467266 w 1290781"/>
              <a:gd name="csY42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467266 w 1290781"/>
              <a:gd name="csY41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67266 w 1290781"/>
              <a:gd name="csY40" fmla="*/ 0 h 2227977"/>
              <a:gd name="csX0" fmla="*/ 849953 w 1290781"/>
              <a:gd name="csY0" fmla="*/ 134136 h 2020249"/>
              <a:gd name="csX1" fmla="*/ 801608 w 1290781"/>
              <a:gd name="csY1" fmla="*/ 0 h 2020249"/>
              <a:gd name="csX2" fmla="*/ 1290781 w 1290781"/>
              <a:gd name="csY2" fmla="*/ 83127 h 2020249"/>
              <a:gd name="csX3" fmla="*/ 1265203 w 1290781"/>
              <a:gd name="csY3" fmla="*/ 236593 h 2020249"/>
              <a:gd name="csX4" fmla="*/ 1178879 w 1290781"/>
              <a:gd name="csY4" fmla="*/ 265367 h 2020249"/>
              <a:gd name="csX5" fmla="*/ 1102146 w 1290781"/>
              <a:gd name="csY5" fmla="*/ 303734 h 2020249"/>
              <a:gd name="csX6" fmla="*/ 1010523 w 1290781"/>
              <a:gd name="csY6" fmla="*/ 175818 h 2020249"/>
              <a:gd name="csX7" fmla="*/ 999835 w 1290781"/>
              <a:gd name="csY7" fmla="*/ 233396 h 2020249"/>
              <a:gd name="csX8" fmla="*/ 926300 w 1290781"/>
              <a:gd name="csY8" fmla="*/ 508355 h 2020249"/>
              <a:gd name="csX9" fmla="*/ 854245 w 1290781"/>
              <a:gd name="csY9" fmla="*/ 626357 h 2020249"/>
              <a:gd name="csX10" fmla="*/ 878342 w 1290781"/>
              <a:gd name="csY10" fmla="*/ 684201 h 2020249"/>
              <a:gd name="csX11" fmla="*/ 859158 w 1290781"/>
              <a:gd name="csY11" fmla="*/ 741751 h 2020249"/>
              <a:gd name="csX12" fmla="*/ 804806 w 1290781"/>
              <a:gd name="csY12" fmla="*/ 776920 h 2020249"/>
              <a:gd name="csX13" fmla="*/ 892286 w 1290781"/>
              <a:gd name="csY13" fmla="*/ 997736 h 2020249"/>
              <a:gd name="csX14" fmla="*/ 943086 w 1290781"/>
              <a:gd name="csY14" fmla="*/ 1073936 h 2020249"/>
              <a:gd name="csX15" fmla="*/ 1019286 w 1290781"/>
              <a:gd name="csY15" fmla="*/ 1141669 h 2020249"/>
              <a:gd name="csX16" fmla="*/ 1211621 w 1290781"/>
              <a:gd name="csY16" fmla="*/ 1237319 h 2020249"/>
              <a:gd name="csX17" fmla="*/ 1169377 w 1290781"/>
              <a:gd name="csY17" fmla="*/ 1282849 h 2020249"/>
              <a:gd name="csX18" fmla="*/ 1092554 w 1290781"/>
              <a:gd name="csY18" fmla="*/ 1441939 h 2020249"/>
              <a:gd name="csX19" fmla="*/ 1019018 w 1290781"/>
              <a:gd name="csY19" fmla="*/ 1620981 h 2020249"/>
              <a:gd name="csX20" fmla="*/ 946461 w 1290781"/>
              <a:gd name="csY20" fmla="*/ 2020249 h 2020249"/>
              <a:gd name="csX21" fmla="*/ 167053 w 1290781"/>
              <a:gd name="csY21" fmla="*/ 1864385 h 2020249"/>
              <a:gd name="csX22" fmla="*/ 114210 w 1290781"/>
              <a:gd name="csY22" fmla="*/ 1752067 h 2020249"/>
              <a:gd name="csX23" fmla="*/ 114209 w 1290781"/>
              <a:gd name="csY23" fmla="*/ 1662546 h 2020249"/>
              <a:gd name="csX24" fmla="*/ 197336 w 1290781"/>
              <a:gd name="csY24" fmla="*/ 1528263 h 2020249"/>
              <a:gd name="csX25" fmla="*/ 305126 w 1290781"/>
              <a:gd name="csY25" fmla="*/ 1395580 h 2020249"/>
              <a:gd name="csX26" fmla="*/ 149855 w 1290781"/>
              <a:gd name="csY26" fmla="*/ 1360411 h 2020249"/>
              <a:gd name="csX27" fmla="*/ 171759 w 1290781"/>
              <a:gd name="csY27" fmla="*/ 1243712 h 2020249"/>
              <a:gd name="csX28" fmla="*/ 107816 w 1290781"/>
              <a:gd name="csY28" fmla="*/ 1240514 h 2020249"/>
              <a:gd name="csX29" fmla="*/ 123801 w 1290781"/>
              <a:gd name="csY29" fmla="*/ 1176571 h 2020249"/>
              <a:gd name="csX30" fmla="*/ 0 w 1290781"/>
              <a:gd name="csY30" fmla="*/ 1150165 h 2020249"/>
              <a:gd name="csX31" fmla="*/ 37153 w 1290781"/>
              <a:gd name="csY31" fmla="*/ 917302 h 2020249"/>
              <a:gd name="csX32" fmla="*/ 20219 w 1290781"/>
              <a:gd name="csY32" fmla="*/ 853802 h 2020249"/>
              <a:gd name="csX33" fmla="*/ 7519 w 1290781"/>
              <a:gd name="csY33" fmla="*/ 845336 h 2020249"/>
              <a:gd name="csX34" fmla="*/ 109119 w 1290781"/>
              <a:gd name="csY34" fmla="*/ 290769 h 2020249"/>
              <a:gd name="csX35" fmla="*/ 579019 w 1290781"/>
              <a:gd name="csY35" fmla="*/ 375436 h 2020249"/>
              <a:gd name="csX36" fmla="*/ 777986 w 1290781"/>
              <a:gd name="csY36" fmla="*/ 265369 h 2020249"/>
              <a:gd name="csX37" fmla="*/ 845719 w 1290781"/>
              <a:gd name="csY37" fmla="*/ 282302 h 2020249"/>
              <a:gd name="csX38" fmla="*/ 883819 w 1290781"/>
              <a:gd name="csY38" fmla="*/ 176469 h 2020249"/>
              <a:gd name="csX39" fmla="*/ 849953 w 1290781"/>
              <a:gd name="csY39" fmla="*/ 134136 h 2020249"/>
              <a:gd name="csX0" fmla="*/ 849953 w 1290781"/>
              <a:gd name="csY0" fmla="*/ 51009 h 1937122"/>
              <a:gd name="csX1" fmla="*/ 1290781 w 1290781"/>
              <a:gd name="csY1" fmla="*/ 0 h 1937122"/>
              <a:gd name="csX2" fmla="*/ 1265203 w 1290781"/>
              <a:gd name="csY2" fmla="*/ 153466 h 1937122"/>
              <a:gd name="csX3" fmla="*/ 1178879 w 1290781"/>
              <a:gd name="csY3" fmla="*/ 182240 h 1937122"/>
              <a:gd name="csX4" fmla="*/ 1102146 w 1290781"/>
              <a:gd name="csY4" fmla="*/ 220607 h 1937122"/>
              <a:gd name="csX5" fmla="*/ 1010523 w 1290781"/>
              <a:gd name="csY5" fmla="*/ 92691 h 1937122"/>
              <a:gd name="csX6" fmla="*/ 999835 w 1290781"/>
              <a:gd name="csY6" fmla="*/ 150269 h 1937122"/>
              <a:gd name="csX7" fmla="*/ 926300 w 1290781"/>
              <a:gd name="csY7" fmla="*/ 425228 h 1937122"/>
              <a:gd name="csX8" fmla="*/ 854245 w 1290781"/>
              <a:gd name="csY8" fmla="*/ 543230 h 1937122"/>
              <a:gd name="csX9" fmla="*/ 878342 w 1290781"/>
              <a:gd name="csY9" fmla="*/ 601074 h 1937122"/>
              <a:gd name="csX10" fmla="*/ 859158 w 1290781"/>
              <a:gd name="csY10" fmla="*/ 658624 h 1937122"/>
              <a:gd name="csX11" fmla="*/ 804806 w 1290781"/>
              <a:gd name="csY11" fmla="*/ 693793 h 1937122"/>
              <a:gd name="csX12" fmla="*/ 892286 w 1290781"/>
              <a:gd name="csY12" fmla="*/ 914609 h 1937122"/>
              <a:gd name="csX13" fmla="*/ 943086 w 1290781"/>
              <a:gd name="csY13" fmla="*/ 990809 h 1937122"/>
              <a:gd name="csX14" fmla="*/ 1019286 w 1290781"/>
              <a:gd name="csY14" fmla="*/ 1058542 h 1937122"/>
              <a:gd name="csX15" fmla="*/ 1211621 w 1290781"/>
              <a:gd name="csY15" fmla="*/ 1154192 h 1937122"/>
              <a:gd name="csX16" fmla="*/ 1169377 w 1290781"/>
              <a:gd name="csY16" fmla="*/ 1199722 h 1937122"/>
              <a:gd name="csX17" fmla="*/ 1092554 w 1290781"/>
              <a:gd name="csY17" fmla="*/ 1358812 h 1937122"/>
              <a:gd name="csX18" fmla="*/ 1019018 w 1290781"/>
              <a:gd name="csY18" fmla="*/ 1537854 h 1937122"/>
              <a:gd name="csX19" fmla="*/ 946461 w 1290781"/>
              <a:gd name="csY19" fmla="*/ 1937122 h 1937122"/>
              <a:gd name="csX20" fmla="*/ 167053 w 1290781"/>
              <a:gd name="csY20" fmla="*/ 1781258 h 1937122"/>
              <a:gd name="csX21" fmla="*/ 114210 w 1290781"/>
              <a:gd name="csY21" fmla="*/ 1668940 h 1937122"/>
              <a:gd name="csX22" fmla="*/ 114209 w 1290781"/>
              <a:gd name="csY22" fmla="*/ 1579419 h 1937122"/>
              <a:gd name="csX23" fmla="*/ 197336 w 1290781"/>
              <a:gd name="csY23" fmla="*/ 1445136 h 1937122"/>
              <a:gd name="csX24" fmla="*/ 305126 w 1290781"/>
              <a:gd name="csY24" fmla="*/ 1312453 h 1937122"/>
              <a:gd name="csX25" fmla="*/ 149855 w 1290781"/>
              <a:gd name="csY25" fmla="*/ 1277284 h 1937122"/>
              <a:gd name="csX26" fmla="*/ 171759 w 1290781"/>
              <a:gd name="csY26" fmla="*/ 1160585 h 1937122"/>
              <a:gd name="csX27" fmla="*/ 107816 w 1290781"/>
              <a:gd name="csY27" fmla="*/ 1157387 h 1937122"/>
              <a:gd name="csX28" fmla="*/ 123801 w 1290781"/>
              <a:gd name="csY28" fmla="*/ 1093444 h 1937122"/>
              <a:gd name="csX29" fmla="*/ 0 w 1290781"/>
              <a:gd name="csY29" fmla="*/ 1067038 h 1937122"/>
              <a:gd name="csX30" fmla="*/ 37153 w 1290781"/>
              <a:gd name="csY30" fmla="*/ 834175 h 1937122"/>
              <a:gd name="csX31" fmla="*/ 20219 w 1290781"/>
              <a:gd name="csY31" fmla="*/ 770675 h 1937122"/>
              <a:gd name="csX32" fmla="*/ 7519 w 1290781"/>
              <a:gd name="csY32" fmla="*/ 762209 h 1937122"/>
              <a:gd name="csX33" fmla="*/ 109119 w 1290781"/>
              <a:gd name="csY33" fmla="*/ 207642 h 1937122"/>
              <a:gd name="csX34" fmla="*/ 579019 w 1290781"/>
              <a:gd name="csY34" fmla="*/ 292309 h 1937122"/>
              <a:gd name="csX35" fmla="*/ 777986 w 1290781"/>
              <a:gd name="csY35" fmla="*/ 182242 h 1937122"/>
              <a:gd name="csX36" fmla="*/ 845719 w 1290781"/>
              <a:gd name="csY36" fmla="*/ 199175 h 1937122"/>
              <a:gd name="csX37" fmla="*/ 883819 w 1290781"/>
              <a:gd name="csY37" fmla="*/ 93342 h 1937122"/>
              <a:gd name="csX38" fmla="*/ 849953 w 1290781"/>
              <a:gd name="csY38" fmla="*/ 51009 h 1937122"/>
              <a:gd name="csX0" fmla="*/ 900955 w 1290781"/>
              <a:gd name="csY0" fmla="*/ 0 h 1940758"/>
              <a:gd name="csX1" fmla="*/ 1290781 w 1290781"/>
              <a:gd name="csY1" fmla="*/ 3636 h 1940758"/>
              <a:gd name="csX2" fmla="*/ 1265203 w 1290781"/>
              <a:gd name="csY2" fmla="*/ 157102 h 1940758"/>
              <a:gd name="csX3" fmla="*/ 1178879 w 1290781"/>
              <a:gd name="csY3" fmla="*/ 185876 h 1940758"/>
              <a:gd name="csX4" fmla="*/ 1102146 w 1290781"/>
              <a:gd name="csY4" fmla="*/ 224243 h 1940758"/>
              <a:gd name="csX5" fmla="*/ 1010523 w 1290781"/>
              <a:gd name="csY5" fmla="*/ 96327 h 1940758"/>
              <a:gd name="csX6" fmla="*/ 999835 w 1290781"/>
              <a:gd name="csY6" fmla="*/ 153905 h 1940758"/>
              <a:gd name="csX7" fmla="*/ 926300 w 1290781"/>
              <a:gd name="csY7" fmla="*/ 428864 h 1940758"/>
              <a:gd name="csX8" fmla="*/ 854245 w 1290781"/>
              <a:gd name="csY8" fmla="*/ 546866 h 1940758"/>
              <a:gd name="csX9" fmla="*/ 878342 w 1290781"/>
              <a:gd name="csY9" fmla="*/ 604710 h 1940758"/>
              <a:gd name="csX10" fmla="*/ 859158 w 1290781"/>
              <a:gd name="csY10" fmla="*/ 662260 h 1940758"/>
              <a:gd name="csX11" fmla="*/ 804806 w 1290781"/>
              <a:gd name="csY11" fmla="*/ 697429 h 1940758"/>
              <a:gd name="csX12" fmla="*/ 892286 w 1290781"/>
              <a:gd name="csY12" fmla="*/ 918245 h 1940758"/>
              <a:gd name="csX13" fmla="*/ 943086 w 1290781"/>
              <a:gd name="csY13" fmla="*/ 994445 h 1940758"/>
              <a:gd name="csX14" fmla="*/ 1019286 w 1290781"/>
              <a:gd name="csY14" fmla="*/ 1062178 h 1940758"/>
              <a:gd name="csX15" fmla="*/ 1211621 w 1290781"/>
              <a:gd name="csY15" fmla="*/ 1157828 h 1940758"/>
              <a:gd name="csX16" fmla="*/ 1169377 w 1290781"/>
              <a:gd name="csY16" fmla="*/ 1203358 h 1940758"/>
              <a:gd name="csX17" fmla="*/ 1092554 w 1290781"/>
              <a:gd name="csY17" fmla="*/ 1362448 h 1940758"/>
              <a:gd name="csX18" fmla="*/ 1019018 w 1290781"/>
              <a:gd name="csY18" fmla="*/ 1541490 h 1940758"/>
              <a:gd name="csX19" fmla="*/ 946461 w 1290781"/>
              <a:gd name="csY19" fmla="*/ 1940758 h 1940758"/>
              <a:gd name="csX20" fmla="*/ 167053 w 1290781"/>
              <a:gd name="csY20" fmla="*/ 1784894 h 1940758"/>
              <a:gd name="csX21" fmla="*/ 114210 w 1290781"/>
              <a:gd name="csY21" fmla="*/ 1672576 h 1940758"/>
              <a:gd name="csX22" fmla="*/ 114209 w 1290781"/>
              <a:gd name="csY22" fmla="*/ 1583055 h 1940758"/>
              <a:gd name="csX23" fmla="*/ 197336 w 1290781"/>
              <a:gd name="csY23" fmla="*/ 1448772 h 1940758"/>
              <a:gd name="csX24" fmla="*/ 305126 w 1290781"/>
              <a:gd name="csY24" fmla="*/ 1316089 h 1940758"/>
              <a:gd name="csX25" fmla="*/ 149855 w 1290781"/>
              <a:gd name="csY25" fmla="*/ 1280920 h 1940758"/>
              <a:gd name="csX26" fmla="*/ 171759 w 1290781"/>
              <a:gd name="csY26" fmla="*/ 1164221 h 1940758"/>
              <a:gd name="csX27" fmla="*/ 107816 w 1290781"/>
              <a:gd name="csY27" fmla="*/ 1161023 h 1940758"/>
              <a:gd name="csX28" fmla="*/ 123801 w 1290781"/>
              <a:gd name="csY28" fmla="*/ 1097080 h 1940758"/>
              <a:gd name="csX29" fmla="*/ 0 w 1290781"/>
              <a:gd name="csY29" fmla="*/ 1070674 h 1940758"/>
              <a:gd name="csX30" fmla="*/ 37153 w 1290781"/>
              <a:gd name="csY30" fmla="*/ 837811 h 1940758"/>
              <a:gd name="csX31" fmla="*/ 20219 w 1290781"/>
              <a:gd name="csY31" fmla="*/ 774311 h 1940758"/>
              <a:gd name="csX32" fmla="*/ 7519 w 1290781"/>
              <a:gd name="csY32" fmla="*/ 765845 h 1940758"/>
              <a:gd name="csX33" fmla="*/ 109119 w 1290781"/>
              <a:gd name="csY33" fmla="*/ 211278 h 1940758"/>
              <a:gd name="csX34" fmla="*/ 579019 w 1290781"/>
              <a:gd name="csY34" fmla="*/ 295945 h 1940758"/>
              <a:gd name="csX35" fmla="*/ 777986 w 1290781"/>
              <a:gd name="csY35" fmla="*/ 185878 h 1940758"/>
              <a:gd name="csX36" fmla="*/ 845719 w 1290781"/>
              <a:gd name="csY36" fmla="*/ 202811 h 1940758"/>
              <a:gd name="csX37" fmla="*/ 883819 w 1290781"/>
              <a:gd name="csY37" fmla="*/ 96978 h 1940758"/>
              <a:gd name="csX38" fmla="*/ 900955 w 1290781"/>
              <a:gd name="csY38" fmla="*/ 0 h 1940758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167053 w 1290781"/>
              <a:gd name="csY20" fmla="*/ 1843183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338275 w 1290781"/>
              <a:gd name="csY20" fmla="*/ 1715677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776822"/>
              <a:gd name="csX1" fmla="*/ 1290781 w 1290781"/>
              <a:gd name="csY1" fmla="*/ 61925 h 1776822"/>
              <a:gd name="csX2" fmla="*/ 1265203 w 1290781"/>
              <a:gd name="csY2" fmla="*/ 215391 h 1776822"/>
              <a:gd name="csX3" fmla="*/ 1178879 w 1290781"/>
              <a:gd name="csY3" fmla="*/ 244165 h 1776822"/>
              <a:gd name="csX4" fmla="*/ 1102146 w 1290781"/>
              <a:gd name="csY4" fmla="*/ 282532 h 1776822"/>
              <a:gd name="csX5" fmla="*/ 1010523 w 1290781"/>
              <a:gd name="csY5" fmla="*/ 154616 h 1776822"/>
              <a:gd name="csX6" fmla="*/ 999835 w 1290781"/>
              <a:gd name="csY6" fmla="*/ 212194 h 1776822"/>
              <a:gd name="csX7" fmla="*/ 926300 w 1290781"/>
              <a:gd name="csY7" fmla="*/ 487153 h 1776822"/>
              <a:gd name="csX8" fmla="*/ 854245 w 1290781"/>
              <a:gd name="csY8" fmla="*/ 605155 h 1776822"/>
              <a:gd name="csX9" fmla="*/ 878342 w 1290781"/>
              <a:gd name="csY9" fmla="*/ 662999 h 1776822"/>
              <a:gd name="csX10" fmla="*/ 859158 w 1290781"/>
              <a:gd name="csY10" fmla="*/ 720549 h 1776822"/>
              <a:gd name="csX11" fmla="*/ 804806 w 1290781"/>
              <a:gd name="csY11" fmla="*/ 755718 h 1776822"/>
              <a:gd name="csX12" fmla="*/ 892286 w 1290781"/>
              <a:gd name="csY12" fmla="*/ 976534 h 1776822"/>
              <a:gd name="csX13" fmla="*/ 943086 w 1290781"/>
              <a:gd name="csY13" fmla="*/ 1052734 h 1776822"/>
              <a:gd name="csX14" fmla="*/ 1019286 w 1290781"/>
              <a:gd name="csY14" fmla="*/ 1120467 h 1776822"/>
              <a:gd name="csX15" fmla="*/ 1211621 w 1290781"/>
              <a:gd name="csY15" fmla="*/ 1216117 h 1776822"/>
              <a:gd name="csX16" fmla="*/ 1169377 w 1290781"/>
              <a:gd name="csY16" fmla="*/ 1261647 h 1776822"/>
              <a:gd name="csX17" fmla="*/ 1092554 w 1290781"/>
              <a:gd name="csY17" fmla="*/ 1420737 h 1776822"/>
              <a:gd name="csX18" fmla="*/ 1019018 w 1290781"/>
              <a:gd name="csY18" fmla="*/ 1599779 h 1776822"/>
              <a:gd name="csX19" fmla="*/ 789811 w 1290781"/>
              <a:gd name="csY19" fmla="*/ 1776822 h 1776822"/>
              <a:gd name="csX20" fmla="*/ 338275 w 1290781"/>
              <a:gd name="csY20" fmla="*/ 1715677 h 1776822"/>
              <a:gd name="csX21" fmla="*/ 114210 w 1290781"/>
              <a:gd name="csY21" fmla="*/ 1730865 h 1776822"/>
              <a:gd name="csX22" fmla="*/ 114209 w 1290781"/>
              <a:gd name="csY22" fmla="*/ 1641344 h 1776822"/>
              <a:gd name="csX23" fmla="*/ 197336 w 1290781"/>
              <a:gd name="csY23" fmla="*/ 1507061 h 1776822"/>
              <a:gd name="csX24" fmla="*/ 305126 w 1290781"/>
              <a:gd name="csY24" fmla="*/ 1374378 h 1776822"/>
              <a:gd name="csX25" fmla="*/ 149855 w 1290781"/>
              <a:gd name="csY25" fmla="*/ 1339209 h 1776822"/>
              <a:gd name="csX26" fmla="*/ 171759 w 1290781"/>
              <a:gd name="csY26" fmla="*/ 1222510 h 1776822"/>
              <a:gd name="csX27" fmla="*/ 107816 w 1290781"/>
              <a:gd name="csY27" fmla="*/ 1219312 h 1776822"/>
              <a:gd name="csX28" fmla="*/ 123801 w 1290781"/>
              <a:gd name="csY28" fmla="*/ 1155369 h 1776822"/>
              <a:gd name="csX29" fmla="*/ 0 w 1290781"/>
              <a:gd name="csY29" fmla="*/ 1128963 h 1776822"/>
              <a:gd name="csX30" fmla="*/ 37153 w 1290781"/>
              <a:gd name="csY30" fmla="*/ 896100 h 1776822"/>
              <a:gd name="csX31" fmla="*/ 20219 w 1290781"/>
              <a:gd name="csY31" fmla="*/ 832600 h 1776822"/>
              <a:gd name="csX32" fmla="*/ 7519 w 1290781"/>
              <a:gd name="csY32" fmla="*/ 824134 h 1776822"/>
              <a:gd name="csX33" fmla="*/ 109119 w 1290781"/>
              <a:gd name="csY33" fmla="*/ 269567 h 1776822"/>
              <a:gd name="csX34" fmla="*/ 579019 w 1290781"/>
              <a:gd name="csY34" fmla="*/ 354234 h 1776822"/>
              <a:gd name="csX35" fmla="*/ 777986 w 1290781"/>
              <a:gd name="csY35" fmla="*/ 244167 h 1776822"/>
              <a:gd name="csX36" fmla="*/ 845719 w 1290781"/>
              <a:gd name="csY36" fmla="*/ 261100 h 1776822"/>
              <a:gd name="csX37" fmla="*/ 883819 w 1290781"/>
              <a:gd name="csY37" fmla="*/ 155267 h 1776822"/>
              <a:gd name="csX38" fmla="*/ 911884 w 1290781"/>
              <a:gd name="csY38" fmla="*/ 0 h 1776822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15677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97336 w 1290781"/>
              <a:gd name="csY22" fmla="*/ 1507061 h 1853325"/>
              <a:gd name="csX23" fmla="*/ 305126 w 1290781"/>
              <a:gd name="csY23" fmla="*/ 1374378 h 1853325"/>
              <a:gd name="csX24" fmla="*/ 149855 w 1290781"/>
              <a:gd name="csY24" fmla="*/ 1339209 h 1853325"/>
              <a:gd name="csX25" fmla="*/ 171759 w 1290781"/>
              <a:gd name="csY25" fmla="*/ 1222510 h 1853325"/>
              <a:gd name="csX26" fmla="*/ 107816 w 1290781"/>
              <a:gd name="csY26" fmla="*/ 1219312 h 1853325"/>
              <a:gd name="csX27" fmla="*/ 123801 w 1290781"/>
              <a:gd name="csY27" fmla="*/ 1155369 h 1853325"/>
              <a:gd name="csX28" fmla="*/ 0 w 1290781"/>
              <a:gd name="csY28" fmla="*/ 1128963 h 1853325"/>
              <a:gd name="csX29" fmla="*/ 37153 w 1290781"/>
              <a:gd name="csY29" fmla="*/ 896100 h 1853325"/>
              <a:gd name="csX30" fmla="*/ 20219 w 1290781"/>
              <a:gd name="csY30" fmla="*/ 832600 h 1853325"/>
              <a:gd name="csX31" fmla="*/ 7519 w 1290781"/>
              <a:gd name="csY31" fmla="*/ 824134 h 1853325"/>
              <a:gd name="csX32" fmla="*/ 109119 w 1290781"/>
              <a:gd name="csY32" fmla="*/ 269567 h 1853325"/>
              <a:gd name="csX33" fmla="*/ 579019 w 1290781"/>
              <a:gd name="csY33" fmla="*/ 354234 h 1853325"/>
              <a:gd name="csX34" fmla="*/ 777986 w 1290781"/>
              <a:gd name="csY34" fmla="*/ 244167 h 1853325"/>
              <a:gd name="csX35" fmla="*/ 845719 w 1290781"/>
              <a:gd name="csY35" fmla="*/ 261100 h 1853325"/>
              <a:gd name="csX36" fmla="*/ 883819 w 1290781"/>
              <a:gd name="csY36" fmla="*/ 155267 h 1853325"/>
              <a:gd name="csX37" fmla="*/ 911884 w 1290781"/>
              <a:gd name="csY37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05126 w 1290781"/>
              <a:gd name="csY22" fmla="*/ 1374378 h 1853325"/>
              <a:gd name="csX23" fmla="*/ 149855 w 1290781"/>
              <a:gd name="csY23" fmla="*/ 1339209 h 1853325"/>
              <a:gd name="csX24" fmla="*/ 171759 w 1290781"/>
              <a:gd name="csY24" fmla="*/ 1222510 h 1853325"/>
              <a:gd name="csX25" fmla="*/ 107816 w 1290781"/>
              <a:gd name="csY25" fmla="*/ 1219312 h 1853325"/>
              <a:gd name="csX26" fmla="*/ 123801 w 1290781"/>
              <a:gd name="csY26" fmla="*/ 1155369 h 1853325"/>
              <a:gd name="csX27" fmla="*/ 0 w 1290781"/>
              <a:gd name="csY27" fmla="*/ 1128963 h 1853325"/>
              <a:gd name="csX28" fmla="*/ 37153 w 1290781"/>
              <a:gd name="csY28" fmla="*/ 896100 h 1853325"/>
              <a:gd name="csX29" fmla="*/ 20219 w 1290781"/>
              <a:gd name="csY29" fmla="*/ 832600 h 1853325"/>
              <a:gd name="csX30" fmla="*/ 7519 w 1290781"/>
              <a:gd name="csY30" fmla="*/ 824134 h 1853325"/>
              <a:gd name="csX31" fmla="*/ 109119 w 1290781"/>
              <a:gd name="csY31" fmla="*/ 269567 h 1853325"/>
              <a:gd name="csX32" fmla="*/ 579019 w 1290781"/>
              <a:gd name="csY32" fmla="*/ 354234 h 1853325"/>
              <a:gd name="csX33" fmla="*/ 777986 w 1290781"/>
              <a:gd name="csY33" fmla="*/ 244167 h 1853325"/>
              <a:gd name="csX34" fmla="*/ 845719 w 1290781"/>
              <a:gd name="csY34" fmla="*/ 261100 h 1853325"/>
              <a:gd name="csX35" fmla="*/ 883819 w 1290781"/>
              <a:gd name="csY35" fmla="*/ 155267 h 1853325"/>
              <a:gd name="csX36" fmla="*/ 911884 w 1290781"/>
              <a:gd name="csY36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49855 w 1290781"/>
              <a:gd name="csY22" fmla="*/ 1339209 h 1853325"/>
              <a:gd name="csX23" fmla="*/ 171759 w 1290781"/>
              <a:gd name="csY23" fmla="*/ 1222510 h 1853325"/>
              <a:gd name="csX24" fmla="*/ 107816 w 1290781"/>
              <a:gd name="csY24" fmla="*/ 1219312 h 1853325"/>
              <a:gd name="csX25" fmla="*/ 123801 w 1290781"/>
              <a:gd name="csY25" fmla="*/ 1155369 h 1853325"/>
              <a:gd name="csX26" fmla="*/ 0 w 1290781"/>
              <a:gd name="csY26" fmla="*/ 1128963 h 1853325"/>
              <a:gd name="csX27" fmla="*/ 37153 w 1290781"/>
              <a:gd name="csY27" fmla="*/ 896100 h 1853325"/>
              <a:gd name="csX28" fmla="*/ 20219 w 1290781"/>
              <a:gd name="csY28" fmla="*/ 832600 h 1853325"/>
              <a:gd name="csX29" fmla="*/ 7519 w 1290781"/>
              <a:gd name="csY29" fmla="*/ 824134 h 1853325"/>
              <a:gd name="csX30" fmla="*/ 109119 w 1290781"/>
              <a:gd name="csY30" fmla="*/ 269567 h 1853325"/>
              <a:gd name="csX31" fmla="*/ 579019 w 1290781"/>
              <a:gd name="csY31" fmla="*/ 354234 h 1853325"/>
              <a:gd name="csX32" fmla="*/ 777986 w 1290781"/>
              <a:gd name="csY32" fmla="*/ 244167 h 1853325"/>
              <a:gd name="csX33" fmla="*/ 845719 w 1290781"/>
              <a:gd name="csY33" fmla="*/ 261100 h 1853325"/>
              <a:gd name="csX34" fmla="*/ 883819 w 1290781"/>
              <a:gd name="csY34" fmla="*/ 155267 h 1853325"/>
              <a:gd name="csX35" fmla="*/ 911884 w 1290781"/>
              <a:gd name="csY35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71759 w 1290781"/>
              <a:gd name="csY22" fmla="*/ 122251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53910 w 1290781"/>
              <a:gd name="csY22" fmla="*/ 1033072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326398 w 1290781"/>
              <a:gd name="csY23" fmla="*/ 975230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116282 w 1283262"/>
              <a:gd name="csY24" fmla="*/ 1155369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23635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7463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487406 w 1283262"/>
              <a:gd name="csY20" fmla="*/ 1722963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478280 w 1283262"/>
              <a:gd name="csY21" fmla="*/ 1118837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03777 w 1283262"/>
              <a:gd name="csY24" fmla="*/ 790161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447798 w 1283262"/>
              <a:gd name="csY23" fmla="*/ 955002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16934 w 1270562"/>
              <a:gd name="csY25" fmla="*/ 896100 h 1853325"/>
              <a:gd name="csX26" fmla="*/ 0 w 1270562"/>
              <a:gd name="csY26" fmla="*/ 832600 h 1853325"/>
              <a:gd name="csX27" fmla="*/ 96590 w 1270562"/>
              <a:gd name="csY27" fmla="*/ 798633 h 1853325"/>
              <a:gd name="csX28" fmla="*/ 88900 w 1270562"/>
              <a:gd name="csY28" fmla="*/ 269567 h 1853325"/>
              <a:gd name="csX29" fmla="*/ 558800 w 1270562"/>
              <a:gd name="csY29" fmla="*/ 354234 h 1853325"/>
              <a:gd name="csX30" fmla="*/ 757767 w 1270562"/>
              <a:gd name="csY30" fmla="*/ 244167 h 1853325"/>
              <a:gd name="csX31" fmla="*/ 825500 w 1270562"/>
              <a:gd name="csY31" fmla="*/ 261100 h 1853325"/>
              <a:gd name="csX32" fmla="*/ 863600 w 1270562"/>
              <a:gd name="csY32" fmla="*/ 155267 h 1853325"/>
              <a:gd name="csX33" fmla="*/ 891665 w 12705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0 w 1270562"/>
              <a:gd name="csY25" fmla="*/ 832600 h 1853325"/>
              <a:gd name="csX26" fmla="*/ 96590 w 1270562"/>
              <a:gd name="csY26" fmla="*/ 798633 h 1853325"/>
              <a:gd name="csX27" fmla="*/ 88900 w 1270562"/>
              <a:gd name="csY27" fmla="*/ 269567 h 1853325"/>
              <a:gd name="csX28" fmla="*/ 558800 w 1270562"/>
              <a:gd name="csY28" fmla="*/ 354234 h 1853325"/>
              <a:gd name="csX29" fmla="*/ 757767 w 1270562"/>
              <a:gd name="csY29" fmla="*/ 244167 h 1853325"/>
              <a:gd name="csX30" fmla="*/ 825500 w 1270562"/>
              <a:gd name="csY30" fmla="*/ 261100 h 1853325"/>
              <a:gd name="csX31" fmla="*/ 863600 w 1270562"/>
              <a:gd name="csY31" fmla="*/ 155267 h 1853325"/>
              <a:gd name="csX32" fmla="*/ 891665 w 1270562"/>
              <a:gd name="csY32" fmla="*/ 0 h 1853325"/>
              <a:gd name="csX0" fmla="*/ 802765 w 1181662"/>
              <a:gd name="csY0" fmla="*/ 0 h 1853325"/>
              <a:gd name="csX1" fmla="*/ 1181662 w 1181662"/>
              <a:gd name="csY1" fmla="*/ 61925 h 1853325"/>
              <a:gd name="csX2" fmla="*/ 1156084 w 1181662"/>
              <a:gd name="csY2" fmla="*/ 215391 h 1853325"/>
              <a:gd name="csX3" fmla="*/ 1069760 w 1181662"/>
              <a:gd name="csY3" fmla="*/ 244165 h 1853325"/>
              <a:gd name="csX4" fmla="*/ 993027 w 1181662"/>
              <a:gd name="csY4" fmla="*/ 282532 h 1853325"/>
              <a:gd name="csX5" fmla="*/ 901404 w 1181662"/>
              <a:gd name="csY5" fmla="*/ 154616 h 1853325"/>
              <a:gd name="csX6" fmla="*/ 890716 w 1181662"/>
              <a:gd name="csY6" fmla="*/ 212194 h 1853325"/>
              <a:gd name="csX7" fmla="*/ 817181 w 1181662"/>
              <a:gd name="csY7" fmla="*/ 487153 h 1853325"/>
              <a:gd name="csX8" fmla="*/ 745126 w 1181662"/>
              <a:gd name="csY8" fmla="*/ 605155 h 1853325"/>
              <a:gd name="csX9" fmla="*/ 769223 w 1181662"/>
              <a:gd name="csY9" fmla="*/ 662999 h 1853325"/>
              <a:gd name="csX10" fmla="*/ 750039 w 1181662"/>
              <a:gd name="csY10" fmla="*/ 720549 h 1853325"/>
              <a:gd name="csX11" fmla="*/ 695687 w 1181662"/>
              <a:gd name="csY11" fmla="*/ 755718 h 1853325"/>
              <a:gd name="csX12" fmla="*/ 783167 w 1181662"/>
              <a:gd name="csY12" fmla="*/ 976534 h 1853325"/>
              <a:gd name="csX13" fmla="*/ 833967 w 1181662"/>
              <a:gd name="csY13" fmla="*/ 1052734 h 1853325"/>
              <a:gd name="csX14" fmla="*/ 910167 w 1181662"/>
              <a:gd name="csY14" fmla="*/ 1120467 h 1853325"/>
              <a:gd name="csX15" fmla="*/ 1102502 w 1181662"/>
              <a:gd name="csY15" fmla="*/ 1216117 h 1853325"/>
              <a:gd name="csX16" fmla="*/ 1060258 w 1181662"/>
              <a:gd name="csY16" fmla="*/ 1261647 h 1853325"/>
              <a:gd name="csX17" fmla="*/ 983435 w 1181662"/>
              <a:gd name="csY17" fmla="*/ 1420737 h 1853325"/>
              <a:gd name="csX18" fmla="*/ 909899 w 1181662"/>
              <a:gd name="csY18" fmla="*/ 1599779 h 1853325"/>
              <a:gd name="csX19" fmla="*/ 804555 w 1181662"/>
              <a:gd name="csY19" fmla="*/ 1853325 h 1853325"/>
              <a:gd name="csX20" fmla="*/ 254657 w 1181662"/>
              <a:gd name="csY20" fmla="*/ 1701105 h 1853325"/>
              <a:gd name="csX21" fmla="*/ 405824 w 1181662"/>
              <a:gd name="csY21" fmla="*/ 987688 h 1853325"/>
              <a:gd name="csX22" fmla="*/ 441515 w 1181662"/>
              <a:gd name="csY22" fmla="*/ 1091360 h 1853325"/>
              <a:gd name="csX23" fmla="*/ 346198 w 1181662"/>
              <a:gd name="csY23" fmla="*/ 955002 h 1853325"/>
              <a:gd name="csX24" fmla="*/ 116749 w 1181662"/>
              <a:gd name="csY24" fmla="*/ 921310 h 1853325"/>
              <a:gd name="csX25" fmla="*/ 7690 w 1181662"/>
              <a:gd name="csY25" fmla="*/ 798633 h 1853325"/>
              <a:gd name="csX26" fmla="*/ 0 w 1181662"/>
              <a:gd name="csY26" fmla="*/ 269567 h 1853325"/>
              <a:gd name="csX27" fmla="*/ 469900 w 1181662"/>
              <a:gd name="csY27" fmla="*/ 354234 h 1853325"/>
              <a:gd name="csX28" fmla="*/ 668867 w 1181662"/>
              <a:gd name="csY28" fmla="*/ 244167 h 1853325"/>
              <a:gd name="csX29" fmla="*/ 736600 w 1181662"/>
              <a:gd name="csY29" fmla="*/ 261100 h 1853325"/>
              <a:gd name="csX30" fmla="*/ 774700 w 1181662"/>
              <a:gd name="csY30" fmla="*/ 155267 h 1853325"/>
              <a:gd name="csX31" fmla="*/ 802765 w 1181662"/>
              <a:gd name="csY31" fmla="*/ 0 h 1853325"/>
              <a:gd name="csX0" fmla="*/ 795075 w 1173972"/>
              <a:gd name="csY0" fmla="*/ 0 h 1853325"/>
              <a:gd name="csX1" fmla="*/ 1173972 w 1173972"/>
              <a:gd name="csY1" fmla="*/ 61925 h 1853325"/>
              <a:gd name="csX2" fmla="*/ 1148394 w 1173972"/>
              <a:gd name="csY2" fmla="*/ 215391 h 1853325"/>
              <a:gd name="csX3" fmla="*/ 1062070 w 1173972"/>
              <a:gd name="csY3" fmla="*/ 244165 h 1853325"/>
              <a:gd name="csX4" fmla="*/ 985337 w 1173972"/>
              <a:gd name="csY4" fmla="*/ 282532 h 1853325"/>
              <a:gd name="csX5" fmla="*/ 893714 w 1173972"/>
              <a:gd name="csY5" fmla="*/ 154616 h 1853325"/>
              <a:gd name="csX6" fmla="*/ 883026 w 1173972"/>
              <a:gd name="csY6" fmla="*/ 212194 h 1853325"/>
              <a:gd name="csX7" fmla="*/ 809491 w 1173972"/>
              <a:gd name="csY7" fmla="*/ 487153 h 1853325"/>
              <a:gd name="csX8" fmla="*/ 737436 w 1173972"/>
              <a:gd name="csY8" fmla="*/ 605155 h 1853325"/>
              <a:gd name="csX9" fmla="*/ 761533 w 1173972"/>
              <a:gd name="csY9" fmla="*/ 662999 h 1853325"/>
              <a:gd name="csX10" fmla="*/ 742349 w 1173972"/>
              <a:gd name="csY10" fmla="*/ 720549 h 1853325"/>
              <a:gd name="csX11" fmla="*/ 687997 w 1173972"/>
              <a:gd name="csY11" fmla="*/ 755718 h 1853325"/>
              <a:gd name="csX12" fmla="*/ 775477 w 1173972"/>
              <a:gd name="csY12" fmla="*/ 976534 h 1853325"/>
              <a:gd name="csX13" fmla="*/ 826277 w 1173972"/>
              <a:gd name="csY13" fmla="*/ 1052734 h 1853325"/>
              <a:gd name="csX14" fmla="*/ 902477 w 1173972"/>
              <a:gd name="csY14" fmla="*/ 1120467 h 1853325"/>
              <a:gd name="csX15" fmla="*/ 1094812 w 1173972"/>
              <a:gd name="csY15" fmla="*/ 1216117 h 1853325"/>
              <a:gd name="csX16" fmla="*/ 1052568 w 1173972"/>
              <a:gd name="csY16" fmla="*/ 1261647 h 1853325"/>
              <a:gd name="csX17" fmla="*/ 975745 w 1173972"/>
              <a:gd name="csY17" fmla="*/ 1420737 h 1853325"/>
              <a:gd name="csX18" fmla="*/ 902209 w 1173972"/>
              <a:gd name="csY18" fmla="*/ 1599779 h 1853325"/>
              <a:gd name="csX19" fmla="*/ 796865 w 1173972"/>
              <a:gd name="csY19" fmla="*/ 1853325 h 1853325"/>
              <a:gd name="csX20" fmla="*/ 246967 w 1173972"/>
              <a:gd name="csY20" fmla="*/ 1701105 h 1853325"/>
              <a:gd name="csX21" fmla="*/ 398134 w 1173972"/>
              <a:gd name="csY21" fmla="*/ 987688 h 1853325"/>
              <a:gd name="csX22" fmla="*/ 433825 w 1173972"/>
              <a:gd name="csY22" fmla="*/ 1091360 h 1853325"/>
              <a:gd name="csX23" fmla="*/ 338508 w 1173972"/>
              <a:gd name="csY23" fmla="*/ 955002 h 1853325"/>
              <a:gd name="csX24" fmla="*/ 109059 w 1173972"/>
              <a:gd name="csY24" fmla="*/ 921310 h 1853325"/>
              <a:gd name="csX25" fmla="*/ 0 w 1173972"/>
              <a:gd name="csY25" fmla="*/ 798633 h 1853325"/>
              <a:gd name="csX26" fmla="*/ 101601 w 1173972"/>
              <a:gd name="csY26" fmla="*/ 426217 h 1853325"/>
              <a:gd name="csX27" fmla="*/ 462210 w 1173972"/>
              <a:gd name="csY27" fmla="*/ 354234 h 1853325"/>
              <a:gd name="csX28" fmla="*/ 661177 w 1173972"/>
              <a:gd name="csY28" fmla="*/ 244167 h 1853325"/>
              <a:gd name="csX29" fmla="*/ 728910 w 1173972"/>
              <a:gd name="csY29" fmla="*/ 261100 h 1853325"/>
              <a:gd name="csX30" fmla="*/ 767010 w 1173972"/>
              <a:gd name="csY30" fmla="*/ 155267 h 1853325"/>
              <a:gd name="csX31" fmla="*/ 795075 w 1173972"/>
              <a:gd name="csY31" fmla="*/ 0 h 1853325"/>
              <a:gd name="csX0" fmla="*/ 864524 w 1243421"/>
              <a:gd name="csY0" fmla="*/ 0 h 1853325"/>
              <a:gd name="csX1" fmla="*/ 1243421 w 1243421"/>
              <a:gd name="csY1" fmla="*/ 61925 h 1853325"/>
              <a:gd name="csX2" fmla="*/ 1217843 w 1243421"/>
              <a:gd name="csY2" fmla="*/ 215391 h 1853325"/>
              <a:gd name="csX3" fmla="*/ 1131519 w 1243421"/>
              <a:gd name="csY3" fmla="*/ 244165 h 1853325"/>
              <a:gd name="csX4" fmla="*/ 1054786 w 1243421"/>
              <a:gd name="csY4" fmla="*/ 282532 h 1853325"/>
              <a:gd name="csX5" fmla="*/ 963163 w 1243421"/>
              <a:gd name="csY5" fmla="*/ 154616 h 1853325"/>
              <a:gd name="csX6" fmla="*/ 952475 w 1243421"/>
              <a:gd name="csY6" fmla="*/ 212194 h 1853325"/>
              <a:gd name="csX7" fmla="*/ 878940 w 1243421"/>
              <a:gd name="csY7" fmla="*/ 487153 h 1853325"/>
              <a:gd name="csX8" fmla="*/ 806885 w 1243421"/>
              <a:gd name="csY8" fmla="*/ 605155 h 1853325"/>
              <a:gd name="csX9" fmla="*/ 830982 w 1243421"/>
              <a:gd name="csY9" fmla="*/ 662999 h 1853325"/>
              <a:gd name="csX10" fmla="*/ 811798 w 1243421"/>
              <a:gd name="csY10" fmla="*/ 720549 h 1853325"/>
              <a:gd name="csX11" fmla="*/ 757446 w 1243421"/>
              <a:gd name="csY11" fmla="*/ 755718 h 1853325"/>
              <a:gd name="csX12" fmla="*/ 844926 w 1243421"/>
              <a:gd name="csY12" fmla="*/ 976534 h 1853325"/>
              <a:gd name="csX13" fmla="*/ 895726 w 1243421"/>
              <a:gd name="csY13" fmla="*/ 1052734 h 1853325"/>
              <a:gd name="csX14" fmla="*/ 971926 w 1243421"/>
              <a:gd name="csY14" fmla="*/ 1120467 h 1853325"/>
              <a:gd name="csX15" fmla="*/ 1164261 w 1243421"/>
              <a:gd name="csY15" fmla="*/ 1216117 h 1853325"/>
              <a:gd name="csX16" fmla="*/ 1122017 w 1243421"/>
              <a:gd name="csY16" fmla="*/ 1261647 h 1853325"/>
              <a:gd name="csX17" fmla="*/ 1045194 w 1243421"/>
              <a:gd name="csY17" fmla="*/ 1420737 h 1853325"/>
              <a:gd name="csX18" fmla="*/ 971658 w 1243421"/>
              <a:gd name="csY18" fmla="*/ 1599779 h 1853325"/>
              <a:gd name="csX19" fmla="*/ 866314 w 1243421"/>
              <a:gd name="csY19" fmla="*/ 1853325 h 1853325"/>
              <a:gd name="csX20" fmla="*/ 316416 w 1243421"/>
              <a:gd name="csY20" fmla="*/ 1701105 h 1853325"/>
              <a:gd name="csX21" fmla="*/ 467583 w 1243421"/>
              <a:gd name="csY21" fmla="*/ 987688 h 1853325"/>
              <a:gd name="csX22" fmla="*/ 503274 w 1243421"/>
              <a:gd name="csY22" fmla="*/ 1091360 h 1853325"/>
              <a:gd name="csX23" fmla="*/ 407957 w 1243421"/>
              <a:gd name="csY23" fmla="*/ 955002 h 1853325"/>
              <a:gd name="csX24" fmla="*/ 0 w 1243421"/>
              <a:gd name="csY24" fmla="*/ 888523 h 1853325"/>
              <a:gd name="csX25" fmla="*/ 69449 w 1243421"/>
              <a:gd name="csY25" fmla="*/ 798633 h 1853325"/>
              <a:gd name="csX26" fmla="*/ 171050 w 1243421"/>
              <a:gd name="csY26" fmla="*/ 426217 h 1853325"/>
              <a:gd name="csX27" fmla="*/ 531659 w 1243421"/>
              <a:gd name="csY27" fmla="*/ 354234 h 1853325"/>
              <a:gd name="csX28" fmla="*/ 730626 w 1243421"/>
              <a:gd name="csY28" fmla="*/ 244167 h 1853325"/>
              <a:gd name="csX29" fmla="*/ 798359 w 1243421"/>
              <a:gd name="csY29" fmla="*/ 261100 h 1853325"/>
              <a:gd name="csX30" fmla="*/ 836459 w 1243421"/>
              <a:gd name="csY30" fmla="*/ 155267 h 1853325"/>
              <a:gd name="csX31" fmla="*/ 864524 w 1243421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99962 w 1272333"/>
              <a:gd name="csY26" fmla="*/ 426217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21575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74106 w 1272333"/>
              <a:gd name="csY16" fmla="*/ 1420737 h 1853325"/>
              <a:gd name="csX17" fmla="*/ 1000570 w 1272333"/>
              <a:gd name="csY17" fmla="*/ 1599779 h 1853325"/>
              <a:gd name="csX18" fmla="*/ 895226 w 1272333"/>
              <a:gd name="csY18" fmla="*/ 1853325 h 1853325"/>
              <a:gd name="csX19" fmla="*/ 345328 w 1272333"/>
              <a:gd name="csY19" fmla="*/ 1701105 h 1853325"/>
              <a:gd name="csX20" fmla="*/ 449136 w 1272333"/>
              <a:gd name="csY20" fmla="*/ 1151624 h 1853325"/>
              <a:gd name="csX21" fmla="*/ 455682 w 1272333"/>
              <a:gd name="csY21" fmla="*/ 1029429 h 1853325"/>
              <a:gd name="csX22" fmla="*/ 436869 w 1272333"/>
              <a:gd name="csY22" fmla="*/ 955002 h 1853325"/>
              <a:gd name="csX23" fmla="*/ 28912 w 1272333"/>
              <a:gd name="csY23" fmla="*/ 888523 h 1853325"/>
              <a:gd name="csX24" fmla="*/ 0 w 1272333"/>
              <a:gd name="csY24" fmla="*/ 831420 h 1853325"/>
              <a:gd name="csX25" fmla="*/ 101600 w 1272333"/>
              <a:gd name="csY25" fmla="*/ 287782 h 1853325"/>
              <a:gd name="csX26" fmla="*/ 560571 w 1272333"/>
              <a:gd name="csY26" fmla="*/ 354234 h 1853325"/>
              <a:gd name="csX27" fmla="*/ 759538 w 1272333"/>
              <a:gd name="csY27" fmla="*/ 244167 h 1853325"/>
              <a:gd name="csX28" fmla="*/ 827271 w 1272333"/>
              <a:gd name="csY28" fmla="*/ 261100 h 1853325"/>
              <a:gd name="csX29" fmla="*/ 865371 w 1272333"/>
              <a:gd name="csY29" fmla="*/ 155267 h 1853325"/>
              <a:gd name="csX30" fmla="*/ 893436 w 1272333"/>
              <a:gd name="csY30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00570 w 1272333"/>
              <a:gd name="csY16" fmla="*/ 1599779 h 1853325"/>
              <a:gd name="csX17" fmla="*/ 895226 w 1272333"/>
              <a:gd name="csY17" fmla="*/ 1853325 h 1853325"/>
              <a:gd name="csX18" fmla="*/ 345328 w 1272333"/>
              <a:gd name="csY18" fmla="*/ 1701105 h 1853325"/>
              <a:gd name="csX19" fmla="*/ 449136 w 1272333"/>
              <a:gd name="csY19" fmla="*/ 1151624 h 1853325"/>
              <a:gd name="csX20" fmla="*/ 455682 w 1272333"/>
              <a:gd name="csY20" fmla="*/ 1029429 h 1853325"/>
              <a:gd name="csX21" fmla="*/ 436869 w 1272333"/>
              <a:gd name="csY21" fmla="*/ 955002 h 1853325"/>
              <a:gd name="csX22" fmla="*/ 28912 w 1272333"/>
              <a:gd name="csY22" fmla="*/ 888523 h 1853325"/>
              <a:gd name="csX23" fmla="*/ 0 w 1272333"/>
              <a:gd name="csY23" fmla="*/ 831420 h 1853325"/>
              <a:gd name="csX24" fmla="*/ 101600 w 1272333"/>
              <a:gd name="csY24" fmla="*/ 287782 h 1853325"/>
              <a:gd name="csX25" fmla="*/ 560571 w 1272333"/>
              <a:gd name="csY25" fmla="*/ 354234 h 1853325"/>
              <a:gd name="csX26" fmla="*/ 759538 w 1272333"/>
              <a:gd name="csY26" fmla="*/ 244167 h 1853325"/>
              <a:gd name="csX27" fmla="*/ 827271 w 1272333"/>
              <a:gd name="csY27" fmla="*/ 261100 h 1853325"/>
              <a:gd name="csX28" fmla="*/ 865371 w 1272333"/>
              <a:gd name="csY28" fmla="*/ 155267 h 1853325"/>
              <a:gd name="csX29" fmla="*/ 893436 w 1272333"/>
              <a:gd name="csY29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895226 w 1272333"/>
              <a:gd name="csY16" fmla="*/ 1853325 h 1853325"/>
              <a:gd name="csX17" fmla="*/ 345328 w 1272333"/>
              <a:gd name="csY17" fmla="*/ 1701105 h 1853325"/>
              <a:gd name="csX18" fmla="*/ 449136 w 1272333"/>
              <a:gd name="csY18" fmla="*/ 1151624 h 1853325"/>
              <a:gd name="csX19" fmla="*/ 455682 w 1272333"/>
              <a:gd name="csY19" fmla="*/ 1029429 h 1853325"/>
              <a:gd name="csX20" fmla="*/ 436869 w 1272333"/>
              <a:gd name="csY20" fmla="*/ 955002 h 1853325"/>
              <a:gd name="csX21" fmla="*/ 28912 w 1272333"/>
              <a:gd name="csY21" fmla="*/ 888523 h 1853325"/>
              <a:gd name="csX22" fmla="*/ 0 w 1272333"/>
              <a:gd name="csY22" fmla="*/ 831420 h 1853325"/>
              <a:gd name="csX23" fmla="*/ 101600 w 1272333"/>
              <a:gd name="csY23" fmla="*/ 287782 h 1853325"/>
              <a:gd name="csX24" fmla="*/ 560571 w 1272333"/>
              <a:gd name="csY24" fmla="*/ 354234 h 1853325"/>
              <a:gd name="csX25" fmla="*/ 759538 w 1272333"/>
              <a:gd name="csY25" fmla="*/ 244167 h 1853325"/>
              <a:gd name="csX26" fmla="*/ 827271 w 1272333"/>
              <a:gd name="csY26" fmla="*/ 261100 h 1853325"/>
              <a:gd name="csX27" fmla="*/ 865371 w 1272333"/>
              <a:gd name="csY27" fmla="*/ 155267 h 1853325"/>
              <a:gd name="csX28" fmla="*/ 893436 w 1272333"/>
              <a:gd name="csY28" fmla="*/ 0 h 1853325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45328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45581 w 1272333"/>
              <a:gd name="csY22" fmla="*/ 914717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0 w 1283139"/>
              <a:gd name="csY21" fmla="*/ 1150265 h 1822102"/>
              <a:gd name="csX22" fmla="*/ 56387 w 1283139"/>
              <a:gd name="csY22" fmla="*/ 914717 h 1822102"/>
              <a:gd name="csX23" fmla="*/ 10806 w 1283139"/>
              <a:gd name="csY23" fmla="*/ 831420 h 1822102"/>
              <a:gd name="csX24" fmla="*/ 112406 w 1283139"/>
              <a:gd name="csY24" fmla="*/ 287782 h 1822102"/>
              <a:gd name="csX25" fmla="*/ 571377 w 1283139"/>
              <a:gd name="csY25" fmla="*/ 354234 h 1822102"/>
              <a:gd name="csX26" fmla="*/ 770344 w 1283139"/>
              <a:gd name="csY26" fmla="*/ 244167 h 1822102"/>
              <a:gd name="csX27" fmla="*/ 838077 w 1283139"/>
              <a:gd name="csY27" fmla="*/ 261100 h 1822102"/>
              <a:gd name="csX28" fmla="*/ 876177 w 1283139"/>
              <a:gd name="csY28" fmla="*/ 155267 h 1822102"/>
              <a:gd name="csX29" fmla="*/ 904242 w 1283139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78544 w 1283139"/>
              <a:gd name="csY21" fmla="*/ 1251730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38074 w 1283139"/>
              <a:gd name="csY18" fmla="*/ 1620030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16656 w 1283139"/>
              <a:gd name="csY18" fmla="*/ 16636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9500 w 1283139"/>
              <a:gd name="csY18" fmla="*/ 17398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49994 w 1283139"/>
              <a:gd name="csY18" fmla="*/ 1727980 h 1822102"/>
              <a:gd name="csX19" fmla="*/ 109500 w 1283139"/>
              <a:gd name="csY19" fmla="*/ 1739887 h 1822102"/>
              <a:gd name="csX20" fmla="*/ 138074 w 1283139"/>
              <a:gd name="csY20" fmla="*/ 1620030 h 1822102"/>
              <a:gd name="csX21" fmla="*/ 307542 w 1283139"/>
              <a:gd name="csY21" fmla="*/ 1404037 h 1822102"/>
              <a:gd name="csX22" fmla="*/ 164070 w 1283139"/>
              <a:gd name="csY22" fmla="*/ 1362804 h 1822102"/>
              <a:gd name="csX23" fmla="*/ 192844 w 1283139"/>
              <a:gd name="csY23" fmla="*/ 1182673 h 1822102"/>
              <a:gd name="csX24" fmla="*/ 0 w 1283139"/>
              <a:gd name="csY24" fmla="*/ 1150265 h 1822102"/>
              <a:gd name="csX25" fmla="*/ 56387 w 1283139"/>
              <a:gd name="csY25" fmla="*/ 914717 h 1822102"/>
              <a:gd name="csX26" fmla="*/ 10806 w 1283139"/>
              <a:gd name="csY26" fmla="*/ 831420 h 1822102"/>
              <a:gd name="csX27" fmla="*/ 112406 w 1283139"/>
              <a:gd name="csY27" fmla="*/ 287782 h 1822102"/>
              <a:gd name="csX28" fmla="*/ 571377 w 1283139"/>
              <a:gd name="csY28" fmla="*/ 354234 h 1822102"/>
              <a:gd name="csX29" fmla="*/ 770344 w 1283139"/>
              <a:gd name="csY29" fmla="*/ 244167 h 1822102"/>
              <a:gd name="csX30" fmla="*/ 838077 w 1283139"/>
              <a:gd name="csY30" fmla="*/ 261100 h 1822102"/>
              <a:gd name="csX31" fmla="*/ 876177 w 1283139"/>
              <a:gd name="csY31" fmla="*/ 155267 h 1822102"/>
              <a:gd name="csX32" fmla="*/ 904242 w 1283139"/>
              <a:gd name="csY32" fmla="*/ 0 h 1822102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161888 w 1283139"/>
              <a:gd name="csY18" fmla="*/ 1851805 h 1851805"/>
              <a:gd name="csX19" fmla="*/ 109500 w 1283139"/>
              <a:gd name="csY19" fmla="*/ 1739887 h 1851805"/>
              <a:gd name="csX20" fmla="*/ 138074 w 1283139"/>
              <a:gd name="csY20" fmla="*/ 1620030 h 1851805"/>
              <a:gd name="csX21" fmla="*/ 307542 w 1283139"/>
              <a:gd name="csY21" fmla="*/ 1404037 h 1851805"/>
              <a:gd name="csX22" fmla="*/ 164070 w 1283139"/>
              <a:gd name="csY22" fmla="*/ 1362804 h 1851805"/>
              <a:gd name="csX23" fmla="*/ 192844 w 1283139"/>
              <a:gd name="csY23" fmla="*/ 1182673 h 1851805"/>
              <a:gd name="csX24" fmla="*/ 0 w 1283139"/>
              <a:gd name="csY24" fmla="*/ 1150265 h 1851805"/>
              <a:gd name="csX25" fmla="*/ 56387 w 1283139"/>
              <a:gd name="csY25" fmla="*/ 914717 h 1851805"/>
              <a:gd name="csX26" fmla="*/ 10806 w 1283139"/>
              <a:gd name="csY26" fmla="*/ 831420 h 1851805"/>
              <a:gd name="csX27" fmla="*/ 112406 w 1283139"/>
              <a:gd name="csY27" fmla="*/ 287782 h 1851805"/>
              <a:gd name="csX28" fmla="*/ 571377 w 1283139"/>
              <a:gd name="csY28" fmla="*/ 354234 h 1851805"/>
              <a:gd name="csX29" fmla="*/ 770344 w 1283139"/>
              <a:gd name="csY29" fmla="*/ 244167 h 1851805"/>
              <a:gd name="csX30" fmla="*/ 838077 w 1283139"/>
              <a:gd name="csY30" fmla="*/ 261100 h 1851805"/>
              <a:gd name="csX31" fmla="*/ 876177 w 1283139"/>
              <a:gd name="csY31" fmla="*/ 155267 h 1851805"/>
              <a:gd name="csX32" fmla="*/ 904242 w 1283139"/>
              <a:gd name="csY32" fmla="*/ 0 h 1851805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273806 w 1283139"/>
              <a:gd name="csY18" fmla="*/ 1768462 h 1851805"/>
              <a:gd name="csX19" fmla="*/ 161888 w 1283139"/>
              <a:gd name="csY19" fmla="*/ 1851805 h 1851805"/>
              <a:gd name="csX20" fmla="*/ 109500 w 1283139"/>
              <a:gd name="csY20" fmla="*/ 1739887 h 1851805"/>
              <a:gd name="csX21" fmla="*/ 138074 w 1283139"/>
              <a:gd name="csY21" fmla="*/ 1620030 h 1851805"/>
              <a:gd name="csX22" fmla="*/ 307542 w 1283139"/>
              <a:gd name="csY22" fmla="*/ 1404037 h 1851805"/>
              <a:gd name="csX23" fmla="*/ 164070 w 1283139"/>
              <a:gd name="csY23" fmla="*/ 1362804 h 1851805"/>
              <a:gd name="csX24" fmla="*/ 192844 w 1283139"/>
              <a:gd name="csY24" fmla="*/ 1182673 h 1851805"/>
              <a:gd name="csX25" fmla="*/ 0 w 1283139"/>
              <a:gd name="csY25" fmla="*/ 1150265 h 1851805"/>
              <a:gd name="csX26" fmla="*/ 56387 w 1283139"/>
              <a:gd name="csY26" fmla="*/ 914717 h 1851805"/>
              <a:gd name="csX27" fmla="*/ 10806 w 1283139"/>
              <a:gd name="csY27" fmla="*/ 831420 h 1851805"/>
              <a:gd name="csX28" fmla="*/ 112406 w 1283139"/>
              <a:gd name="csY28" fmla="*/ 287782 h 1851805"/>
              <a:gd name="csX29" fmla="*/ 571377 w 1283139"/>
              <a:gd name="csY29" fmla="*/ 354234 h 1851805"/>
              <a:gd name="csX30" fmla="*/ 770344 w 1283139"/>
              <a:gd name="csY30" fmla="*/ 244167 h 1851805"/>
              <a:gd name="csX31" fmla="*/ 838077 w 1283139"/>
              <a:gd name="csY31" fmla="*/ 261100 h 1851805"/>
              <a:gd name="csX32" fmla="*/ 876177 w 1283139"/>
              <a:gd name="csY32" fmla="*/ 155267 h 1851805"/>
              <a:gd name="csX33" fmla="*/ 904242 w 1283139"/>
              <a:gd name="csY33" fmla="*/ 0 h 1851805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0 w 1283139"/>
              <a:gd name="csY25" fmla="*/ 1150265 h 1882762"/>
              <a:gd name="csX26" fmla="*/ 56387 w 1283139"/>
              <a:gd name="csY26" fmla="*/ 914717 h 1882762"/>
              <a:gd name="csX27" fmla="*/ 10806 w 1283139"/>
              <a:gd name="csY27" fmla="*/ 831420 h 1882762"/>
              <a:gd name="csX28" fmla="*/ 112406 w 1283139"/>
              <a:gd name="csY28" fmla="*/ 287782 h 1882762"/>
              <a:gd name="csX29" fmla="*/ 571377 w 1283139"/>
              <a:gd name="csY29" fmla="*/ 354234 h 1882762"/>
              <a:gd name="csX30" fmla="*/ 770344 w 1283139"/>
              <a:gd name="csY30" fmla="*/ 244167 h 1882762"/>
              <a:gd name="csX31" fmla="*/ 838077 w 1283139"/>
              <a:gd name="csY31" fmla="*/ 261100 h 1882762"/>
              <a:gd name="csX32" fmla="*/ 876177 w 1283139"/>
              <a:gd name="csY32" fmla="*/ 155267 h 1882762"/>
              <a:gd name="csX33" fmla="*/ 904242 w 1283139"/>
              <a:gd name="csY33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14263 w 1283139"/>
              <a:gd name="csY24" fmla="*/ 123982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49981 w 1283139"/>
              <a:gd name="csY24" fmla="*/ 1323167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3759 w 1283139"/>
              <a:gd name="csY31" fmla="*/ 382809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57561 w 1297427"/>
              <a:gd name="csY2" fmla="*/ 215391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118316 w 1297427"/>
              <a:gd name="csY4" fmla="*/ 313488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18316 w 1297427"/>
              <a:gd name="csY3" fmla="*/ 313488 h 1882762"/>
              <a:gd name="csX4" fmla="*/ 1002881 w 1297427"/>
              <a:gd name="csY4" fmla="*/ 154616 h 1882762"/>
              <a:gd name="csX5" fmla="*/ 1011243 w 1297427"/>
              <a:gd name="csY5" fmla="*/ 226482 h 1882762"/>
              <a:gd name="csX6" fmla="*/ 956758 w 1297427"/>
              <a:gd name="csY6" fmla="*/ 513347 h 1882762"/>
              <a:gd name="csX7" fmla="*/ 863272 w 1297427"/>
              <a:gd name="csY7" fmla="*/ 631349 h 1882762"/>
              <a:gd name="csX8" fmla="*/ 899275 w 1297427"/>
              <a:gd name="csY8" fmla="*/ 674905 h 1882762"/>
              <a:gd name="csX9" fmla="*/ 875328 w 1297427"/>
              <a:gd name="csY9" fmla="*/ 768174 h 1882762"/>
              <a:gd name="csX10" fmla="*/ 873364 w 1297427"/>
              <a:gd name="csY10" fmla="*/ 862875 h 1882762"/>
              <a:gd name="csX11" fmla="*/ 891788 w 1297427"/>
              <a:gd name="csY11" fmla="*/ 952721 h 1882762"/>
              <a:gd name="csX12" fmla="*/ 937825 w 1297427"/>
              <a:gd name="csY12" fmla="*/ 1040827 h 1882762"/>
              <a:gd name="csX13" fmla="*/ 1011644 w 1297427"/>
              <a:gd name="csY13" fmla="*/ 1120467 h 1882762"/>
              <a:gd name="csX14" fmla="*/ 1077610 w 1297427"/>
              <a:gd name="csY14" fmla="*/ 1179562 h 1882762"/>
              <a:gd name="csX15" fmla="*/ 913176 w 1297427"/>
              <a:gd name="csY15" fmla="*/ 1829246 h 1882762"/>
              <a:gd name="csX16" fmla="*/ 333831 w 1297427"/>
              <a:gd name="csY16" fmla="*/ 1717774 h 1882762"/>
              <a:gd name="csX17" fmla="*/ 295237 w 1297427"/>
              <a:gd name="csY17" fmla="*/ 1882762 h 1882762"/>
              <a:gd name="csX18" fmla="*/ 161888 w 1297427"/>
              <a:gd name="csY18" fmla="*/ 1851805 h 1882762"/>
              <a:gd name="csX19" fmla="*/ 109500 w 1297427"/>
              <a:gd name="csY19" fmla="*/ 1739887 h 1882762"/>
              <a:gd name="csX20" fmla="*/ 138074 w 1297427"/>
              <a:gd name="csY20" fmla="*/ 1620030 h 1882762"/>
              <a:gd name="csX21" fmla="*/ 307542 w 1297427"/>
              <a:gd name="csY21" fmla="*/ 1404037 h 1882762"/>
              <a:gd name="csX22" fmla="*/ 164070 w 1297427"/>
              <a:gd name="csY22" fmla="*/ 1362804 h 1882762"/>
              <a:gd name="csX23" fmla="*/ 173793 w 1297427"/>
              <a:gd name="csY23" fmla="*/ 1256492 h 1882762"/>
              <a:gd name="csX24" fmla="*/ 114263 w 1297427"/>
              <a:gd name="csY24" fmla="*/ 1239823 h 1882762"/>
              <a:gd name="csX25" fmla="*/ 123788 w 1297427"/>
              <a:gd name="csY25" fmla="*/ 1173148 h 1882762"/>
              <a:gd name="csX26" fmla="*/ 0 w 1297427"/>
              <a:gd name="csY26" fmla="*/ 1150265 h 1882762"/>
              <a:gd name="csX27" fmla="*/ 56387 w 1297427"/>
              <a:gd name="csY27" fmla="*/ 914717 h 1882762"/>
              <a:gd name="csX28" fmla="*/ 10806 w 1297427"/>
              <a:gd name="csY28" fmla="*/ 831420 h 1882762"/>
              <a:gd name="csX29" fmla="*/ 112406 w 1297427"/>
              <a:gd name="csY29" fmla="*/ 287782 h 1882762"/>
              <a:gd name="csX30" fmla="*/ 573759 w 1297427"/>
              <a:gd name="csY30" fmla="*/ 382809 h 1882762"/>
              <a:gd name="csX31" fmla="*/ 787013 w 1297427"/>
              <a:gd name="csY31" fmla="*/ 272742 h 1882762"/>
              <a:gd name="csX32" fmla="*/ 854745 w 1297427"/>
              <a:gd name="csY32" fmla="*/ 292056 h 1882762"/>
              <a:gd name="csX33" fmla="*/ 885702 w 1297427"/>
              <a:gd name="csY33" fmla="*/ 186223 h 1882762"/>
              <a:gd name="csX34" fmla="*/ 904242 w 1297427"/>
              <a:gd name="csY34" fmla="*/ 0 h 1882762"/>
              <a:gd name="csX0" fmla="*/ 904242 w 1297427"/>
              <a:gd name="csY0" fmla="*/ 0 h 1866094"/>
              <a:gd name="csX1" fmla="*/ 1297427 w 1297427"/>
              <a:gd name="csY1" fmla="*/ 45257 h 1866094"/>
              <a:gd name="csX2" fmla="*/ 1278992 w 1297427"/>
              <a:gd name="csY2" fmla="*/ 222535 h 1866094"/>
              <a:gd name="csX3" fmla="*/ 1118316 w 1297427"/>
              <a:gd name="csY3" fmla="*/ 296820 h 1866094"/>
              <a:gd name="csX4" fmla="*/ 1002881 w 1297427"/>
              <a:gd name="csY4" fmla="*/ 137948 h 1866094"/>
              <a:gd name="csX5" fmla="*/ 1011243 w 1297427"/>
              <a:gd name="csY5" fmla="*/ 209814 h 1866094"/>
              <a:gd name="csX6" fmla="*/ 956758 w 1297427"/>
              <a:gd name="csY6" fmla="*/ 496679 h 1866094"/>
              <a:gd name="csX7" fmla="*/ 863272 w 1297427"/>
              <a:gd name="csY7" fmla="*/ 614681 h 1866094"/>
              <a:gd name="csX8" fmla="*/ 899275 w 1297427"/>
              <a:gd name="csY8" fmla="*/ 658237 h 1866094"/>
              <a:gd name="csX9" fmla="*/ 875328 w 1297427"/>
              <a:gd name="csY9" fmla="*/ 751506 h 1866094"/>
              <a:gd name="csX10" fmla="*/ 873364 w 1297427"/>
              <a:gd name="csY10" fmla="*/ 846207 h 1866094"/>
              <a:gd name="csX11" fmla="*/ 891788 w 1297427"/>
              <a:gd name="csY11" fmla="*/ 936053 h 1866094"/>
              <a:gd name="csX12" fmla="*/ 937825 w 1297427"/>
              <a:gd name="csY12" fmla="*/ 1024159 h 1866094"/>
              <a:gd name="csX13" fmla="*/ 1011644 w 1297427"/>
              <a:gd name="csY13" fmla="*/ 1103799 h 1866094"/>
              <a:gd name="csX14" fmla="*/ 1077610 w 1297427"/>
              <a:gd name="csY14" fmla="*/ 1162894 h 1866094"/>
              <a:gd name="csX15" fmla="*/ 913176 w 1297427"/>
              <a:gd name="csY15" fmla="*/ 1812578 h 1866094"/>
              <a:gd name="csX16" fmla="*/ 333831 w 1297427"/>
              <a:gd name="csY16" fmla="*/ 1701106 h 1866094"/>
              <a:gd name="csX17" fmla="*/ 295237 w 1297427"/>
              <a:gd name="csY17" fmla="*/ 1866094 h 1866094"/>
              <a:gd name="csX18" fmla="*/ 161888 w 1297427"/>
              <a:gd name="csY18" fmla="*/ 1835137 h 1866094"/>
              <a:gd name="csX19" fmla="*/ 109500 w 1297427"/>
              <a:gd name="csY19" fmla="*/ 1723219 h 1866094"/>
              <a:gd name="csX20" fmla="*/ 138074 w 1297427"/>
              <a:gd name="csY20" fmla="*/ 1603362 h 1866094"/>
              <a:gd name="csX21" fmla="*/ 307542 w 1297427"/>
              <a:gd name="csY21" fmla="*/ 1387369 h 1866094"/>
              <a:gd name="csX22" fmla="*/ 164070 w 1297427"/>
              <a:gd name="csY22" fmla="*/ 1346136 h 1866094"/>
              <a:gd name="csX23" fmla="*/ 173793 w 1297427"/>
              <a:gd name="csY23" fmla="*/ 1239824 h 1866094"/>
              <a:gd name="csX24" fmla="*/ 114263 w 1297427"/>
              <a:gd name="csY24" fmla="*/ 1223155 h 1866094"/>
              <a:gd name="csX25" fmla="*/ 123788 w 1297427"/>
              <a:gd name="csY25" fmla="*/ 1156480 h 1866094"/>
              <a:gd name="csX26" fmla="*/ 0 w 1297427"/>
              <a:gd name="csY26" fmla="*/ 1133597 h 1866094"/>
              <a:gd name="csX27" fmla="*/ 56387 w 1297427"/>
              <a:gd name="csY27" fmla="*/ 898049 h 1866094"/>
              <a:gd name="csX28" fmla="*/ 10806 w 1297427"/>
              <a:gd name="csY28" fmla="*/ 814752 h 1866094"/>
              <a:gd name="csX29" fmla="*/ 112406 w 1297427"/>
              <a:gd name="csY29" fmla="*/ 271114 h 1866094"/>
              <a:gd name="csX30" fmla="*/ 573759 w 1297427"/>
              <a:gd name="csY30" fmla="*/ 366141 h 1866094"/>
              <a:gd name="csX31" fmla="*/ 787013 w 1297427"/>
              <a:gd name="csY31" fmla="*/ 256074 h 1866094"/>
              <a:gd name="csX32" fmla="*/ 854745 w 1297427"/>
              <a:gd name="csY32" fmla="*/ 275388 h 1866094"/>
              <a:gd name="csX33" fmla="*/ 885702 w 1297427"/>
              <a:gd name="csY33" fmla="*/ 169555 h 1866094"/>
              <a:gd name="csX34" fmla="*/ 904242 w 1297427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8992 w 1290283"/>
              <a:gd name="csY2" fmla="*/ 222535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20768 w 1290283"/>
              <a:gd name="csY5" fmla="*/ 212196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112406 w 1290283"/>
              <a:gd name="csY28" fmla="*/ 27111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765052 w 1290283"/>
              <a:gd name="csY32" fmla="*/ 610880 h 1866094"/>
              <a:gd name="csX33" fmla="*/ 904242 w 1290283"/>
              <a:gd name="csY33" fmla="*/ 0 h 1866094"/>
              <a:gd name="csX0" fmla="*/ 802642 w 1290283"/>
              <a:gd name="csY0" fmla="*/ 449250 h 1804169"/>
              <a:gd name="csX1" fmla="*/ 1290283 w 1290283"/>
              <a:gd name="csY1" fmla="*/ 0 h 1804169"/>
              <a:gd name="csX2" fmla="*/ 1276611 w 1290283"/>
              <a:gd name="csY2" fmla="*/ 165372 h 1804169"/>
              <a:gd name="csX3" fmla="*/ 1118316 w 1290283"/>
              <a:gd name="csY3" fmla="*/ 234895 h 1804169"/>
              <a:gd name="csX4" fmla="*/ 1029075 w 1290283"/>
              <a:gd name="csY4" fmla="*/ 102217 h 1804169"/>
              <a:gd name="csX5" fmla="*/ 956758 w 1290283"/>
              <a:gd name="csY5" fmla="*/ 434754 h 1804169"/>
              <a:gd name="csX6" fmla="*/ 863272 w 1290283"/>
              <a:gd name="csY6" fmla="*/ 552756 h 1804169"/>
              <a:gd name="csX7" fmla="*/ 899275 w 1290283"/>
              <a:gd name="csY7" fmla="*/ 596312 h 1804169"/>
              <a:gd name="csX8" fmla="*/ 875328 w 1290283"/>
              <a:gd name="csY8" fmla="*/ 689581 h 1804169"/>
              <a:gd name="csX9" fmla="*/ 873364 w 1290283"/>
              <a:gd name="csY9" fmla="*/ 784282 h 1804169"/>
              <a:gd name="csX10" fmla="*/ 891788 w 1290283"/>
              <a:gd name="csY10" fmla="*/ 874128 h 1804169"/>
              <a:gd name="csX11" fmla="*/ 937825 w 1290283"/>
              <a:gd name="csY11" fmla="*/ 962234 h 1804169"/>
              <a:gd name="csX12" fmla="*/ 1011644 w 1290283"/>
              <a:gd name="csY12" fmla="*/ 1041874 h 1804169"/>
              <a:gd name="csX13" fmla="*/ 1077610 w 1290283"/>
              <a:gd name="csY13" fmla="*/ 1100969 h 1804169"/>
              <a:gd name="csX14" fmla="*/ 913176 w 1290283"/>
              <a:gd name="csY14" fmla="*/ 1750653 h 1804169"/>
              <a:gd name="csX15" fmla="*/ 333831 w 1290283"/>
              <a:gd name="csY15" fmla="*/ 1639181 h 1804169"/>
              <a:gd name="csX16" fmla="*/ 295237 w 1290283"/>
              <a:gd name="csY16" fmla="*/ 1804169 h 1804169"/>
              <a:gd name="csX17" fmla="*/ 161888 w 1290283"/>
              <a:gd name="csY17" fmla="*/ 1773212 h 1804169"/>
              <a:gd name="csX18" fmla="*/ 109500 w 1290283"/>
              <a:gd name="csY18" fmla="*/ 1661294 h 1804169"/>
              <a:gd name="csX19" fmla="*/ 138074 w 1290283"/>
              <a:gd name="csY19" fmla="*/ 1541437 h 1804169"/>
              <a:gd name="csX20" fmla="*/ 307542 w 1290283"/>
              <a:gd name="csY20" fmla="*/ 1325444 h 1804169"/>
              <a:gd name="csX21" fmla="*/ 164070 w 1290283"/>
              <a:gd name="csY21" fmla="*/ 1284211 h 1804169"/>
              <a:gd name="csX22" fmla="*/ 173793 w 1290283"/>
              <a:gd name="csY22" fmla="*/ 1177899 h 1804169"/>
              <a:gd name="csX23" fmla="*/ 114263 w 1290283"/>
              <a:gd name="csY23" fmla="*/ 1161230 h 1804169"/>
              <a:gd name="csX24" fmla="*/ 123788 w 1290283"/>
              <a:gd name="csY24" fmla="*/ 1094555 h 1804169"/>
              <a:gd name="csX25" fmla="*/ 0 w 1290283"/>
              <a:gd name="csY25" fmla="*/ 1071672 h 1804169"/>
              <a:gd name="csX26" fmla="*/ 56387 w 1290283"/>
              <a:gd name="csY26" fmla="*/ 836124 h 1804169"/>
              <a:gd name="csX27" fmla="*/ 10806 w 1290283"/>
              <a:gd name="csY27" fmla="*/ 752827 h 1804169"/>
              <a:gd name="csX28" fmla="*/ 99706 w 1290283"/>
              <a:gd name="csY28" fmla="*/ 304439 h 1804169"/>
              <a:gd name="csX29" fmla="*/ 580109 w 1290283"/>
              <a:gd name="csY29" fmla="*/ 402641 h 1804169"/>
              <a:gd name="csX30" fmla="*/ 545713 w 1290283"/>
              <a:gd name="csY30" fmla="*/ 587849 h 1804169"/>
              <a:gd name="csX31" fmla="*/ 689645 w 1290283"/>
              <a:gd name="csY31" fmla="*/ 603988 h 1804169"/>
              <a:gd name="csX32" fmla="*/ 765052 w 1290283"/>
              <a:gd name="csY32" fmla="*/ 548955 h 1804169"/>
              <a:gd name="csX33" fmla="*/ 802642 w 1290283"/>
              <a:gd name="csY33" fmla="*/ 449250 h 1804169"/>
              <a:gd name="csX0" fmla="*/ 802642 w 1276611"/>
              <a:gd name="csY0" fmla="*/ 347033 h 1701952"/>
              <a:gd name="csX1" fmla="*/ 807683 w 1276611"/>
              <a:gd name="csY1" fmla="*/ 259733 h 1701952"/>
              <a:gd name="csX2" fmla="*/ 1276611 w 1276611"/>
              <a:gd name="csY2" fmla="*/ 63155 h 1701952"/>
              <a:gd name="csX3" fmla="*/ 1118316 w 1276611"/>
              <a:gd name="csY3" fmla="*/ 132678 h 1701952"/>
              <a:gd name="csX4" fmla="*/ 1029075 w 1276611"/>
              <a:gd name="csY4" fmla="*/ 0 h 1701952"/>
              <a:gd name="csX5" fmla="*/ 956758 w 1276611"/>
              <a:gd name="csY5" fmla="*/ 332537 h 1701952"/>
              <a:gd name="csX6" fmla="*/ 863272 w 1276611"/>
              <a:gd name="csY6" fmla="*/ 450539 h 1701952"/>
              <a:gd name="csX7" fmla="*/ 899275 w 1276611"/>
              <a:gd name="csY7" fmla="*/ 494095 h 1701952"/>
              <a:gd name="csX8" fmla="*/ 875328 w 1276611"/>
              <a:gd name="csY8" fmla="*/ 587364 h 1701952"/>
              <a:gd name="csX9" fmla="*/ 873364 w 1276611"/>
              <a:gd name="csY9" fmla="*/ 682065 h 1701952"/>
              <a:gd name="csX10" fmla="*/ 891788 w 1276611"/>
              <a:gd name="csY10" fmla="*/ 771911 h 1701952"/>
              <a:gd name="csX11" fmla="*/ 937825 w 1276611"/>
              <a:gd name="csY11" fmla="*/ 860017 h 1701952"/>
              <a:gd name="csX12" fmla="*/ 1011644 w 1276611"/>
              <a:gd name="csY12" fmla="*/ 939657 h 1701952"/>
              <a:gd name="csX13" fmla="*/ 1077610 w 1276611"/>
              <a:gd name="csY13" fmla="*/ 998752 h 1701952"/>
              <a:gd name="csX14" fmla="*/ 913176 w 1276611"/>
              <a:gd name="csY14" fmla="*/ 1648436 h 1701952"/>
              <a:gd name="csX15" fmla="*/ 333831 w 1276611"/>
              <a:gd name="csY15" fmla="*/ 1536964 h 1701952"/>
              <a:gd name="csX16" fmla="*/ 295237 w 1276611"/>
              <a:gd name="csY16" fmla="*/ 1701952 h 1701952"/>
              <a:gd name="csX17" fmla="*/ 161888 w 1276611"/>
              <a:gd name="csY17" fmla="*/ 1670995 h 1701952"/>
              <a:gd name="csX18" fmla="*/ 109500 w 1276611"/>
              <a:gd name="csY18" fmla="*/ 1559077 h 1701952"/>
              <a:gd name="csX19" fmla="*/ 138074 w 1276611"/>
              <a:gd name="csY19" fmla="*/ 1439220 h 1701952"/>
              <a:gd name="csX20" fmla="*/ 307542 w 1276611"/>
              <a:gd name="csY20" fmla="*/ 1223227 h 1701952"/>
              <a:gd name="csX21" fmla="*/ 164070 w 1276611"/>
              <a:gd name="csY21" fmla="*/ 1181994 h 1701952"/>
              <a:gd name="csX22" fmla="*/ 173793 w 1276611"/>
              <a:gd name="csY22" fmla="*/ 1075682 h 1701952"/>
              <a:gd name="csX23" fmla="*/ 114263 w 1276611"/>
              <a:gd name="csY23" fmla="*/ 1059013 h 1701952"/>
              <a:gd name="csX24" fmla="*/ 123788 w 1276611"/>
              <a:gd name="csY24" fmla="*/ 992338 h 1701952"/>
              <a:gd name="csX25" fmla="*/ 0 w 1276611"/>
              <a:gd name="csY25" fmla="*/ 969455 h 1701952"/>
              <a:gd name="csX26" fmla="*/ 56387 w 1276611"/>
              <a:gd name="csY26" fmla="*/ 733907 h 1701952"/>
              <a:gd name="csX27" fmla="*/ 10806 w 1276611"/>
              <a:gd name="csY27" fmla="*/ 650610 h 1701952"/>
              <a:gd name="csX28" fmla="*/ 99706 w 1276611"/>
              <a:gd name="csY28" fmla="*/ 202222 h 1701952"/>
              <a:gd name="csX29" fmla="*/ 580109 w 1276611"/>
              <a:gd name="csY29" fmla="*/ 300424 h 1701952"/>
              <a:gd name="csX30" fmla="*/ 545713 w 1276611"/>
              <a:gd name="csY30" fmla="*/ 485632 h 1701952"/>
              <a:gd name="csX31" fmla="*/ 689645 w 1276611"/>
              <a:gd name="csY31" fmla="*/ 501771 h 1701952"/>
              <a:gd name="csX32" fmla="*/ 765052 w 1276611"/>
              <a:gd name="csY32" fmla="*/ 446738 h 1701952"/>
              <a:gd name="csX33" fmla="*/ 802642 w 1276611"/>
              <a:gd name="csY33" fmla="*/ 347033 h 1701952"/>
              <a:gd name="csX0" fmla="*/ 802642 w 1276611"/>
              <a:gd name="csY0" fmla="*/ 283878 h 1638797"/>
              <a:gd name="csX1" fmla="*/ 807683 w 1276611"/>
              <a:gd name="csY1" fmla="*/ 196578 h 1638797"/>
              <a:gd name="csX2" fmla="*/ 1276611 w 1276611"/>
              <a:gd name="csY2" fmla="*/ 0 h 1638797"/>
              <a:gd name="csX3" fmla="*/ 1118316 w 1276611"/>
              <a:gd name="csY3" fmla="*/ 69523 h 1638797"/>
              <a:gd name="csX4" fmla="*/ 956758 w 1276611"/>
              <a:gd name="csY4" fmla="*/ 269382 h 1638797"/>
              <a:gd name="csX5" fmla="*/ 863272 w 1276611"/>
              <a:gd name="csY5" fmla="*/ 387384 h 1638797"/>
              <a:gd name="csX6" fmla="*/ 899275 w 1276611"/>
              <a:gd name="csY6" fmla="*/ 430940 h 1638797"/>
              <a:gd name="csX7" fmla="*/ 875328 w 1276611"/>
              <a:gd name="csY7" fmla="*/ 524209 h 1638797"/>
              <a:gd name="csX8" fmla="*/ 873364 w 1276611"/>
              <a:gd name="csY8" fmla="*/ 618910 h 1638797"/>
              <a:gd name="csX9" fmla="*/ 891788 w 1276611"/>
              <a:gd name="csY9" fmla="*/ 708756 h 1638797"/>
              <a:gd name="csX10" fmla="*/ 937825 w 1276611"/>
              <a:gd name="csY10" fmla="*/ 796862 h 1638797"/>
              <a:gd name="csX11" fmla="*/ 1011644 w 1276611"/>
              <a:gd name="csY11" fmla="*/ 876502 h 1638797"/>
              <a:gd name="csX12" fmla="*/ 1077610 w 1276611"/>
              <a:gd name="csY12" fmla="*/ 935597 h 1638797"/>
              <a:gd name="csX13" fmla="*/ 913176 w 1276611"/>
              <a:gd name="csY13" fmla="*/ 1585281 h 1638797"/>
              <a:gd name="csX14" fmla="*/ 333831 w 1276611"/>
              <a:gd name="csY14" fmla="*/ 1473809 h 1638797"/>
              <a:gd name="csX15" fmla="*/ 295237 w 1276611"/>
              <a:gd name="csY15" fmla="*/ 1638797 h 1638797"/>
              <a:gd name="csX16" fmla="*/ 161888 w 1276611"/>
              <a:gd name="csY16" fmla="*/ 1607840 h 1638797"/>
              <a:gd name="csX17" fmla="*/ 109500 w 1276611"/>
              <a:gd name="csY17" fmla="*/ 1495922 h 1638797"/>
              <a:gd name="csX18" fmla="*/ 138074 w 1276611"/>
              <a:gd name="csY18" fmla="*/ 1376065 h 1638797"/>
              <a:gd name="csX19" fmla="*/ 307542 w 1276611"/>
              <a:gd name="csY19" fmla="*/ 1160072 h 1638797"/>
              <a:gd name="csX20" fmla="*/ 164070 w 1276611"/>
              <a:gd name="csY20" fmla="*/ 1118839 h 1638797"/>
              <a:gd name="csX21" fmla="*/ 173793 w 1276611"/>
              <a:gd name="csY21" fmla="*/ 1012527 h 1638797"/>
              <a:gd name="csX22" fmla="*/ 114263 w 1276611"/>
              <a:gd name="csY22" fmla="*/ 995858 h 1638797"/>
              <a:gd name="csX23" fmla="*/ 123788 w 1276611"/>
              <a:gd name="csY23" fmla="*/ 929183 h 1638797"/>
              <a:gd name="csX24" fmla="*/ 0 w 1276611"/>
              <a:gd name="csY24" fmla="*/ 906300 h 1638797"/>
              <a:gd name="csX25" fmla="*/ 56387 w 1276611"/>
              <a:gd name="csY25" fmla="*/ 670752 h 1638797"/>
              <a:gd name="csX26" fmla="*/ 10806 w 1276611"/>
              <a:gd name="csY26" fmla="*/ 587455 h 1638797"/>
              <a:gd name="csX27" fmla="*/ 99706 w 1276611"/>
              <a:gd name="csY27" fmla="*/ 139067 h 1638797"/>
              <a:gd name="csX28" fmla="*/ 580109 w 1276611"/>
              <a:gd name="csY28" fmla="*/ 237269 h 1638797"/>
              <a:gd name="csX29" fmla="*/ 545713 w 1276611"/>
              <a:gd name="csY29" fmla="*/ 422477 h 1638797"/>
              <a:gd name="csX30" fmla="*/ 689645 w 1276611"/>
              <a:gd name="csY30" fmla="*/ 438616 h 1638797"/>
              <a:gd name="csX31" fmla="*/ 765052 w 1276611"/>
              <a:gd name="csY31" fmla="*/ 383583 h 1638797"/>
              <a:gd name="csX32" fmla="*/ 802642 w 1276611"/>
              <a:gd name="csY32" fmla="*/ 283878 h 1638797"/>
              <a:gd name="csX0" fmla="*/ 802642 w 1118316"/>
              <a:gd name="csY0" fmla="*/ 214355 h 1569274"/>
              <a:gd name="csX1" fmla="*/ 807683 w 1118316"/>
              <a:gd name="csY1" fmla="*/ 127055 h 1569274"/>
              <a:gd name="csX2" fmla="*/ 1118316 w 1118316"/>
              <a:gd name="csY2" fmla="*/ 0 h 1569274"/>
              <a:gd name="csX3" fmla="*/ 956758 w 1118316"/>
              <a:gd name="csY3" fmla="*/ 199859 h 1569274"/>
              <a:gd name="csX4" fmla="*/ 863272 w 1118316"/>
              <a:gd name="csY4" fmla="*/ 317861 h 1569274"/>
              <a:gd name="csX5" fmla="*/ 899275 w 1118316"/>
              <a:gd name="csY5" fmla="*/ 361417 h 1569274"/>
              <a:gd name="csX6" fmla="*/ 875328 w 1118316"/>
              <a:gd name="csY6" fmla="*/ 454686 h 1569274"/>
              <a:gd name="csX7" fmla="*/ 873364 w 1118316"/>
              <a:gd name="csY7" fmla="*/ 549387 h 1569274"/>
              <a:gd name="csX8" fmla="*/ 891788 w 1118316"/>
              <a:gd name="csY8" fmla="*/ 639233 h 1569274"/>
              <a:gd name="csX9" fmla="*/ 937825 w 1118316"/>
              <a:gd name="csY9" fmla="*/ 727339 h 1569274"/>
              <a:gd name="csX10" fmla="*/ 1011644 w 1118316"/>
              <a:gd name="csY10" fmla="*/ 806979 h 1569274"/>
              <a:gd name="csX11" fmla="*/ 1077610 w 1118316"/>
              <a:gd name="csY11" fmla="*/ 866074 h 1569274"/>
              <a:gd name="csX12" fmla="*/ 913176 w 1118316"/>
              <a:gd name="csY12" fmla="*/ 1515758 h 1569274"/>
              <a:gd name="csX13" fmla="*/ 333831 w 1118316"/>
              <a:gd name="csY13" fmla="*/ 1404286 h 1569274"/>
              <a:gd name="csX14" fmla="*/ 295237 w 1118316"/>
              <a:gd name="csY14" fmla="*/ 1569274 h 1569274"/>
              <a:gd name="csX15" fmla="*/ 161888 w 1118316"/>
              <a:gd name="csY15" fmla="*/ 1538317 h 1569274"/>
              <a:gd name="csX16" fmla="*/ 109500 w 1118316"/>
              <a:gd name="csY16" fmla="*/ 1426399 h 1569274"/>
              <a:gd name="csX17" fmla="*/ 138074 w 1118316"/>
              <a:gd name="csY17" fmla="*/ 1306542 h 1569274"/>
              <a:gd name="csX18" fmla="*/ 307542 w 1118316"/>
              <a:gd name="csY18" fmla="*/ 1090549 h 1569274"/>
              <a:gd name="csX19" fmla="*/ 164070 w 1118316"/>
              <a:gd name="csY19" fmla="*/ 1049316 h 1569274"/>
              <a:gd name="csX20" fmla="*/ 173793 w 1118316"/>
              <a:gd name="csY20" fmla="*/ 943004 h 1569274"/>
              <a:gd name="csX21" fmla="*/ 114263 w 1118316"/>
              <a:gd name="csY21" fmla="*/ 926335 h 1569274"/>
              <a:gd name="csX22" fmla="*/ 123788 w 1118316"/>
              <a:gd name="csY22" fmla="*/ 859660 h 1569274"/>
              <a:gd name="csX23" fmla="*/ 0 w 1118316"/>
              <a:gd name="csY23" fmla="*/ 836777 h 1569274"/>
              <a:gd name="csX24" fmla="*/ 56387 w 1118316"/>
              <a:gd name="csY24" fmla="*/ 601229 h 1569274"/>
              <a:gd name="csX25" fmla="*/ 10806 w 1118316"/>
              <a:gd name="csY25" fmla="*/ 517932 h 1569274"/>
              <a:gd name="csX26" fmla="*/ 99706 w 1118316"/>
              <a:gd name="csY26" fmla="*/ 69544 h 1569274"/>
              <a:gd name="csX27" fmla="*/ 580109 w 1118316"/>
              <a:gd name="csY27" fmla="*/ 167746 h 1569274"/>
              <a:gd name="csX28" fmla="*/ 545713 w 1118316"/>
              <a:gd name="csY28" fmla="*/ 352954 h 1569274"/>
              <a:gd name="csX29" fmla="*/ 689645 w 1118316"/>
              <a:gd name="csY29" fmla="*/ 369093 h 1569274"/>
              <a:gd name="csX30" fmla="*/ 765052 w 1118316"/>
              <a:gd name="csY30" fmla="*/ 314060 h 1569274"/>
              <a:gd name="csX31" fmla="*/ 802642 w 1118316"/>
              <a:gd name="csY31" fmla="*/ 214355 h 1569274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56758 w 1077610"/>
              <a:gd name="csY3" fmla="*/ 130315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53747 w 1077610"/>
              <a:gd name="csY4" fmla="*/ 241174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</a:cxnLst>
            <a:rect l="l" t="t" r="r" b="b"/>
            <a:pathLst>
              <a:path w="1077610" h="1499730">
                <a:moveTo>
                  <a:pt x="802642" y="144811"/>
                </a:moveTo>
                <a:lnTo>
                  <a:pt x="807683" y="57511"/>
                </a:lnTo>
                <a:lnTo>
                  <a:pt x="953216" y="113018"/>
                </a:lnTo>
                <a:lnTo>
                  <a:pt x="915483" y="181909"/>
                </a:lnTo>
                <a:lnTo>
                  <a:pt x="872797" y="226886"/>
                </a:lnTo>
                <a:lnTo>
                  <a:pt x="899275" y="291873"/>
                </a:lnTo>
                <a:cubicBezTo>
                  <a:pt x="899230" y="323756"/>
                  <a:pt x="875373" y="353259"/>
                  <a:pt x="875328" y="385142"/>
                </a:cubicBezTo>
                <a:cubicBezTo>
                  <a:pt x="876261" y="419884"/>
                  <a:pt x="872431" y="445101"/>
                  <a:pt x="873364" y="479843"/>
                </a:cubicBezTo>
                <a:lnTo>
                  <a:pt x="891788" y="569689"/>
                </a:lnTo>
                <a:lnTo>
                  <a:pt x="937825" y="657795"/>
                </a:lnTo>
                <a:lnTo>
                  <a:pt x="1011644" y="737435"/>
                </a:lnTo>
                <a:lnTo>
                  <a:pt x="1077610" y="796530"/>
                </a:lnTo>
                <a:lnTo>
                  <a:pt x="913176" y="1446214"/>
                </a:lnTo>
                <a:lnTo>
                  <a:pt x="333831" y="1334742"/>
                </a:lnTo>
                <a:lnTo>
                  <a:pt x="295237" y="1499730"/>
                </a:lnTo>
                <a:lnTo>
                  <a:pt x="161888" y="1468773"/>
                </a:lnTo>
                <a:lnTo>
                  <a:pt x="109500" y="1356855"/>
                </a:lnTo>
                <a:cubicBezTo>
                  <a:pt x="119025" y="1316903"/>
                  <a:pt x="105067" y="1292973"/>
                  <a:pt x="138074" y="1236998"/>
                </a:cubicBezTo>
                <a:cubicBezTo>
                  <a:pt x="171081" y="1181023"/>
                  <a:pt x="251053" y="1093003"/>
                  <a:pt x="307542" y="1021005"/>
                </a:cubicBezTo>
                <a:lnTo>
                  <a:pt x="164070" y="979772"/>
                </a:lnTo>
                <a:lnTo>
                  <a:pt x="173793" y="873460"/>
                </a:lnTo>
                <a:lnTo>
                  <a:pt x="114263" y="856791"/>
                </a:lnTo>
                <a:lnTo>
                  <a:pt x="123788" y="790116"/>
                </a:lnTo>
                <a:lnTo>
                  <a:pt x="0" y="767233"/>
                </a:lnTo>
                <a:lnTo>
                  <a:pt x="56387" y="531685"/>
                </a:lnTo>
                <a:lnTo>
                  <a:pt x="10806" y="448388"/>
                </a:lnTo>
                <a:lnTo>
                  <a:pt x="99706" y="0"/>
                </a:lnTo>
                <a:lnTo>
                  <a:pt x="580109" y="98202"/>
                </a:lnTo>
                <a:lnTo>
                  <a:pt x="545713" y="283410"/>
                </a:lnTo>
                <a:lnTo>
                  <a:pt x="689645" y="299549"/>
                </a:lnTo>
                <a:lnTo>
                  <a:pt x="765052" y="244516"/>
                </a:lnTo>
                <a:lnTo>
                  <a:pt x="802642" y="144811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768BA060-1354-663A-37D9-0A34276AF6AF}"/>
              </a:ext>
            </a:extLst>
          </p:cNvPr>
          <p:cNvSpPr txBox="1"/>
          <p:nvPr/>
        </p:nvSpPr>
        <p:spPr>
          <a:xfrm>
            <a:off x="3932551" y="3280826"/>
            <a:ext cx="123363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体育館棟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相撲場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0E497B17-C315-EB5D-F3B9-7041F18E1EAE}"/>
              </a:ext>
            </a:extLst>
          </p:cNvPr>
          <p:cNvSpPr/>
          <p:nvPr/>
        </p:nvSpPr>
        <p:spPr>
          <a:xfrm>
            <a:off x="4087700" y="2502695"/>
            <a:ext cx="1196294" cy="664369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37306 w 447410"/>
              <a:gd name="csY7" fmla="*/ 133879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117211 w 434975"/>
              <a:gd name="csY8" fmla="*/ 20902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26483 w 434975"/>
              <a:gd name="csY9" fmla="*/ 0 h 325966"/>
              <a:gd name="csX0" fmla="*/ 319618 w 434975"/>
              <a:gd name="csY0" fmla="*/ 169862 h 298714"/>
              <a:gd name="csX1" fmla="*/ 283633 w 434975"/>
              <a:gd name="csY1" fmla="*/ 0 h 298714"/>
              <a:gd name="csX2" fmla="*/ 284197 w 434975"/>
              <a:gd name="csY2" fmla="*/ 27782 h 298714"/>
              <a:gd name="csX3" fmla="*/ 434975 w 434975"/>
              <a:gd name="csY3" fmla="*/ 174889 h 298714"/>
              <a:gd name="csX4" fmla="*/ 396082 w 434975"/>
              <a:gd name="csY4" fmla="*/ 275960 h 298714"/>
              <a:gd name="csX5" fmla="*/ 367771 w 434975"/>
              <a:gd name="csY5" fmla="*/ 298714 h 298714"/>
              <a:gd name="csX6" fmla="*/ 0 w 434975"/>
              <a:gd name="csY6" fmla="*/ 231245 h 298714"/>
              <a:gd name="csX7" fmla="*/ 24871 w 434975"/>
              <a:gd name="csY7" fmla="*/ 106627 h 298714"/>
              <a:gd name="csX8" fmla="*/ 319618 w 434975"/>
              <a:gd name="csY8" fmla="*/ 169862 h 298714"/>
              <a:gd name="csX0" fmla="*/ 319618 w 1175544"/>
              <a:gd name="csY0" fmla="*/ 169862 h 298714"/>
              <a:gd name="csX1" fmla="*/ 283633 w 1175544"/>
              <a:gd name="csY1" fmla="*/ 0 h 298714"/>
              <a:gd name="csX2" fmla="*/ 284197 w 1175544"/>
              <a:gd name="csY2" fmla="*/ 27782 h 298714"/>
              <a:gd name="csX3" fmla="*/ 1175544 w 1175544"/>
              <a:gd name="csY3" fmla="*/ 82020 h 298714"/>
              <a:gd name="csX4" fmla="*/ 396082 w 1175544"/>
              <a:gd name="csY4" fmla="*/ 275960 h 298714"/>
              <a:gd name="csX5" fmla="*/ 367771 w 1175544"/>
              <a:gd name="csY5" fmla="*/ 298714 h 298714"/>
              <a:gd name="csX6" fmla="*/ 0 w 1175544"/>
              <a:gd name="csY6" fmla="*/ 231245 h 298714"/>
              <a:gd name="csX7" fmla="*/ 24871 w 1175544"/>
              <a:gd name="csY7" fmla="*/ 106627 h 298714"/>
              <a:gd name="csX8" fmla="*/ 319618 w 1175544"/>
              <a:gd name="csY8" fmla="*/ 169862 h 298714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367771 w 1175544"/>
              <a:gd name="csY5" fmla="*/ 298714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472546 w 1175544"/>
              <a:gd name="csY5" fmla="*/ 320145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565263 w 1175544"/>
              <a:gd name="csY5" fmla="*/ 328217 h 337873"/>
              <a:gd name="csX6" fmla="*/ 472546 w 1175544"/>
              <a:gd name="csY6" fmla="*/ 320145 h 337873"/>
              <a:gd name="csX7" fmla="*/ 0 w 1175544"/>
              <a:gd name="csY7" fmla="*/ 231245 h 337873"/>
              <a:gd name="csX8" fmla="*/ 24871 w 1175544"/>
              <a:gd name="csY8" fmla="*/ 106627 h 337873"/>
              <a:gd name="csX9" fmla="*/ 319618 w 1175544"/>
              <a:gd name="csY9" fmla="*/ 169862 h 337873"/>
              <a:gd name="csX0" fmla="*/ 319618 w 1175544"/>
              <a:gd name="csY0" fmla="*/ 169862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319618 w 1175544"/>
              <a:gd name="csY9" fmla="*/ 169862 h 499667"/>
              <a:gd name="csX0" fmla="*/ 519643 w 1175544"/>
              <a:gd name="csY0" fmla="*/ 198437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519643 w 1175544"/>
              <a:gd name="csY9" fmla="*/ 198437 h 499667"/>
              <a:gd name="csX0" fmla="*/ 519643 w 1175544"/>
              <a:gd name="csY0" fmla="*/ 170655 h 471885"/>
              <a:gd name="csX1" fmla="*/ 686064 w 1175544"/>
              <a:gd name="csY1" fmla="*/ 93662 h 471885"/>
              <a:gd name="csX2" fmla="*/ 284197 w 1175544"/>
              <a:gd name="csY2" fmla="*/ 0 h 471885"/>
              <a:gd name="csX3" fmla="*/ 1175544 w 1175544"/>
              <a:gd name="csY3" fmla="*/ 54238 h 471885"/>
              <a:gd name="csX4" fmla="*/ 858045 w 1175544"/>
              <a:gd name="csY4" fmla="*/ 310091 h 471885"/>
              <a:gd name="csX5" fmla="*/ 443820 w 1175544"/>
              <a:gd name="csY5" fmla="*/ 471885 h 471885"/>
              <a:gd name="csX6" fmla="*/ 472546 w 1175544"/>
              <a:gd name="csY6" fmla="*/ 292363 h 471885"/>
              <a:gd name="csX7" fmla="*/ 0 w 1175544"/>
              <a:gd name="csY7" fmla="*/ 203463 h 471885"/>
              <a:gd name="csX8" fmla="*/ 24871 w 1175544"/>
              <a:gd name="csY8" fmla="*/ 78845 h 471885"/>
              <a:gd name="csX9" fmla="*/ 519643 w 1175544"/>
              <a:gd name="csY9" fmla="*/ 170655 h 471885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1175544 w 1175544"/>
              <a:gd name="csY3" fmla="*/ 0 h 417647"/>
              <a:gd name="csX4" fmla="*/ 858045 w 1175544"/>
              <a:gd name="csY4" fmla="*/ 255853 h 417647"/>
              <a:gd name="csX5" fmla="*/ 443820 w 1175544"/>
              <a:gd name="csY5" fmla="*/ 417647 h 417647"/>
              <a:gd name="csX6" fmla="*/ 472546 w 1175544"/>
              <a:gd name="csY6" fmla="*/ 238125 h 417647"/>
              <a:gd name="csX7" fmla="*/ 0 w 1175544"/>
              <a:gd name="csY7" fmla="*/ 149225 h 417647"/>
              <a:gd name="csX8" fmla="*/ 24871 w 1175544"/>
              <a:gd name="csY8" fmla="*/ 24607 h 417647"/>
              <a:gd name="csX9" fmla="*/ 519643 w 1175544"/>
              <a:gd name="csY9" fmla="*/ 116417 h 417647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843869 w 1175544"/>
              <a:gd name="csY3" fmla="*/ 34266 h 417647"/>
              <a:gd name="csX4" fmla="*/ 1175544 w 1175544"/>
              <a:gd name="csY4" fmla="*/ 0 h 417647"/>
              <a:gd name="csX5" fmla="*/ 858045 w 1175544"/>
              <a:gd name="csY5" fmla="*/ 255853 h 417647"/>
              <a:gd name="csX6" fmla="*/ 443820 w 1175544"/>
              <a:gd name="csY6" fmla="*/ 417647 h 417647"/>
              <a:gd name="csX7" fmla="*/ 472546 w 1175544"/>
              <a:gd name="csY7" fmla="*/ 238125 h 417647"/>
              <a:gd name="csX8" fmla="*/ 0 w 1175544"/>
              <a:gd name="csY8" fmla="*/ 149225 h 417647"/>
              <a:gd name="csX9" fmla="*/ 24871 w 1175544"/>
              <a:gd name="csY9" fmla="*/ 24607 h 417647"/>
              <a:gd name="csX10" fmla="*/ 519643 w 1175544"/>
              <a:gd name="csY10" fmla="*/ 116417 h 417647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43779 w 1175544"/>
              <a:gd name="csY2" fmla="*/ 90090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879588 w 1175544"/>
              <a:gd name="csY4" fmla="*/ 4763 h 457200"/>
              <a:gd name="csX5" fmla="*/ 1175544 w 1175544"/>
              <a:gd name="csY5" fmla="*/ 39553 h 457200"/>
              <a:gd name="csX6" fmla="*/ 858045 w 1175544"/>
              <a:gd name="csY6" fmla="*/ 295406 h 457200"/>
              <a:gd name="csX7" fmla="*/ 443820 w 1175544"/>
              <a:gd name="csY7" fmla="*/ 457200 h 457200"/>
              <a:gd name="csX8" fmla="*/ 472546 w 1175544"/>
              <a:gd name="csY8" fmla="*/ 277678 h 457200"/>
              <a:gd name="csX9" fmla="*/ 0 w 1175544"/>
              <a:gd name="csY9" fmla="*/ 188778 h 457200"/>
              <a:gd name="csX10" fmla="*/ 24871 w 1175544"/>
              <a:gd name="csY10" fmla="*/ 64160 h 457200"/>
              <a:gd name="csX11" fmla="*/ 519643 w 1175544"/>
              <a:gd name="csY11" fmla="*/ 155970 h 457200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175544 w 1175544"/>
              <a:gd name="csY5" fmla="*/ 222908 h 640555"/>
              <a:gd name="csX6" fmla="*/ 858045 w 1175544"/>
              <a:gd name="csY6" fmla="*/ 478761 h 640555"/>
              <a:gd name="csX7" fmla="*/ 443820 w 1175544"/>
              <a:gd name="csY7" fmla="*/ 640555 h 640555"/>
              <a:gd name="csX8" fmla="*/ 472546 w 1175544"/>
              <a:gd name="csY8" fmla="*/ 461033 h 640555"/>
              <a:gd name="csX9" fmla="*/ 0 w 1175544"/>
              <a:gd name="csY9" fmla="*/ 372133 h 640555"/>
              <a:gd name="csX10" fmla="*/ 24871 w 1175544"/>
              <a:gd name="csY10" fmla="*/ 247515 h 640555"/>
              <a:gd name="csX11" fmla="*/ 519643 w 1175544"/>
              <a:gd name="csY11" fmla="*/ 339325 h 640555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060563 w 1175544"/>
              <a:gd name="csY5" fmla="*/ 150019 h 640555"/>
              <a:gd name="csX6" fmla="*/ 1175544 w 1175544"/>
              <a:gd name="csY6" fmla="*/ 222908 h 640555"/>
              <a:gd name="csX7" fmla="*/ 858045 w 1175544"/>
              <a:gd name="csY7" fmla="*/ 478761 h 640555"/>
              <a:gd name="csX8" fmla="*/ 443820 w 1175544"/>
              <a:gd name="csY8" fmla="*/ 640555 h 640555"/>
              <a:gd name="csX9" fmla="*/ 472546 w 1175544"/>
              <a:gd name="csY9" fmla="*/ 461033 h 640555"/>
              <a:gd name="csX10" fmla="*/ 0 w 1175544"/>
              <a:gd name="csY10" fmla="*/ 372133 h 640555"/>
              <a:gd name="csX11" fmla="*/ 24871 w 1175544"/>
              <a:gd name="csY11" fmla="*/ 247515 h 640555"/>
              <a:gd name="csX12" fmla="*/ 519643 w 117554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858045 w 1196294"/>
              <a:gd name="csY7" fmla="*/ 478761 h 640555"/>
              <a:gd name="csX8" fmla="*/ 443820 w 1196294"/>
              <a:gd name="csY8" fmla="*/ 640555 h 640555"/>
              <a:gd name="csX9" fmla="*/ 472546 w 1196294"/>
              <a:gd name="csY9" fmla="*/ 461033 h 640555"/>
              <a:gd name="csX10" fmla="*/ 0 w 1196294"/>
              <a:gd name="csY10" fmla="*/ 372133 h 640555"/>
              <a:gd name="csX11" fmla="*/ 24871 w 1196294"/>
              <a:gd name="csY11" fmla="*/ 247515 h 640555"/>
              <a:gd name="csX12" fmla="*/ 519643 w 119629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48656 w 1196294"/>
              <a:gd name="csY7" fmla="*/ 321469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41500 w 1196294"/>
              <a:gd name="csY8" fmla="*/ 385762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736713 w 1196294"/>
              <a:gd name="csY10" fmla="*/ 526256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646225 w 1196294"/>
              <a:gd name="csY11" fmla="*/ 469106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15269 w 1196294"/>
              <a:gd name="csY12" fmla="*/ 542925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505731 w 1196294"/>
              <a:gd name="csY13" fmla="*/ 638175 h 640555"/>
              <a:gd name="csX14" fmla="*/ 443820 w 1196294"/>
              <a:gd name="csY14" fmla="*/ 640555 h 640555"/>
              <a:gd name="csX15" fmla="*/ 472546 w 1196294"/>
              <a:gd name="csY15" fmla="*/ 461033 h 640555"/>
              <a:gd name="csX16" fmla="*/ 0 w 1196294"/>
              <a:gd name="csY16" fmla="*/ 372133 h 640555"/>
              <a:gd name="csX17" fmla="*/ 24871 w 1196294"/>
              <a:gd name="csY17" fmla="*/ 247515 h 640555"/>
              <a:gd name="csX18" fmla="*/ 519643 w 1196294"/>
              <a:gd name="csY18" fmla="*/ 339325 h 640555"/>
              <a:gd name="csX0" fmla="*/ 519643 w 1196294"/>
              <a:gd name="csY0" fmla="*/ 339325 h 661988"/>
              <a:gd name="csX1" fmla="*/ 686064 w 1196294"/>
              <a:gd name="csY1" fmla="*/ 262332 h 661988"/>
              <a:gd name="csX2" fmla="*/ 758066 w 1196294"/>
              <a:gd name="csY2" fmla="*/ 275826 h 661988"/>
              <a:gd name="csX3" fmla="*/ 779575 w 1196294"/>
              <a:gd name="csY3" fmla="*/ 183355 h 661988"/>
              <a:gd name="csX4" fmla="*/ 808150 w 1196294"/>
              <a:gd name="csY4" fmla="*/ 0 h 661988"/>
              <a:gd name="csX5" fmla="*/ 1196294 w 1196294"/>
              <a:gd name="csY5" fmla="*/ 69056 h 661988"/>
              <a:gd name="csX6" fmla="*/ 1175544 w 1196294"/>
              <a:gd name="csY6" fmla="*/ 222908 h 661988"/>
              <a:gd name="csX7" fmla="*/ 1022463 w 1196294"/>
              <a:gd name="csY7" fmla="*/ 288131 h 661988"/>
              <a:gd name="csX8" fmla="*/ 920068 w 1196294"/>
              <a:gd name="csY8" fmla="*/ 178593 h 661988"/>
              <a:gd name="csX9" fmla="*/ 858045 w 1196294"/>
              <a:gd name="csY9" fmla="*/ 478761 h 661988"/>
              <a:gd name="csX10" fmla="*/ 698613 w 1196294"/>
              <a:gd name="csY10" fmla="*/ 421481 h 661988"/>
              <a:gd name="csX11" fmla="*/ 700993 w 1196294"/>
              <a:gd name="csY11" fmla="*/ 500062 h 661988"/>
              <a:gd name="csX12" fmla="*/ 658132 w 1196294"/>
              <a:gd name="csY12" fmla="*/ 614363 h 661988"/>
              <a:gd name="csX13" fmla="*/ 570025 w 1196294"/>
              <a:gd name="csY13" fmla="*/ 661988 h 661988"/>
              <a:gd name="csX14" fmla="*/ 443820 w 1196294"/>
              <a:gd name="csY14" fmla="*/ 640555 h 661988"/>
              <a:gd name="csX15" fmla="*/ 472546 w 1196294"/>
              <a:gd name="csY15" fmla="*/ 461033 h 661988"/>
              <a:gd name="csX16" fmla="*/ 0 w 1196294"/>
              <a:gd name="csY16" fmla="*/ 372133 h 661988"/>
              <a:gd name="csX17" fmla="*/ 24871 w 1196294"/>
              <a:gd name="csY17" fmla="*/ 247515 h 661988"/>
              <a:gd name="csX18" fmla="*/ 519643 w 1196294"/>
              <a:gd name="csY18" fmla="*/ 339325 h 661988"/>
              <a:gd name="csX0" fmla="*/ 519643 w 1196294"/>
              <a:gd name="csY0" fmla="*/ 339325 h 664369"/>
              <a:gd name="csX1" fmla="*/ 686064 w 1196294"/>
              <a:gd name="csY1" fmla="*/ 262332 h 664369"/>
              <a:gd name="csX2" fmla="*/ 758066 w 1196294"/>
              <a:gd name="csY2" fmla="*/ 275826 h 664369"/>
              <a:gd name="csX3" fmla="*/ 779575 w 1196294"/>
              <a:gd name="csY3" fmla="*/ 183355 h 664369"/>
              <a:gd name="csX4" fmla="*/ 808150 w 1196294"/>
              <a:gd name="csY4" fmla="*/ 0 h 664369"/>
              <a:gd name="csX5" fmla="*/ 1196294 w 1196294"/>
              <a:gd name="csY5" fmla="*/ 69056 h 664369"/>
              <a:gd name="csX6" fmla="*/ 1175544 w 1196294"/>
              <a:gd name="csY6" fmla="*/ 222908 h 664369"/>
              <a:gd name="csX7" fmla="*/ 1022463 w 1196294"/>
              <a:gd name="csY7" fmla="*/ 288131 h 664369"/>
              <a:gd name="csX8" fmla="*/ 920068 w 1196294"/>
              <a:gd name="csY8" fmla="*/ 178593 h 664369"/>
              <a:gd name="csX9" fmla="*/ 858045 w 1196294"/>
              <a:gd name="csY9" fmla="*/ 478761 h 664369"/>
              <a:gd name="csX10" fmla="*/ 698613 w 1196294"/>
              <a:gd name="csY10" fmla="*/ 421481 h 664369"/>
              <a:gd name="csX11" fmla="*/ 700993 w 1196294"/>
              <a:gd name="csY11" fmla="*/ 500062 h 664369"/>
              <a:gd name="csX12" fmla="*/ 658132 w 1196294"/>
              <a:gd name="csY12" fmla="*/ 614363 h 664369"/>
              <a:gd name="csX13" fmla="*/ 581931 w 1196294"/>
              <a:gd name="csY13" fmla="*/ 664369 h 664369"/>
              <a:gd name="csX14" fmla="*/ 443820 w 1196294"/>
              <a:gd name="csY14" fmla="*/ 640555 h 664369"/>
              <a:gd name="csX15" fmla="*/ 472546 w 1196294"/>
              <a:gd name="csY15" fmla="*/ 461033 h 664369"/>
              <a:gd name="csX16" fmla="*/ 0 w 1196294"/>
              <a:gd name="csY16" fmla="*/ 372133 h 664369"/>
              <a:gd name="csX17" fmla="*/ 24871 w 1196294"/>
              <a:gd name="csY17" fmla="*/ 247515 h 664369"/>
              <a:gd name="csX18" fmla="*/ 519643 w 1196294"/>
              <a:gd name="csY18" fmla="*/ 339325 h 6643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196294" h="664369">
                <a:moveTo>
                  <a:pt x="519643" y="339325"/>
                </a:moveTo>
                <a:lnTo>
                  <a:pt x="686064" y="262332"/>
                </a:lnTo>
                <a:lnTo>
                  <a:pt x="758066" y="275826"/>
                </a:lnTo>
                <a:lnTo>
                  <a:pt x="779575" y="183355"/>
                </a:lnTo>
                <a:lnTo>
                  <a:pt x="808150" y="0"/>
                </a:lnTo>
                <a:lnTo>
                  <a:pt x="1196294" y="69056"/>
                </a:lnTo>
                <a:lnTo>
                  <a:pt x="1175544" y="222908"/>
                </a:lnTo>
                <a:lnTo>
                  <a:pt x="1022463" y="288131"/>
                </a:lnTo>
                <a:lnTo>
                  <a:pt x="920068" y="178593"/>
                </a:lnTo>
                <a:lnTo>
                  <a:pt x="858045" y="478761"/>
                </a:lnTo>
                <a:lnTo>
                  <a:pt x="698613" y="421481"/>
                </a:lnTo>
                <a:cubicBezTo>
                  <a:pt x="699406" y="447675"/>
                  <a:pt x="700200" y="473868"/>
                  <a:pt x="700993" y="500062"/>
                </a:cubicBezTo>
                <a:lnTo>
                  <a:pt x="658132" y="614363"/>
                </a:lnTo>
                <a:lnTo>
                  <a:pt x="581931" y="664369"/>
                </a:lnTo>
                <a:lnTo>
                  <a:pt x="443820" y="640555"/>
                </a:lnTo>
                <a:lnTo>
                  <a:pt x="472546" y="461033"/>
                </a:lnTo>
                <a:lnTo>
                  <a:pt x="0" y="372133"/>
                </a:lnTo>
                <a:lnTo>
                  <a:pt x="24871" y="247515"/>
                </a:lnTo>
                <a:lnTo>
                  <a:pt x="519643" y="33932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A0A27110-A809-9E4B-9678-ACA53D0C7915}"/>
              </a:ext>
            </a:extLst>
          </p:cNvPr>
          <p:cNvSpPr/>
          <p:nvPr/>
        </p:nvSpPr>
        <p:spPr>
          <a:xfrm>
            <a:off x="5191192" y="3494186"/>
            <a:ext cx="1498600" cy="1539875"/>
          </a:xfrm>
          <a:custGeom>
            <a:avLst/>
            <a:gdLst>
              <a:gd name="connsiteX0" fmla="*/ 285750 w 1504950"/>
              <a:gd name="connsiteY0" fmla="*/ 0 h 3549650"/>
              <a:gd name="connsiteX1" fmla="*/ 501650 w 1504950"/>
              <a:gd name="connsiteY1" fmla="*/ 44450 h 3549650"/>
              <a:gd name="connsiteX2" fmla="*/ 387350 w 1504950"/>
              <a:gd name="connsiteY2" fmla="*/ 692150 h 3549650"/>
              <a:gd name="connsiteX3" fmla="*/ 203200 w 1504950"/>
              <a:gd name="connsiteY3" fmla="*/ 609600 h 3549650"/>
              <a:gd name="connsiteX4" fmla="*/ 127000 w 1504950"/>
              <a:gd name="connsiteY4" fmla="*/ 1079500 h 3549650"/>
              <a:gd name="connsiteX5" fmla="*/ 1187450 w 1504950"/>
              <a:gd name="connsiteY5" fmla="*/ 1263650 h 3549650"/>
              <a:gd name="connsiteX6" fmla="*/ 1168400 w 1504950"/>
              <a:gd name="connsiteY6" fmla="*/ 1384300 h 3549650"/>
              <a:gd name="connsiteX7" fmla="*/ 1117600 w 1504950"/>
              <a:gd name="connsiteY7" fmla="*/ 1454150 h 3549650"/>
              <a:gd name="connsiteX8" fmla="*/ 1104900 w 1504950"/>
              <a:gd name="connsiteY8" fmla="*/ 1543050 h 3549650"/>
              <a:gd name="connsiteX9" fmla="*/ 1028700 w 1504950"/>
              <a:gd name="connsiteY9" fmla="*/ 1619250 h 3549650"/>
              <a:gd name="connsiteX10" fmla="*/ 990600 w 1504950"/>
              <a:gd name="connsiteY10" fmla="*/ 1612900 h 3549650"/>
              <a:gd name="connsiteX11" fmla="*/ 952500 w 1504950"/>
              <a:gd name="connsiteY11" fmla="*/ 1885950 h 3549650"/>
              <a:gd name="connsiteX12" fmla="*/ 977900 w 1504950"/>
              <a:gd name="connsiteY12" fmla="*/ 1911350 h 3549650"/>
              <a:gd name="connsiteX13" fmla="*/ 946150 w 1504950"/>
              <a:gd name="connsiteY13" fmla="*/ 2038350 h 3549650"/>
              <a:gd name="connsiteX14" fmla="*/ 1047750 w 1504950"/>
              <a:gd name="connsiteY14" fmla="*/ 2082800 h 3549650"/>
              <a:gd name="connsiteX15" fmla="*/ 1149350 w 1504950"/>
              <a:gd name="connsiteY15" fmla="*/ 2165350 h 3549650"/>
              <a:gd name="connsiteX16" fmla="*/ 1504950 w 1504950"/>
              <a:gd name="connsiteY16" fmla="*/ 2825750 h 3549650"/>
              <a:gd name="connsiteX17" fmla="*/ 1473200 w 1504950"/>
              <a:gd name="connsiteY17" fmla="*/ 2857500 h 3549650"/>
              <a:gd name="connsiteX18" fmla="*/ 1504950 w 1504950"/>
              <a:gd name="connsiteY18" fmla="*/ 2959100 h 3549650"/>
              <a:gd name="connsiteX19" fmla="*/ 1441450 w 1504950"/>
              <a:gd name="connsiteY19" fmla="*/ 3124200 h 3549650"/>
              <a:gd name="connsiteX20" fmla="*/ 1289050 w 1504950"/>
              <a:gd name="connsiteY20" fmla="*/ 3302000 h 3549650"/>
              <a:gd name="connsiteX21" fmla="*/ 1149350 w 1504950"/>
              <a:gd name="connsiteY21" fmla="*/ 3416300 h 3549650"/>
              <a:gd name="connsiteX22" fmla="*/ 939800 w 1504950"/>
              <a:gd name="connsiteY22" fmla="*/ 3505200 h 3549650"/>
              <a:gd name="connsiteX23" fmla="*/ 762000 w 1504950"/>
              <a:gd name="connsiteY23" fmla="*/ 3536950 h 3549650"/>
              <a:gd name="connsiteX24" fmla="*/ 755650 w 1504950"/>
              <a:gd name="connsiteY24" fmla="*/ 3524250 h 3549650"/>
              <a:gd name="connsiteX25" fmla="*/ 666750 w 1504950"/>
              <a:gd name="connsiteY25" fmla="*/ 3549650 h 3549650"/>
              <a:gd name="connsiteX26" fmla="*/ 596900 w 1504950"/>
              <a:gd name="connsiteY26" fmla="*/ 3536950 h 3549650"/>
              <a:gd name="connsiteX27" fmla="*/ 546100 w 1504950"/>
              <a:gd name="connsiteY27" fmla="*/ 3479800 h 3549650"/>
              <a:gd name="connsiteX28" fmla="*/ 342900 w 1504950"/>
              <a:gd name="connsiteY28" fmla="*/ 3390900 h 3549650"/>
              <a:gd name="connsiteX29" fmla="*/ 203200 w 1504950"/>
              <a:gd name="connsiteY29" fmla="*/ 3282950 h 3549650"/>
              <a:gd name="connsiteX30" fmla="*/ 101600 w 1504950"/>
              <a:gd name="connsiteY30" fmla="*/ 3117850 h 3549650"/>
              <a:gd name="connsiteX31" fmla="*/ 12700 w 1504950"/>
              <a:gd name="connsiteY31" fmla="*/ 2895600 h 3549650"/>
              <a:gd name="connsiteX32" fmla="*/ 6350 w 1504950"/>
              <a:gd name="connsiteY32" fmla="*/ 2749550 h 3549650"/>
              <a:gd name="connsiteX33" fmla="*/ 12700 w 1504950"/>
              <a:gd name="connsiteY33" fmla="*/ 2667000 h 3549650"/>
              <a:gd name="connsiteX34" fmla="*/ 76200 w 1504950"/>
              <a:gd name="connsiteY34" fmla="*/ 2616200 h 3549650"/>
              <a:gd name="connsiteX35" fmla="*/ 57150 w 1504950"/>
              <a:gd name="connsiteY35" fmla="*/ 2565400 h 3549650"/>
              <a:gd name="connsiteX36" fmla="*/ 596900 w 1504950"/>
              <a:gd name="connsiteY36" fmla="*/ 2089150 h 3549650"/>
              <a:gd name="connsiteX37" fmla="*/ 736600 w 1504950"/>
              <a:gd name="connsiteY37" fmla="*/ 2025650 h 3549650"/>
              <a:gd name="connsiteX38" fmla="*/ 819150 w 1504950"/>
              <a:gd name="connsiteY38" fmla="*/ 2025650 h 3549650"/>
              <a:gd name="connsiteX39" fmla="*/ 857250 w 1504950"/>
              <a:gd name="connsiteY39" fmla="*/ 1879600 h 3549650"/>
              <a:gd name="connsiteX40" fmla="*/ 889000 w 1504950"/>
              <a:gd name="connsiteY40" fmla="*/ 1841500 h 3549650"/>
              <a:gd name="connsiteX41" fmla="*/ 933450 w 1504950"/>
              <a:gd name="connsiteY41" fmla="*/ 1587500 h 3549650"/>
              <a:gd name="connsiteX42" fmla="*/ 882650 w 1504950"/>
              <a:gd name="connsiteY42" fmla="*/ 1581150 h 3549650"/>
              <a:gd name="connsiteX43" fmla="*/ 838200 w 1504950"/>
              <a:gd name="connsiteY43" fmla="*/ 1511300 h 3549650"/>
              <a:gd name="connsiteX44" fmla="*/ 844550 w 1504950"/>
              <a:gd name="connsiteY44" fmla="*/ 1397000 h 3549650"/>
              <a:gd name="connsiteX45" fmla="*/ 69850 w 1504950"/>
              <a:gd name="connsiteY45" fmla="*/ 1244600 h 3549650"/>
              <a:gd name="connsiteX46" fmla="*/ 158750 w 1504950"/>
              <a:gd name="connsiteY46" fmla="*/ 596900 h 3549650"/>
              <a:gd name="connsiteX47" fmla="*/ 0 w 1504950"/>
              <a:gd name="connsiteY47" fmla="*/ 552450 h 3549650"/>
              <a:gd name="connsiteX48" fmla="*/ 82550 w 1504950"/>
              <a:gd name="connsiteY48" fmla="*/ 184150 h 3549650"/>
              <a:gd name="connsiteX49" fmla="*/ 285750 w 1504950"/>
              <a:gd name="connsiteY49" fmla="*/ 0 h 3549650"/>
              <a:gd name="connsiteX0" fmla="*/ 264583 w 1504950"/>
              <a:gd name="connsiteY0" fmla="*/ 0 h 3536950"/>
              <a:gd name="connsiteX1" fmla="*/ 501650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27617 w 1504950"/>
              <a:gd name="connsiteY43" fmla="*/ 1515533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sX0" fmla="*/ 264583 w 1504950"/>
              <a:gd name="csY0" fmla="*/ 0 h 3536950"/>
              <a:gd name="csX1" fmla="*/ 387350 w 1504950"/>
              <a:gd name="csY1" fmla="*/ 679450 h 3536950"/>
              <a:gd name="csX2" fmla="*/ 203200 w 1504950"/>
              <a:gd name="csY2" fmla="*/ 596900 h 3536950"/>
              <a:gd name="csX3" fmla="*/ 127000 w 1504950"/>
              <a:gd name="csY3" fmla="*/ 1066800 h 3536950"/>
              <a:gd name="csX4" fmla="*/ 1187450 w 1504950"/>
              <a:gd name="csY4" fmla="*/ 1250950 h 3536950"/>
              <a:gd name="csX5" fmla="*/ 1168400 w 1504950"/>
              <a:gd name="csY5" fmla="*/ 1371600 h 3536950"/>
              <a:gd name="csX6" fmla="*/ 1117600 w 1504950"/>
              <a:gd name="csY6" fmla="*/ 1441450 h 3536950"/>
              <a:gd name="csX7" fmla="*/ 1113367 w 1504950"/>
              <a:gd name="csY7" fmla="*/ 1543050 h 3536950"/>
              <a:gd name="csX8" fmla="*/ 1041400 w 1504950"/>
              <a:gd name="csY8" fmla="*/ 1617133 h 3536950"/>
              <a:gd name="csX9" fmla="*/ 992716 w 1504950"/>
              <a:gd name="csY9" fmla="*/ 1617133 h 3536950"/>
              <a:gd name="csX10" fmla="*/ 952500 w 1504950"/>
              <a:gd name="csY10" fmla="*/ 1873250 h 3536950"/>
              <a:gd name="csX11" fmla="*/ 977900 w 1504950"/>
              <a:gd name="csY11" fmla="*/ 1898650 h 3536950"/>
              <a:gd name="csX12" fmla="*/ 946150 w 1504950"/>
              <a:gd name="csY12" fmla="*/ 2025650 h 3536950"/>
              <a:gd name="csX13" fmla="*/ 1047750 w 1504950"/>
              <a:gd name="csY13" fmla="*/ 2070100 h 3536950"/>
              <a:gd name="csX14" fmla="*/ 1149350 w 1504950"/>
              <a:gd name="csY14" fmla="*/ 2152650 h 3536950"/>
              <a:gd name="csX15" fmla="*/ 1504950 w 1504950"/>
              <a:gd name="csY15" fmla="*/ 2813050 h 3536950"/>
              <a:gd name="csX16" fmla="*/ 1473200 w 1504950"/>
              <a:gd name="csY16" fmla="*/ 2844800 h 3536950"/>
              <a:gd name="csX17" fmla="*/ 1504950 w 1504950"/>
              <a:gd name="csY17" fmla="*/ 2946400 h 3536950"/>
              <a:gd name="csX18" fmla="*/ 1441450 w 1504950"/>
              <a:gd name="csY18" fmla="*/ 3111500 h 3536950"/>
              <a:gd name="csX19" fmla="*/ 1289050 w 1504950"/>
              <a:gd name="csY19" fmla="*/ 3289300 h 3536950"/>
              <a:gd name="csX20" fmla="*/ 1149350 w 1504950"/>
              <a:gd name="csY20" fmla="*/ 3403600 h 3536950"/>
              <a:gd name="csX21" fmla="*/ 939800 w 1504950"/>
              <a:gd name="csY21" fmla="*/ 3492500 h 3536950"/>
              <a:gd name="csX22" fmla="*/ 762000 w 1504950"/>
              <a:gd name="csY22" fmla="*/ 3524250 h 3536950"/>
              <a:gd name="csX23" fmla="*/ 755650 w 1504950"/>
              <a:gd name="csY23" fmla="*/ 3511550 h 3536950"/>
              <a:gd name="csX24" fmla="*/ 666750 w 1504950"/>
              <a:gd name="csY24" fmla="*/ 3536950 h 3536950"/>
              <a:gd name="csX25" fmla="*/ 596900 w 1504950"/>
              <a:gd name="csY25" fmla="*/ 3524250 h 3536950"/>
              <a:gd name="csX26" fmla="*/ 546100 w 1504950"/>
              <a:gd name="csY26" fmla="*/ 3467100 h 3536950"/>
              <a:gd name="csX27" fmla="*/ 342900 w 1504950"/>
              <a:gd name="csY27" fmla="*/ 3378200 h 3536950"/>
              <a:gd name="csX28" fmla="*/ 203200 w 1504950"/>
              <a:gd name="csY28" fmla="*/ 3270250 h 3536950"/>
              <a:gd name="csX29" fmla="*/ 101600 w 1504950"/>
              <a:gd name="csY29" fmla="*/ 3105150 h 3536950"/>
              <a:gd name="csX30" fmla="*/ 12700 w 1504950"/>
              <a:gd name="csY30" fmla="*/ 2882900 h 3536950"/>
              <a:gd name="csX31" fmla="*/ 6350 w 1504950"/>
              <a:gd name="csY31" fmla="*/ 2736850 h 3536950"/>
              <a:gd name="csX32" fmla="*/ 12700 w 1504950"/>
              <a:gd name="csY32" fmla="*/ 2654300 h 3536950"/>
              <a:gd name="csX33" fmla="*/ 76200 w 1504950"/>
              <a:gd name="csY33" fmla="*/ 2603500 h 3536950"/>
              <a:gd name="csX34" fmla="*/ 57150 w 1504950"/>
              <a:gd name="csY34" fmla="*/ 2552700 h 3536950"/>
              <a:gd name="csX35" fmla="*/ 596900 w 1504950"/>
              <a:gd name="csY35" fmla="*/ 2076450 h 3536950"/>
              <a:gd name="csX36" fmla="*/ 736600 w 1504950"/>
              <a:gd name="csY36" fmla="*/ 2012950 h 3536950"/>
              <a:gd name="csX37" fmla="*/ 819150 w 1504950"/>
              <a:gd name="csY37" fmla="*/ 2012950 h 3536950"/>
              <a:gd name="csX38" fmla="*/ 857250 w 1504950"/>
              <a:gd name="csY38" fmla="*/ 1866900 h 3536950"/>
              <a:gd name="csX39" fmla="*/ 889000 w 1504950"/>
              <a:gd name="csY39" fmla="*/ 1828800 h 3536950"/>
              <a:gd name="csX40" fmla="*/ 927100 w 1504950"/>
              <a:gd name="csY40" fmla="*/ 1610783 h 3536950"/>
              <a:gd name="csX41" fmla="*/ 869950 w 1504950"/>
              <a:gd name="csY41" fmla="*/ 1602317 h 3536950"/>
              <a:gd name="csX42" fmla="*/ 827617 w 1504950"/>
              <a:gd name="csY42" fmla="*/ 1515533 h 3536950"/>
              <a:gd name="csX43" fmla="*/ 844550 w 1504950"/>
              <a:gd name="csY43" fmla="*/ 1384300 h 3536950"/>
              <a:gd name="csX44" fmla="*/ 69850 w 1504950"/>
              <a:gd name="csY44" fmla="*/ 1231900 h 3536950"/>
              <a:gd name="csX45" fmla="*/ 158750 w 1504950"/>
              <a:gd name="csY45" fmla="*/ 584200 h 3536950"/>
              <a:gd name="csX46" fmla="*/ 0 w 1504950"/>
              <a:gd name="csY46" fmla="*/ 539750 h 3536950"/>
              <a:gd name="csX47" fmla="*/ 82550 w 1504950"/>
              <a:gd name="csY47" fmla="*/ 171450 h 3536950"/>
              <a:gd name="csX48" fmla="*/ 264583 w 1504950"/>
              <a:gd name="csY48" fmla="*/ 0 h 3536950"/>
              <a:gd name="csX0" fmla="*/ 82550 w 1504950"/>
              <a:gd name="csY0" fmla="*/ 0 h 3365500"/>
              <a:gd name="csX1" fmla="*/ 387350 w 1504950"/>
              <a:gd name="csY1" fmla="*/ 508000 h 3365500"/>
              <a:gd name="csX2" fmla="*/ 203200 w 1504950"/>
              <a:gd name="csY2" fmla="*/ 425450 h 3365500"/>
              <a:gd name="csX3" fmla="*/ 127000 w 1504950"/>
              <a:gd name="csY3" fmla="*/ 895350 h 3365500"/>
              <a:gd name="csX4" fmla="*/ 1187450 w 1504950"/>
              <a:gd name="csY4" fmla="*/ 1079500 h 3365500"/>
              <a:gd name="csX5" fmla="*/ 1168400 w 1504950"/>
              <a:gd name="csY5" fmla="*/ 1200150 h 3365500"/>
              <a:gd name="csX6" fmla="*/ 1117600 w 1504950"/>
              <a:gd name="csY6" fmla="*/ 1270000 h 3365500"/>
              <a:gd name="csX7" fmla="*/ 1113367 w 1504950"/>
              <a:gd name="csY7" fmla="*/ 1371600 h 3365500"/>
              <a:gd name="csX8" fmla="*/ 1041400 w 1504950"/>
              <a:gd name="csY8" fmla="*/ 1445683 h 3365500"/>
              <a:gd name="csX9" fmla="*/ 992716 w 1504950"/>
              <a:gd name="csY9" fmla="*/ 1445683 h 3365500"/>
              <a:gd name="csX10" fmla="*/ 952500 w 1504950"/>
              <a:gd name="csY10" fmla="*/ 1701800 h 3365500"/>
              <a:gd name="csX11" fmla="*/ 977900 w 1504950"/>
              <a:gd name="csY11" fmla="*/ 1727200 h 3365500"/>
              <a:gd name="csX12" fmla="*/ 946150 w 1504950"/>
              <a:gd name="csY12" fmla="*/ 1854200 h 3365500"/>
              <a:gd name="csX13" fmla="*/ 1047750 w 1504950"/>
              <a:gd name="csY13" fmla="*/ 1898650 h 3365500"/>
              <a:gd name="csX14" fmla="*/ 1149350 w 1504950"/>
              <a:gd name="csY14" fmla="*/ 1981200 h 3365500"/>
              <a:gd name="csX15" fmla="*/ 1504950 w 1504950"/>
              <a:gd name="csY15" fmla="*/ 2641600 h 3365500"/>
              <a:gd name="csX16" fmla="*/ 1473200 w 1504950"/>
              <a:gd name="csY16" fmla="*/ 2673350 h 3365500"/>
              <a:gd name="csX17" fmla="*/ 1504950 w 1504950"/>
              <a:gd name="csY17" fmla="*/ 2774950 h 3365500"/>
              <a:gd name="csX18" fmla="*/ 1441450 w 1504950"/>
              <a:gd name="csY18" fmla="*/ 2940050 h 3365500"/>
              <a:gd name="csX19" fmla="*/ 1289050 w 1504950"/>
              <a:gd name="csY19" fmla="*/ 3117850 h 3365500"/>
              <a:gd name="csX20" fmla="*/ 1149350 w 1504950"/>
              <a:gd name="csY20" fmla="*/ 3232150 h 3365500"/>
              <a:gd name="csX21" fmla="*/ 939800 w 1504950"/>
              <a:gd name="csY21" fmla="*/ 3321050 h 3365500"/>
              <a:gd name="csX22" fmla="*/ 762000 w 1504950"/>
              <a:gd name="csY22" fmla="*/ 3352800 h 3365500"/>
              <a:gd name="csX23" fmla="*/ 755650 w 1504950"/>
              <a:gd name="csY23" fmla="*/ 3340100 h 3365500"/>
              <a:gd name="csX24" fmla="*/ 666750 w 1504950"/>
              <a:gd name="csY24" fmla="*/ 3365500 h 3365500"/>
              <a:gd name="csX25" fmla="*/ 596900 w 1504950"/>
              <a:gd name="csY25" fmla="*/ 3352800 h 3365500"/>
              <a:gd name="csX26" fmla="*/ 546100 w 1504950"/>
              <a:gd name="csY26" fmla="*/ 3295650 h 3365500"/>
              <a:gd name="csX27" fmla="*/ 342900 w 1504950"/>
              <a:gd name="csY27" fmla="*/ 3206750 h 3365500"/>
              <a:gd name="csX28" fmla="*/ 203200 w 1504950"/>
              <a:gd name="csY28" fmla="*/ 3098800 h 3365500"/>
              <a:gd name="csX29" fmla="*/ 101600 w 1504950"/>
              <a:gd name="csY29" fmla="*/ 2933700 h 3365500"/>
              <a:gd name="csX30" fmla="*/ 12700 w 1504950"/>
              <a:gd name="csY30" fmla="*/ 2711450 h 3365500"/>
              <a:gd name="csX31" fmla="*/ 6350 w 1504950"/>
              <a:gd name="csY31" fmla="*/ 2565400 h 3365500"/>
              <a:gd name="csX32" fmla="*/ 12700 w 1504950"/>
              <a:gd name="csY32" fmla="*/ 2482850 h 3365500"/>
              <a:gd name="csX33" fmla="*/ 76200 w 1504950"/>
              <a:gd name="csY33" fmla="*/ 2432050 h 3365500"/>
              <a:gd name="csX34" fmla="*/ 57150 w 1504950"/>
              <a:gd name="csY34" fmla="*/ 2381250 h 3365500"/>
              <a:gd name="csX35" fmla="*/ 596900 w 1504950"/>
              <a:gd name="csY35" fmla="*/ 1905000 h 3365500"/>
              <a:gd name="csX36" fmla="*/ 736600 w 1504950"/>
              <a:gd name="csY36" fmla="*/ 1841500 h 3365500"/>
              <a:gd name="csX37" fmla="*/ 819150 w 1504950"/>
              <a:gd name="csY37" fmla="*/ 1841500 h 3365500"/>
              <a:gd name="csX38" fmla="*/ 857250 w 1504950"/>
              <a:gd name="csY38" fmla="*/ 1695450 h 3365500"/>
              <a:gd name="csX39" fmla="*/ 889000 w 1504950"/>
              <a:gd name="csY39" fmla="*/ 1657350 h 3365500"/>
              <a:gd name="csX40" fmla="*/ 927100 w 1504950"/>
              <a:gd name="csY40" fmla="*/ 1439333 h 3365500"/>
              <a:gd name="csX41" fmla="*/ 869950 w 1504950"/>
              <a:gd name="csY41" fmla="*/ 1430867 h 3365500"/>
              <a:gd name="csX42" fmla="*/ 827617 w 1504950"/>
              <a:gd name="csY42" fmla="*/ 1344083 h 3365500"/>
              <a:gd name="csX43" fmla="*/ 844550 w 1504950"/>
              <a:gd name="csY43" fmla="*/ 1212850 h 3365500"/>
              <a:gd name="csX44" fmla="*/ 69850 w 1504950"/>
              <a:gd name="csY44" fmla="*/ 1060450 h 3365500"/>
              <a:gd name="csX45" fmla="*/ 158750 w 1504950"/>
              <a:gd name="csY45" fmla="*/ 412750 h 3365500"/>
              <a:gd name="csX46" fmla="*/ 0 w 1504950"/>
              <a:gd name="csY46" fmla="*/ 368300 h 3365500"/>
              <a:gd name="csX47" fmla="*/ 82550 w 1504950"/>
              <a:gd name="csY47" fmla="*/ 0 h 3365500"/>
              <a:gd name="csX0" fmla="*/ 0 w 1504950"/>
              <a:gd name="csY0" fmla="*/ 0 h 2997200"/>
              <a:gd name="csX1" fmla="*/ 387350 w 1504950"/>
              <a:gd name="csY1" fmla="*/ 139700 h 2997200"/>
              <a:gd name="csX2" fmla="*/ 203200 w 1504950"/>
              <a:gd name="csY2" fmla="*/ 57150 h 2997200"/>
              <a:gd name="csX3" fmla="*/ 127000 w 1504950"/>
              <a:gd name="csY3" fmla="*/ 527050 h 2997200"/>
              <a:gd name="csX4" fmla="*/ 1187450 w 1504950"/>
              <a:gd name="csY4" fmla="*/ 711200 h 2997200"/>
              <a:gd name="csX5" fmla="*/ 1168400 w 1504950"/>
              <a:gd name="csY5" fmla="*/ 831850 h 2997200"/>
              <a:gd name="csX6" fmla="*/ 1117600 w 1504950"/>
              <a:gd name="csY6" fmla="*/ 901700 h 2997200"/>
              <a:gd name="csX7" fmla="*/ 1113367 w 1504950"/>
              <a:gd name="csY7" fmla="*/ 1003300 h 2997200"/>
              <a:gd name="csX8" fmla="*/ 1041400 w 1504950"/>
              <a:gd name="csY8" fmla="*/ 1077383 h 2997200"/>
              <a:gd name="csX9" fmla="*/ 992716 w 1504950"/>
              <a:gd name="csY9" fmla="*/ 1077383 h 2997200"/>
              <a:gd name="csX10" fmla="*/ 952500 w 1504950"/>
              <a:gd name="csY10" fmla="*/ 1333500 h 2997200"/>
              <a:gd name="csX11" fmla="*/ 977900 w 1504950"/>
              <a:gd name="csY11" fmla="*/ 1358900 h 2997200"/>
              <a:gd name="csX12" fmla="*/ 946150 w 1504950"/>
              <a:gd name="csY12" fmla="*/ 1485900 h 2997200"/>
              <a:gd name="csX13" fmla="*/ 1047750 w 1504950"/>
              <a:gd name="csY13" fmla="*/ 1530350 h 2997200"/>
              <a:gd name="csX14" fmla="*/ 1149350 w 1504950"/>
              <a:gd name="csY14" fmla="*/ 1612900 h 2997200"/>
              <a:gd name="csX15" fmla="*/ 1504950 w 1504950"/>
              <a:gd name="csY15" fmla="*/ 2273300 h 2997200"/>
              <a:gd name="csX16" fmla="*/ 1473200 w 1504950"/>
              <a:gd name="csY16" fmla="*/ 2305050 h 2997200"/>
              <a:gd name="csX17" fmla="*/ 1504950 w 1504950"/>
              <a:gd name="csY17" fmla="*/ 2406650 h 2997200"/>
              <a:gd name="csX18" fmla="*/ 1441450 w 1504950"/>
              <a:gd name="csY18" fmla="*/ 2571750 h 2997200"/>
              <a:gd name="csX19" fmla="*/ 1289050 w 1504950"/>
              <a:gd name="csY19" fmla="*/ 2749550 h 2997200"/>
              <a:gd name="csX20" fmla="*/ 1149350 w 1504950"/>
              <a:gd name="csY20" fmla="*/ 2863850 h 2997200"/>
              <a:gd name="csX21" fmla="*/ 939800 w 1504950"/>
              <a:gd name="csY21" fmla="*/ 2952750 h 2997200"/>
              <a:gd name="csX22" fmla="*/ 762000 w 1504950"/>
              <a:gd name="csY22" fmla="*/ 2984500 h 2997200"/>
              <a:gd name="csX23" fmla="*/ 755650 w 1504950"/>
              <a:gd name="csY23" fmla="*/ 2971800 h 2997200"/>
              <a:gd name="csX24" fmla="*/ 666750 w 1504950"/>
              <a:gd name="csY24" fmla="*/ 2997200 h 2997200"/>
              <a:gd name="csX25" fmla="*/ 596900 w 1504950"/>
              <a:gd name="csY25" fmla="*/ 2984500 h 2997200"/>
              <a:gd name="csX26" fmla="*/ 546100 w 1504950"/>
              <a:gd name="csY26" fmla="*/ 2927350 h 2997200"/>
              <a:gd name="csX27" fmla="*/ 342900 w 1504950"/>
              <a:gd name="csY27" fmla="*/ 2838450 h 2997200"/>
              <a:gd name="csX28" fmla="*/ 203200 w 1504950"/>
              <a:gd name="csY28" fmla="*/ 2730500 h 2997200"/>
              <a:gd name="csX29" fmla="*/ 101600 w 1504950"/>
              <a:gd name="csY29" fmla="*/ 2565400 h 2997200"/>
              <a:gd name="csX30" fmla="*/ 12700 w 1504950"/>
              <a:gd name="csY30" fmla="*/ 2343150 h 2997200"/>
              <a:gd name="csX31" fmla="*/ 6350 w 1504950"/>
              <a:gd name="csY31" fmla="*/ 2197100 h 2997200"/>
              <a:gd name="csX32" fmla="*/ 12700 w 1504950"/>
              <a:gd name="csY32" fmla="*/ 2114550 h 2997200"/>
              <a:gd name="csX33" fmla="*/ 76200 w 1504950"/>
              <a:gd name="csY33" fmla="*/ 2063750 h 2997200"/>
              <a:gd name="csX34" fmla="*/ 57150 w 1504950"/>
              <a:gd name="csY34" fmla="*/ 2012950 h 2997200"/>
              <a:gd name="csX35" fmla="*/ 596900 w 1504950"/>
              <a:gd name="csY35" fmla="*/ 1536700 h 2997200"/>
              <a:gd name="csX36" fmla="*/ 736600 w 1504950"/>
              <a:gd name="csY36" fmla="*/ 1473200 h 2997200"/>
              <a:gd name="csX37" fmla="*/ 819150 w 1504950"/>
              <a:gd name="csY37" fmla="*/ 1473200 h 2997200"/>
              <a:gd name="csX38" fmla="*/ 857250 w 1504950"/>
              <a:gd name="csY38" fmla="*/ 1327150 h 2997200"/>
              <a:gd name="csX39" fmla="*/ 889000 w 1504950"/>
              <a:gd name="csY39" fmla="*/ 1289050 h 2997200"/>
              <a:gd name="csX40" fmla="*/ 927100 w 1504950"/>
              <a:gd name="csY40" fmla="*/ 1071033 h 2997200"/>
              <a:gd name="csX41" fmla="*/ 869950 w 1504950"/>
              <a:gd name="csY41" fmla="*/ 1062567 h 2997200"/>
              <a:gd name="csX42" fmla="*/ 827617 w 1504950"/>
              <a:gd name="csY42" fmla="*/ 975783 h 2997200"/>
              <a:gd name="csX43" fmla="*/ 844550 w 1504950"/>
              <a:gd name="csY43" fmla="*/ 844550 h 2997200"/>
              <a:gd name="csX44" fmla="*/ 69850 w 1504950"/>
              <a:gd name="csY44" fmla="*/ 692150 h 2997200"/>
              <a:gd name="csX45" fmla="*/ 158750 w 1504950"/>
              <a:gd name="csY45" fmla="*/ 44450 h 2997200"/>
              <a:gd name="csX46" fmla="*/ 0 w 1504950"/>
              <a:gd name="csY46" fmla="*/ 0 h 299720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63500 w 1498600"/>
              <a:gd name="csY44" fmla="*/ 647700 h 2952750"/>
              <a:gd name="csX45" fmla="*/ 152400 w 1498600"/>
              <a:gd name="csY4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152400 w 1498600"/>
              <a:gd name="csY4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838200 w 1498600"/>
              <a:gd name="csY42" fmla="*/ 800100 h 2952750"/>
              <a:gd name="csX43" fmla="*/ 152400 w 1498600"/>
              <a:gd name="csY4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152400 w 1498600"/>
              <a:gd name="csY4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152400 w 1498600"/>
              <a:gd name="csY4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152400 w 1498600"/>
              <a:gd name="csY4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152400 w 1498600"/>
              <a:gd name="csY3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46150 w 1498600"/>
              <a:gd name="csY8" fmla="*/ 1289050 h 2952750"/>
              <a:gd name="csX9" fmla="*/ 971550 w 1498600"/>
              <a:gd name="csY9" fmla="*/ 1314450 h 2952750"/>
              <a:gd name="csX10" fmla="*/ 939800 w 1498600"/>
              <a:gd name="csY10" fmla="*/ 1441450 h 2952750"/>
              <a:gd name="csX11" fmla="*/ 1041400 w 1498600"/>
              <a:gd name="csY11" fmla="*/ 1485900 h 2952750"/>
              <a:gd name="csX12" fmla="*/ 1143000 w 1498600"/>
              <a:gd name="csY12" fmla="*/ 1568450 h 2952750"/>
              <a:gd name="csX13" fmla="*/ 1498600 w 1498600"/>
              <a:gd name="csY13" fmla="*/ 2228850 h 2952750"/>
              <a:gd name="csX14" fmla="*/ 1466850 w 1498600"/>
              <a:gd name="csY14" fmla="*/ 2260600 h 2952750"/>
              <a:gd name="csX15" fmla="*/ 1498600 w 1498600"/>
              <a:gd name="csY15" fmla="*/ 2362200 h 2952750"/>
              <a:gd name="csX16" fmla="*/ 1435100 w 1498600"/>
              <a:gd name="csY16" fmla="*/ 2527300 h 2952750"/>
              <a:gd name="csX17" fmla="*/ 1282700 w 1498600"/>
              <a:gd name="csY17" fmla="*/ 2705100 h 2952750"/>
              <a:gd name="csX18" fmla="*/ 1143000 w 1498600"/>
              <a:gd name="csY18" fmla="*/ 2819400 h 2952750"/>
              <a:gd name="csX19" fmla="*/ 933450 w 1498600"/>
              <a:gd name="csY19" fmla="*/ 2908300 h 2952750"/>
              <a:gd name="csX20" fmla="*/ 755650 w 1498600"/>
              <a:gd name="csY20" fmla="*/ 2940050 h 2952750"/>
              <a:gd name="csX21" fmla="*/ 749300 w 1498600"/>
              <a:gd name="csY21" fmla="*/ 2927350 h 2952750"/>
              <a:gd name="csX22" fmla="*/ 660400 w 1498600"/>
              <a:gd name="csY22" fmla="*/ 2952750 h 2952750"/>
              <a:gd name="csX23" fmla="*/ 590550 w 1498600"/>
              <a:gd name="csY23" fmla="*/ 2940050 h 2952750"/>
              <a:gd name="csX24" fmla="*/ 539750 w 1498600"/>
              <a:gd name="csY24" fmla="*/ 2882900 h 2952750"/>
              <a:gd name="csX25" fmla="*/ 336550 w 1498600"/>
              <a:gd name="csY25" fmla="*/ 2794000 h 2952750"/>
              <a:gd name="csX26" fmla="*/ 196850 w 1498600"/>
              <a:gd name="csY26" fmla="*/ 2686050 h 2952750"/>
              <a:gd name="csX27" fmla="*/ 95250 w 1498600"/>
              <a:gd name="csY27" fmla="*/ 2520950 h 2952750"/>
              <a:gd name="csX28" fmla="*/ 6350 w 1498600"/>
              <a:gd name="csY28" fmla="*/ 2298700 h 2952750"/>
              <a:gd name="csX29" fmla="*/ 0 w 1498600"/>
              <a:gd name="csY29" fmla="*/ 2152650 h 2952750"/>
              <a:gd name="csX30" fmla="*/ 6350 w 1498600"/>
              <a:gd name="csY30" fmla="*/ 2070100 h 2952750"/>
              <a:gd name="csX31" fmla="*/ 69850 w 1498600"/>
              <a:gd name="csY31" fmla="*/ 2019300 h 2952750"/>
              <a:gd name="csX32" fmla="*/ 50800 w 1498600"/>
              <a:gd name="csY32" fmla="*/ 1968500 h 2952750"/>
              <a:gd name="csX33" fmla="*/ 590550 w 1498600"/>
              <a:gd name="csY33" fmla="*/ 1492250 h 2952750"/>
              <a:gd name="csX34" fmla="*/ 730250 w 1498600"/>
              <a:gd name="csY34" fmla="*/ 1428750 h 2952750"/>
              <a:gd name="csX35" fmla="*/ 812800 w 1498600"/>
              <a:gd name="csY35" fmla="*/ 1428750 h 2952750"/>
              <a:gd name="csX36" fmla="*/ 850900 w 1498600"/>
              <a:gd name="csY36" fmla="*/ 1282700 h 2952750"/>
              <a:gd name="csX37" fmla="*/ 882650 w 1498600"/>
              <a:gd name="csY37" fmla="*/ 1244600 h 2952750"/>
              <a:gd name="csX38" fmla="*/ 152400 w 1498600"/>
              <a:gd name="csY38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946150 w 1498600"/>
              <a:gd name="csY7" fmla="*/ 1289050 h 2952750"/>
              <a:gd name="csX8" fmla="*/ 971550 w 1498600"/>
              <a:gd name="csY8" fmla="*/ 1314450 h 2952750"/>
              <a:gd name="csX9" fmla="*/ 939800 w 1498600"/>
              <a:gd name="csY9" fmla="*/ 1441450 h 2952750"/>
              <a:gd name="csX10" fmla="*/ 1041400 w 1498600"/>
              <a:gd name="csY10" fmla="*/ 1485900 h 2952750"/>
              <a:gd name="csX11" fmla="*/ 1143000 w 1498600"/>
              <a:gd name="csY11" fmla="*/ 1568450 h 2952750"/>
              <a:gd name="csX12" fmla="*/ 1498600 w 1498600"/>
              <a:gd name="csY12" fmla="*/ 2228850 h 2952750"/>
              <a:gd name="csX13" fmla="*/ 1466850 w 1498600"/>
              <a:gd name="csY13" fmla="*/ 2260600 h 2952750"/>
              <a:gd name="csX14" fmla="*/ 1498600 w 1498600"/>
              <a:gd name="csY14" fmla="*/ 2362200 h 2952750"/>
              <a:gd name="csX15" fmla="*/ 1435100 w 1498600"/>
              <a:gd name="csY15" fmla="*/ 2527300 h 2952750"/>
              <a:gd name="csX16" fmla="*/ 1282700 w 1498600"/>
              <a:gd name="csY16" fmla="*/ 2705100 h 2952750"/>
              <a:gd name="csX17" fmla="*/ 1143000 w 1498600"/>
              <a:gd name="csY17" fmla="*/ 2819400 h 2952750"/>
              <a:gd name="csX18" fmla="*/ 933450 w 1498600"/>
              <a:gd name="csY18" fmla="*/ 2908300 h 2952750"/>
              <a:gd name="csX19" fmla="*/ 755650 w 1498600"/>
              <a:gd name="csY19" fmla="*/ 2940050 h 2952750"/>
              <a:gd name="csX20" fmla="*/ 749300 w 1498600"/>
              <a:gd name="csY20" fmla="*/ 2927350 h 2952750"/>
              <a:gd name="csX21" fmla="*/ 660400 w 1498600"/>
              <a:gd name="csY21" fmla="*/ 2952750 h 2952750"/>
              <a:gd name="csX22" fmla="*/ 590550 w 1498600"/>
              <a:gd name="csY22" fmla="*/ 2940050 h 2952750"/>
              <a:gd name="csX23" fmla="*/ 539750 w 1498600"/>
              <a:gd name="csY23" fmla="*/ 2882900 h 2952750"/>
              <a:gd name="csX24" fmla="*/ 336550 w 1498600"/>
              <a:gd name="csY24" fmla="*/ 2794000 h 2952750"/>
              <a:gd name="csX25" fmla="*/ 196850 w 1498600"/>
              <a:gd name="csY25" fmla="*/ 2686050 h 2952750"/>
              <a:gd name="csX26" fmla="*/ 95250 w 1498600"/>
              <a:gd name="csY26" fmla="*/ 2520950 h 2952750"/>
              <a:gd name="csX27" fmla="*/ 6350 w 1498600"/>
              <a:gd name="csY27" fmla="*/ 2298700 h 2952750"/>
              <a:gd name="csX28" fmla="*/ 0 w 1498600"/>
              <a:gd name="csY28" fmla="*/ 2152650 h 2952750"/>
              <a:gd name="csX29" fmla="*/ 6350 w 1498600"/>
              <a:gd name="csY29" fmla="*/ 2070100 h 2952750"/>
              <a:gd name="csX30" fmla="*/ 69850 w 1498600"/>
              <a:gd name="csY30" fmla="*/ 2019300 h 2952750"/>
              <a:gd name="csX31" fmla="*/ 50800 w 1498600"/>
              <a:gd name="csY31" fmla="*/ 1968500 h 2952750"/>
              <a:gd name="csX32" fmla="*/ 590550 w 1498600"/>
              <a:gd name="csY32" fmla="*/ 1492250 h 2952750"/>
              <a:gd name="csX33" fmla="*/ 730250 w 1498600"/>
              <a:gd name="csY33" fmla="*/ 1428750 h 2952750"/>
              <a:gd name="csX34" fmla="*/ 812800 w 1498600"/>
              <a:gd name="csY34" fmla="*/ 1428750 h 2952750"/>
              <a:gd name="csX35" fmla="*/ 850900 w 1498600"/>
              <a:gd name="csY35" fmla="*/ 1282700 h 2952750"/>
              <a:gd name="csX36" fmla="*/ 882650 w 1498600"/>
              <a:gd name="csY36" fmla="*/ 1244600 h 2952750"/>
              <a:gd name="csX37" fmla="*/ 152400 w 1498600"/>
              <a:gd name="csY37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946150 w 1498600"/>
              <a:gd name="csY6" fmla="*/ 1289050 h 2952750"/>
              <a:gd name="csX7" fmla="*/ 971550 w 1498600"/>
              <a:gd name="csY7" fmla="*/ 1314450 h 2952750"/>
              <a:gd name="csX8" fmla="*/ 939800 w 1498600"/>
              <a:gd name="csY8" fmla="*/ 1441450 h 2952750"/>
              <a:gd name="csX9" fmla="*/ 1041400 w 1498600"/>
              <a:gd name="csY9" fmla="*/ 1485900 h 2952750"/>
              <a:gd name="csX10" fmla="*/ 1143000 w 1498600"/>
              <a:gd name="csY10" fmla="*/ 1568450 h 2952750"/>
              <a:gd name="csX11" fmla="*/ 1498600 w 1498600"/>
              <a:gd name="csY11" fmla="*/ 2228850 h 2952750"/>
              <a:gd name="csX12" fmla="*/ 1466850 w 1498600"/>
              <a:gd name="csY12" fmla="*/ 2260600 h 2952750"/>
              <a:gd name="csX13" fmla="*/ 1498600 w 1498600"/>
              <a:gd name="csY13" fmla="*/ 2362200 h 2952750"/>
              <a:gd name="csX14" fmla="*/ 1435100 w 1498600"/>
              <a:gd name="csY14" fmla="*/ 2527300 h 2952750"/>
              <a:gd name="csX15" fmla="*/ 1282700 w 1498600"/>
              <a:gd name="csY15" fmla="*/ 2705100 h 2952750"/>
              <a:gd name="csX16" fmla="*/ 1143000 w 1498600"/>
              <a:gd name="csY16" fmla="*/ 2819400 h 2952750"/>
              <a:gd name="csX17" fmla="*/ 933450 w 1498600"/>
              <a:gd name="csY17" fmla="*/ 2908300 h 2952750"/>
              <a:gd name="csX18" fmla="*/ 755650 w 1498600"/>
              <a:gd name="csY18" fmla="*/ 2940050 h 2952750"/>
              <a:gd name="csX19" fmla="*/ 749300 w 1498600"/>
              <a:gd name="csY19" fmla="*/ 2927350 h 2952750"/>
              <a:gd name="csX20" fmla="*/ 660400 w 1498600"/>
              <a:gd name="csY20" fmla="*/ 2952750 h 2952750"/>
              <a:gd name="csX21" fmla="*/ 590550 w 1498600"/>
              <a:gd name="csY21" fmla="*/ 2940050 h 2952750"/>
              <a:gd name="csX22" fmla="*/ 539750 w 1498600"/>
              <a:gd name="csY22" fmla="*/ 2882900 h 2952750"/>
              <a:gd name="csX23" fmla="*/ 336550 w 1498600"/>
              <a:gd name="csY23" fmla="*/ 2794000 h 2952750"/>
              <a:gd name="csX24" fmla="*/ 196850 w 1498600"/>
              <a:gd name="csY24" fmla="*/ 2686050 h 2952750"/>
              <a:gd name="csX25" fmla="*/ 95250 w 1498600"/>
              <a:gd name="csY25" fmla="*/ 2520950 h 2952750"/>
              <a:gd name="csX26" fmla="*/ 6350 w 1498600"/>
              <a:gd name="csY26" fmla="*/ 2298700 h 2952750"/>
              <a:gd name="csX27" fmla="*/ 0 w 1498600"/>
              <a:gd name="csY27" fmla="*/ 2152650 h 2952750"/>
              <a:gd name="csX28" fmla="*/ 6350 w 1498600"/>
              <a:gd name="csY28" fmla="*/ 2070100 h 2952750"/>
              <a:gd name="csX29" fmla="*/ 69850 w 1498600"/>
              <a:gd name="csY29" fmla="*/ 2019300 h 2952750"/>
              <a:gd name="csX30" fmla="*/ 50800 w 1498600"/>
              <a:gd name="csY30" fmla="*/ 1968500 h 2952750"/>
              <a:gd name="csX31" fmla="*/ 590550 w 1498600"/>
              <a:gd name="csY31" fmla="*/ 1492250 h 2952750"/>
              <a:gd name="csX32" fmla="*/ 730250 w 1498600"/>
              <a:gd name="csY32" fmla="*/ 1428750 h 2952750"/>
              <a:gd name="csX33" fmla="*/ 812800 w 1498600"/>
              <a:gd name="csY33" fmla="*/ 1428750 h 2952750"/>
              <a:gd name="csX34" fmla="*/ 850900 w 1498600"/>
              <a:gd name="csY34" fmla="*/ 1282700 h 2952750"/>
              <a:gd name="csX35" fmla="*/ 882650 w 1498600"/>
              <a:gd name="csY35" fmla="*/ 1244600 h 2952750"/>
              <a:gd name="csX36" fmla="*/ 152400 w 1498600"/>
              <a:gd name="csY36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946150 w 1498600"/>
              <a:gd name="csY5" fmla="*/ 1289050 h 2952750"/>
              <a:gd name="csX6" fmla="*/ 971550 w 1498600"/>
              <a:gd name="csY6" fmla="*/ 1314450 h 2952750"/>
              <a:gd name="csX7" fmla="*/ 939800 w 1498600"/>
              <a:gd name="csY7" fmla="*/ 1441450 h 2952750"/>
              <a:gd name="csX8" fmla="*/ 1041400 w 1498600"/>
              <a:gd name="csY8" fmla="*/ 1485900 h 2952750"/>
              <a:gd name="csX9" fmla="*/ 1143000 w 1498600"/>
              <a:gd name="csY9" fmla="*/ 1568450 h 2952750"/>
              <a:gd name="csX10" fmla="*/ 1498600 w 1498600"/>
              <a:gd name="csY10" fmla="*/ 2228850 h 2952750"/>
              <a:gd name="csX11" fmla="*/ 1466850 w 1498600"/>
              <a:gd name="csY11" fmla="*/ 2260600 h 2952750"/>
              <a:gd name="csX12" fmla="*/ 1498600 w 1498600"/>
              <a:gd name="csY12" fmla="*/ 2362200 h 2952750"/>
              <a:gd name="csX13" fmla="*/ 1435100 w 1498600"/>
              <a:gd name="csY13" fmla="*/ 2527300 h 2952750"/>
              <a:gd name="csX14" fmla="*/ 1282700 w 1498600"/>
              <a:gd name="csY14" fmla="*/ 2705100 h 2952750"/>
              <a:gd name="csX15" fmla="*/ 1143000 w 1498600"/>
              <a:gd name="csY15" fmla="*/ 2819400 h 2952750"/>
              <a:gd name="csX16" fmla="*/ 933450 w 1498600"/>
              <a:gd name="csY16" fmla="*/ 2908300 h 2952750"/>
              <a:gd name="csX17" fmla="*/ 755650 w 1498600"/>
              <a:gd name="csY17" fmla="*/ 2940050 h 2952750"/>
              <a:gd name="csX18" fmla="*/ 749300 w 1498600"/>
              <a:gd name="csY18" fmla="*/ 2927350 h 2952750"/>
              <a:gd name="csX19" fmla="*/ 660400 w 1498600"/>
              <a:gd name="csY19" fmla="*/ 2952750 h 2952750"/>
              <a:gd name="csX20" fmla="*/ 590550 w 1498600"/>
              <a:gd name="csY20" fmla="*/ 2940050 h 2952750"/>
              <a:gd name="csX21" fmla="*/ 539750 w 1498600"/>
              <a:gd name="csY21" fmla="*/ 2882900 h 2952750"/>
              <a:gd name="csX22" fmla="*/ 336550 w 1498600"/>
              <a:gd name="csY22" fmla="*/ 2794000 h 2952750"/>
              <a:gd name="csX23" fmla="*/ 196850 w 1498600"/>
              <a:gd name="csY23" fmla="*/ 2686050 h 2952750"/>
              <a:gd name="csX24" fmla="*/ 95250 w 1498600"/>
              <a:gd name="csY24" fmla="*/ 2520950 h 2952750"/>
              <a:gd name="csX25" fmla="*/ 6350 w 1498600"/>
              <a:gd name="csY25" fmla="*/ 2298700 h 2952750"/>
              <a:gd name="csX26" fmla="*/ 0 w 1498600"/>
              <a:gd name="csY26" fmla="*/ 2152650 h 2952750"/>
              <a:gd name="csX27" fmla="*/ 6350 w 1498600"/>
              <a:gd name="csY27" fmla="*/ 2070100 h 2952750"/>
              <a:gd name="csX28" fmla="*/ 69850 w 1498600"/>
              <a:gd name="csY28" fmla="*/ 2019300 h 2952750"/>
              <a:gd name="csX29" fmla="*/ 50800 w 1498600"/>
              <a:gd name="csY29" fmla="*/ 1968500 h 2952750"/>
              <a:gd name="csX30" fmla="*/ 590550 w 1498600"/>
              <a:gd name="csY30" fmla="*/ 1492250 h 2952750"/>
              <a:gd name="csX31" fmla="*/ 730250 w 1498600"/>
              <a:gd name="csY31" fmla="*/ 1428750 h 2952750"/>
              <a:gd name="csX32" fmla="*/ 812800 w 1498600"/>
              <a:gd name="csY32" fmla="*/ 1428750 h 2952750"/>
              <a:gd name="csX33" fmla="*/ 850900 w 1498600"/>
              <a:gd name="csY33" fmla="*/ 1282700 h 2952750"/>
              <a:gd name="csX34" fmla="*/ 882650 w 1498600"/>
              <a:gd name="csY34" fmla="*/ 1244600 h 2952750"/>
              <a:gd name="csX35" fmla="*/ 152400 w 1498600"/>
              <a:gd name="csY3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946150 w 1498600"/>
              <a:gd name="csY4" fmla="*/ 1289050 h 2952750"/>
              <a:gd name="csX5" fmla="*/ 971550 w 1498600"/>
              <a:gd name="csY5" fmla="*/ 1314450 h 2952750"/>
              <a:gd name="csX6" fmla="*/ 939800 w 1498600"/>
              <a:gd name="csY6" fmla="*/ 1441450 h 2952750"/>
              <a:gd name="csX7" fmla="*/ 1041400 w 1498600"/>
              <a:gd name="csY7" fmla="*/ 1485900 h 2952750"/>
              <a:gd name="csX8" fmla="*/ 1143000 w 1498600"/>
              <a:gd name="csY8" fmla="*/ 1568450 h 2952750"/>
              <a:gd name="csX9" fmla="*/ 1498600 w 1498600"/>
              <a:gd name="csY9" fmla="*/ 2228850 h 2952750"/>
              <a:gd name="csX10" fmla="*/ 1466850 w 1498600"/>
              <a:gd name="csY10" fmla="*/ 2260600 h 2952750"/>
              <a:gd name="csX11" fmla="*/ 1498600 w 1498600"/>
              <a:gd name="csY11" fmla="*/ 2362200 h 2952750"/>
              <a:gd name="csX12" fmla="*/ 1435100 w 1498600"/>
              <a:gd name="csY12" fmla="*/ 2527300 h 2952750"/>
              <a:gd name="csX13" fmla="*/ 1282700 w 1498600"/>
              <a:gd name="csY13" fmla="*/ 2705100 h 2952750"/>
              <a:gd name="csX14" fmla="*/ 1143000 w 1498600"/>
              <a:gd name="csY14" fmla="*/ 2819400 h 2952750"/>
              <a:gd name="csX15" fmla="*/ 933450 w 1498600"/>
              <a:gd name="csY15" fmla="*/ 2908300 h 2952750"/>
              <a:gd name="csX16" fmla="*/ 755650 w 1498600"/>
              <a:gd name="csY16" fmla="*/ 2940050 h 2952750"/>
              <a:gd name="csX17" fmla="*/ 749300 w 1498600"/>
              <a:gd name="csY17" fmla="*/ 2927350 h 2952750"/>
              <a:gd name="csX18" fmla="*/ 660400 w 1498600"/>
              <a:gd name="csY18" fmla="*/ 2952750 h 2952750"/>
              <a:gd name="csX19" fmla="*/ 590550 w 1498600"/>
              <a:gd name="csY19" fmla="*/ 2940050 h 2952750"/>
              <a:gd name="csX20" fmla="*/ 539750 w 1498600"/>
              <a:gd name="csY20" fmla="*/ 2882900 h 2952750"/>
              <a:gd name="csX21" fmla="*/ 336550 w 1498600"/>
              <a:gd name="csY21" fmla="*/ 2794000 h 2952750"/>
              <a:gd name="csX22" fmla="*/ 196850 w 1498600"/>
              <a:gd name="csY22" fmla="*/ 2686050 h 2952750"/>
              <a:gd name="csX23" fmla="*/ 95250 w 1498600"/>
              <a:gd name="csY23" fmla="*/ 2520950 h 2952750"/>
              <a:gd name="csX24" fmla="*/ 6350 w 1498600"/>
              <a:gd name="csY24" fmla="*/ 2298700 h 2952750"/>
              <a:gd name="csX25" fmla="*/ 0 w 1498600"/>
              <a:gd name="csY25" fmla="*/ 2152650 h 2952750"/>
              <a:gd name="csX26" fmla="*/ 6350 w 1498600"/>
              <a:gd name="csY26" fmla="*/ 2070100 h 2952750"/>
              <a:gd name="csX27" fmla="*/ 69850 w 1498600"/>
              <a:gd name="csY27" fmla="*/ 2019300 h 2952750"/>
              <a:gd name="csX28" fmla="*/ 50800 w 1498600"/>
              <a:gd name="csY28" fmla="*/ 1968500 h 2952750"/>
              <a:gd name="csX29" fmla="*/ 590550 w 1498600"/>
              <a:gd name="csY29" fmla="*/ 1492250 h 2952750"/>
              <a:gd name="csX30" fmla="*/ 730250 w 1498600"/>
              <a:gd name="csY30" fmla="*/ 1428750 h 2952750"/>
              <a:gd name="csX31" fmla="*/ 812800 w 1498600"/>
              <a:gd name="csY31" fmla="*/ 1428750 h 2952750"/>
              <a:gd name="csX32" fmla="*/ 850900 w 1498600"/>
              <a:gd name="csY32" fmla="*/ 1282700 h 2952750"/>
              <a:gd name="csX33" fmla="*/ 882650 w 1498600"/>
              <a:gd name="csY33" fmla="*/ 1244600 h 2952750"/>
              <a:gd name="csX34" fmla="*/ 152400 w 1498600"/>
              <a:gd name="csY3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882650 w 1498600"/>
              <a:gd name="csY32" fmla="*/ 1244600 h 2952750"/>
              <a:gd name="csX33" fmla="*/ 152400 w 1498600"/>
              <a:gd name="csY3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152400 w 1498600"/>
              <a:gd name="csY3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152400 w 1498600"/>
              <a:gd name="csY3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71550 w 1498600"/>
              <a:gd name="csY3" fmla="*/ 1314450 h 2952750"/>
              <a:gd name="csX4" fmla="*/ 939800 w 1498600"/>
              <a:gd name="csY4" fmla="*/ 1441450 h 2952750"/>
              <a:gd name="csX5" fmla="*/ 1041400 w 1498600"/>
              <a:gd name="csY5" fmla="*/ 1485900 h 2952750"/>
              <a:gd name="csX6" fmla="*/ 1143000 w 1498600"/>
              <a:gd name="csY6" fmla="*/ 1568450 h 2952750"/>
              <a:gd name="csX7" fmla="*/ 1498600 w 1498600"/>
              <a:gd name="csY7" fmla="*/ 2228850 h 2952750"/>
              <a:gd name="csX8" fmla="*/ 1466850 w 1498600"/>
              <a:gd name="csY8" fmla="*/ 2260600 h 2952750"/>
              <a:gd name="csX9" fmla="*/ 1498600 w 1498600"/>
              <a:gd name="csY9" fmla="*/ 2362200 h 2952750"/>
              <a:gd name="csX10" fmla="*/ 1435100 w 1498600"/>
              <a:gd name="csY10" fmla="*/ 2527300 h 2952750"/>
              <a:gd name="csX11" fmla="*/ 1282700 w 1498600"/>
              <a:gd name="csY11" fmla="*/ 2705100 h 2952750"/>
              <a:gd name="csX12" fmla="*/ 1143000 w 1498600"/>
              <a:gd name="csY12" fmla="*/ 2819400 h 2952750"/>
              <a:gd name="csX13" fmla="*/ 933450 w 1498600"/>
              <a:gd name="csY13" fmla="*/ 2908300 h 2952750"/>
              <a:gd name="csX14" fmla="*/ 755650 w 1498600"/>
              <a:gd name="csY14" fmla="*/ 2940050 h 2952750"/>
              <a:gd name="csX15" fmla="*/ 749300 w 1498600"/>
              <a:gd name="csY15" fmla="*/ 2927350 h 2952750"/>
              <a:gd name="csX16" fmla="*/ 660400 w 1498600"/>
              <a:gd name="csY16" fmla="*/ 2952750 h 2952750"/>
              <a:gd name="csX17" fmla="*/ 590550 w 1498600"/>
              <a:gd name="csY17" fmla="*/ 2940050 h 2952750"/>
              <a:gd name="csX18" fmla="*/ 539750 w 1498600"/>
              <a:gd name="csY18" fmla="*/ 2882900 h 2952750"/>
              <a:gd name="csX19" fmla="*/ 336550 w 1498600"/>
              <a:gd name="csY19" fmla="*/ 2794000 h 2952750"/>
              <a:gd name="csX20" fmla="*/ 196850 w 1498600"/>
              <a:gd name="csY20" fmla="*/ 2686050 h 2952750"/>
              <a:gd name="csX21" fmla="*/ 95250 w 1498600"/>
              <a:gd name="csY21" fmla="*/ 2520950 h 2952750"/>
              <a:gd name="csX22" fmla="*/ 6350 w 1498600"/>
              <a:gd name="csY22" fmla="*/ 2298700 h 2952750"/>
              <a:gd name="csX23" fmla="*/ 0 w 1498600"/>
              <a:gd name="csY23" fmla="*/ 2152650 h 2952750"/>
              <a:gd name="csX24" fmla="*/ 6350 w 1498600"/>
              <a:gd name="csY24" fmla="*/ 2070100 h 2952750"/>
              <a:gd name="csX25" fmla="*/ 69850 w 1498600"/>
              <a:gd name="csY25" fmla="*/ 2019300 h 2952750"/>
              <a:gd name="csX26" fmla="*/ 50800 w 1498600"/>
              <a:gd name="csY26" fmla="*/ 1968500 h 2952750"/>
              <a:gd name="csX27" fmla="*/ 590550 w 1498600"/>
              <a:gd name="csY27" fmla="*/ 1492250 h 2952750"/>
              <a:gd name="csX28" fmla="*/ 730250 w 1498600"/>
              <a:gd name="csY28" fmla="*/ 1428750 h 2952750"/>
              <a:gd name="csX29" fmla="*/ 812800 w 1498600"/>
              <a:gd name="csY29" fmla="*/ 1428750 h 2952750"/>
              <a:gd name="csX30" fmla="*/ 152400 w 1498600"/>
              <a:gd name="csY3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12800 w 1498600"/>
              <a:gd name="csY28" fmla="*/ 1428750 h 2952750"/>
              <a:gd name="csX29" fmla="*/ 152400 w 1498600"/>
              <a:gd name="csY2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09625 w 1498600"/>
              <a:gd name="csY28" fmla="*/ 1412875 h 2952750"/>
              <a:gd name="csX29" fmla="*/ 152400 w 1498600"/>
              <a:gd name="csY29" fmla="*/ 0 h 2952750"/>
              <a:gd name="csX0" fmla="*/ 809625 w 1498600"/>
              <a:gd name="csY0" fmla="*/ 1400175 h 2940050"/>
              <a:gd name="csX1" fmla="*/ 381000 w 1498600"/>
              <a:gd name="csY1" fmla="*/ 82550 h 2940050"/>
              <a:gd name="csX2" fmla="*/ 196850 w 1498600"/>
              <a:gd name="csY2" fmla="*/ 0 h 2940050"/>
              <a:gd name="csX3" fmla="*/ 939800 w 1498600"/>
              <a:gd name="csY3" fmla="*/ 1428750 h 2940050"/>
              <a:gd name="csX4" fmla="*/ 1041400 w 1498600"/>
              <a:gd name="csY4" fmla="*/ 1473200 h 2940050"/>
              <a:gd name="csX5" fmla="*/ 1143000 w 1498600"/>
              <a:gd name="csY5" fmla="*/ 1555750 h 2940050"/>
              <a:gd name="csX6" fmla="*/ 1498600 w 1498600"/>
              <a:gd name="csY6" fmla="*/ 2216150 h 2940050"/>
              <a:gd name="csX7" fmla="*/ 1466850 w 1498600"/>
              <a:gd name="csY7" fmla="*/ 2247900 h 2940050"/>
              <a:gd name="csX8" fmla="*/ 1498600 w 1498600"/>
              <a:gd name="csY8" fmla="*/ 2349500 h 2940050"/>
              <a:gd name="csX9" fmla="*/ 1435100 w 1498600"/>
              <a:gd name="csY9" fmla="*/ 2514600 h 2940050"/>
              <a:gd name="csX10" fmla="*/ 1282700 w 1498600"/>
              <a:gd name="csY10" fmla="*/ 2692400 h 2940050"/>
              <a:gd name="csX11" fmla="*/ 1143000 w 1498600"/>
              <a:gd name="csY11" fmla="*/ 2806700 h 2940050"/>
              <a:gd name="csX12" fmla="*/ 933450 w 1498600"/>
              <a:gd name="csY12" fmla="*/ 2895600 h 2940050"/>
              <a:gd name="csX13" fmla="*/ 755650 w 1498600"/>
              <a:gd name="csY13" fmla="*/ 2927350 h 2940050"/>
              <a:gd name="csX14" fmla="*/ 749300 w 1498600"/>
              <a:gd name="csY14" fmla="*/ 2914650 h 2940050"/>
              <a:gd name="csX15" fmla="*/ 660400 w 1498600"/>
              <a:gd name="csY15" fmla="*/ 2940050 h 2940050"/>
              <a:gd name="csX16" fmla="*/ 590550 w 1498600"/>
              <a:gd name="csY16" fmla="*/ 2927350 h 2940050"/>
              <a:gd name="csX17" fmla="*/ 539750 w 1498600"/>
              <a:gd name="csY17" fmla="*/ 2870200 h 2940050"/>
              <a:gd name="csX18" fmla="*/ 336550 w 1498600"/>
              <a:gd name="csY18" fmla="*/ 2781300 h 2940050"/>
              <a:gd name="csX19" fmla="*/ 196850 w 1498600"/>
              <a:gd name="csY19" fmla="*/ 2673350 h 2940050"/>
              <a:gd name="csX20" fmla="*/ 95250 w 1498600"/>
              <a:gd name="csY20" fmla="*/ 2508250 h 2940050"/>
              <a:gd name="csX21" fmla="*/ 6350 w 1498600"/>
              <a:gd name="csY21" fmla="*/ 2286000 h 2940050"/>
              <a:gd name="csX22" fmla="*/ 0 w 1498600"/>
              <a:gd name="csY22" fmla="*/ 2139950 h 2940050"/>
              <a:gd name="csX23" fmla="*/ 6350 w 1498600"/>
              <a:gd name="csY23" fmla="*/ 2057400 h 2940050"/>
              <a:gd name="csX24" fmla="*/ 69850 w 1498600"/>
              <a:gd name="csY24" fmla="*/ 2006600 h 2940050"/>
              <a:gd name="csX25" fmla="*/ 50800 w 1498600"/>
              <a:gd name="csY25" fmla="*/ 1955800 h 2940050"/>
              <a:gd name="csX26" fmla="*/ 590550 w 1498600"/>
              <a:gd name="csY26" fmla="*/ 1479550 h 2940050"/>
              <a:gd name="csX27" fmla="*/ 730250 w 1498600"/>
              <a:gd name="csY27" fmla="*/ 1416050 h 2940050"/>
              <a:gd name="csX28" fmla="*/ 809625 w 1498600"/>
              <a:gd name="csY28" fmla="*/ 1400175 h 2940050"/>
              <a:gd name="csX0" fmla="*/ 809625 w 1498600"/>
              <a:gd name="csY0" fmla="*/ 1317625 h 2857500"/>
              <a:gd name="csX1" fmla="*/ 381000 w 1498600"/>
              <a:gd name="csY1" fmla="*/ 0 h 2857500"/>
              <a:gd name="csX2" fmla="*/ 939800 w 1498600"/>
              <a:gd name="csY2" fmla="*/ 1346200 h 2857500"/>
              <a:gd name="csX3" fmla="*/ 1041400 w 1498600"/>
              <a:gd name="csY3" fmla="*/ 1390650 h 2857500"/>
              <a:gd name="csX4" fmla="*/ 1143000 w 1498600"/>
              <a:gd name="csY4" fmla="*/ 1473200 h 2857500"/>
              <a:gd name="csX5" fmla="*/ 1498600 w 1498600"/>
              <a:gd name="csY5" fmla="*/ 2133600 h 2857500"/>
              <a:gd name="csX6" fmla="*/ 1466850 w 1498600"/>
              <a:gd name="csY6" fmla="*/ 2165350 h 2857500"/>
              <a:gd name="csX7" fmla="*/ 1498600 w 1498600"/>
              <a:gd name="csY7" fmla="*/ 2266950 h 2857500"/>
              <a:gd name="csX8" fmla="*/ 1435100 w 1498600"/>
              <a:gd name="csY8" fmla="*/ 2432050 h 2857500"/>
              <a:gd name="csX9" fmla="*/ 1282700 w 1498600"/>
              <a:gd name="csY9" fmla="*/ 2609850 h 2857500"/>
              <a:gd name="csX10" fmla="*/ 1143000 w 1498600"/>
              <a:gd name="csY10" fmla="*/ 2724150 h 2857500"/>
              <a:gd name="csX11" fmla="*/ 933450 w 1498600"/>
              <a:gd name="csY11" fmla="*/ 2813050 h 2857500"/>
              <a:gd name="csX12" fmla="*/ 755650 w 1498600"/>
              <a:gd name="csY12" fmla="*/ 2844800 h 2857500"/>
              <a:gd name="csX13" fmla="*/ 749300 w 1498600"/>
              <a:gd name="csY13" fmla="*/ 2832100 h 2857500"/>
              <a:gd name="csX14" fmla="*/ 660400 w 1498600"/>
              <a:gd name="csY14" fmla="*/ 2857500 h 2857500"/>
              <a:gd name="csX15" fmla="*/ 590550 w 1498600"/>
              <a:gd name="csY15" fmla="*/ 2844800 h 2857500"/>
              <a:gd name="csX16" fmla="*/ 539750 w 1498600"/>
              <a:gd name="csY16" fmla="*/ 2787650 h 2857500"/>
              <a:gd name="csX17" fmla="*/ 336550 w 1498600"/>
              <a:gd name="csY17" fmla="*/ 2698750 h 2857500"/>
              <a:gd name="csX18" fmla="*/ 196850 w 1498600"/>
              <a:gd name="csY18" fmla="*/ 2590800 h 2857500"/>
              <a:gd name="csX19" fmla="*/ 95250 w 1498600"/>
              <a:gd name="csY19" fmla="*/ 2425700 h 2857500"/>
              <a:gd name="csX20" fmla="*/ 6350 w 1498600"/>
              <a:gd name="csY20" fmla="*/ 2203450 h 2857500"/>
              <a:gd name="csX21" fmla="*/ 0 w 1498600"/>
              <a:gd name="csY21" fmla="*/ 2057400 h 2857500"/>
              <a:gd name="csX22" fmla="*/ 6350 w 1498600"/>
              <a:gd name="csY22" fmla="*/ 1974850 h 2857500"/>
              <a:gd name="csX23" fmla="*/ 69850 w 1498600"/>
              <a:gd name="csY23" fmla="*/ 1924050 h 2857500"/>
              <a:gd name="csX24" fmla="*/ 50800 w 1498600"/>
              <a:gd name="csY24" fmla="*/ 1873250 h 2857500"/>
              <a:gd name="csX25" fmla="*/ 590550 w 1498600"/>
              <a:gd name="csY25" fmla="*/ 1397000 h 2857500"/>
              <a:gd name="csX26" fmla="*/ 730250 w 1498600"/>
              <a:gd name="csY26" fmla="*/ 1333500 h 2857500"/>
              <a:gd name="csX27" fmla="*/ 809625 w 1498600"/>
              <a:gd name="csY27" fmla="*/ 1317625 h 2857500"/>
              <a:gd name="csX0" fmla="*/ 809625 w 1498600"/>
              <a:gd name="csY0" fmla="*/ 0 h 1539875"/>
              <a:gd name="csX1" fmla="*/ 939800 w 1498600"/>
              <a:gd name="csY1" fmla="*/ 28575 h 1539875"/>
              <a:gd name="csX2" fmla="*/ 1041400 w 1498600"/>
              <a:gd name="csY2" fmla="*/ 73025 h 1539875"/>
              <a:gd name="csX3" fmla="*/ 1143000 w 1498600"/>
              <a:gd name="csY3" fmla="*/ 155575 h 1539875"/>
              <a:gd name="csX4" fmla="*/ 1498600 w 1498600"/>
              <a:gd name="csY4" fmla="*/ 815975 h 1539875"/>
              <a:gd name="csX5" fmla="*/ 1466850 w 1498600"/>
              <a:gd name="csY5" fmla="*/ 847725 h 1539875"/>
              <a:gd name="csX6" fmla="*/ 1498600 w 1498600"/>
              <a:gd name="csY6" fmla="*/ 949325 h 1539875"/>
              <a:gd name="csX7" fmla="*/ 1435100 w 1498600"/>
              <a:gd name="csY7" fmla="*/ 1114425 h 1539875"/>
              <a:gd name="csX8" fmla="*/ 1282700 w 1498600"/>
              <a:gd name="csY8" fmla="*/ 1292225 h 1539875"/>
              <a:gd name="csX9" fmla="*/ 1143000 w 1498600"/>
              <a:gd name="csY9" fmla="*/ 1406525 h 1539875"/>
              <a:gd name="csX10" fmla="*/ 933450 w 1498600"/>
              <a:gd name="csY10" fmla="*/ 1495425 h 1539875"/>
              <a:gd name="csX11" fmla="*/ 755650 w 1498600"/>
              <a:gd name="csY11" fmla="*/ 1527175 h 1539875"/>
              <a:gd name="csX12" fmla="*/ 749300 w 1498600"/>
              <a:gd name="csY12" fmla="*/ 1514475 h 1539875"/>
              <a:gd name="csX13" fmla="*/ 660400 w 1498600"/>
              <a:gd name="csY13" fmla="*/ 1539875 h 1539875"/>
              <a:gd name="csX14" fmla="*/ 590550 w 1498600"/>
              <a:gd name="csY14" fmla="*/ 1527175 h 1539875"/>
              <a:gd name="csX15" fmla="*/ 539750 w 1498600"/>
              <a:gd name="csY15" fmla="*/ 1470025 h 1539875"/>
              <a:gd name="csX16" fmla="*/ 336550 w 1498600"/>
              <a:gd name="csY16" fmla="*/ 1381125 h 1539875"/>
              <a:gd name="csX17" fmla="*/ 196850 w 1498600"/>
              <a:gd name="csY17" fmla="*/ 1273175 h 1539875"/>
              <a:gd name="csX18" fmla="*/ 95250 w 1498600"/>
              <a:gd name="csY18" fmla="*/ 1108075 h 1539875"/>
              <a:gd name="csX19" fmla="*/ 6350 w 1498600"/>
              <a:gd name="csY19" fmla="*/ 885825 h 1539875"/>
              <a:gd name="csX20" fmla="*/ 0 w 1498600"/>
              <a:gd name="csY20" fmla="*/ 739775 h 1539875"/>
              <a:gd name="csX21" fmla="*/ 6350 w 1498600"/>
              <a:gd name="csY21" fmla="*/ 657225 h 1539875"/>
              <a:gd name="csX22" fmla="*/ 69850 w 1498600"/>
              <a:gd name="csY22" fmla="*/ 606425 h 1539875"/>
              <a:gd name="csX23" fmla="*/ 50800 w 1498600"/>
              <a:gd name="csY23" fmla="*/ 555625 h 1539875"/>
              <a:gd name="csX24" fmla="*/ 590550 w 1498600"/>
              <a:gd name="csY24" fmla="*/ 79375 h 1539875"/>
              <a:gd name="csX25" fmla="*/ 730250 w 1498600"/>
              <a:gd name="csY25" fmla="*/ 15875 h 1539875"/>
              <a:gd name="csX26" fmla="*/ 809625 w 1498600"/>
              <a:gd name="csY26" fmla="*/ 0 h 15398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498600" h="1539875">
                <a:moveTo>
                  <a:pt x="809625" y="0"/>
                </a:moveTo>
                <a:lnTo>
                  <a:pt x="939800" y="28575"/>
                </a:lnTo>
                <a:lnTo>
                  <a:pt x="1041400" y="73025"/>
                </a:lnTo>
                <a:lnTo>
                  <a:pt x="1143000" y="155575"/>
                </a:lnTo>
                <a:lnTo>
                  <a:pt x="1498600" y="815975"/>
                </a:lnTo>
                <a:lnTo>
                  <a:pt x="1466850" y="847725"/>
                </a:lnTo>
                <a:lnTo>
                  <a:pt x="1498600" y="949325"/>
                </a:lnTo>
                <a:lnTo>
                  <a:pt x="1435100" y="1114425"/>
                </a:lnTo>
                <a:lnTo>
                  <a:pt x="1282700" y="1292225"/>
                </a:lnTo>
                <a:lnTo>
                  <a:pt x="1143000" y="1406525"/>
                </a:lnTo>
                <a:lnTo>
                  <a:pt x="933450" y="1495425"/>
                </a:lnTo>
                <a:lnTo>
                  <a:pt x="755650" y="1527175"/>
                </a:lnTo>
                <a:lnTo>
                  <a:pt x="749300" y="1514475"/>
                </a:lnTo>
                <a:lnTo>
                  <a:pt x="660400" y="1539875"/>
                </a:lnTo>
                <a:lnTo>
                  <a:pt x="590550" y="1527175"/>
                </a:lnTo>
                <a:lnTo>
                  <a:pt x="539750" y="1470025"/>
                </a:lnTo>
                <a:lnTo>
                  <a:pt x="336550" y="1381125"/>
                </a:lnTo>
                <a:lnTo>
                  <a:pt x="196850" y="1273175"/>
                </a:lnTo>
                <a:lnTo>
                  <a:pt x="95250" y="1108075"/>
                </a:lnTo>
                <a:lnTo>
                  <a:pt x="6350" y="885825"/>
                </a:lnTo>
                <a:lnTo>
                  <a:pt x="0" y="739775"/>
                </a:lnTo>
                <a:lnTo>
                  <a:pt x="6350" y="657225"/>
                </a:lnTo>
                <a:lnTo>
                  <a:pt x="69850" y="606425"/>
                </a:lnTo>
                <a:lnTo>
                  <a:pt x="50800" y="555625"/>
                </a:lnTo>
                <a:lnTo>
                  <a:pt x="590550" y="79375"/>
                </a:lnTo>
                <a:lnTo>
                  <a:pt x="730250" y="15875"/>
                </a:lnTo>
                <a:lnTo>
                  <a:pt x="809625" y="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F5357E4F-5EE2-A110-0EE7-267F6EC07F43}"/>
              </a:ext>
            </a:extLst>
          </p:cNvPr>
          <p:cNvSpPr/>
          <p:nvPr/>
        </p:nvSpPr>
        <p:spPr>
          <a:xfrm>
            <a:off x="5197478" y="1498601"/>
            <a:ext cx="1187450" cy="2037029"/>
          </a:xfrm>
          <a:custGeom>
            <a:avLst/>
            <a:gdLst>
              <a:gd name="connsiteX0" fmla="*/ 285750 w 1504950"/>
              <a:gd name="connsiteY0" fmla="*/ 0 h 3549650"/>
              <a:gd name="connsiteX1" fmla="*/ 501650 w 1504950"/>
              <a:gd name="connsiteY1" fmla="*/ 44450 h 3549650"/>
              <a:gd name="connsiteX2" fmla="*/ 387350 w 1504950"/>
              <a:gd name="connsiteY2" fmla="*/ 692150 h 3549650"/>
              <a:gd name="connsiteX3" fmla="*/ 203200 w 1504950"/>
              <a:gd name="connsiteY3" fmla="*/ 609600 h 3549650"/>
              <a:gd name="connsiteX4" fmla="*/ 127000 w 1504950"/>
              <a:gd name="connsiteY4" fmla="*/ 1079500 h 3549650"/>
              <a:gd name="connsiteX5" fmla="*/ 1187450 w 1504950"/>
              <a:gd name="connsiteY5" fmla="*/ 1263650 h 3549650"/>
              <a:gd name="connsiteX6" fmla="*/ 1168400 w 1504950"/>
              <a:gd name="connsiteY6" fmla="*/ 1384300 h 3549650"/>
              <a:gd name="connsiteX7" fmla="*/ 1117600 w 1504950"/>
              <a:gd name="connsiteY7" fmla="*/ 1454150 h 3549650"/>
              <a:gd name="connsiteX8" fmla="*/ 1104900 w 1504950"/>
              <a:gd name="connsiteY8" fmla="*/ 1543050 h 3549650"/>
              <a:gd name="connsiteX9" fmla="*/ 1028700 w 1504950"/>
              <a:gd name="connsiteY9" fmla="*/ 1619250 h 3549650"/>
              <a:gd name="connsiteX10" fmla="*/ 990600 w 1504950"/>
              <a:gd name="connsiteY10" fmla="*/ 1612900 h 3549650"/>
              <a:gd name="connsiteX11" fmla="*/ 952500 w 1504950"/>
              <a:gd name="connsiteY11" fmla="*/ 1885950 h 3549650"/>
              <a:gd name="connsiteX12" fmla="*/ 977900 w 1504950"/>
              <a:gd name="connsiteY12" fmla="*/ 1911350 h 3549650"/>
              <a:gd name="connsiteX13" fmla="*/ 946150 w 1504950"/>
              <a:gd name="connsiteY13" fmla="*/ 2038350 h 3549650"/>
              <a:gd name="connsiteX14" fmla="*/ 1047750 w 1504950"/>
              <a:gd name="connsiteY14" fmla="*/ 2082800 h 3549650"/>
              <a:gd name="connsiteX15" fmla="*/ 1149350 w 1504950"/>
              <a:gd name="connsiteY15" fmla="*/ 2165350 h 3549650"/>
              <a:gd name="connsiteX16" fmla="*/ 1504950 w 1504950"/>
              <a:gd name="connsiteY16" fmla="*/ 2825750 h 3549650"/>
              <a:gd name="connsiteX17" fmla="*/ 1473200 w 1504950"/>
              <a:gd name="connsiteY17" fmla="*/ 2857500 h 3549650"/>
              <a:gd name="connsiteX18" fmla="*/ 1504950 w 1504950"/>
              <a:gd name="connsiteY18" fmla="*/ 2959100 h 3549650"/>
              <a:gd name="connsiteX19" fmla="*/ 1441450 w 1504950"/>
              <a:gd name="connsiteY19" fmla="*/ 3124200 h 3549650"/>
              <a:gd name="connsiteX20" fmla="*/ 1289050 w 1504950"/>
              <a:gd name="connsiteY20" fmla="*/ 3302000 h 3549650"/>
              <a:gd name="connsiteX21" fmla="*/ 1149350 w 1504950"/>
              <a:gd name="connsiteY21" fmla="*/ 3416300 h 3549650"/>
              <a:gd name="connsiteX22" fmla="*/ 939800 w 1504950"/>
              <a:gd name="connsiteY22" fmla="*/ 3505200 h 3549650"/>
              <a:gd name="connsiteX23" fmla="*/ 762000 w 1504950"/>
              <a:gd name="connsiteY23" fmla="*/ 3536950 h 3549650"/>
              <a:gd name="connsiteX24" fmla="*/ 755650 w 1504950"/>
              <a:gd name="connsiteY24" fmla="*/ 3524250 h 3549650"/>
              <a:gd name="connsiteX25" fmla="*/ 666750 w 1504950"/>
              <a:gd name="connsiteY25" fmla="*/ 3549650 h 3549650"/>
              <a:gd name="connsiteX26" fmla="*/ 596900 w 1504950"/>
              <a:gd name="connsiteY26" fmla="*/ 3536950 h 3549650"/>
              <a:gd name="connsiteX27" fmla="*/ 546100 w 1504950"/>
              <a:gd name="connsiteY27" fmla="*/ 3479800 h 3549650"/>
              <a:gd name="connsiteX28" fmla="*/ 342900 w 1504950"/>
              <a:gd name="connsiteY28" fmla="*/ 3390900 h 3549650"/>
              <a:gd name="connsiteX29" fmla="*/ 203200 w 1504950"/>
              <a:gd name="connsiteY29" fmla="*/ 3282950 h 3549650"/>
              <a:gd name="connsiteX30" fmla="*/ 101600 w 1504950"/>
              <a:gd name="connsiteY30" fmla="*/ 3117850 h 3549650"/>
              <a:gd name="connsiteX31" fmla="*/ 12700 w 1504950"/>
              <a:gd name="connsiteY31" fmla="*/ 2895600 h 3549650"/>
              <a:gd name="connsiteX32" fmla="*/ 6350 w 1504950"/>
              <a:gd name="connsiteY32" fmla="*/ 2749550 h 3549650"/>
              <a:gd name="connsiteX33" fmla="*/ 12700 w 1504950"/>
              <a:gd name="connsiteY33" fmla="*/ 2667000 h 3549650"/>
              <a:gd name="connsiteX34" fmla="*/ 76200 w 1504950"/>
              <a:gd name="connsiteY34" fmla="*/ 2616200 h 3549650"/>
              <a:gd name="connsiteX35" fmla="*/ 57150 w 1504950"/>
              <a:gd name="connsiteY35" fmla="*/ 2565400 h 3549650"/>
              <a:gd name="connsiteX36" fmla="*/ 596900 w 1504950"/>
              <a:gd name="connsiteY36" fmla="*/ 2089150 h 3549650"/>
              <a:gd name="connsiteX37" fmla="*/ 736600 w 1504950"/>
              <a:gd name="connsiteY37" fmla="*/ 2025650 h 3549650"/>
              <a:gd name="connsiteX38" fmla="*/ 819150 w 1504950"/>
              <a:gd name="connsiteY38" fmla="*/ 2025650 h 3549650"/>
              <a:gd name="connsiteX39" fmla="*/ 857250 w 1504950"/>
              <a:gd name="connsiteY39" fmla="*/ 1879600 h 3549650"/>
              <a:gd name="connsiteX40" fmla="*/ 889000 w 1504950"/>
              <a:gd name="connsiteY40" fmla="*/ 1841500 h 3549650"/>
              <a:gd name="connsiteX41" fmla="*/ 933450 w 1504950"/>
              <a:gd name="connsiteY41" fmla="*/ 1587500 h 3549650"/>
              <a:gd name="connsiteX42" fmla="*/ 882650 w 1504950"/>
              <a:gd name="connsiteY42" fmla="*/ 1581150 h 3549650"/>
              <a:gd name="connsiteX43" fmla="*/ 838200 w 1504950"/>
              <a:gd name="connsiteY43" fmla="*/ 1511300 h 3549650"/>
              <a:gd name="connsiteX44" fmla="*/ 844550 w 1504950"/>
              <a:gd name="connsiteY44" fmla="*/ 1397000 h 3549650"/>
              <a:gd name="connsiteX45" fmla="*/ 69850 w 1504950"/>
              <a:gd name="connsiteY45" fmla="*/ 1244600 h 3549650"/>
              <a:gd name="connsiteX46" fmla="*/ 158750 w 1504950"/>
              <a:gd name="connsiteY46" fmla="*/ 596900 h 3549650"/>
              <a:gd name="connsiteX47" fmla="*/ 0 w 1504950"/>
              <a:gd name="connsiteY47" fmla="*/ 552450 h 3549650"/>
              <a:gd name="connsiteX48" fmla="*/ 82550 w 1504950"/>
              <a:gd name="connsiteY48" fmla="*/ 184150 h 3549650"/>
              <a:gd name="connsiteX49" fmla="*/ 285750 w 1504950"/>
              <a:gd name="connsiteY49" fmla="*/ 0 h 3549650"/>
              <a:gd name="connsiteX0" fmla="*/ 264583 w 1504950"/>
              <a:gd name="connsiteY0" fmla="*/ 0 h 3536950"/>
              <a:gd name="connsiteX1" fmla="*/ 501650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27617 w 1504950"/>
              <a:gd name="connsiteY43" fmla="*/ 1515533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57150 w 1504950"/>
              <a:gd name="csY35" fmla="*/ 2552700 h 3536950"/>
              <a:gd name="csX36" fmla="*/ 596900 w 1504950"/>
              <a:gd name="csY36" fmla="*/ 2076450 h 3536950"/>
              <a:gd name="csX37" fmla="*/ 819150 w 1504950"/>
              <a:gd name="csY37" fmla="*/ 2012950 h 3536950"/>
              <a:gd name="csX38" fmla="*/ 857250 w 1504950"/>
              <a:gd name="csY38" fmla="*/ 1866900 h 3536950"/>
              <a:gd name="csX39" fmla="*/ 889000 w 1504950"/>
              <a:gd name="csY39" fmla="*/ 1828800 h 3536950"/>
              <a:gd name="csX40" fmla="*/ 927100 w 1504950"/>
              <a:gd name="csY40" fmla="*/ 1610783 h 3536950"/>
              <a:gd name="csX41" fmla="*/ 869950 w 1504950"/>
              <a:gd name="csY41" fmla="*/ 1602317 h 3536950"/>
              <a:gd name="csX42" fmla="*/ 827617 w 1504950"/>
              <a:gd name="csY42" fmla="*/ 1515533 h 3536950"/>
              <a:gd name="csX43" fmla="*/ 844550 w 1504950"/>
              <a:gd name="csY43" fmla="*/ 1384300 h 3536950"/>
              <a:gd name="csX44" fmla="*/ 69850 w 1504950"/>
              <a:gd name="csY44" fmla="*/ 1231900 h 3536950"/>
              <a:gd name="csX45" fmla="*/ 158750 w 1504950"/>
              <a:gd name="csY45" fmla="*/ 584200 h 3536950"/>
              <a:gd name="csX46" fmla="*/ 0 w 1504950"/>
              <a:gd name="csY46" fmla="*/ 539750 h 3536950"/>
              <a:gd name="csX47" fmla="*/ 82550 w 1504950"/>
              <a:gd name="csY47" fmla="*/ 171450 h 3536950"/>
              <a:gd name="csX48" fmla="*/ 264583 w 1504950"/>
              <a:gd name="csY48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57150 w 1504950"/>
              <a:gd name="csY35" fmla="*/ 2552700 h 3536950"/>
              <a:gd name="csX36" fmla="*/ 819150 w 1504950"/>
              <a:gd name="csY36" fmla="*/ 2012950 h 3536950"/>
              <a:gd name="csX37" fmla="*/ 857250 w 1504950"/>
              <a:gd name="csY37" fmla="*/ 1866900 h 3536950"/>
              <a:gd name="csX38" fmla="*/ 889000 w 1504950"/>
              <a:gd name="csY38" fmla="*/ 1828800 h 3536950"/>
              <a:gd name="csX39" fmla="*/ 927100 w 1504950"/>
              <a:gd name="csY39" fmla="*/ 1610783 h 3536950"/>
              <a:gd name="csX40" fmla="*/ 869950 w 1504950"/>
              <a:gd name="csY40" fmla="*/ 1602317 h 3536950"/>
              <a:gd name="csX41" fmla="*/ 827617 w 1504950"/>
              <a:gd name="csY41" fmla="*/ 1515533 h 3536950"/>
              <a:gd name="csX42" fmla="*/ 844550 w 1504950"/>
              <a:gd name="csY42" fmla="*/ 1384300 h 3536950"/>
              <a:gd name="csX43" fmla="*/ 69850 w 1504950"/>
              <a:gd name="csY43" fmla="*/ 1231900 h 3536950"/>
              <a:gd name="csX44" fmla="*/ 158750 w 1504950"/>
              <a:gd name="csY44" fmla="*/ 584200 h 3536950"/>
              <a:gd name="csX45" fmla="*/ 0 w 1504950"/>
              <a:gd name="csY45" fmla="*/ 539750 h 3536950"/>
              <a:gd name="csX46" fmla="*/ 82550 w 1504950"/>
              <a:gd name="csY46" fmla="*/ 171450 h 3536950"/>
              <a:gd name="csX47" fmla="*/ 264583 w 1504950"/>
              <a:gd name="csY47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819150 w 1504950"/>
              <a:gd name="csY35" fmla="*/ 2012950 h 3536950"/>
              <a:gd name="csX36" fmla="*/ 857250 w 1504950"/>
              <a:gd name="csY36" fmla="*/ 1866900 h 3536950"/>
              <a:gd name="csX37" fmla="*/ 889000 w 1504950"/>
              <a:gd name="csY37" fmla="*/ 1828800 h 3536950"/>
              <a:gd name="csX38" fmla="*/ 927100 w 1504950"/>
              <a:gd name="csY38" fmla="*/ 1610783 h 3536950"/>
              <a:gd name="csX39" fmla="*/ 869950 w 1504950"/>
              <a:gd name="csY39" fmla="*/ 1602317 h 3536950"/>
              <a:gd name="csX40" fmla="*/ 827617 w 1504950"/>
              <a:gd name="csY40" fmla="*/ 1515533 h 3536950"/>
              <a:gd name="csX41" fmla="*/ 844550 w 1504950"/>
              <a:gd name="csY41" fmla="*/ 1384300 h 3536950"/>
              <a:gd name="csX42" fmla="*/ 69850 w 1504950"/>
              <a:gd name="csY42" fmla="*/ 1231900 h 3536950"/>
              <a:gd name="csX43" fmla="*/ 158750 w 1504950"/>
              <a:gd name="csY43" fmla="*/ 584200 h 3536950"/>
              <a:gd name="csX44" fmla="*/ 0 w 1504950"/>
              <a:gd name="csY44" fmla="*/ 539750 h 3536950"/>
              <a:gd name="csX45" fmla="*/ 82550 w 1504950"/>
              <a:gd name="csY45" fmla="*/ 171450 h 3536950"/>
              <a:gd name="csX46" fmla="*/ 264583 w 1504950"/>
              <a:gd name="csY46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819150 w 1504950"/>
              <a:gd name="csY34" fmla="*/ 2012950 h 3536950"/>
              <a:gd name="csX35" fmla="*/ 857250 w 1504950"/>
              <a:gd name="csY35" fmla="*/ 1866900 h 3536950"/>
              <a:gd name="csX36" fmla="*/ 889000 w 1504950"/>
              <a:gd name="csY36" fmla="*/ 1828800 h 3536950"/>
              <a:gd name="csX37" fmla="*/ 927100 w 1504950"/>
              <a:gd name="csY37" fmla="*/ 1610783 h 3536950"/>
              <a:gd name="csX38" fmla="*/ 869950 w 1504950"/>
              <a:gd name="csY38" fmla="*/ 1602317 h 3536950"/>
              <a:gd name="csX39" fmla="*/ 827617 w 1504950"/>
              <a:gd name="csY39" fmla="*/ 1515533 h 3536950"/>
              <a:gd name="csX40" fmla="*/ 844550 w 1504950"/>
              <a:gd name="csY40" fmla="*/ 1384300 h 3536950"/>
              <a:gd name="csX41" fmla="*/ 69850 w 1504950"/>
              <a:gd name="csY41" fmla="*/ 1231900 h 3536950"/>
              <a:gd name="csX42" fmla="*/ 158750 w 1504950"/>
              <a:gd name="csY42" fmla="*/ 584200 h 3536950"/>
              <a:gd name="csX43" fmla="*/ 0 w 1504950"/>
              <a:gd name="csY43" fmla="*/ 539750 h 3536950"/>
              <a:gd name="csX44" fmla="*/ 82550 w 1504950"/>
              <a:gd name="csY44" fmla="*/ 171450 h 3536950"/>
              <a:gd name="csX45" fmla="*/ 264583 w 1504950"/>
              <a:gd name="csY45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819150 w 1504950"/>
              <a:gd name="csY33" fmla="*/ 2012950 h 3536950"/>
              <a:gd name="csX34" fmla="*/ 857250 w 1504950"/>
              <a:gd name="csY34" fmla="*/ 1866900 h 3536950"/>
              <a:gd name="csX35" fmla="*/ 889000 w 1504950"/>
              <a:gd name="csY35" fmla="*/ 1828800 h 3536950"/>
              <a:gd name="csX36" fmla="*/ 927100 w 1504950"/>
              <a:gd name="csY36" fmla="*/ 1610783 h 3536950"/>
              <a:gd name="csX37" fmla="*/ 869950 w 1504950"/>
              <a:gd name="csY37" fmla="*/ 1602317 h 3536950"/>
              <a:gd name="csX38" fmla="*/ 827617 w 1504950"/>
              <a:gd name="csY38" fmla="*/ 1515533 h 3536950"/>
              <a:gd name="csX39" fmla="*/ 844550 w 1504950"/>
              <a:gd name="csY39" fmla="*/ 1384300 h 3536950"/>
              <a:gd name="csX40" fmla="*/ 69850 w 1504950"/>
              <a:gd name="csY40" fmla="*/ 1231900 h 3536950"/>
              <a:gd name="csX41" fmla="*/ 158750 w 1504950"/>
              <a:gd name="csY41" fmla="*/ 584200 h 3536950"/>
              <a:gd name="csX42" fmla="*/ 0 w 1504950"/>
              <a:gd name="csY42" fmla="*/ 539750 h 3536950"/>
              <a:gd name="csX43" fmla="*/ 82550 w 1504950"/>
              <a:gd name="csY43" fmla="*/ 171450 h 3536950"/>
              <a:gd name="csX44" fmla="*/ 264583 w 1504950"/>
              <a:gd name="csY44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819150 w 1504950"/>
              <a:gd name="csY32" fmla="*/ 2012950 h 3536950"/>
              <a:gd name="csX33" fmla="*/ 857250 w 1504950"/>
              <a:gd name="csY33" fmla="*/ 1866900 h 3536950"/>
              <a:gd name="csX34" fmla="*/ 889000 w 1504950"/>
              <a:gd name="csY34" fmla="*/ 1828800 h 3536950"/>
              <a:gd name="csX35" fmla="*/ 927100 w 1504950"/>
              <a:gd name="csY35" fmla="*/ 1610783 h 3536950"/>
              <a:gd name="csX36" fmla="*/ 869950 w 1504950"/>
              <a:gd name="csY36" fmla="*/ 1602317 h 3536950"/>
              <a:gd name="csX37" fmla="*/ 827617 w 1504950"/>
              <a:gd name="csY37" fmla="*/ 1515533 h 3536950"/>
              <a:gd name="csX38" fmla="*/ 844550 w 1504950"/>
              <a:gd name="csY38" fmla="*/ 1384300 h 3536950"/>
              <a:gd name="csX39" fmla="*/ 69850 w 1504950"/>
              <a:gd name="csY39" fmla="*/ 1231900 h 3536950"/>
              <a:gd name="csX40" fmla="*/ 158750 w 1504950"/>
              <a:gd name="csY40" fmla="*/ 584200 h 3536950"/>
              <a:gd name="csX41" fmla="*/ 0 w 1504950"/>
              <a:gd name="csY41" fmla="*/ 539750 h 3536950"/>
              <a:gd name="csX42" fmla="*/ 82550 w 1504950"/>
              <a:gd name="csY42" fmla="*/ 171450 h 3536950"/>
              <a:gd name="csX43" fmla="*/ 264583 w 1504950"/>
              <a:gd name="csY43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819150 w 1504950"/>
              <a:gd name="csY31" fmla="*/ 2012950 h 3536950"/>
              <a:gd name="csX32" fmla="*/ 857250 w 1504950"/>
              <a:gd name="csY32" fmla="*/ 1866900 h 3536950"/>
              <a:gd name="csX33" fmla="*/ 889000 w 1504950"/>
              <a:gd name="csY33" fmla="*/ 1828800 h 3536950"/>
              <a:gd name="csX34" fmla="*/ 927100 w 1504950"/>
              <a:gd name="csY34" fmla="*/ 1610783 h 3536950"/>
              <a:gd name="csX35" fmla="*/ 869950 w 1504950"/>
              <a:gd name="csY35" fmla="*/ 1602317 h 3536950"/>
              <a:gd name="csX36" fmla="*/ 827617 w 1504950"/>
              <a:gd name="csY36" fmla="*/ 1515533 h 3536950"/>
              <a:gd name="csX37" fmla="*/ 844550 w 1504950"/>
              <a:gd name="csY37" fmla="*/ 1384300 h 3536950"/>
              <a:gd name="csX38" fmla="*/ 69850 w 1504950"/>
              <a:gd name="csY38" fmla="*/ 1231900 h 3536950"/>
              <a:gd name="csX39" fmla="*/ 158750 w 1504950"/>
              <a:gd name="csY39" fmla="*/ 584200 h 3536950"/>
              <a:gd name="csX40" fmla="*/ 0 w 1504950"/>
              <a:gd name="csY40" fmla="*/ 539750 h 3536950"/>
              <a:gd name="csX41" fmla="*/ 82550 w 1504950"/>
              <a:gd name="csY41" fmla="*/ 171450 h 3536950"/>
              <a:gd name="csX42" fmla="*/ 264583 w 1504950"/>
              <a:gd name="csY42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819150 w 1504950"/>
              <a:gd name="csY30" fmla="*/ 2012950 h 3536950"/>
              <a:gd name="csX31" fmla="*/ 857250 w 1504950"/>
              <a:gd name="csY31" fmla="*/ 1866900 h 3536950"/>
              <a:gd name="csX32" fmla="*/ 889000 w 1504950"/>
              <a:gd name="csY32" fmla="*/ 1828800 h 3536950"/>
              <a:gd name="csX33" fmla="*/ 927100 w 1504950"/>
              <a:gd name="csY33" fmla="*/ 1610783 h 3536950"/>
              <a:gd name="csX34" fmla="*/ 869950 w 1504950"/>
              <a:gd name="csY34" fmla="*/ 1602317 h 3536950"/>
              <a:gd name="csX35" fmla="*/ 827617 w 1504950"/>
              <a:gd name="csY35" fmla="*/ 1515533 h 3536950"/>
              <a:gd name="csX36" fmla="*/ 844550 w 1504950"/>
              <a:gd name="csY36" fmla="*/ 1384300 h 3536950"/>
              <a:gd name="csX37" fmla="*/ 69850 w 1504950"/>
              <a:gd name="csY37" fmla="*/ 1231900 h 3536950"/>
              <a:gd name="csX38" fmla="*/ 158750 w 1504950"/>
              <a:gd name="csY38" fmla="*/ 584200 h 3536950"/>
              <a:gd name="csX39" fmla="*/ 0 w 1504950"/>
              <a:gd name="csY39" fmla="*/ 539750 h 3536950"/>
              <a:gd name="csX40" fmla="*/ 82550 w 1504950"/>
              <a:gd name="csY40" fmla="*/ 171450 h 3536950"/>
              <a:gd name="csX41" fmla="*/ 264583 w 1504950"/>
              <a:gd name="csY41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819150 w 1504950"/>
              <a:gd name="csY29" fmla="*/ 2012950 h 3536950"/>
              <a:gd name="csX30" fmla="*/ 857250 w 1504950"/>
              <a:gd name="csY30" fmla="*/ 1866900 h 3536950"/>
              <a:gd name="csX31" fmla="*/ 889000 w 1504950"/>
              <a:gd name="csY31" fmla="*/ 1828800 h 3536950"/>
              <a:gd name="csX32" fmla="*/ 927100 w 1504950"/>
              <a:gd name="csY32" fmla="*/ 1610783 h 3536950"/>
              <a:gd name="csX33" fmla="*/ 869950 w 1504950"/>
              <a:gd name="csY33" fmla="*/ 1602317 h 3536950"/>
              <a:gd name="csX34" fmla="*/ 827617 w 1504950"/>
              <a:gd name="csY34" fmla="*/ 1515533 h 3536950"/>
              <a:gd name="csX35" fmla="*/ 844550 w 1504950"/>
              <a:gd name="csY35" fmla="*/ 1384300 h 3536950"/>
              <a:gd name="csX36" fmla="*/ 69850 w 1504950"/>
              <a:gd name="csY36" fmla="*/ 1231900 h 3536950"/>
              <a:gd name="csX37" fmla="*/ 158750 w 1504950"/>
              <a:gd name="csY37" fmla="*/ 584200 h 3536950"/>
              <a:gd name="csX38" fmla="*/ 0 w 1504950"/>
              <a:gd name="csY38" fmla="*/ 539750 h 3536950"/>
              <a:gd name="csX39" fmla="*/ 82550 w 1504950"/>
              <a:gd name="csY39" fmla="*/ 171450 h 3536950"/>
              <a:gd name="csX40" fmla="*/ 264583 w 1504950"/>
              <a:gd name="csY40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819150 w 1504950"/>
              <a:gd name="csY28" fmla="*/ 2012950 h 3536950"/>
              <a:gd name="csX29" fmla="*/ 857250 w 1504950"/>
              <a:gd name="csY29" fmla="*/ 1866900 h 3536950"/>
              <a:gd name="csX30" fmla="*/ 889000 w 1504950"/>
              <a:gd name="csY30" fmla="*/ 1828800 h 3536950"/>
              <a:gd name="csX31" fmla="*/ 927100 w 1504950"/>
              <a:gd name="csY31" fmla="*/ 1610783 h 3536950"/>
              <a:gd name="csX32" fmla="*/ 869950 w 1504950"/>
              <a:gd name="csY32" fmla="*/ 1602317 h 3536950"/>
              <a:gd name="csX33" fmla="*/ 827617 w 1504950"/>
              <a:gd name="csY33" fmla="*/ 1515533 h 3536950"/>
              <a:gd name="csX34" fmla="*/ 844550 w 1504950"/>
              <a:gd name="csY34" fmla="*/ 1384300 h 3536950"/>
              <a:gd name="csX35" fmla="*/ 69850 w 1504950"/>
              <a:gd name="csY35" fmla="*/ 1231900 h 3536950"/>
              <a:gd name="csX36" fmla="*/ 158750 w 1504950"/>
              <a:gd name="csY36" fmla="*/ 584200 h 3536950"/>
              <a:gd name="csX37" fmla="*/ 0 w 1504950"/>
              <a:gd name="csY37" fmla="*/ 539750 h 3536950"/>
              <a:gd name="csX38" fmla="*/ 82550 w 1504950"/>
              <a:gd name="csY38" fmla="*/ 171450 h 3536950"/>
              <a:gd name="csX39" fmla="*/ 264583 w 1504950"/>
              <a:gd name="csY39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819150 w 1504950"/>
              <a:gd name="csY27" fmla="*/ 2012950 h 3536950"/>
              <a:gd name="csX28" fmla="*/ 857250 w 1504950"/>
              <a:gd name="csY28" fmla="*/ 1866900 h 3536950"/>
              <a:gd name="csX29" fmla="*/ 889000 w 1504950"/>
              <a:gd name="csY29" fmla="*/ 1828800 h 3536950"/>
              <a:gd name="csX30" fmla="*/ 927100 w 1504950"/>
              <a:gd name="csY30" fmla="*/ 1610783 h 3536950"/>
              <a:gd name="csX31" fmla="*/ 869950 w 1504950"/>
              <a:gd name="csY31" fmla="*/ 1602317 h 3536950"/>
              <a:gd name="csX32" fmla="*/ 827617 w 1504950"/>
              <a:gd name="csY32" fmla="*/ 1515533 h 3536950"/>
              <a:gd name="csX33" fmla="*/ 844550 w 1504950"/>
              <a:gd name="csY33" fmla="*/ 1384300 h 3536950"/>
              <a:gd name="csX34" fmla="*/ 69850 w 1504950"/>
              <a:gd name="csY34" fmla="*/ 1231900 h 3536950"/>
              <a:gd name="csX35" fmla="*/ 158750 w 1504950"/>
              <a:gd name="csY35" fmla="*/ 584200 h 3536950"/>
              <a:gd name="csX36" fmla="*/ 0 w 1504950"/>
              <a:gd name="csY36" fmla="*/ 539750 h 3536950"/>
              <a:gd name="csX37" fmla="*/ 82550 w 1504950"/>
              <a:gd name="csY37" fmla="*/ 171450 h 3536950"/>
              <a:gd name="csX38" fmla="*/ 264583 w 1504950"/>
              <a:gd name="csY38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819150 w 1504950"/>
              <a:gd name="csY26" fmla="*/ 2012950 h 3536950"/>
              <a:gd name="csX27" fmla="*/ 857250 w 1504950"/>
              <a:gd name="csY27" fmla="*/ 1866900 h 3536950"/>
              <a:gd name="csX28" fmla="*/ 889000 w 1504950"/>
              <a:gd name="csY28" fmla="*/ 1828800 h 3536950"/>
              <a:gd name="csX29" fmla="*/ 927100 w 1504950"/>
              <a:gd name="csY29" fmla="*/ 1610783 h 3536950"/>
              <a:gd name="csX30" fmla="*/ 869950 w 1504950"/>
              <a:gd name="csY30" fmla="*/ 1602317 h 3536950"/>
              <a:gd name="csX31" fmla="*/ 827617 w 1504950"/>
              <a:gd name="csY31" fmla="*/ 1515533 h 3536950"/>
              <a:gd name="csX32" fmla="*/ 844550 w 1504950"/>
              <a:gd name="csY32" fmla="*/ 1384300 h 3536950"/>
              <a:gd name="csX33" fmla="*/ 69850 w 1504950"/>
              <a:gd name="csY33" fmla="*/ 1231900 h 3536950"/>
              <a:gd name="csX34" fmla="*/ 158750 w 1504950"/>
              <a:gd name="csY34" fmla="*/ 584200 h 3536950"/>
              <a:gd name="csX35" fmla="*/ 0 w 1504950"/>
              <a:gd name="csY35" fmla="*/ 539750 h 3536950"/>
              <a:gd name="csX36" fmla="*/ 82550 w 1504950"/>
              <a:gd name="csY36" fmla="*/ 171450 h 3536950"/>
              <a:gd name="csX37" fmla="*/ 264583 w 1504950"/>
              <a:gd name="csY37" fmla="*/ 0 h 35369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047750 w 1504950"/>
              <a:gd name="csY14" fmla="*/ 2070100 h 3524250"/>
              <a:gd name="csX15" fmla="*/ 1149350 w 1504950"/>
              <a:gd name="csY15" fmla="*/ 2152650 h 3524250"/>
              <a:gd name="csX16" fmla="*/ 1504950 w 1504950"/>
              <a:gd name="csY16" fmla="*/ 2813050 h 3524250"/>
              <a:gd name="csX17" fmla="*/ 1473200 w 1504950"/>
              <a:gd name="csY17" fmla="*/ 2844800 h 3524250"/>
              <a:gd name="csX18" fmla="*/ 1504950 w 1504950"/>
              <a:gd name="csY18" fmla="*/ 2946400 h 3524250"/>
              <a:gd name="csX19" fmla="*/ 1441450 w 1504950"/>
              <a:gd name="csY19" fmla="*/ 3111500 h 3524250"/>
              <a:gd name="csX20" fmla="*/ 1289050 w 1504950"/>
              <a:gd name="csY20" fmla="*/ 3289300 h 3524250"/>
              <a:gd name="csX21" fmla="*/ 1149350 w 1504950"/>
              <a:gd name="csY21" fmla="*/ 3403600 h 3524250"/>
              <a:gd name="csX22" fmla="*/ 939800 w 1504950"/>
              <a:gd name="csY22" fmla="*/ 3492500 h 3524250"/>
              <a:gd name="csX23" fmla="*/ 762000 w 1504950"/>
              <a:gd name="csY23" fmla="*/ 3524250 h 3524250"/>
              <a:gd name="csX24" fmla="*/ 755650 w 1504950"/>
              <a:gd name="csY24" fmla="*/ 3511550 h 3524250"/>
              <a:gd name="csX25" fmla="*/ 819150 w 1504950"/>
              <a:gd name="csY25" fmla="*/ 2012950 h 3524250"/>
              <a:gd name="csX26" fmla="*/ 857250 w 1504950"/>
              <a:gd name="csY26" fmla="*/ 1866900 h 3524250"/>
              <a:gd name="csX27" fmla="*/ 889000 w 1504950"/>
              <a:gd name="csY27" fmla="*/ 1828800 h 3524250"/>
              <a:gd name="csX28" fmla="*/ 927100 w 1504950"/>
              <a:gd name="csY28" fmla="*/ 1610783 h 3524250"/>
              <a:gd name="csX29" fmla="*/ 869950 w 1504950"/>
              <a:gd name="csY29" fmla="*/ 1602317 h 3524250"/>
              <a:gd name="csX30" fmla="*/ 827617 w 1504950"/>
              <a:gd name="csY30" fmla="*/ 1515533 h 3524250"/>
              <a:gd name="csX31" fmla="*/ 844550 w 1504950"/>
              <a:gd name="csY31" fmla="*/ 1384300 h 3524250"/>
              <a:gd name="csX32" fmla="*/ 69850 w 1504950"/>
              <a:gd name="csY32" fmla="*/ 1231900 h 3524250"/>
              <a:gd name="csX33" fmla="*/ 158750 w 1504950"/>
              <a:gd name="csY33" fmla="*/ 584200 h 3524250"/>
              <a:gd name="csX34" fmla="*/ 0 w 1504950"/>
              <a:gd name="csY34" fmla="*/ 539750 h 3524250"/>
              <a:gd name="csX35" fmla="*/ 82550 w 1504950"/>
              <a:gd name="csY35" fmla="*/ 171450 h 3524250"/>
              <a:gd name="csX36" fmla="*/ 264583 w 1504950"/>
              <a:gd name="csY36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047750 w 1504950"/>
              <a:gd name="csY14" fmla="*/ 2070100 h 3524250"/>
              <a:gd name="csX15" fmla="*/ 1504950 w 1504950"/>
              <a:gd name="csY15" fmla="*/ 2813050 h 3524250"/>
              <a:gd name="csX16" fmla="*/ 1473200 w 1504950"/>
              <a:gd name="csY16" fmla="*/ 2844800 h 3524250"/>
              <a:gd name="csX17" fmla="*/ 1504950 w 1504950"/>
              <a:gd name="csY17" fmla="*/ 2946400 h 3524250"/>
              <a:gd name="csX18" fmla="*/ 1441450 w 1504950"/>
              <a:gd name="csY18" fmla="*/ 3111500 h 3524250"/>
              <a:gd name="csX19" fmla="*/ 1289050 w 1504950"/>
              <a:gd name="csY19" fmla="*/ 3289300 h 3524250"/>
              <a:gd name="csX20" fmla="*/ 1149350 w 1504950"/>
              <a:gd name="csY20" fmla="*/ 3403600 h 3524250"/>
              <a:gd name="csX21" fmla="*/ 939800 w 1504950"/>
              <a:gd name="csY21" fmla="*/ 3492500 h 3524250"/>
              <a:gd name="csX22" fmla="*/ 762000 w 1504950"/>
              <a:gd name="csY22" fmla="*/ 3524250 h 3524250"/>
              <a:gd name="csX23" fmla="*/ 755650 w 1504950"/>
              <a:gd name="csY23" fmla="*/ 3511550 h 3524250"/>
              <a:gd name="csX24" fmla="*/ 819150 w 1504950"/>
              <a:gd name="csY24" fmla="*/ 2012950 h 3524250"/>
              <a:gd name="csX25" fmla="*/ 857250 w 1504950"/>
              <a:gd name="csY25" fmla="*/ 1866900 h 3524250"/>
              <a:gd name="csX26" fmla="*/ 889000 w 1504950"/>
              <a:gd name="csY26" fmla="*/ 1828800 h 3524250"/>
              <a:gd name="csX27" fmla="*/ 927100 w 1504950"/>
              <a:gd name="csY27" fmla="*/ 1610783 h 3524250"/>
              <a:gd name="csX28" fmla="*/ 869950 w 1504950"/>
              <a:gd name="csY28" fmla="*/ 1602317 h 3524250"/>
              <a:gd name="csX29" fmla="*/ 827617 w 1504950"/>
              <a:gd name="csY29" fmla="*/ 1515533 h 3524250"/>
              <a:gd name="csX30" fmla="*/ 844550 w 1504950"/>
              <a:gd name="csY30" fmla="*/ 1384300 h 3524250"/>
              <a:gd name="csX31" fmla="*/ 69850 w 1504950"/>
              <a:gd name="csY31" fmla="*/ 1231900 h 3524250"/>
              <a:gd name="csX32" fmla="*/ 158750 w 1504950"/>
              <a:gd name="csY32" fmla="*/ 584200 h 3524250"/>
              <a:gd name="csX33" fmla="*/ 0 w 1504950"/>
              <a:gd name="csY33" fmla="*/ 539750 h 3524250"/>
              <a:gd name="csX34" fmla="*/ 82550 w 1504950"/>
              <a:gd name="csY34" fmla="*/ 171450 h 3524250"/>
              <a:gd name="csX35" fmla="*/ 264583 w 1504950"/>
              <a:gd name="csY35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504950 w 1504950"/>
              <a:gd name="csY14" fmla="*/ 2813050 h 3524250"/>
              <a:gd name="csX15" fmla="*/ 1473200 w 1504950"/>
              <a:gd name="csY15" fmla="*/ 2844800 h 3524250"/>
              <a:gd name="csX16" fmla="*/ 1504950 w 1504950"/>
              <a:gd name="csY16" fmla="*/ 2946400 h 3524250"/>
              <a:gd name="csX17" fmla="*/ 1441450 w 1504950"/>
              <a:gd name="csY17" fmla="*/ 3111500 h 3524250"/>
              <a:gd name="csX18" fmla="*/ 1289050 w 1504950"/>
              <a:gd name="csY18" fmla="*/ 3289300 h 3524250"/>
              <a:gd name="csX19" fmla="*/ 1149350 w 1504950"/>
              <a:gd name="csY19" fmla="*/ 3403600 h 3524250"/>
              <a:gd name="csX20" fmla="*/ 939800 w 1504950"/>
              <a:gd name="csY20" fmla="*/ 3492500 h 3524250"/>
              <a:gd name="csX21" fmla="*/ 762000 w 1504950"/>
              <a:gd name="csY21" fmla="*/ 3524250 h 3524250"/>
              <a:gd name="csX22" fmla="*/ 755650 w 1504950"/>
              <a:gd name="csY22" fmla="*/ 3511550 h 3524250"/>
              <a:gd name="csX23" fmla="*/ 819150 w 1504950"/>
              <a:gd name="csY23" fmla="*/ 2012950 h 3524250"/>
              <a:gd name="csX24" fmla="*/ 857250 w 1504950"/>
              <a:gd name="csY24" fmla="*/ 1866900 h 3524250"/>
              <a:gd name="csX25" fmla="*/ 889000 w 1504950"/>
              <a:gd name="csY25" fmla="*/ 1828800 h 3524250"/>
              <a:gd name="csX26" fmla="*/ 927100 w 1504950"/>
              <a:gd name="csY26" fmla="*/ 1610783 h 3524250"/>
              <a:gd name="csX27" fmla="*/ 869950 w 1504950"/>
              <a:gd name="csY27" fmla="*/ 1602317 h 3524250"/>
              <a:gd name="csX28" fmla="*/ 827617 w 1504950"/>
              <a:gd name="csY28" fmla="*/ 1515533 h 3524250"/>
              <a:gd name="csX29" fmla="*/ 844550 w 1504950"/>
              <a:gd name="csY29" fmla="*/ 1384300 h 3524250"/>
              <a:gd name="csX30" fmla="*/ 69850 w 1504950"/>
              <a:gd name="csY30" fmla="*/ 1231900 h 3524250"/>
              <a:gd name="csX31" fmla="*/ 158750 w 1504950"/>
              <a:gd name="csY31" fmla="*/ 584200 h 3524250"/>
              <a:gd name="csX32" fmla="*/ 0 w 1504950"/>
              <a:gd name="csY32" fmla="*/ 539750 h 3524250"/>
              <a:gd name="csX33" fmla="*/ 82550 w 1504950"/>
              <a:gd name="csY33" fmla="*/ 171450 h 3524250"/>
              <a:gd name="csX34" fmla="*/ 264583 w 1504950"/>
              <a:gd name="csY34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473200 w 1504950"/>
              <a:gd name="csY14" fmla="*/ 2844800 h 3524250"/>
              <a:gd name="csX15" fmla="*/ 1504950 w 1504950"/>
              <a:gd name="csY15" fmla="*/ 2946400 h 3524250"/>
              <a:gd name="csX16" fmla="*/ 1441450 w 1504950"/>
              <a:gd name="csY16" fmla="*/ 3111500 h 3524250"/>
              <a:gd name="csX17" fmla="*/ 1289050 w 1504950"/>
              <a:gd name="csY17" fmla="*/ 3289300 h 3524250"/>
              <a:gd name="csX18" fmla="*/ 1149350 w 1504950"/>
              <a:gd name="csY18" fmla="*/ 3403600 h 3524250"/>
              <a:gd name="csX19" fmla="*/ 939800 w 1504950"/>
              <a:gd name="csY19" fmla="*/ 3492500 h 3524250"/>
              <a:gd name="csX20" fmla="*/ 762000 w 1504950"/>
              <a:gd name="csY20" fmla="*/ 3524250 h 3524250"/>
              <a:gd name="csX21" fmla="*/ 755650 w 1504950"/>
              <a:gd name="csY21" fmla="*/ 3511550 h 3524250"/>
              <a:gd name="csX22" fmla="*/ 819150 w 1504950"/>
              <a:gd name="csY22" fmla="*/ 2012950 h 3524250"/>
              <a:gd name="csX23" fmla="*/ 857250 w 1504950"/>
              <a:gd name="csY23" fmla="*/ 1866900 h 3524250"/>
              <a:gd name="csX24" fmla="*/ 889000 w 1504950"/>
              <a:gd name="csY24" fmla="*/ 1828800 h 3524250"/>
              <a:gd name="csX25" fmla="*/ 927100 w 1504950"/>
              <a:gd name="csY25" fmla="*/ 1610783 h 3524250"/>
              <a:gd name="csX26" fmla="*/ 869950 w 1504950"/>
              <a:gd name="csY26" fmla="*/ 1602317 h 3524250"/>
              <a:gd name="csX27" fmla="*/ 827617 w 1504950"/>
              <a:gd name="csY27" fmla="*/ 1515533 h 3524250"/>
              <a:gd name="csX28" fmla="*/ 844550 w 1504950"/>
              <a:gd name="csY28" fmla="*/ 1384300 h 3524250"/>
              <a:gd name="csX29" fmla="*/ 69850 w 1504950"/>
              <a:gd name="csY29" fmla="*/ 1231900 h 3524250"/>
              <a:gd name="csX30" fmla="*/ 158750 w 1504950"/>
              <a:gd name="csY30" fmla="*/ 584200 h 3524250"/>
              <a:gd name="csX31" fmla="*/ 0 w 1504950"/>
              <a:gd name="csY31" fmla="*/ 539750 h 3524250"/>
              <a:gd name="csX32" fmla="*/ 82550 w 1504950"/>
              <a:gd name="csY32" fmla="*/ 171450 h 3524250"/>
              <a:gd name="csX33" fmla="*/ 264583 w 1504950"/>
              <a:gd name="csY33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504950 w 1504950"/>
              <a:gd name="csY14" fmla="*/ 2946400 h 3524250"/>
              <a:gd name="csX15" fmla="*/ 1441450 w 1504950"/>
              <a:gd name="csY15" fmla="*/ 3111500 h 3524250"/>
              <a:gd name="csX16" fmla="*/ 1289050 w 1504950"/>
              <a:gd name="csY16" fmla="*/ 3289300 h 3524250"/>
              <a:gd name="csX17" fmla="*/ 1149350 w 1504950"/>
              <a:gd name="csY17" fmla="*/ 3403600 h 3524250"/>
              <a:gd name="csX18" fmla="*/ 939800 w 1504950"/>
              <a:gd name="csY18" fmla="*/ 3492500 h 3524250"/>
              <a:gd name="csX19" fmla="*/ 762000 w 1504950"/>
              <a:gd name="csY19" fmla="*/ 3524250 h 3524250"/>
              <a:gd name="csX20" fmla="*/ 755650 w 1504950"/>
              <a:gd name="csY20" fmla="*/ 3511550 h 3524250"/>
              <a:gd name="csX21" fmla="*/ 819150 w 1504950"/>
              <a:gd name="csY21" fmla="*/ 2012950 h 3524250"/>
              <a:gd name="csX22" fmla="*/ 857250 w 1504950"/>
              <a:gd name="csY22" fmla="*/ 1866900 h 3524250"/>
              <a:gd name="csX23" fmla="*/ 889000 w 1504950"/>
              <a:gd name="csY23" fmla="*/ 1828800 h 3524250"/>
              <a:gd name="csX24" fmla="*/ 927100 w 1504950"/>
              <a:gd name="csY24" fmla="*/ 1610783 h 3524250"/>
              <a:gd name="csX25" fmla="*/ 869950 w 1504950"/>
              <a:gd name="csY25" fmla="*/ 1602317 h 3524250"/>
              <a:gd name="csX26" fmla="*/ 827617 w 1504950"/>
              <a:gd name="csY26" fmla="*/ 1515533 h 3524250"/>
              <a:gd name="csX27" fmla="*/ 844550 w 1504950"/>
              <a:gd name="csY27" fmla="*/ 1384300 h 3524250"/>
              <a:gd name="csX28" fmla="*/ 69850 w 1504950"/>
              <a:gd name="csY28" fmla="*/ 1231900 h 3524250"/>
              <a:gd name="csX29" fmla="*/ 158750 w 1504950"/>
              <a:gd name="csY29" fmla="*/ 584200 h 3524250"/>
              <a:gd name="csX30" fmla="*/ 0 w 1504950"/>
              <a:gd name="csY30" fmla="*/ 539750 h 3524250"/>
              <a:gd name="csX31" fmla="*/ 82550 w 1504950"/>
              <a:gd name="csY31" fmla="*/ 171450 h 3524250"/>
              <a:gd name="csX32" fmla="*/ 264583 w 1504950"/>
              <a:gd name="csY32" fmla="*/ 0 h 3524250"/>
              <a:gd name="csX0" fmla="*/ 264583 w 1441450"/>
              <a:gd name="csY0" fmla="*/ 0 h 3524250"/>
              <a:gd name="csX1" fmla="*/ 493183 w 1441450"/>
              <a:gd name="csY1" fmla="*/ 31750 h 3524250"/>
              <a:gd name="csX2" fmla="*/ 387350 w 1441450"/>
              <a:gd name="csY2" fmla="*/ 679450 h 3524250"/>
              <a:gd name="csX3" fmla="*/ 203200 w 1441450"/>
              <a:gd name="csY3" fmla="*/ 596900 h 3524250"/>
              <a:gd name="csX4" fmla="*/ 127000 w 1441450"/>
              <a:gd name="csY4" fmla="*/ 1066800 h 3524250"/>
              <a:gd name="csX5" fmla="*/ 1187450 w 1441450"/>
              <a:gd name="csY5" fmla="*/ 1250950 h 3524250"/>
              <a:gd name="csX6" fmla="*/ 1168400 w 1441450"/>
              <a:gd name="csY6" fmla="*/ 1371600 h 3524250"/>
              <a:gd name="csX7" fmla="*/ 1117600 w 1441450"/>
              <a:gd name="csY7" fmla="*/ 1441450 h 3524250"/>
              <a:gd name="csX8" fmla="*/ 1113367 w 1441450"/>
              <a:gd name="csY8" fmla="*/ 1543050 h 3524250"/>
              <a:gd name="csX9" fmla="*/ 1041400 w 1441450"/>
              <a:gd name="csY9" fmla="*/ 1617133 h 3524250"/>
              <a:gd name="csX10" fmla="*/ 992716 w 1441450"/>
              <a:gd name="csY10" fmla="*/ 1617133 h 3524250"/>
              <a:gd name="csX11" fmla="*/ 952500 w 1441450"/>
              <a:gd name="csY11" fmla="*/ 1873250 h 3524250"/>
              <a:gd name="csX12" fmla="*/ 977900 w 1441450"/>
              <a:gd name="csY12" fmla="*/ 1898650 h 3524250"/>
              <a:gd name="csX13" fmla="*/ 946150 w 1441450"/>
              <a:gd name="csY13" fmla="*/ 2025650 h 3524250"/>
              <a:gd name="csX14" fmla="*/ 1441450 w 1441450"/>
              <a:gd name="csY14" fmla="*/ 3111500 h 3524250"/>
              <a:gd name="csX15" fmla="*/ 1289050 w 1441450"/>
              <a:gd name="csY15" fmla="*/ 3289300 h 3524250"/>
              <a:gd name="csX16" fmla="*/ 1149350 w 1441450"/>
              <a:gd name="csY16" fmla="*/ 3403600 h 3524250"/>
              <a:gd name="csX17" fmla="*/ 939800 w 1441450"/>
              <a:gd name="csY17" fmla="*/ 3492500 h 3524250"/>
              <a:gd name="csX18" fmla="*/ 762000 w 1441450"/>
              <a:gd name="csY18" fmla="*/ 3524250 h 3524250"/>
              <a:gd name="csX19" fmla="*/ 755650 w 1441450"/>
              <a:gd name="csY19" fmla="*/ 3511550 h 3524250"/>
              <a:gd name="csX20" fmla="*/ 819150 w 1441450"/>
              <a:gd name="csY20" fmla="*/ 2012950 h 3524250"/>
              <a:gd name="csX21" fmla="*/ 857250 w 1441450"/>
              <a:gd name="csY21" fmla="*/ 1866900 h 3524250"/>
              <a:gd name="csX22" fmla="*/ 889000 w 1441450"/>
              <a:gd name="csY22" fmla="*/ 1828800 h 3524250"/>
              <a:gd name="csX23" fmla="*/ 927100 w 1441450"/>
              <a:gd name="csY23" fmla="*/ 1610783 h 3524250"/>
              <a:gd name="csX24" fmla="*/ 869950 w 1441450"/>
              <a:gd name="csY24" fmla="*/ 1602317 h 3524250"/>
              <a:gd name="csX25" fmla="*/ 827617 w 1441450"/>
              <a:gd name="csY25" fmla="*/ 1515533 h 3524250"/>
              <a:gd name="csX26" fmla="*/ 844550 w 1441450"/>
              <a:gd name="csY26" fmla="*/ 1384300 h 3524250"/>
              <a:gd name="csX27" fmla="*/ 69850 w 1441450"/>
              <a:gd name="csY27" fmla="*/ 1231900 h 3524250"/>
              <a:gd name="csX28" fmla="*/ 158750 w 1441450"/>
              <a:gd name="csY28" fmla="*/ 584200 h 3524250"/>
              <a:gd name="csX29" fmla="*/ 0 w 1441450"/>
              <a:gd name="csY29" fmla="*/ 539750 h 3524250"/>
              <a:gd name="csX30" fmla="*/ 82550 w 1441450"/>
              <a:gd name="csY30" fmla="*/ 171450 h 3524250"/>
              <a:gd name="csX31" fmla="*/ 264583 w 1441450"/>
              <a:gd name="csY31" fmla="*/ 0 h 3524250"/>
              <a:gd name="csX0" fmla="*/ 264583 w 1289050"/>
              <a:gd name="csY0" fmla="*/ 0 h 3524250"/>
              <a:gd name="csX1" fmla="*/ 493183 w 1289050"/>
              <a:gd name="csY1" fmla="*/ 31750 h 3524250"/>
              <a:gd name="csX2" fmla="*/ 387350 w 1289050"/>
              <a:gd name="csY2" fmla="*/ 679450 h 3524250"/>
              <a:gd name="csX3" fmla="*/ 203200 w 1289050"/>
              <a:gd name="csY3" fmla="*/ 596900 h 3524250"/>
              <a:gd name="csX4" fmla="*/ 127000 w 1289050"/>
              <a:gd name="csY4" fmla="*/ 1066800 h 3524250"/>
              <a:gd name="csX5" fmla="*/ 1187450 w 1289050"/>
              <a:gd name="csY5" fmla="*/ 1250950 h 3524250"/>
              <a:gd name="csX6" fmla="*/ 1168400 w 1289050"/>
              <a:gd name="csY6" fmla="*/ 1371600 h 3524250"/>
              <a:gd name="csX7" fmla="*/ 1117600 w 1289050"/>
              <a:gd name="csY7" fmla="*/ 1441450 h 3524250"/>
              <a:gd name="csX8" fmla="*/ 1113367 w 1289050"/>
              <a:gd name="csY8" fmla="*/ 1543050 h 3524250"/>
              <a:gd name="csX9" fmla="*/ 1041400 w 1289050"/>
              <a:gd name="csY9" fmla="*/ 1617133 h 3524250"/>
              <a:gd name="csX10" fmla="*/ 992716 w 1289050"/>
              <a:gd name="csY10" fmla="*/ 1617133 h 3524250"/>
              <a:gd name="csX11" fmla="*/ 952500 w 1289050"/>
              <a:gd name="csY11" fmla="*/ 1873250 h 3524250"/>
              <a:gd name="csX12" fmla="*/ 977900 w 1289050"/>
              <a:gd name="csY12" fmla="*/ 1898650 h 3524250"/>
              <a:gd name="csX13" fmla="*/ 946150 w 1289050"/>
              <a:gd name="csY13" fmla="*/ 2025650 h 3524250"/>
              <a:gd name="csX14" fmla="*/ 1289050 w 1289050"/>
              <a:gd name="csY14" fmla="*/ 3289300 h 3524250"/>
              <a:gd name="csX15" fmla="*/ 1149350 w 1289050"/>
              <a:gd name="csY15" fmla="*/ 3403600 h 3524250"/>
              <a:gd name="csX16" fmla="*/ 939800 w 1289050"/>
              <a:gd name="csY16" fmla="*/ 3492500 h 3524250"/>
              <a:gd name="csX17" fmla="*/ 762000 w 1289050"/>
              <a:gd name="csY17" fmla="*/ 3524250 h 3524250"/>
              <a:gd name="csX18" fmla="*/ 755650 w 1289050"/>
              <a:gd name="csY18" fmla="*/ 3511550 h 3524250"/>
              <a:gd name="csX19" fmla="*/ 819150 w 1289050"/>
              <a:gd name="csY19" fmla="*/ 2012950 h 3524250"/>
              <a:gd name="csX20" fmla="*/ 857250 w 1289050"/>
              <a:gd name="csY20" fmla="*/ 1866900 h 3524250"/>
              <a:gd name="csX21" fmla="*/ 889000 w 1289050"/>
              <a:gd name="csY21" fmla="*/ 1828800 h 3524250"/>
              <a:gd name="csX22" fmla="*/ 927100 w 1289050"/>
              <a:gd name="csY22" fmla="*/ 1610783 h 3524250"/>
              <a:gd name="csX23" fmla="*/ 869950 w 1289050"/>
              <a:gd name="csY23" fmla="*/ 1602317 h 3524250"/>
              <a:gd name="csX24" fmla="*/ 827617 w 1289050"/>
              <a:gd name="csY24" fmla="*/ 1515533 h 3524250"/>
              <a:gd name="csX25" fmla="*/ 844550 w 1289050"/>
              <a:gd name="csY25" fmla="*/ 1384300 h 3524250"/>
              <a:gd name="csX26" fmla="*/ 69850 w 1289050"/>
              <a:gd name="csY26" fmla="*/ 1231900 h 3524250"/>
              <a:gd name="csX27" fmla="*/ 158750 w 1289050"/>
              <a:gd name="csY27" fmla="*/ 584200 h 3524250"/>
              <a:gd name="csX28" fmla="*/ 0 w 1289050"/>
              <a:gd name="csY28" fmla="*/ 539750 h 3524250"/>
              <a:gd name="csX29" fmla="*/ 82550 w 1289050"/>
              <a:gd name="csY29" fmla="*/ 171450 h 3524250"/>
              <a:gd name="csX30" fmla="*/ 264583 w 1289050"/>
              <a:gd name="csY30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1149350 w 1187450"/>
              <a:gd name="csY14" fmla="*/ 3403600 h 3524250"/>
              <a:gd name="csX15" fmla="*/ 939800 w 1187450"/>
              <a:gd name="csY15" fmla="*/ 3492500 h 3524250"/>
              <a:gd name="csX16" fmla="*/ 762000 w 1187450"/>
              <a:gd name="csY16" fmla="*/ 3524250 h 3524250"/>
              <a:gd name="csX17" fmla="*/ 755650 w 1187450"/>
              <a:gd name="csY17" fmla="*/ 3511550 h 3524250"/>
              <a:gd name="csX18" fmla="*/ 819150 w 1187450"/>
              <a:gd name="csY18" fmla="*/ 2012950 h 3524250"/>
              <a:gd name="csX19" fmla="*/ 857250 w 1187450"/>
              <a:gd name="csY19" fmla="*/ 1866900 h 3524250"/>
              <a:gd name="csX20" fmla="*/ 889000 w 1187450"/>
              <a:gd name="csY20" fmla="*/ 1828800 h 3524250"/>
              <a:gd name="csX21" fmla="*/ 927100 w 1187450"/>
              <a:gd name="csY21" fmla="*/ 1610783 h 3524250"/>
              <a:gd name="csX22" fmla="*/ 869950 w 1187450"/>
              <a:gd name="csY22" fmla="*/ 1602317 h 3524250"/>
              <a:gd name="csX23" fmla="*/ 827617 w 1187450"/>
              <a:gd name="csY23" fmla="*/ 1515533 h 3524250"/>
              <a:gd name="csX24" fmla="*/ 844550 w 1187450"/>
              <a:gd name="csY24" fmla="*/ 1384300 h 3524250"/>
              <a:gd name="csX25" fmla="*/ 69850 w 1187450"/>
              <a:gd name="csY25" fmla="*/ 1231900 h 3524250"/>
              <a:gd name="csX26" fmla="*/ 158750 w 1187450"/>
              <a:gd name="csY26" fmla="*/ 584200 h 3524250"/>
              <a:gd name="csX27" fmla="*/ 0 w 1187450"/>
              <a:gd name="csY27" fmla="*/ 539750 h 3524250"/>
              <a:gd name="csX28" fmla="*/ 82550 w 1187450"/>
              <a:gd name="csY28" fmla="*/ 171450 h 3524250"/>
              <a:gd name="csX29" fmla="*/ 264583 w 1187450"/>
              <a:gd name="csY29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939800 w 1187450"/>
              <a:gd name="csY14" fmla="*/ 3492500 h 3524250"/>
              <a:gd name="csX15" fmla="*/ 762000 w 1187450"/>
              <a:gd name="csY15" fmla="*/ 3524250 h 3524250"/>
              <a:gd name="csX16" fmla="*/ 755650 w 1187450"/>
              <a:gd name="csY16" fmla="*/ 3511550 h 3524250"/>
              <a:gd name="csX17" fmla="*/ 819150 w 1187450"/>
              <a:gd name="csY17" fmla="*/ 2012950 h 3524250"/>
              <a:gd name="csX18" fmla="*/ 857250 w 1187450"/>
              <a:gd name="csY18" fmla="*/ 1866900 h 3524250"/>
              <a:gd name="csX19" fmla="*/ 889000 w 1187450"/>
              <a:gd name="csY19" fmla="*/ 1828800 h 3524250"/>
              <a:gd name="csX20" fmla="*/ 927100 w 1187450"/>
              <a:gd name="csY20" fmla="*/ 1610783 h 3524250"/>
              <a:gd name="csX21" fmla="*/ 869950 w 1187450"/>
              <a:gd name="csY21" fmla="*/ 1602317 h 3524250"/>
              <a:gd name="csX22" fmla="*/ 827617 w 1187450"/>
              <a:gd name="csY22" fmla="*/ 1515533 h 3524250"/>
              <a:gd name="csX23" fmla="*/ 844550 w 1187450"/>
              <a:gd name="csY23" fmla="*/ 1384300 h 3524250"/>
              <a:gd name="csX24" fmla="*/ 69850 w 1187450"/>
              <a:gd name="csY24" fmla="*/ 1231900 h 3524250"/>
              <a:gd name="csX25" fmla="*/ 158750 w 1187450"/>
              <a:gd name="csY25" fmla="*/ 584200 h 3524250"/>
              <a:gd name="csX26" fmla="*/ 0 w 1187450"/>
              <a:gd name="csY26" fmla="*/ 539750 h 3524250"/>
              <a:gd name="csX27" fmla="*/ 82550 w 1187450"/>
              <a:gd name="csY27" fmla="*/ 171450 h 3524250"/>
              <a:gd name="csX28" fmla="*/ 264583 w 1187450"/>
              <a:gd name="csY28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762000 w 1187450"/>
              <a:gd name="csY14" fmla="*/ 3524250 h 3524250"/>
              <a:gd name="csX15" fmla="*/ 755650 w 1187450"/>
              <a:gd name="csY15" fmla="*/ 3511550 h 3524250"/>
              <a:gd name="csX16" fmla="*/ 819150 w 1187450"/>
              <a:gd name="csY16" fmla="*/ 2012950 h 3524250"/>
              <a:gd name="csX17" fmla="*/ 857250 w 1187450"/>
              <a:gd name="csY17" fmla="*/ 1866900 h 3524250"/>
              <a:gd name="csX18" fmla="*/ 889000 w 1187450"/>
              <a:gd name="csY18" fmla="*/ 1828800 h 3524250"/>
              <a:gd name="csX19" fmla="*/ 927100 w 1187450"/>
              <a:gd name="csY19" fmla="*/ 1610783 h 3524250"/>
              <a:gd name="csX20" fmla="*/ 869950 w 1187450"/>
              <a:gd name="csY20" fmla="*/ 1602317 h 3524250"/>
              <a:gd name="csX21" fmla="*/ 827617 w 1187450"/>
              <a:gd name="csY21" fmla="*/ 1515533 h 3524250"/>
              <a:gd name="csX22" fmla="*/ 844550 w 1187450"/>
              <a:gd name="csY22" fmla="*/ 1384300 h 3524250"/>
              <a:gd name="csX23" fmla="*/ 69850 w 1187450"/>
              <a:gd name="csY23" fmla="*/ 1231900 h 3524250"/>
              <a:gd name="csX24" fmla="*/ 158750 w 1187450"/>
              <a:gd name="csY24" fmla="*/ 584200 h 3524250"/>
              <a:gd name="csX25" fmla="*/ 0 w 1187450"/>
              <a:gd name="csY25" fmla="*/ 539750 h 3524250"/>
              <a:gd name="csX26" fmla="*/ 82550 w 1187450"/>
              <a:gd name="csY26" fmla="*/ 171450 h 3524250"/>
              <a:gd name="csX27" fmla="*/ 264583 w 1187450"/>
              <a:gd name="csY27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762000 w 1187450"/>
              <a:gd name="csY14" fmla="*/ 3524250 h 3524250"/>
              <a:gd name="csX15" fmla="*/ 819150 w 1187450"/>
              <a:gd name="csY15" fmla="*/ 2012950 h 3524250"/>
              <a:gd name="csX16" fmla="*/ 857250 w 1187450"/>
              <a:gd name="csY16" fmla="*/ 1866900 h 3524250"/>
              <a:gd name="csX17" fmla="*/ 889000 w 1187450"/>
              <a:gd name="csY17" fmla="*/ 1828800 h 3524250"/>
              <a:gd name="csX18" fmla="*/ 927100 w 1187450"/>
              <a:gd name="csY18" fmla="*/ 1610783 h 3524250"/>
              <a:gd name="csX19" fmla="*/ 869950 w 1187450"/>
              <a:gd name="csY19" fmla="*/ 1602317 h 3524250"/>
              <a:gd name="csX20" fmla="*/ 827617 w 1187450"/>
              <a:gd name="csY20" fmla="*/ 1515533 h 3524250"/>
              <a:gd name="csX21" fmla="*/ 844550 w 1187450"/>
              <a:gd name="csY21" fmla="*/ 1384300 h 3524250"/>
              <a:gd name="csX22" fmla="*/ 69850 w 1187450"/>
              <a:gd name="csY22" fmla="*/ 1231900 h 3524250"/>
              <a:gd name="csX23" fmla="*/ 158750 w 1187450"/>
              <a:gd name="csY23" fmla="*/ 584200 h 3524250"/>
              <a:gd name="csX24" fmla="*/ 0 w 1187450"/>
              <a:gd name="csY24" fmla="*/ 539750 h 3524250"/>
              <a:gd name="csX25" fmla="*/ 82550 w 1187450"/>
              <a:gd name="csY25" fmla="*/ 171450 h 3524250"/>
              <a:gd name="csX26" fmla="*/ 264583 w 1187450"/>
              <a:gd name="csY26" fmla="*/ 0 h 3524250"/>
              <a:gd name="csX0" fmla="*/ 264583 w 1187450"/>
              <a:gd name="csY0" fmla="*/ 0 h 2037029"/>
              <a:gd name="csX1" fmla="*/ 493183 w 1187450"/>
              <a:gd name="csY1" fmla="*/ 31750 h 2037029"/>
              <a:gd name="csX2" fmla="*/ 387350 w 1187450"/>
              <a:gd name="csY2" fmla="*/ 679450 h 2037029"/>
              <a:gd name="csX3" fmla="*/ 203200 w 1187450"/>
              <a:gd name="csY3" fmla="*/ 596900 h 2037029"/>
              <a:gd name="csX4" fmla="*/ 127000 w 1187450"/>
              <a:gd name="csY4" fmla="*/ 1066800 h 2037029"/>
              <a:gd name="csX5" fmla="*/ 1187450 w 1187450"/>
              <a:gd name="csY5" fmla="*/ 1250950 h 2037029"/>
              <a:gd name="csX6" fmla="*/ 1168400 w 1187450"/>
              <a:gd name="csY6" fmla="*/ 1371600 h 2037029"/>
              <a:gd name="csX7" fmla="*/ 1117600 w 1187450"/>
              <a:gd name="csY7" fmla="*/ 1441450 h 2037029"/>
              <a:gd name="csX8" fmla="*/ 1113367 w 1187450"/>
              <a:gd name="csY8" fmla="*/ 1543050 h 2037029"/>
              <a:gd name="csX9" fmla="*/ 1041400 w 1187450"/>
              <a:gd name="csY9" fmla="*/ 1617133 h 2037029"/>
              <a:gd name="csX10" fmla="*/ 992716 w 1187450"/>
              <a:gd name="csY10" fmla="*/ 1617133 h 2037029"/>
              <a:gd name="csX11" fmla="*/ 952500 w 1187450"/>
              <a:gd name="csY11" fmla="*/ 1873250 h 2037029"/>
              <a:gd name="csX12" fmla="*/ 977900 w 1187450"/>
              <a:gd name="csY12" fmla="*/ 1898650 h 2037029"/>
              <a:gd name="csX13" fmla="*/ 946150 w 1187450"/>
              <a:gd name="csY13" fmla="*/ 2025650 h 2037029"/>
              <a:gd name="csX14" fmla="*/ 819150 w 1187450"/>
              <a:gd name="csY14" fmla="*/ 2012950 h 2037029"/>
              <a:gd name="csX15" fmla="*/ 857250 w 1187450"/>
              <a:gd name="csY15" fmla="*/ 1866900 h 2037029"/>
              <a:gd name="csX16" fmla="*/ 889000 w 1187450"/>
              <a:gd name="csY16" fmla="*/ 1828800 h 2037029"/>
              <a:gd name="csX17" fmla="*/ 927100 w 1187450"/>
              <a:gd name="csY17" fmla="*/ 1610783 h 2037029"/>
              <a:gd name="csX18" fmla="*/ 869950 w 1187450"/>
              <a:gd name="csY18" fmla="*/ 1602317 h 2037029"/>
              <a:gd name="csX19" fmla="*/ 827617 w 1187450"/>
              <a:gd name="csY19" fmla="*/ 1515533 h 2037029"/>
              <a:gd name="csX20" fmla="*/ 844550 w 1187450"/>
              <a:gd name="csY20" fmla="*/ 1384300 h 2037029"/>
              <a:gd name="csX21" fmla="*/ 69850 w 1187450"/>
              <a:gd name="csY21" fmla="*/ 1231900 h 2037029"/>
              <a:gd name="csX22" fmla="*/ 158750 w 1187450"/>
              <a:gd name="csY22" fmla="*/ 584200 h 2037029"/>
              <a:gd name="csX23" fmla="*/ 0 w 1187450"/>
              <a:gd name="csY23" fmla="*/ 539750 h 2037029"/>
              <a:gd name="csX24" fmla="*/ 82550 w 1187450"/>
              <a:gd name="csY24" fmla="*/ 171450 h 2037029"/>
              <a:gd name="csX25" fmla="*/ 264583 w 1187450"/>
              <a:gd name="csY25" fmla="*/ 0 h 203702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1187450" h="2037029">
                <a:moveTo>
                  <a:pt x="264583" y="0"/>
                </a:moveTo>
                <a:lnTo>
                  <a:pt x="493183" y="31750"/>
                </a:lnTo>
                <a:lnTo>
                  <a:pt x="387350" y="679450"/>
                </a:lnTo>
                <a:lnTo>
                  <a:pt x="203200" y="596900"/>
                </a:lnTo>
                <a:lnTo>
                  <a:pt x="127000" y="1066800"/>
                </a:lnTo>
                <a:lnTo>
                  <a:pt x="1187450" y="1250950"/>
                </a:lnTo>
                <a:lnTo>
                  <a:pt x="1168400" y="1371600"/>
                </a:lnTo>
                <a:lnTo>
                  <a:pt x="1117600" y="1441450"/>
                </a:lnTo>
                <a:lnTo>
                  <a:pt x="1113367" y="1543050"/>
                </a:lnTo>
                <a:lnTo>
                  <a:pt x="1041400" y="1617133"/>
                </a:lnTo>
                <a:lnTo>
                  <a:pt x="992716" y="1617133"/>
                </a:lnTo>
                <a:lnTo>
                  <a:pt x="952500" y="1873250"/>
                </a:lnTo>
                <a:lnTo>
                  <a:pt x="977900" y="1898650"/>
                </a:lnTo>
                <a:lnTo>
                  <a:pt x="946150" y="2025650"/>
                </a:lnTo>
                <a:cubicBezTo>
                  <a:pt x="919692" y="2044700"/>
                  <a:pt x="833967" y="2039408"/>
                  <a:pt x="819150" y="2012950"/>
                </a:cubicBezTo>
                <a:lnTo>
                  <a:pt x="857250" y="1866900"/>
                </a:lnTo>
                <a:lnTo>
                  <a:pt x="889000" y="1828800"/>
                </a:lnTo>
                <a:lnTo>
                  <a:pt x="927100" y="1610783"/>
                </a:lnTo>
                <a:lnTo>
                  <a:pt x="869950" y="1602317"/>
                </a:lnTo>
                <a:lnTo>
                  <a:pt x="827617" y="1515533"/>
                </a:lnTo>
                <a:lnTo>
                  <a:pt x="844550" y="1384300"/>
                </a:lnTo>
                <a:lnTo>
                  <a:pt x="69850" y="1231900"/>
                </a:lnTo>
                <a:lnTo>
                  <a:pt x="158750" y="584200"/>
                </a:lnTo>
                <a:lnTo>
                  <a:pt x="0" y="539750"/>
                </a:lnTo>
                <a:lnTo>
                  <a:pt x="82550" y="171450"/>
                </a:lnTo>
                <a:lnTo>
                  <a:pt x="264583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41A931AF-F37A-DF22-6576-331D5D9A8A1A}"/>
              </a:ext>
            </a:extLst>
          </p:cNvPr>
          <p:cNvSpPr txBox="1"/>
          <p:nvPr/>
        </p:nvSpPr>
        <p:spPr>
          <a:xfrm>
            <a:off x="5342277" y="4028073"/>
            <a:ext cx="123363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野球場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F35D31B0-3B68-3DA8-72A4-C2134324B17C}"/>
              </a:ext>
            </a:extLst>
          </p:cNvPr>
          <p:cNvSpPr txBox="1"/>
          <p:nvPr/>
        </p:nvSpPr>
        <p:spPr>
          <a:xfrm rot="642335">
            <a:off x="5411341" y="2623840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通行不可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0856A6C3-4C27-40B1-F761-8C8A9DD602F8}"/>
              </a:ext>
            </a:extLst>
          </p:cNvPr>
          <p:cNvSpPr txBox="1"/>
          <p:nvPr/>
        </p:nvSpPr>
        <p:spPr>
          <a:xfrm rot="642335">
            <a:off x="5132451" y="1716928"/>
            <a:ext cx="6253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</a:t>
            </a:r>
            <a:endParaRPr kumimoji="1" lang="en-US" altLang="ja-JP" sz="6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67" name="フリーフォーム: 図形 66">
            <a:extLst>
              <a:ext uri="{FF2B5EF4-FFF2-40B4-BE49-F238E27FC236}">
                <a16:creationId xmlns:a16="http://schemas.microsoft.com/office/drawing/2014/main" id="{BD5F2984-2A09-7F0B-4B8D-63AF91F4AEEF}"/>
              </a:ext>
            </a:extLst>
          </p:cNvPr>
          <p:cNvSpPr/>
          <p:nvPr/>
        </p:nvSpPr>
        <p:spPr>
          <a:xfrm>
            <a:off x="5000626" y="3276600"/>
            <a:ext cx="1092200" cy="1384300"/>
          </a:xfrm>
          <a:custGeom>
            <a:avLst/>
            <a:gdLst>
              <a:gd name="connsiteX0" fmla="*/ 0 w 1082675"/>
              <a:gd name="connsiteY0" fmla="*/ 1327150 h 1384300"/>
              <a:gd name="connsiteX1" fmla="*/ 133350 w 1082675"/>
              <a:gd name="connsiteY1" fmla="*/ 1384300 h 1384300"/>
              <a:gd name="connsiteX2" fmla="*/ 88900 w 1082675"/>
              <a:gd name="connsiteY2" fmla="*/ 1022350 h 1384300"/>
              <a:gd name="connsiteX3" fmla="*/ 104775 w 1082675"/>
              <a:gd name="connsiteY3" fmla="*/ 908050 h 1384300"/>
              <a:gd name="connsiteX4" fmla="*/ 209550 w 1082675"/>
              <a:gd name="connsiteY4" fmla="*/ 692150 h 1384300"/>
              <a:gd name="connsiteX5" fmla="*/ 260350 w 1082675"/>
              <a:gd name="connsiteY5" fmla="*/ 739775 h 1384300"/>
              <a:gd name="connsiteX6" fmla="*/ 787400 w 1082675"/>
              <a:gd name="connsiteY6" fmla="*/ 292100 h 1384300"/>
              <a:gd name="connsiteX7" fmla="*/ 901700 w 1082675"/>
              <a:gd name="connsiteY7" fmla="*/ 228600 h 1384300"/>
              <a:gd name="connsiteX8" fmla="*/ 1006475 w 1082675"/>
              <a:gd name="connsiteY8" fmla="*/ 231775 h 1384300"/>
              <a:gd name="connsiteX9" fmla="*/ 1044575 w 1082675"/>
              <a:gd name="connsiteY9" fmla="*/ 66675 h 1384300"/>
              <a:gd name="connsiteX10" fmla="*/ 1079500 w 1082675"/>
              <a:gd name="connsiteY10" fmla="*/ 38100 h 1384300"/>
              <a:gd name="connsiteX11" fmla="*/ 1082675 w 1082675"/>
              <a:gd name="connsiteY11" fmla="*/ 0 h 1384300"/>
              <a:gd name="connsiteX12" fmla="*/ 895350 w 1082675"/>
              <a:gd name="connsiteY12" fmla="*/ 6350 h 1384300"/>
              <a:gd name="connsiteX13" fmla="*/ 720725 w 1082675"/>
              <a:gd name="connsiteY13" fmla="*/ 73025 h 1384300"/>
              <a:gd name="connsiteX14" fmla="*/ 333375 w 1082675"/>
              <a:gd name="connsiteY14" fmla="*/ 422275 h 1384300"/>
              <a:gd name="connsiteX15" fmla="*/ 250825 w 1082675"/>
              <a:gd name="connsiteY15" fmla="*/ 492125 h 1384300"/>
              <a:gd name="connsiteX16" fmla="*/ 193675 w 1082675"/>
              <a:gd name="connsiteY16" fmla="*/ 571500 h 1384300"/>
              <a:gd name="connsiteX17" fmla="*/ 88900 w 1082675"/>
              <a:gd name="connsiteY17" fmla="*/ 822325 h 1384300"/>
              <a:gd name="connsiteX18" fmla="*/ 41275 w 1082675"/>
              <a:gd name="connsiteY18" fmla="*/ 955675 h 1384300"/>
              <a:gd name="connsiteX19" fmla="*/ 41275 w 1082675"/>
              <a:gd name="connsiteY19" fmla="*/ 1108075 h 1384300"/>
              <a:gd name="connsiteX20" fmla="*/ 63500 w 1082675"/>
              <a:gd name="connsiteY20" fmla="*/ 1273175 h 1384300"/>
              <a:gd name="connsiteX21" fmla="*/ 0 w 1082675"/>
              <a:gd name="connsite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66675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81881 w 1082675"/>
              <a:gd name="csY10" fmla="*/ 45244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4575 w 1092200"/>
              <a:gd name="csY9" fmla="*/ 92868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8844 w 1092200"/>
              <a:gd name="csY7" fmla="*/ 242887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53206 w 1092200"/>
              <a:gd name="csY5" fmla="*/ 756444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</a:cxnLst>
            <a:rect l="l" t="t" r="r" b="b"/>
            <a:pathLst>
              <a:path w="1092200" h="1384300">
                <a:moveTo>
                  <a:pt x="0" y="1327150"/>
                </a:moveTo>
                <a:lnTo>
                  <a:pt x="133350" y="1384300"/>
                </a:lnTo>
                <a:lnTo>
                  <a:pt x="88900" y="1022350"/>
                </a:lnTo>
                <a:lnTo>
                  <a:pt x="104775" y="908050"/>
                </a:lnTo>
                <a:lnTo>
                  <a:pt x="209550" y="692150"/>
                </a:lnTo>
                <a:lnTo>
                  <a:pt x="253206" y="756444"/>
                </a:lnTo>
                <a:lnTo>
                  <a:pt x="787400" y="292100"/>
                </a:lnTo>
                <a:lnTo>
                  <a:pt x="904082" y="238125"/>
                </a:lnTo>
                <a:lnTo>
                  <a:pt x="1011237" y="241300"/>
                </a:lnTo>
                <a:lnTo>
                  <a:pt x="1049338" y="102393"/>
                </a:lnTo>
                <a:lnTo>
                  <a:pt x="1081881" y="45244"/>
                </a:lnTo>
                <a:cubicBezTo>
                  <a:pt x="1082146" y="30163"/>
                  <a:pt x="1091935" y="15081"/>
                  <a:pt x="1092200" y="0"/>
                </a:cubicBezTo>
                <a:lnTo>
                  <a:pt x="873125" y="6350"/>
                </a:lnTo>
                <a:lnTo>
                  <a:pt x="720725" y="73025"/>
                </a:lnTo>
                <a:lnTo>
                  <a:pt x="333375" y="422275"/>
                </a:lnTo>
                <a:lnTo>
                  <a:pt x="250825" y="492125"/>
                </a:lnTo>
                <a:lnTo>
                  <a:pt x="193675" y="571500"/>
                </a:lnTo>
                <a:lnTo>
                  <a:pt x="88900" y="822325"/>
                </a:lnTo>
                <a:lnTo>
                  <a:pt x="41275" y="955675"/>
                </a:lnTo>
                <a:lnTo>
                  <a:pt x="41275" y="1108075"/>
                </a:lnTo>
                <a:lnTo>
                  <a:pt x="63500" y="1273175"/>
                </a:lnTo>
                <a:lnTo>
                  <a:pt x="0" y="13271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9" name="フリーフォーム: 図形 68">
            <a:extLst>
              <a:ext uri="{FF2B5EF4-FFF2-40B4-BE49-F238E27FC236}">
                <a16:creationId xmlns:a16="http://schemas.microsoft.com/office/drawing/2014/main" id="{469F1A4E-7684-0AC2-92B7-86ACCCA66DF1}"/>
              </a:ext>
            </a:extLst>
          </p:cNvPr>
          <p:cNvSpPr/>
          <p:nvPr/>
        </p:nvSpPr>
        <p:spPr>
          <a:xfrm>
            <a:off x="6142465" y="3297707"/>
            <a:ext cx="759619" cy="992981"/>
          </a:xfrm>
          <a:custGeom>
            <a:avLst/>
            <a:gdLst>
              <a:gd name="csX0" fmla="*/ 9525 w 1007269"/>
              <a:gd name="csY0" fmla="*/ 0 h 992981"/>
              <a:gd name="csX1" fmla="*/ 0 w 1007269"/>
              <a:gd name="csY1" fmla="*/ 83343 h 992981"/>
              <a:gd name="csX2" fmla="*/ 26194 w 1007269"/>
              <a:gd name="csY2" fmla="*/ 130968 h 992981"/>
              <a:gd name="csX3" fmla="*/ 4762 w 1007269"/>
              <a:gd name="csY3" fmla="*/ 230981 h 992981"/>
              <a:gd name="csX4" fmla="*/ 123825 w 1007269"/>
              <a:gd name="csY4" fmla="*/ 280987 h 992981"/>
              <a:gd name="csX5" fmla="*/ 209550 w 1007269"/>
              <a:gd name="csY5" fmla="*/ 366712 h 992981"/>
              <a:gd name="csX6" fmla="*/ 547687 w 1007269"/>
              <a:gd name="csY6" fmla="*/ 992981 h 992981"/>
              <a:gd name="csX7" fmla="*/ 609600 w 1007269"/>
              <a:gd name="csY7" fmla="*/ 940593 h 992981"/>
              <a:gd name="csX8" fmla="*/ 607219 w 1007269"/>
              <a:gd name="csY8" fmla="*/ 809625 h 992981"/>
              <a:gd name="csX9" fmla="*/ 623887 w 1007269"/>
              <a:gd name="csY9" fmla="*/ 814387 h 992981"/>
              <a:gd name="csX10" fmla="*/ 673894 w 1007269"/>
              <a:gd name="csY10" fmla="*/ 531018 h 992981"/>
              <a:gd name="csX11" fmla="*/ 490537 w 1007269"/>
              <a:gd name="csY11" fmla="*/ 504825 h 992981"/>
              <a:gd name="csX12" fmla="*/ 531019 w 1007269"/>
              <a:gd name="csY12" fmla="*/ 290512 h 992981"/>
              <a:gd name="csX13" fmla="*/ 635794 w 1007269"/>
              <a:gd name="csY13" fmla="*/ 314325 h 992981"/>
              <a:gd name="csX14" fmla="*/ 673894 w 1007269"/>
              <a:gd name="csY14" fmla="*/ 314325 h 992981"/>
              <a:gd name="csX15" fmla="*/ 700087 w 1007269"/>
              <a:gd name="csY15" fmla="*/ 271462 h 992981"/>
              <a:gd name="csX16" fmla="*/ 754856 w 1007269"/>
              <a:gd name="csY16" fmla="*/ 247650 h 992981"/>
              <a:gd name="csX17" fmla="*/ 995362 w 1007269"/>
              <a:gd name="csY17" fmla="*/ 273843 h 992981"/>
              <a:gd name="csX18" fmla="*/ 1007269 w 1007269"/>
              <a:gd name="csY18" fmla="*/ 245268 h 992981"/>
              <a:gd name="csX19" fmla="*/ 416719 w 1007269"/>
              <a:gd name="csY19" fmla="*/ 147637 h 992981"/>
              <a:gd name="csX20" fmla="*/ 285750 w 1007269"/>
              <a:gd name="csY20" fmla="*/ 85725 h 992981"/>
              <a:gd name="csX21" fmla="*/ 283369 w 1007269"/>
              <a:gd name="csY21" fmla="*/ 138112 h 992981"/>
              <a:gd name="csX22" fmla="*/ 147637 w 1007269"/>
              <a:gd name="csY22" fmla="*/ 71437 h 992981"/>
              <a:gd name="csX23" fmla="*/ 90487 w 1007269"/>
              <a:gd name="csY23" fmla="*/ 26193 h 992981"/>
              <a:gd name="csX24" fmla="*/ 9525 w 1007269"/>
              <a:gd name="csY24" fmla="*/ 0 h 992981"/>
              <a:gd name="csX0" fmla="*/ 9525 w 995362"/>
              <a:gd name="csY0" fmla="*/ 0 h 992981"/>
              <a:gd name="csX1" fmla="*/ 0 w 995362"/>
              <a:gd name="csY1" fmla="*/ 83343 h 992981"/>
              <a:gd name="csX2" fmla="*/ 26194 w 995362"/>
              <a:gd name="csY2" fmla="*/ 130968 h 992981"/>
              <a:gd name="csX3" fmla="*/ 4762 w 995362"/>
              <a:gd name="csY3" fmla="*/ 230981 h 992981"/>
              <a:gd name="csX4" fmla="*/ 123825 w 995362"/>
              <a:gd name="csY4" fmla="*/ 280987 h 992981"/>
              <a:gd name="csX5" fmla="*/ 209550 w 995362"/>
              <a:gd name="csY5" fmla="*/ 366712 h 992981"/>
              <a:gd name="csX6" fmla="*/ 547687 w 995362"/>
              <a:gd name="csY6" fmla="*/ 992981 h 992981"/>
              <a:gd name="csX7" fmla="*/ 609600 w 995362"/>
              <a:gd name="csY7" fmla="*/ 940593 h 992981"/>
              <a:gd name="csX8" fmla="*/ 607219 w 995362"/>
              <a:gd name="csY8" fmla="*/ 809625 h 992981"/>
              <a:gd name="csX9" fmla="*/ 623887 w 995362"/>
              <a:gd name="csY9" fmla="*/ 814387 h 992981"/>
              <a:gd name="csX10" fmla="*/ 673894 w 995362"/>
              <a:gd name="csY10" fmla="*/ 531018 h 992981"/>
              <a:gd name="csX11" fmla="*/ 490537 w 995362"/>
              <a:gd name="csY11" fmla="*/ 504825 h 992981"/>
              <a:gd name="csX12" fmla="*/ 531019 w 995362"/>
              <a:gd name="csY12" fmla="*/ 290512 h 992981"/>
              <a:gd name="csX13" fmla="*/ 635794 w 995362"/>
              <a:gd name="csY13" fmla="*/ 314325 h 992981"/>
              <a:gd name="csX14" fmla="*/ 673894 w 995362"/>
              <a:gd name="csY14" fmla="*/ 314325 h 992981"/>
              <a:gd name="csX15" fmla="*/ 700087 w 995362"/>
              <a:gd name="csY15" fmla="*/ 271462 h 992981"/>
              <a:gd name="csX16" fmla="*/ 754856 w 995362"/>
              <a:gd name="csY16" fmla="*/ 247650 h 992981"/>
              <a:gd name="csX17" fmla="*/ 995362 w 995362"/>
              <a:gd name="csY17" fmla="*/ 273843 h 992981"/>
              <a:gd name="csX18" fmla="*/ 759619 w 995362"/>
              <a:gd name="csY18" fmla="*/ 207168 h 992981"/>
              <a:gd name="csX19" fmla="*/ 416719 w 995362"/>
              <a:gd name="csY19" fmla="*/ 147637 h 992981"/>
              <a:gd name="csX20" fmla="*/ 285750 w 995362"/>
              <a:gd name="csY20" fmla="*/ 85725 h 992981"/>
              <a:gd name="csX21" fmla="*/ 283369 w 995362"/>
              <a:gd name="csY21" fmla="*/ 138112 h 992981"/>
              <a:gd name="csX22" fmla="*/ 147637 w 995362"/>
              <a:gd name="csY22" fmla="*/ 71437 h 992981"/>
              <a:gd name="csX23" fmla="*/ 90487 w 995362"/>
              <a:gd name="csY23" fmla="*/ 26193 h 992981"/>
              <a:gd name="csX24" fmla="*/ 9525 w 995362"/>
              <a:gd name="csY24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7168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0024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759619" h="992981">
                <a:moveTo>
                  <a:pt x="9525" y="0"/>
                </a:moveTo>
                <a:lnTo>
                  <a:pt x="0" y="83343"/>
                </a:lnTo>
                <a:lnTo>
                  <a:pt x="26194" y="130968"/>
                </a:lnTo>
                <a:lnTo>
                  <a:pt x="4762" y="230981"/>
                </a:lnTo>
                <a:lnTo>
                  <a:pt x="123825" y="280987"/>
                </a:lnTo>
                <a:lnTo>
                  <a:pt x="209550" y="366712"/>
                </a:lnTo>
                <a:lnTo>
                  <a:pt x="547687" y="992981"/>
                </a:lnTo>
                <a:lnTo>
                  <a:pt x="609600" y="940593"/>
                </a:lnTo>
                <a:cubicBezTo>
                  <a:pt x="608806" y="896937"/>
                  <a:pt x="608013" y="853281"/>
                  <a:pt x="607219" y="809625"/>
                </a:cubicBezTo>
                <a:lnTo>
                  <a:pt x="623887" y="814387"/>
                </a:lnTo>
                <a:lnTo>
                  <a:pt x="673894" y="531018"/>
                </a:lnTo>
                <a:lnTo>
                  <a:pt x="490537" y="504825"/>
                </a:lnTo>
                <a:lnTo>
                  <a:pt x="531019" y="290512"/>
                </a:lnTo>
                <a:lnTo>
                  <a:pt x="635794" y="314325"/>
                </a:lnTo>
                <a:lnTo>
                  <a:pt x="673894" y="314325"/>
                </a:lnTo>
                <a:lnTo>
                  <a:pt x="700087" y="271462"/>
                </a:lnTo>
                <a:lnTo>
                  <a:pt x="754856" y="247650"/>
                </a:lnTo>
                <a:lnTo>
                  <a:pt x="759619" y="200024"/>
                </a:lnTo>
                <a:lnTo>
                  <a:pt x="416719" y="147637"/>
                </a:lnTo>
                <a:lnTo>
                  <a:pt x="285750" y="85725"/>
                </a:lnTo>
                <a:lnTo>
                  <a:pt x="283369" y="138112"/>
                </a:lnTo>
                <a:lnTo>
                  <a:pt x="147637" y="71437"/>
                </a:lnTo>
                <a:lnTo>
                  <a:pt x="90487" y="26193"/>
                </a:lnTo>
                <a:lnTo>
                  <a:pt x="9525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0" name="グループ化 69">
            <a:extLst>
              <a:ext uri="{FF2B5EF4-FFF2-40B4-BE49-F238E27FC236}">
                <a16:creationId xmlns:a16="http://schemas.microsoft.com/office/drawing/2014/main" id="{88643029-0021-EFD8-B30D-F225B1956416}"/>
              </a:ext>
            </a:extLst>
          </p:cNvPr>
          <p:cNvGrpSpPr/>
          <p:nvPr/>
        </p:nvGrpSpPr>
        <p:grpSpPr>
          <a:xfrm>
            <a:off x="5031080" y="4510627"/>
            <a:ext cx="120097" cy="120097"/>
            <a:chOff x="5657850" y="2714625"/>
            <a:chExt cx="438150" cy="438150"/>
          </a:xfrm>
        </p:grpSpPr>
        <p:sp>
          <p:nvSpPr>
            <p:cNvPr id="71" name="楕円 70">
              <a:extLst>
                <a:ext uri="{FF2B5EF4-FFF2-40B4-BE49-F238E27FC236}">
                  <a16:creationId xmlns:a16="http://schemas.microsoft.com/office/drawing/2014/main" id="{52592C06-ADC8-204D-F00E-8357F84699A1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71CC5431-AA10-2FAA-76E4-5B84C948BF04}"/>
                </a:ext>
              </a:extLst>
            </p:cNvPr>
            <p:cNvCxnSpPr>
              <a:stCxn id="71" idx="1"/>
              <a:endCxn id="71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E5BAEF5E-EC04-FA16-266D-5383536B6CD6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F00234E4-B0C2-74E9-172F-639F2FE14B1C}"/>
              </a:ext>
            </a:extLst>
          </p:cNvPr>
          <p:cNvGrpSpPr/>
          <p:nvPr/>
        </p:nvGrpSpPr>
        <p:grpSpPr>
          <a:xfrm>
            <a:off x="4043031" y="4370623"/>
            <a:ext cx="120097" cy="120097"/>
            <a:chOff x="5657850" y="2714625"/>
            <a:chExt cx="438150" cy="438150"/>
          </a:xfrm>
        </p:grpSpPr>
        <p:sp>
          <p:nvSpPr>
            <p:cNvPr id="79" name="楕円 78">
              <a:extLst>
                <a:ext uri="{FF2B5EF4-FFF2-40B4-BE49-F238E27FC236}">
                  <a16:creationId xmlns:a16="http://schemas.microsoft.com/office/drawing/2014/main" id="{64501DC9-6A78-CCD9-2CDF-6D7D53E16FB1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2BA22A50-AB6B-7208-4C31-428B8B0F984F}"/>
                </a:ext>
              </a:extLst>
            </p:cNvPr>
            <p:cNvCxnSpPr>
              <a:stCxn id="79" idx="1"/>
              <a:endCxn id="79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64E800A5-B640-B6EE-0936-1B68A12EB7BA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5554A584-F4D2-3163-5A26-73CCAF2582F3}"/>
              </a:ext>
            </a:extLst>
          </p:cNvPr>
          <p:cNvGrpSpPr/>
          <p:nvPr/>
        </p:nvGrpSpPr>
        <p:grpSpPr>
          <a:xfrm>
            <a:off x="7041282" y="3330806"/>
            <a:ext cx="120097" cy="120097"/>
            <a:chOff x="5657850" y="2714625"/>
            <a:chExt cx="438150" cy="438150"/>
          </a:xfrm>
        </p:grpSpPr>
        <p:sp>
          <p:nvSpPr>
            <p:cNvPr id="85" name="楕円 84">
              <a:extLst>
                <a:ext uri="{FF2B5EF4-FFF2-40B4-BE49-F238E27FC236}">
                  <a16:creationId xmlns:a16="http://schemas.microsoft.com/office/drawing/2014/main" id="{F66CBBBF-444A-D43F-FC8F-8D551B07DB99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AFCA1B06-0695-7A1E-EF3E-6B1A6AFA8C02}"/>
                </a:ext>
              </a:extLst>
            </p:cNvPr>
            <p:cNvCxnSpPr>
              <a:stCxn id="85" idx="1"/>
              <a:endCxn id="8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36B49193-9A30-663E-421C-38C98BDF32F2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フリーフォーム: 図形 87">
            <a:extLst>
              <a:ext uri="{FF2B5EF4-FFF2-40B4-BE49-F238E27FC236}">
                <a16:creationId xmlns:a16="http://schemas.microsoft.com/office/drawing/2014/main" id="{617BA240-75E1-2A50-0754-0C5E4462F86A}"/>
              </a:ext>
            </a:extLst>
          </p:cNvPr>
          <p:cNvSpPr/>
          <p:nvPr/>
        </p:nvSpPr>
        <p:spPr>
          <a:xfrm>
            <a:off x="5464175" y="1495425"/>
            <a:ext cx="234950" cy="682625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234950" h="682625">
                <a:moveTo>
                  <a:pt x="0" y="0"/>
                </a:moveTo>
                <a:lnTo>
                  <a:pt x="234950" y="38100"/>
                </a:lnTo>
                <a:lnTo>
                  <a:pt x="114300" y="682625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フリーフォーム: 図形 89">
            <a:extLst>
              <a:ext uri="{FF2B5EF4-FFF2-40B4-BE49-F238E27FC236}">
                <a16:creationId xmlns:a16="http://schemas.microsoft.com/office/drawing/2014/main" id="{9A774CFB-5198-99C3-2B6D-DBD7ADBC1E73}"/>
              </a:ext>
            </a:extLst>
          </p:cNvPr>
          <p:cNvSpPr/>
          <p:nvPr/>
        </p:nvSpPr>
        <p:spPr>
          <a:xfrm>
            <a:off x="5330817" y="2568808"/>
            <a:ext cx="1655772" cy="1526380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  <a:gd name="csX0" fmla="*/ 0 w 258763"/>
              <a:gd name="csY0" fmla="*/ 0 h 682625"/>
              <a:gd name="csX1" fmla="*/ 258763 w 258763"/>
              <a:gd name="csY1" fmla="*/ 269082 h 682625"/>
              <a:gd name="csX2" fmla="*/ 114300 w 258763"/>
              <a:gd name="csY2" fmla="*/ 682625 h 682625"/>
              <a:gd name="csX0" fmla="*/ 147638 w 147638"/>
              <a:gd name="csY0" fmla="*/ 0 h 461169"/>
              <a:gd name="csX1" fmla="*/ 144463 w 147638"/>
              <a:gd name="csY1" fmla="*/ 47626 h 461169"/>
              <a:gd name="csX2" fmla="*/ 0 w 147638"/>
              <a:gd name="csY2" fmla="*/ 461169 h 46116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0 w 115888"/>
              <a:gd name="csY2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62716 w 115888"/>
              <a:gd name="csY2" fmla="*/ 306156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24616 w 115888"/>
              <a:gd name="csY2" fmla="*/ 328381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72241 w 115888"/>
              <a:gd name="csY2" fmla="*/ 169631 h 594519"/>
              <a:gd name="csX3" fmla="*/ 24616 w 115888"/>
              <a:gd name="csY3" fmla="*/ 328381 h 594519"/>
              <a:gd name="csX4" fmla="*/ 0 w 115888"/>
              <a:gd name="csY4" fmla="*/ 594519 h 594519"/>
              <a:gd name="csX0" fmla="*/ 266663 w 266663"/>
              <a:gd name="csY0" fmla="*/ 0 h 594519"/>
              <a:gd name="csX1" fmla="*/ 263488 w 266663"/>
              <a:gd name="csY1" fmla="*/ 47626 h 594519"/>
              <a:gd name="csX2" fmla="*/ 766 w 266663"/>
              <a:gd name="csY2" fmla="*/ 296631 h 594519"/>
              <a:gd name="csX3" fmla="*/ 175391 w 266663"/>
              <a:gd name="csY3" fmla="*/ 328381 h 594519"/>
              <a:gd name="csX4" fmla="*/ 150775 w 266663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7694"/>
              <a:gd name="csX1" fmla="*/ 262722 w 265897"/>
              <a:gd name="csY1" fmla="*/ 47626 h 597694"/>
              <a:gd name="csX2" fmla="*/ 0 w 265897"/>
              <a:gd name="csY2" fmla="*/ 296631 h 597694"/>
              <a:gd name="csX3" fmla="*/ 174625 w 265897"/>
              <a:gd name="csY3" fmla="*/ 315681 h 597694"/>
              <a:gd name="csX4" fmla="*/ 137309 w 265897"/>
              <a:gd name="csY4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36526 w 265897"/>
              <a:gd name="csY2" fmla="*/ 163280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38101 w 265897"/>
              <a:gd name="csY2" fmla="*/ 102955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77801 w 265897"/>
              <a:gd name="csY2" fmla="*/ 743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84151 w 265897"/>
              <a:gd name="csY2" fmla="*/ 1124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332572 w 332572"/>
              <a:gd name="csY0" fmla="*/ 0 h 992981"/>
              <a:gd name="csX1" fmla="*/ 262722 w 332572"/>
              <a:gd name="csY1" fmla="*/ 442913 h 992981"/>
              <a:gd name="csX2" fmla="*/ 184151 w 332572"/>
              <a:gd name="csY2" fmla="*/ 507767 h 992981"/>
              <a:gd name="csX3" fmla="*/ 38101 w 332572"/>
              <a:gd name="csY3" fmla="*/ 498242 h 992981"/>
              <a:gd name="csX4" fmla="*/ 0 w 332572"/>
              <a:gd name="csY4" fmla="*/ 691918 h 992981"/>
              <a:gd name="csX5" fmla="*/ 174625 w 332572"/>
              <a:gd name="csY5" fmla="*/ 710968 h 992981"/>
              <a:gd name="csX6" fmla="*/ 137309 w 332572"/>
              <a:gd name="csY6" fmla="*/ 992981 h 992981"/>
              <a:gd name="csX0" fmla="*/ 0 w 1587500"/>
              <a:gd name="csY0" fmla="*/ 0 h 1540668"/>
              <a:gd name="csX1" fmla="*/ 1587500 w 1587500"/>
              <a:gd name="csY1" fmla="*/ 990600 h 1540668"/>
              <a:gd name="csX2" fmla="*/ 1508929 w 1587500"/>
              <a:gd name="csY2" fmla="*/ 1055454 h 1540668"/>
              <a:gd name="csX3" fmla="*/ 1362879 w 1587500"/>
              <a:gd name="csY3" fmla="*/ 1045929 h 1540668"/>
              <a:gd name="csX4" fmla="*/ 1324778 w 1587500"/>
              <a:gd name="csY4" fmla="*/ 1239605 h 1540668"/>
              <a:gd name="csX5" fmla="*/ 1499403 w 1587500"/>
              <a:gd name="csY5" fmla="*/ 1258655 h 1540668"/>
              <a:gd name="csX6" fmla="*/ 1462087 w 1587500"/>
              <a:gd name="csY6" fmla="*/ 1540668 h 1540668"/>
              <a:gd name="csX0" fmla="*/ 0 w 1587500"/>
              <a:gd name="csY0" fmla="*/ 0 h 1540668"/>
              <a:gd name="csX1" fmla="*/ 872341 w 1587500"/>
              <a:gd name="csY1" fmla="*/ 545868 h 1540668"/>
              <a:gd name="csX2" fmla="*/ 1587500 w 1587500"/>
              <a:gd name="csY2" fmla="*/ 990600 h 1540668"/>
              <a:gd name="csX3" fmla="*/ 1508929 w 1587500"/>
              <a:gd name="csY3" fmla="*/ 1055454 h 1540668"/>
              <a:gd name="csX4" fmla="*/ 1362879 w 1587500"/>
              <a:gd name="csY4" fmla="*/ 1045929 h 1540668"/>
              <a:gd name="csX5" fmla="*/ 1324778 w 1587500"/>
              <a:gd name="csY5" fmla="*/ 1239605 h 1540668"/>
              <a:gd name="csX6" fmla="*/ 1499403 w 1587500"/>
              <a:gd name="csY6" fmla="*/ 1258655 h 1540668"/>
              <a:gd name="csX7" fmla="*/ 1462087 w 1587500"/>
              <a:gd name="csY7" fmla="*/ 1540668 h 1540668"/>
              <a:gd name="csX0" fmla="*/ 0 w 1672441"/>
              <a:gd name="csY0" fmla="*/ 0 h 1540668"/>
              <a:gd name="csX1" fmla="*/ 1672441 w 1672441"/>
              <a:gd name="csY1" fmla="*/ 545868 h 1540668"/>
              <a:gd name="csX2" fmla="*/ 1587500 w 1672441"/>
              <a:gd name="csY2" fmla="*/ 990600 h 1540668"/>
              <a:gd name="csX3" fmla="*/ 1508929 w 1672441"/>
              <a:gd name="csY3" fmla="*/ 1055454 h 1540668"/>
              <a:gd name="csX4" fmla="*/ 1362879 w 1672441"/>
              <a:gd name="csY4" fmla="*/ 1045929 h 1540668"/>
              <a:gd name="csX5" fmla="*/ 1324778 w 1672441"/>
              <a:gd name="csY5" fmla="*/ 1239605 h 1540668"/>
              <a:gd name="csX6" fmla="*/ 1499403 w 1672441"/>
              <a:gd name="csY6" fmla="*/ 1258655 h 1540668"/>
              <a:gd name="csX7" fmla="*/ 1462087 w 1672441"/>
              <a:gd name="csY7" fmla="*/ 1540668 h 1540668"/>
              <a:gd name="csX0" fmla="*/ 0 w 1672441"/>
              <a:gd name="csY0" fmla="*/ 0 h 1540668"/>
              <a:gd name="csX1" fmla="*/ 1558141 w 1672441"/>
              <a:gd name="csY1" fmla="*/ 512530 h 1540668"/>
              <a:gd name="csX2" fmla="*/ 1672441 w 1672441"/>
              <a:gd name="csY2" fmla="*/ 545868 h 1540668"/>
              <a:gd name="csX3" fmla="*/ 1587500 w 1672441"/>
              <a:gd name="csY3" fmla="*/ 990600 h 1540668"/>
              <a:gd name="csX4" fmla="*/ 1508929 w 1672441"/>
              <a:gd name="csY4" fmla="*/ 1055454 h 1540668"/>
              <a:gd name="csX5" fmla="*/ 1362879 w 1672441"/>
              <a:gd name="csY5" fmla="*/ 1045929 h 1540668"/>
              <a:gd name="csX6" fmla="*/ 1324778 w 1672441"/>
              <a:gd name="csY6" fmla="*/ 1239605 h 1540668"/>
              <a:gd name="csX7" fmla="*/ 1499403 w 1672441"/>
              <a:gd name="csY7" fmla="*/ 1258655 h 1540668"/>
              <a:gd name="csX8" fmla="*/ 1462087 w 1672441"/>
              <a:gd name="csY8" fmla="*/ 1540668 h 1540668"/>
              <a:gd name="csX0" fmla="*/ 0 w 1672441"/>
              <a:gd name="csY0" fmla="*/ 0 h 1540668"/>
              <a:gd name="csX1" fmla="*/ 1567666 w 1672441"/>
              <a:gd name="csY1" fmla="*/ 460142 h 1540668"/>
              <a:gd name="csX2" fmla="*/ 1672441 w 1672441"/>
              <a:gd name="csY2" fmla="*/ 545868 h 1540668"/>
              <a:gd name="csX3" fmla="*/ 1587500 w 1672441"/>
              <a:gd name="csY3" fmla="*/ 990600 h 1540668"/>
              <a:gd name="csX4" fmla="*/ 1508929 w 1672441"/>
              <a:gd name="csY4" fmla="*/ 1055454 h 1540668"/>
              <a:gd name="csX5" fmla="*/ 1362879 w 1672441"/>
              <a:gd name="csY5" fmla="*/ 1045929 h 1540668"/>
              <a:gd name="csX6" fmla="*/ 1324778 w 1672441"/>
              <a:gd name="csY6" fmla="*/ 1239605 h 1540668"/>
              <a:gd name="csX7" fmla="*/ 1499403 w 1672441"/>
              <a:gd name="csY7" fmla="*/ 1258655 h 1540668"/>
              <a:gd name="csX8" fmla="*/ 1462087 w 1672441"/>
              <a:gd name="csY8" fmla="*/ 1540668 h 1540668"/>
              <a:gd name="csX0" fmla="*/ 0 w 1672441"/>
              <a:gd name="csY0" fmla="*/ 0 h 1540668"/>
              <a:gd name="csX1" fmla="*/ 1143803 w 1672441"/>
              <a:gd name="csY1" fmla="*/ 341080 h 1540668"/>
              <a:gd name="csX2" fmla="*/ 1567666 w 1672441"/>
              <a:gd name="csY2" fmla="*/ 460142 h 1540668"/>
              <a:gd name="csX3" fmla="*/ 1672441 w 1672441"/>
              <a:gd name="csY3" fmla="*/ 545868 h 1540668"/>
              <a:gd name="csX4" fmla="*/ 1587500 w 1672441"/>
              <a:gd name="csY4" fmla="*/ 990600 h 1540668"/>
              <a:gd name="csX5" fmla="*/ 1508929 w 1672441"/>
              <a:gd name="csY5" fmla="*/ 1055454 h 1540668"/>
              <a:gd name="csX6" fmla="*/ 1362879 w 1672441"/>
              <a:gd name="csY6" fmla="*/ 1045929 h 1540668"/>
              <a:gd name="csX7" fmla="*/ 1324778 w 1672441"/>
              <a:gd name="csY7" fmla="*/ 1239605 h 1540668"/>
              <a:gd name="csX8" fmla="*/ 1499403 w 1672441"/>
              <a:gd name="csY8" fmla="*/ 1258655 h 1540668"/>
              <a:gd name="csX9" fmla="*/ 1462087 w 1672441"/>
              <a:gd name="csY9" fmla="*/ 1540668 h 1540668"/>
              <a:gd name="csX0" fmla="*/ 0 w 1672441"/>
              <a:gd name="csY0" fmla="*/ 0 h 1540668"/>
              <a:gd name="csX1" fmla="*/ 1250959 w 1672441"/>
              <a:gd name="csY1" fmla="*/ 417280 h 1540668"/>
              <a:gd name="csX2" fmla="*/ 1567666 w 1672441"/>
              <a:gd name="csY2" fmla="*/ 460142 h 1540668"/>
              <a:gd name="csX3" fmla="*/ 1672441 w 1672441"/>
              <a:gd name="csY3" fmla="*/ 545868 h 1540668"/>
              <a:gd name="csX4" fmla="*/ 1587500 w 1672441"/>
              <a:gd name="csY4" fmla="*/ 990600 h 1540668"/>
              <a:gd name="csX5" fmla="*/ 1508929 w 1672441"/>
              <a:gd name="csY5" fmla="*/ 1055454 h 1540668"/>
              <a:gd name="csX6" fmla="*/ 1362879 w 1672441"/>
              <a:gd name="csY6" fmla="*/ 1045929 h 1540668"/>
              <a:gd name="csX7" fmla="*/ 1324778 w 1672441"/>
              <a:gd name="csY7" fmla="*/ 1239605 h 1540668"/>
              <a:gd name="csX8" fmla="*/ 1499403 w 1672441"/>
              <a:gd name="csY8" fmla="*/ 1258655 h 1540668"/>
              <a:gd name="csX9" fmla="*/ 1462087 w 1672441"/>
              <a:gd name="csY9" fmla="*/ 1540668 h 1540668"/>
              <a:gd name="csX0" fmla="*/ 0 w 1672441"/>
              <a:gd name="csY0" fmla="*/ 0 h 1540668"/>
              <a:gd name="csX1" fmla="*/ 996166 w 1672441"/>
              <a:gd name="csY1" fmla="*/ 336318 h 1540668"/>
              <a:gd name="csX2" fmla="*/ 1250959 w 1672441"/>
              <a:gd name="csY2" fmla="*/ 417280 h 1540668"/>
              <a:gd name="csX3" fmla="*/ 1567666 w 1672441"/>
              <a:gd name="csY3" fmla="*/ 460142 h 1540668"/>
              <a:gd name="csX4" fmla="*/ 1672441 w 1672441"/>
              <a:gd name="csY4" fmla="*/ 545868 h 1540668"/>
              <a:gd name="csX5" fmla="*/ 1587500 w 1672441"/>
              <a:gd name="csY5" fmla="*/ 990600 h 1540668"/>
              <a:gd name="csX6" fmla="*/ 1508929 w 1672441"/>
              <a:gd name="csY6" fmla="*/ 1055454 h 1540668"/>
              <a:gd name="csX7" fmla="*/ 1362879 w 1672441"/>
              <a:gd name="csY7" fmla="*/ 1045929 h 1540668"/>
              <a:gd name="csX8" fmla="*/ 1324778 w 1672441"/>
              <a:gd name="csY8" fmla="*/ 1239605 h 1540668"/>
              <a:gd name="csX9" fmla="*/ 1499403 w 1672441"/>
              <a:gd name="csY9" fmla="*/ 1258655 h 1540668"/>
              <a:gd name="csX10" fmla="*/ 1462087 w 1672441"/>
              <a:gd name="csY10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250959 w 1672441"/>
              <a:gd name="csY2" fmla="*/ 417280 h 1540668"/>
              <a:gd name="csX3" fmla="*/ 1567666 w 1672441"/>
              <a:gd name="csY3" fmla="*/ 460142 h 1540668"/>
              <a:gd name="csX4" fmla="*/ 1672441 w 1672441"/>
              <a:gd name="csY4" fmla="*/ 545868 h 1540668"/>
              <a:gd name="csX5" fmla="*/ 1587500 w 1672441"/>
              <a:gd name="csY5" fmla="*/ 990600 h 1540668"/>
              <a:gd name="csX6" fmla="*/ 1508929 w 1672441"/>
              <a:gd name="csY6" fmla="*/ 1055454 h 1540668"/>
              <a:gd name="csX7" fmla="*/ 1362879 w 1672441"/>
              <a:gd name="csY7" fmla="*/ 1045929 h 1540668"/>
              <a:gd name="csX8" fmla="*/ 1324778 w 1672441"/>
              <a:gd name="csY8" fmla="*/ 1239605 h 1540668"/>
              <a:gd name="csX9" fmla="*/ 1499403 w 1672441"/>
              <a:gd name="csY9" fmla="*/ 1258655 h 1540668"/>
              <a:gd name="csX10" fmla="*/ 1462087 w 1672441"/>
              <a:gd name="csY10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131897 w 1672441"/>
              <a:gd name="csY2" fmla="*/ 281549 h 1540668"/>
              <a:gd name="csX3" fmla="*/ 1250959 w 1672441"/>
              <a:gd name="csY3" fmla="*/ 417280 h 1540668"/>
              <a:gd name="csX4" fmla="*/ 1567666 w 1672441"/>
              <a:gd name="csY4" fmla="*/ 460142 h 1540668"/>
              <a:gd name="csX5" fmla="*/ 1672441 w 1672441"/>
              <a:gd name="csY5" fmla="*/ 545868 h 1540668"/>
              <a:gd name="csX6" fmla="*/ 1587500 w 1672441"/>
              <a:gd name="csY6" fmla="*/ 990600 h 1540668"/>
              <a:gd name="csX7" fmla="*/ 1508929 w 1672441"/>
              <a:gd name="csY7" fmla="*/ 1055454 h 1540668"/>
              <a:gd name="csX8" fmla="*/ 1362879 w 1672441"/>
              <a:gd name="csY8" fmla="*/ 1045929 h 1540668"/>
              <a:gd name="csX9" fmla="*/ 1324778 w 1672441"/>
              <a:gd name="csY9" fmla="*/ 1239605 h 1540668"/>
              <a:gd name="csX10" fmla="*/ 1499403 w 1672441"/>
              <a:gd name="csY10" fmla="*/ 1258655 h 1540668"/>
              <a:gd name="csX11" fmla="*/ 1462087 w 1672441"/>
              <a:gd name="csY11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010453 w 1672441"/>
              <a:gd name="csY2" fmla="*/ 338699 h 1540668"/>
              <a:gd name="csX3" fmla="*/ 1250959 w 1672441"/>
              <a:gd name="csY3" fmla="*/ 417280 h 1540668"/>
              <a:gd name="csX4" fmla="*/ 1567666 w 1672441"/>
              <a:gd name="csY4" fmla="*/ 460142 h 1540668"/>
              <a:gd name="csX5" fmla="*/ 1672441 w 1672441"/>
              <a:gd name="csY5" fmla="*/ 545868 h 1540668"/>
              <a:gd name="csX6" fmla="*/ 1587500 w 1672441"/>
              <a:gd name="csY6" fmla="*/ 990600 h 1540668"/>
              <a:gd name="csX7" fmla="*/ 1508929 w 1672441"/>
              <a:gd name="csY7" fmla="*/ 1055454 h 1540668"/>
              <a:gd name="csX8" fmla="*/ 1362879 w 1672441"/>
              <a:gd name="csY8" fmla="*/ 1045929 h 1540668"/>
              <a:gd name="csX9" fmla="*/ 1324778 w 1672441"/>
              <a:gd name="csY9" fmla="*/ 1239605 h 1540668"/>
              <a:gd name="csX10" fmla="*/ 1499403 w 1672441"/>
              <a:gd name="csY10" fmla="*/ 1258655 h 1540668"/>
              <a:gd name="csX11" fmla="*/ 1462087 w 1672441"/>
              <a:gd name="csY11" fmla="*/ 1540668 h 1540668"/>
              <a:gd name="csX0" fmla="*/ 0 w 1655772"/>
              <a:gd name="csY0" fmla="*/ 0 h 1526380"/>
              <a:gd name="csX1" fmla="*/ 1019978 w 1655772"/>
              <a:gd name="csY1" fmla="*/ 169630 h 1526380"/>
              <a:gd name="csX2" fmla="*/ 993784 w 1655772"/>
              <a:gd name="csY2" fmla="*/ 324411 h 1526380"/>
              <a:gd name="csX3" fmla="*/ 1234290 w 1655772"/>
              <a:gd name="csY3" fmla="*/ 402992 h 1526380"/>
              <a:gd name="csX4" fmla="*/ 1550997 w 1655772"/>
              <a:gd name="csY4" fmla="*/ 445854 h 1526380"/>
              <a:gd name="csX5" fmla="*/ 1655772 w 1655772"/>
              <a:gd name="csY5" fmla="*/ 531580 h 1526380"/>
              <a:gd name="csX6" fmla="*/ 1570831 w 1655772"/>
              <a:gd name="csY6" fmla="*/ 976312 h 1526380"/>
              <a:gd name="csX7" fmla="*/ 1492260 w 1655772"/>
              <a:gd name="csY7" fmla="*/ 1041166 h 1526380"/>
              <a:gd name="csX8" fmla="*/ 1346210 w 1655772"/>
              <a:gd name="csY8" fmla="*/ 1031641 h 1526380"/>
              <a:gd name="csX9" fmla="*/ 1308109 w 1655772"/>
              <a:gd name="csY9" fmla="*/ 1225317 h 1526380"/>
              <a:gd name="csX10" fmla="*/ 1482734 w 1655772"/>
              <a:gd name="csY10" fmla="*/ 1244367 h 1526380"/>
              <a:gd name="csX11" fmla="*/ 1445418 w 1655772"/>
              <a:gd name="csY11" fmla="*/ 1526380 h 15263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1655772" h="1526380">
                <a:moveTo>
                  <a:pt x="0" y="0"/>
                </a:moveTo>
                <a:lnTo>
                  <a:pt x="1019978" y="169630"/>
                </a:lnTo>
                <a:lnTo>
                  <a:pt x="993784" y="324411"/>
                </a:lnTo>
                <a:lnTo>
                  <a:pt x="1234290" y="402992"/>
                </a:lnTo>
                <a:lnTo>
                  <a:pt x="1550997" y="445854"/>
                </a:lnTo>
                <a:lnTo>
                  <a:pt x="1655772" y="531580"/>
                </a:lnTo>
                <a:lnTo>
                  <a:pt x="1570831" y="976312"/>
                </a:lnTo>
                <a:lnTo>
                  <a:pt x="1492260" y="1041166"/>
                </a:lnTo>
                <a:lnTo>
                  <a:pt x="1346210" y="1031641"/>
                </a:lnTo>
                <a:lnTo>
                  <a:pt x="1308109" y="1225317"/>
                </a:lnTo>
                <a:lnTo>
                  <a:pt x="1482734" y="1244367"/>
                </a:lnTo>
                <a:lnTo>
                  <a:pt x="1445418" y="1526380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2" name="フリーフォーム: 図形 91">
            <a:extLst>
              <a:ext uri="{FF2B5EF4-FFF2-40B4-BE49-F238E27FC236}">
                <a16:creationId xmlns:a16="http://schemas.microsoft.com/office/drawing/2014/main" id="{2ED56C05-3BF6-DF81-5725-F286330DB67A}"/>
              </a:ext>
            </a:extLst>
          </p:cNvPr>
          <p:cNvSpPr/>
          <p:nvPr/>
        </p:nvSpPr>
        <p:spPr>
          <a:xfrm>
            <a:off x="4114845" y="5297807"/>
            <a:ext cx="251619" cy="493294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  <a:gd name="csX0" fmla="*/ 278764 w 278764"/>
              <a:gd name="csY0" fmla="*/ 293365 h 293365"/>
              <a:gd name="csX1" fmla="*/ 157934 w 278764"/>
              <a:gd name="csY1" fmla="*/ 0 h 293365"/>
              <a:gd name="csX2" fmla="*/ 0 w 278764"/>
              <a:gd name="csY2" fmla="*/ 195358 h 293365"/>
              <a:gd name="csX3" fmla="*/ 167639 w 278764"/>
              <a:gd name="csY3" fmla="*/ 216372 h 293365"/>
              <a:gd name="csX0" fmla="*/ 278764 w 278764"/>
              <a:gd name="csY0" fmla="*/ 350515 h 350515"/>
              <a:gd name="csX1" fmla="*/ 231753 w 278764"/>
              <a:gd name="csY1" fmla="*/ 0 h 350515"/>
              <a:gd name="csX2" fmla="*/ 0 w 278764"/>
              <a:gd name="csY2" fmla="*/ 252508 h 350515"/>
              <a:gd name="csX3" fmla="*/ 167639 w 278764"/>
              <a:gd name="csY3" fmla="*/ 273522 h 350515"/>
              <a:gd name="csX0" fmla="*/ 111125 w 111125"/>
              <a:gd name="csY0" fmla="*/ 493294 h 493294"/>
              <a:gd name="csX1" fmla="*/ 64114 w 111125"/>
              <a:gd name="csY1" fmla="*/ 142779 h 493294"/>
              <a:gd name="csX2" fmla="*/ 10955 w 111125"/>
              <a:gd name="csY2" fmla="*/ 0 h 493294"/>
              <a:gd name="csX3" fmla="*/ 0 w 111125"/>
              <a:gd name="csY3" fmla="*/ 416301 h 493294"/>
              <a:gd name="csX0" fmla="*/ 251619 w 251619"/>
              <a:gd name="csY0" fmla="*/ 493294 h 493294"/>
              <a:gd name="csX1" fmla="*/ 204608 w 251619"/>
              <a:gd name="csY1" fmla="*/ 142779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251619 w 251619"/>
              <a:gd name="csY0" fmla="*/ 493294 h 493294"/>
              <a:gd name="csX1" fmla="*/ 197465 w 251619"/>
              <a:gd name="csY1" fmla="*/ 154685 h 493294"/>
              <a:gd name="csX2" fmla="*/ 151449 w 251619"/>
              <a:gd name="csY2" fmla="*/ 0 h 493294"/>
              <a:gd name="csX3" fmla="*/ 0 w 251619"/>
              <a:gd name="csY3" fmla="*/ 49589 h 49329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251619" h="493294">
                <a:moveTo>
                  <a:pt x="251619" y="493294"/>
                </a:moveTo>
                <a:lnTo>
                  <a:pt x="197465" y="154685"/>
                </a:lnTo>
                <a:lnTo>
                  <a:pt x="151449" y="0"/>
                </a:lnTo>
                <a:lnTo>
                  <a:pt x="0" y="49589"/>
                </a:lnTo>
              </a:path>
            </a:pathLst>
          </a:custGeom>
          <a:noFill/>
          <a:ln w="38100">
            <a:solidFill>
              <a:srgbClr val="CC99FF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4" name="フリーフォーム: 図形 93">
            <a:extLst>
              <a:ext uri="{FF2B5EF4-FFF2-40B4-BE49-F238E27FC236}">
                <a16:creationId xmlns:a16="http://schemas.microsoft.com/office/drawing/2014/main" id="{6C388D1C-94AC-040B-C952-69A3D46F64FF}"/>
              </a:ext>
            </a:extLst>
          </p:cNvPr>
          <p:cNvSpPr/>
          <p:nvPr/>
        </p:nvSpPr>
        <p:spPr>
          <a:xfrm>
            <a:off x="4040982" y="4462463"/>
            <a:ext cx="847725" cy="830398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  <a:gd name="csX0" fmla="*/ 278764 w 278764"/>
              <a:gd name="csY0" fmla="*/ 293365 h 293365"/>
              <a:gd name="csX1" fmla="*/ 157934 w 278764"/>
              <a:gd name="csY1" fmla="*/ 0 h 293365"/>
              <a:gd name="csX2" fmla="*/ 0 w 278764"/>
              <a:gd name="csY2" fmla="*/ 195358 h 293365"/>
              <a:gd name="csX3" fmla="*/ 167639 w 278764"/>
              <a:gd name="csY3" fmla="*/ 216372 h 293365"/>
              <a:gd name="csX0" fmla="*/ 278764 w 278764"/>
              <a:gd name="csY0" fmla="*/ 350515 h 350515"/>
              <a:gd name="csX1" fmla="*/ 231753 w 278764"/>
              <a:gd name="csY1" fmla="*/ 0 h 350515"/>
              <a:gd name="csX2" fmla="*/ 0 w 278764"/>
              <a:gd name="csY2" fmla="*/ 252508 h 350515"/>
              <a:gd name="csX3" fmla="*/ 167639 w 278764"/>
              <a:gd name="csY3" fmla="*/ 273522 h 350515"/>
              <a:gd name="csX0" fmla="*/ 111125 w 111125"/>
              <a:gd name="csY0" fmla="*/ 493294 h 493294"/>
              <a:gd name="csX1" fmla="*/ 64114 w 111125"/>
              <a:gd name="csY1" fmla="*/ 142779 h 493294"/>
              <a:gd name="csX2" fmla="*/ 10955 w 111125"/>
              <a:gd name="csY2" fmla="*/ 0 h 493294"/>
              <a:gd name="csX3" fmla="*/ 0 w 111125"/>
              <a:gd name="csY3" fmla="*/ 416301 h 493294"/>
              <a:gd name="csX0" fmla="*/ 251619 w 251619"/>
              <a:gd name="csY0" fmla="*/ 493294 h 493294"/>
              <a:gd name="csX1" fmla="*/ 204608 w 251619"/>
              <a:gd name="csY1" fmla="*/ 142779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251619 w 251619"/>
              <a:gd name="csY0" fmla="*/ 493294 h 493294"/>
              <a:gd name="csX1" fmla="*/ 197465 w 251619"/>
              <a:gd name="csY1" fmla="*/ 154685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102737 w 615684"/>
              <a:gd name="csY0" fmla="*/ 642416 h 642416"/>
              <a:gd name="csX1" fmla="*/ 48583 w 615684"/>
              <a:gd name="csY1" fmla="*/ 303807 h 642416"/>
              <a:gd name="csX2" fmla="*/ 2567 w 615684"/>
              <a:gd name="csY2" fmla="*/ 149122 h 642416"/>
              <a:gd name="csX3" fmla="*/ 613118 w 615684"/>
              <a:gd name="csY3" fmla="*/ 1067 h 642416"/>
              <a:gd name="csX0" fmla="*/ 142260 w 655207"/>
              <a:gd name="csY0" fmla="*/ 642416 h 642416"/>
              <a:gd name="csX1" fmla="*/ 0 w 655207"/>
              <a:gd name="csY1" fmla="*/ 310951 h 642416"/>
              <a:gd name="csX2" fmla="*/ 42090 w 655207"/>
              <a:gd name="csY2" fmla="*/ 149122 h 642416"/>
              <a:gd name="csX3" fmla="*/ 652641 w 655207"/>
              <a:gd name="csY3" fmla="*/ 1067 h 642416"/>
              <a:gd name="csX0" fmla="*/ 132735 w 655207"/>
              <a:gd name="csY0" fmla="*/ 640035 h 640035"/>
              <a:gd name="csX1" fmla="*/ 0 w 655207"/>
              <a:gd name="csY1" fmla="*/ 310951 h 640035"/>
              <a:gd name="csX2" fmla="*/ 42090 w 655207"/>
              <a:gd name="csY2" fmla="*/ 149122 h 640035"/>
              <a:gd name="csX3" fmla="*/ 652641 w 655207"/>
              <a:gd name="csY3" fmla="*/ 1067 h 640035"/>
              <a:gd name="csX0" fmla="*/ 93212 w 615684"/>
              <a:gd name="csY0" fmla="*/ 640035 h 640035"/>
              <a:gd name="csX1" fmla="*/ 17627 w 615684"/>
              <a:gd name="csY1" fmla="*/ 458588 h 640035"/>
              <a:gd name="csX2" fmla="*/ 2567 w 615684"/>
              <a:gd name="csY2" fmla="*/ 149122 h 640035"/>
              <a:gd name="csX3" fmla="*/ 613118 w 615684"/>
              <a:gd name="csY3" fmla="*/ 1067 h 640035"/>
              <a:gd name="csX0" fmla="*/ 93212 w 615684"/>
              <a:gd name="csY0" fmla="*/ 640035 h 640035"/>
              <a:gd name="csX1" fmla="*/ 43820 w 615684"/>
              <a:gd name="csY1" fmla="*/ 472876 h 640035"/>
              <a:gd name="csX2" fmla="*/ 2567 w 615684"/>
              <a:gd name="csY2" fmla="*/ 149122 h 640035"/>
              <a:gd name="csX3" fmla="*/ 613118 w 615684"/>
              <a:gd name="csY3" fmla="*/ 1067 h 640035"/>
              <a:gd name="csX0" fmla="*/ 93212 w 615684"/>
              <a:gd name="csY0" fmla="*/ 640035 h 640035"/>
              <a:gd name="csX1" fmla="*/ 36676 w 615684"/>
              <a:gd name="csY1" fmla="*/ 477639 h 640035"/>
              <a:gd name="csX2" fmla="*/ 2567 w 615684"/>
              <a:gd name="csY2" fmla="*/ 149122 h 640035"/>
              <a:gd name="csX3" fmla="*/ 613118 w 615684"/>
              <a:gd name="csY3" fmla="*/ 1067 h 640035"/>
              <a:gd name="csX0" fmla="*/ 211919 w 734037"/>
              <a:gd name="csY0" fmla="*/ 639974 h 639974"/>
              <a:gd name="csX1" fmla="*/ 155383 w 734037"/>
              <a:gd name="csY1" fmla="*/ 477578 h 639974"/>
              <a:gd name="csX2" fmla="*/ 2212 w 734037"/>
              <a:gd name="csY2" fmla="*/ 160968 h 639974"/>
              <a:gd name="csX3" fmla="*/ 731825 w 734037"/>
              <a:gd name="csY3" fmla="*/ 1006 h 639974"/>
              <a:gd name="csX0" fmla="*/ 209707 w 729613"/>
              <a:gd name="csY0" fmla="*/ 638968 h 638968"/>
              <a:gd name="csX1" fmla="*/ 153171 w 729613"/>
              <a:gd name="csY1" fmla="*/ 476572 h 638968"/>
              <a:gd name="csX2" fmla="*/ 0 w 729613"/>
              <a:gd name="csY2" fmla="*/ 159962 h 638968"/>
              <a:gd name="csX3" fmla="*/ 291283 w 729613"/>
              <a:gd name="csY3" fmla="*/ 96700 h 638968"/>
              <a:gd name="csX4" fmla="*/ 729613 w 729613"/>
              <a:gd name="csY4" fmla="*/ 0 h 638968"/>
              <a:gd name="csX0" fmla="*/ 209707 w 729613"/>
              <a:gd name="csY0" fmla="*/ 638968 h 638968"/>
              <a:gd name="csX1" fmla="*/ 153171 w 729613"/>
              <a:gd name="csY1" fmla="*/ 476572 h 638968"/>
              <a:gd name="csX2" fmla="*/ 0 w 729613"/>
              <a:gd name="csY2" fmla="*/ 159962 h 638968"/>
              <a:gd name="csX3" fmla="*/ 291283 w 729613"/>
              <a:gd name="csY3" fmla="*/ 96700 h 638968"/>
              <a:gd name="csX4" fmla="*/ 729613 w 729613"/>
              <a:gd name="csY4" fmla="*/ 0 h 638968"/>
              <a:gd name="csX0" fmla="*/ 220843 w 740749"/>
              <a:gd name="csY0" fmla="*/ 638968 h 638968"/>
              <a:gd name="csX1" fmla="*/ 164307 w 740749"/>
              <a:gd name="csY1" fmla="*/ 476572 h 638968"/>
              <a:gd name="csX2" fmla="*/ 11136 w 740749"/>
              <a:gd name="csY2" fmla="*/ 159962 h 638968"/>
              <a:gd name="csX3" fmla="*/ 0 w 740749"/>
              <a:gd name="csY3" fmla="*/ 27644 h 638968"/>
              <a:gd name="csX4" fmla="*/ 740749 w 740749"/>
              <a:gd name="csY4" fmla="*/ 0 h 638968"/>
              <a:gd name="csX0" fmla="*/ 220843 w 740749"/>
              <a:gd name="csY0" fmla="*/ 638968 h 638968"/>
              <a:gd name="csX1" fmla="*/ 164307 w 740749"/>
              <a:gd name="csY1" fmla="*/ 476572 h 638968"/>
              <a:gd name="csX2" fmla="*/ 11136 w 740749"/>
              <a:gd name="csY2" fmla="*/ 159962 h 638968"/>
              <a:gd name="csX3" fmla="*/ 0 w 740749"/>
              <a:gd name="csY3" fmla="*/ 27644 h 638968"/>
              <a:gd name="csX4" fmla="*/ 188119 w 740749"/>
              <a:gd name="csY4" fmla="*/ 18119 h 638968"/>
              <a:gd name="csX5" fmla="*/ 740749 w 740749"/>
              <a:gd name="csY5" fmla="*/ 0 h 638968"/>
              <a:gd name="csX0" fmla="*/ 220843 w 740749"/>
              <a:gd name="csY0" fmla="*/ 720861 h 720861"/>
              <a:gd name="csX1" fmla="*/ 164307 w 740749"/>
              <a:gd name="csY1" fmla="*/ 558465 h 720861"/>
              <a:gd name="csX2" fmla="*/ 11136 w 740749"/>
              <a:gd name="csY2" fmla="*/ 241855 h 720861"/>
              <a:gd name="csX3" fmla="*/ 0 w 740749"/>
              <a:gd name="csY3" fmla="*/ 109537 h 720861"/>
              <a:gd name="csX4" fmla="*/ 54769 w 740749"/>
              <a:gd name="csY4" fmla="*/ 0 h 720861"/>
              <a:gd name="csX5" fmla="*/ 740749 w 740749"/>
              <a:gd name="csY5" fmla="*/ 81893 h 720861"/>
              <a:gd name="csX0" fmla="*/ 220843 w 740749"/>
              <a:gd name="csY0" fmla="*/ 728005 h 728005"/>
              <a:gd name="csX1" fmla="*/ 164307 w 740749"/>
              <a:gd name="csY1" fmla="*/ 565609 h 728005"/>
              <a:gd name="csX2" fmla="*/ 11136 w 740749"/>
              <a:gd name="csY2" fmla="*/ 248999 h 728005"/>
              <a:gd name="csX3" fmla="*/ 0 w 740749"/>
              <a:gd name="csY3" fmla="*/ 116681 h 728005"/>
              <a:gd name="csX4" fmla="*/ 50006 w 740749"/>
              <a:gd name="csY4" fmla="*/ 0 h 728005"/>
              <a:gd name="csX5" fmla="*/ 740749 w 740749"/>
              <a:gd name="csY5" fmla="*/ 89037 h 728005"/>
              <a:gd name="csX0" fmla="*/ 220843 w 740749"/>
              <a:gd name="csY0" fmla="*/ 728005 h 728005"/>
              <a:gd name="csX1" fmla="*/ 164307 w 740749"/>
              <a:gd name="csY1" fmla="*/ 565609 h 728005"/>
              <a:gd name="csX2" fmla="*/ 11136 w 740749"/>
              <a:gd name="csY2" fmla="*/ 248999 h 728005"/>
              <a:gd name="csX3" fmla="*/ 0 w 740749"/>
              <a:gd name="csY3" fmla="*/ 116681 h 728005"/>
              <a:gd name="csX4" fmla="*/ 50006 w 740749"/>
              <a:gd name="csY4" fmla="*/ 0 h 728005"/>
              <a:gd name="csX5" fmla="*/ 185738 w 740749"/>
              <a:gd name="csY5" fmla="*/ 19050 h 728005"/>
              <a:gd name="csX6" fmla="*/ 740749 w 740749"/>
              <a:gd name="csY6" fmla="*/ 89037 h 728005"/>
              <a:gd name="csX0" fmla="*/ 220843 w 740749"/>
              <a:gd name="csY0" fmla="*/ 799442 h 799442"/>
              <a:gd name="csX1" fmla="*/ 164307 w 740749"/>
              <a:gd name="csY1" fmla="*/ 637046 h 799442"/>
              <a:gd name="csX2" fmla="*/ 11136 w 740749"/>
              <a:gd name="csY2" fmla="*/ 320436 h 799442"/>
              <a:gd name="csX3" fmla="*/ 0 w 740749"/>
              <a:gd name="csY3" fmla="*/ 188118 h 799442"/>
              <a:gd name="csX4" fmla="*/ 50006 w 740749"/>
              <a:gd name="csY4" fmla="*/ 71437 h 799442"/>
              <a:gd name="csX5" fmla="*/ 119063 w 740749"/>
              <a:gd name="csY5" fmla="*/ 0 h 799442"/>
              <a:gd name="csX6" fmla="*/ 740749 w 740749"/>
              <a:gd name="csY6" fmla="*/ 160474 h 799442"/>
              <a:gd name="csX0" fmla="*/ 220843 w 740749"/>
              <a:gd name="csY0" fmla="*/ 799442 h 799442"/>
              <a:gd name="csX1" fmla="*/ 164307 w 740749"/>
              <a:gd name="csY1" fmla="*/ 637046 h 799442"/>
              <a:gd name="csX2" fmla="*/ 11136 w 740749"/>
              <a:gd name="csY2" fmla="*/ 320436 h 799442"/>
              <a:gd name="csX3" fmla="*/ 0 w 740749"/>
              <a:gd name="csY3" fmla="*/ 188118 h 799442"/>
              <a:gd name="csX4" fmla="*/ 50006 w 740749"/>
              <a:gd name="csY4" fmla="*/ 71437 h 799442"/>
              <a:gd name="csX5" fmla="*/ 119063 w 740749"/>
              <a:gd name="csY5" fmla="*/ 0 h 799442"/>
              <a:gd name="csX6" fmla="*/ 266700 w 740749"/>
              <a:gd name="csY6" fmla="*/ 35719 h 799442"/>
              <a:gd name="csX7" fmla="*/ 740749 w 740749"/>
              <a:gd name="csY7" fmla="*/ 160474 h 799442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740749 w 740749"/>
              <a:gd name="csY7" fmla="*/ 191430 h 830398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481013 w 740749"/>
              <a:gd name="csY7" fmla="*/ 90487 h 830398"/>
              <a:gd name="csX8" fmla="*/ 740749 w 740749"/>
              <a:gd name="csY8" fmla="*/ 191430 h 830398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559594 w 740749"/>
              <a:gd name="csY7" fmla="*/ 47625 h 830398"/>
              <a:gd name="csX8" fmla="*/ 740749 w 740749"/>
              <a:gd name="csY8" fmla="*/ 191430 h 830398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559594 w 740749"/>
              <a:gd name="csY7" fmla="*/ 47625 h 830398"/>
              <a:gd name="csX8" fmla="*/ 652463 w 740749"/>
              <a:gd name="csY8" fmla="*/ 119062 h 830398"/>
              <a:gd name="csX9" fmla="*/ 740749 w 740749"/>
              <a:gd name="csY9" fmla="*/ 191430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40749 w 840582"/>
              <a:gd name="csY9" fmla="*/ 191430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505005 w 840582"/>
              <a:gd name="csY9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38187 w 840582"/>
              <a:gd name="csY9" fmla="*/ 161925 h 830398"/>
              <a:gd name="csX10" fmla="*/ 505005 w 840582"/>
              <a:gd name="csY10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505005 w 840582"/>
              <a:gd name="csY10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707231 w 840582"/>
              <a:gd name="csY10" fmla="*/ 197643 h 830398"/>
              <a:gd name="csX11" fmla="*/ 505005 w 840582"/>
              <a:gd name="csY11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604837 w 840582"/>
              <a:gd name="csY10" fmla="*/ 192880 h 830398"/>
              <a:gd name="csX11" fmla="*/ 505005 w 840582"/>
              <a:gd name="csY11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604837 w 840582"/>
              <a:gd name="csY10" fmla="*/ 192880 h 830398"/>
              <a:gd name="csX11" fmla="*/ 478811 w 840582"/>
              <a:gd name="csY11" fmla="*/ 308112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590550 w 840582"/>
              <a:gd name="csY10" fmla="*/ 188118 h 830398"/>
              <a:gd name="csX11" fmla="*/ 478811 w 840582"/>
              <a:gd name="csY11" fmla="*/ 308112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61999 w 840582"/>
              <a:gd name="csY9" fmla="*/ 190501 h 830398"/>
              <a:gd name="csX10" fmla="*/ 590550 w 840582"/>
              <a:gd name="csY10" fmla="*/ 188118 h 830398"/>
              <a:gd name="csX11" fmla="*/ 478811 w 840582"/>
              <a:gd name="csY11" fmla="*/ 308112 h 830398"/>
              <a:gd name="csX0" fmla="*/ 220843 w 847725"/>
              <a:gd name="csY0" fmla="*/ 830398 h 830398"/>
              <a:gd name="csX1" fmla="*/ 164307 w 847725"/>
              <a:gd name="csY1" fmla="*/ 668002 h 830398"/>
              <a:gd name="csX2" fmla="*/ 11136 w 847725"/>
              <a:gd name="csY2" fmla="*/ 351392 h 830398"/>
              <a:gd name="csX3" fmla="*/ 0 w 847725"/>
              <a:gd name="csY3" fmla="*/ 219074 h 830398"/>
              <a:gd name="csX4" fmla="*/ 50006 w 847725"/>
              <a:gd name="csY4" fmla="*/ 102393 h 830398"/>
              <a:gd name="csX5" fmla="*/ 119063 w 847725"/>
              <a:gd name="csY5" fmla="*/ 30956 h 830398"/>
              <a:gd name="csX6" fmla="*/ 259557 w 847725"/>
              <a:gd name="csY6" fmla="*/ 0 h 830398"/>
              <a:gd name="csX7" fmla="*/ 559594 w 847725"/>
              <a:gd name="csY7" fmla="*/ 47625 h 830398"/>
              <a:gd name="csX8" fmla="*/ 847725 w 847725"/>
              <a:gd name="csY8" fmla="*/ 133350 h 830398"/>
              <a:gd name="csX9" fmla="*/ 761999 w 847725"/>
              <a:gd name="csY9" fmla="*/ 190501 h 830398"/>
              <a:gd name="csX10" fmla="*/ 590550 w 847725"/>
              <a:gd name="csY10" fmla="*/ 188118 h 830398"/>
              <a:gd name="csX11" fmla="*/ 478811 w 847725"/>
              <a:gd name="csY11" fmla="*/ 308112 h 83039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847725" h="830398">
                <a:moveTo>
                  <a:pt x="220843" y="830398"/>
                </a:moveTo>
                <a:lnTo>
                  <a:pt x="164307" y="668002"/>
                </a:lnTo>
                <a:lnTo>
                  <a:pt x="11136" y="351392"/>
                </a:lnTo>
                <a:lnTo>
                  <a:pt x="0" y="219074"/>
                </a:lnTo>
                <a:lnTo>
                  <a:pt x="50006" y="102393"/>
                </a:lnTo>
                <a:lnTo>
                  <a:pt x="119063" y="30956"/>
                </a:lnTo>
                <a:lnTo>
                  <a:pt x="259557" y="0"/>
                </a:lnTo>
                <a:lnTo>
                  <a:pt x="559594" y="47625"/>
                </a:lnTo>
                <a:lnTo>
                  <a:pt x="847725" y="133350"/>
                </a:lnTo>
                <a:lnTo>
                  <a:pt x="761999" y="190501"/>
                </a:lnTo>
                <a:lnTo>
                  <a:pt x="590550" y="188118"/>
                </a:lnTo>
                <a:lnTo>
                  <a:pt x="478811" y="308112"/>
                </a:lnTo>
              </a:path>
            </a:pathLst>
          </a:custGeom>
          <a:noFill/>
          <a:ln w="38100">
            <a:solidFill>
              <a:srgbClr val="CC99FF"/>
            </a:solidFill>
            <a:headEnd type="non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aphicFrame>
        <p:nvGraphicFramePr>
          <p:cNvPr id="96" name="表 95">
            <a:extLst>
              <a:ext uri="{FF2B5EF4-FFF2-40B4-BE49-F238E27FC236}">
                <a16:creationId xmlns:a16="http://schemas.microsoft.com/office/drawing/2014/main" id="{ED60FA4E-9183-8609-ACE8-0D201885C3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6742834"/>
              </p:ext>
            </p:extLst>
          </p:nvPr>
        </p:nvGraphicFramePr>
        <p:xfrm>
          <a:off x="0" y="363865"/>
          <a:ext cx="3247200" cy="274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6017">
                  <a:extLst>
                    <a:ext uri="{9D8B030D-6E8A-4147-A177-3AD203B41FA5}">
                      <a16:colId xmlns:a16="http://schemas.microsoft.com/office/drawing/2014/main" val="2069091740"/>
                    </a:ext>
                  </a:extLst>
                </a:gridCol>
                <a:gridCol w="2661183">
                  <a:extLst>
                    <a:ext uri="{9D8B030D-6E8A-4147-A177-3AD203B41FA5}">
                      <a16:colId xmlns:a16="http://schemas.microsoft.com/office/drawing/2014/main" val="1447173827"/>
                    </a:ext>
                  </a:extLst>
                </a:gridCol>
              </a:tblGrid>
              <a:tr h="253071">
                <a:tc>
                  <a:txBody>
                    <a:bodyPr/>
                    <a:lstStyle/>
                    <a:p>
                      <a:pPr algn="ctr"/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期間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8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3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日～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9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59690"/>
                  </a:ext>
                </a:extLst>
              </a:tr>
            </a:tbl>
          </a:graphicData>
        </a:graphic>
      </p:graphicFrame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013B52E9-D15D-B47B-25F6-1DAB8096945C}"/>
              </a:ext>
            </a:extLst>
          </p:cNvPr>
          <p:cNvSpPr txBox="1"/>
          <p:nvPr/>
        </p:nvSpPr>
        <p:spPr>
          <a:xfrm>
            <a:off x="0" y="0"/>
            <a:ext cx="7991856" cy="3693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kumimoji="1" lang="ja-JP" altLang="en-US"/>
              <a:t>アジア・アジアパラ競技大会期間中の岡崎中央総合公園内の規制について</a:t>
            </a:r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F8793DCA-E047-79BD-AC5C-38AC79EBBE93}"/>
              </a:ext>
            </a:extLst>
          </p:cNvPr>
          <p:cNvSpPr/>
          <p:nvPr/>
        </p:nvSpPr>
        <p:spPr>
          <a:xfrm>
            <a:off x="3106115" y="1504950"/>
            <a:ext cx="889000" cy="770354"/>
          </a:xfrm>
          <a:custGeom>
            <a:avLst/>
            <a:gdLst>
              <a:gd name="connsiteX0" fmla="*/ 26194 w 866775"/>
              <a:gd name="connsiteY0" fmla="*/ 7144 h 819150"/>
              <a:gd name="connsiteX1" fmla="*/ 30956 w 866775"/>
              <a:gd name="connsiteY1" fmla="*/ 157162 h 819150"/>
              <a:gd name="connsiteX2" fmla="*/ 0 w 866775"/>
              <a:gd name="connsiteY2" fmla="*/ 178594 h 819150"/>
              <a:gd name="connsiteX3" fmla="*/ 185737 w 866775"/>
              <a:gd name="connsiteY3" fmla="*/ 273844 h 819150"/>
              <a:gd name="connsiteX4" fmla="*/ 400050 w 866775"/>
              <a:gd name="connsiteY4" fmla="*/ 321469 h 819150"/>
              <a:gd name="connsiteX5" fmla="*/ 511969 w 866775"/>
              <a:gd name="connsiteY5" fmla="*/ 361950 h 819150"/>
              <a:gd name="connsiteX6" fmla="*/ 609600 w 866775"/>
              <a:gd name="connsiteY6" fmla="*/ 428625 h 819150"/>
              <a:gd name="connsiteX7" fmla="*/ 683419 w 866775"/>
              <a:gd name="connsiteY7" fmla="*/ 521494 h 819150"/>
              <a:gd name="connsiteX8" fmla="*/ 726281 w 866775"/>
              <a:gd name="connsiteY8" fmla="*/ 607219 h 819150"/>
              <a:gd name="connsiteX9" fmla="*/ 769144 w 866775"/>
              <a:gd name="connsiteY9" fmla="*/ 745331 h 819150"/>
              <a:gd name="connsiteX10" fmla="*/ 759619 w 866775"/>
              <a:gd name="connsiteY10" fmla="*/ 819150 h 819150"/>
              <a:gd name="connsiteX11" fmla="*/ 866775 w 866775"/>
              <a:gd name="connsiteY11" fmla="*/ 759619 h 819150"/>
              <a:gd name="connsiteX12" fmla="*/ 804862 w 866775"/>
              <a:gd name="connsiteY12" fmla="*/ 714375 h 819150"/>
              <a:gd name="connsiteX13" fmla="*/ 771525 w 866775"/>
              <a:gd name="connsiteY13" fmla="*/ 604837 h 819150"/>
              <a:gd name="connsiteX14" fmla="*/ 731044 w 866775"/>
              <a:gd name="connsiteY14" fmla="*/ 519112 h 819150"/>
              <a:gd name="connsiteX15" fmla="*/ 676275 w 866775"/>
              <a:gd name="connsiteY15" fmla="*/ 438150 h 819150"/>
              <a:gd name="connsiteX16" fmla="*/ 609600 w 866775"/>
              <a:gd name="connsiteY16" fmla="*/ 369094 h 819150"/>
              <a:gd name="connsiteX17" fmla="*/ 533400 w 866775"/>
              <a:gd name="connsiteY17" fmla="*/ 316706 h 819150"/>
              <a:gd name="connsiteX18" fmla="*/ 450056 w 866775"/>
              <a:gd name="connsiteY18" fmla="*/ 283369 h 819150"/>
              <a:gd name="connsiteX19" fmla="*/ 364331 w 866775"/>
              <a:gd name="connsiteY19" fmla="*/ 261937 h 819150"/>
              <a:gd name="connsiteX20" fmla="*/ 247650 w 866775"/>
              <a:gd name="connsiteY20" fmla="*/ 238125 h 819150"/>
              <a:gd name="connsiteX21" fmla="*/ 183356 w 866775"/>
              <a:gd name="connsiteY21" fmla="*/ 221456 h 819150"/>
              <a:gd name="connsiteX22" fmla="*/ 138112 w 866775"/>
              <a:gd name="connsiteY22" fmla="*/ 185737 h 819150"/>
              <a:gd name="connsiteX23" fmla="*/ 111919 w 866775"/>
              <a:gd name="connsiteY23" fmla="*/ 140494 h 819150"/>
              <a:gd name="connsiteX24" fmla="*/ 107156 w 866775"/>
              <a:gd name="connsiteY24" fmla="*/ 0 h 819150"/>
              <a:gd name="connsiteX25" fmla="*/ 26194 w 866775"/>
              <a:gd name="connsiteY25" fmla="*/ 7144 h 819150"/>
              <a:gd name="csX0" fmla="*/ 0 w 840581"/>
              <a:gd name="csY0" fmla="*/ 7144 h 819150"/>
              <a:gd name="csX1" fmla="*/ 4762 w 840581"/>
              <a:gd name="csY1" fmla="*/ 157162 h 819150"/>
              <a:gd name="csX2" fmla="*/ 152849 w 840581"/>
              <a:gd name="csY2" fmla="*/ 287299 h 819150"/>
              <a:gd name="csX3" fmla="*/ 159543 w 840581"/>
              <a:gd name="csY3" fmla="*/ 273844 h 819150"/>
              <a:gd name="csX4" fmla="*/ 373856 w 840581"/>
              <a:gd name="csY4" fmla="*/ 321469 h 819150"/>
              <a:gd name="csX5" fmla="*/ 485775 w 840581"/>
              <a:gd name="csY5" fmla="*/ 361950 h 819150"/>
              <a:gd name="csX6" fmla="*/ 583406 w 840581"/>
              <a:gd name="csY6" fmla="*/ 428625 h 819150"/>
              <a:gd name="csX7" fmla="*/ 657225 w 840581"/>
              <a:gd name="csY7" fmla="*/ 521494 h 819150"/>
              <a:gd name="csX8" fmla="*/ 700087 w 840581"/>
              <a:gd name="csY8" fmla="*/ 607219 h 819150"/>
              <a:gd name="csX9" fmla="*/ 742950 w 840581"/>
              <a:gd name="csY9" fmla="*/ 745331 h 819150"/>
              <a:gd name="csX10" fmla="*/ 733425 w 840581"/>
              <a:gd name="csY10" fmla="*/ 819150 h 819150"/>
              <a:gd name="csX11" fmla="*/ 840581 w 840581"/>
              <a:gd name="csY11" fmla="*/ 759619 h 819150"/>
              <a:gd name="csX12" fmla="*/ 778668 w 840581"/>
              <a:gd name="csY12" fmla="*/ 714375 h 819150"/>
              <a:gd name="csX13" fmla="*/ 745331 w 840581"/>
              <a:gd name="csY13" fmla="*/ 604837 h 819150"/>
              <a:gd name="csX14" fmla="*/ 704850 w 840581"/>
              <a:gd name="csY14" fmla="*/ 519112 h 819150"/>
              <a:gd name="csX15" fmla="*/ 650081 w 840581"/>
              <a:gd name="csY15" fmla="*/ 438150 h 819150"/>
              <a:gd name="csX16" fmla="*/ 583406 w 840581"/>
              <a:gd name="csY16" fmla="*/ 369094 h 819150"/>
              <a:gd name="csX17" fmla="*/ 507206 w 840581"/>
              <a:gd name="csY17" fmla="*/ 316706 h 819150"/>
              <a:gd name="csX18" fmla="*/ 423862 w 840581"/>
              <a:gd name="csY18" fmla="*/ 283369 h 819150"/>
              <a:gd name="csX19" fmla="*/ 338137 w 840581"/>
              <a:gd name="csY19" fmla="*/ 261937 h 819150"/>
              <a:gd name="csX20" fmla="*/ 221456 w 840581"/>
              <a:gd name="csY20" fmla="*/ 238125 h 819150"/>
              <a:gd name="csX21" fmla="*/ 157162 w 840581"/>
              <a:gd name="csY21" fmla="*/ 221456 h 819150"/>
              <a:gd name="csX22" fmla="*/ 111918 w 840581"/>
              <a:gd name="csY22" fmla="*/ 185737 h 819150"/>
              <a:gd name="csX23" fmla="*/ 85725 w 840581"/>
              <a:gd name="csY23" fmla="*/ 140494 h 819150"/>
              <a:gd name="csX24" fmla="*/ 80962 w 840581"/>
              <a:gd name="csY24" fmla="*/ 0 h 819150"/>
              <a:gd name="csX25" fmla="*/ 0 w 840581"/>
              <a:gd name="csY25" fmla="*/ 7144 h 819150"/>
              <a:gd name="csX0" fmla="*/ 76200 w 835819"/>
              <a:gd name="csY0" fmla="*/ 0 h 819150"/>
              <a:gd name="csX1" fmla="*/ 0 w 835819"/>
              <a:gd name="csY1" fmla="*/ 157162 h 819150"/>
              <a:gd name="csX2" fmla="*/ 148087 w 835819"/>
              <a:gd name="csY2" fmla="*/ 287299 h 819150"/>
              <a:gd name="csX3" fmla="*/ 154781 w 835819"/>
              <a:gd name="csY3" fmla="*/ 273844 h 819150"/>
              <a:gd name="csX4" fmla="*/ 369094 w 835819"/>
              <a:gd name="csY4" fmla="*/ 321469 h 819150"/>
              <a:gd name="csX5" fmla="*/ 481013 w 835819"/>
              <a:gd name="csY5" fmla="*/ 361950 h 819150"/>
              <a:gd name="csX6" fmla="*/ 578644 w 835819"/>
              <a:gd name="csY6" fmla="*/ 428625 h 819150"/>
              <a:gd name="csX7" fmla="*/ 652463 w 835819"/>
              <a:gd name="csY7" fmla="*/ 521494 h 819150"/>
              <a:gd name="csX8" fmla="*/ 695325 w 835819"/>
              <a:gd name="csY8" fmla="*/ 607219 h 819150"/>
              <a:gd name="csX9" fmla="*/ 738188 w 835819"/>
              <a:gd name="csY9" fmla="*/ 745331 h 819150"/>
              <a:gd name="csX10" fmla="*/ 728663 w 835819"/>
              <a:gd name="csY10" fmla="*/ 819150 h 819150"/>
              <a:gd name="csX11" fmla="*/ 835819 w 835819"/>
              <a:gd name="csY11" fmla="*/ 759619 h 819150"/>
              <a:gd name="csX12" fmla="*/ 773906 w 835819"/>
              <a:gd name="csY12" fmla="*/ 714375 h 819150"/>
              <a:gd name="csX13" fmla="*/ 740569 w 835819"/>
              <a:gd name="csY13" fmla="*/ 604837 h 819150"/>
              <a:gd name="csX14" fmla="*/ 700088 w 835819"/>
              <a:gd name="csY14" fmla="*/ 519112 h 819150"/>
              <a:gd name="csX15" fmla="*/ 645319 w 835819"/>
              <a:gd name="csY15" fmla="*/ 438150 h 819150"/>
              <a:gd name="csX16" fmla="*/ 578644 w 835819"/>
              <a:gd name="csY16" fmla="*/ 369094 h 819150"/>
              <a:gd name="csX17" fmla="*/ 502444 w 835819"/>
              <a:gd name="csY17" fmla="*/ 316706 h 819150"/>
              <a:gd name="csX18" fmla="*/ 419100 w 835819"/>
              <a:gd name="csY18" fmla="*/ 283369 h 819150"/>
              <a:gd name="csX19" fmla="*/ 333375 w 835819"/>
              <a:gd name="csY19" fmla="*/ 261937 h 819150"/>
              <a:gd name="csX20" fmla="*/ 216694 w 835819"/>
              <a:gd name="csY20" fmla="*/ 238125 h 819150"/>
              <a:gd name="csX21" fmla="*/ 152400 w 835819"/>
              <a:gd name="csY21" fmla="*/ 221456 h 819150"/>
              <a:gd name="csX22" fmla="*/ 107156 w 835819"/>
              <a:gd name="csY22" fmla="*/ 185737 h 819150"/>
              <a:gd name="csX23" fmla="*/ 80963 w 835819"/>
              <a:gd name="csY23" fmla="*/ 140494 h 819150"/>
              <a:gd name="csX24" fmla="*/ 76200 w 835819"/>
              <a:gd name="csY24" fmla="*/ 0 h 819150"/>
              <a:gd name="csX0" fmla="*/ 0 w 759619"/>
              <a:gd name="csY0" fmla="*/ 0 h 819150"/>
              <a:gd name="csX1" fmla="*/ 71887 w 759619"/>
              <a:gd name="csY1" fmla="*/ 287299 h 819150"/>
              <a:gd name="csX2" fmla="*/ 78581 w 759619"/>
              <a:gd name="csY2" fmla="*/ 273844 h 819150"/>
              <a:gd name="csX3" fmla="*/ 292894 w 759619"/>
              <a:gd name="csY3" fmla="*/ 321469 h 819150"/>
              <a:gd name="csX4" fmla="*/ 404813 w 759619"/>
              <a:gd name="csY4" fmla="*/ 361950 h 819150"/>
              <a:gd name="csX5" fmla="*/ 502444 w 759619"/>
              <a:gd name="csY5" fmla="*/ 428625 h 819150"/>
              <a:gd name="csX6" fmla="*/ 576263 w 759619"/>
              <a:gd name="csY6" fmla="*/ 521494 h 819150"/>
              <a:gd name="csX7" fmla="*/ 619125 w 759619"/>
              <a:gd name="csY7" fmla="*/ 607219 h 819150"/>
              <a:gd name="csX8" fmla="*/ 661988 w 759619"/>
              <a:gd name="csY8" fmla="*/ 745331 h 819150"/>
              <a:gd name="csX9" fmla="*/ 652463 w 759619"/>
              <a:gd name="csY9" fmla="*/ 819150 h 819150"/>
              <a:gd name="csX10" fmla="*/ 759619 w 759619"/>
              <a:gd name="csY10" fmla="*/ 759619 h 819150"/>
              <a:gd name="csX11" fmla="*/ 697706 w 759619"/>
              <a:gd name="csY11" fmla="*/ 714375 h 819150"/>
              <a:gd name="csX12" fmla="*/ 664369 w 759619"/>
              <a:gd name="csY12" fmla="*/ 604837 h 819150"/>
              <a:gd name="csX13" fmla="*/ 623888 w 759619"/>
              <a:gd name="csY13" fmla="*/ 519112 h 819150"/>
              <a:gd name="csX14" fmla="*/ 569119 w 759619"/>
              <a:gd name="csY14" fmla="*/ 438150 h 819150"/>
              <a:gd name="csX15" fmla="*/ 502444 w 759619"/>
              <a:gd name="csY15" fmla="*/ 369094 h 819150"/>
              <a:gd name="csX16" fmla="*/ 426244 w 759619"/>
              <a:gd name="csY16" fmla="*/ 316706 h 819150"/>
              <a:gd name="csX17" fmla="*/ 342900 w 759619"/>
              <a:gd name="csY17" fmla="*/ 283369 h 819150"/>
              <a:gd name="csX18" fmla="*/ 257175 w 759619"/>
              <a:gd name="csY18" fmla="*/ 261937 h 819150"/>
              <a:gd name="csX19" fmla="*/ 140494 w 759619"/>
              <a:gd name="csY19" fmla="*/ 238125 h 819150"/>
              <a:gd name="csX20" fmla="*/ 76200 w 759619"/>
              <a:gd name="csY20" fmla="*/ 221456 h 819150"/>
              <a:gd name="csX21" fmla="*/ 30956 w 759619"/>
              <a:gd name="csY21" fmla="*/ 185737 h 819150"/>
              <a:gd name="csX22" fmla="*/ 4763 w 759619"/>
              <a:gd name="csY22" fmla="*/ 140494 h 819150"/>
              <a:gd name="csX23" fmla="*/ 0 w 759619"/>
              <a:gd name="csY23" fmla="*/ 0 h 819150"/>
              <a:gd name="csX0" fmla="*/ 0 w 769210"/>
              <a:gd name="csY0" fmla="*/ 0 h 819150"/>
              <a:gd name="csX1" fmla="*/ 81478 w 769210"/>
              <a:gd name="csY1" fmla="*/ 287299 h 819150"/>
              <a:gd name="csX2" fmla="*/ 88172 w 769210"/>
              <a:gd name="csY2" fmla="*/ 273844 h 819150"/>
              <a:gd name="csX3" fmla="*/ 302485 w 769210"/>
              <a:gd name="csY3" fmla="*/ 321469 h 819150"/>
              <a:gd name="csX4" fmla="*/ 414404 w 769210"/>
              <a:gd name="csY4" fmla="*/ 361950 h 819150"/>
              <a:gd name="csX5" fmla="*/ 512035 w 769210"/>
              <a:gd name="csY5" fmla="*/ 428625 h 819150"/>
              <a:gd name="csX6" fmla="*/ 585854 w 769210"/>
              <a:gd name="csY6" fmla="*/ 521494 h 819150"/>
              <a:gd name="csX7" fmla="*/ 628716 w 769210"/>
              <a:gd name="csY7" fmla="*/ 607219 h 819150"/>
              <a:gd name="csX8" fmla="*/ 671579 w 769210"/>
              <a:gd name="csY8" fmla="*/ 745331 h 819150"/>
              <a:gd name="csX9" fmla="*/ 662054 w 769210"/>
              <a:gd name="csY9" fmla="*/ 819150 h 819150"/>
              <a:gd name="csX10" fmla="*/ 769210 w 769210"/>
              <a:gd name="csY10" fmla="*/ 759619 h 819150"/>
              <a:gd name="csX11" fmla="*/ 707297 w 769210"/>
              <a:gd name="csY11" fmla="*/ 714375 h 819150"/>
              <a:gd name="csX12" fmla="*/ 673960 w 769210"/>
              <a:gd name="csY12" fmla="*/ 604837 h 819150"/>
              <a:gd name="csX13" fmla="*/ 633479 w 769210"/>
              <a:gd name="csY13" fmla="*/ 519112 h 819150"/>
              <a:gd name="csX14" fmla="*/ 578710 w 769210"/>
              <a:gd name="csY14" fmla="*/ 438150 h 819150"/>
              <a:gd name="csX15" fmla="*/ 512035 w 769210"/>
              <a:gd name="csY15" fmla="*/ 369094 h 819150"/>
              <a:gd name="csX16" fmla="*/ 435835 w 769210"/>
              <a:gd name="csY16" fmla="*/ 316706 h 819150"/>
              <a:gd name="csX17" fmla="*/ 352491 w 769210"/>
              <a:gd name="csY17" fmla="*/ 283369 h 819150"/>
              <a:gd name="csX18" fmla="*/ 266766 w 769210"/>
              <a:gd name="csY18" fmla="*/ 261937 h 819150"/>
              <a:gd name="csX19" fmla="*/ 150085 w 769210"/>
              <a:gd name="csY19" fmla="*/ 238125 h 819150"/>
              <a:gd name="csX20" fmla="*/ 85791 w 769210"/>
              <a:gd name="csY20" fmla="*/ 221456 h 819150"/>
              <a:gd name="csX21" fmla="*/ 40547 w 769210"/>
              <a:gd name="csY21" fmla="*/ 185737 h 819150"/>
              <a:gd name="csX22" fmla="*/ 14354 w 769210"/>
              <a:gd name="csY22" fmla="*/ 140494 h 819150"/>
              <a:gd name="csX23" fmla="*/ 0 w 769210"/>
              <a:gd name="csY23" fmla="*/ 0 h 819150"/>
              <a:gd name="csX0" fmla="*/ 0 w 754856"/>
              <a:gd name="csY0" fmla="*/ 0 h 678656"/>
              <a:gd name="csX1" fmla="*/ 67124 w 754856"/>
              <a:gd name="csY1" fmla="*/ 146805 h 678656"/>
              <a:gd name="csX2" fmla="*/ 73818 w 754856"/>
              <a:gd name="csY2" fmla="*/ 133350 h 678656"/>
              <a:gd name="csX3" fmla="*/ 288131 w 754856"/>
              <a:gd name="csY3" fmla="*/ 180975 h 678656"/>
              <a:gd name="csX4" fmla="*/ 400050 w 754856"/>
              <a:gd name="csY4" fmla="*/ 221456 h 678656"/>
              <a:gd name="csX5" fmla="*/ 497681 w 754856"/>
              <a:gd name="csY5" fmla="*/ 288131 h 678656"/>
              <a:gd name="csX6" fmla="*/ 571500 w 754856"/>
              <a:gd name="csY6" fmla="*/ 381000 h 678656"/>
              <a:gd name="csX7" fmla="*/ 614362 w 754856"/>
              <a:gd name="csY7" fmla="*/ 466725 h 678656"/>
              <a:gd name="csX8" fmla="*/ 657225 w 754856"/>
              <a:gd name="csY8" fmla="*/ 604837 h 678656"/>
              <a:gd name="csX9" fmla="*/ 647700 w 754856"/>
              <a:gd name="csY9" fmla="*/ 678656 h 678656"/>
              <a:gd name="csX10" fmla="*/ 754856 w 754856"/>
              <a:gd name="csY10" fmla="*/ 619125 h 678656"/>
              <a:gd name="csX11" fmla="*/ 692943 w 754856"/>
              <a:gd name="csY11" fmla="*/ 573881 h 678656"/>
              <a:gd name="csX12" fmla="*/ 659606 w 754856"/>
              <a:gd name="csY12" fmla="*/ 464343 h 678656"/>
              <a:gd name="csX13" fmla="*/ 619125 w 754856"/>
              <a:gd name="csY13" fmla="*/ 378618 h 678656"/>
              <a:gd name="csX14" fmla="*/ 564356 w 754856"/>
              <a:gd name="csY14" fmla="*/ 297656 h 678656"/>
              <a:gd name="csX15" fmla="*/ 497681 w 754856"/>
              <a:gd name="csY15" fmla="*/ 228600 h 678656"/>
              <a:gd name="csX16" fmla="*/ 421481 w 754856"/>
              <a:gd name="csY16" fmla="*/ 176212 h 678656"/>
              <a:gd name="csX17" fmla="*/ 338137 w 754856"/>
              <a:gd name="csY17" fmla="*/ 142875 h 678656"/>
              <a:gd name="csX18" fmla="*/ 252412 w 754856"/>
              <a:gd name="csY18" fmla="*/ 121443 h 678656"/>
              <a:gd name="csX19" fmla="*/ 135731 w 754856"/>
              <a:gd name="csY19" fmla="*/ 97631 h 678656"/>
              <a:gd name="csX20" fmla="*/ 71437 w 754856"/>
              <a:gd name="csY20" fmla="*/ 80962 h 678656"/>
              <a:gd name="csX21" fmla="*/ 26193 w 754856"/>
              <a:gd name="csY21" fmla="*/ 45243 h 678656"/>
              <a:gd name="csX22" fmla="*/ 0 w 754856"/>
              <a:gd name="csY22" fmla="*/ 0 h 678656"/>
              <a:gd name="csX0" fmla="*/ 0 w 728663"/>
              <a:gd name="csY0" fmla="*/ 0 h 633413"/>
              <a:gd name="csX1" fmla="*/ 40931 w 728663"/>
              <a:gd name="csY1" fmla="*/ 101562 h 633413"/>
              <a:gd name="csX2" fmla="*/ 47625 w 728663"/>
              <a:gd name="csY2" fmla="*/ 88107 h 633413"/>
              <a:gd name="csX3" fmla="*/ 261938 w 728663"/>
              <a:gd name="csY3" fmla="*/ 135732 h 633413"/>
              <a:gd name="csX4" fmla="*/ 373857 w 728663"/>
              <a:gd name="csY4" fmla="*/ 176213 h 633413"/>
              <a:gd name="csX5" fmla="*/ 471488 w 728663"/>
              <a:gd name="csY5" fmla="*/ 242888 h 633413"/>
              <a:gd name="csX6" fmla="*/ 545307 w 728663"/>
              <a:gd name="csY6" fmla="*/ 335757 h 633413"/>
              <a:gd name="csX7" fmla="*/ 588169 w 728663"/>
              <a:gd name="csY7" fmla="*/ 421482 h 633413"/>
              <a:gd name="csX8" fmla="*/ 631032 w 728663"/>
              <a:gd name="csY8" fmla="*/ 559594 h 633413"/>
              <a:gd name="csX9" fmla="*/ 621507 w 728663"/>
              <a:gd name="csY9" fmla="*/ 633413 h 633413"/>
              <a:gd name="csX10" fmla="*/ 728663 w 728663"/>
              <a:gd name="csY10" fmla="*/ 573882 h 633413"/>
              <a:gd name="csX11" fmla="*/ 666750 w 728663"/>
              <a:gd name="csY11" fmla="*/ 528638 h 633413"/>
              <a:gd name="csX12" fmla="*/ 633413 w 728663"/>
              <a:gd name="csY12" fmla="*/ 419100 h 633413"/>
              <a:gd name="csX13" fmla="*/ 592932 w 728663"/>
              <a:gd name="csY13" fmla="*/ 333375 h 633413"/>
              <a:gd name="csX14" fmla="*/ 538163 w 728663"/>
              <a:gd name="csY14" fmla="*/ 252413 h 633413"/>
              <a:gd name="csX15" fmla="*/ 471488 w 728663"/>
              <a:gd name="csY15" fmla="*/ 183357 h 633413"/>
              <a:gd name="csX16" fmla="*/ 395288 w 728663"/>
              <a:gd name="csY16" fmla="*/ 130969 h 633413"/>
              <a:gd name="csX17" fmla="*/ 311944 w 728663"/>
              <a:gd name="csY17" fmla="*/ 97632 h 633413"/>
              <a:gd name="csX18" fmla="*/ 226219 w 728663"/>
              <a:gd name="csY18" fmla="*/ 76200 h 633413"/>
              <a:gd name="csX19" fmla="*/ 109538 w 728663"/>
              <a:gd name="csY19" fmla="*/ 52388 h 633413"/>
              <a:gd name="csX20" fmla="*/ 45244 w 728663"/>
              <a:gd name="csY20" fmla="*/ 35719 h 633413"/>
              <a:gd name="csX21" fmla="*/ 0 w 728663"/>
              <a:gd name="csY21" fmla="*/ 0 h 633413"/>
              <a:gd name="csX0" fmla="*/ 4313 w 687732"/>
              <a:gd name="csY0" fmla="*/ 0 h 597694"/>
              <a:gd name="csX1" fmla="*/ 0 w 687732"/>
              <a:gd name="csY1" fmla="*/ 65843 h 597694"/>
              <a:gd name="csX2" fmla="*/ 6694 w 687732"/>
              <a:gd name="csY2" fmla="*/ 52388 h 597694"/>
              <a:gd name="csX3" fmla="*/ 221007 w 687732"/>
              <a:gd name="csY3" fmla="*/ 100013 h 597694"/>
              <a:gd name="csX4" fmla="*/ 332926 w 687732"/>
              <a:gd name="csY4" fmla="*/ 140494 h 597694"/>
              <a:gd name="csX5" fmla="*/ 430557 w 687732"/>
              <a:gd name="csY5" fmla="*/ 207169 h 597694"/>
              <a:gd name="csX6" fmla="*/ 504376 w 687732"/>
              <a:gd name="csY6" fmla="*/ 300038 h 597694"/>
              <a:gd name="csX7" fmla="*/ 547238 w 687732"/>
              <a:gd name="csY7" fmla="*/ 385763 h 597694"/>
              <a:gd name="csX8" fmla="*/ 590101 w 687732"/>
              <a:gd name="csY8" fmla="*/ 523875 h 597694"/>
              <a:gd name="csX9" fmla="*/ 580576 w 687732"/>
              <a:gd name="csY9" fmla="*/ 597694 h 597694"/>
              <a:gd name="csX10" fmla="*/ 687732 w 687732"/>
              <a:gd name="csY10" fmla="*/ 538163 h 597694"/>
              <a:gd name="csX11" fmla="*/ 625819 w 687732"/>
              <a:gd name="csY11" fmla="*/ 492919 h 597694"/>
              <a:gd name="csX12" fmla="*/ 592482 w 687732"/>
              <a:gd name="csY12" fmla="*/ 383381 h 597694"/>
              <a:gd name="csX13" fmla="*/ 552001 w 687732"/>
              <a:gd name="csY13" fmla="*/ 297656 h 597694"/>
              <a:gd name="csX14" fmla="*/ 497232 w 687732"/>
              <a:gd name="csY14" fmla="*/ 216694 h 597694"/>
              <a:gd name="csX15" fmla="*/ 430557 w 687732"/>
              <a:gd name="csY15" fmla="*/ 147638 h 597694"/>
              <a:gd name="csX16" fmla="*/ 354357 w 687732"/>
              <a:gd name="csY16" fmla="*/ 95250 h 597694"/>
              <a:gd name="csX17" fmla="*/ 271013 w 687732"/>
              <a:gd name="csY17" fmla="*/ 61913 h 597694"/>
              <a:gd name="csX18" fmla="*/ 185288 w 687732"/>
              <a:gd name="csY18" fmla="*/ 40481 h 597694"/>
              <a:gd name="csX19" fmla="*/ 68607 w 687732"/>
              <a:gd name="csY19" fmla="*/ 16669 h 597694"/>
              <a:gd name="csX20" fmla="*/ 4313 w 687732"/>
              <a:gd name="csY20" fmla="*/ 0 h 597694"/>
              <a:gd name="csX0" fmla="*/ 137319 w 820738"/>
              <a:gd name="csY0" fmla="*/ 11112 h 608806"/>
              <a:gd name="csX1" fmla="*/ 133006 w 820738"/>
              <a:gd name="csY1" fmla="*/ 76955 h 608806"/>
              <a:gd name="csX2" fmla="*/ 0 w 820738"/>
              <a:gd name="csY2" fmla="*/ 0 h 608806"/>
              <a:gd name="csX3" fmla="*/ 354013 w 820738"/>
              <a:gd name="csY3" fmla="*/ 111125 h 608806"/>
              <a:gd name="csX4" fmla="*/ 465932 w 820738"/>
              <a:gd name="csY4" fmla="*/ 151606 h 608806"/>
              <a:gd name="csX5" fmla="*/ 563563 w 820738"/>
              <a:gd name="csY5" fmla="*/ 218281 h 608806"/>
              <a:gd name="csX6" fmla="*/ 637382 w 820738"/>
              <a:gd name="csY6" fmla="*/ 311150 h 608806"/>
              <a:gd name="csX7" fmla="*/ 680244 w 820738"/>
              <a:gd name="csY7" fmla="*/ 396875 h 608806"/>
              <a:gd name="csX8" fmla="*/ 723107 w 820738"/>
              <a:gd name="csY8" fmla="*/ 534987 h 608806"/>
              <a:gd name="csX9" fmla="*/ 713582 w 820738"/>
              <a:gd name="csY9" fmla="*/ 608806 h 608806"/>
              <a:gd name="csX10" fmla="*/ 820738 w 820738"/>
              <a:gd name="csY10" fmla="*/ 549275 h 608806"/>
              <a:gd name="csX11" fmla="*/ 758825 w 820738"/>
              <a:gd name="csY11" fmla="*/ 504031 h 608806"/>
              <a:gd name="csX12" fmla="*/ 725488 w 820738"/>
              <a:gd name="csY12" fmla="*/ 394493 h 608806"/>
              <a:gd name="csX13" fmla="*/ 685007 w 820738"/>
              <a:gd name="csY13" fmla="*/ 308768 h 608806"/>
              <a:gd name="csX14" fmla="*/ 630238 w 820738"/>
              <a:gd name="csY14" fmla="*/ 227806 h 608806"/>
              <a:gd name="csX15" fmla="*/ 563563 w 820738"/>
              <a:gd name="csY15" fmla="*/ 158750 h 608806"/>
              <a:gd name="csX16" fmla="*/ 487363 w 820738"/>
              <a:gd name="csY16" fmla="*/ 106362 h 608806"/>
              <a:gd name="csX17" fmla="*/ 404019 w 820738"/>
              <a:gd name="csY17" fmla="*/ 73025 h 608806"/>
              <a:gd name="csX18" fmla="*/ 318294 w 820738"/>
              <a:gd name="csY18" fmla="*/ 51593 h 608806"/>
              <a:gd name="csX19" fmla="*/ 201613 w 820738"/>
              <a:gd name="csY19" fmla="*/ 27781 h 608806"/>
              <a:gd name="csX20" fmla="*/ 137319 w 820738"/>
              <a:gd name="csY20" fmla="*/ 11112 h 60880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0 w 820738"/>
              <a:gd name="csY2" fmla="*/ 161170 h 769976"/>
              <a:gd name="csX3" fmla="*/ 354013 w 820738"/>
              <a:gd name="csY3" fmla="*/ 272295 h 769976"/>
              <a:gd name="csX4" fmla="*/ 465932 w 820738"/>
              <a:gd name="csY4" fmla="*/ 312776 h 769976"/>
              <a:gd name="csX5" fmla="*/ 563563 w 820738"/>
              <a:gd name="csY5" fmla="*/ 379451 h 769976"/>
              <a:gd name="csX6" fmla="*/ 637382 w 820738"/>
              <a:gd name="csY6" fmla="*/ 472320 h 769976"/>
              <a:gd name="csX7" fmla="*/ 680244 w 820738"/>
              <a:gd name="csY7" fmla="*/ 558045 h 769976"/>
              <a:gd name="csX8" fmla="*/ 723107 w 820738"/>
              <a:gd name="csY8" fmla="*/ 696157 h 769976"/>
              <a:gd name="csX9" fmla="*/ 713582 w 820738"/>
              <a:gd name="csY9" fmla="*/ 769976 h 769976"/>
              <a:gd name="csX10" fmla="*/ 820738 w 820738"/>
              <a:gd name="csY10" fmla="*/ 710445 h 769976"/>
              <a:gd name="csX11" fmla="*/ 758825 w 820738"/>
              <a:gd name="csY11" fmla="*/ 665201 h 769976"/>
              <a:gd name="csX12" fmla="*/ 725488 w 820738"/>
              <a:gd name="csY12" fmla="*/ 555663 h 769976"/>
              <a:gd name="csX13" fmla="*/ 685007 w 820738"/>
              <a:gd name="csY13" fmla="*/ 469938 h 769976"/>
              <a:gd name="csX14" fmla="*/ 630238 w 820738"/>
              <a:gd name="csY14" fmla="*/ 388976 h 769976"/>
              <a:gd name="csX15" fmla="*/ 563563 w 820738"/>
              <a:gd name="csY15" fmla="*/ 319920 h 769976"/>
              <a:gd name="csX16" fmla="*/ 487363 w 820738"/>
              <a:gd name="csY16" fmla="*/ 267532 h 769976"/>
              <a:gd name="csX17" fmla="*/ 404019 w 820738"/>
              <a:gd name="csY17" fmla="*/ 234195 h 769976"/>
              <a:gd name="csX18" fmla="*/ 318294 w 820738"/>
              <a:gd name="csY18" fmla="*/ 212763 h 769976"/>
              <a:gd name="csX19" fmla="*/ 201613 w 820738"/>
              <a:gd name="csY19" fmla="*/ 188951 h 769976"/>
              <a:gd name="csX20" fmla="*/ 137319 w 820738"/>
              <a:gd name="csY20" fmla="*/ 172282 h 76997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35547 w 820738"/>
              <a:gd name="csY2" fmla="*/ 88522 h 769976"/>
              <a:gd name="csX3" fmla="*/ 0 w 820738"/>
              <a:gd name="csY3" fmla="*/ 161170 h 769976"/>
              <a:gd name="csX4" fmla="*/ 354013 w 820738"/>
              <a:gd name="csY4" fmla="*/ 272295 h 769976"/>
              <a:gd name="csX5" fmla="*/ 465932 w 820738"/>
              <a:gd name="csY5" fmla="*/ 312776 h 769976"/>
              <a:gd name="csX6" fmla="*/ 563563 w 820738"/>
              <a:gd name="csY6" fmla="*/ 379451 h 769976"/>
              <a:gd name="csX7" fmla="*/ 637382 w 820738"/>
              <a:gd name="csY7" fmla="*/ 472320 h 769976"/>
              <a:gd name="csX8" fmla="*/ 680244 w 820738"/>
              <a:gd name="csY8" fmla="*/ 558045 h 769976"/>
              <a:gd name="csX9" fmla="*/ 723107 w 820738"/>
              <a:gd name="csY9" fmla="*/ 696157 h 769976"/>
              <a:gd name="csX10" fmla="*/ 713582 w 820738"/>
              <a:gd name="csY10" fmla="*/ 769976 h 769976"/>
              <a:gd name="csX11" fmla="*/ 820738 w 820738"/>
              <a:gd name="csY11" fmla="*/ 710445 h 769976"/>
              <a:gd name="csX12" fmla="*/ 758825 w 820738"/>
              <a:gd name="csY12" fmla="*/ 665201 h 769976"/>
              <a:gd name="csX13" fmla="*/ 725488 w 820738"/>
              <a:gd name="csY13" fmla="*/ 555663 h 769976"/>
              <a:gd name="csX14" fmla="*/ 685007 w 820738"/>
              <a:gd name="csY14" fmla="*/ 469938 h 769976"/>
              <a:gd name="csX15" fmla="*/ 630238 w 820738"/>
              <a:gd name="csY15" fmla="*/ 388976 h 769976"/>
              <a:gd name="csX16" fmla="*/ 563563 w 820738"/>
              <a:gd name="csY16" fmla="*/ 319920 h 769976"/>
              <a:gd name="csX17" fmla="*/ 487363 w 820738"/>
              <a:gd name="csY17" fmla="*/ 267532 h 769976"/>
              <a:gd name="csX18" fmla="*/ 404019 w 820738"/>
              <a:gd name="csY18" fmla="*/ 234195 h 769976"/>
              <a:gd name="csX19" fmla="*/ 318294 w 820738"/>
              <a:gd name="csY19" fmla="*/ 212763 h 769976"/>
              <a:gd name="csX20" fmla="*/ 201613 w 820738"/>
              <a:gd name="csY20" fmla="*/ 188951 h 769976"/>
              <a:gd name="csX21" fmla="*/ 137319 w 820738"/>
              <a:gd name="csY21" fmla="*/ 172282 h 769976"/>
              <a:gd name="csX0" fmla="*/ 149397 w 832816"/>
              <a:gd name="csY0" fmla="*/ 172660 h 770354"/>
              <a:gd name="csX1" fmla="*/ 78409 w 832816"/>
              <a:gd name="csY1" fmla="*/ 378 h 770354"/>
              <a:gd name="csX2" fmla="*/ 0 w 832816"/>
              <a:gd name="csY2" fmla="*/ 0 h 770354"/>
              <a:gd name="csX3" fmla="*/ 12078 w 832816"/>
              <a:gd name="csY3" fmla="*/ 161548 h 770354"/>
              <a:gd name="csX4" fmla="*/ 366091 w 832816"/>
              <a:gd name="csY4" fmla="*/ 272673 h 770354"/>
              <a:gd name="csX5" fmla="*/ 478010 w 832816"/>
              <a:gd name="csY5" fmla="*/ 313154 h 770354"/>
              <a:gd name="csX6" fmla="*/ 575641 w 832816"/>
              <a:gd name="csY6" fmla="*/ 379829 h 770354"/>
              <a:gd name="csX7" fmla="*/ 649460 w 832816"/>
              <a:gd name="csY7" fmla="*/ 472698 h 770354"/>
              <a:gd name="csX8" fmla="*/ 692322 w 832816"/>
              <a:gd name="csY8" fmla="*/ 558423 h 770354"/>
              <a:gd name="csX9" fmla="*/ 735185 w 832816"/>
              <a:gd name="csY9" fmla="*/ 696535 h 770354"/>
              <a:gd name="csX10" fmla="*/ 725660 w 832816"/>
              <a:gd name="csY10" fmla="*/ 770354 h 770354"/>
              <a:gd name="csX11" fmla="*/ 832816 w 832816"/>
              <a:gd name="csY11" fmla="*/ 710823 h 770354"/>
              <a:gd name="csX12" fmla="*/ 770903 w 832816"/>
              <a:gd name="csY12" fmla="*/ 665579 h 770354"/>
              <a:gd name="csX13" fmla="*/ 737566 w 832816"/>
              <a:gd name="csY13" fmla="*/ 556041 h 770354"/>
              <a:gd name="csX14" fmla="*/ 697085 w 832816"/>
              <a:gd name="csY14" fmla="*/ 470316 h 770354"/>
              <a:gd name="csX15" fmla="*/ 642316 w 832816"/>
              <a:gd name="csY15" fmla="*/ 389354 h 770354"/>
              <a:gd name="csX16" fmla="*/ 575641 w 832816"/>
              <a:gd name="csY16" fmla="*/ 320298 h 770354"/>
              <a:gd name="csX17" fmla="*/ 499441 w 832816"/>
              <a:gd name="csY17" fmla="*/ 267910 h 770354"/>
              <a:gd name="csX18" fmla="*/ 416097 w 832816"/>
              <a:gd name="csY18" fmla="*/ 234573 h 770354"/>
              <a:gd name="csX19" fmla="*/ 330372 w 832816"/>
              <a:gd name="csY19" fmla="*/ 213141 h 770354"/>
              <a:gd name="csX20" fmla="*/ 213691 w 832816"/>
              <a:gd name="csY20" fmla="*/ 189329 h 770354"/>
              <a:gd name="csX21" fmla="*/ 149397 w 832816"/>
              <a:gd name="csY21" fmla="*/ 172660 h 770354"/>
              <a:gd name="csX0" fmla="*/ 149397 w 832816"/>
              <a:gd name="csY0" fmla="*/ 172660 h 770354"/>
              <a:gd name="csX1" fmla="*/ 104775 w 832816"/>
              <a:gd name="csY1" fmla="*/ 82550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76200 w 832816"/>
              <a:gd name="csY1" fmla="*/ 98425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109538 w 832816"/>
              <a:gd name="csY1" fmla="*/ 133350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38113 w 832816"/>
              <a:gd name="csY6" fmla="*/ 20240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11919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4935 w 832816"/>
              <a:gd name="csY5" fmla="*/ 159166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0 w 863600"/>
              <a:gd name="csY5" fmla="*/ 135353 h 770354"/>
              <a:gd name="csX6" fmla="*/ 126034 w 863600"/>
              <a:gd name="csY6" fmla="*/ 221456 h 770354"/>
              <a:gd name="csX7" fmla="*/ 396875 w 863600"/>
              <a:gd name="csY7" fmla="*/ 272673 h 770354"/>
              <a:gd name="csX8" fmla="*/ 508794 w 863600"/>
              <a:gd name="csY8" fmla="*/ 313154 h 770354"/>
              <a:gd name="csX9" fmla="*/ 606425 w 863600"/>
              <a:gd name="csY9" fmla="*/ 379829 h 770354"/>
              <a:gd name="csX10" fmla="*/ 680244 w 863600"/>
              <a:gd name="csY10" fmla="*/ 472698 h 770354"/>
              <a:gd name="csX11" fmla="*/ 723106 w 863600"/>
              <a:gd name="csY11" fmla="*/ 558423 h 770354"/>
              <a:gd name="csX12" fmla="*/ 765969 w 863600"/>
              <a:gd name="csY12" fmla="*/ 696535 h 770354"/>
              <a:gd name="csX13" fmla="*/ 756444 w 863600"/>
              <a:gd name="csY13" fmla="*/ 770354 h 770354"/>
              <a:gd name="csX14" fmla="*/ 863600 w 863600"/>
              <a:gd name="csY14" fmla="*/ 710823 h 770354"/>
              <a:gd name="csX15" fmla="*/ 801687 w 863600"/>
              <a:gd name="csY15" fmla="*/ 665579 h 770354"/>
              <a:gd name="csX16" fmla="*/ 768350 w 863600"/>
              <a:gd name="csY16" fmla="*/ 556041 h 770354"/>
              <a:gd name="csX17" fmla="*/ 727869 w 863600"/>
              <a:gd name="csY17" fmla="*/ 470316 h 770354"/>
              <a:gd name="csX18" fmla="*/ 673100 w 863600"/>
              <a:gd name="csY18" fmla="*/ 389354 h 770354"/>
              <a:gd name="csX19" fmla="*/ 606425 w 863600"/>
              <a:gd name="csY19" fmla="*/ 320298 h 770354"/>
              <a:gd name="csX20" fmla="*/ 530225 w 863600"/>
              <a:gd name="csY20" fmla="*/ 267910 h 770354"/>
              <a:gd name="csX21" fmla="*/ 446881 w 863600"/>
              <a:gd name="csY21" fmla="*/ 234573 h 770354"/>
              <a:gd name="csX22" fmla="*/ 361156 w 863600"/>
              <a:gd name="csY22" fmla="*/ 213141 h 770354"/>
              <a:gd name="csX23" fmla="*/ 244475 w 863600"/>
              <a:gd name="csY23" fmla="*/ 189329 h 770354"/>
              <a:gd name="csX24" fmla="*/ 180181 w 863600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11734 w 863600"/>
              <a:gd name="csY5" fmla="*/ 52388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37928 w 863600"/>
              <a:gd name="csY5" fmla="*/ 102394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9706 w 873125"/>
              <a:gd name="csY0" fmla="*/ 172660 h 770354"/>
              <a:gd name="csX1" fmla="*/ 145084 w 873125"/>
              <a:gd name="csY1" fmla="*/ 147638 h 770354"/>
              <a:gd name="csX2" fmla="*/ 116509 w 873125"/>
              <a:gd name="csY2" fmla="*/ 98425 h 770354"/>
              <a:gd name="csX3" fmla="*/ 118718 w 873125"/>
              <a:gd name="csY3" fmla="*/ 378 h 770354"/>
              <a:gd name="csX4" fmla="*/ 40309 w 873125"/>
              <a:gd name="csY4" fmla="*/ 0 h 770354"/>
              <a:gd name="csX5" fmla="*/ 47453 w 873125"/>
              <a:gd name="csY5" fmla="*/ 102394 h 770354"/>
              <a:gd name="csX6" fmla="*/ 0 w 873125"/>
              <a:gd name="csY6" fmla="*/ 128209 h 770354"/>
              <a:gd name="csX7" fmla="*/ 135559 w 873125"/>
              <a:gd name="csY7" fmla="*/ 221456 h 770354"/>
              <a:gd name="csX8" fmla="*/ 406400 w 873125"/>
              <a:gd name="csY8" fmla="*/ 272673 h 770354"/>
              <a:gd name="csX9" fmla="*/ 518319 w 873125"/>
              <a:gd name="csY9" fmla="*/ 313154 h 770354"/>
              <a:gd name="csX10" fmla="*/ 615950 w 873125"/>
              <a:gd name="csY10" fmla="*/ 379829 h 770354"/>
              <a:gd name="csX11" fmla="*/ 689769 w 873125"/>
              <a:gd name="csY11" fmla="*/ 472698 h 770354"/>
              <a:gd name="csX12" fmla="*/ 732631 w 873125"/>
              <a:gd name="csY12" fmla="*/ 558423 h 770354"/>
              <a:gd name="csX13" fmla="*/ 775494 w 873125"/>
              <a:gd name="csY13" fmla="*/ 696535 h 770354"/>
              <a:gd name="csX14" fmla="*/ 765969 w 873125"/>
              <a:gd name="csY14" fmla="*/ 770354 h 770354"/>
              <a:gd name="csX15" fmla="*/ 873125 w 873125"/>
              <a:gd name="csY15" fmla="*/ 710823 h 770354"/>
              <a:gd name="csX16" fmla="*/ 811212 w 873125"/>
              <a:gd name="csY16" fmla="*/ 665579 h 770354"/>
              <a:gd name="csX17" fmla="*/ 777875 w 873125"/>
              <a:gd name="csY17" fmla="*/ 556041 h 770354"/>
              <a:gd name="csX18" fmla="*/ 737394 w 873125"/>
              <a:gd name="csY18" fmla="*/ 470316 h 770354"/>
              <a:gd name="csX19" fmla="*/ 682625 w 873125"/>
              <a:gd name="csY19" fmla="*/ 389354 h 770354"/>
              <a:gd name="csX20" fmla="*/ 615950 w 873125"/>
              <a:gd name="csY20" fmla="*/ 320298 h 770354"/>
              <a:gd name="csX21" fmla="*/ 539750 w 873125"/>
              <a:gd name="csY21" fmla="*/ 267910 h 770354"/>
              <a:gd name="csX22" fmla="*/ 456406 w 873125"/>
              <a:gd name="csY22" fmla="*/ 234573 h 770354"/>
              <a:gd name="csX23" fmla="*/ 370681 w 873125"/>
              <a:gd name="csY23" fmla="*/ 213141 h 770354"/>
              <a:gd name="csX24" fmla="*/ 254000 w 873125"/>
              <a:gd name="csY24" fmla="*/ 189329 h 770354"/>
              <a:gd name="csX25" fmla="*/ 189706 w 873125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51434 w 889000"/>
              <a:gd name="csY7" fmla="*/ 221456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38734 w 889000"/>
              <a:gd name="csY7" fmla="*/ 218281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889000" h="770354">
                <a:moveTo>
                  <a:pt x="205581" y="172660"/>
                </a:moveTo>
                <a:lnTo>
                  <a:pt x="160959" y="147638"/>
                </a:lnTo>
                <a:lnTo>
                  <a:pt x="132384" y="98425"/>
                </a:lnTo>
                <a:cubicBezTo>
                  <a:pt x="133120" y="65743"/>
                  <a:pt x="133857" y="33060"/>
                  <a:pt x="134593" y="378"/>
                </a:cubicBezTo>
                <a:lnTo>
                  <a:pt x="56184" y="0"/>
                </a:lnTo>
                <a:lnTo>
                  <a:pt x="63328" y="102394"/>
                </a:lnTo>
                <a:lnTo>
                  <a:pt x="0" y="128209"/>
                </a:lnTo>
                <a:lnTo>
                  <a:pt x="138734" y="218281"/>
                </a:lnTo>
                <a:lnTo>
                  <a:pt x="422275" y="272673"/>
                </a:lnTo>
                <a:lnTo>
                  <a:pt x="534194" y="313154"/>
                </a:lnTo>
                <a:lnTo>
                  <a:pt x="631825" y="379829"/>
                </a:lnTo>
                <a:lnTo>
                  <a:pt x="705644" y="472698"/>
                </a:lnTo>
                <a:lnTo>
                  <a:pt x="748506" y="558423"/>
                </a:lnTo>
                <a:lnTo>
                  <a:pt x="791369" y="696535"/>
                </a:lnTo>
                <a:lnTo>
                  <a:pt x="781844" y="770354"/>
                </a:lnTo>
                <a:lnTo>
                  <a:pt x="889000" y="710823"/>
                </a:lnTo>
                <a:lnTo>
                  <a:pt x="827087" y="665579"/>
                </a:lnTo>
                <a:lnTo>
                  <a:pt x="793750" y="556041"/>
                </a:lnTo>
                <a:lnTo>
                  <a:pt x="753269" y="470316"/>
                </a:lnTo>
                <a:lnTo>
                  <a:pt x="698500" y="389354"/>
                </a:lnTo>
                <a:lnTo>
                  <a:pt x="631825" y="320298"/>
                </a:lnTo>
                <a:lnTo>
                  <a:pt x="555625" y="267910"/>
                </a:lnTo>
                <a:lnTo>
                  <a:pt x="472281" y="234573"/>
                </a:lnTo>
                <a:lnTo>
                  <a:pt x="386556" y="213141"/>
                </a:lnTo>
                <a:lnTo>
                  <a:pt x="269875" y="189329"/>
                </a:lnTo>
                <a:lnTo>
                  <a:pt x="205581" y="17266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B2D86B81-2C90-9EF7-EA7B-A62838D40866}"/>
              </a:ext>
            </a:extLst>
          </p:cNvPr>
          <p:cNvGrpSpPr/>
          <p:nvPr/>
        </p:nvGrpSpPr>
        <p:grpSpPr>
          <a:xfrm>
            <a:off x="3145796" y="1512338"/>
            <a:ext cx="120097" cy="120097"/>
            <a:chOff x="5657850" y="2714625"/>
            <a:chExt cx="438150" cy="438150"/>
          </a:xfrm>
        </p:grpSpPr>
        <p:sp>
          <p:nvSpPr>
            <p:cNvPr id="17" name="楕円 16">
              <a:extLst>
                <a:ext uri="{FF2B5EF4-FFF2-40B4-BE49-F238E27FC236}">
                  <a16:creationId xmlns:a16="http://schemas.microsoft.com/office/drawing/2014/main" id="{05F7A866-3FB9-AF15-0980-5FCE57CF7337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0B0152DC-09BB-4DD0-1EFD-05E09B6DAE8A}"/>
                </a:ext>
              </a:extLst>
            </p:cNvPr>
            <p:cNvCxnSpPr>
              <a:stCxn id="17" idx="1"/>
              <a:endCxn id="17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直線コネクタ 18">
              <a:extLst>
                <a:ext uri="{FF2B5EF4-FFF2-40B4-BE49-F238E27FC236}">
                  <a16:creationId xmlns:a16="http://schemas.microsoft.com/office/drawing/2014/main" id="{3E0C3791-76B3-D34F-9DE3-036382BB150B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C212FA12-3EE0-64B8-3FFE-83F192A6E927}"/>
              </a:ext>
            </a:extLst>
          </p:cNvPr>
          <p:cNvGrpSpPr/>
          <p:nvPr/>
        </p:nvGrpSpPr>
        <p:grpSpPr>
          <a:xfrm>
            <a:off x="7779641" y="4419978"/>
            <a:ext cx="2126359" cy="2438022"/>
            <a:chOff x="7779641" y="4489732"/>
            <a:chExt cx="2126359" cy="2438022"/>
          </a:xfrm>
        </p:grpSpPr>
        <p:grpSp>
          <p:nvGrpSpPr>
            <p:cNvPr id="40" name="グループ化 39">
              <a:extLst>
                <a:ext uri="{FF2B5EF4-FFF2-40B4-BE49-F238E27FC236}">
                  <a16:creationId xmlns:a16="http://schemas.microsoft.com/office/drawing/2014/main" id="{98B83BF1-6BD4-80E5-1097-24DA47275A93}"/>
                </a:ext>
              </a:extLst>
            </p:cNvPr>
            <p:cNvGrpSpPr/>
            <p:nvPr/>
          </p:nvGrpSpPr>
          <p:grpSpPr>
            <a:xfrm>
              <a:off x="7779641" y="4489732"/>
              <a:ext cx="2126359" cy="2438022"/>
              <a:chOff x="7790688" y="4233864"/>
              <a:chExt cx="2126359" cy="2438022"/>
            </a:xfrm>
          </p:grpSpPr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55FB620E-52A0-CE32-54A0-4637865A5BA9}"/>
                  </a:ext>
                </a:extLst>
              </p:cNvPr>
              <p:cNvSpPr/>
              <p:nvPr/>
            </p:nvSpPr>
            <p:spPr>
              <a:xfrm>
                <a:off x="7790688" y="4233864"/>
                <a:ext cx="2115312" cy="2438022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a16:creationId xmlns:a16="http://schemas.microsoft.com/office/drawing/2014/main" id="{C2462CD0-4EE7-9894-229B-F8AC85A62692}"/>
                  </a:ext>
                </a:extLst>
              </p:cNvPr>
              <p:cNvSpPr txBox="1"/>
              <p:nvPr/>
            </p:nvSpPr>
            <p:spPr>
              <a:xfrm>
                <a:off x="8506968" y="505691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車両・歩行者ルート</a:t>
                </a: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a16:creationId xmlns:a16="http://schemas.microsoft.com/office/drawing/2014/main" id="{66ADF0E4-51C8-7FD9-A9C0-2803C91388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168668"/>
                <a:ext cx="579120" cy="0"/>
              </a:xfrm>
              <a:prstGeom prst="straightConnector1">
                <a:avLst/>
              </a:prstGeom>
              <a:ln>
                <a:solidFill>
                  <a:srgbClr val="CC99FF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矢印コネクタ 55">
                <a:extLst>
                  <a:ext uri="{FF2B5EF4-FFF2-40B4-BE49-F238E27FC236}">
                    <a16:creationId xmlns:a16="http://schemas.microsoft.com/office/drawing/2014/main" id="{09E4AAE7-C178-66F4-78D9-5FE65F24A8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548362"/>
                <a:ext cx="579120" cy="0"/>
              </a:xfrm>
              <a:prstGeom prst="straightConnector1">
                <a:avLst/>
              </a:prstGeom>
              <a:ln>
                <a:solidFill>
                  <a:srgbClr val="FF990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矢印コネクタ 58">
                <a:extLst>
                  <a:ext uri="{FF2B5EF4-FFF2-40B4-BE49-F238E27FC236}">
                    <a16:creationId xmlns:a16="http://schemas.microsoft.com/office/drawing/2014/main" id="{CCCB00C1-D40D-CD16-AB5E-F381C4F110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891868"/>
                <a:ext cx="579120" cy="0"/>
              </a:xfrm>
              <a:prstGeom prst="straightConnector1">
                <a:avLst/>
              </a:prstGeom>
              <a:ln>
                <a:solidFill>
                  <a:srgbClr val="00B0F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テキスト ボックス 59">
                <a:extLst>
                  <a:ext uri="{FF2B5EF4-FFF2-40B4-BE49-F238E27FC236}">
                    <a16:creationId xmlns:a16="http://schemas.microsoft.com/office/drawing/2014/main" id="{9E0AC181-7CA6-DB9F-384C-2FEDA0FC156A}"/>
                  </a:ext>
                </a:extLst>
              </p:cNvPr>
              <p:cNvSpPr txBox="1"/>
              <p:nvPr/>
            </p:nvSpPr>
            <p:spPr>
              <a:xfrm>
                <a:off x="8506968" y="5436457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車両ルート</a:t>
                </a: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a16:creationId xmlns:a16="http://schemas.microsoft.com/office/drawing/2014/main" id="{F132A779-7C6D-4072-3D46-EFAA84BC8BEA}"/>
                  </a:ext>
                </a:extLst>
              </p:cNvPr>
              <p:cNvSpPr txBox="1"/>
              <p:nvPr/>
            </p:nvSpPr>
            <p:spPr>
              <a:xfrm>
                <a:off x="8506968" y="5761063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歩行者ルート</a:t>
                </a: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a16:creationId xmlns:a16="http://schemas.microsoft.com/office/drawing/2014/main" id="{C911D954-F119-FC45-5083-79E9FFA623D0}"/>
                  </a:ext>
                </a:extLst>
              </p:cNvPr>
              <p:cNvGrpSpPr/>
              <p:nvPr/>
            </p:nvGrpSpPr>
            <p:grpSpPr>
              <a:xfrm>
                <a:off x="8126121" y="6135769"/>
                <a:ext cx="120097" cy="120097"/>
                <a:chOff x="5657850" y="2714625"/>
                <a:chExt cx="438150" cy="438150"/>
              </a:xfrm>
            </p:grpSpPr>
            <p:sp>
              <p:nvSpPr>
                <p:cNvPr id="91" name="楕円 90">
                  <a:extLst>
                    <a:ext uri="{FF2B5EF4-FFF2-40B4-BE49-F238E27FC236}">
                      <a16:creationId xmlns:a16="http://schemas.microsoft.com/office/drawing/2014/main" id="{BA1791EF-185B-D0F1-7E50-FD3A1F2C11DF}"/>
                    </a:ext>
                  </a:extLst>
                </p:cNvPr>
                <p:cNvSpPr/>
                <p:nvPr/>
              </p:nvSpPr>
              <p:spPr>
                <a:xfrm>
                  <a:off x="5657850" y="2714625"/>
                  <a:ext cx="438150" cy="43815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93" name="直線コネクタ 92">
                  <a:extLst>
                    <a:ext uri="{FF2B5EF4-FFF2-40B4-BE49-F238E27FC236}">
                      <a16:creationId xmlns:a16="http://schemas.microsoft.com/office/drawing/2014/main" id="{2C27E2B2-AE0A-877A-5509-974B8224842D}"/>
                    </a:ext>
                  </a:extLst>
                </p:cNvPr>
                <p:cNvCxnSpPr>
                  <a:stCxn id="91" idx="1"/>
                  <a:endCxn id="91" idx="5"/>
                </p:cNvCxnSpPr>
                <p:nvPr/>
              </p:nvCxnSpPr>
              <p:spPr>
                <a:xfrm>
                  <a:off x="5722016" y="277879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a16:creationId xmlns:a16="http://schemas.microsoft.com/office/drawing/2014/main" id="{188F8956-2DAF-39F0-C8E1-4C6352DE5B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5722016" y="277628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4" name="テキスト ボックス 73">
                <a:extLst>
                  <a:ext uri="{FF2B5EF4-FFF2-40B4-BE49-F238E27FC236}">
                    <a16:creationId xmlns:a16="http://schemas.microsoft.com/office/drawing/2014/main" id="{D2F9090E-C409-9AA0-8F5C-0F5040C577FC}"/>
                  </a:ext>
                </a:extLst>
              </p:cNvPr>
              <p:cNvSpPr txBox="1"/>
              <p:nvPr/>
            </p:nvSpPr>
            <p:spPr>
              <a:xfrm>
                <a:off x="8508871" y="608566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通行止め</a:t>
                </a:r>
              </a:p>
            </p:txBody>
          </p:sp>
          <p:sp>
            <p:nvSpPr>
              <p:cNvPr id="75" name="テキスト ボックス 74">
                <a:extLst>
                  <a:ext uri="{FF2B5EF4-FFF2-40B4-BE49-F238E27FC236}">
                    <a16:creationId xmlns:a16="http://schemas.microsoft.com/office/drawing/2014/main" id="{0EDAECB8-6AB7-916D-1798-9006537B4DE4}"/>
                  </a:ext>
                </a:extLst>
              </p:cNvPr>
              <p:cNvSpPr txBox="1"/>
              <p:nvPr/>
            </p:nvSpPr>
            <p:spPr>
              <a:xfrm>
                <a:off x="8508871" y="4681160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通行不可エリア</a:t>
                </a:r>
              </a:p>
            </p:txBody>
          </p:sp>
          <p:sp>
            <p:nvSpPr>
              <p:cNvPr id="76" name="テキスト ボックス 75">
                <a:extLst>
                  <a:ext uri="{FF2B5EF4-FFF2-40B4-BE49-F238E27FC236}">
                    <a16:creationId xmlns:a16="http://schemas.microsoft.com/office/drawing/2014/main" id="{C81E468E-0F4A-EB42-8897-70AD3F91F75B}"/>
                  </a:ext>
                </a:extLst>
              </p:cNvPr>
              <p:cNvSpPr txBox="1"/>
              <p:nvPr/>
            </p:nvSpPr>
            <p:spPr>
              <a:xfrm>
                <a:off x="8508871" y="4309316"/>
                <a:ext cx="1408176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使用不可施設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AB469293-D53E-199F-9ABF-CA07D7A7C1C3}"/>
                  </a:ext>
                </a:extLst>
              </p:cNvPr>
              <p:cNvSpPr/>
              <p:nvPr/>
            </p:nvSpPr>
            <p:spPr>
              <a:xfrm>
                <a:off x="7896610" y="4353308"/>
                <a:ext cx="579120" cy="172580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a16:creationId xmlns:a16="http://schemas.microsoft.com/office/drawing/2014/main" id="{385108CC-0223-88E3-6336-31B74EA17FD2}"/>
                  </a:ext>
                </a:extLst>
              </p:cNvPr>
              <p:cNvSpPr/>
              <p:nvPr/>
            </p:nvSpPr>
            <p:spPr>
              <a:xfrm>
                <a:off x="7896610" y="4704383"/>
                <a:ext cx="579120" cy="17258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cxnSp>
          <p:nvCxnSpPr>
            <p:cNvPr id="41" name="直線矢印コネクタ 40">
              <a:extLst>
                <a:ext uri="{FF2B5EF4-FFF2-40B4-BE49-F238E27FC236}">
                  <a16:creationId xmlns:a16="http://schemas.microsoft.com/office/drawing/2014/main" id="{E6C88220-3091-D9DE-1A91-773883BF8AFA}"/>
                </a:ext>
              </a:extLst>
            </p:cNvPr>
            <p:cNvCxnSpPr>
              <a:cxnSpLocks/>
            </p:cNvCxnSpPr>
            <p:nvPr/>
          </p:nvCxnSpPr>
          <p:spPr>
            <a:xfrm>
              <a:off x="7885562" y="6794709"/>
              <a:ext cx="579120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テキスト ボックス 45">
              <a:extLst>
                <a:ext uri="{FF2B5EF4-FFF2-40B4-BE49-F238E27FC236}">
                  <a16:creationId xmlns:a16="http://schemas.microsoft.com/office/drawing/2014/main" id="{7625BFDF-2759-F4FC-B1AA-51715C590711}"/>
                </a:ext>
              </a:extLst>
            </p:cNvPr>
            <p:cNvSpPr txBox="1"/>
            <p:nvPr/>
          </p:nvSpPr>
          <p:spPr>
            <a:xfrm>
              <a:off x="8497824" y="6666143"/>
              <a:ext cx="14081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050" b="1"/>
                <a:t>仮設フェンス</a:t>
              </a:r>
            </a:p>
          </p:txBody>
        </p:sp>
      </p:grpSp>
      <p:sp>
        <p:nvSpPr>
          <p:cNvPr id="119" name="テキスト ボックス 118">
            <a:extLst>
              <a:ext uri="{FF2B5EF4-FFF2-40B4-BE49-F238E27FC236}">
                <a16:creationId xmlns:a16="http://schemas.microsoft.com/office/drawing/2014/main" id="{4ECA01FA-0037-ED8C-A43E-016570AF4F4B}"/>
              </a:ext>
            </a:extLst>
          </p:cNvPr>
          <p:cNvSpPr txBox="1"/>
          <p:nvPr/>
        </p:nvSpPr>
        <p:spPr>
          <a:xfrm>
            <a:off x="5031080" y="3052984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121" name="テキスト ボックス 120">
            <a:extLst>
              <a:ext uri="{FF2B5EF4-FFF2-40B4-BE49-F238E27FC236}">
                <a16:creationId xmlns:a16="http://schemas.microsoft.com/office/drawing/2014/main" id="{921E5871-2691-CA8B-84FF-CAD63F5A9266}"/>
              </a:ext>
            </a:extLst>
          </p:cNvPr>
          <p:cNvSpPr txBox="1"/>
          <p:nvPr/>
        </p:nvSpPr>
        <p:spPr>
          <a:xfrm>
            <a:off x="6210947" y="3120615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123" name="フリーフォーム: 図形 122">
            <a:extLst>
              <a:ext uri="{FF2B5EF4-FFF2-40B4-BE49-F238E27FC236}">
                <a16:creationId xmlns:a16="http://schemas.microsoft.com/office/drawing/2014/main" id="{9908DD68-CC33-37FB-44F2-343A6982B5CD}"/>
              </a:ext>
            </a:extLst>
          </p:cNvPr>
          <p:cNvSpPr/>
          <p:nvPr/>
        </p:nvSpPr>
        <p:spPr>
          <a:xfrm>
            <a:off x="3405262" y="2538022"/>
            <a:ext cx="348455" cy="34210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89693 w 525991"/>
              <a:gd name="csY7" fmla="*/ 176741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36248 w 525991"/>
              <a:gd name="csY6" fmla="*/ 225160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41011 h 366977"/>
              <a:gd name="csX1" fmla="*/ 374649 w 525991"/>
              <a:gd name="csY1" fmla="*/ 68263 h 366977"/>
              <a:gd name="csX2" fmla="*/ 375213 w 525991"/>
              <a:gd name="csY2" fmla="*/ 96045 h 366977"/>
              <a:gd name="csX3" fmla="*/ 525991 w 525991"/>
              <a:gd name="csY3" fmla="*/ 243152 h 366977"/>
              <a:gd name="csX4" fmla="*/ 487098 w 525991"/>
              <a:gd name="csY4" fmla="*/ 344223 h 366977"/>
              <a:gd name="csX5" fmla="*/ 458787 w 525991"/>
              <a:gd name="csY5" fmla="*/ 366977 h 366977"/>
              <a:gd name="csX6" fmla="*/ 36248 w 525991"/>
              <a:gd name="csY6" fmla="*/ 266171 h 366977"/>
              <a:gd name="csX7" fmla="*/ 3968 w 525991"/>
              <a:gd name="csY7" fmla="*/ 210608 h 366977"/>
              <a:gd name="csX8" fmla="*/ 0 w 525991"/>
              <a:gd name="csY8" fmla="*/ 153988 h 366977"/>
              <a:gd name="csX9" fmla="*/ 236802 w 525991"/>
              <a:gd name="csY9" fmla="*/ 0 h 366977"/>
              <a:gd name="csX10" fmla="*/ 302154 w 525991"/>
              <a:gd name="csY10" fmla="*/ 83344 h 366977"/>
              <a:gd name="csX11" fmla="*/ 317499 w 525991"/>
              <a:gd name="csY11" fmla="*/ 41011 h 366977"/>
              <a:gd name="csX0" fmla="*/ 317499 w 525991"/>
              <a:gd name="csY0" fmla="*/ 83873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17499 w 525991"/>
              <a:gd name="csY11" fmla="*/ 83873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48455 w 525991"/>
              <a:gd name="csY11" fmla="*/ 55298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525991"/>
              <a:gd name="csY0" fmla="*/ 55298 h 409839"/>
              <a:gd name="csX1" fmla="*/ 236537 w 525991"/>
              <a:gd name="csY1" fmla="*/ 270669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487098"/>
              <a:gd name="csY0" fmla="*/ 55298 h 409839"/>
              <a:gd name="csX1" fmla="*/ 236537 w 487098"/>
              <a:gd name="csY1" fmla="*/ 270669 h 409839"/>
              <a:gd name="csX2" fmla="*/ 487098 w 487098"/>
              <a:gd name="csY2" fmla="*/ 387085 h 409839"/>
              <a:gd name="csX3" fmla="*/ 458787 w 487098"/>
              <a:gd name="csY3" fmla="*/ 409839 h 409839"/>
              <a:gd name="csX4" fmla="*/ 36248 w 487098"/>
              <a:gd name="csY4" fmla="*/ 309033 h 409839"/>
              <a:gd name="csX5" fmla="*/ 3968 w 487098"/>
              <a:gd name="csY5" fmla="*/ 253470 h 409839"/>
              <a:gd name="csX6" fmla="*/ 0 w 487098"/>
              <a:gd name="csY6" fmla="*/ 196850 h 409839"/>
              <a:gd name="csX7" fmla="*/ 236802 w 487098"/>
              <a:gd name="csY7" fmla="*/ 42862 h 409839"/>
              <a:gd name="csX8" fmla="*/ 292629 w 487098"/>
              <a:gd name="csY8" fmla="*/ 0 h 409839"/>
              <a:gd name="csX9" fmla="*/ 348455 w 487098"/>
              <a:gd name="csY9" fmla="*/ 55298 h 409839"/>
              <a:gd name="csX0" fmla="*/ 348455 w 458787"/>
              <a:gd name="csY0" fmla="*/ 55298 h 409839"/>
              <a:gd name="csX1" fmla="*/ 236537 w 458787"/>
              <a:gd name="csY1" fmla="*/ 270669 h 409839"/>
              <a:gd name="csX2" fmla="*/ 458787 w 458787"/>
              <a:gd name="csY2" fmla="*/ 409839 h 409839"/>
              <a:gd name="csX3" fmla="*/ 36248 w 458787"/>
              <a:gd name="csY3" fmla="*/ 309033 h 409839"/>
              <a:gd name="csX4" fmla="*/ 3968 w 458787"/>
              <a:gd name="csY4" fmla="*/ 253470 h 409839"/>
              <a:gd name="csX5" fmla="*/ 0 w 458787"/>
              <a:gd name="csY5" fmla="*/ 196850 h 409839"/>
              <a:gd name="csX6" fmla="*/ 236802 w 458787"/>
              <a:gd name="csY6" fmla="*/ 42862 h 409839"/>
              <a:gd name="csX7" fmla="*/ 292629 w 458787"/>
              <a:gd name="csY7" fmla="*/ 0 h 409839"/>
              <a:gd name="csX8" fmla="*/ 348455 w 458787"/>
              <a:gd name="csY8" fmla="*/ 55298 h 409839"/>
              <a:gd name="csX0" fmla="*/ 348455 w 348455"/>
              <a:gd name="csY0" fmla="*/ 55298 h 309033"/>
              <a:gd name="csX1" fmla="*/ 236537 w 348455"/>
              <a:gd name="csY1" fmla="*/ 270669 h 309033"/>
              <a:gd name="csX2" fmla="*/ 36248 w 348455"/>
              <a:gd name="csY2" fmla="*/ 309033 h 309033"/>
              <a:gd name="csX3" fmla="*/ 3968 w 348455"/>
              <a:gd name="csY3" fmla="*/ 253470 h 309033"/>
              <a:gd name="csX4" fmla="*/ 0 w 348455"/>
              <a:gd name="csY4" fmla="*/ 196850 h 309033"/>
              <a:gd name="csX5" fmla="*/ 236802 w 348455"/>
              <a:gd name="csY5" fmla="*/ 42862 h 309033"/>
              <a:gd name="csX6" fmla="*/ 292629 w 348455"/>
              <a:gd name="csY6" fmla="*/ 0 h 309033"/>
              <a:gd name="csX7" fmla="*/ 348455 w 348455"/>
              <a:gd name="csY7" fmla="*/ 55298 h 309033"/>
              <a:gd name="csX0" fmla="*/ 348455 w 348455"/>
              <a:gd name="csY0" fmla="*/ 55298 h 342107"/>
              <a:gd name="csX1" fmla="*/ 136525 w 348455"/>
              <a:gd name="csY1" fmla="*/ 342107 h 342107"/>
              <a:gd name="csX2" fmla="*/ 36248 w 348455"/>
              <a:gd name="csY2" fmla="*/ 309033 h 342107"/>
              <a:gd name="csX3" fmla="*/ 3968 w 348455"/>
              <a:gd name="csY3" fmla="*/ 253470 h 342107"/>
              <a:gd name="csX4" fmla="*/ 0 w 348455"/>
              <a:gd name="csY4" fmla="*/ 196850 h 342107"/>
              <a:gd name="csX5" fmla="*/ 236802 w 348455"/>
              <a:gd name="csY5" fmla="*/ 42862 h 342107"/>
              <a:gd name="csX6" fmla="*/ 292629 w 348455"/>
              <a:gd name="csY6" fmla="*/ 0 h 342107"/>
              <a:gd name="csX7" fmla="*/ 348455 w 348455"/>
              <a:gd name="csY7" fmla="*/ 55298 h 34210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</a:cxnLst>
            <a:rect l="l" t="t" r="r" b="b"/>
            <a:pathLst>
              <a:path w="348455" h="342107">
                <a:moveTo>
                  <a:pt x="348455" y="55298"/>
                </a:moveTo>
                <a:lnTo>
                  <a:pt x="136525" y="342107"/>
                </a:lnTo>
                <a:lnTo>
                  <a:pt x="36248" y="309033"/>
                </a:lnTo>
                <a:lnTo>
                  <a:pt x="3968" y="253470"/>
                </a:lnTo>
                <a:lnTo>
                  <a:pt x="0" y="196850"/>
                </a:lnTo>
                <a:lnTo>
                  <a:pt x="236802" y="42862"/>
                </a:lnTo>
                <a:lnTo>
                  <a:pt x="292629" y="0"/>
                </a:lnTo>
                <a:lnTo>
                  <a:pt x="348455" y="5529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5" name="フリーフォーム: 図形 124">
            <a:extLst>
              <a:ext uri="{FF2B5EF4-FFF2-40B4-BE49-F238E27FC236}">
                <a16:creationId xmlns:a16="http://schemas.microsoft.com/office/drawing/2014/main" id="{6038D904-D713-28A3-CE59-1C41298D7EAF}"/>
              </a:ext>
            </a:extLst>
          </p:cNvPr>
          <p:cNvSpPr/>
          <p:nvPr/>
        </p:nvSpPr>
        <p:spPr>
          <a:xfrm>
            <a:off x="6194258" y="2231310"/>
            <a:ext cx="170824" cy="184147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  <a:gd name="csX0" fmla="*/ 278764 w 278764"/>
              <a:gd name="csY0" fmla="*/ 293365 h 293365"/>
              <a:gd name="csX1" fmla="*/ 157934 w 278764"/>
              <a:gd name="csY1" fmla="*/ 0 h 293365"/>
              <a:gd name="csX2" fmla="*/ 0 w 278764"/>
              <a:gd name="csY2" fmla="*/ 195358 h 293365"/>
              <a:gd name="csX3" fmla="*/ 167639 w 278764"/>
              <a:gd name="csY3" fmla="*/ 216372 h 293365"/>
              <a:gd name="csX0" fmla="*/ 278764 w 278764"/>
              <a:gd name="csY0" fmla="*/ 350515 h 350515"/>
              <a:gd name="csX1" fmla="*/ 231753 w 278764"/>
              <a:gd name="csY1" fmla="*/ 0 h 350515"/>
              <a:gd name="csX2" fmla="*/ 0 w 278764"/>
              <a:gd name="csY2" fmla="*/ 252508 h 350515"/>
              <a:gd name="csX3" fmla="*/ 167639 w 278764"/>
              <a:gd name="csY3" fmla="*/ 273522 h 350515"/>
              <a:gd name="csX0" fmla="*/ 111125 w 111125"/>
              <a:gd name="csY0" fmla="*/ 493294 h 493294"/>
              <a:gd name="csX1" fmla="*/ 64114 w 111125"/>
              <a:gd name="csY1" fmla="*/ 142779 h 493294"/>
              <a:gd name="csX2" fmla="*/ 10955 w 111125"/>
              <a:gd name="csY2" fmla="*/ 0 h 493294"/>
              <a:gd name="csX3" fmla="*/ 0 w 111125"/>
              <a:gd name="csY3" fmla="*/ 416301 h 493294"/>
              <a:gd name="csX0" fmla="*/ 251619 w 251619"/>
              <a:gd name="csY0" fmla="*/ 493294 h 493294"/>
              <a:gd name="csX1" fmla="*/ 204608 w 251619"/>
              <a:gd name="csY1" fmla="*/ 142779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251619 w 251619"/>
              <a:gd name="csY0" fmla="*/ 493294 h 493294"/>
              <a:gd name="csX1" fmla="*/ 197465 w 251619"/>
              <a:gd name="csY1" fmla="*/ 154685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103982 w 197465"/>
              <a:gd name="csY0" fmla="*/ 433762 h 433762"/>
              <a:gd name="csX1" fmla="*/ 197465 w 197465"/>
              <a:gd name="csY1" fmla="*/ 154685 h 433762"/>
              <a:gd name="csX2" fmla="*/ 151449 w 197465"/>
              <a:gd name="csY2" fmla="*/ 0 h 433762"/>
              <a:gd name="csX3" fmla="*/ 0 w 197465"/>
              <a:gd name="csY3" fmla="*/ 49589 h 433762"/>
              <a:gd name="csX0" fmla="*/ 103982 w 151449"/>
              <a:gd name="csY0" fmla="*/ 433762 h 433762"/>
              <a:gd name="csX1" fmla="*/ 151449 w 151449"/>
              <a:gd name="csY1" fmla="*/ 0 h 433762"/>
              <a:gd name="csX2" fmla="*/ 0 w 151449"/>
              <a:gd name="csY2" fmla="*/ 49589 h 433762"/>
              <a:gd name="csX0" fmla="*/ 103982 w 103982"/>
              <a:gd name="csY0" fmla="*/ 384173 h 384173"/>
              <a:gd name="csX1" fmla="*/ 0 w 103982"/>
              <a:gd name="csY1" fmla="*/ 0 h 384173"/>
              <a:gd name="csX0" fmla="*/ 0 w 15081"/>
              <a:gd name="csY0" fmla="*/ 167479 h 167479"/>
              <a:gd name="csX1" fmla="*/ 15081 w 15081"/>
              <a:gd name="csY1" fmla="*/ 0 h 167479"/>
              <a:gd name="csX0" fmla="*/ 139700 w 139700"/>
              <a:gd name="csY0" fmla="*/ 193672 h 193672"/>
              <a:gd name="csX1" fmla="*/ 0 w 139700"/>
              <a:gd name="csY1" fmla="*/ 0 h 193672"/>
              <a:gd name="csX0" fmla="*/ 139700 w 139700"/>
              <a:gd name="csY0" fmla="*/ 193672 h 193672"/>
              <a:gd name="csX1" fmla="*/ 75574 w 139700"/>
              <a:gd name="csY1" fmla="*/ 109459 h 193672"/>
              <a:gd name="csX2" fmla="*/ 0 w 139700"/>
              <a:gd name="csY2" fmla="*/ 0 h 193672"/>
              <a:gd name="csX0" fmla="*/ 139700 w 167605"/>
              <a:gd name="csY0" fmla="*/ 193672 h 193672"/>
              <a:gd name="csX1" fmla="*/ 166062 w 167605"/>
              <a:gd name="csY1" fmla="*/ 30877 h 193672"/>
              <a:gd name="csX2" fmla="*/ 0 w 167605"/>
              <a:gd name="csY2" fmla="*/ 0 h 193672"/>
              <a:gd name="csX0" fmla="*/ 139700 w 166062"/>
              <a:gd name="csY0" fmla="*/ 193672 h 193672"/>
              <a:gd name="csX1" fmla="*/ 166062 w 166062"/>
              <a:gd name="csY1" fmla="*/ 30877 h 193672"/>
              <a:gd name="csX2" fmla="*/ 0 w 166062"/>
              <a:gd name="csY2" fmla="*/ 0 h 193672"/>
              <a:gd name="csX0" fmla="*/ 144462 w 170824"/>
              <a:gd name="csY0" fmla="*/ 184147 h 184147"/>
              <a:gd name="csX1" fmla="*/ 170824 w 170824"/>
              <a:gd name="csY1" fmla="*/ 21352 h 184147"/>
              <a:gd name="csX2" fmla="*/ 0 w 170824"/>
              <a:gd name="csY2" fmla="*/ 0 h 18414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70824" h="184147">
                <a:moveTo>
                  <a:pt x="144462" y="184147"/>
                </a:moveTo>
                <a:lnTo>
                  <a:pt x="170824" y="21352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CC99FF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6" name="フリーフォーム: 図形 125">
            <a:extLst>
              <a:ext uri="{FF2B5EF4-FFF2-40B4-BE49-F238E27FC236}">
                <a16:creationId xmlns:a16="http://schemas.microsoft.com/office/drawing/2014/main" id="{24C80D7C-96AF-B4C5-E5F1-5DB74CE83622}"/>
              </a:ext>
            </a:extLst>
          </p:cNvPr>
          <p:cNvSpPr/>
          <p:nvPr/>
        </p:nvSpPr>
        <p:spPr>
          <a:xfrm>
            <a:off x="1751420" y="2181224"/>
            <a:ext cx="3455580" cy="79578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044700"/>
              <a:gd name="csX1" fmla="*/ 0 w 3509433"/>
              <a:gd name="csY1" fmla="*/ 749300 h 2044700"/>
              <a:gd name="csX2" fmla="*/ 1016000 w 3509433"/>
              <a:gd name="csY2" fmla="*/ 723900 h 2044700"/>
              <a:gd name="csX3" fmla="*/ 1181100 w 3509433"/>
              <a:gd name="csY3" fmla="*/ 690034 h 2044700"/>
              <a:gd name="csX4" fmla="*/ 1320800 w 3509433"/>
              <a:gd name="csY4" fmla="*/ 626534 h 2044700"/>
              <a:gd name="csX5" fmla="*/ 1460500 w 3509433"/>
              <a:gd name="csY5" fmla="*/ 512234 h 2044700"/>
              <a:gd name="csX6" fmla="*/ 1579033 w 3509433"/>
              <a:gd name="csY6" fmla="*/ 452967 h 2044700"/>
              <a:gd name="csX7" fmla="*/ 1574800 w 3509433"/>
              <a:gd name="csY7" fmla="*/ 406400 h 2044700"/>
              <a:gd name="csX8" fmla="*/ 1680633 w 3509433"/>
              <a:gd name="csY8" fmla="*/ 368300 h 2044700"/>
              <a:gd name="csX9" fmla="*/ 1684866 w 3509433"/>
              <a:gd name="csY9" fmla="*/ 427567 h 2044700"/>
              <a:gd name="csX10" fmla="*/ 1739900 w 3509433"/>
              <a:gd name="csY10" fmla="*/ 410634 h 2044700"/>
              <a:gd name="csX11" fmla="*/ 2091266 w 3509433"/>
              <a:gd name="csY11" fmla="*/ 118534 h 2044700"/>
              <a:gd name="csX12" fmla="*/ 2226733 w 3509433"/>
              <a:gd name="csY12" fmla="*/ 46567 h 2044700"/>
              <a:gd name="csX13" fmla="*/ 2429933 w 3509433"/>
              <a:gd name="csY13" fmla="*/ 0 h 2044700"/>
              <a:gd name="csX14" fmla="*/ 2531533 w 3509433"/>
              <a:gd name="csY14" fmla="*/ 8467 h 2044700"/>
              <a:gd name="csX15" fmla="*/ 2633133 w 3509433"/>
              <a:gd name="csY15" fmla="*/ 71967 h 2044700"/>
              <a:gd name="csX16" fmla="*/ 2971800 w 3509433"/>
              <a:gd name="csY16" fmla="*/ 279400 h 2044700"/>
              <a:gd name="csX17" fmla="*/ 3022600 w 3509433"/>
              <a:gd name="csY17" fmla="*/ 304800 h 2044700"/>
              <a:gd name="csX18" fmla="*/ 3509433 w 3509433"/>
              <a:gd name="csY18" fmla="*/ 385234 h 2044700"/>
              <a:gd name="csX19" fmla="*/ 3484033 w 3509433"/>
              <a:gd name="csY19" fmla="*/ 592667 h 2044700"/>
              <a:gd name="csX20" fmla="*/ 3221566 w 3509433"/>
              <a:gd name="csY20" fmla="*/ 774700 h 2044700"/>
              <a:gd name="csX21" fmla="*/ 3115733 w 3509433"/>
              <a:gd name="csY21" fmla="*/ 1312334 h 2044700"/>
              <a:gd name="csX22" fmla="*/ 3166533 w 3509433"/>
              <a:gd name="csY22" fmla="*/ 1388534 h 2044700"/>
              <a:gd name="csX23" fmla="*/ 3242733 w 3509433"/>
              <a:gd name="csY23" fmla="*/ 1456267 h 2044700"/>
              <a:gd name="csX24" fmla="*/ 3323166 w 3509433"/>
              <a:gd name="csY24" fmla="*/ 1494367 h 2044700"/>
              <a:gd name="csX25" fmla="*/ 3268133 w 3509433"/>
              <a:gd name="csY25" fmla="*/ 1536700 h 2044700"/>
              <a:gd name="csX26" fmla="*/ 2582333 w 3509433"/>
              <a:gd name="csY26" fmla="*/ 2044700 h 2044700"/>
              <a:gd name="csX27" fmla="*/ 2650066 w 3509433"/>
              <a:gd name="csY27" fmla="*/ 1722967 h 2044700"/>
              <a:gd name="csX28" fmla="*/ 2603500 w 3509433"/>
              <a:gd name="csY28" fmla="*/ 1722967 h 2044700"/>
              <a:gd name="csX29" fmla="*/ 2696633 w 3509433"/>
              <a:gd name="csY29" fmla="*/ 1308100 h 2044700"/>
              <a:gd name="csX30" fmla="*/ 2260600 w 3509433"/>
              <a:gd name="csY30" fmla="*/ 1231900 h 2044700"/>
              <a:gd name="csX31" fmla="*/ 2243666 w 3509433"/>
              <a:gd name="csY31" fmla="*/ 1168400 h 2044700"/>
              <a:gd name="csX32" fmla="*/ 2230966 w 3509433"/>
              <a:gd name="csY32" fmla="*/ 1159934 h 2044700"/>
              <a:gd name="csX33" fmla="*/ 2332566 w 3509433"/>
              <a:gd name="csY33" fmla="*/ 605367 h 2044700"/>
              <a:gd name="csX34" fmla="*/ 2802466 w 3509433"/>
              <a:gd name="csY34" fmla="*/ 690034 h 2044700"/>
              <a:gd name="csX35" fmla="*/ 3001433 w 3509433"/>
              <a:gd name="csY35" fmla="*/ 579967 h 2044700"/>
              <a:gd name="csX36" fmla="*/ 3069166 w 3509433"/>
              <a:gd name="csY36" fmla="*/ 596900 h 2044700"/>
              <a:gd name="csX37" fmla="*/ 3107266 w 3509433"/>
              <a:gd name="csY37" fmla="*/ 491067 h 2044700"/>
              <a:gd name="csX38" fmla="*/ 3073400 w 3509433"/>
              <a:gd name="csY38" fmla="*/ 448734 h 2044700"/>
              <a:gd name="csX39" fmla="*/ 2637366 w 3509433"/>
              <a:gd name="csY39" fmla="*/ 173567 h 2044700"/>
              <a:gd name="csX40" fmla="*/ 2628900 w 3509433"/>
              <a:gd name="csY40" fmla="*/ 186267 h 2044700"/>
              <a:gd name="csX41" fmla="*/ 2798233 w 3509433"/>
              <a:gd name="csY41" fmla="*/ 355600 h 2044700"/>
              <a:gd name="csX42" fmla="*/ 2747433 w 3509433"/>
              <a:gd name="csY42" fmla="*/ 461434 h 2044700"/>
              <a:gd name="csX43" fmla="*/ 2726266 w 3509433"/>
              <a:gd name="csY43" fmla="*/ 469900 h 2044700"/>
              <a:gd name="csX44" fmla="*/ 2353733 w 3509433"/>
              <a:gd name="csY44" fmla="*/ 381000 h 2044700"/>
              <a:gd name="csX45" fmla="*/ 2383366 w 3509433"/>
              <a:gd name="csY45" fmla="*/ 330200 h 2044700"/>
              <a:gd name="csX46" fmla="*/ 2357966 w 3509433"/>
              <a:gd name="csY46" fmla="*/ 287867 h 2044700"/>
              <a:gd name="csX47" fmla="*/ 2501900 w 3509433"/>
              <a:gd name="csY47" fmla="*/ 148167 h 2044700"/>
              <a:gd name="csX48" fmla="*/ 2569633 w 3509433"/>
              <a:gd name="csY48" fmla="*/ 186267 h 2044700"/>
              <a:gd name="csX49" fmla="*/ 2599266 w 3509433"/>
              <a:gd name="csY49" fmla="*/ 143934 h 2044700"/>
              <a:gd name="csX50" fmla="*/ 2476500 w 3509433"/>
              <a:gd name="csY50" fmla="*/ 110067 h 2044700"/>
              <a:gd name="csX51" fmla="*/ 2387600 w 3509433"/>
              <a:gd name="csY51" fmla="*/ 101600 h 2044700"/>
              <a:gd name="csX52" fmla="*/ 2252133 w 3509433"/>
              <a:gd name="csY52" fmla="*/ 127000 h 2044700"/>
              <a:gd name="csX53" fmla="*/ 2150533 w 3509433"/>
              <a:gd name="csY53" fmla="*/ 182034 h 2044700"/>
              <a:gd name="csX54" fmla="*/ 1651000 w 3509433"/>
              <a:gd name="csY54" fmla="*/ 563034 h 2044700"/>
              <a:gd name="csX55" fmla="*/ 1651000 w 3509433"/>
              <a:gd name="csY55" fmla="*/ 613834 h 2044700"/>
              <a:gd name="csX56" fmla="*/ 1540933 w 3509433"/>
              <a:gd name="csY56" fmla="*/ 647700 h 2044700"/>
              <a:gd name="csX57" fmla="*/ 1231900 w 3509433"/>
              <a:gd name="csY57" fmla="*/ 770467 h 2044700"/>
              <a:gd name="csX58" fmla="*/ 1087966 w 3509433"/>
              <a:gd name="csY58" fmla="*/ 800100 h 2044700"/>
              <a:gd name="csX59" fmla="*/ 0 w 3509433"/>
              <a:gd name="csY59" fmla="*/ 804334 h 2044700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50066 w 3509433"/>
              <a:gd name="csY26" fmla="*/ 1722967 h 1722967"/>
              <a:gd name="csX27" fmla="*/ 2603500 w 3509433"/>
              <a:gd name="csY27" fmla="*/ 1722967 h 1722967"/>
              <a:gd name="csX28" fmla="*/ 2696633 w 3509433"/>
              <a:gd name="csY28" fmla="*/ 1308100 h 1722967"/>
              <a:gd name="csX29" fmla="*/ 2260600 w 3509433"/>
              <a:gd name="csY29" fmla="*/ 1231900 h 1722967"/>
              <a:gd name="csX30" fmla="*/ 2243666 w 3509433"/>
              <a:gd name="csY30" fmla="*/ 1168400 h 1722967"/>
              <a:gd name="csX31" fmla="*/ 2230966 w 3509433"/>
              <a:gd name="csY31" fmla="*/ 1159934 h 1722967"/>
              <a:gd name="csX32" fmla="*/ 2332566 w 3509433"/>
              <a:gd name="csY32" fmla="*/ 605367 h 1722967"/>
              <a:gd name="csX33" fmla="*/ 2802466 w 3509433"/>
              <a:gd name="csY33" fmla="*/ 690034 h 1722967"/>
              <a:gd name="csX34" fmla="*/ 3001433 w 3509433"/>
              <a:gd name="csY34" fmla="*/ 579967 h 1722967"/>
              <a:gd name="csX35" fmla="*/ 3069166 w 3509433"/>
              <a:gd name="csY35" fmla="*/ 596900 h 1722967"/>
              <a:gd name="csX36" fmla="*/ 3107266 w 3509433"/>
              <a:gd name="csY36" fmla="*/ 491067 h 1722967"/>
              <a:gd name="csX37" fmla="*/ 3073400 w 3509433"/>
              <a:gd name="csY37" fmla="*/ 448734 h 1722967"/>
              <a:gd name="csX38" fmla="*/ 2637366 w 3509433"/>
              <a:gd name="csY38" fmla="*/ 173567 h 1722967"/>
              <a:gd name="csX39" fmla="*/ 2628900 w 3509433"/>
              <a:gd name="csY39" fmla="*/ 186267 h 1722967"/>
              <a:gd name="csX40" fmla="*/ 2798233 w 3509433"/>
              <a:gd name="csY40" fmla="*/ 355600 h 1722967"/>
              <a:gd name="csX41" fmla="*/ 2747433 w 3509433"/>
              <a:gd name="csY41" fmla="*/ 461434 h 1722967"/>
              <a:gd name="csX42" fmla="*/ 2726266 w 3509433"/>
              <a:gd name="csY42" fmla="*/ 469900 h 1722967"/>
              <a:gd name="csX43" fmla="*/ 2353733 w 3509433"/>
              <a:gd name="csY43" fmla="*/ 381000 h 1722967"/>
              <a:gd name="csX44" fmla="*/ 2383366 w 3509433"/>
              <a:gd name="csY44" fmla="*/ 330200 h 1722967"/>
              <a:gd name="csX45" fmla="*/ 2357966 w 3509433"/>
              <a:gd name="csY45" fmla="*/ 287867 h 1722967"/>
              <a:gd name="csX46" fmla="*/ 2501900 w 3509433"/>
              <a:gd name="csY46" fmla="*/ 148167 h 1722967"/>
              <a:gd name="csX47" fmla="*/ 2569633 w 3509433"/>
              <a:gd name="csY47" fmla="*/ 186267 h 1722967"/>
              <a:gd name="csX48" fmla="*/ 2599266 w 3509433"/>
              <a:gd name="csY48" fmla="*/ 143934 h 1722967"/>
              <a:gd name="csX49" fmla="*/ 2476500 w 3509433"/>
              <a:gd name="csY49" fmla="*/ 110067 h 1722967"/>
              <a:gd name="csX50" fmla="*/ 2387600 w 3509433"/>
              <a:gd name="csY50" fmla="*/ 101600 h 1722967"/>
              <a:gd name="csX51" fmla="*/ 2252133 w 3509433"/>
              <a:gd name="csY51" fmla="*/ 127000 h 1722967"/>
              <a:gd name="csX52" fmla="*/ 2150533 w 3509433"/>
              <a:gd name="csY52" fmla="*/ 182034 h 1722967"/>
              <a:gd name="csX53" fmla="*/ 1651000 w 3509433"/>
              <a:gd name="csY53" fmla="*/ 563034 h 1722967"/>
              <a:gd name="csX54" fmla="*/ 1651000 w 3509433"/>
              <a:gd name="csY54" fmla="*/ 613834 h 1722967"/>
              <a:gd name="csX55" fmla="*/ 1540933 w 3509433"/>
              <a:gd name="csY55" fmla="*/ 647700 h 1722967"/>
              <a:gd name="csX56" fmla="*/ 1231900 w 3509433"/>
              <a:gd name="csY56" fmla="*/ 770467 h 1722967"/>
              <a:gd name="csX57" fmla="*/ 1087966 w 3509433"/>
              <a:gd name="csY57" fmla="*/ 800100 h 1722967"/>
              <a:gd name="csX58" fmla="*/ 0 w 3509433"/>
              <a:gd name="csY58" fmla="*/ 804334 h 1722967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03500 w 3509433"/>
              <a:gd name="csY26" fmla="*/ 1722967 h 1722967"/>
              <a:gd name="csX27" fmla="*/ 2696633 w 3509433"/>
              <a:gd name="csY27" fmla="*/ 1308100 h 1722967"/>
              <a:gd name="csX28" fmla="*/ 2260600 w 3509433"/>
              <a:gd name="csY28" fmla="*/ 1231900 h 1722967"/>
              <a:gd name="csX29" fmla="*/ 2243666 w 3509433"/>
              <a:gd name="csY29" fmla="*/ 1168400 h 1722967"/>
              <a:gd name="csX30" fmla="*/ 2230966 w 3509433"/>
              <a:gd name="csY30" fmla="*/ 1159934 h 1722967"/>
              <a:gd name="csX31" fmla="*/ 2332566 w 3509433"/>
              <a:gd name="csY31" fmla="*/ 605367 h 1722967"/>
              <a:gd name="csX32" fmla="*/ 2802466 w 3509433"/>
              <a:gd name="csY32" fmla="*/ 690034 h 1722967"/>
              <a:gd name="csX33" fmla="*/ 3001433 w 3509433"/>
              <a:gd name="csY33" fmla="*/ 579967 h 1722967"/>
              <a:gd name="csX34" fmla="*/ 3069166 w 3509433"/>
              <a:gd name="csY34" fmla="*/ 596900 h 1722967"/>
              <a:gd name="csX35" fmla="*/ 3107266 w 3509433"/>
              <a:gd name="csY35" fmla="*/ 491067 h 1722967"/>
              <a:gd name="csX36" fmla="*/ 3073400 w 3509433"/>
              <a:gd name="csY36" fmla="*/ 448734 h 1722967"/>
              <a:gd name="csX37" fmla="*/ 2637366 w 3509433"/>
              <a:gd name="csY37" fmla="*/ 173567 h 1722967"/>
              <a:gd name="csX38" fmla="*/ 2628900 w 3509433"/>
              <a:gd name="csY38" fmla="*/ 186267 h 1722967"/>
              <a:gd name="csX39" fmla="*/ 2798233 w 3509433"/>
              <a:gd name="csY39" fmla="*/ 355600 h 1722967"/>
              <a:gd name="csX40" fmla="*/ 2747433 w 3509433"/>
              <a:gd name="csY40" fmla="*/ 461434 h 1722967"/>
              <a:gd name="csX41" fmla="*/ 2726266 w 3509433"/>
              <a:gd name="csY41" fmla="*/ 469900 h 1722967"/>
              <a:gd name="csX42" fmla="*/ 2353733 w 3509433"/>
              <a:gd name="csY42" fmla="*/ 381000 h 1722967"/>
              <a:gd name="csX43" fmla="*/ 2383366 w 3509433"/>
              <a:gd name="csY43" fmla="*/ 330200 h 1722967"/>
              <a:gd name="csX44" fmla="*/ 2357966 w 3509433"/>
              <a:gd name="csY44" fmla="*/ 287867 h 1722967"/>
              <a:gd name="csX45" fmla="*/ 2501900 w 3509433"/>
              <a:gd name="csY45" fmla="*/ 148167 h 1722967"/>
              <a:gd name="csX46" fmla="*/ 2569633 w 3509433"/>
              <a:gd name="csY46" fmla="*/ 186267 h 1722967"/>
              <a:gd name="csX47" fmla="*/ 2599266 w 3509433"/>
              <a:gd name="csY47" fmla="*/ 143934 h 1722967"/>
              <a:gd name="csX48" fmla="*/ 2476500 w 3509433"/>
              <a:gd name="csY48" fmla="*/ 110067 h 1722967"/>
              <a:gd name="csX49" fmla="*/ 2387600 w 3509433"/>
              <a:gd name="csY49" fmla="*/ 101600 h 1722967"/>
              <a:gd name="csX50" fmla="*/ 2252133 w 3509433"/>
              <a:gd name="csY50" fmla="*/ 127000 h 1722967"/>
              <a:gd name="csX51" fmla="*/ 2150533 w 3509433"/>
              <a:gd name="csY51" fmla="*/ 182034 h 1722967"/>
              <a:gd name="csX52" fmla="*/ 1651000 w 3509433"/>
              <a:gd name="csY52" fmla="*/ 563034 h 1722967"/>
              <a:gd name="csX53" fmla="*/ 1651000 w 3509433"/>
              <a:gd name="csY53" fmla="*/ 613834 h 1722967"/>
              <a:gd name="csX54" fmla="*/ 1540933 w 3509433"/>
              <a:gd name="csY54" fmla="*/ 647700 h 1722967"/>
              <a:gd name="csX55" fmla="*/ 1231900 w 3509433"/>
              <a:gd name="csY55" fmla="*/ 770467 h 1722967"/>
              <a:gd name="csX56" fmla="*/ 1087966 w 3509433"/>
              <a:gd name="csY56" fmla="*/ 800100 h 1722967"/>
              <a:gd name="csX57" fmla="*/ 0 w 3509433"/>
              <a:gd name="csY57" fmla="*/ 804334 h 1722967"/>
              <a:gd name="csX0" fmla="*/ 0 w 3509433"/>
              <a:gd name="csY0" fmla="*/ 804334 h 1536700"/>
              <a:gd name="csX1" fmla="*/ 0 w 3509433"/>
              <a:gd name="csY1" fmla="*/ 749300 h 1536700"/>
              <a:gd name="csX2" fmla="*/ 1016000 w 3509433"/>
              <a:gd name="csY2" fmla="*/ 723900 h 1536700"/>
              <a:gd name="csX3" fmla="*/ 1181100 w 3509433"/>
              <a:gd name="csY3" fmla="*/ 690034 h 1536700"/>
              <a:gd name="csX4" fmla="*/ 1320800 w 3509433"/>
              <a:gd name="csY4" fmla="*/ 626534 h 1536700"/>
              <a:gd name="csX5" fmla="*/ 1460500 w 3509433"/>
              <a:gd name="csY5" fmla="*/ 512234 h 1536700"/>
              <a:gd name="csX6" fmla="*/ 1579033 w 3509433"/>
              <a:gd name="csY6" fmla="*/ 452967 h 1536700"/>
              <a:gd name="csX7" fmla="*/ 1574800 w 3509433"/>
              <a:gd name="csY7" fmla="*/ 406400 h 1536700"/>
              <a:gd name="csX8" fmla="*/ 1680633 w 3509433"/>
              <a:gd name="csY8" fmla="*/ 368300 h 1536700"/>
              <a:gd name="csX9" fmla="*/ 1684866 w 3509433"/>
              <a:gd name="csY9" fmla="*/ 427567 h 1536700"/>
              <a:gd name="csX10" fmla="*/ 1739900 w 3509433"/>
              <a:gd name="csY10" fmla="*/ 410634 h 1536700"/>
              <a:gd name="csX11" fmla="*/ 2091266 w 3509433"/>
              <a:gd name="csY11" fmla="*/ 118534 h 1536700"/>
              <a:gd name="csX12" fmla="*/ 2226733 w 3509433"/>
              <a:gd name="csY12" fmla="*/ 46567 h 1536700"/>
              <a:gd name="csX13" fmla="*/ 2429933 w 3509433"/>
              <a:gd name="csY13" fmla="*/ 0 h 1536700"/>
              <a:gd name="csX14" fmla="*/ 2531533 w 3509433"/>
              <a:gd name="csY14" fmla="*/ 8467 h 1536700"/>
              <a:gd name="csX15" fmla="*/ 2633133 w 3509433"/>
              <a:gd name="csY15" fmla="*/ 71967 h 1536700"/>
              <a:gd name="csX16" fmla="*/ 2971800 w 3509433"/>
              <a:gd name="csY16" fmla="*/ 279400 h 1536700"/>
              <a:gd name="csX17" fmla="*/ 3022600 w 3509433"/>
              <a:gd name="csY17" fmla="*/ 304800 h 1536700"/>
              <a:gd name="csX18" fmla="*/ 3509433 w 3509433"/>
              <a:gd name="csY18" fmla="*/ 385234 h 1536700"/>
              <a:gd name="csX19" fmla="*/ 3484033 w 3509433"/>
              <a:gd name="csY19" fmla="*/ 592667 h 1536700"/>
              <a:gd name="csX20" fmla="*/ 3221566 w 3509433"/>
              <a:gd name="csY20" fmla="*/ 774700 h 1536700"/>
              <a:gd name="csX21" fmla="*/ 3115733 w 3509433"/>
              <a:gd name="csY21" fmla="*/ 1312334 h 1536700"/>
              <a:gd name="csX22" fmla="*/ 3166533 w 3509433"/>
              <a:gd name="csY22" fmla="*/ 1388534 h 1536700"/>
              <a:gd name="csX23" fmla="*/ 3242733 w 3509433"/>
              <a:gd name="csY23" fmla="*/ 1456267 h 1536700"/>
              <a:gd name="csX24" fmla="*/ 3323166 w 3509433"/>
              <a:gd name="csY24" fmla="*/ 1494367 h 1536700"/>
              <a:gd name="csX25" fmla="*/ 3268133 w 3509433"/>
              <a:gd name="csY25" fmla="*/ 1536700 h 1536700"/>
              <a:gd name="csX26" fmla="*/ 2696633 w 3509433"/>
              <a:gd name="csY26" fmla="*/ 1308100 h 1536700"/>
              <a:gd name="csX27" fmla="*/ 2260600 w 3509433"/>
              <a:gd name="csY27" fmla="*/ 1231900 h 1536700"/>
              <a:gd name="csX28" fmla="*/ 2243666 w 3509433"/>
              <a:gd name="csY28" fmla="*/ 1168400 h 1536700"/>
              <a:gd name="csX29" fmla="*/ 2230966 w 3509433"/>
              <a:gd name="csY29" fmla="*/ 1159934 h 1536700"/>
              <a:gd name="csX30" fmla="*/ 2332566 w 3509433"/>
              <a:gd name="csY30" fmla="*/ 605367 h 1536700"/>
              <a:gd name="csX31" fmla="*/ 2802466 w 3509433"/>
              <a:gd name="csY31" fmla="*/ 690034 h 1536700"/>
              <a:gd name="csX32" fmla="*/ 3001433 w 3509433"/>
              <a:gd name="csY32" fmla="*/ 579967 h 1536700"/>
              <a:gd name="csX33" fmla="*/ 3069166 w 3509433"/>
              <a:gd name="csY33" fmla="*/ 596900 h 1536700"/>
              <a:gd name="csX34" fmla="*/ 3107266 w 3509433"/>
              <a:gd name="csY34" fmla="*/ 491067 h 1536700"/>
              <a:gd name="csX35" fmla="*/ 3073400 w 3509433"/>
              <a:gd name="csY35" fmla="*/ 448734 h 1536700"/>
              <a:gd name="csX36" fmla="*/ 2637366 w 3509433"/>
              <a:gd name="csY36" fmla="*/ 173567 h 1536700"/>
              <a:gd name="csX37" fmla="*/ 2628900 w 3509433"/>
              <a:gd name="csY37" fmla="*/ 186267 h 1536700"/>
              <a:gd name="csX38" fmla="*/ 2798233 w 3509433"/>
              <a:gd name="csY38" fmla="*/ 355600 h 1536700"/>
              <a:gd name="csX39" fmla="*/ 2747433 w 3509433"/>
              <a:gd name="csY39" fmla="*/ 461434 h 1536700"/>
              <a:gd name="csX40" fmla="*/ 2726266 w 3509433"/>
              <a:gd name="csY40" fmla="*/ 469900 h 1536700"/>
              <a:gd name="csX41" fmla="*/ 2353733 w 3509433"/>
              <a:gd name="csY41" fmla="*/ 381000 h 1536700"/>
              <a:gd name="csX42" fmla="*/ 2383366 w 3509433"/>
              <a:gd name="csY42" fmla="*/ 330200 h 1536700"/>
              <a:gd name="csX43" fmla="*/ 2357966 w 3509433"/>
              <a:gd name="csY43" fmla="*/ 287867 h 1536700"/>
              <a:gd name="csX44" fmla="*/ 2501900 w 3509433"/>
              <a:gd name="csY44" fmla="*/ 148167 h 1536700"/>
              <a:gd name="csX45" fmla="*/ 2569633 w 3509433"/>
              <a:gd name="csY45" fmla="*/ 186267 h 1536700"/>
              <a:gd name="csX46" fmla="*/ 2599266 w 3509433"/>
              <a:gd name="csY46" fmla="*/ 143934 h 1536700"/>
              <a:gd name="csX47" fmla="*/ 2476500 w 3509433"/>
              <a:gd name="csY47" fmla="*/ 110067 h 1536700"/>
              <a:gd name="csX48" fmla="*/ 2387600 w 3509433"/>
              <a:gd name="csY48" fmla="*/ 101600 h 1536700"/>
              <a:gd name="csX49" fmla="*/ 2252133 w 3509433"/>
              <a:gd name="csY49" fmla="*/ 127000 h 1536700"/>
              <a:gd name="csX50" fmla="*/ 2150533 w 3509433"/>
              <a:gd name="csY50" fmla="*/ 182034 h 1536700"/>
              <a:gd name="csX51" fmla="*/ 1651000 w 3509433"/>
              <a:gd name="csY51" fmla="*/ 563034 h 1536700"/>
              <a:gd name="csX52" fmla="*/ 1651000 w 3509433"/>
              <a:gd name="csY52" fmla="*/ 613834 h 1536700"/>
              <a:gd name="csX53" fmla="*/ 1540933 w 3509433"/>
              <a:gd name="csY53" fmla="*/ 647700 h 1536700"/>
              <a:gd name="csX54" fmla="*/ 1231900 w 3509433"/>
              <a:gd name="csY54" fmla="*/ 770467 h 1536700"/>
              <a:gd name="csX55" fmla="*/ 1087966 w 3509433"/>
              <a:gd name="csY55" fmla="*/ 800100 h 1536700"/>
              <a:gd name="csX56" fmla="*/ 0 w 3509433"/>
              <a:gd name="csY56" fmla="*/ 804334 h 1536700"/>
              <a:gd name="csX0" fmla="*/ 0 w 3509433"/>
              <a:gd name="csY0" fmla="*/ 804334 h 1494367"/>
              <a:gd name="csX1" fmla="*/ 0 w 3509433"/>
              <a:gd name="csY1" fmla="*/ 749300 h 1494367"/>
              <a:gd name="csX2" fmla="*/ 1016000 w 3509433"/>
              <a:gd name="csY2" fmla="*/ 723900 h 1494367"/>
              <a:gd name="csX3" fmla="*/ 1181100 w 3509433"/>
              <a:gd name="csY3" fmla="*/ 690034 h 1494367"/>
              <a:gd name="csX4" fmla="*/ 1320800 w 3509433"/>
              <a:gd name="csY4" fmla="*/ 626534 h 1494367"/>
              <a:gd name="csX5" fmla="*/ 1460500 w 3509433"/>
              <a:gd name="csY5" fmla="*/ 512234 h 1494367"/>
              <a:gd name="csX6" fmla="*/ 1579033 w 3509433"/>
              <a:gd name="csY6" fmla="*/ 452967 h 1494367"/>
              <a:gd name="csX7" fmla="*/ 1574800 w 3509433"/>
              <a:gd name="csY7" fmla="*/ 406400 h 1494367"/>
              <a:gd name="csX8" fmla="*/ 1680633 w 3509433"/>
              <a:gd name="csY8" fmla="*/ 368300 h 1494367"/>
              <a:gd name="csX9" fmla="*/ 1684866 w 3509433"/>
              <a:gd name="csY9" fmla="*/ 427567 h 1494367"/>
              <a:gd name="csX10" fmla="*/ 1739900 w 3509433"/>
              <a:gd name="csY10" fmla="*/ 410634 h 1494367"/>
              <a:gd name="csX11" fmla="*/ 2091266 w 3509433"/>
              <a:gd name="csY11" fmla="*/ 118534 h 1494367"/>
              <a:gd name="csX12" fmla="*/ 2226733 w 3509433"/>
              <a:gd name="csY12" fmla="*/ 46567 h 1494367"/>
              <a:gd name="csX13" fmla="*/ 2429933 w 3509433"/>
              <a:gd name="csY13" fmla="*/ 0 h 1494367"/>
              <a:gd name="csX14" fmla="*/ 2531533 w 3509433"/>
              <a:gd name="csY14" fmla="*/ 8467 h 1494367"/>
              <a:gd name="csX15" fmla="*/ 2633133 w 3509433"/>
              <a:gd name="csY15" fmla="*/ 71967 h 1494367"/>
              <a:gd name="csX16" fmla="*/ 2971800 w 3509433"/>
              <a:gd name="csY16" fmla="*/ 279400 h 1494367"/>
              <a:gd name="csX17" fmla="*/ 3022600 w 3509433"/>
              <a:gd name="csY17" fmla="*/ 304800 h 1494367"/>
              <a:gd name="csX18" fmla="*/ 3509433 w 3509433"/>
              <a:gd name="csY18" fmla="*/ 385234 h 1494367"/>
              <a:gd name="csX19" fmla="*/ 3484033 w 3509433"/>
              <a:gd name="csY19" fmla="*/ 592667 h 1494367"/>
              <a:gd name="csX20" fmla="*/ 3221566 w 3509433"/>
              <a:gd name="csY20" fmla="*/ 774700 h 1494367"/>
              <a:gd name="csX21" fmla="*/ 3115733 w 3509433"/>
              <a:gd name="csY21" fmla="*/ 1312334 h 1494367"/>
              <a:gd name="csX22" fmla="*/ 3166533 w 3509433"/>
              <a:gd name="csY22" fmla="*/ 1388534 h 1494367"/>
              <a:gd name="csX23" fmla="*/ 3242733 w 3509433"/>
              <a:gd name="csY23" fmla="*/ 1456267 h 1494367"/>
              <a:gd name="csX24" fmla="*/ 3323166 w 3509433"/>
              <a:gd name="csY24" fmla="*/ 1494367 h 1494367"/>
              <a:gd name="csX25" fmla="*/ 2696633 w 3509433"/>
              <a:gd name="csY25" fmla="*/ 1308100 h 1494367"/>
              <a:gd name="csX26" fmla="*/ 2260600 w 3509433"/>
              <a:gd name="csY26" fmla="*/ 1231900 h 1494367"/>
              <a:gd name="csX27" fmla="*/ 2243666 w 3509433"/>
              <a:gd name="csY27" fmla="*/ 1168400 h 1494367"/>
              <a:gd name="csX28" fmla="*/ 2230966 w 3509433"/>
              <a:gd name="csY28" fmla="*/ 1159934 h 1494367"/>
              <a:gd name="csX29" fmla="*/ 2332566 w 3509433"/>
              <a:gd name="csY29" fmla="*/ 605367 h 1494367"/>
              <a:gd name="csX30" fmla="*/ 2802466 w 3509433"/>
              <a:gd name="csY30" fmla="*/ 690034 h 1494367"/>
              <a:gd name="csX31" fmla="*/ 3001433 w 3509433"/>
              <a:gd name="csY31" fmla="*/ 579967 h 1494367"/>
              <a:gd name="csX32" fmla="*/ 3069166 w 3509433"/>
              <a:gd name="csY32" fmla="*/ 596900 h 1494367"/>
              <a:gd name="csX33" fmla="*/ 3107266 w 3509433"/>
              <a:gd name="csY33" fmla="*/ 491067 h 1494367"/>
              <a:gd name="csX34" fmla="*/ 3073400 w 3509433"/>
              <a:gd name="csY34" fmla="*/ 448734 h 1494367"/>
              <a:gd name="csX35" fmla="*/ 2637366 w 3509433"/>
              <a:gd name="csY35" fmla="*/ 173567 h 1494367"/>
              <a:gd name="csX36" fmla="*/ 2628900 w 3509433"/>
              <a:gd name="csY36" fmla="*/ 186267 h 1494367"/>
              <a:gd name="csX37" fmla="*/ 2798233 w 3509433"/>
              <a:gd name="csY37" fmla="*/ 355600 h 1494367"/>
              <a:gd name="csX38" fmla="*/ 2747433 w 3509433"/>
              <a:gd name="csY38" fmla="*/ 461434 h 1494367"/>
              <a:gd name="csX39" fmla="*/ 2726266 w 3509433"/>
              <a:gd name="csY39" fmla="*/ 469900 h 1494367"/>
              <a:gd name="csX40" fmla="*/ 2353733 w 3509433"/>
              <a:gd name="csY40" fmla="*/ 381000 h 1494367"/>
              <a:gd name="csX41" fmla="*/ 2383366 w 3509433"/>
              <a:gd name="csY41" fmla="*/ 330200 h 1494367"/>
              <a:gd name="csX42" fmla="*/ 2357966 w 3509433"/>
              <a:gd name="csY42" fmla="*/ 287867 h 1494367"/>
              <a:gd name="csX43" fmla="*/ 2501900 w 3509433"/>
              <a:gd name="csY43" fmla="*/ 148167 h 1494367"/>
              <a:gd name="csX44" fmla="*/ 2569633 w 3509433"/>
              <a:gd name="csY44" fmla="*/ 186267 h 1494367"/>
              <a:gd name="csX45" fmla="*/ 2599266 w 3509433"/>
              <a:gd name="csY45" fmla="*/ 143934 h 1494367"/>
              <a:gd name="csX46" fmla="*/ 2476500 w 3509433"/>
              <a:gd name="csY46" fmla="*/ 110067 h 1494367"/>
              <a:gd name="csX47" fmla="*/ 2387600 w 3509433"/>
              <a:gd name="csY47" fmla="*/ 101600 h 1494367"/>
              <a:gd name="csX48" fmla="*/ 2252133 w 3509433"/>
              <a:gd name="csY48" fmla="*/ 127000 h 1494367"/>
              <a:gd name="csX49" fmla="*/ 2150533 w 3509433"/>
              <a:gd name="csY49" fmla="*/ 182034 h 1494367"/>
              <a:gd name="csX50" fmla="*/ 1651000 w 3509433"/>
              <a:gd name="csY50" fmla="*/ 563034 h 1494367"/>
              <a:gd name="csX51" fmla="*/ 1651000 w 3509433"/>
              <a:gd name="csY51" fmla="*/ 613834 h 1494367"/>
              <a:gd name="csX52" fmla="*/ 1540933 w 3509433"/>
              <a:gd name="csY52" fmla="*/ 647700 h 1494367"/>
              <a:gd name="csX53" fmla="*/ 1231900 w 3509433"/>
              <a:gd name="csY53" fmla="*/ 770467 h 1494367"/>
              <a:gd name="csX54" fmla="*/ 1087966 w 3509433"/>
              <a:gd name="csY54" fmla="*/ 800100 h 1494367"/>
              <a:gd name="csX55" fmla="*/ 0 w 3509433"/>
              <a:gd name="csY55" fmla="*/ 804334 h 1494367"/>
              <a:gd name="csX0" fmla="*/ 0 w 3509433"/>
              <a:gd name="csY0" fmla="*/ 804334 h 1456267"/>
              <a:gd name="csX1" fmla="*/ 0 w 3509433"/>
              <a:gd name="csY1" fmla="*/ 749300 h 1456267"/>
              <a:gd name="csX2" fmla="*/ 1016000 w 3509433"/>
              <a:gd name="csY2" fmla="*/ 723900 h 1456267"/>
              <a:gd name="csX3" fmla="*/ 1181100 w 3509433"/>
              <a:gd name="csY3" fmla="*/ 690034 h 1456267"/>
              <a:gd name="csX4" fmla="*/ 1320800 w 3509433"/>
              <a:gd name="csY4" fmla="*/ 626534 h 1456267"/>
              <a:gd name="csX5" fmla="*/ 1460500 w 3509433"/>
              <a:gd name="csY5" fmla="*/ 512234 h 1456267"/>
              <a:gd name="csX6" fmla="*/ 1579033 w 3509433"/>
              <a:gd name="csY6" fmla="*/ 452967 h 1456267"/>
              <a:gd name="csX7" fmla="*/ 1574800 w 3509433"/>
              <a:gd name="csY7" fmla="*/ 406400 h 1456267"/>
              <a:gd name="csX8" fmla="*/ 1680633 w 3509433"/>
              <a:gd name="csY8" fmla="*/ 368300 h 1456267"/>
              <a:gd name="csX9" fmla="*/ 1684866 w 3509433"/>
              <a:gd name="csY9" fmla="*/ 427567 h 1456267"/>
              <a:gd name="csX10" fmla="*/ 1739900 w 3509433"/>
              <a:gd name="csY10" fmla="*/ 410634 h 1456267"/>
              <a:gd name="csX11" fmla="*/ 2091266 w 3509433"/>
              <a:gd name="csY11" fmla="*/ 118534 h 1456267"/>
              <a:gd name="csX12" fmla="*/ 2226733 w 3509433"/>
              <a:gd name="csY12" fmla="*/ 46567 h 1456267"/>
              <a:gd name="csX13" fmla="*/ 2429933 w 3509433"/>
              <a:gd name="csY13" fmla="*/ 0 h 1456267"/>
              <a:gd name="csX14" fmla="*/ 2531533 w 3509433"/>
              <a:gd name="csY14" fmla="*/ 8467 h 1456267"/>
              <a:gd name="csX15" fmla="*/ 2633133 w 3509433"/>
              <a:gd name="csY15" fmla="*/ 71967 h 1456267"/>
              <a:gd name="csX16" fmla="*/ 2971800 w 3509433"/>
              <a:gd name="csY16" fmla="*/ 279400 h 1456267"/>
              <a:gd name="csX17" fmla="*/ 3022600 w 3509433"/>
              <a:gd name="csY17" fmla="*/ 304800 h 1456267"/>
              <a:gd name="csX18" fmla="*/ 3509433 w 3509433"/>
              <a:gd name="csY18" fmla="*/ 385234 h 1456267"/>
              <a:gd name="csX19" fmla="*/ 3484033 w 3509433"/>
              <a:gd name="csY19" fmla="*/ 592667 h 1456267"/>
              <a:gd name="csX20" fmla="*/ 3221566 w 3509433"/>
              <a:gd name="csY20" fmla="*/ 774700 h 1456267"/>
              <a:gd name="csX21" fmla="*/ 3115733 w 3509433"/>
              <a:gd name="csY21" fmla="*/ 1312334 h 1456267"/>
              <a:gd name="csX22" fmla="*/ 3166533 w 3509433"/>
              <a:gd name="csY22" fmla="*/ 1388534 h 1456267"/>
              <a:gd name="csX23" fmla="*/ 3242733 w 3509433"/>
              <a:gd name="csY23" fmla="*/ 1456267 h 1456267"/>
              <a:gd name="csX24" fmla="*/ 2696633 w 3509433"/>
              <a:gd name="csY24" fmla="*/ 1308100 h 1456267"/>
              <a:gd name="csX25" fmla="*/ 2260600 w 3509433"/>
              <a:gd name="csY25" fmla="*/ 1231900 h 1456267"/>
              <a:gd name="csX26" fmla="*/ 2243666 w 3509433"/>
              <a:gd name="csY26" fmla="*/ 1168400 h 1456267"/>
              <a:gd name="csX27" fmla="*/ 2230966 w 3509433"/>
              <a:gd name="csY27" fmla="*/ 1159934 h 1456267"/>
              <a:gd name="csX28" fmla="*/ 2332566 w 3509433"/>
              <a:gd name="csY28" fmla="*/ 605367 h 1456267"/>
              <a:gd name="csX29" fmla="*/ 2802466 w 3509433"/>
              <a:gd name="csY29" fmla="*/ 690034 h 1456267"/>
              <a:gd name="csX30" fmla="*/ 3001433 w 3509433"/>
              <a:gd name="csY30" fmla="*/ 579967 h 1456267"/>
              <a:gd name="csX31" fmla="*/ 3069166 w 3509433"/>
              <a:gd name="csY31" fmla="*/ 596900 h 1456267"/>
              <a:gd name="csX32" fmla="*/ 3107266 w 3509433"/>
              <a:gd name="csY32" fmla="*/ 491067 h 1456267"/>
              <a:gd name="csX33" fmla="*/ 3073400 w 3509433"/>
              <a:gd name="csY33" fmla="*/ 448734 h 1456267"/>
              <a:gd name="csX34" fmla="*/ 2637366 w 3509433"/>
              <a:gd name="csY34" fmla="*/ 173567 h 1456267"/>
              <a:gd name="csX35" fmla="*/ 2628900 w 3509433"/>
              <a:gd name="csY35" fmla="*/ 186267 h 1456267"/>
              <a:gd name="csX36" fmla="*/ 2798233 w 3509433"/>
              <a:gd name="csY36" fmla="*/ 355600 h 1456267"/>
              <a:gd name="csX37" fmla="*/ 2747433 w 3509433"/>
              <a:gd name="csY37" fmla="*/ 461434 h 1456267"/>
              <a:gd name="csX38" fmla="*/ 2726266 w 3509433"/>
              <a:gd name="csY38" fmla="*/ 469900 h 1456267"/>
              <a:gd name="csX39" fmla="*/ 2353733 w 3509433"/>
              <a:gd name="csY39" fmla="*/ 381000 h 1456267"/>
              <a:gd name="csX40" fmla="*/ 2383366 w 3509433"/>
              <a:gd name="csY40" fmla="*/ 330200 h 1456267"/>
              <a:gd name="csX41" fmla="*/ 2357966 w 3509433"/>
              <a:gd name="csY41" fmla="*/ 287867 h 1456267"/>
              <a:gd name="csX42" fmla="*/ 2501900 w 3509433"/>
              <a:gd name="csY42" fmla="*/ 148167 h 1456267"/>
              <a:gd name="csX43" fmla="*/ 2569633 w 3509433"/>
              <a:gd name="csY43" fmla="*/ 186267 h 1456267"/>
              <a:gd name="csX44" fmla="*/ 2599266 w 3509433"/>
              <a:gd name="csY44" fmla="*/ 143934 h 1456267"/>
              <a:gd name="csX45" fmla="*/ 2476500 w 3509433"/>
              <a:gd name="csY45" fmla="*/ 110067 h 1456267"/>
              <a:gd name="csX46" fmla="*/ 2387600 w 3509433"/>
              <a:gd name="csY46" fmla="*/ 101600 h 1456267"/>
              <a:gd name="csX47" fmla="*/ 2252133 w 3509433"/>
              <a:gd name="csY47" fmla="*/ 127000 h 1456267"/>
              <a:gd name="csX48" fmla="*/ 2150533 w 3509433"/>
              <a:gd name="csY48" fmla="*/ 182034 h 1456267"/>
              <a:gd name="csX49" fmla="*/ 1651000 w 3509433"/>
              <a:gd name="csY49" fmla="*/ 563034 h 1456267"/>
              <a:gd name="csX50" fmla="*/ 1651000 w 3509433"/>
              <a:gd name="csY50" fmla="*/ 613834 h 1456267"/>
              <a:gd name="csX51" fmla="*/ 1540933 w 3509433"/>
              <a:gd name="csY51" fmla="*/ 647700 h 1456267"/>
              <a:gd name="csX52" fmla="*/ 1231900 w 3509433"/>
              <a:gd name="csY52" fmla="*/ 770467 h 1456267"/>
              <a:gd name="csX53" fmla="*/ 1087966 w 3509433"/>
              <a:gd name="csY53" fmla="*/ 800100 h 1456267"/>
              <a:gd name="csX54" fmla="*/ 0 w 3509433"/>
              <a:gd name="csY54" fmla="*/ 804334 h 1456267"/>
              <a:gd name="csX0" fmla="*/ 0 w 3509433"/>
              <a:gd name="csY0" fmla="*/ 804334 h 1388534"/>
              <a:gd name="csX1" fmla="*/ 0 w 3509433"/>
              <a:gd name="csY1" fmla="*/ 749300 h 1388534"/>
              <a:gd name="csX2" fmla="*/ 1016000 w 3509433"/>
              <a:gd name="csY2" fmla="*/ 723900 h 1388534"/>
              <a:gd name="csX3" fmla="*/ 1181100 w 3509433"/>
              <a:gd name="csY3" fmla="*/ 690034 h 1388534"/>
              <a:gd name="csX4" fmla="*/ 1320800 w 3509433"/>
              <a:gd name="csY4" fmla="*/ 626534 h 1388534"/>
              <a:gd name="csX5" fmla="*/ 1460500 w 3509433"/>
              <a:gd name="csY5" fmla="*/ 512234 h 1388534"/>
              <a:gd name="csX6" fmla="*/ 1579033 w 3509433"/>
              <a:gd name="csY6" fmla="*/ 452967 h 1388534"/>
              <a:gd name="csX7" fmla="*/ 1574800 w 3509433"/>
              <a:gd name="csY7" fmla="*/ 406400 h 1388534"/>
              <a:gd name="csX8" fmla="*/ 1680633 w 3509433"/>
              <a:gd name="csY8" fmla="*/ 368300 h 1388534"/>
              <a:gd name="csX9" fmla="*/ 1684866 w 3509433"/>
              <a:gd name="csY9" fmla="*/ 427567 h 1388534"/>
              <a:gd name="csX10" fmla="*/ 1739900 w 3509433"/>
              <a:gd name="csY10" fmla="*/ 410634 h 1388534"/>
              <a:gd name="csX11" fmla="*/ 2091266 w 3509433"/>
              <a:gd name="csY11" fmla="*/ 118534 h 1388534"/>
              <a:gd name="csX12" fmla="*/ 2226733 w 3509433"/>
              <a:gd name="csY12" fmla="*/ 46567 h 1388534"/>
              <a:gd name="csX13" fmla="*/ 2429933 w 3509433"/>
              <a:gd name="csY13" fmla="*/ 0 h 1388534"/>
              <a:gd name="csX14" fmla="*/ 2531533 w 3509433"/>
              <a:gd name="csY14" fmla="*/ 8467 h 1388534"/>
              <a:gd name="csX15" fmla="*/ 2633133 w 3509433"/>
              <a:gd name="csY15" fmla="*/ 71967 h 1388534"/>
              <a:gd name="csX16" fmla="*/ 2971800 w 3509433"/>
              <a:gd name="csY16" fmla="*/ 279400 h 1388534"/>
              <a:gd name="csX17" fmla="*/ 3022600 w 3509433"/>
              <a:gd name="csY17" fmla="*/ 304800 h 1388534"/>
              <a:gd name="csX18" fmla="*/ 3509433 w 3509433"/>
              <a:gd name="csY18" fmla="*/ 385234 h 1388534"/>
              <a:gd name="csX19" fmla="*/ 3484033 w 3509433"/>
              <a:gd name="csY19" fmla="*/ 592667 h 1388534"/>
              <a:gd name="csX20" fmla="*/ 3221566 w 3509433"/>
              <a:gd name="csY20" fmla="*/ 774700 h 1388534"/>
              <a:gd name="csX21" fmla="*/ 3115733 w 3509433"/>
              <a:gd name="csY21" fmla="*/ 1312334 h 1388534"/>
              <a:gd name="csX22" fmla="*/ 3166533 w 3509433"/>
              <a:gd name="csY22" fmla="*/ 1388534 h 1388534"/>
              <a:gd name="csX23" fmla="*/ 2696633 w 3509433"/>
              <a:gd name="csY23" fmla="*/ 1308100 h 1388534"/>
              <a:gd name="csX24" fmla="*/ 2260600 w 3509433"/>
              <a:gd name="csY24" fmla="*/ 1231900 h 1388534"/>
              <a:gd name="csX25" fmla="*/ 2243666 w 3509433"/>
              <a:gd name="csY25" fmla="*/ 1168400 h 1388534"/>
              <a:gd name="csX26" fmla="*/ 2230966 w 3509433"/>
              <a:gd name="csY26" fmla="*/ 1159934 h 1388534"/>
              <a:gd name="csX27" fmla="*/ 2332566 w 3509433"/>
              <a:gd name="csY27" fmla="*/ 605367 h 1388534"/>
              <a:gd name="csX28" fmla="*/ 2802466 w 3509433"/>
              <a:gd name="csY28" fmla="*/ 690034 h 1388534"/>
              <a:gd name="csX29" fmla="*/ 3001433 w 3509433"/>
              <a:gd name="csY29" fmla="*/ 579967 h 1388534"/>
              <a:gd name="csX30" fmla="*/ 3069166 w 3509433"/>
              <a:gd name="csY30" fmla="*/ 596900 h 1388534"/>
              <a:gd name="csX31" fmla="*/ 3107266 w 3509433"/>
              <a:gd name="csY31" fmla="*/ 491067 h 1388534"/>
              <a:gd name="csX32" fmla="*/ 3073400 w 3509433"/>
              <a:gd name="csY32" fmla="*/ 448734 h 1388534"/>
              <a:gd name="csX33" fmla="*/ 2637366 w 3509433"/>
              <a:gd name="csY33" fmla="*/ 173567 h 1388534"/>
              <a:gd name="csX34" fmla="*/ 2628900 w 3509433"/>
              <a:gd name="csY34" fmla="*/ 186267 h 1388534"/>
              <a:gd name="csX35" fmla="*/ 2798233 w 3509433"/>
              <a:gd name="csY35" fmla="*/ 355600 h 1388534"/>
              <a:gd name="csX36" fmla="*/ 2747433 w 3509433"/>
              <a:gd name="csY36" fmla="*/ 461434 h 1388534"/>
              <a:gd name="csX37" fmla="*/ 2726266 w 3509433"/>
              <a:gd name="csY37" fmla="*/ 469900 h 1388534"/>
              <a:gd name="csX38" fmla="*/ 2353733 w 3509433"/>
              <a:gd name="csY38" fmla="*/ 381000 h 1388534"/>
              <a:gd name="csX39" fmla="*/ 2383366 w 3509433"/>
              <a:gd name="csY39" fmla="*/ 330200 h 1388534"/>
              <a:gd name="csX40" fmla="*/ 2357966 w 3509433"/>
              <a:gd name="csY40" fmla="*/ 287867 h 1388534"/>
              <a:gd name="csX41" fmla="*/ 2501900 w 3509433"/>
              <a:gd name="csY41" fmla="*/ 148167 h 1388534"/>
              <a:gd name="csX42" fmla="*/ 2569633 w 3509433"/>
              <a:gd name="csY42" fmla="*/ 186267 h 1388534"/>
              <a:gd name="csX43" fmla="*/ 2599266 w 3509433"/>
              <a:gd name="csY43" fmla="*/ 143934 h 1388534"/>
              <a:gd name="csX44" fmla="*/ 2476500 w 3509433"/>
              <a:gd name="csY44" fmla="*/ 110067 h 1388534"/>
              <a:gd name="csX45" fmla="*/ 2387600 w 3509433"/>
              <a:gd name="csY45" fmla="*/ 101600 h 1388534"/>
              <a:gd name="csX46" fmla="*/ 2252133 w 3509433"/>
              <a:gd name="csY46" fmla="*/ 127000 h 1388534"/>
              <a:gd name="csX47" fmla="*/ 2150533 w 3509433"/>
              <a:gd name="csY47" fmla="*/ 182034 h 1388534"/>
              <a:gd name="csX48" fmla="*/ 1651000 w 3509433"/>
              <a:gd name="csY48" fmla="*/ 563034 h 1388534"/>
              <a:gd name="csX49" fmla="*/ 1651000 w 3509433"/>
              <a:gd name="csY49" fmla="*/ 613834 h 1388534"/>
              <a:gd name="csX50" fmla="*/ 1540933 w 3509433"/>
              <a:gd name="csY50" fmla="*/ 647700 h 1388534"/>
              <a:gd name="csX51" fmla="*/ 1231900 w 3509433"/>
              <a:gd name="csY51" fmla="*/ 770467 h 1388534"/>
              <a:gd name="csX52" fmla="*/ 1087966 w 3509433"/>
              <a:gd name="csY52" fmla="*/ 800100 h 1388534"/>
              <a:gd name="csX53" fmla="*/ 0 w 3509433"/>
              <a:gd name="csY53" fmla="*/ 804334 h 1388534"/>
              <a:gd name="csX0" fmla="*/ 0 w 3509433"/>
              <a:gd name="csY0" fmla="*/ 804334 h 1312334"/>
              <a:gd name="csX1" fmla="*/ 0 w 3509433"/>
              <a:gd name="csY1" fmla="*/ 749300 h 1312334"/>
              <a:gd name="csX2" fmla="*/ 1016000 w 3509433"/>
              <a:gd name="csY2" fmla="*/ 723900 h 1312334"/>
              <a:gd name="csX3" fmla="*/ 1181100 w 3509433"/>
              <a:gd name="csY3" fmla="*/ 690034 h 1312334"/>
              <a:gd name="csX4" fmla="*/ 1320800 w 3509433"/>
              <a:gd name="csY4" fmla="*/ 626534 h 1312334"/>
              <a:gd name="csX5" fmla="*/ 1460500 w 3509433"/>
              <a:gd name="csY5" fmla="*/ 512234 h 1312334"/>
              <a:gd name="csX6" fmla="*/ 1579033 w 3509433"/>
              <a:gd name="csY6" fmla="*/ 452967 h 1312334"/>
              <a:gd name="csX7" fmla="*/ 1574800 w 3509433"/>
              <a:gd name="csY7" fmla="*/ 406400 h 1312334"/>
              <a:gd name="csX8" fmla="*/ 1680633 w 3509433"/>
              <a:gd name="csY8" fmla="*/ 368300 h 1312334"/>
              <a:gd name="csX9" fmla="*/ 1684866 w 3509433"/>
              <a:gd name="csY9" fmla="*/ 427567 h 1312334"/>
              <a:gd name="csX10" fmla="*/ 1739900 w 3509433"/>
              <a:gd name="csY10" fmla="*/ 410634 h 1312334"/>
              <a:gd name="csX11" fmla="*/ 2091266 w 3509433"/>
              <a:gd name="csY11" fmla="*/ 118534 h 1312334"/>
              <a:gd name="csX12" fmla="*/ 2226733 w 3509433"/>
              <a:gd name="csY12" fmla="*/ 46567 h 1312334"/>
              <a:gd name="csX13" fmla="*/ 2429933 w 3509433"/>
              <a:gd name="csY13" fmla="*/ 0 h 1312334"/>
              <a:gd name="csX14" fmla="*/ 2531533 w 3509433"/>
              <a:gd name="csY14" fmla="*/ 8467 h 1312334"/>
              <a:gd name="csX15" fmla="*/ 2633133 w 3509433"/>
              <a:gd name="csY15" fmla="*/ 71967 h 1312334"/>
              <a:gd name="csX16" fmla="*/ 2971800 w 3509433"/>
              <a:gd name="csY16" fmla="*/ 279400 h 1312334"/>
              <a:gd name="csX17" fmla="*/ 3022600 w 3509433"/>
              <a:gd name="csY17" fmla="*/ 304800 h 1312334"/>
              <a:gd name="csX18" fmla="*/ 3509433 w 3509433"/>
              <a:gd name="csY18" fmla="*/ 385234 h 1312334"/>
              <a:gd name="csX19" fmla="*/ 3484033 w 3509433"/>
              <a:gd name="csY19" fmla="*/ 592667 h 1312334"/>
              <a:gd name="csX20" fmla="*/ 3221566 w 3509433"/>
              <a:gd name="csY20" fmla="*/ 774700 h 1312334"/>
              <a:gd name="csX21" fmla="*/ 3115733 w 3509433"/>
              <a:gd name="csY21" fmla="*/ 1312334 h 1312334"/>
              <a:gd name="csX22" fmla="*/ 2696633 w 3509433"/>
              <a:gd name="csY22" fmla="*/ 1308100 h 1312334"/>
              <a:gd name="csX23" fmla="*/ 2260600 w 3509433"/>
              <a:gd name="csY23" fmla="*/ 1231900 h 1312334"/>
              <a:gd name="csX24" fmla="*/ 2243666 w 3509433"/>
              <a:gd name="csY24" fmla="*/ 1168400 h 1312334"/>
              <a:gd name="csX25" fmla="*/ 2230966 w 3509433"/>
              <a:gd name="csY25" fmla="*/ 1159934 h 1312334"/>
              <a:gd name="csX26" fmla="*/ 2332566 w 3509433"/>
              <a:gd name="csY26" fmla="*/ 605367 h 1312334"/>
              <a:gd name="csX27" fmla="*/ 2802466 w 3509433"/>
              <a:gd name="csY27" fmla="*/ 690034 h 1312334"/>
              <a:gd name="csX28" fmla="*/ 3001433 w 3509433"/>
              <a:gd name="csY28" fmla="*/ 579967 h 1312334"/>
              <a:gd name="csX29" fmla="*/ 3069166 w 3509433"/>
              <a:gd name="csY29" fmla="*/ 596900 h 1312334"/>
              <a:gd name="csX30" fmla="*/ 3107266 w 3509433"/>
              <a:gd name="csY30" fmla="*/ 491067 h 1312334"/>
              <a:gd name="csX31" fmla="*/ 3073400 w 3509433"/>
              <a:gd name="csY31" fmla="*/ 448734 h 1312334"/>
              <a:gd name="csX32" fmla="*/ 2637366 w 3509433"/>
              <a:gd name="csY32" fmla="*/ 173567 h 1312334"/>
              <a:gd name="csX33" fmla="*/ 2628900 w 3509433"/>
              <a:gd name="csY33" fmla="*/ 186267 h 1312334"/>
              <a:gd name="csX34" fmla="*/ 2798233 w 3509433"/>
              <a:gd name="csY34" fmla="*/ 355600 h 1312334"/>
              <a:gd name="csX35" fmla="*/ 2747433 w 3509433"/>
              <a:gd name="csY35" fmla="*/ 461434 h 1312334"/>
              <a:gd name="csX36" fmla="*/ 2726266 w 3509433"/>
              <a:gd name="csY36" fmla="*/ 469900 h 1312334"/>
              <a:gd name="csX37" fmla="*/ 2353733 w 3509433"/>
              <a:gd name="csY37" fmla="*/ 381000 h 1312334"/>
              <a:gd name="csX38" fmla="*/ 2383366 w 3509433"/>
              <a:gd name="csY38" fmla="*/ 330200 h 1312334"/>
              <a:gd name="csX39" fmla="*/ 2357966 w 3509433"/>
              <a:gd name="csY39" fmla="*/ 287867 h 1312334"/>
              <a:gd name="csX40" fmla="*/ 2501900 w 3509433"/>
              <a:gd name="csY40" fmla="*/ 148167 h 1312334"/>
              <a:gd name="csX41" fmla="*/ 2569633 w 3509433"/>
              <a:gd name="csY41" fmla="*/ 186267 h 1312334"/>
              <a:gd name="csX42" fmla="*/ 2599266 w 3509433"/>
              <a:gd name="csY42" fmla="*/ 143934 h 1312334"/>
              <a:gd name="csX43" fmla="*/ 2476500 w 3509433"/>
              <a:gd name="csY43" fmla="*/ 110067 h 1312334"/>
              <a:gd name="csX44" fmla="*/ 2387600 w 3509433"/>
              <a:gd name="csY44" fmla="*/ 101600 h 1312334"/>
              <a:gd name="csX45" fmla="*/ 2252133 w 3509433"/>
              <a:gd name="csY45" fmla="*/ 127000 h 1312334"/>
              <a:gd name="csX46" fmla="*/ 2150533 w 3509433"/>
              <a:gd name="csY46" fmla="*/ 182034 h 1312334"/>
              <a:gd name="csX47" fmla="*/ 1651000 w 3509433"/>
              <a:gd name="csY47" fmla="*/ 563034 h 1312334"/>
              <a:gd name="csX48" fmla="*/ 1651000 w 3509433"/>
              <a:gd name="csY48" fmla="*/ 613834 h 1312334"/>
              <a:gd name="csX49" fmla="*/ 1540933 w 3509433"/>
              <a:gd name="csY49" fmla="*/ 647700 h 1312334"/>
              <a:gd name="csX50" fmla="*/ 1231900 w 3509433"/>
              <a:gd name="csY50" fmla="*/ 770467 h 1312334"/>
              <a:gd name="csX51" fmla="*/ 1087966 w 3509433"/>
              <a:gd name="csY51" fmla="*/ 800100 h 1312334"/>
              <a:gd name="csX52" fmla="*/ 0 w 3509433"/>
              <a:gd name="csY52" fmla="*/ 804334 h 1312334"/>
              <a:gd name="csX0" fmla="*/ 0 w 3509433"/>
              <a:gd name="csY0" fmla="*/ 804334 h 1308100"/>
              <a:gd name="csX1" fmla="*/ 0 w 3509433"/>
              <a:gd name="csY1" fmla="*/ 749300 h 1308100"/>
              <a:gd name="csX2" fmla="*/ 1016000 w 3509433"/>
              <a:gd name="csY2" fmla="*/ 723900 h 1308100"/>
              <a:gd name="csX3" fmla="*/ 1181100 w 3509433"/>
              <a:gd name="csY3" fmla="*/ 690034 h 1308100"/>
              <a:gd name="csX4" fmla="*/ 1320800 w 3509433"/>
              <a:gd name="csY4" fmla="*/ 626534 h 1308100"/>
              <a:gd name="csX5" fmla="*/ 1460500 w 3509433"/>
              <a:gd name="csY5" fmla="*/ 512234 h 1308100"/>
              <a:gd name="csX6" fmla="*/ 1579033 w 3509433"/>
              <a:gd name="csY6" fmla="*/ 452967 h 1308100"/>
              <a:gd name="csX7" fmla="*/ 1574800 w 3509433"/>
              <a:gd name="csY7" fmla="*/ 406400 h 1308100"/>
              <a:gd name="csX8" fmla="*/ 1680633 w 3509433"/>
              <a:gd name="csY8" fmla="*/ 368300 h 1308100"/>
              <a:gd name="csX9" fmla="*/ 1684866 w 3509433"/>
              <a:gd name="csY9" fmla="*/ 427567 h 1308100"/>
              <a:gd name="csX10" fmla="*/ 1739900 w 3509433"/>
              <a:gd name="csY10" fmla="*/ 410634 h 1308100"/>
              <a:gd name="csX11" fmla="*/ 2091266 w 3509433"/>
              <a:gd name="csY11" fmla="*/ 118534 h 1308100"/>
              <a:gd name="csX12" fmla="*/ 2226733 w 3509433"/>
              <a:gd name="csY12" fmla="*/ 46567 h 1308100"/>
              <a:gd name="csX13" fmla="*/ 2429933 w 3509433"/>
              <a:gd name="csY13" fmla="*/ 0 h 1308100"/>
              <a:gd name="csX14" fmla="*/ 2531533 w 3509433"/>
              <a:gd name="csY14" fmla="*/ 8467 h 1308100"/>
              <a:gd name="csX15" fmla="*/ 2633133 w 3509433"/>
              <a:gd name="csY15" fmla="*/ 71967 h 1308100"/>
              <a:gd name="csX16" fmla="*/ 2971800 w 3509433"/>
              <a:gd name="csY16" fmla="*/ 279400 h 1308100"/>
              <a:gd name="csX17" fmla="*/ 3022600 w 3509433"/>
              <a:gd name="csY17" fmla="*/ 304800 h 1308100"/>
              <a:gd name="csX18" fmla="*/ 3509433 w 3509433"/>
              <a:gd name="csY18" fmla="*/ 385234 h 1308100"/>
              <a:gd name="csX19" fmla="*/ 3484033 w 3509433"/>
              <a:gd name="csY19" fmla="*/ 592667 h 1308100"/>
              <a:gd name="csX20" fmla="*/ 3221566 w 3509433"/>
              <a:gd name="csY20" fmla="*/ 774700 h 1308100"/>
              <a:gd name="csX21" fmla="*/ 2696633 w 3509433"/>
              <a:gd name="csY21" fmla="*/ 1308100 h 1308100"/>
              <a:gd name="csX22" fmla="*/ 2260600 w 3509433"/>
              <a:gd name="csY22" fmla="*/ 1231900 h 1308100"/>
              <a:gd name="csX23" fmla="*/ 2243666 w 3509433"/>
              <a:gd name="csY23" fmla="*/ 1168400 h 1308100"/>
              <a:gd name="csX24" fmla="*/ 2230966 w 3509433"/>
              <a:gd name="csY24" fmla="*/ 1159934 h 1308100"/>
              <a:gd name="csX25" fmla="*/ 2332566 w 3509433"/>
              <a:gd name="csY25" fmla="*/ 605367 h 1308100"/>
              <a:gd name="csX26" fmla="*/ 2802466 w 3509433"/>
              <a:gd name="csY26" fmla="*/ 690034 h 1308100"/>
              <a:gd name="csX27" fmla="*/ 3001433 w 3509433"/>
              <a:gd name="csY27" fmla="*/ 579967 h 1308100"/>
              <a:gd name="csX28" fmla="*/ 3069166 w 3509433"/>
              <a:gd name="csY28" fmla="*/ 596900 h 1308100"/>
              <a:gd name="csX29" fmla="*/ 3107266 w 3509433"/>
              <a:gd name="csY29" fmla="*/ 491067 h 1308100"/>
              <a:gd name="csX30" fmla="*/ 3073400 w 3509433"/>
              <a:gd name="csY30" fmla="*/ 448734 h 1308100"/>
              <a:gd name="csX31" fmla="*/ 2637366 w 3509433"/>
              <a:gd name="csY31" fmla="*/ 173567 h 1308100"/>
              <a:gd name="csX32" fmla="*/ 2628900 w 3509433"/>
              <a:gd name="csY32" fmla="*/ 186267 h 1308100"/>
              <a:gd name="csX33" fmla="*/ 2798233 w 3509433"/>
              <a:gd name="csY33" fmla="*/ 355600 h 1308100"/>
              <a:gd name="csX34" fmla="*/ 2747433 w 3509433"/>
              <a:gd name="csY34" fmla="*/ 461434 h 1308100"/>
              <a:gd name="csX35" fmla="*/ 2726266 w 3509433"/>
              <a:gd name="csY35" fmla="*/ 469900 h 1308100"/>
              <a:gd name="csX36" fmla="*/ 2353733 w 3509433"/>
              <a:gd name="csY36" fmla="*/ 381000 h 1308100"/>
              <a:gd name="csX37" fmla="*/ 2383366 w 3509433"/>
              <a:gd name="csY37" fmla="*/ 330200 h 1308100"/>
              <a:gd name="csX38" fmla="*/ 2357966 w 3509433"/>
              <a:gd name="csY38" fmla="*/ 287867 h 1308100"/>
              <a:gd name="csX39" fmla="*/ 2501900 w 3509433"/>
              <a:gd name="csY39" fmla="*/ 148167 h 1308100"/>
              <a:gd name="csX40" fmla="*/ 2569633 w 3509433"/>
              <a:gd name="csY40" fmla="*/ 186267 h 1308100"/>
              <a:gd name="csX41" fmla="*/ 2599266 w 3509433"/>
              <a:gd name="csY41" fmla="*/ 143934 h 1308100"/>
              <a:gd name="csX42" fmla="*/ 2476500 w 3509433"/>
              <a:gd name="csY42" fmla="*/ 110067 h 1308100"/>
              <a:gd name="csX43" fmla="*/ 2387600 w 3509433"/>
              <a:gd name="csY43" fmla="*/ 101600 h 1308100"/>
              <a:gd name="csX44" fmla="*/ 2252133 w 3509433"/>
              <a:gd name="csY44" fmla="*/ 127000 h 1308100"/>
              <a:gd name="csX45" fmla="*/ 2150533 w 3509433"/>
              <a:gd name="csY45" fmla="*/ 182034 h 1308100"/>
              <a:gd name="csX46" fmla="*/ 1651000 w 3509433"/>
              <a:gd name="csY46" fmla="*/ 563034 h 1308100"/>
              <a:gd name="csX47" fmla="*/ 1651000 w 3509433"/>
              <a:gd name="csY47" fmla="*/ 613834 h 1308100"/>
              <a:gd name="csX48" fmla="*/ 1540933 w 3509433"/>
              <a:gd name="csY48" fmla="*/ 647700 h 1308100"/>
              <a:gd name="csX49" fmla="*/ 1231900 w 3509433"/>
              <a:gd name="csY49" fmla="*/ 770467 h 1308100"/>
              <a:gd name="csX50" fmla="*/ 1087966 w 3509433"/>
              <a:gd name="csY50" fmla="*/ 800100 h 1308100"/>
              <a:gd name="csX51" fmla="*/ 0 w 3509433"/>
              <a:gd name="csY51" fmla="*/ 804334 h 1308100"/>
              <a:gd name="csX0" fmla="*/ 0 w 3509433"/>
              <a:gd name="csY0" fmla="*/ 804334 h 1231900"/>
              <a:gd name="csX1" fmla="*/ 0 w 3509433"/>
              <a:gd name="csY1" fmla="*/ 749300 h 1231900"/>
              <a:gd name="csX2" fmla="*/ 1016000 w 3509433"/>
              <a:gd name="csY2" fmla="*/ 723900 h 1231900"/>
              <a:gd name="csX3" fmla="*/ 1181100 w 3509433"/>
              <a:gd name="csY3" fmla="*/ 690034 h 1231900"/>
              <a:gd name="csX4" fmla="*/ 1320800 w 3509433"/>
              <a:gd name="csY4" fmla="*/ 626534 h 1231900"/>
              <a:gd name="csX5" fmla="*/ 1460500 w 3509433"/>
              <a:gd name="csY5" fmla="*/ 512234 h 1231900"/>
              <a:gd name="csX6" fmla="*/ 1579033 w 3509433"/>
              <a:gd name="csY6" fmla="*/ 452967 h 1231900"/>
              <a:gd name="csX7" fmla="*/ 1574800 w 3509433"/>
              <a:gd name="csY7" fmla="*/ 406400 h 1231900"/>
              <a:gd name="csX8" fmla="*/ 1680633 w 3509433"/>
              <a:gd name="csY8" fmla="*/ 368300 h 1231900"/>
              <a:gd name="csX9" fmla="*/ 1684866 w 3509433"/>
              <a:gd name="csY9" fmla="*/ 427567 h 1231900"/>
              <a:gd name="csX10" fmla="*/ 1739900 w 3509433"/>
              <a:gd name="csY10" fmla="*/ 410634 h 1231900"/>
              <a:gd name="csX11" fmla="*/ 2091266 w 3509433"/>
              <a:gd name="csY11" fmla="*/ 118534 h 1231900"/>
              <a:gd name="csX12" fmla="*/ 2226733 w 3509433"/>
              <a:gd name="csY12" fmla="*/ 46567 h 1231900"/>
              <a:gd name="csX13" fmla="*/ 2429933 w 3509433"/>
              <a:gd name="csY13" fmla="*/ 0 h 1231900"/>
              <a:gd name="csX14" fmla="*/ 2531533 w 3509433"/>
              <a:gd name="csY14" fmla="*/ 8467 h 1231900"/>
              <a:gd name="csX15" fmla="*/ 2633133 w 3509433"/>
              <a:gd name="csY15" fmla="*/ 71967 h 1231900"/>
              <a:gd name="csX16" fmla="*/ 2971800 w 3509433"/>
              <a:gd name="csY16" fmla="*/ 279400 h 1231900"/>
              <a:gd name="csX17" fmla="*/ 3022600 w 3509433"/>
              <a:gd name="csY17" fmla="*/ 304800 h 1231900"/>
              <a:gd name="csX18" fmla="*/ 3509433 w 3509433"/>
              <a:gd name="csY18" fmla="*/ 385234 h 1231900"/>
              <a:gd name="csX19" fmla="*/ 3484033 w 3509433"/>
              <a:gd name="csY19" fmla="*/ 592667 h 1231900"/>
              <a:gd name="csX20" fmla="*/ 3221566 w 3509433"/>
              <a:gd name="csY20" fmla="*/ 774700 h 1231900"/>
              <a:gd name="csX21" fmla="*/ 2260600 w 3509433"/>
              <a:gd name="csY21" fmla="*/ 1231900 h 1231900"/>
              <a:gd name="csX22" fmla="*/ 2243666 w 3509433"/>
              <a:gd name="csY22" fmla="*/ 1168400 h 1231900"/>
              <a:gd name="csX23" fmla="*/ 2230966 w 3509433"/>
              <a:gd name="csY23" fmla="*/ 1159934 h 1231900"/>
              <a:gd name="csX24" fmla="*/ 2332566 w 3509433"/>
              <a:gd name="csY24" fmla="*/ 605367 h 1231900"/>
              <a:gd name="csX25" fmla="*/ 2802466 w 3509433"/>
              <a:gd name="csY25" fmla="*/ 690034 h 1231900"/>
              <a:gd name="csX26" fmla="*/ 3001433 w 3509433"/>
              <a:gd name="csY26" fmla="*/ 579967 h 1231900"/>
              <a:gd name="csX27" fmla="*/ 3069166 w 3509433"/>
              <a:gd name="csY27" fmla="*/ 596900 h 1231900"/>
              <a:gd name="csX28" fmla="*/ 3107266 w 3509433"/>
              <a:gd name="csY28" fmla="*/ 491067 h 1231900"/>
              <a:gd name="csX29" fmla="*/ 3073400 w 3509433"/>
              <a:gd name="csY29" fmla="*/ 448734 h 1231900"/>
              <a:gd name="csX30" fmla="*/ 2637366 w 3509433"/>
              <a:gd name="csY30" fmla="*/ 173567 h 1231900"/>
              <a:gd name="csX31" fmla="*/ 2628900 w 3509433"/>
              <a:gd name="csY31" fmla="*/ 186267 h 1231900"/>
              <a:gd name="csX32" fmla="*/ 2798233 w 3509433"/>
              <a:gd name="csY32" fmla="*/ 355600 h 1231900"/>
              <a:gd name="csX33" fmla="*/ 2747433 w 3509433"/>
              <a:gd name="csY33" fmla="*/ 461434 h 1231900"/>
              <a:gd name="csX34" fmla="*/ 2726266 w 3509433"/>
              <a:gd name="csY34" fmla="*/ 469900 h 1231900"/>
              <a:gd name="csX35" fmla="*/ 2353733 w 3509433"/>
              <a:gd name="csY35" fmla="*/ 381000 h 1231900"/>
              <a:gd name="csX36" fmla="*/ 2383366 w 3509433"/>
              <a:gd name="csY36" fmla="*/ 330200 h 1231900"/>
              <a:gd name="csX37" fmla="*/ 2357966 w 3509433"/>
              <a:gd name="csY37" fmla="*/ 287867 h 1231900"/>
              <a:gd name="csX38" fmla="*/ 2501900 w 3509433"/>
              <a:gd name="csY38" fmla="*/ 148167 h 1231900"/>
              <a:gd name="csX39" fmla="*/ 2569633 w 3509433"/>
              <a:gd name="csY39" fmla="*/ 186267 h 1231900"/>
              <a:gd name="csX40" fmla="*/ 2599266 w 3509433"/>
              <a:gd name="csY40" fmla="*/ 143934 h 1231900"/>
              <a:gd name="csX41" fmla="*/ 2476500 w 3509433"/>
              <a:gd name="csY41" fmla="*/ 110067 h 1231900"/>
              <a:gd name="csX42" fmla="*/ 2387600 w 3509433"/>
              <a:gd name="csY42" fmla="*/ 101600 h 1231900"/>
              <a:gd name="csX43" fmla="*/ 2252133 w 3509433"/>
              <a:gd name="csY43" fmla="*/ 127000 h 1231900"/>
              <a:gd name="csX44" fmla="*/ 2150533 w 3509433"/>
              <a:gd name="csY44" fmla="*/ 182034 h 1231900"/>
              <a:gd name="csX45" fmla="*/ 1651000 w 3509433"/>
              <a:gd name="csY45" fmla="*/ 563034 h 1231900"/>
              <a:gd name="csX46" fmla="*/ 1651000 w 3509433"/>
              <a:gd name="csY46" fmla="*/ 613834 h 1231900"/>
              <a:gd name="csX47" fmla="*/ 1540933 w 3509433"/>
              <a:gd name="csY47" fmla="*/ 647700 h 1231900"/>
              <a:gd name="csX48" fmla="*/ 1231900 w 3509433"/>
              <a:gd name="csY48" fmla="*/ 770467 h 1231900"/>
              <a:gd name="csX49" fmla="*/ 1087966 w 3509433"/>
              <a:gd name="csY49" fmla="*/ 800100 h 1231900"/>
              <a:gd name="csX50" fmla="*/ 0 w 3509433"/>
              <a:gd name="csY50" fmla="*/ 804334 h 12319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230966 w 3509433"/>
              <a:gd name="csY22" fmla="*/ 1159934 h 1168400"/>
              <a:gd name="csX23" fmla="*/ 2332566 w 3509433"/>
              <a:gd name="csY23" fmla="*/ 605367 h 1168400"/>
              <a:gd name="csX24" fmla="*/ 2802466 w 3509433"/>
              <a:gd name="csY24" fmla="*/ 690034 h 1168400"/>
              <a:gd name="csX25" fmla="*/ 3001433 w 3509433"/>
              <a:gd name="csY25" fmla="*/ 579967 h 1168400"/>
              <a:gd name="csX26" fmla="*/ 3069166 w 3509433"/>
              <a:gd name="csY26" fmla="*/ 596900 h 1168400"/>
              <a:gd name="csX27" fmla="*/ 3107266 w 3509433"/>
              <a:gd name="csY27" fmla="*/ 491067 h 1168400"/>
              <a:gd name="csX28" fmla="*/ 3073400 w 3509433"/>
              <a:gd name="csY28" fmla="*/ 448734 h 1168400"/>
              <a:gd name="csX29" fmla="*/ 2637366 w 3509433"/>
              <a:gd name="csY29" fmla="*/ 173567 h 1168400"/>
              <a:gd name="csX30" fmla="*/ 2628900 w 3509433"/>
              <a:gd name="csY30" fmla="*/ 186267 h 1168400"/>
              <a:gd name="csX31" fmla="*/ 2798233 w 3509433"/>
              <a:gd name="csY31" fmla="*/ 355600 h 1168400"/>
              <a:gd name="csX32" fmla="*/ 2747433 w 3509433"/>
              <a:gd name="csY32" fmla="*/ 461434 h 1168400"/>
              <a:gd name="csX33" fmla="*/ 2726266 w 3509433"/>
              <a:gd name="csY33" fmla="*/ 469900 h 1168400"/>
              <a:gd name="csX34" fmla="*/ 2353733 w 3509433"/>
              <a:gd name="csY34" fmla="*/ 381000 h 1168400"/>
              <a:gd name="csX35" fmla="*/ 2383366 w 3509433"/>
              <a:gd name="csY35" fmla="*/ 330200 h 1168400"/>
              <a:gd name="csX36" fmla="*/ 2357966 w 3509433"/>
              <a:gd name="csY36" fmla="*/ 287867 h 1168400"/>
              <a:gd name="csX37" fmla="*/ 2501900 w 3509433"/>
              <a:gd name="csY37" fmla="*/ 148167 h 1168400"/>
              <a:gd name="csX38" fmla="*/ 2569633 w 3509433"/>
              <a:gd name="csY38" fmla="*/ 186267 h 1168400"/>
              <a:gd name="csX39" fmla="*/ 2599266 w 3509433"/>
              <a:gd name="csY39" fmla="*/ 143934 h 1168400"/>
              <a:gd name="csX40" fmla="*/ 2476500 w 3509433"/>
              <a:gd name="csY40" fmla="*/ 110067 h 1168400"/>
              <a:gd name="csX41" fmla="*/ 2387600 w 3509433"/>
              <a:gd name="csY41" fmla="*/ 101600 h 1168400"/>
              <a:gd name="csX42" fmla="*/ 2252133 w 3509433"/>
              <a:gd name="csY42" fmla="*/ 127000 h 1168400"/>
              <a:gd name="csX43" fmla="*/ 2150533 w 3509433"/>
              <a:gd name="csY43" fmla="*/ 182034 h 1168400"/>
              <a:gd name="csX44" fmla="*/ 1651000 w 3509433"/>
              <a:gd name="csY44" fmla="*/ 563034 h 1168400"/>
              <a:gd name="csX45" fmla="*/ 1651000 w 3509433"/>
              <a:gd name="csY45" fmla="*/ 613834 h 1168400"/>
              <a:gd name="csX46" fmla="*/ 1540933 w 3509433"/>
              <a:gd name="csY46" fmla="*/ 647700 h 1168400"/>
              <a:gd name="csX47" fmla="*/ 1231900 w 3509433"/>
              <a:gd name="csY47" fmla="*/ 770467 h 1168400"/>
              <a:gd name="csX48" fmla="*/ 1087966 w 3509433"/>
              <a:gd name="csY48" fmla="*/ 800100 h 1168400"/>
              <a:gd name="csX49" fmla="*/ 0 w 3509433"/>
              <a:gd name="csY49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332566 w 3509433"/>
              <a:gd name="csY22" fmla="*/ 605367 h 1168400"/>
              <a:gd name="csX23" fmla="*/ 2802466 w 3509433"/>
              <a:gd name="csY23" fmla="*/ 690034 h 1168400"/>
              <a:gd name="csX24" fmla="*/ 3001433 w 3509433"/>
              <a:gd name="csY24" fmla="*/ 579967 h 1168400"/>
              <a:gd name="csX25" fmla="*/ 3069166 w 3509433"/>
              <a:gd name="csY25" fmla="*/ 596900 h 1168400"/>
              <a:gd name="csX26" fmla="*/ 3107266 w 3509433"/>
              <a:gd name="csY26" fmla="*/ 491067 h 1168400"/>
              <a:gd name="csX27" fmla="*/ 3073400 w 3509433"/>
              <a:gd name="csY27" fmla="*/ 448734 h 1168400"/>
              <a:gd name="csX28" fmla="*/ 2637366 w 3509433"/>
              <a:gd name="csY28" fmla="*/ 173567 h 1168400"/>
              <a:gd name="csX29" fmla="*/ 2628900 w 3509433"/>
              <a:gd name="csY29" fmla="*/ 186267 h 1168400"/>
              <a:gd name="csX30" fmla="*/ 2798233 w 3509433"/>
              <a:gd name="csY30" fmla="*/ 355600 h 1168400"/>
              <a:gd name="csX31" fmla="*/ 2747433 w 3509433"/>
              <a:gd name="csY31" fmla="*/ 461434 h 1168400"/>
              <a:gd name="csX32" fmla="*/ 2726266 w 3509433"/>
              <a:gd name="csY32" fmla="*/ 469900 h 1168400"/>
              <a:gd name="csX33" fmla="*/ 2353733 w 3509433"/>
              <a:gd name="csY33" fmla="*/ 381000 h 1168400"/>
              <a:gd name="csX34" fmla="*/ 2383366 w 3509433"/>
              <a:gd name="csY34" fmla="*/ 330200 h 1168400"/>
              <a:gd name="csX35" fmla="*/ 2357966 w 3509433"/>
              <a:gd name="csY35" fmla="*/ 287867 h 1168400"/>
              <a:gd name="csX36" fmla="*/ 2501900 w 3509433"/>
              <a:gd name="csY36" fmla="*/ 148167 h 1168400"/>
              <a:gd name="csX37" fmla="*/ 2569633 w 3509433"/>
              <a:gd name="csY37" fmla="*/ 186267 h 1168400"/>
              <a:gd name="csX38" fmla="*/ 2599266 w 3509433"/>
              <a:gd name="csY38" fmla="*/ 143934 h 1168400"/>
              <a:gd name="csX39" fmla="*/ 2476500 w 3509433"/>
              <a:gd name="csY39" fmla="*/ 110067 h 1168400"/>
              <a:gd name="csX40" fmla="*/ 2387600 w 3509433"/>
              <a:gd name="csY40" fmla="*/ 101600 h 1168400"/>
              <a:gd name="csX41" fmla="*/ 2252133 w 3509433"/>
              <a:gd name="csY41" fmla="*/ 127000 h 1168400"/>
              <a:gd name="csX42" fmla="*/ 2150533 w 3509433"/>
              <a:gd name="csY42" fmla="*/ 182034 h 1168400"/>
              <a:gd name="csX43" fmla="*/ 1651000 w 3509433"/>
              <a:gd name="csY43" fmla="*/ 563034 h 1168400"/>
              <a:gd name="csX44" fmla="*/ 1651000 w 3509433"/>
              <a:gd name="csY44" fmla="*/ 613834 h 1168400"/>
              <a:gd name="csX45" fmla="*/ 1540933 w 3509433"/>
              <a:gd name="csY45" fmla="*/ 647700 h 1168400"/>
              <a:gd name="csX46" fmla="*/ 1231900 w 3509433"/>
              <a:gd name="csY46" fmla="*/ 770467 h 1168400"/>
              <a:gd name="csX47" fmla="*/ 1087966 w 3509433"/>
              <a:gd name="csY47" fmla="*/ 800100 h 1168400"/>
              <a:gd name="csX48" fmla="*/ 0 w 3509433"/>
              <a:gd name="csY48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802466 w 3509433"/>
              <a:gd name="csY22" fmla="*/ 690034 h 1168400"/>
              <a:gd name="csX23" fmla="*/ 3001433 w 3509433"/>
              <a:gd name="csY23" fmla="*/ 579967 h 1168400"/>
              <a:gd name="csX24" fmla="*/ 3069166 w 3509433"/>
              <a:gd name="csY24" fmla="*/ 596900 h 1168400"/>
              <a:gd name="csX25" fmla="*/ 3107266 w 3509433"/>
              <a:gd name="csY25" fmla="*/ 491067 h 1168400"/>
              <a:gd name="csX26" fmla="*/ 3073400 w 3509433"/>
              <a:gd name="csY26" fmla="*/ 448734 h 1168400"/>
              <a:gd name="csX27" fmla="*/ 2637366 w 3509433"/>
              <a:gd name="csY27" fmla="*/ 173567 h 1168400"/>
              <a:gd name="csX28" fmla="*/ 2628900 w 3509433"/>
              <a:gd name="csY28" fmla="*/ 186267 h 1168400"/>
              <a:gd name="csX29" fmla="*/ 2798233 w 3509433"/>
              <a:gd name="csY29" fmla="*/ 355600 h 1168400"/>
              <a:gd name="csX30" fmla="*/ 2747433 w 3509433"/>
              <a:gd name="csY30" fmla="*/ 461434 h 1168400"/>
              <a:gd name="csX31" fmla="*/ 2726266 w 3509433"/>
              <a:gd name="csY31" fmla="*/ 469900 h 1168400"/>
              <a:gd name="csX32" fmla="*/ 2353733 w 3509433"/>
              <a:gd name="csY32" fmla="*/ 381000 h 1168400"/>
              <a:gd name="csX33" fmla="*/ 2383366 w 3509433"/>
              <a:gd name="csY33" fmla="*/ 330200 h 1168400"/>
              <a:gd name="csX34" fmla="*/ 2357966 w 3509433"/>
              <a:gd name="csY34" fmla="*/ 287867 h 1168400"/>
              <a:gd name="csX35" fmla="*/ 2501900 w 3509433"/>
              <a:gd name="csY35" fmla="*/ 148167 h 1168400"/>
              <a:gd name="csX36" fmla="*/ 2569633 w 3509433"/>
              <a:gd name="csY36" fmla="*/ 186267 h 1168400"/>
              <a:gd name="csX37" fmla="*/ 2599266 w 3509433"/>
              <a:gd name="csY37" fmla="*/ 143934 h 1168400"/>
              <a:gd name="csX38" fmla="*/ 2476500 w 3509433"/>
              <a:gd name="csY38" fmla="*/ 110067 h 1168400"/>
              <a:gd name="csX39" fmla="*/ 2387600 w 3509433"/>
              <a:gd name="csY39" fmla="*/ 101600 h 1168400"/>
              <a:gd name="csX40" fmla="*/ 2252133 w 3509433"/>
              <a:gd name="csY40" fmla="*/ 127000 h 1168400"/>
              <a:gd name="csX41" fmla="*/ 2150533 w 3509433"/>
              <a:gd name="csY41" fmla="*/ 182034 h 1168400"/>
              <a:gd name="csX42" fmla="*/ 1651000 w 3509433"/>
              <a:gd name="csY42" fmla="*/ 563034 h 1168400"/>
              <a:gd name="csX43" fmla="*/ 1651000 w 3509433"/>
              <a:gd name="csY43" fmla="*/ 613834 h 1168400"/>
              <a:gd name="csX44" fmla="*/ 1540933 w 3509433"/>
              <a:gd name="csY44" fmla="*/ 647700 h 1168400"/>
              <a:gd name="csX45" fmla="*/ 1231900 w 3509433"/>
              <a:gd name="csY45" fmla="*/ 770467 h 1168400"/>
              <a:gd name="csX46" fmla="*/ 1087966 w 3509433"/>
              <a:gd name="csY46" fmla="*/ 800100 h 1168400"/>
              <a:gd name="csX47" fmla="*/ 0 w 3509433"/>
              <a:gd name="csY47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3001433 w 3509433"/>
              <a:gd name="csY22" fmla="*/ 579967 h 1168400"/>
              <a:gd name="csX23" fmla="*/ 3069166 w 3509433"/>
              <a:gd name="csY23" fmla="*/ 596900 h 1168400"/>
              <a:gd name="csX24" fmla="*/ 3107266 w 3509433"/>
              <a:gd name="csY24" fmla="*/ 491067 h 1168400"/>
              <a:gd name="csX25" fmla="*/ 3073400 w 3509433"/>
              <a:gd name="csY25" fmla="*/ 448734 h 1168400"/>
              <a:gd name="csX26" fmla="*/ 2637366 w 3509433"/>
              <a:gd name="csY26" fmla="*/ 173567 h 1168400"/>
              <a:gd name="csX27" fmla="*/ 2628900 w 3509433"/>
              <a:gd name="csY27" fmla="*/ 186267 h 1168400"/>
              <a:gd name="csX28" fmla="*/ 2798233 w 3509433"/>
              <a:gd name="csY28" fmla="*/ 355600 h 1168400"/>
              <a:gd name="csX29" fmla="*/ 2747433 w 3509433"/>
              <a:gd name="csY29" fmla="*/ 461434 h 1168400"/>
              <a:gd name="csX30" fmla="*/ 2726266 w 3509433"/>
              <a:gd name="csY30" fmla="*/ 469900 h 1168400"/>
              <a:gd name="csX31" fmla="*/ 2353733 w 3509433"/>
              <a:gd name="csY31" fmla="*/ 381000 h 1168400"/>
              <a:gd name="csX32" fmla="*/ 2383366 w 3509433"/>
              <a:gd name="csY32" fmla="*/ 330200 h 1168400"/>
              <a:gd name="csX33" fmla="*/ 2357966 w 3509433"/>
              <a:gd name="csY33" fmla="*/ 287867 h 1168400"/>
              <a:gd name="csX34" fmla="*/ 2501900 w 3509433"/>
              <a:gd name="csY34" fmla="*/ 148167 h 1168400"/>
              <a:gd name="csX35" fmla="*/ 2569633 w 3509433"/>
              <a:gd name="csY35" fmla="*/ 186267 h 1168400"/>
              <a:gd name="csX36" fmla="*/ 2599266 w 3509433"/>
              <a:gd name="csY36" fmla="*/ 143934 h 1168400"/>
              <a:gd name="csX37" fmla="*/ 2476500 w 3509433"/>
              <a:gd name="csY37" fmla="*/ 110067 h 1168400"/>
              <a:gd name="csX38" fmla="*/ 2387600 w 3509433"/>
              <a:gd name="csY38" fmla="*/ 101600 h 1168400"/>
              <a:gd name="csX39" fmla="*/ 2252133 w 3509433"/>
              <a:gd name="csY39" fmla="*/ 127000 h 1168400"/>
              <a:gd name="csX40" fmla="*/ 2150533 w 3509433"/>
              <a:gd name="csY40" fmla="*/ 182034 h 1168400"/>
              <a:gd name="csX41" fmla="*/ 1651000 w 3509433"/>
              <a:gd name="csY41" fmla="*/ 563034 h 1168400"/>
              <a:gd name="csX42" fmla="*/ 1651000 w 3509433"/>
              <a:gd name="csY42" fmla="*/ 613834 h 1168400"/>
              <a:gd name="csX43" fmla="*/ 1540933 w 3509433"/>
              <a:gd name="csY43" fmla="*/ 647700 h 1168400"/>
              <a:gd name="csX44" fmla="*/ 1231900 w 3509433"/>
              <a:gd name="csY44" fmla="*/ 770467 h 1168400"/>
              <a:gd name="csX45" fmla="*/ 1087966 w 3509433"/>
              <a:gd name="csY45" fmla="*/ 800100 h 1168400"/>
              <a:gd name="csX46" fmla="*/ 0 w 3509433"/>
              <a:gd name="csY46" fmla="*/ 804334 h 1168400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221566 w 3509433"/>
              <a:gd name="csY20" fmla="*/ 774700 h 804334"/>
              <a:gd name="csX21" fmla="*/ 3001433 w 3509433"/>
              <a:gd name="csY21" fmla="*/ 579967 h 804334"/>
              <a:gd name="csX22" fmla="*/ 3069166 w 3509433"/>
              <a:gd name="csY22" fmla="*/ 596900 h 804334"/>
              <a:gd name="csX23" fmla="*/ 3107266 w 3509433"/>
              <a:gd name="csY23" fmla="*/ 491067 h 804334"/>
              <a:gd name="csX24" fmla="*/ 3073400 w 3509433"/>
              <a:gd name="csY24" fmla="*/ 448734 h 804334"/>
              <a:gd name="csX25" fmla="*/ 2637366 w 3509433"/>
              <a:gd name="csY25" fmla="*/ 173567 h 804334"/>
              <a:gd name="csX26" fmla="*/ 2628900 w 3509433"/>
              <a:gd name="csY26" fmla="*/ 186267 h 804334"/>
              <a:gd name="csX27" fmla="*/ 2798233 w 3509433"/>
              <a:gd name="csY27" fmla="*/ 355600 h 804334"/>
              <a:gd name="csX28" fmla="*/ 2747433 w 3509433"/>
              <a:gd name="csY28" fmla="*/ 461434 h 804334"/>
              <a:gd name="csX29" fmla="*/ 2726266 w 3509433"/>
              <a:gd name="csY29" fmla="*/ 469900 h 804334"/>
              <a:gd name="csX30" fmla="*/ 2353733 w 3509433"/>
              <a:gd name="csY30" fmla="*/ 381000 h 804334"/>
              <a:gd name="csX31" fmla="*/ 2383366 w 3509433"/>
              <a:gd name="csY31" fmla="*/ 330200 h 804334"/>
              <a:gd name="csX32" fmla="*/ 2357966 w 3509433"/>
              <a:gd name="csY32" fmla="*/ 287867 h 804334"/>
              <a:gd name="csX33" fmla="*/ 2501900 w 3509433"/>
              <a:gd name="csY33" fmla="*/ 148167 h 804334"/>
              <a:gd name="csX34" fmla="*/ 2569633 w 3509433"/>
              <a:gd name="csY34" fmla="*/ 186267 h 804334"/>
              <a:gd name="csX35" fmla="*/ 2599266 w 3509433"/>
              <a:gd name="csY35" fmla="*/ 143934 h 804334"/>
              <a:gd name="csX36" fmla="*/ 2476500 w 3509433"/>
              <a:gd name="csY36" fmla="*/ 110067 h 804334"/>
              <a:gd name="csX37" fmla="*/ 2387600 w 3509433"/>
              <a:gd name="csY37" fmla="*/ 101600 h 804334"/>
              <a:gd name="csX38" fmla="*/ 2252133 w 3509433"/>
              <a:gd name="csY38" fmla="*/ 127000 h 804334"/>
              <a:gd name="csX39" fmla="*/ 2150533 w 3509433"/>
              <a:gd name="csY39" fmla="*/ 182034 h 804334"/>
              <a:gd name="csX40" fmla="*/ 1651000 w 3509433"/>
              <a:gd name="csY40" fmla="*/ 563034 h 804334"/>
              <a:gd name="csX41" fmla="*/ 1651000 w 3509433"/>
              <a:gd name="csY41" fmla="*/ 613834 h 804334"/>
              <a:gd name="csX42" fmla="*/ 1540933 w 3509433"/>
              <a:gd name="csY42" fmla="*/ 647700 h 804334"/>
              <a:gd name="csX43" fmla="*/ 1231900 w 3509433"/>
              <a:gd name="csY43" fmla="*/ 770467 h 804334"/>
              <a:gd name="csX44" fmla="*/ 1087966 w 3509433"/>
              <a:gd name="csY44" fmla="*/ 800100 h 804334"/>
              <a:gd name="csX45" fmla="*/ 0 w 3509433"/>
              <a:gd name="csY45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069166 w 3509433"/>
              <a:gd name="csY21" fmla="*/ 596900 h 804334"/>
              <a:gd name="csX22" fmla="*/ 3107266 w 3509433"/>
              <a:gd name="csY22" fmla="*/ 491067 h 804334"/>
              <a:gd name="csX23" fmla="*/ 3073400 w 3509433"/>
              <a:gd name="csY23" fmla="*/ 448734 h 804334"/>
              <a:gd name="csX24" fmla="*/ 2637366 w 3509433"/>
              <a:gd name="csY24" fmla="*/ 173567 h 804334"/>
              <a:gd name="csX25" fmla="*/ 2628900 w 3509433"/>
              <a:gd name="csY25" fmla="*/ 186267 h 804334"/>
              <a:gd name="csX26" fmla="*/ 2798233 w 3509433"/>
              <a:gd name="csY26" fmla="*/ 355600 h 804334"/>
              <a:gd name="csX27" fmla="*/ 2747433 w 3509433"/>
              <a:gd name="csY27" fmla="*/ 461434 h 804334"/>
              <a:gd name="csX28" fmla="*/ 2726266 w 3509433"/>
              <a:gd name="csY28" fmla="*/ 469900 h 804334"/>
              <a:gd name="csX29" fmla="*/ 2353733 w 3509433"/>
              <a:gd name="csY29" fmla="*/ 381000 h 804334"/>
              <a:gd name="csX30" fmla="*/ 2383366 w 3509433"/>
              <a:gd name="csY30" fmla="*/ 330200 h 804334"/>
              <a:gd name="csX31" fmla="*/ 2357966 w 3509433"/>
              <a:gd name="csY31" fmla="*/ 287867 h 804334"/>
              <a:gd name="csX32" fmla="*/ 2501900 w 3509433"/>
              <a:gd name="csY32" fmla="*/ 148167 h 804334"/>
              <a:gd name="csX33" fmla="*/ 2569633 w 3509433"/>
              <a:gd name="csY33" fmla="*/ 186267 h 804334"/>
              <a:gd name="csX34" fmla="*/ 2599266 w 3509433"/>
              <a:gd name="csY34" fmla="*/ 143934 h 804334"/>
              <a:gd name="csX35" fmla="*/ 2476500 w 3509433"/>
              <a:gd name="csY35" fmla="*/ 110067 h 804334"/>
              <a:gd name="csX36" fmla="*/ 2387600 w 3509433"/>
              <a:gd name="csY36" fmla="*/ 101600 h 804334"/>
              <a:gd name="csX37" fmla="*/ 2252133 w 3509433"/>
              <a:gd name="csY37" fmla="*/ 127000 h 804334"/>
              <a:gd name="csX38" fmla="*/ 2150533 w 3509433"/>
              <a:gd name="csY38" fmla="*/ 182034 h 804334"/>
              <a:gd name="csX39" fmla="*/ 1651000 w 3509433"/>
              <a:gd name="csY39" fmla="*/ 563034 h 804334"/>
              <a:gd name="csX40" fmla="*/ 1651000 w 3509433"/>
              <a:gd name="csY40" fmla="*/ 613834 h 804334"/>
              <a:gd name="csX41" fmla="*/ 1540933 w 3509433"/>
              <a:gd name="csY41" fmla="*/ 647700 h 804334"/>
              <a:gd name="csX42" fmla="*/ 1231900 w 3509433"/>
              <a:gd name="csY42" fmla="*/ 770467 h 804334"/>
              <a:gd name="csX43" fmla="*/ 1087966 w 3509433"/>
              <a:gd name="csY43" fmla="*/ 800100 h 804334"/>
              <a:gd name="csX44" fmla="*/ 0 w 3509433"/>
              <a:gd name="csY44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107266 w 3509433"/>
              <a:gd name="csY21" fmla="*/ 491067 h 804334"/>
              <a:gd name="csX22" fmla="*/ 3073400 w 3509433"/>
              <a:gd name="csY22" fmla="*/ 448734 h 804334"/>
              <a:gd name="csX23" fmla="*/ 2637366 w 3509433"/>
              <a:gd name="csY23" fmla="*/ 173567 h 804334"/>
              <a:gd name="csX24" fmla="*/ 2628900 w 3509433"/>
              <a:gd name="csY24" fmla="*/ 186267 h 804334"/>
              <a:gd name="csX25" fmla="*/ 2798233 w 3509433"/>
              <a:gd name="csY25" fmla="*/ 355600 h 804334"/>
              <a:gd name="csX26" fmla="*/ 2747433 w 3509433"/>
              <a:gd name="csY26" fmla="*/ 461434 h 804334"/>
              <a:gd name="csX27" fmla="*/ 2726266 w 3509433"/>
              <a:gd name="csY27" fmla="*/ 469900 h 804334"/>
              <a:gd name="csX28" fmla="*/ 2353733 w 3509433"/>
              <a:gd name="csY28" fmla="*/ 381000 h 804334"/>
              <a:gd name="csX29" fmla="*/ 2383366 w 3509433"/>
              <a:gd name="csY29" fmla="*/ 330200 h 804334"/>
              <a:gd name="csX30" fmla="*/ 2357966 w 3509433"/>
              <a:gd name="csY30" fmla="*/ 287867 h 804334"/>
              <a:gd name="csX31" fmla="*/ 2501900 w 3509433"/>
              <a:gd name="csY31" fmla="*/ 148167 h 804334"/>
              <a:gd name="csX32" fmla="*/ 2569633 w 3509433"/>
              <a:gd name="csY32" fmla="*/ 186267 h 804334"/>
              <a:gd name="csX33" fmla="*/ 2599266 w 3509433"/>
              <a:gd name="csY33" fmla="*/ 143934 h 804334"/>
              <a:gd name="csX34" fmla="*/ 2476500 w 3509433"/>
              <a:gd name="csY34" fmla="*/ 110067 h 804334"/>
              <a:gd name="csX35" fmla="*/ 2387600 w 3509433"/>
              <a:gd name="csY35" fmla="*/ 101600 h 804334"/>
              <a:gd name="csX36" fmla="*/ 2252133 w 3509433"/>
              <a:gd name="csY36" fmla="*/ 127000 h 804334"/>
              <a:gd name="csX37" fmla="*/ 2150533 w 3509433"/>
              <a:gd name="csY37" fmla="*/ 182034 h 804334"/>
              <a:gd name="csX38" fmla="*/ 1651000 w 3509433"/>
              <a:gd name="csY38" fmla="*/ 563034 h 804334"/>
              <a:gd name="csX39" fmla="*/ 1651000 w 3509433"/>
              <a:gd name="csY39" fmla="*/ 613834 h 804334"/>
              <a:gd name="csX40" fmla="*/ 1540933 w 3509433"/>
              <a:gd name="csY40" fmla="*/ 647700 h 804334"/>
              <a:gd name="csX41" fmla="*/ 1231900 w 3509433"/>
              <a:gd name="csY41" fmla="*/ 770467 h 804334"/>
              <a:gd name="csX42" fmla="*/ 1087966 w 3509433"/>
              <a:gd name="csY42" fmla="*/ 800100 h 804334"/>
              <a:gd name="csX43" fmla="*/ 0 w 3509433"/>
              <a:gd name="csY43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107266 w 3509433"/>
              <a:gd name="csY20" fmla="*/ 491067 h 804334"/>
              <a:gd name="csX21" fmla="*/ 3073400 w 3509433"/>
              <a:gd name="csY21" fmla="*/ 448734 h 804334"/>
              <a:gd name="csX22" fmla="*/ 2637366 w 3509433"/>
              <a:gd name="csY22" fmla="*/ 173567 h 804334"/>
              <a:gd name="csX23" fmla="*/ 2628900 w 3509433"/>
              <a:gd name="csY23" fmla="*/ 186267 h 804334"/>
              <a:gd name="csX24" fmla="*/ 2798233 w 3509433"/>
              <a:gd name="csY24" fmla="*/ 355600 h 804334"/>
              <a:gd name="csX25" fmla="*/ 2747433 w 3509433"/>
              <a:gd name="csY25" fmla="*/ 461434 h 804334"/>
              <a:gd name="csX26" fmla="*/ 2726266 w 3509433"/>
              <a:gd name="csY26" fmla="*/ 469900 h 804334"/>
              <a:gd name="csX27" fmla="*/ 2353733 w 3509433"/>
              <a:gd name="csY27" fmla="*/ 381000 h 804334"/>
              <a:gd name="csX28" fmla="*/ 2383366 w 3509433"/>
              <a:gd name="csY28" fmla="*/ 330200 h 804334"/>
              <a:gd name="csX29" fmla="*/ 2357966 w 3509433"/>
              <a:gd name="csY29" fmla="*/ 287867 h 804334"/>
              <a:gd name="csX30" fmla="*/ 2501900 w 3509433"/>
              <a:gd name="csY30" fmla="*/ 148167 h 804334"/>
              <a:gd name="csX31" fmla="*/ 2569633 w 3509433"/>
              <a:gd name="csY31" fmla="*/ 186267 h 804334"/>
              <a:gd name="csX32" fmla="*/ 2599266 w 3509433"/>
              <a:gd name="csY32" fmla="*/ 143934 h 804334"/>
              <a:gd name="csX33" fmla="*/ 2476500 w 3509433"/>
              <a:gd name="csY33" fmla="*/ 110067 h 804334"/>
              <a:gd name="csX34" fmla="*/ 2387600 w 3509433"/>
              <a:gd name="csY34" fmla="*/ 101600 h 804334"/>
              <a:gd name="csX35" fmla="*/ 2252133 w 3509433"/>
              <a:gd name="csY35" fmla="*/ 127000 h 804334"/>
              <a:gd name="csX36" fmla="*/ 2150533 w 3509433"/>
              <a:gd name="csY36" fmla="*/ 182034 h 804334"/>
              <a:gd name="csX37" fmla="*/ 1651000 w 3509433"/>
              <a:gd name="csY37" fmla="*/ 563034 h 804334"/>
              <a:gd name="csX38" fmla="*/ 1651000 w 3509433"/>
              <a:gd name="csY38" fmla="*/ 613834 h 804334"/>
              <a:gd name="csX39" fmla="*/ 1540933 w 3509433"/>
              <a:gd name="csY39" fmla="*/ 647700 h 804334"/>
              <a:gd name="csX40" fmla="*/ 1231900 w 3509433"/>
              <a:gd name="csY40" fmla="*/ 770467 h 804334"/>
              <a:gd name="csX41" fmla="*/ 1087966 w 3509433"/>
              <a:gd name="csY41" fmla="*/ 800100 h 804334"/>
              <a:gd name="csX42" fmla="*/ 0 w 3509433"/>
              <a:gd name="csY42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107266 w 3509433"/>
              <a:gd name="csY19" fmla="*/ 491067 h 804334"/>
              <a:gd name="csX20" fmla="*/ 3073400 w 3509433"/>
              <a:gd name="csY20" fmla="*/ 448734 h 804334"/>
              <a:gd name="csX21" fmla="*/ 2637366 w 3509433"/>
              <a:gd name="csY21" fmla="*/ 173567 h 804334"/>
              <a:gd name="csX22" fmla="*/ 2628900 w 3509433"/>
              <a:gd name="csY22" fmla="*/ 186267 h 804334"/>
              <a:gd name="csX23" fmla="*/ 2798233 w 3509433"/>
              <a:gd name="csY23" fmla="*/ 355600 h 804334"/>
              <a:gd name="csX24" fmla="*/ 2747433 w 3509433"/>
              <a:gd name="csY24" fmla="*/ 461434 h 804334"/>
              <a:gd name="csX25" fmla="*/ 2726266 w 3509433"/>
              <a:gd name="csY25" fmla="*/ 469900 h 804334"/>
              <a:gd name="csX26" fmla="*/ 2353733 w 3509433"/>
              <a:gd name="csY26" fmla="*/ 381000 h 804334"/>
              <a:gd name="csX27" fmla="*/ 2383366 w 3509433"/>
              <a:gd name="csY27" fmla="*/ 330200 h 804334"/>
              <a:gd name="csX28" fmla="*/ 2357966 w 3509433"/>
              <a:gd name="csY28" fmla="*/ 287867 h 804334"/>
              <a:gd name="csX29" fmla="*/ 2501900 w 3509433"/>
              <a:gd name="csY29" fmla="*/ 148167 h 804334"/>
              <a:gd name="csX30" fmla="*/ 2569633 w 3509433"/>
              <a:gd name="csY30" fmla="*/ 186267 h 804334"/>
              <a:gd name="csX31" fmla="*/ 2599266 w 3509433"/>
              <a:gd name="csY31" fmla="*/ 143934 h 804334"/>
              <a:gd name="csX32" fmla="*/ 2476500 w 3509433"/>
              <a:gd name="csY32" fmla="*/ 110067 h 804334"/>
              <a:gd name="csX33" fmla="*/ 2387600 w 3509433"/>
              <a:gd name="csY33" fmla="*/ 101600 h 804334"/>
              <a:gd name="csX34" fmla="*/ 2252133 w 3509433"/>
              <a:gd name="csY34" fmla="*/ 127000 h 804334"/>
              <a:gd name="csX35" fmla="*/ 2150533 w 3509433"/>
              <a:gd name="csY35" fmla="*/ 182034 h 804334"/>
              <a:gd name="csX36" fmla="*/ 1651000 w 3509433"/>
              <a:gd name="csY36" fmla="*/ 563034 h 804334"/>
              <a:gd name="csX37" fmla="*/ 1651000 w 3509433"/>
              <a:gd name="csY37" fmla="*/ 613834 h 804334"/>
              <a:gd name="csX38" fmla="*/ 1540933 w 3509433"/>
              <a:gd name="csY38" fmla="*/ 647700 h 804334"/>
              <a:gd name="csX39" fmla="*/ 1231900 w 3509433"/>
              <a:gd name="csY39" fmla="*/ 770467 h 804334"/>
              <a:gd name="csX40" fmla="*/ 1087966 w 3509433"/>
              <a:gd name="csY40" fmla="*/ 800100 h 804334"/>
              <a:gd name="csX41" fmla="*/ 0 w 3509433"/>
              <a:gd name="csY41" fmla="*/ 804334 h 804334"/>
              <a:gd name="csX0" fmla="*/ 0 w 3107266"/>
              <a:gd name="csY0" fmla="*/ 804334 h 804334"/>
              <a:gd name="csX1" fmla="*/ 0 w 3107266"/>
              <a:gd name="csY1" fmla="*/ 749300 h 804334"/>
              <a:gd name="csX2" fmla="*/ 1016000 w 3107266"/>
              <a:gd name="csY2" fmla="*/ 723900 h 804334"/>
              <a:gd name="csX3" fmla="*/ 1181100 w 3107266"/>
              <a:gd name="csY3" fmla="*/ 690034 h 804334"/>
              <a:gd name="csX4" fmla="*/ 1320800 w 3107266"/>
              <a:gd name="csY4" fmla="*/ 626534 h 804334"/>
              <a:gd name="csX5" fmla="*/ 1460500 w 3107266"/>
              <a:gd name="csY5" fmla="*/ 512234 h 804334"/>
              <a:gd name="csX6" fmla="*/ 1579033 w 3107266"/>
              <a:gd name="csY6" fmla="*/ 452967 h 804334"/>
              <a:gd name="csX7" fmla="*/ 1574800 w 3107266"/>
              <a:gd name="csY7" fmla="*/ 406400 h 804334"/>
              <a:gd name="csX8" fmla="*/ 1680633 w 3107266"/>
              <a:gd name="csY8" fmla="*/ 368300 h 804334"/>
              <a:gd name="csX9" fmla="*/ 1684866 w 3107266"/>
              <a:gd name="csY9" fmla="*/ 427567 h 804334"/>
              <a:gd name="csX10" fmla="*/ 1739900 w 3107266"/>
              <a:gd name="csY10" fmla="*/ 410634 h 804334"/>
              <a:gd name="csX11" fmla="*/ 2091266 w 3107266"/>
              <a:gd name="csY11" fmla="*/ 118534 h 804334"/>
              <a:gd name="csX12" fmla="*/ 2226733 w 3107266"/>
              <a:gd name="csY12" fmla="*/ 46567 h 804334"/>
              <a:gd name="csX13" fmla="*/ 2429933 w 3107266"/>
              <a:gd name="csY13" fmla="*/ 0 h 804334"/>
              <a:gd name="csX14" fmla="*/ 2531533 w 3107266"/>
              <a:gd name="csY14" fmla="*/ 8467 h 804334"/>
              <a:gd name="csX15" fmla="*/ 2633133 w 3107266"/>
              <a:gd name="csY15" fmla="*/ 71967 h 804334"/>
              <a:gd name="csX16" fmla="*/ 2971800 w 3107266"/>
              <a:gd name="csY16" fmla="*/ 279400 h 804334"/>
              <a:gd name="csX17" fmla="*/ 3022600 w 3107266"/>
              <a:gd name="csY17" fmla="*/ 304800 h 804334"/>
              <a:gd name="csX18" fmla="*/ 3107266 w 3107266"/>
              <a:gd name="csY18" fmla="*/ 491067 h 804334"/>
              <a:gd name="csX19" fmla="*/ 3073400 w 3107266"/>
              <a:gd name="csY19" fmla="*/ 448734 h 804334"/>
              <a:gd name="csX20" fmla="*/ 2637366 w 3107266"/>
              <a:gd name="csY20" fmla="*/ 173567 h 804334"/>
              <a:gd name="csX21" fmla="*/ 2628900 w 3107266"/>
              <a:gd name="csY21" fmla="*/ 186267 h 804334"/>
              <a:gd name="csX22" fmla="*/ 2798233 w 3107266"/>
              <a:gd name="csY22" fmla="*/ 355600 h 804334"/>
              <a:gd name="csX23" fmla="*/ 2747433 w 3107266"/>
              <a:gd name="csY23" fmla="*/ 461434 h 804334"/>
              <a:gd name="csX24" fmla="*/ 2726266 w 3107266"/>
              <a:gd name="csY24" fmla="*/ 469900 h 804334"/>
              <a:gd name="csX25" fmla="*/ 2353733 w 3107266"/>
              <a:gd name="csY25" fmla="*/ 381000 h 804334"/>
              <a:gd name="csX26" fmla="*/ 2383366 w 3107266"/>
              <a:gd name="csY26" fmla="*/ 330200 h 804334"/>
              <a:gd name="csX27" fmla="*/ 2357966 w 3107266"/>
              <a:gd name="csY27" fmla="*/ 287867 h 804334"/>
              <a:gd name="csX28" fmla="*/ 2501900 w 3107266"/>
              <a:gd name="csY28" fmla="*/ 148167 h 804334"/>
              <a:gd name="csX29" fmla="*/ 2569633 w 3107266"/>
              <a:gd name="csY29" fmla="*/ 186267 h 804334"/>
              <a:gd name="csX30" fmla="*/ 2599266 w 3107266"/>
              <a:gd name="csY30" fmla="*/ 143934 h 804334"/>
              <a:gd name="csX31" fmla="*/ 2476500 w 3107266"/>
              <a:gd name="csY31" fmla="*/ 110067 h 804334"/>
              <a:gd name="csX32" fmla="*/ 2387600 w 3107266"/>
              <a:gd name="csY32" fmla="*/ 101600 h 804334"/>
              <a:gd name="csX33" fmla="*/ 2252133 w 3107266"/>
              <a:gd name="csY33" fmla="*/ 127000 h 804334"/>
              <a:gd name="csX34" fmla="*/ 2150533 w 3107266"/>
              <a:gd name="csY34" fmla="*/ 182034 h 804334"/>
              <a:gd name="csX35" fmla="*/ 1651000 w 3107266"/>
              <a:gd name="csY35" fmla="*/ 563034 h 804334"/>
              <a:gd name="csX36" fmla="*/ 1651000 w 3107266"/>
              <a:gd name="csY36" fmla="*/ 613834 h 804334"/>
              <a:gd name="csX37" fmla="*/ 1540933 w 3107266"/>
              <a:gd name="csY37" fmla="*/ 647700 h 804334"/>
              <a:gd name="csX38" fmla="*/ 1231900 w 3107266"/>
              <a:gd name="csY38" fmla="*/ 770467 h 804334"/>
              <a:gd name="csX39" fmla="*/ 1087966 w 3107266"/>
              <a:gd name="csY39" fmla="*/ 800100 h 804334"/>
              <a:gd name="csX40" fmla="*/ 0 w 3107266"/>
              <a:gd name="csY40" fmla="*/ 804334 h 804334"/>
              <a:gd name="csX0" fmla="*/ 0 w 3073400"/>
              <a:gd name="csY0" fmla="*/ 804334 h 804334"/>
              <a:gd name="csX1" fmla="*/ 0 w 3073400"/>
              <a:gd name="csY1" fmla="*/ 749300 h 804334"/>
              <a:gd name="csX2" fmla="*/ 1016000 w 3073400"/>
              <a:gd name="csY2" fmla="*/ 723900 h 804334"/>
              <a:gd name="csX3" fmla="*/ 1181100 w 3073400"/>
              <a:gd name="csY3" fmla="*/ 690034 h 804334"/>
              <a:gd name="csX4" fmla="*/ 1320800 w 3073400"/>
              <a:gd name="csY4" fmla="*/ 626534 h 804334"/>
              <a:gd name="csX5" fmla="*/ 1460500 w 3073400"/>
              <a:gd name="csY5" fmla="*/ 512234 h 804334"/>
              <a:gd name="csX6" fmla="*/ 1579033 w 3073400"/>
              <a:gd name="csY6" fmla="*/ 452967 h 804334"/>
              <a:gd name="csX7" fmla="*/ 1574800 w 3073400"/>
              <a:gd name="csY7" fmla="*/ 406400 h 804334"/>
              <a:gd name="csX8" fmla="*/ 1680633 w 3073400"/>
              <a:gd name="csY8" fmla="*/ 368300 h 804334"/>
              <a:gd name="csX9" fmla="*/ 1684866 w 3073400"/>
              <a:gd name="csY9" fmla="*/ 427567 h 804334"/>
              <a:gd name="csX10" fmla="*/ 1739900 w 3073400"/>
              <a:gd name="csY10" fmla="*/ 410634 h 804334"/>
              <a:gd name="csX11" fmla="*/ 2091266 w 3073400"/>
              <a:gd name="csY11" fmla="*/ 118534 h 804334"/>
              <a:gd name="csX12" fmla="*/ 2226733 w 3073400"/>
              <a:gd name="csY12" fmla="*/ 46567 h 804334"/>
              <a:gd name="csX13" fmla="*/ 2429933 w 3073400"/>
              <a:gd name="csY13" fmla="*/ 0 h 804334"/>
              <a:gd name="csX14" fmla="*/ 2531533 w 3073400"/>
              <a:gd name="csY14" fmla="*/ 8467 h 804334"/>
              <a:gd name="csX15" fmla="*/ 2633133 w 3073400"/>
              <a:gd name="csY15" fmla="*/ 71967 h 804334"/>
              <a:gd name="csX16" fmla="*/ 2971800 w 3073400"/>
              <a:gd name="csY16" fmla="*/ 279400 h 804334"/>
              <a:gd name="csX17" fmla="*/ 3022600 w 3073400"/>
              <a:gd name="csY17" fmla="*/ 304800 h 804334"/>
              <a:gd name="csX18" fmla="*/ 3073400 w 3073400"/>
              <a:gd name="csY18" fmla="*/ 448734 h 804334"/>
              <a:gd name="csX19" fmla="*/ 2637366 w 3073400"/>
              <a:gd name="csY19" fmla="*/ 173567 h 804334"/>
              <a:gd name="csX20" fmla="*/ 2628900 w 3073400"/>
              <a:gd name="csY20" fmla="*/ 186267 h 804334"/>
              <a:gd name="csX21" fmla="*/ 2798233 w 3073400"/>
              <a:gd name="csY21" fmla="*/ 355600 h 804334"/>
              <a:gd name="csX22" fmla="*/ 2747433 w 3073400"/>
              <a:gd name="csY22" fmla="*/ 461434 h 804334"/>
              <a:gd name="csX23" fmla="*/ 2726266 w 3073400"/>
              <a:gd name="csY23" fmla="*/ 469900 h 804334"/>
              <a:gd name="csX24" fmla="*/ 2353733 w 3073400"/>
              <a:gd name="csY24" fmla="*/ 381000 h 804334"/>
              <a:gd name="csX25" fmla="*/ 2383366 w 3073400"/>
              <a:gd name="csY25" fmla="*/ 330200 h 804334"/>
              <a:gd name="csX26" fmla="*/ 2357966 w 3073400"/>
              <a:gd name="csY26" fmla="*/ 287867 h 804334"/>
              <a:gd name="csX27" fmla="*/ 2501900 w 3073400"/>
              <a:gd name="csY27" fmla="*/ 148167 h 804334"/>
              <a:gd name="csX28" fmla="*/ 2569633 w 3073400"/>
              <a:gd name="csY28" fmla="*/ 186267 h 804334"/>
              <a:gd name="csX29" fmla="*/ 2599266 w 3073400"/>
              <a:gd name="csY29" fmla="*/ 143934 h 804334"/>
              <a:gd name="csX30" fmla="*/ 2476500 w 3073400"/>
              <a:gd name="csY30" fmla="*/ 110067 h 804334"/>
              <a:gd name="csX31" fmla="*/ 2387600 w 3073400"/>
              <a:gd name="csY31" fmla="*/ 101600 h 804334"/>
              <a:gd name="csX32" fmla="*/ 2252133 w 3073400"/>
              <a:gd name="csY32" fmla="*/ 127000 h 804334"/>
              <a:gd name="csX33" fmla="*/ 2150533 w 3073400"/>
              <a:gd name="csY33" fmla="*/ 182034 h 804334"/>
              <a:gd name="csX34" fmla="*/ 1651000 w 3073400"/>
              <a:gd name="csY34" fmla="*/ 563034 h 804334"/>
              <a:gd name="csX35" fmla="*/ 1651000 w 3073400"/>
              <a:gd name="csY35" fmla="*/ 613834 h 804334"/>
              <a:gd name="csX36" fmla="*/ 1540933 w 3073400"/>
              <a:gd name="csY36" fmla="*/ 647700 h 804334"/>
              <a:gd name="csX37" fmla="*/ 1231900 w 3073400"/>
              <a:gd name="csY37" fmla="*/ 770467 h 804334"/>
              <a:gd name="csX38" fmla="*/ 1087966 w 3073400"/>
              <a:gd name="csY38" fmla="*/ 800100 h 804334"/>
              <a:gd name="csX39" fmla="*/ 0 w 3073400"/>
              <a:gd name="csY39" fmla="*/ 804334 h 804334"/>
              <a:gd name="csX0" fmla="*/ 0 w 3055558"/>
              <a:gd name="csY0" fmla="*/ 804334 h 804334"/>
              <a:gd name="csX1" fmla="*/ 0 w 3055558"/>
              <a:gd name="csY1" fmla="*/ 749300 h 804334"/>
              <a:gd name="csX2" fmla="*/ 1016000 w 3055558"/>
              <a:gd name="csY2" fmla="*/ 723900 h 804334"/>
              <a:gd name="csX3" fmla="*/ 1181100 w 3055558"/>
              <a:gd name="csY3" fmla="*/ 690034 h 804334"/>
              <a:gd name="csX4" fmla="*/ 1320800 w 3055558"/>
              <a:gd name="csY4" fmla="*/ 626534 h 804334"/>
              <a:gd name="csX5" fmla="*/ 1460500 w 3055558"/>
              <a:gd name="csY5" fmla="*/ 512234 h 804334"/>
              <a:gd name="csX6" fmla="*/ 1579033 w 3055558"/>
              <a:gd name="csY6" fmla="*/ 452967 h 804334"/>
              <a:gd name="csX7" fmla="*/ 1574800 w 3055558"/>
              <a:gd name="csY7" fmla="*/ 406400 h 804334"/>
              <a:gd name="csX8" fmla="*/ 1680633 w 3055558"/>
              <a:gd name="csY8" fmla="*/ 368300 h 804334"/>
              <a:gd name="csX9" fmla="*/ 1684866 w 3055558"/>
              <a:gd name="csY9" fmla="*/ 427567 h 804334"/>
              <a:gd name="csX10" fmla="*/ 1739900 w 3055558"/>
              <a:gd name="csY10" fmla="*/ 410634 h 804334"/>
              <a:gd name="csX11" fmla="*/ 2091266 w 3055558"/>
              <a:gd name="csY11" fmla="*/ 118534 h 804334"/>
              <a:gd name="csX12" fmla="*/ 2226733 w 3055558"/>
              <a:gd name="csY12" fmla="*/ 46567 h 804334"/>
              <a:gd name="csX13" fmla="*/ 2429933 w 3055558"/>
              <a:gd name="csY13" fmla="*/ 0 h 804334"/>
              <a:gd name="csX14" fmla="*/ 2531533 w 3055558"/>
              <a:gd name="csY14" fmla="*/ 8467 h 804334"/>
              <a:gd name="csX15" fmla="*/ 2633133 w 3055558"/>
              <a:gd name="csY15" fmla="*/ 71967 h 804334"/>
              <a:gd name="csX16" fmla="*/ 2971800 w 3055558"/>
              <a:gd name="csY16" fmla="*/ 279400 h 804334"/>
              <a:gd name="csX17" fmla="*/ 3022600 w 3055558"/>
              <a:gd name="csY17" fmla="*/ 304800 h 804334"/>
              <a:gd name="csX18" fmla="*/ 3055558 w 3055558"/>
              <a:gd name="csY18" fmla="*/ 448734 h 804334"/>
              <a:gd name="csX19" fmla="*/ 2637366 w 3055558"/>
              <a:gd name="csY19" fmla="*/ 173567 h 804334"/>
              <a:gd name="csX20" fmla="*/ 2628900 w 3055558"/>
              <a:gd name="csY20" fmla="*/ 186267 h 804334"/>
              <a:gd name="csX21" fmla="*/ 2798233 w 3055558"/>
              <a:gd name="csY21" fmla="*/ 355600 h 804334"/>
              <a:gd name="csX22" fmla="*/ 2747433 w 3055558"/>
              <a:gd name="csY22" fmla="*/ 461434 h 804334"/>
              <a:gd name="csX23" fmla="*/ 2726266 w 3055558"/>
              <a:gd name="csY23" fmla="*/ 469900 h 804334"/>
              <a:gd name="csX24" fmla="*/ 2353733 w 3055558"/>
              <a:gd name="csY24" fmla="*/ 381000 h 804334"/>
              <a:gd name="csX25" fmla="*/ 2383366 w 3055558"/>
              <a:gd name="csY25" fmla="*/ 330200 h 804334"/>
              <a:gd name="csX26" fmla="*/ 2357966 w 3055558"/>
              <a:gd name="csY26" fmla="*/ 287867 h 804334"/>
              <a:gd name="csX27" fmla="*/ 2501900 w 3055558"/>
              <a:gd name="csY27" fmla="*/ 148167 h 804334"/>
              <a:gd name="csX28" fmla="*/ 2569633 w 3055558"/>
              <a:gd name="csY28" fmla="*/ 186267 h 804334"/>
              <a:gd name="csX29" fmla="*/ 2599266 w 3055558"/>
              <a:gd name="csY29" fmla="*/ 143934 h 804334"/>
              <a:gd name="csX30" fmla="*/ 2476500 w 3055558"/>
              <a:gd name="csY30" fmla="*/ 110067 h 804334"/>
              <a:gd name="csX31" fmla="*/ 2387600 w 3055558"/>
              <a:gd name="csY31" fmla="*/ 101600 h 804334"/>
              <a:gd name="csX32" fmla="*/ 2252133 w 3055558"/>
              <a:gd name="csY32" fmla="*/ 127000 h 804334"/>
              <a:gd name="csX33" fmla="*/ 2150533 w 3055558"/>
              <a:gd name="csY33" fmla="*/ 182034 h 804334"/>
              <a:gd name="csX34" fmla="*/ 1651000 w 3055558"/>
              <a:gd name="csY34" fmla="*/ 563034 h 804334"/>
              <a:gd name="csX35" fmla="*/ 1651000 w 3055558"/>
              <a:gd name="csY35" fmla="*/ 613834 h 804334"/>
              <a:gd name="csX36" fmla="*/ 1540933 w 3055558"/>
              <a:gd name="csY36" fmla="*/ 647700 h 804334"/>
              <a:gd name="csX37" fmla="*/ 1231900 w 3055558"/>
              <a:gd name="csY37" fmla="*/ 770467 h 804334"/>
              <a:gd name="csX38" fmla="*/ 1087966 w 3055558"/>
              <a:gd name="csY38" fmla="*/ 800100 h 804334"/>
              <a:gd name="csX39" fmla="*/ 0 w 3055558"/>
              <a:gd name="csY39" fmla="*/ 804334 h 804334"/>
              <a:gd name="csX0" fmla="*/ 0 w 3022600"/>
              <a:gd name="csY0" fmla="*/ 804334 h 804334"/>
              <a:gd name="csX1" fmla="*/ 0 w 3022600"/>
              <a:gd name="csY1" fmla="*/ 749300 h 804334"/>
              <a:gd name="csX2" fmla="*/ 1016000 w 3022600"/>
              <a:gd name="csY2" fmla="*/ 723900 h 804334"/>
              <a:gd name="csX3" fmla="*/ 1181100 w 3022600"/>
              <a:gd name="csY3" fmla="*/ 690034 h 804334"/>
              <a:gd name="csX4" fmla="*/ 1320800 w 3022600"/>
              <a:gd name="csY4" fmla="*/ 626534 h 804334"/>
              <a:gd name="csX5" fmla="*/ 1460500 w 3022600"/>
              <a:gd name="csY5" fmla="*/ 512234 h 804334"/>
              <a:gd name="csX6" fmla="*/ 1579033 w 3022600"/>
              <a:gd name="csY6" fmla="*/ 452967 h 804334"/>
              <a:gd name="csX7" fmla="*/ 1574800 w 3022600"/>
              <a:gd name="csY7" fmla="*/ 406400 h 804334"/>
              <a:gd name="csX8" fmla="*/ 1680633 w 3022600"/>
              <a:gd name="csY8" fmla="*/ 368300 h 804334"/>
              <a:gd name="csX9" fmla="*/ 1684866 w 3022600"/>
              <a:gd name="csY9" fmla="*/ 427567 h 804334"/>
              <a:gd name="csX10" fmla="*/ 1739900 w 3022600"/>
              <a:gd name="csY10" fmla="*/ 410634 h 804334"/>
              <a:gd name="csX11" fmla="*/ 2091266 w 3022600"/>
              <a:gd name="csY11" fmla="*/ 118534 h 804334"/>
              <a:gd name="csX12" fmla="*/ 2226733 w 3022600"/>
              <a:gd name="csY12" fmla="*/ 46567 h 804334"/>
              <a:gd name="csX13" fmla="*/ 2429933 w 3022600"/>
              <a:gd name="csY13" fmla="*/ 0 h 804334"/>
              <a:gd name="csX14" fmla="*/ 2531533 w 3022600"/>
              <a:gd name="csY14" fmla="*/ 8467 h 804334"/>
              <a:gd name="csX15" fmla="*/ 2633133 w 3022600"/>
              <a:gd name="csY15" fmla="*/ 71967 h 804334"/>
              <a:gd name="csX16" fmla="*/ 2971800 w 3022600"/>
              <a:gd name="csY16" fmla="*/ 279400 h 804334"/>
              <a:gd name="csX17" fmla="*/ 3022600 w 3022600"/>
              <a:gd name="csY17" fmla="*/ 304800 h 804334"/>
              <a:gd name="csX18" fmla="*/ 2637366 w 3022600"/>
              <a:gd name="csY18" fmla="*/ 173567 h 804334"/>
              <a:gd name="csX19" fmla="*/ 2628900 w 3022600"/>
              <a:gd name="csY19" fmla="*/ 186267 h 804334"/>
              <a:gd name="csX20" fmla="*/ 2798233 w 3022600"/>
              <a:gd name="csY20" fmla="*/ 355600 h 804334"/>
              <a:gd name="csX21" fmla="*/ 2747433 w 3022600"/>
              <a:gd name="csY21" fmla="*/ 461434 h 804334"/>
              <a:gd name="csX22" fmla="*/ 2726266 w 3022600"/>
              <a:gd name="csY22" fmla="*/ 469900 h 804334"/>
              <a:gd name="csX23" fmla="*/ 2353733 w 3022600"/>
              <a:gd name="csY23" fmla="*/ 381000 h 804334"/>
              <a:gd name="csX24" fmla="*/ 2383366 w 3022600"/>
              <a:gd name="csY24" fmla="*/ 330200 h 804334"/>
              <a:gd name="csX25" fmla="*/ 2357966 w 3022600"/>
              <a:gd name="csY25" fmla="*/ 287867 h 804334"/>
              <a:gd name="csX26" fmla="*/ 2501900 w 3022600"/>
              <a:gd name="csY26" fmla="*/ 148167 h 804334"/>
              <a:gd name="csX27" fmla="*/ 2569633 w 3022600"/>
              <a:gd name="csY27" fmla="*/ 186267 h 804334"/>
              <a:gd name="csX28" fmla="*/ 2599266 w 3022600"/>
              <a:gd name="csY28" fmla="*/ 143934 h 804334"/>
              <a:gd name="csX29" fmla="*/ 2476500 w 3022600"/>
              <a:gd name="csY29" fmla="*/ 110067 h 804334"/>
              <a:gd name="csX30" fmla="*/ 2387600 w 3022600"/>
              <a:gd name="csY30" fmla="*/ 101600 h 804334"/>
              <a:gd name="csX31" fmla="*/ 2252133 w 3022600"/>
              <a:gd name="csY31" fmla="*/ 127000 h 804334"/>
              <a:gd name="csX32" fmla="*/ 2150533 w 3022600"/>
              <a:gd name="csY32" fmla="*/ 182034 h 804334"/>
              <a:gd name="csX33" fmla="*/ 1651000 w 3022600"/>
              <a:gd name="csY33" fmla="*/ 563034 h 804334"/>
              <a:gd name="csX34" fmla="*/ 1651000 w 3022600"/>
              <a:gd name="csY34" fmla="*/ 613834 h 804334"/>
              <a:gd name="csX35" fmla="*/ 1540933 w 3022600"/>
              <a:gd name="csY35" fmla="*/ 647700 h 804334"/>
              <a:gd name="csX36" fmla="*/ 1231900 w 3022600"/>
              <a:gd name="csY36" fmla="*/ 770467 h 804334"/>
              <a:gd name="csX37" fmla="*/ 1087966 w 3022600"/>
              <a:gd name="csY37" fmla="*/ 800100 h 804334"/>
              <a:gd name="csX38" fmla="*/ 0 w 3022600"/>
              <a:gd name="csY38" fmla="*/ 804334 h 804334"/>
              <a:gd name="csX0" fmla="*/ 0 w 2971800"/>
              <a:gd name="csY0" fmla="*/ 804334 h 804334"/>
              <a:gd name="csX1" fmla="*/ 0 w 2971800"/>
              <a:gd name="csY1" fmla="*/ 749300 h 804334"/>
              <a:gd name="csX2" fmla="*/ 1016000 w 2971800"/>
              <a:gd name="csY2" fmla="*/ 723900 h 804334"/>
              <a:gd name="csX3" fmla="*/ 1181100 w 2971800"/>
              <a:gd name="csY3" fmla="*/ 690034 h 804334"/>
              <a:gd name="csX4" fmla="*/ 1320800 w 2971800"/>
              <a:gd name="csY4" fmla="*/ 626534 h 804334"/>
              <a:gd name="csX5" fmla="*/ 1460500 w 2971800"/>
              <a:gd name="csY5" fmla="*/ 512234 h 804334"/>
              <a:gd name="csX6" fmla="*/ 1579033 w 2971800"/>
              <a:gd name="csY6" fmla="*/ 452967 h 804334"/>
              <a:gd name="csX7" fmla="*/ 1574800 w 2971800"/>
              <a:gd name="csY7" fmla="*/ 406400 h 804334"/>
              <a:gd name="csX8" fmla="*/ 1680633 w 2971800"/>
              <a:gd name="csY8" fmla="*/ 368300 h 804334"/>
              <a:gd name="csX9" fmla="*/ 1684866 w 2971800"/>
              <a:gd name="csY9" fmla="*/ 427567 h 804334"/>
              <a:gd name="csX10" fmla="*/ 1739900 w 2971800"/>
              <a:gd name="csY10" fmla="*/ 410634 h 804334"/>
              <a:gd name="csX11" fmla="*/ 2091266 w 2971800"/>
              <a:gd name="csY11" fmla="*/ 118534 h 804334"/>
              <a:gd name="csX12" fmla="*/ 2226733 w 2971800"/>
              <a:gd name="csY12" fmla="*/ 46567 h 804334"/>
              <a:gd name="csX13" fmla="*/ 2429933 w 2971800"/>
              <a:gd name="csY13" fmla="*/ 0 h 804334"/>
              <a:gd name="csX14" fmla="*/ 2531533 w 2971800"/>
              <a:gd name="csY14" fmla="*/ 8467 h 804334"/>
              <a:gd name="csX15" fmla="*/ 2633133 w 2971800"/>
              <a:gd name="csY15" fmla="*/ 71967 h 804334"/>
              <a:gd name="csX16" fmla="*/ 2971800 w 2971800"/>
              <a:gd name="csY16" fmla="*/ 279400 h 804334"/>
              <a:gd name="csX17" fmla="*/ 2637366 w 2971800"/>
              <a:gd name="csY17" fmla="*/ 173567 h 804334"/>
              <a:gd name="csX18" fmla="*/ 2628900 w 2971800"/>
              <a:gd name="csY18" fmla="*/ 186267 h 804334"/>
              <a:gd name="csX19" fmla="*/ 2798233 w 2971800"/>
              <a:gd name="csY19" fmla="*/ 355600 h 804334"/>
              <a:gd name="csX20" fmla="*/ 2747433 w 2971800"/>
              <a:gd name="csY20" fmla="*/ 461434 h 804334"/>
              <a:gd name="csX21" fmla="*/ 2726266 w 2971800"/>
              <a:gd name="csY21" fmla="*/ 469900 h 804334"/>
              <a:gd name="csX22" fmla="*/ 2353733 w 2971800"/>
              <a:gd name="csY22" fmla="*/ 381000 h 804334"/>
              <a:gd name="csX23" fmla="*/ 2383366 w 2971800"/>
              <a:gd name="csY23" fmla="*/ 330200 h 804334"/>
              <a:gd name="csX24" fmla="*/ 2357966 w 2971800"/>
              <a:gd name="csY24" fmla="*/ 287867 h 804334"/>
              <a:gd name="csX25" fmla="*/ 2501900 w 2971800"/>
              <a:gd name="csY25" fmla="*/ 148167 h 804334"/>
              <a:gd name="csX26" fmla="*/ 2569633 w 2971800"/>
              <a:gd name="csY26" fmla="*/ 186267 h 804334"/>
              <a:gd name="csX27" fmla="*/ 2599266 w 2971800"/>
              <a:gd name="csY27" fmla="*/ 143934 h 804334"/>
              <a:gd name="csX28" fmla="*/ 2476500 w 2971800"/>
              <a:gd name="csY28" fmla="*/ 110067 h 804334"/>
              <a:gd name="csX29" fmla="*/ 2387600 w 2971800"/>
              <a:gd name="csY29" fmla="*/ 101600 h 804334"/>
              <a:gd name="csX30" fmla="*/ 2252133 w 2971800"/>
              <a:gd name="csY30" fmla="*/ 127000 h 804334"/>
              <a:gd name="csX31" fmla="*/ 2150533 w 2971800"/>
              <a:gd name="csY31" fmla="*/ 182034 h 804334"/>
              <a:gd name="csX32" fmla="*/ 1651000 w 2971800"/>
              <a:gd name="csY32" fmla="*/ 563034 h 804334"/>
              <a:gd name="csX33" fmla="*/ 1651000 w 2971800"/>
              <a:gd name="csY33" fmla="*/ 613834 h 804334"/>
              <a:gd name="csX34" fmla="*/ 1540933 w 2971800"/>
              <a:gd name="csY34" fmla="*/ 647700 h 804334"/>
              <a:gd name="csX35" fmla="*/ 1231900 w 2971800"/>
              <a:gd name="csY35" fmla="*/ 770467 h 804334"/>
              <a:gd name="csX36" fmla="*/ 1087966 w 2971800"/>
              <a:gd name="csY36" fmla="*/ 800100 h 804334"/>
              <a:gd name="csX37" fmla="*/ 0 w 2971800"/>
              <a:gd name="csY37" fmla="*/ 804334 h 804334"/>
              <a:gd name="csX0" fmla="*/ 0 w 2798233"/>
              <a:gd name="csY0" fmla="*/ 804334 h 804334"/>
              <a:gd name="csX1" fmla="*/ 0 w 2798233"/>
              <a:gd name="csY1" fmla="*/ 749300 h 804334"/>
              <a:gd name="csX2" fmla="*/ 1016000 w 2798233"/>
              <a:gd name="csY2" fmla="*/ 723900 h 804334"/>
              <a:gd name="csX3" fmla="*/ 1181100 w 2798233"/>
              <a:gd name="csY3" fmla="*/ 690034 h 804334"/>
              <a:gd name="csX4" fmla="*/ 1320800 w 2798233"/>
              <a:gd name="csY4" fmla="*/ 626534 h 804334"/>
              <a:gd name="csX5" fmla="*/ 1460500 w 2798233"/>
              <a:gd name="csY5" fmla="*/ 512234 h 804334"/>
              <a:gd name="csX6" fmla="*/ 1579033 w 2798233"/>
              <a:gd name="csY6" fmla="*/ 452967 h 804334"/>
              <a:gd name="csX7" fmla="*/ 1574800 w 2798233"/>
              <a:gd name="csY7" fmla="*/ 406400 h 804334"/>
              <a:gd name="csX8" fmla="*/ 1680633 w 2798233"/>
              <a:gd name="csY8" fmla="*/ 368300 h 804334"/>
              <a:gd name="csX9" fmla="*/ 1684866 w 2798233"/>
              <a:gd name="csY9" fmla="*/ 427567 h 804334"/>
              <a:gd name="csX10" fmla="*/ 1739900 w 2798233"/>
              <a:gd name="csY10" fmla="*/ 410634 h 804334"/>
              <a:gd name="csX11" fmla="*/ 2091266 w 2798233"/>
              <a:gd name="csY11" fmla="*/ 118534 h 804334"/>
              <a:gd name="csX12" fmla="*/ 2226733 w 2798233"/>
              <a:gd name="csY12" fmla="*/ 46567 h 804334"/>
              <a:gd name="csX13" fmla="*/ 2429933 w 2798233"/>
              <a:gd name="csY13" fmla="*/ 0 h 804334"/>
              <a:gd name="csX14" fmla="*/ 2531533 w 2798233"/>
              <a:gd name="csY14" fmla="*/ 8467 h 804334"/>
              <a:gd name="csX15" fmla="*/ 2633133 w 2798233"/>
              <a:gd name="csY15" fmla="*/ 71967 h 804334"/>
              <a:gd name="csX16" fmla="*/ 2637366 w 2798233"/>
              <a:gd name="csY16" fmla="*/ 173567 h 804334"/>
              <a:gd name="csX17" fmla="*/ 2628900 w 2798233"/>
              <a:gd name="csY17" fmla="*/ 186267 h 804334"/>
              <a:gd name="csX18" fmla="*/ 2798233 w 2798233"/>
              <a:gd name="csY18" fmla="*/ 355600 h 804334"/>
              <a:gd name="csX19" fmla="*/ 2747433 w 2798233"/>
              <a:gd name="csY19" fmla="*/ 461434 h 804334"/>
              <a:gd name="csX20" fmla="*/ 2726266 w 2798233"/>
              <a:gd name="csY20" fmla="*/ 469900 h 804334"/>
              <a:gd name="csX21" fmla="*/ 2353733 w 2798233"/>
              <a:gd name="csY21" fmla="*/ 381000 h 804334"/>
              <a:gd name="csX22" fmla="*/ 2383366 w 2798233"/>
              <a:gd name="csY22" fmla="*/ 330200 h 804334"/>
              <a:gd name="csX23" fmla="*/ 2357966 w 2798233"/>
              <a:gd name="csY23" fmla="*/ 287867 h 804334"/>
              <a:gd name="csX24" fmla="*/ 2501900 w 2798233"/>
              <a:gd name="csY24" fmla="*/ 148167 h 804334"/>
              <a:gd name="csX25" fmla="*/ 2569633 w 2798233"/>
              <a:gd name="csY25" fmla="*/ 186267 h 804334"/>
              <a:gd name="csX26" fmla="*/ 2599266 w 2798233"/>
              <a:gd name="csY26" fmla="*/ 143934 h 804334"/>
              <a:gd name="csX27" fmla="*/ 2476500 w 2798233"/>
              <a:gd name="csY27" fmla="*/ 110067 h 804334"/>
              <a:gd name="csX28" fmla="*/ 2387600 w 2798233"/>
              <a:gd name="csY28" fmla="*/ 101600 h 804334"/>
              <a:gd name="csX29" fmla="*/ 2252133 w 2798233"/>
              <a:gd name="csY29" fmla="*/ 127000 h 804334"/>
              <a:gd name="csX30" fmla="*/ 2150533 w 2798233"/>
              <a:gd name="csY30" fmla="*/ 182034 h 804334"/>
              <a:gd name="csX31" fmla="*/ 1651000 w 2798233"/>
              <a:gd name="csY31" fmla="*/ 563034 h 804334"/>
              <a:gd name="csX32" fmla="*/ 1651000 w 2798233"/>
              <a:gd name="csY32" fmla="*/ 613834 h 804334"/>
              <a:gd name="csX33" fmla="*/ 1540933 w 2798233"/>
              <a:gd name="csY33" fmla="*/ 647700 h 804334"/>
              <a:gd name="csX34" fmla="*/ 1231900 w 2798233"/>
              <a:gd name="csY34" fmla="*/ 770467 h 804334"/>
              <a:gd name="csX35" fmla="*/ 1087966 w 2798233"/>
              <a:gd name="csY35" fmla="*/ 800100 h 804334"/>
              <a:gd name="csX36" fmla="*/ 0 w 2798233"/>
              <a:gd name="csY36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726266 w 2747433"/>
              <a:gd name="csY19" fmla="*/ 469900 h 804334"/>
              <a:gd name="csX20" fmla="*/ 2353733 w 2747433"/>
              <a:gd name="csY20" fmla="*/ 381000 h 804334"/>
              <a:gd name="csX21" fmla="*/ 2383366 w 2747433"/>
              <a:gd name="csY21" fmla="*/ 330200 h 804334"/>
              <a:gd name="csX22" fmla="*/ 2357966 w 2747433"/>
              <a:gd name="csY22" fmla="*/ 287867 h 804334"/>
              <a:gd name="csX23" fmla="*/ 2501900 w 2747433"/>
              <a:gd name="csY23" fmla="*/ 148167 h 804334"/>
              <a:gd name="csX24" fmla="*/ 2569633 w 2747433"/>
              <a:gd name="csY24" fmla="*/ 186267 h 804334"/>
              <a:gd name="csX25" fmla="*/ 2599266 w 2747433"/>
              <a:gd name="csY25" fmla="*/ 143934 h 804334"/>
              <a:gd name="csX26" fmla="*/ 2476500 w 2747433"/>
              <a:gd name="csY26" fmla="*/ 110067 h 804334"/>
              <a:gd name="csX27" fmla="*/ 2387600 w 2747433"/>
              <a:gd name="csY27" fmla="*/ 101600 h 804334"/>
              <a:gd name="csX28" fmla="*/ 2252133 w 2747433"/>
              <a:gd name="csY28" fmla="*/ 127000 h 804334"/>
              <a:gd name="csX29" fmla="*/ 2150533 w 2747433"/>
              <a:gd name="csY29" fmla="*/ 182034 h 804334"/>
              <a:gd name="csX30" fmla="*/ 1651000 w 2747433"/>
              <a:gd name="csY30" fmla="*/ 563034 h 804334"/>
              <a:gd name="csX31" fmla="*/ 1651000 w 2747433"/>
              <a:gd name="csY31" fmla="*/ 613834 h 804334"/>
              <a:gd name="csX32" fmla="*/ 1540933 w 2747433"/>
              <a:gd name="csY32" fmla="*/ 647700 h 804334"/>
              <a:gd name="csX33" fmla="*/ 1231900 w 2747433"/>
              <a:gd name="csY33" fmla="*/ 770467 h 804334"/>
              <a:gd name="csX34" fmla="*/ 1087966 w 2747433"/>
              <a:gd name="csY34" fmla="*/ 800100 h 804334"/>
              <a:gd name="csX35" fmla="*/ 0 w 2747433"/>
              <a:gd name="csY35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353733 w 2747433"/>
              <a:gd name="csY19" fmla="*/ 381000 h 804334"/>
              <a:gd name="csX20" fmla="*/ 2383366 w 2747433"/>
              <a:gd name="csY20" fmla="*/ 330200 h 804334"/>
              <a:gd name="csX21" fmla="*/ 2357966 w 2747433"/>
              <a:gd name="csY21" fmla="*/ 287867 h 804334"/>
              <a:gd name="csX22" fmla="*/ 2501900 w 2747433"/>
              <a:gd name="csY22" fmla="*/ 148167 h 804334"/>
              <a:gd name="csX23" fmla="*/ 2569633 w 2747433"/>
              <a:gd name="csY23" fmla="*/ 186267 h 804334"/>
              <a:gd name="csX24" fmla="*/ 2599266 w 2747433"/>
              <a:gd name="csY24" fmla="*/ 143934 h 804334"/>
              <a:gd name="csX25" fmla="*/ 2476500 w 2747433"/>
              <a:gd name="csY25" fmla="*/ 110067 h 804334"/>
              <a:gd name="csX26" fmla="*/ 2387600 w 2747433"/>
              <a:gd name="csY26" fmla="*/ 101600 h 804334"/>
              <a:gd name="csX27" fmla="*/ 2252133 w 2747433"/>
              <a:gd name="csY27" fmla="*/ 127000 h 804334"/>
              <a:gd name="csX28" fmla="*/ 2150533 w 2747433"/>
              <a:gd name="csY28" fmla="*/ 182034 h 804334"/>
              <a:gd name="csX29" fmla="*/ 1651000 w 2747433"/>
              <a:gd name="csY29" fmla="*/ 563034 h 804334"/>
              <a:gd name="csX30" fmla="*/ 1651000 w 2747433"/>
              <a:gd name="csY30" fmla="*/ 613834 h 804334"/>
              <a:gd name="csX31" fmla="*/ 1540933 w 2747433"/>
              <a:gd name="csY31" fmla="*/ 647700 h 804334"/>
              <a:gd name="csX32" fmla="*/ 1231900 w 2747433"/>
              <a:gd name="csY32" fmla="*/ 770467 h 804334"/>
              <a:gd name="csX33" fmla="*/ 1087966 w 2747433"/>
              <a:gd name="csY33" fmla="*/ 800100 h 804334"/>
              <a:gd name="csX34" fmla="*/ 0 w 2747433"/>
              <a:gd name="csY34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3733 w 2637366"/>
              <a:gd name="csY18" fmla="*/ 381000 h 804334"/>
              <a:gd name="csX19" fmla="*/ 2383366 w 2637366"/>
              <a:gd name="csY19" fmla="*/ 330200 h 804334"/>
              <a:gd name="csX20" fmla="*/ 2357966 w 2637366"/>
              <a:gd name="csY20" fmla="*/ 287867 h 804334"/>
              <a:gd name="csX21" fmla="*/ 2501900 w 2637366"/>
              <a:gd name="csY21" fmla="*/ 148167 h 804334"/>
              <a:gd name="csX22" fmla="*/ 2569633 w 2637366"/>
              <a:gd name="csY22" fmla="*/ 186267 h 804334"/>
              <a:gd name="csX23" fmla="*/ 2599266 w 2637366"/>
              <a:gd name="csY23" fmla="*/ 143934 h 804334"/>
              <a:gd name="csX24" fmla="*/ 2476500 w 2637366"/>
              <a:gd name="csY24" fmla="*/ 110067 h 804334"/>
              <a:gd name="csX25" fmla="*/ 2387600 w 2637366"/>
              <a:gd name="csY25" fmla="*/ 101600 h 804334"/>
              <a:gd name="csX26" fmla="*/ 2252133 w 2637366"/>
              <a:gd name="csY26" fmla="*/ 127000 h 804334"/>
              <a:gd name="csX27" fmla="*/ 2150533 w 2637366"/>
              <a:gd name="csY27" fmla="*/ 182034 h 804334"/>
              <a:gd name="csX28" fmla="*/ 1651000 w 2637366"/>
              <a:gd name="csY28" fmla="*/ 563034 h 804334"/>
              <a:gd name="csX29" fmla="*/ 1651000 w 2637366"/>
              <a:gd name="csY29" fmla="*/ 613834 h 804334"/>
              <a:gd name="csX30" fmla="*/ 1540933 w 2637366"/>
              <a:gd name="csY30" fmla="*/ 647700 h 804334"/>
              <a:gd name="csX31" fmla="*/ 1231900 w 2637366"/>
              <a:gd name="csY31" fmla="*/ 770467 h 804334"/>
              <a:gd name="csX32" fmla="*/ 1087966 w 2637366"/>
              <a:gd name="csY32" fmla="*/ 800100 h 804334"/>
              <a:gd name="csX33" fmla="*/ 0 w 2637366"/>
              <a:gd name="csY33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83366 w 2637366"/>
              <a:gd name="csY18" fmla="*/ 330200 h 804334"/>
              <a:gd name="csX19" fmla="*/ 2357966 w 2637366"/>
              <a:gd name="csY19" fmla="*/ 287867 h 804334"/>
              <a:gd name="csX20" fmla="*/ 2501900 w 2637366"/>
              <a:gd name="csY20" fmla="*/ 148167 h 804334"/>
              <a:gd name="csX21" fmla="*/ 2569633 w 2637366"/>
              <a:gd name="csY21" fmla="*/ 186267 h 804334"/>
              <a:gd name="csX22" fmla="*/ 2599266 w 2637366"/>
              <a:gd name="csY22" fmla="*/ 143934 h 804334"/>
              <a:gd name="csX23" fmla="*/ 2476500 w 2637366"/>
              <a:gd name="csY23" fmla="*/ 110067 h 804334"/>
              <a:gd name="csX24" fmla="*/ 2387600 w 2637366"/>
              <a:gd name="csY24" fmla="*/ 101600 h 804334"/>
              <a:gd name="csX25" fmla="*/ 2252133 w 2637366"/>
              <a:gd name="csY25" fmla="*/ 127000 h 804334"/>
              <a:gd name="csX26" fmla="*/ 2150533 w 2637366"/>
              <a:gd name="csY26" fmla="*/ 182034 h 804334"/>
              <a:gd name="csX27" fmla="*/ 1651000 w 2637366"/>
              <a:gd name="csY27" fmla="*/ 563034 h 804334"/>
              <a:gd name="csX28" fmla="*/ 1651000 w 2637366"/>
              <a:gd name="csY28" fmla="*/ 613834 h 804334"/>
              <a:gd name="csX29" fmla="*/ 1540933 w 2637366"/>
              <a:gd name="csY29" fmla="*/ 647700 h 804334"/>
              <a:gd name="csX30" fmla="*/ 1231900 w 2637366"/>
              <a:gd name="csY30" fmla="*/ 770467 h 804334"/>
              <a:gd name="csX31" fmla="*/ 1087966 w 2637366"/>
              <a:gd name="csY31" fmla="*/ 800100 h 804334"/>
              <a:gd name="csX32" fmla="*/ 0 w 2637366"/>
              <a:gd name="csY32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7966 w 2637366"/>
              <a:gd name="csY18" fmla="*/ 287867 h 804334"/>
              <a:gd name="csX19" fmla="*/ 2501900 w 2637366"/>
              <a:gd name="csY19" fmla="*/ 148167 h 804334"/>
              <a:gd name="csX20" fmla="*/ 2569633 w 2637366"/>
              <a:gd name="csY20" fmla="*/ 186267 h 804334"/>
              <a:gd name="csX21" fmla="*/ 2599266 w 2637366"/>
              <a:gd name="csY21" fmla="*/ 143934 h 804334"/>
              <a:gd name="csX22" fmla="*/ 2476500 w 2637366"/>
              <a:gd name="csY22" fmla="*/ 110067 h 804334"/>
              <a:gd name="csX23" fmla="*/ 2387600 w 2637366"/>
              <a:gd name="csY23" fmla="*/ 101600 h 804334"/>
              <a:gd name="csX24" fmla="*/ 2252133 w 2637366"/>
              <a:gd name="csY24" fmla="*/ 127000 h 804334"/>
              <a:gd name="csX25" fmla="*/ 2150533 w 2637366"/>
              <a:gd name="csY25" fmla="*/ 182034 h 804334"/>
              <a:gd name="csX26" fmla="*/ 1651000 w 2637366"/>
              <a:gd name="csY26" fmla="*/ 563034 h 804334"/>
              <a:gd name="csX27" fmla="*/ 1651000 w 2637366"/>
              <a:gd name="csY27" fmla="*/ 613834 h 804334"/>
              <a:gd name="csX28" fmla="*/ 1540933 w 2637366"/>
              <a:gd name="csY28" fmla="*/ 647700 h 804334"/>
              <a:gd name="csX29" fmla="*/ 1231900 w 2637366"/>
              <a:gd name="csY29" fmla="*/ 770467 h 804334"/>
              <a:gd name="csX30" fmla="*/ 1087966 w 2637366"/>
              <a:gd name="csY30" fmla="*/ 800100 h 804334"/>
              <a:gd name="csX31" fmla="*/ 0 w 2637366"/>
              <a:gd name="csY31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501900 w 2637366"/>
              <a:gd name="csY18" fmla="*/ 148167 h 804334"/>
              <a:gd name="csX19" fmla="*/ 2569633 w 2637366"/>
              <a:gd name="csY19" fmla="*/ 186267 h 804334"/>
              <a:gd name="csX20" fmla="*/ 2599266 w 2637366"/>
              <a:gd name="csY20" fmla="*/ 143934 h 804334"/>
              <a:gd name="csX21" fmla="*/ 2476500 w 2637366"/>
              <a:gd name="csY21" fmla="*/ 110067 h 804334"/>
              <a:gd name="csX22" fmla="*/ 2387600 w 2637366"/>
              <a:gd name="csY22" fmla="*/ 101600 h 804334"/>
              <a:gd name="csX23" fmla="*/ 2252133 w 2637366"/>
              <a:gd name="csY23" fmla="*/ 127000 h 804334"/>
              <a:gd name="csX24" fmla="*/ 2150533 w 2637366"/>
              <a:gd name="csY24" fmla="*/ 182034 h 804334"/>
              <a:gd name="csX25" fmla="*/ 1651000 w 2637366"/>
              <a:gd name="csY25" fmla="*/ 563034 h 804334"/>
              <a:gd name="csX26" fmla="*/ 1651000 w 2637366"/>
              <a:gd name="csY26" fmla="*/ 613834 h 804334"/>
              <a:gd name="csX27" fmla="*/ 1540933 w 2637366"/>
              <a:gd name="csY27" fmla="*/ 647700 h 804334"/>
              <a:gd name="csX28" fmla="*/ 1231900 w 2637366"/>
              <a:gd name="csY28" fmla="*/ 770467 h 804334"/>
              <a:gd name="csX29" fmla="*/ 1087966 w 2637366"/>
              <a:gd name="csY29" fmla="*/ 800100 h 804334"/>
              <a:gd name="csX30" fmla="*/ 0 w 2637366"/>
              <a:gd name="csY30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69633 w 2637366"/>
              <a:gd name="csY18" fmla="*/ 186267 h 804334"/>
              <a:gd name="csX19" fmla="*/ 2599266 w 2637366"/>
              <a:gd name="csY19" fmla="*/ 143934 h 804334"/>
              <a:gd name="csX20" fmla="*/ 2476500 w 2637366"/>
              <a:gd name="csY20" fmla="*/ 110067 h 804334"/>
              <a:gd name="csX21" fmla="*/ 2387600 w 2637366"/>
              <a:gd name="csY21" fmla="*/ 101600 h 804334"/>
              <a:gd name="csX22" fmla="*/ 2252133 w 2637366"/>
              <a:gd name="csY22" fmla="*/ 127000 h 804334"/>
              <a:gd name="csX23" fmla="*/ 2150533 w 2637366"/>
              <a:gd name="csY23" fmla="*/ 182034 h 804334"/>
              <a:gd name="csX24" fmla="*/ 1651000 w 2637366"/>
              <a:gd name="csY24" fmla="*/ 563034 h 804334"/>
              <a:gd name="csX25" fmla="*/ 1651000 w 2637366"/>
              <a:gd name="csY25" fmla="*/ 613834 h 804334"/>
              <a:gd name="csX26" fmla="*/ 1540933 w 2637366"/>
              <a:gd name="csY26" fmla="*/ 647700 h 804334"/>
              <a:gd name="csX27" fmla="*/ 1231900 w 2637366"/>
              <a:gd name="csY27" fmla="*/ 770467 h 804334"/>
              <a:gd name="csX28" fmla="*/ 1087966 w 2637366"/>
              <a:gd name="csY28" fmla="*/ 800100 h 804334"/>
              <a:gd name="csX29" fmla="*/ 0 w 2637366"/>
              <a:gd name="csY29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99266 w 2637366"/>
              <a:gd name="csY18" fmla="*/ 143934 h 804334"/>
              <a:gd name="csX19" fmla="*/ 2476500 w 2637366"/>
              <a:gd name="csY19" fmla="*/ 110067 h 804334"/>
              <a:gd name="csX20" fmla="*/ 2387600 w 2637366"/>
              <a:gd name="csY20" fmla="*/ 101600 h 804334"/>
              <a:gd name="csX21" fmla="*/ 2252133 w 2637366"/>
              <a:gd name="csY21" fmla="*/ 127000 h 804334"/>
              <a:gd name="csX22" fmla="*/ 2150533 w 2637366"/>
              <a:gd name="csY22" fmla="*/ 182034 h 804334"/>
              <a:gd name="csX23" fmla="*/ 1651000 w 2637366"/>
              <a:gd name="csY23" fmla="*/ 563034 h 804334"/>
              <a:gd name="csX24" fmla="*/ 1651000 w 2637366"/>
              <a:gd name="csY24" fmla="*/ 613834 h 804334"/>
              <a:gd name="csX25" fmla="*/ 1540933 w 2637366"/>
              <a:gd name="csY25" fmla="*/ 647700 h 804334"/>
              <a:gd name="csX26" fmla="*/ 1231900 w 2637366"/>
              <a:gd name="csY26" fmla="*/ 770467 h 804334"/>
              <a:gd name="csX27" fmla="*/ 1087966 w 2637366"/>
              <a:gd name="csY27" fmla="*/ 800100 h 804334"/>
              <a:gd name="csX28" fmla="*/ 0 w 2637366"/>
              <a:gd name="csY28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99266 w 2637366"/>
              <a:gd name="csY17" fmla="*/ 143934 h 804334"/>
              <a:gd name="csX18" fmla="*/ 2476500 w 2637366"/>
              <a:gd name="csY18" fmla="*/ 110067 h 804334"/>
              <a:gd name="csX19" fmla="*/ 2387600 w 2637366"/>
              <a:gd name="csY19" fmla="*/ 101600 h 804334"/>
              <a:gd name="csX20" fmla="*/ 2252133 w 2637366"/>
              <a:gd name="csY20" fmla="*/ 127000 h 804334"/>
              <a:gd name="csX21" fmla="*/ 2150533 w 2637366"/>
              <a:gd name="csY21" fmla="*/ 182034 h 804334"/>
              <a:gd name="csX22" fmla="*/ 1651000 w 2637366"/>
              <a:gd name="csY22" fmla="*/ 563034 h 804334"/>
              <a:gd name="csX23" fmla="*/ 1651000 w 2637366"/>
              <a:gd name="csY23" fmla="*/ 613834 h 804334"/>
              <a:gd name="csX24" fmla="*/ 1540933 w 2637366"/>
              <a:gd name="csY24" fmla="*/ 647700 h 804334"/>
              <a:gd name="csX25" fmla="*/ 1231900 w 2637366"/>
              <a:gd name="csY25" fmla="*/ 770467 h 804334"/>
              <a:gd name="csX26" fmla="*/ 1087966 w 2637366"/>
              <a:gd name="csY26" fmla="*/ 800100 h 804334"/>
              <a:gd name="csX27" fmla="*/ 0 w 2637366"/>
              <a:gd name="csY27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599266 w 2633133"/>
              <a:gd name="csY16" fmla="*/ 143934 h 804334"/>
              <a:gd name="csX17" fmla="*/ 2476500 w 2633133"/>
              <a:gd name="csY17" fmla="*/ 110067 h 804334"/>
              <a:gd name="csX18" fmla="*/ 2387600 w 2633133"/>
              <a:gd name="csY18" fmla="*/ 101600 h 804334"/>
              <a:gd name="csX19" fmla="*/ 2252133 w 2633133"/>
              <a:gd name="csY19" fmla="*/ 127000 h 804334"/>
              <a:gd name="csX20" fmla="*/ 2150533 w 2633133"/>
              <a:gd name="csY20" fmla="*/ 182034 h 804334"/>
              <a:gd name="csX21" fmla="*/ 1651000 w 2633133"/>
              <a:gd name="csY21" fmla="*/ 563034 h 804334"/>
              <a:gd name="csX22" fmla="*/ 1651000 w 2633133"/>
              <a:gd name="csY22" fmla="*/ 613834 h 804334"/>
              <a:gd name="csX23" fmla="*/ 1540933 w 2633133"/>
              <a:gd name="csY23" fmla="*/ 647700 h 804334"/>
              <a:gd name="csX24" fmla="*/ 1231900 w 2633133"/>
              <a:gd name="csY24" fmla="*/ 770467 h 804334"/>
              <a:gd name="csX25" fmla="*/ 1087966 w 2633133"/>
              <a:gd name="csY25" fmla="*/ 800100 h 804334"/>
              <a:gd name="csX26" fmla="*/ 0 w 2633133"/>
              <a:gd name="csY26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476500 w 2633133"/>
              <a:gd name="csY16" fmla="*/ 110067 h 804334"/>
              <a:gd name="csX17" fmla="*/ 2387600 w 2633133"/>
              <a:gd name="csY17" fmla="*/ 101600 h 804334"/>
              <a:gd name="csX18" fmla="*/ 2252133 w 2633133"/>
              <a:gd name="csY18" fmla="*/ 127000 h 804334"/>
              <a:gd name="csX19" fmla="*/ 2150533 w 2633133"/>
              <a:gd name="csY19" fmla="*/ 182034 h 804334"/>
              <a:gd name="csX20" fmla="*/ 1651000 w 2633133"/>
              <a:gd name="csY20" fmla="*/ 563034 h 804334"/>
              <a:gd name="csX21" fmla="*/ 1651000 w 2633133"/>
              <a:gd name="csY21" fmla="*/ 613834 h 804334"/>
              <a:gd name="csX22" fmla="*/ 1540933 w 2633133"/>
              <a:gd name="csY22" fmla="*/ 647700 h 804334"/>
              <a:gd name="csX23" fmla="*/ 1231900 w 2633133"/>
              <a:gd name="csY23" fmla="*/ 770467 h 804334"/>
              <a:gd name="csX24" fmla="*/ 1087966 w 2633133"/>
              <a:gd name="csY24" fmla="*/ 800100 h 804334"/>
              <a:gd name="csX25" fmla="*/ 0 w 2633133"/>
              <a:gd name="csY25" fmla="*/ 804334 h 804334"/>
              <a:gd name="csX0" fmla="*/ 0 w 2531533"/>
              <a:gd name="csY0" fmla="*/ 804334 h 804334"/>
              <a:gd name="csX1" fmla="*/ 0 w 2531533"/>
              <a:gd name="csY1" fmla="*/ 749300 h 804334"/>
              <a:gd name="csX2" fmla="*/ 1016000 w 2531533"/>
              <a:gd name="csY2" fmla="*/ 723900 h 804334"/>
              <a:gd name="csX3" fmla="*/ 1181100 w 2531533"/>
              <a:gd name="csY3" fmla="*/ 690034 h 804334"/>
              <a:gd name="csX4" fmla="*/ 1320800 w 2531533"/>
              <a:gd name="csY4" fmla="*/ 626534 h 804334"/>
              <a:gd name="csX5" fmla="*/ 1460500 w 2531533"/>
              <a:gd name="csY5" fmla="*/ 512234 h 804334"/>
              <a:gd name="csX6" fmla="*/ 1579033 w 2531533"/>
              <a:gd name="csY6" fmla="*/ 452967 h 804334"/>
              <a:gd name="csX7" fmla="*/ 1574800 w 2531533"/>
              <a:gd name="csY7" fmla="*/ 406400 h 804334"/>
              <a:gd name="csX8" fmla="*/ 1680633 w 2531533"/>
              <a:gd name="csY8" fmla="*/ 368300 h 804334"/>
              <a:gd name="csX9" fmla="*/ 1684866 w 2531533"/>
              <a:gd name="csY9" fmla="*/ 427567 h 804334"/>
              <a:gd name="csX10" fmla="*/ 1739900 w 2531533"/>
              <a:gd name="csY10" fmla="*/ 410634 h 804334"/>
              <a:gd name="csX11" fmla="*/ 2091266 w 2531533"/>
              <a:gd name="csY11" fmla="*/ 118534 h 804334"/>
              <a:gd name="csX12" fmla="*/ 2226733 w 2531533"/>
              <a:gd name="csY12" fmla="*/ 46567 h 804334"/>
              <a:gd name="csX13" fmla="*/ 2429933 w 2531533"/>
              <a:gd name="csY13" fmla="*/ 0 h 804334"/>
              <a:gd name="csX14" fmla="*/ 2531533 w 2531533"/>
              <a:gd name="csY14" fmla="*/ 8467 h 804334"/>
              <a:gd name="csX15" fmla="*/ 2476500 w 2531533"/>
              <a:gd name="csY15" fmla="*/ 110067 h 804334"/>
              <a:gd name="csX16" fmla="*/ 2387600 w 2531533"/>
              <a:gd name="csY16" fmla="*/ 101600 h 804334"/>
              <a:gd name="csX17" fmla="*/ 2252133 w 2531533"/>
              <a:gd name="csY17" fmla="*/ 127000 h 804334"/>
              <a:gd name="csX18" fmla="*/ 2150533 w 2531533"/>
              <a:gd name="csY18" fmla="*/ 182034 h 804334"/>
              <a:gd name="csX19" fmla="*/ 1651000 w 2531533"/>
              <a:gd name="csY19" fmla="*/ 563034 h 804334"/>
              <a:gd name="csX20" fmla="*/ 1651000 w 2531533"/>
              <a:gd name="csY20" fmla="*/ 613834 h 804334"/>
              <a:gd name="csX21" fmla="*/ 1540933 w 2531533"/>
              <a:gd name="csY21" fmla="*/ 647700 h 804334"/>
              <a:gd name="csX22" fmla="*/ 1231900 w 2531533"/>
              <a:gd name="csY22" fmla="*/ 770467 h 804334"/>
              <a:gd name="csX23" fmla="*/ 1087966 w 2531533"/>
              <a:gd name="csY23" fmla="*/ 800100 h 804334"/>
              <a:gd name="csX24" fmla="*/ 0 w 2531533"/>
              <a:gd name="csY24" fmla="*/ 804334 h 804334"/>
              <a:gd name="csX0" fmla="*/ 0 w 2476500"/>
              <a:gd name="csY0" fmla="*/ 804334 h 804334"/>
              <a:gd name="csX1" fmla="*/ 0 w 2476500"/>
              <a:gd name="csY1" fmla="*/ 749300 h 804334"/>
              <a:gd name="csX2" fmla="*/ 1016000 w 2476500"/>
              <a:gd name="csY2" fmla="*/ 723900 h 804334"/>
              <a:gd name="csX3" fmla="*/ 1181100 w 2476500"/>
              <a:gd name="csY3" fmla="*/ 690034 h 804334"/>
              <a:gd name="csX4" fmla="*/ 1320800 w 2476500"/>
              <a:gd name="csY4" fmla="*/ 626534 h 804334"/>
              <a:gd name="csX5" fmla="*/ 1460500 w 2476500"/>
              <a:gd name="csY5" fmla="*/ 512234 h 804334"/>
              <a:gd name="csX6" fmla="*/ 1579033 w 2476500"/>
              <a:gd name="csY6" fmla="*/ 452967 h 804334"/>
              <a:gd name="csX7" fmla="*/ 1574800 w 2476500"/>
              <a:gd name="csY7" fmla="*/ 406400 h 804334"/>
              <a:gd name="csX8" fmla="*/ 1680633 w 2476500"/>
              <a:gd name="csY8" fmla="*/ 368300 h 804334"/>
              <a:gd name="csX9" fmla="*/ 1684866 w 2476500"/>
              <a:gd name="csY9" fmla="*/ 427567 h 804334"/>
              <a:gd name="csX10" fmla="*/ 1739900 w 2476500"/>
              <a:gd name="csY10" fmla="*/ 410634 h 804334"/>
              <a:gd name="csX11" fmla="*/ 2091266 w 2476500"/>
              <a:gd name="csY11" fmla="*/ 118534 h 804334"/>
              <a:gd name="csX12" fmla="*/ 2226733 w 2476500"/>
              <a:gd name="csY12" fmla="*/ 46567 h 804334"/>
              <a:gd name="csX13" fmla="*/ 2429933 w 2476500"/>
              <a:gd name="csY13" fmla="*/ 0 h 804334"/>
              <a:gd name="csX14" fmla="*/ 2476500 w 2476500"/>
              <a:gd name="csY14" fmla="*/ 110067 h 804334"/>
              <a:gd name="csX15" fmla="*/ 2387600 w 2476500"/>
              <a:gd name="csY15" fmla="*/ 101600 h 804334"/>
              <a:gd name="csX16" fmla="*/ 2252133 w 2476500"/>
              <a:gd name="csY16" fmla="*/ 127000 h 804334"/>
              <a:gd name="csX17" fmla="*/ 2150533 w 2476500"/>
              <a:gd name="csY17" fmla="*/ 182034 h 804334"/>
              <a:gd name="csX18" fmla="*/ 1651000 w 2476500"/>
              <a:gd name="csY18" fmla="*/ 563034 h 804334"/>
              <a:gd name="csX19" fmla="*/ 1651000 w 2476500"/>
              <a:gd name="csY19" fmla="*/ 613834 h 804334"/>
              <a:gd name="csX20" fmla="*/ 1540933 w 2476500"/>
              <a:gd name="csY20" fmla="*/ 647700 h 804334"/>
              <a:gd name="csX21" fmla="*/ 1231900 w 2476500"/>
              <a:gd name="csY21" fmla="*/ 770467 h 804334"/>
              <a:gd name="csX22" fmla="*/ 1087966 w 2476500"/>
              <a:gd name="csY22" fmla="*/ 800100 h 804334"/>
              <a:gd name="csX23" fmla="*/ 0 w 2476500"/>
              <a:gd name="csY23" fmla="*/ 804334 h 804334"/>
              <a:gd name="csX0" fmla="*/ 0 w 2476500"/>
              <a:gd name="csY0" fmla="*/ 757767 h 757767"/>
              <a:gd name="csX1" fmla="*/ 0 w 2476500"/>
              <a:gd name="csY1" fmla="*/ 702733 h 757767"/>
              <a:gd name="csX2" fmla="*/ 1016000 w 2476500"/>
              <a:gd name="csY2" fmla="*/ 677333 h 757767"/>
              <a:gd name="csX3" fmla="*/ 1181100 w 2476500"/>
              <a:gd name="csY3" fmla="*/ 643467 h 757767"/>
              <a:gd name="csX4" fmla="*/ 1320800 w 2476500"/>
              <a:gd name="csY4" fmla="*/ 579967 h 757767"/>
              <a:gd name="csX5" fmla="*/ 1460500 w 2476500"/>
              <a:gd name="csY5" fmla="*/ 465667 h 757767"/>
              <a:gd name="csX6" fmla="*/ 1579033 w 2476500"/>
              <a:gd name="csY6" fmla="*/ 406400 h 757767"/>
              <a:gd name="csX7" fmla="*/ 1574800 w 2476500"/>
              <a:gd name="csY7" fmla="*/ 359833 h 757767"/>
              <a:gd name="csX8" fmla="*/ 1680633 w 2476500"/>
              <a:gd name="csY8" fmla="*/ 321733 h 757767"/>
              <a:gd name="csX9" fmla="*/ 1684866 w 2476500"/>
              <a:gd name="csY9" fmla="*/ 381000 h 757767"/>
              <a:gd name="csX10" fmla="*/ 1739900 w 2476500"/>
              <a:gd name="csY10" fmla="*/ 364067 h 757767"/>
              <a:gd name="csX11" fmla="*/ 2091266 w 2476500"/>
              <a:gd name="csY11" fmla="*/ 71967 h 757767"/>
              <a:gd name="csX12" fmla="*/ 2226733 w 2476500"/>
              <a:gd name="csY12" fmla="*/ 0 h 757767"/>
              <a:gd name="csX13" fmla="*/ 2476500 w 2476500"/>
              <a:gd name="csY13" fmla="*/ 63500 h 757767"/>
              <a:gd name="csX14" fmla="*/ 2387600 w 2476500"/>
              <a:gd name="csY14" fmla="*/ 55033 h 757767"/>
              <a:gd name="csX15" fmla="*/ 2252133 w 2476500"/>
              <a:gd name="csY15" fmla="*/ 80433 h 757767"/>
              <a:gd name="csX16" fmla="*/ 2150533 w 2476500"/>
              <a:gd name="csY16" fmla="*/ 135467 h 757767"/>
              <a:gd name="csX17" fmla="*/ 1651000 w 2476500"/>
              <a:gd name="csY17" fmla="*/ 516467 h 757767"/>
              <a:gd name="csX18" fmla="*/ 1651000 w 2476500"/>
              <a:gd name="csY18" fmla="*/ 567267 h 757767"/>
              <a:gd name="csX19" fmla="*/ 1540933 w 2476500"/>
              <a:gd name="csY19" fmla="*/ 601133 h 757767"/>
              <a:gd name="csX20" fmla="*/ 1231900 w 2476500"/>
              <a:gd name="csY20" fmla="*/ 723900 h 757767"/>
              <a:gd name="csX21" fmla="*/ 1087966 w 2476500"/>
              <a:gd name="csY21" fmla="*/ 753533 h 757767"/>
              <a:gd name="csX22" fmla="*/ 0 w 2476500"/>
              <a:gd name="csY22" fmla="*/ 757767 h 757767"/>
              <a:gd name="csX0" fmla="*/ 0 w 2387600"/>
              <a:gd name="csY0" fmla="*/ 757767 h 757767"/>
              <a:gd name="csX1" fmla="*/ 0 w 2387600"/>
              <a:gd name="csY1" fmla="*/ 702733 h 757767"/>
              <a:gd name="csX2" fmla="*/ 1016000 w 2387600"/>
              <a:gd name="csY2" fmla="*/ 677333 h 757767"/>
              <a:gd name="csX3" fmla="*/ 1181100 w 2387600"/>
              <a:gd name="csY3" fmla="*/ 643467 h 757767"/>
              <a:gd name="csX4" fmla="*/ 1320800 w 2387600"/>
              <a:gd name="csY4" fmla="*/ 579967 h 757767"/>
              <a:gd name="csX5" fmla="*/ 1460500 w 2387600"/>
              <a:gd name="csY5" fmla="*/ 465667 h 757767"/>
              <a:gd name="csX6" fmla="*/ 1579033 w 2387600"/>
              <a:gd name="csY6" fmla="*/ 406400 h 757767"/>
              <a:gd name="csX7" fmla="*/ 1574800 w 2387600"/>
              <a:gd name="csY7" fmla="*/ 359833 h 757767"/>
              <a:gd name="csX8" fmla="*/ 1680633 w 2387600"/>
              <a:gd name="csY8" fmla="*/ 321733 h 757767"/>
              <a:gd name="csX9" fmla="*/ 1684866 w 2387600"/>
              <a:gd name="csY9" fmla="*/ 381000 h 757767"/>
              <a:gd name="csX10" fmla="*/ 1739900 w 2387600"/>
              <a:gd name="csY10" fmla="*/ 364067 h 757767"/>
              <a:gd name="csX11" fmla="*/ 2091266 w 2387600"/>
              <a:gd name="csY11" fmla="*/ 71967 h 757767"/>
              <a:gd name="csX12" fmla="*/ 2226733 w 2387600"/>
              <a:gd name="csY12" fmla="*/ 0 h 757767"/>
              <a:gd name="csX13" fmla="*/ 2387600 w 2387600"/>
              <a:gd name="csY13" fmla="*/ 55033 h 757767"/>
              <a:gd name="csX14" fmla="*/ 2252133 w 2387600"/>
              <a:gd name="csY14" fmla="*/ 80433 h 757767"/>
              <a:gd name="csX15" fmla="*/ 2150533 w 2387600"/>
              <a:gd name="csY15" fmla="*/ 135467 h 757767"/>
              <a:gd name="csX16" fmla="*/ 1651000 w 2387600"/>
              <a:gd name="csY16" fmla="*/ 516467 h 757767"/>
              <a:gd name="csX17" fmla="*/ 1651000 w 2387600"/>
              <a:gd name="csY17" fmla="*/ 567267 h 757767"/>
              <a:gd name="csX18" fmla="*/ 1540933 w 2387600"/>
              <a:gd name="csY18" fmla="*/ 601133 h 757767"/>
              <a:gd name="csX19" fmla="*/ 1231900 w 2387600"/>
              <a:gd name="csY19" fmla="*/ 723900 h 757767"/>
              <a:gd name="csX20" fmla="*/ 1087966 w 2387600"/>
              <a:gd name="csY20" fmla="*/ 753533 h 757767"/>
              <a:gd name="csX21" fmla="*/ 0 w 2387600"/>
              <a:gd name="csY21" fmla="*/ 757767 h 757767"/>
              <a:gd name="csX0" fmla="*/ 0 w 2252133"/>
              <a:gd name="csY0" fmla="*/ 757767 h 757767"/>
              <a:gd name="csX1" fmla="*/ 0 w 2252133"/>
              <a:gd name="csY1" fmla="*/ 702733 h 757767"/>
              <a:gd name="csX2" fmla="*/ 1016000 w 2252133"/>
              <a:gd name="csY2" fmla="*/ 677333 h 757767"/>
              <a:gd name="csX3" fmla="*/ 1181100 w 2252133"/>
              <a:gd name="csY3" fmla="*/ 643467 h 757767"/>
              <a:gd name="csX4" fmla="*/ 1320800 w 2252133"/>
              <a:gd name="csY4" fmla="*/ 579967 h 757767"/>
              <a:gd name="csX5" fmla="*/ 1460500 w 2252133"/>
              <a:gd name="csY5" fmla="*/ 465667 h 757767"/>
              <a:gd name="csX6" fmla="*/ 1579033 w 2252133"/>
              <a:gd name="csY6" fmla="*/ 406400 h 757767"/>
              <a:gd name="csX7" fmla="*/ 1574800 w 2252133"/>
              <a:gd name="csY7" fmla="*/ 359833 h 757767"/>
              <a:gd name="csX8" fmla="*/ 1680633 w 2252133"/>
              <a:gd name="csY8" fmla="*/ 321733 h 757767"/>
              <a:gd name="csX9" fmla="*/ 1684866 w 2252133"/>
              <a:gd name="csY9" fmla="*/ 381000 h 757767"/>
              <a:gd name="csX10" fmla="*/ 1739900 w 2252133"/>
              <a:gd name="csY10" fmla="*/ 364067 h 757767"/>
              <a:gd name="csX11" fmla="*/ 2091266 w 2252133"/>
              <a:gd name="csY11" fmla="*/ 71967 h 757767"/>
              <a:gd name="csX12" fmla="*/ 2226733 w 2252133"/>
              <a:gd name="csY12" fmla="*/ 0 h 757767"/>
              <a:gd name="csX13" fmla="*/ 2252133 w 2252133"/>
              <a:gd name="csY13" fmla="*/ 80433 h 757767"/>
              <a:gd name="csX14" fmla="*/ 2150533 w 2252133"/>
              <a:gd name="csY14" fmla="*/ 135467 h 757767"/>
              <a:gd name="csX15" fmla="*/ 1651000 w 2252133"/>
              <a:gd name="csY15" fmla="*/ 516467 h 757767"/>
              <a:gd name="csX16" fmla="*/ 1651000 w 2252133"/>
              <a:gd name="csY16" fmla="*/ 567267 h 757767"/>
              <a:gd name="csX17" fmla="*/ 1540933 w 2252133"/>
              <a:gd name="csY17" fmla="*/ 601133 h 757767"/>
              <a:gd name="csX18" fmla="*/ 1231900 w 2252133"/>
              <a:gd name="csY18" fmla="*/ 723900 h 757767"/>
              <a:gd name="csX19" fmla="*/ 1087966 w 2252133"/>
              <a:gd name="csY19" fmla="*/ 753533 h 757767"/>
              <a:gd name="csX20" fmla="*/ 0 w 2252133"/>
              <a:gd name="csY20" fmla="*/ 757767 h 757767"/>
              <a:gd name="csX0" fmla="*/ 0 w 2252133"/>
              <a:gd name="csY0" fmla="*/ 685800 h 685800"/>
              <a:gd name="csX1" fmla="*/ 0 w 2252133"/>
              <a:gd name="csY1" fmla="*/ 630766 h 685800"/>
              <a:gd name="csX2" fmla="*/ 1016000 w 2252133"/>
              <a:gd name="csY2" fmla="*/ 605366 h 685800"/>
              <a:gd name="csX3" fmla="*/ 1181100 w 2252133"/>
              <a:gd name="csY3" fmla="*/ 571500 h 685800"/>
              <a:gd name="csX4" fmla="*/ 1320800 w 2252133"/>
              <a:gd name="csY4" fmla="*/ 508000 h 685800"/>
              <a:gd name="csX5" fmla="*/ 1460500 w 2252133"/>
              <a:gd name="csY5" fmla="*/ 393700 h 685800"/>
              <a:gd name="csX6" fmla="*/ 1579033 w 2252133"/>
              <a:gd name="csY6" fmla="*/ 334433 h 685800"/>
              <a:gd name="csX7" fmla="*/ 1574800 w 2252133"/>
              <a:gd name="csY7" fmla="*/ 287866 h 685800"/>
              <a:gd name="csX8" fmla="*/ 1680633 w 2252133"/>
              <a:gd name="csY8" fmla="*/ 249766 h 685800"/>
              <a:gd name="csX9" fmla="*/ 1684866 w 2252133"/>
              <a:gd name="csY9" fmla="*/ 309033 h 685800"/>
              <a:gd name="csX10" fmla="*/ 1739900 w 2252133"/>
              <a:gd name="csY10" fmla="*/ 292100 h 685800"/>
              <a:gd name="csX11" fmla="*/ 2091266 w 2252133"/>
              <a:gd name="csY11" fmla="*/ 0 h 685800"/>
              <a:gd name="csX12" fmla="*/ 2252133 w 2252133"/>
              <a:gd name="csY12" fmla="*/ 8466 h 685800"/>
              <a:gd name="csX13" fmla="*/ 2150533 w 2252133"/>
              <a:gd name="csY13" fmla="*/ 63500 h 685800"/>
              <a:gd name="csX14" fmla="*/ 1651000 w 2252133"/>
              <a:gd name="csY14" fmla="*/ 444500 h 685800"/>
              <a:gd name="csX15" fmla="*/ 1651000 w 2252133"/>
              <a:gd name="csY15" fmla="*/ 495300 h 685800"/>
              <a:gd name="csX16" fmla="*/ 1540933 w 2252133"/>
              <a:gd name="csY16" fmla="*/ 529166 h 685800"/>
              <a:gd name="csX17" fmla="*/ 1231900 w 2252133"/>
              <a:gd name="csY17" fmla="*/ 651933 h 685800"/>
              <a:gd name="csX18" fmla="*/ 1087966 w 2252133"/>
              <a:gd name="csY18" fmla="*/ 681566 h 685800"/>
              <a:gd name="csX19" fmla="*/ 0 w 2252133"/>
              <a:gd name="csY19" fmla="*/ 685800 h 685800"/>
              <a:gd name="csX0" fmla="*/ 0 w 2150533"/>
              <a:gd name="csY0" fmla="*/ 685800 h 685800"/>
              <a:gd name="csX1" fmla="*/ 0 w 2150533"/>
              <a:gd name="csY1" fmla="*/ 630766 h 685800"/>
              <a:gd name="csX2" fmla="*/ 1016000 w 2150533"/>
              <a:gd name="csY2" fmla="*/ 605366 h 685800"/>
              <a:gd name="csX3" fmla="*/ 1181100 w 2150533"/>
              <a:gd name="csY3" fmla="*/ 571500 h 685800"/>
              <a:gd name="csX4" fmla="*/ 1320800 w 2150533"/>
              <a:gd name="csY4" fmla="*/ 508000 h 685800"/>
              <a:gd name="csX5" fmla="*/ 1460500 w 2150533"/>
              <a:gd name="csY5" fmla="*/ 393700 h 685800"/>
              <a:gd name="csX6" fmla="*/ 1579033 w 2150533"/>
              <a:gd name="csY6" fmla="*/ 334433 h 685800"/>
              <a:gd name="csX7" fmla="*/ 1574800 w 2150533"/>
              <a:gd name="csY7" fmla="*/ 287866 h 685800"/>
              <a:gd name="csX8" fmla="*/ 1680633 w 2150533"/>
              <a:gd name="csY8" fmla="*/ 249766 h 685800"/>
              <a:gd name="csX9" fmla="*/ 1684866 w 2150533"/>
              <a:gd name="csY9" fmla="*/ 309033 h 685800"/>
              <a:gd name="csX10" fmla="*/ 1739900 w 2150533"/>
              <a:gd name="csY10" fmla="*/ 292100 h 685800"/>
              <a:gd name="csX11" fmla="*/ 2091266 w 2150533"/>
              <a:gd name="csY11" fmla="*/ 0 h 685800"/>
              <a:gd name="csX12" fmla="*/ 2150533 w 2150533"/>
              <a:gd name="csY12" fmla="*/ 63500 h 685800"/>
              <a:gd name="csX13" fmla="*/ 1651000 w 2150533"/>
              <a:gd name="csY13" fmla="*/ 444500 h 685800"/>
              <a:gd name="csX14" fmla="*/ 1651000 w 2150533"/>
              <a:gd name="csY14" fmla="*/ 495300 h 685800"/>
              <a:gd name="csX15" fmla="*/ 1540933 w 2150533"/>
              <a:gd name="csY15" fmla="*/ 529166 h 685800"/>
              <a:gd name="csX16" fmla="*/ 1231900 w 2150533"/>
              <a:gd name="csY16" fmla="*/ 651933 h 685800"/>
              <a:gd name="csX17" fmla="*/ 1087966 w 2150533"/>
              <a:gd name="csY17" fmla="*/ 681566 h 685800"/>
              <a:gd name="csX18" fmla="*/ 0 w 2150533"/>
              <a:gd name="csY18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1739900 w 2091266"/>
              <a:gd name="csY10" fmla="*/ 292100 h 685800"/>
              <a:gd name="csX11" fmla="*/ 2091266 w 2091266"/>
              <a:gd name="csY11" fmla="*/ 0 h 685800"/>
              <a:gd name="csX12" fmla="*/ 1651000 w 2091266"/>
              <a:gd name="csY12" fmla="*/ 444500 h 685800"/>
              <a:gd name="csX13" fmla="*/ 1651000 w 2091266"/>
              <a:gd name="csY13" fmla="*/ 495300 h 685800"/>
              <a:gd name="csX14" fmla="*/ 1540933 w 2091266"/>
              <a:gd name="csY14" fmla="*/ 529166 h 685800"/>
              <a:gd name="csX15" fmla="*/ 1231900 w 2091266"/>
              <a:gd name="csY15" fmla="*/ 651933 h 685800"/>
              <a:gd name="csX16" fmla="*/ 1087966 w 2091266"/>
              <a:gd name="csY16" fmla="*/ 681566 h 685800"/>
              <a:gd name="csX17" fmla="*/ 0 w 2091266"/>
              <a:gd name="csY17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2091266 w 2091266"/>
              <a:gd name="csY10" fmla="*/ 0 h 685800"/>
              <a:gd name="csX11" fmla="*/ 1651000 w 2091266"/>
              <a:gd name="csY11" fmla="*/ 444500 h 685800"/>
              <a:gd name="csX12" fmla="*/ 1651000 w 2091266"/>
              <a:gd name="csY12" fmla="*/ 495300 h 685800"/>
              <a:gd name="csX13" fmla="*/ 1540933 w 2091266"/>
              <a:gd name="csY13" fmla="*/ 529166 h 685800"/>
              <a:gd name="csX14" fmla="*/ 1231900 w 2091266"/>
              <a:gd name="csY14" fmla="*/ 651933 h 685800"/>
              <a:gd name="csX15" fmla="*/ 1087966 w 2091266"/>
              <a:gd name="csY15" fmla="*/ 681566 h 685800"/>
              <a:gd name="csX16" fmla="*/ 0 w 2091266"/>
              <a:gd name="csY16" fmla="*/ 685800 h 685800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4800 w 1734427"/>
              <a:gd name="csY7" fmla="*/ 38100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3382 w 1734427"/>
              <a:gd name="csY11" fmla="*/ 192353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872539 w 1872539"/>
              <a:gd name="csY10" fmla="*/ 49284 h 436034"/>
              <a:gd name="csX11" fmla="*/ 1653382 w 1872539"/>
              <a:gd name="csY11" fmla="*/ 192353 h 436034"/>
              <a:gd name="csX12" fmla="*/ 1651000 w 1872539"/>
              <a:gd name="csY12" fmla="*/ 245534 h 436034"/>
              <a:gd name="csX13" fmla="*/ 1540933 w 1872539"/>
              <a:gd name="csY13" fmla="*/ 279400 h 436034"/>
              <a:gd name="csX14" fmla="*/ 1231900 w 1872539"/>
              <a:gd name="csY14" fmla="*/ 402167 h 436034"/>
              <a:gd name="csX15" fmla="*/ 1087966 w 1872539"/>
              <a:gd name="csY15" fmla="*/ 431800 h 436034"/>
              <a:gd name="csX16" fmla="*/ 0 w 1872539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32491 w 1872539"/>
              <a:gd name="csY9" fmla="*/ 75935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872539 w 2080014"/>
              <a:gd name="csY11" fmla="*/ 263782 h 650532"/>
              <a:gd name="csX12" fmla="*/ 1653382 w 2080014"/>
              <a:gd name="csY12" fmla="*/ 406851 h 650532"/>
              <a:gd name="csX13" fmla="*/ 1651000 w 2080014"/>
              <a:gd name="csY13" fmla="*/ 460032 h 650532"/>
              <a:gd name="csX14" fmla="*/ 1540933 w 2080014"/>
              <a:gd name="csY14" fmla="*/ 493898 h 650532"/>
              <a:gd name="csX15" fmla="*/ 1231900 w 2080014"/>
              <a:gd name="csY15" fmla="*/ 616665 h 650532"/>
              <a:gd name="csX16" fmla="*/ 1087966 w 2080014"/>
              <a:gd name="csY16" fmla="*/ 646298 h 650532"/>
              <a:gd name="csX17" fmla="*/ 0 w 2080014"/>
              <a:gd name="csY17" fmla="*/ 650532 h 650532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939520 w 2080014"/>
              <a:gd name="csY11" fmla="*/ 176213 h 650532"/>
              <a:gd name="csX12" fmla="*/ 1872539 w 2080014"/>
              <a:gd name="csY12" fmla="*/ 263782 h 650532"/>
              <a:gd name="csX13" fmla="*/ 1653382 w 2080014"/>
              <a:gd name="csY13" fmla="*/ 406851 h 650532"/>
              <a:gd name="csX14" fmla="*/ 1651000 w 2080014"/>
              <a:gd name="csY14" fmla="*/ 460032 h 650532"/>
              <a:gd name="csX15" fmla="*/ 1540933 w 2080014"/>
              <a:gd name="csY15" fmla="*/ 493898 h 650532"/>
              <a:gd name="csX16" fmla="*/ 1231900 w 2080014"/>
              <a:gd name="csY16" fmla="*/ 616665 h 650532"/>
              <a:gd name="csX17" fmla="*/ 1087966 w 2080014"/>
              <a:gd name="csY17" fmla="*/ 646298 h 650532"/>
              <a:gd name="csX18" fmla="*/ 0 w 2080014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25257 w 2125257"/>
              <a:gd name="csY11" fmla="*/ 45244 h 650532"/>
              <a:gd name="csX12" fmla="*/ 1872539 w 2125257"/>
              <a:gd name="csY12" fmla="*/ 263782 h 650532"/>
              <a:gd name="csX13" fmla="*/ 1653382 w 2125257"/>
              <a:gd name="csY13" fmla="*/ 406851 h 650532"/>
              <a:gd name="csX14" fmla="*/ 1651000 w 2125257"/>
              <a:gd name="csY14" fmla="*/ 460032 h 650532"/>
              <a:gd name="csX15" fmla="*/ 1540933 w 2125257"/>
              <a:gd name="csY15" fmla="*/ 493898 h 650532"/>
              <a:gd name="csX16" fmla="*/ 1231900 w 2125257"/>
              <a:gd name="csY16" fmla="*/ 616665 h 650532"/>
              <a:gd name="csX17" fmla="*/ 1087966 w 2125257"/>
              <a:gd name="csY17" fmla="*/ 646298 h 650532"/>
              <a:gd name="csX18" fmla="*/ 0 w 2125257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03826 w 2125257"/>
              <a:gd name="csY11" fmla="*/ 19050 h 650532"/>
              <a:gd name="csX12" fmla="*/ 2125257 w 2125257"/>
              <a:gd name="csY12" fmla="*/ 45244 h 650532"/>
              <a:gd name="csX13" fmla="*/ 1872539 w 2125257"/>
              <a:gd name="csY13" fmla="*/ 263782 h 650532"/>
              <a:gd name="csX14" fmla="*/ 1653382 w 2125257"/>
              <a:gd name="csY14" fmla="*/ 406851 h 650532"/>
              <a:gd name="csX15" fmla="*/ 1651000 w 2125257"/>
              <a:gd name="csY15" fmla="*/ 460032 h 650532"/>
              <a:gd name="csX16" fmla="*/ 1540933 w 2125257"/>
              <a:gd name="csY16" fmla="*/ 493898 h 650532"/>
              <a:gd name="csX17" fmla="*/ 1231900 w 2125257"/>
              <a:gd name="csY17" fmla="*/ 616665 h 650532"/>
              <a:gd name="csX18" fmla="*/ 1087966 w 2125257"/>
              <a:gd name="csY18" fmla="*/ 646298 h 650532"/>
              <a:gd name="csX19" fmla="*/ 0 w 2125257"/>
              <a:gd name="csY19" fmla="*/ 650532 h 650532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7 w 2134782"/>
              <a:gd name="csY12" fmla="*/ 95250 h 700538"/>
              <a:gd name="csX13" fmla="*/ 1872539 w 2134782"/>
              <a:gd name="csY13" fmla="*/ 313788 h 700538"/>
              <a:gd name="csX14" fmla="*/ 1653382 w 2134782"/>
              <a:gd name="csY14" fmla="*/ 456857 h 700538"/>
              <a:gd name="csX15" fmla="*/ 1651000 w 2134782"/>
              <a:gd name="csY15" fmla="*/ 510038 h 700538"/>
              <a:gd name="csX16" fmla="*/ 1540933 w 2134782"/>
              <a:gd name="csY16" fmla="*/ 543904 h 700538"/>
              <a:gd name="csX17" fmla="*/ 1231900 w 2134782"/>
              <a:gd name="csY17" fmla="*/ 666671 h 700538"/>
              <a:gd name="csX18" fmla="*/ 1087966 w 2134782"/>
              <a:gd name="csY18" fmla="*/ 696304 h 700538"/>
              <a:gd name="csX19" fmla="*/ 0 w 2134782"/>
              <a:gd name="csY19" fmla="*/ 700538 h 700538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6 w 2134782"/>
              <a:gd name="csY12" fmla="*/ 59531 h 700538"/>
              <a:gd name="csX13" fmla="*/ 2125257 w 2134782"/>
              <a:gd name="csY13" fmla="*/ 95250 h 700538"/>
              <a:gd name="csX14" fmla="*/ 1872539 w 2134782"/>
              <a:gd name="csY14" fmla="*/ 313788 h 700538"/>
              <a:gd name="csX15" fmla="*/ 1653382 w 2134782"/>
              <a:gd name="csY15" fmla="*/ 456857 h 700538"/>
              <a:gd name="csX16" fmla="*/ 1651000 w 2134782"/>
              <a:gd name="csY16" fmla="*/ 510038 h 700538"/>
              <a:gd name="csX17" fmla="*/ 1540933 w 2134782"/>
              <a:gd name="csY17" fmla="*/ 543904 h 700538"/>
              <a:gd name="csX18" fmla="*/ 1231900 w 2134782"/>
              <a:gd name="csY18" fmla="*/ 666671 h 700538"/>
              <a:gd name="csX19" fmla="*/ 1087966 w 2134782"/>
              <a:gd name="csY19" fmla="*/ 696304 h 700538"/>
              <a:gd name="csX20" fmla="*/ 0 w 2134782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246700 w 2246700"/>
              <a:gd name="csY12" fmla="*/ 14288 h 700538"/>
              <a:gd name="csX13" fmla="*/ 2125257 w 2246700"/>
              <a:gd name="csY13" fmla="*/ 95250 h 700538"/>
              <a:gd name="csX14" fmla="*/ 1872539 w 2246700"/>
              <a:gd name="csY14" fmla="*/ 313788 h 700538"/>
              <a:gd name="csX15" fmla="*/ 1653382 w 2246700"/>
              <a:gd name="csY15" fmla="*/ 456857 h 700538"/>
              <a:gd name="csX16" fmla="*/ 1651000 w 2246700"/>
              <a:gd name="csY16" fmla="*/ 510038 h 700538"/>
              <a:gd name="csX17" fmla="*/ 1540933 w 2246700"/>
              <a:gd name="csY17" fmla="*/ 543904 h 700538"/>
              <a:gd name="csX18" fmla="*/ 1231900 w 2246700"/>
              <a:gd name="csY18" fmla="*/ 666671 h 700538"/>
              <a:gd name="csX19" fmla="*/ 1087966 w 2246700"/>
              <a:gd name="csY19" fmla="*/ 696304 h 700538"/>
              <a:gd name="csX20" fmla="*/ 0 w 2246700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172881 w 2246700"/>
              <a:gd name="csY12" fmla="*/ 4763 h 700538"/>
              <a:gd name="csX13" fmla="*/ 2246700 w 2246700"/>
              <a:gd name="csY13" fmla="*/ 14288 h 700538"/>
              <a:gd name="csX14" fmla="*/ 2125257 w 2246700"/>
              <a:gd name="csY14" fmla="*/ 95250 h 700538"/>
              <a:gd name="csX15" fmla="*/ 1872539 w 2246700"/>
              <a:gd name="csY15" fmla="*/ 313788 h 700538"/>
              <a:gd name="csX16" fmla="*/ 1653382 w 2246700"/>
              <a:gd name="csY16" fmla="*/ 456857 h 700538"/>
              <a:gd name="csX17" fmla="*/ 1651000 w 2246700"/>
              <a:gd name="csY17" fmla="*/ 510038 h 700538"/>
              <a:gd name="csX18" fmla="*/ 1540933 w 2246700"/>
              <a:gd name="csY18" fmla="*/ 543904 h 700538"/>
              <a:gd name="csX19" fmla="*/ 1231900 w 2246700"/>
              <a:gd name="csY19" fmla="*/ 666671 h 700538"/>
              <a:gd name="csX20" fmla="*/ 1087966 w 2246700"/>
              <a:gd name="csY20" fmla="*/ 696304 h 700538"/>
              <a:gd name="csX21" fmla="*/ 0 w 2246700"/>
              <a:gd name="csY21" fmla="*/ 700538 h 700538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427674 w 2427674"/>
              <a:gd name="csY12" fmla="*/ 0 h 710063"/>
              <a:gd name="csX13" fmla="*/ 2246700 w 2427674"/>
              <a:gd name="csY13" fmla="*/ 23813 h 710063"/>
              <a:gd name="csX14" fmla="*/ 2125257 w 2427674"/>
              <a:gd name="csY14" fmla="*/ 104775 h 710063"/>
              <a:gd name="csX15" fmla="*/ 1872539 w 2427674"/>
              <a:gd name="csY15" fmla="*/ 323313 h 710063"/>
              <a:gd name="csX16" fmla="*/ 1653382 w 2427674"/>
              <a:gd name="csY16" fmla="*/ 466382 h 710063"/>
              <a:gd name="csX17" fmla="*/ 1651000 w 2427674"/>
              <a:gd name="csY17" fmla="*/ 519563 h 710063"/>
              <a:gd name="csX18" fmla="*/ 1540933 w 2427674"/>
              <a:gd name="csY18" fmla="*/ 553429 h 710063"/>
              <a:gd name="csX19" fmla="*/ 1231900 w 2427674"/>
              <a:gd name="csY19" fmla="*/ 676196 h 710063"/>
              <a:gd name="csX20" fmla="*/ 1087966 w 2427674"/>
              <a:gd name="csY20" fmla="*/ 705829 h 710063"/>
              <a:gd name="csX21" fmla="*/ 0 w 2427674"/>
              <a:gd name="csY21" fmla="*/ 710063 h 710063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187169 w 2427674"/>
              <a:gd name="csY12" fmla="*/ 7145 h 710063"/>
              <a:gd name="csX13" fmla="*/ 2427674 w 2427674"/>
              <a:gd name="csY13" fmla="*/ 0 h 710063"/>
              <a:gd name="csX14" fmla="*/ 2246700 w 2427674"/>
              <a:gd name="csY14" fmla="*/ 23813 h 710063"/>
              <a:gd name="csX15" fmla="*/ 2125257 w 2427674"/>
              <a:gd name="csY15" fmla="*/ 104775 h 710063"/>
              <a:gd name="csX16" fmla="*/ 1872539 w 2427674"/>
              <a:gd name="csY16" fmla="*/ 323313 h 710063"/>
              <a:gd name="csX17" fmla="*/ 1653382 w 2427674"/>
              <a:gd name="csY17" fmla="*/ 466382 h 710063"/>
              <a:gd name="csX18" fmla="*/ 1651000 w 2427674"/>
              <a:gd name="csY18" fmla="*/ 519563 h 710063"/>
              <a:gd name="csX19" fmla="*/ 1540933 w 2427674"/>
              <a:gd name="csY19" fmla="*/ 553429 h 710063"/>
              <a:gd name="csX20" fmla="*/ 1231900 w 2427674"/>
              <a:gd name="csY20" fmla="*/ 676196 h 710063"/>
              <a:gd name="csX21" fmla="*/ 1087966 w 2427674"/>
              <a:gd name="csY21" fmla="*/ 705829 h 710063"/>
              <a:gd name="csX22" fmla="*/ 0 w 2427674"/>
              <a:gd name="csY22" fmla="*/ 710063 h 710063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427674 w 2427674"/>
              <a:gd name="csY13" fmla="*/ 54768 h 764831"/>
              <a:gd name="csX14" fmla="*/ 2246700 w 2427674"/>
              <a:gd name="csY14" fmla="*/ 78581 h 764831"/>
              <a:gd name="csX15" fmla="*/ 2125257 w 2427674"/>
              <a:gd name="csY15" fmla="*/ 159543 h 764831"/>
              <a:gd name="csX16" fmla="*/ 1872539 w 2427674"/>
              <a:gd name="csY16" fmla="*/ 378081 h 764831"/>
              <a:gd name="csX17" fmla="*/ 1653382 w 2427674"/>
              <a:gd name="csY17" fmla="*/ 521150 h 764831"/>
              <a:gd name="csX18" fmla="*/ 1651000 w 2427674"/>
              <a:gd name="csY18" fmla="*/ 574331 h 764831"/>
              <a:gd name="csX19" fmla="*/ 1540933 w 2427674"/>
              <a:gd name="csY19" fmla="*/ 608197 h 764831"/>
              <a:gd name="csX20" fmla="*/ 1231900 w 2427674"/>
              <a:gd name="csY20" fmla="*/ 730964 h 764831"/>
              <a:gd name="csX21" fmla="*/ 1087966 w 2427674"/>
              <a:gd name="csY21" fmla="*/ 760597 h 764831"/>
              <a:gd name="csX22" fmla="*/ 0 w 2427674"/>
              <a:gd name="csY22" fmla="*/ 764831 h 764831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313375 w 2427674"/>
              <a:gd name="csY13" fmla="*/ 33338 h 764831"/>
              <a:gd name="csX14" fmla="*/ 2427674 w 2427674"/>
              <a:gd name="csY14" fmla="*/ 54768 h 764831"/>
              <a:gd name="csX15" fmla="*/ 2246700 w 2427674"/>
              <a:gd name="csY15" fmla="*/ 78581 h 764831"/>
              <a:gd name="csX16" fmla="*/ 2125257 w 2427674"/>
              <a:gd name="csY16" fmla="*/ 159543 h 764831"/>
              <a:gd name="csX17" fmla="*/ 1872539 w 2427674"/>
              <a:gd name="csY17" fmla="*/ 378081 h 764831"/>
              <a:gd name="csX18" fmla="*/ 1653382 w 2427674"/>
              <a:gd name="csY18" fmla="*/ 521150 h 764831"/>
              <a:gd name="csX19" fmla="*/ 1651000 w 2427674"/>
              <a:gd name="csY19" fmla="*/ 574331 h 764831"/>
              <a:gd name="csX20" fmla="*/ 1540933 w 2427674"/>
              <a:gd name="csY20" fmla="*/ 608197 h 764831"/>
              <a:gd name="csX21" fmla="*/ 1231900 w 2427674"/>
              <a:gd name="csY21" fmla="*/ 730964 h 764831"/>
              <a:gd name="csX22" fmla="*/ 1087966 w 2427674"/>
              <a:gd name="csY22" fmla="*/ 760597 h 764831"/>
              <a:gd name="csX23" fmla="*/ 0 w 2427674"/>
              <a:gd name="csY23" fmla="*/ 764831 h 764831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427674 w 2427674"/>
              <a:gd name="csY14" fmla="*/ 76199 h 786262"/>
              <a:gd name="csX15" fmla="*/ 2246700 w 2427674"/>
              <a:gd name="csY15" fmla="*/ 100012 h 786262"/>
              <a:gd name="csX16" fmla="*/ 2125257 w 2427674"/>
              <a:gd name="csY16" fmla="*/ 180974 h 786262"/>
              <a:gd name="csX17" fmla="*/ 1872539 w 2427674"/>
              <a:gd name="csY17" fmla="*/ 399512 h 786262"/>
              <a:gd name="csX18" fmla="*/ 1653382 w 2427674"/>
              <a:gd name="csY18" fmla="*/ 542581 h 786262"/>
              <a:gd name="csX19" fmla="*/ 1651000 w 2427674"/>
              <a:gd name="csY19" fmla="*/ 595762 h 786262"/>
              <a:gd name="csX20" fmla="*/ 1540933 w 2427674"/>
              <a:gd name="csY20" fmla="*/ 629628 h 786262"/>
              <a:gd name="csX21" fmla="*/ 1231900 w 2427674"/>
              <a:gd name="csY21" fmla="*/ 752395 h 786262"/>
              <a:gd name="csX22" fmla="*/ 1087966 w 2427674"/>
              <a:gd name="csY22" fmla="*/ 782028 h 786262"/>
              <a:gd name="csX23" fmla="*/ 0 w 2427674"/>
              <a:gd name="csY23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6700 w 2427674"/>
              <a:gd name="csY14" fmla="*/ 1905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341950 w 2427674"/>
              <a:gd name="csY15" fmla="*/ 57150 h 786262"/>
              <a:gd name="csX16" fmla="*/ 2427674 w 2427674"/>
              <a:gd name="csY16" fmla="*/ 76199 h 786262"/>
              <a:gd name="csX17" fmla="*/ 2246700 w 2427674"/>
              <a:gd name="csY17" fmla="*/ 100012 h 786262"/>
              <a:gd name="csX18" fmla="*/ 2125257 w 2427674"/>
              <a:gd name="csY18" fmla="*/ 180974 h 786262"/>
              <a:gd name="csX19" fmla="*/ 1872539 w 2427674"/>
              <a:gd name="csY19" fmla="*/ 399512 h 786262"/>
              <a:gd name="csX20" fmla="*/ 1653382 w 2427674"/>
              <a:gd name="csY20" fmla="*/ 542581 h 786262"/>
              <a:gd name="csX21" fmla="*/ 1651000 w 2427674"/>
              <a:gd name="csY21" fmla="*/ 595762 h 786262"/>
              <a:gd name="csX22" fmla="*/ 1540933 w 2427674"/>
              <a:gd name="csY22" fmla="*/ 629628 h 786262"/>
              <a:gd name="csX23" fmla="*/ 1231900 w 2427674"/>
              <a:gd name="csY23" fmla="*/ 752395 h 786262"/>
              <a:gd name="csX24" fmla="*/ 1087966 w 2427674"/>
              <a:gd name="csY24" fmla="*/ 782028 h 786262"/>
              <a:gd name="csX25" fmla="*/ 0 w 2427674"/>
              <a:gd name="csY25" fmla="*/ 786262 h 786262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27674 w 2458631"/>
              <a:gd name="csY16" fmla="*/ 85724 h 795787"/>
              <a:gd name="csX17" fmla="*/ 2246700 w 2458631"/>
              <a:gd name="csY17" fmla="*/ 109537 h 795787"/>
              <a:gd name="csX18" fmla="*/ 2125257 w 2458631"/>
              <a:gd name="csY18" fmla="*/ 190499 h 795787"/>
              <a:gd name="csX19" fmla="*/ 1872539 w 2458631"/>
              <a:gd name="csY19" fmla="*/ 409037 h 795787"/>
              <a:gd name="csX20" fmla="*/ 1653382 w 2458631"/>
              <a:gd name="csY20" fmla="*/ 552106 h 795787"/>
              <a:gd name="csX21" fmla="*/ 1651000 w 2458631"/>
              <a:gd name="csY21" fmla="*/ 605287 h 795787"/>
              <a:gd name="csX22" fmla="*/ 1540933 w 2458631"/>
              <a:gd name="csY22" fmla="*/ 639153 h 795787"/>
              <a:gd name="csX23" fmla="*/ 1231900 w 2458631"/>
              <a:gd name="csY23" fmla="*/ 761920 h 795787"/>
              <a:gd name="csX24" fmla="*/ 1087966 w 2458631"/>
              <a:gd name="csY24" fmla="*/ 791553 h 795787"/>
              <a:gd name="csX25" fmla="*/ 0 w 2458631"/>
              <a:gd name="csY25" fmla="*/ 795787 h 795787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32437 w 2458631"/>
              <a:gd name="csY16" fmla="*/ 59532 h 795787"/>
              <a:gd name="csX17" fmla="*/ 2427674 w 2458631"/>
              <a:gd name="csY17" fmla="*/ 85724 h 795787"/>
              <a:gd name="csX18" fmla="*/ 2246700 w 2458631"/>
              <a:gd name="csY18" fmla="*/ 109537 h 795787"/>
              <a:gd name="csX19" fmla="*/ 2125257 w 2458631"/>
              <a:gd name="csY19" fmla="*/ 190499 h 795787"/>
              <a:gd name="csX20" fmla="*/ 1872539 w 2458631"/>
              <a:gd name="csY20" fmla="*/ 409037 h 795787"/>
              <a:gd name="csX21" fmla="*/ 1653382 w 2458631"/>
              <a:gd name="csY21" fmla="*/ 552106 h 795787"/>
              <a:gd name="csX22" fmla="*/ 1651000 w 2458631"/>
              <a:gd name="csY22" fmla="*/ 605287 h 795787"/>
              <a:gd name="csX23" fmla="*/ 1540933 w 2458631"/>
              <a:gd name="csY23" fmla="*/ 639153 h 795787"/>
              <a:gd name="csX24" fmla="*/ 1231900 w 2458631"/>
              <a:gd name="csY24" fmla="*/ 761920 h 795787"/>
              <a:gd name="csX25" fmla="*/ 1087966 w 2458631"/>
              <a:gd name="csY25" fmla="*/ 791553 h 795787"/>
              <a:gd name="csX26" fmla="*/ 0 w 2458631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522924 w 2522924"/>
              <a:gd name="csY16" fmla="*/ 92870 h 795787"/>
              <a:gd name="csX17" fmla="*/ 2427674 w 2522924"/>
              <a:gd name="csY17" fmla="*/ 85724 h 795787"/>
              <a:gd name="csX18" fmla="*/ 2246700 w 2522924"/>
              <a:gd name="csY18" fmla="*/ 109537 h 795787"/>
              <a:gd name="csX19" fmla="*/ 2125257 w 2522924"/>
              <a:gd name="csY19" fmla="*/ 190499 h 795787"/>
              <a:gd name="csX20" fmla="*/ 1872539 w 2522924"/>
              <a:gd name="csY20" fmla="*/ 409037 h 795787"/>
              <a:gd name="csX21" fmla="*/ 1653382 w 2522924"/>
              <a:gd name="csY21" fmla="*/ 552106 h 795787"/>
              <a:gd name="csX22" fmla="*/ 1651000 w 2522924"/>
              <a:gd name="csY22" fmla="*/ 605287 h 795787"/>
              <a:gd name="csX23" fmla="*/ 1540933 w 2522924"/>
              <a:gd name="csY23" fmla="*/ 639153 h 795787"/>
              <a:gd name="csX24" fmla="*/ 1231900 w 2522924"/>
              <a:gd name="csY24" fmla="*/ 761920 h 795787"/>
              <a:gd name="csX25" fmla="*/ 1087966 w 2522924"/>
              <a:gd name="csY25" fmla="*/ 791553 h 795787"/>
              <a:gd name="csX26" fmla="*/ 0 w 2522924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482443 w 2522924"/>
              <a:gd name="csY16" fmla="*/ 38101 h 795787"/>
              <a:gd name="csX17" fmla="*/ 2522924 w 2522924"/>
              <a:gd name="csY17" fmla="*/ 92870 h 795787"/>
              <a:gd name="csX18" fmla="*/ 2427674 w 2522924"/>
              <a:gd name="csY18" fmla="*/ 85724 h 795787"/>
              <a:gd name="csX19" fmla="*/ 2246700 w 2522924"/>
              <a:gd name="csY19" fmla="*/ 109537 h 795787"/>
              <a:gd name="csX20" fmla="*/ 2125257 w 2522924"/>
              <a:gd name="csY20" fmla="*/ 190499 h 795787"/>
              <a:gd name="csX21" fmla="*/ 1872539 w 2522924"/>
              <a:gd name="csY21" fmla="*/ 409037 h 795787"/>
              <a:gd name="csX22" fmla="*/ 1653382 w 2522924"/>
              <a:gd name="csY22" fmla="*/ 552106 h 795787"/>
              <a:gd name="csX23" fmla="*/ 1651000 w 2522924"/>
              <a:gd name="csY23" fmla="*/ 605287 h 795787"/>
              <a:gd name="csX24" fmla="*/ 1540933 w 2522924"/>
              <a:gd name="csY24" fmla="*/ 639153 h 795787"/>
              <a:gd name="csX25" fmla="*/ 1231900 w 2522924"/>
              <a:gd name="csY25" fmla="*/ 761920 h 795787"/>
              <a:gd name="csX26" fmla="*/ 1087966 w 2522924"/>
              <a:gd name="csY26" fmla="*/ 791553 h 795787"/>
              <a:gd name="csX27" fmla="*/ 0 w 2522924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22924 w 2568168"/>
              <a:gd name="csY17" fmla="*/ 92870 h 795787"/>
              <a:gd name="csX18" fmla="*/ 2427674 w 2568168"/>
              <a:gd name="csY18" fmla="*/ 85724 h 795787"/>
              <a:gd name="csX19" fmla="*/ 2246700 w 2568168"/>
              <a:gd name="csY19" fmla="*/ 109537 h 795787"/>
              <a:gd name="csX20" fmla="*/ 2125257 w 2568168"/>
              <a:gd name="csY20" fmla="*/ 190499 h 795787"/>
              <a:gd name="csX21" fmla="*/ 1872539 w 2568168"/>
              <a:gd name="csY21" fmla="*/ 409037 h 795787"/>
              <a:gd name="csX22" fmla="*/ 1653382 w 2568168"/>
              <a:gd name="csY22" fmla="*/ 552106 h 795787"/>
              <a:gd name="csX23" fmla="*/ 1651000 w 2568168"/>
              <a:gd name="csY23" fmla="*/ 605287 h 795787"/>
              <a:gd name="csX24" fmla="*/ 1540933 w 2568168"/>
              <a:gd name="csY24" fmla="*/ 639153 h 795787"/>
              <a:gd name="csX25" fmla="*/ 1231900 w 2568168"/>
              <a:gd name="csY25" fmla="*/ 761920 h 795787"/>
              <a:gd name="csX26" fmla="*/ 1087966 w 2568168"/>
              <a:gd name="csY26" fmla="*/ 791553 h 795787"/>
              <a:gd name="csX27" fmla="*/ 0 w 2568168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34830 w 2568168"/>
              <a:gd name="csY17" fmla="*/ 71439 h 795787"/>
              <a:gd name="csX18" fmla="*/ 2522924 w 2568168"/>
              <a:gd name="csY18" fmla="*/ 92870 h 795787"/>
              <a:gd name="csX19" fmla="*/ 2427674 w 2568168"/>
              <a:gd name="csY19" fmla="*/ 85724 h 795787"/>
              <a:gd name="csX20" fmla="*/ 2246700 w 2568168"/>
              <a:gd name="csY20" fmla="*/ 109537 h 795787"/>
              <a:gd name="csX21" fmla="*/ 2125257 w 2568168"/>
              <a:gd name="csY21" fmla="*/ 190499 h 795787"/>
              <a:gd name="csX22" fmla="*/ 1872539 w 2568168"/>
              <a:gd name="csY22" fmla="*/ 409037 h 795787"/>
              <a:gd name="csX23" fmla="*/ 1653382 w 2568168"/>
              <a:gd name="csY23" fmla="*/ 552106 h 795787"/>
              <a:gd name="csX24" fmla="*/ 1651000 w 2568168"/>
              <a:gd name="csY24" fmla="*/ 605287 h 795787"/>
              <a:gd name="csX25" fmla="*/ 1540933 w 2568168"/>
              <a:gd name="csY25" fmla="*/ 639153 h 795787"/>
              <a:gd name="csX26" fmla="*/ 1231900 w 2568168"/>
              <a:gd name="csY26" fmla="*/ 761920 h 795787"/>
              <a:gd name="csX27" fmla="*/ 1087966 w 2568168"/>
              <a:gd name="csY27" fmla="*/ 791553 h 795787"/>
              <a:gd name="csX28" fmla="*/ 0 w 2568168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634842 w 2634842"/>
              <a:gd name="csY17" fmla="*/ 133352 h 795787"/>
              <a:gd name="csX18" fmla="*/ 2522924 w 2634842"/>
              <a:gd name="csY18" fmla="*/ 92870 h 795787"/>
              <a:gd name="csX19" fmla="*/ 2427674 w 2634842"/>
              <a:gd name="csY19" fmla="*/ 85724 h 795787"/>
              <a:gd name="csX20" fmla="*/ 2246700 w 2634842"/>
              <a:gd name="csY20" fmla="*/ 109537 h 795787"/>
              <a:gd name="csX21" fmla="*/ 2125257 w 2634842"/>
              <a:gd name="csY21" fmla="*/ 190499 h 795787"/>
              <a:gd name="csX22" fmla="*/ 1872539 w 2634842"/>
              <a:gd name="csY22" fmla="*/ 409037 h 795787"/>
              <a:gd name="csX23" fmla="*/ 1653382 w 2634842"/>
              <a:gd name="csY23" fmla="*/ 552106 h 795787"/>
              <a:gd name="csX24" fmla="*/ 1651000 w 2634842"/>
              <a:gd name="csY24" fmla="*/ 605287 h 795787"/>
              <a:gd name="csX25" fmla="*/ 1540933 w 2634842"/>
              <a:gd name="csY25" fmla="*/ 639153 h 795787"/>
              <a:gd name="csX26" fmla="*/ 1231900 w 2634842"/>
              <a:gd name="csY26" fmla="*/ 761920 h 795787"/>
              <a:gd name="csX27" fmla="*/ 1087966 w 2634842"/>
              <a:gd name="csY27" fmla="*/ 791553 h 795787"/>
              <a:gd name="csX28" fmla="*/ 0 w 2634842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594361 w 2634842"/>
              <a:gd name="csY17" fmla="*/ 66676 h 795787"/>
              <a:gd name="csX18" fmla="*/ 2634842 w 2634842"/>
              <a:gd name="csY18" fmla="*/ 133352 h 795787"/>
              <a:gd name="csX19" fmla="*/ 2522924 w 2634842"/>
              <a:gd name="csY19" fmla="*/ 92870 h 795787"/>
              <a:gd name="csX20" fmla="*/ 2427674 w 2634842"/>
              <a:gd name="csY20" fmla="*/ 85724 h 795787"/>
              <a:gd name="csX21" fmla="*/ 2246700 w 2634842"/>
              <a:gd name="csY21" fmla="*/ 109537 h 795787"/>
              <a:gd name="csX22" fmla="*/ 2125257 w 2634842"/>
              <a:gd name="csY22" fmla="*/ 190499 h 795787"/>
              <a:gd name="csX23" fmla="*/ 1872539 w 2634842"/>
              <a:gd name="csY23" fmla="*/ 409037 h 795787"/>
              <a:gd name="csX24" fmla="*/ 1653382 w 2634842"/>
              <a:gd name="csY24" fmla="*/ 552106 h 795787"/>
              <a:gd name="csX25" fmla="*/ 1651000 w 2634842"/>
              <a:gd name="csY25" fmla="*/ 605287 h 795787"/>
              <a:gd name="csX26" fmla="*/ 1540933 w 2634842"/>
              <a:gd name="csY26" fmla="*/ 639153 h 795787"/>
              <a:gd name="csX27" fmla="*/ 1231900 w 2634842"/>
              <a:gd name="csY27" fmla="*/ 761920 h 795787"/>
              <a:gd name="csX28" fmla="*/ 1087966 w 2634842"/>
              <a:gd name="csY28" fmla="*/ 791553 h 795787"/>
              <a:gd name="csX29" fmla="*/ 0 w 2634842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634842 w 3025368"/>
              <a:gd name="csY18" fmla="*/ 133352 h 795787"/>
              <a:gd name="csX19" fmla="*/ 2522924 w 3025368"/>
              <a:gd name="csY19" fmla="*/ 92870 h 795787"/>
              <a:gd name="csX20" fmla="*/ 2427674 w 3025368"/>
              <a:gd name="csY20" fmla="*/ 85724 h 795787"/>
              <a:gd name="csX21" fmla="*/ 2246700 w 3025368"/>
              <a:gd name="csY21" fmla="*/ 109537 h 795787"/>
              <a:gd name="csX22" fmla="*/ 2125257 w 3025368"/>
              <a:gd name="csY22" fmla="*/ 190499 h 795787"/>
              <a:gd name="csX23" fmla="*/ 1872539 w 3025368"/>
              <a:gd name="csY23" fmla="*/ 409037 h 795787"/>
              <a:gd name="csX24" fmla="*/ 1653382 w 3025368"/>
              <a:gd name="csY24" fmla="*/ 552106 h 795787"/>
              <a:gd name="csX25" fmla="*/ 1651000 w 3025368"/>
              <a:gd name="csY25" fmla="*/ 605287 h 795787"/>
              <a:gd name="csX26" fmla="*/ 1540933 w 3025368"/>
              <a:gd name="csY26" fmla="*/ 639153 h 795787"/>
              <a:gd name="csX27" fmla="*/ 1231900 w 3025368"/>
              <a:gd name="csY27" fmla="*/ 761920 h 795787"/>
              <a:gd name="csX28" fmla="*/ 1087966 w 3025368"/>
              <a:gd name="csY28" fmla="*/ 791553 h 795787"/>
              <a:gd name="csX29" fmla="*/ 0 w 3025368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782480 w 3025368"/>
              <a:gd name="csY18" fmla="*/ 195264 h 795787"/>
              <a:gd name="csX19" fmla="*/ 2634842 w 3025368"/>
              <a:gd name="csY19" fmla="*/ 133352 h 795787"/>
              <a:gd name="csX20" fmla="*/ 2522924 w 3025368"/>
              <a:gd name="csY20" fmla="*/ 92870 h 795787"/>
              <a:gd name="csX21" fmla="*/ 2427674 w 3025368"/>
              <a:gd name="csY21" fmla="*/ 85724 h 795787"/>
              <a:gd name="csX22" fmla="*/ 2246700 w 3025368"/>
              <a:gd name="csY22" fmla="*/ 109537 h 795787"/>
              <a:gd name="csX23" fmla="*/ 2125257 w 3025368"/>
              <a:gd name="csY23" fmla="*/ 190499 h 795787"/>
              <a:gd name="csX24" fmla="*/ 1872539 w 3025368"/>
              <a:gd name="csY24" fmla="*/ 409037 h 795787"/>
              <a:gd name="csX25" fmla="*/ 1653382 w 3025368"/>
              <a:gd name="csY25" fmla="*/ 552106 h 795787"/>
              <a:gd name="csX26" fmla="*/ 1651000 w 3025368"/>
              <a:gd name="csY26" fmla="*/ 605287 h 795787"/>
              <a:gd name="csX27" fmla="*/ 1540933 w 3025368"/>
              <a:gd name="csY27" fmla="*/ 639153 h 795787"/>
              <a:gd name="csX28" fmla="*/ 1231900 w 3025368"/>
              <a:gd name="csY28" fmla="*/ 761920 h 795787"/>
              <a:gd name="csX29" fmla="*/ 1087966 w 3025368"/>
              <a:gd name="csY29" fmla="*/ 791553 h 795787"/>
              <a:gd name="csX30" fmla="*/ 0 w 3025368"/>
              <a:gd name="csY30" fmla="*/ 795787 h 795787"/>
              <a:gd name="csX0" fmla="*/ 0 w 3118236"/>
              <a:gd name="csY0" fmla="*/ 795787 h 795787"/>
              <a:gd name="csX1" fmla="*/ 0 w 3118236"/>
              <a:gd name="csY1" fmla="*/ 740753 h 795787"/>
              <a:gd name="csX2" fmla="*/ 1016000 w 3118236"/>
              <a:gd name="csY2" fmla="*/ 715353 h 795787"/>
              <a:gd name="csX3" fmla="*/ 1181100 w 3118236"/>
              <a:gd name="csY3" fmla="*/ 681487 h 795787"/>
              <a:gd name="csX4" fmla="*/ 1320800 w 3118236"/>
              <a:gd name="csY4" fmla="*/ 617987 h 795787"/>
              <a:gd name="csX5" fmla="*/ 1460500 w 3118236"/>
              <a:gd name="csY5" fmla="*/ 503687 h 795787"/>
              <a:gd name="csX6" fmla="*/ 1579033 w 3118236"/>
              <a:gd name="csY6" fmla="*/ 444420 h 795787"/>
              <a:gd name="csX7" fmla="*/ 1570037 w 3118236"/>
              <a:gd name="csY7" fmla="*/ 390709 h 795787"/>
              <a:gd name="csX8" fmla="*/ 1680633 w 3118236"/>
              <a:gd name="csY8" fmla="*/ 359753 h 795787"/>
              <a:gd name="csX9" fmla="*/ 1732491 w 3118236"/>
              <a:gd name="csY9" fmla="*/ 435688 h 795787"/>
              <a:gd name="csX10" fmla="*/ 2080014 w 3118236"/>
              <a:gd name="csY10" fmla="*/ 145255 h 795787"/>
              <a:gd name="csX11" fmla="*/ 2134782 w 3118236"/>
              <a:gd name="csY11" fmla="*/ 95249 h 795787"/>
              <a:gd name="csX12" fmla="*/ 2149069 w 3118236"/>
              <a:gd name="csY12" fmla="*/ 30956 h 795787"/>
              <a:gd name="csX13" fmla="*/ 2196694 w 3118236"/>
              <a:gd name="csY13" fmla="*/ 9525 h 795787"/>
              <a:gd name="csX14" fmla="*/ 2241938 w 3118236"/>
              <a:gd name="csY14" fmla="*/ 47625 h 795787"/>
              <a:gd name="csX15" fmla="*/ 2458631 w 3118236"/>
              <a:gd name="csY15" fmla="*/ 0 h 795787"/>
              <a:gd name="csX16" fmla="*/ 2568168 w 3118236"/>
              <a:gd name="csY16" fmla="*/ 19051 h 795787"/>
              <a:gd name="csX17" fmla="*/ 3025368 w 3118236"/>
              <a:gd name="csY17" fmla="*/ 309564 h 795787"/>
              <a:gd name="csX18" fmla="*/ 3118236 w 3118236"/>
              <a:gd name="csY18" fmla="*/ 440533 h 795787"/>
              <a:gd name="csX19" fmla="*/ 2634842 w 3118236"/>
              <a:gd name="csY19" fmla="*/ 133352 h 795787"/>
              <a:gd name="csX20" fmla="*/ 2522924 w 3118236"/>
              <a:gd name="csY20" fmla="*/ 92870 h 795787"/>
              <a:gd name="csX21" fmla="*/ 2427674 w 3118236"/>
              <a:gd name="csY21" fmla="*/ 85724 h 795787"/>
              <a:gd name="csX22" fmla="*/ 2246700 w 3118236"/>
              <a:gd name="csY22" fmla="*/ 109537 h 795787"/>
              <a:gd name="csX23" fmla="*/ 2125257 w 3118236"/>
              <a:gd name="csY23" fmla="*/ 190499 h 795787"/>
              <a:gd name="csX24" fmla="*/ 1872539 w 3118236"/>
              <a:gd name="csY24" fmla="*/ 409037 h 795787"/>
              <a:gd name="csX25" fmla="*/ 1653382 w 3118236"/>
              <a:gd name="csY25" fmla="*/ 552106 h 795787"/>
              <a:gd name="csX26" fmla="*/ 1651000 w 3118236"/>
              <a:gd name="csY26" fmla="*/ 605287 h 795787"/>
              <a:gd name="csX27" fmla="*/ 1540933 w 3118236"/>
              <a:gd name="csY27" fmla="*/ 639153 h 795787"/>
              <a:gd name="csX28" fmla="*/ 1231900 w 3118236"/>
              <a:gd name="csY28" fmla="*/ 761920 h 795787"/>
              <a:gd name="csX29" fmla="*/ 1087966 w 3118236"/>
              <a:gd name="csY29" fmla="*/ 791553 h 795787"/>
              <a:gd name="csX30" fmla="*/ 0 w 3118236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8236 w 3189674"/>
              <a:gd name="csY18" fmla="*/ 440533 h 795787"/>
              <a:gd name="csX19" fmla="*/ 2634842 w 3189674"/>
              <a:gd name="csY19" fmla="*/ 133352 h 795787"/>
              <a:gd name="csX20" fmla="*/ 2522924 w 3189674"/>
              <a:gd name="csY20" fmla="*/ 92870 h 795787"/>
              <a:gd name="csX21" fmla="*/ 2427674 w 3189674"/>
              <a:gd name="csY21" fmla="*/ 85724 h 795787"/>
              <a:gd name="csX22" fmla="*/ 2246700 w 3189674"/>
              <a:gd name="csY22" fmla="*/ 109537 h 795787"/>
              <a:gd name="csX23" fmla="*/ 2125257 w 3189674"/>
              <a:gd name="csY23" fmla="*/ 190499 h 795787"/>
              <a:gd name="csX24" fmla="*/ 1872539 w 3189674"/>
              <a:gd name="csY24" fmla="*/ 409037 h 795787"/>
              <a:gd name="csX25" fmla="*/ 1653382 w 3189674"/>
              <a:gd name="csY25" fmla="*/ 552106 h 795787"/>
              <a:gd name="csX26" fmla="*/ 1651000 w 3189674"/>
              <a:gd name="csY26" fmla="*/ 605287 h 795787"/>
              <a:gd name="csX27" fmla="*/ 1540933 w 3189674"/>
              <a:gd name="csY27" fmla="*/ 639153 h 795787"/>
              <a:gd name="csX28" fmla="*/ 1231900 w 3189674"/>
              <a:gd name="csY28" fmla="*/ 761920 h 795787"/>
              <a:gd name="csX29" fmla="*/ 1087966 w 3189674"/>
              <a:gd name="csY29" fmla="*/ 791553 h 795787"/>
              <a:gd name="csX30" fmla="*/ 0 w 3189674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42049 w 3189674"/>
              <a:gd name="csY18" fmla="*/ 4286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5855 w 3189674"/>
              <a:gd name="csY18" fmla="*/ 5048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63480 w 3189674"/>
              <a:gd name="csY18" fmla="*/ 442914 h 795787"/>
              <a:gd name="csX19" fmla="*/ 3115855 w 3189674"/>
              <a:gd name="csY19" fmla="*/ 504826 h 795787"/>
              <a:gd name="csX20" fmla="*/ 3118236 w 3189674"/>
              <a:gd name="csY20" fmla="*/ 440533 h 795787"/>
              <a:gd name="csX21" fmla="*/ 2634842 w 3189674"/>
              <a:gd name="csY21" fmla="*/ 133352 h 795787"/>
              <a:gd name="csX22" fmla="*/ 2522924 w 3189674"/>
              <a:gd name="csY22" fmla="*/ 92870 h 795787"/>
              <a:gd name="csX23" fmla="*/ 2427674 w 3189674"/>
              <a:gd name="csY23" fmla="*/ 85724 h 795787"/>
              <a:gd name="csX24" fmla="*/ 2246700 w 3189674"/>
              <a:gd name="csY24" fmla="*/ 109537 h 795787"/>
              <a:gd name="csX25" fmla="*/ 2125257 w 3189674"/>
              <a:gd name="csY25" fmla="*/ 190499 h 795787"/>
              <a:gd name="csX26" fmla="*/ 1872539 w 3189674"/>
              <a:gd name="csY26" fmla="*/ 409037 h 795787"/>
              <a:gd name="csX27" fmla="*/ 1653382 w 3189674"/>
              <a:gd name="csY27" fmla="*/ 552106 h 795787"/>
              <a:gd name="csX28" fmla="*/ 1651000 w 3189674"/>
              <a:gd name="csY28" fmla="*/ 605287 h 795787"/>
              <a:gd name="csX29" fmla="*/ 1540933 w 3189674"/>
              <a:gd name="csY29" fmla="*/ 639153 h 795787"/>
              <a:gd name="csX30" fmla="*/ 1231900 w 3189674"/>
              <a:gd name="csY30" fmla="*/ 761920 h 795787"/>
              <a:gd name="csX31" fmla="*/ 1087966 w 3189674"/>
              <a:gd name="csY31" fmla="*/ 791553 h 795787"/>
              <a:gd name="csX32" fmla="*/ 0 w 3189674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15855 w 3256349"/>
              <a:gd name="csY19" fmla="*/ 50482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70624 w 3256349"/>
              <a:gd name="csY19" fmla="*/ 502445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73005 w 3256349"/>
              <a:gd name="csY20" fmla="*/ 481014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22999 w 3256349"/>
              <a:gd name="csY17" fmla="*/ 366714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46824"/>
              <a:gd name="csY0" fmla="*/ 795787 h 795787"/>
              <a:gd name="csX1" fmla="*/ 0 w 3246824"/>
              <a:gd name="csY1" fmla="*/ 740753 h 795787"/>
              <a:gd name="csX2" fmla="*/ 1016000 w 3246824"/>
              <a:gd name="csY2" fmla="*/ 715353 h 795787"/>
              <a:gd name="csX3" fmla="*/ 1181100 w 3246824"/>
              <a:gd name="csY3" fmla="*/ 681487 h 795787"/>
              <a:gd name="csX4" fmla="*/ 1320800 w 3246824"/>
              <a:gd name="csY4" fmla="*/ 617987 h 795787"/>
              <a:gd name="csX5" fmla="*/ 1460500 w 3246824"/>
              <a:gd name="csY5" fmla="*/ 503687 h 795787"/>
              <a:gd name="csX6" fmla="*/ 1579033 w 3246824"/>
              <a:gd name="csY6" fmla="*/ 444420 h 795787"/>
              <a:gd name="csX7" fmla="*/ 1570037 w 3246824"/>
              <a:gd name="csY7" fmla="*/ 390709 h 795787"/>
              <a:gd name="csX8" fmla="*/ 1680633 w 3246824"/>
              <a:gd name="csY8" fmla="*/ 359753 h 795787"/>
              <a:gd name="csX9" fmla="*/ 1732491 w 3246824"/>
              <a:gd name="csY9" fmla="*/ 435688 h 795787"/>
              <a:gd name="csX10" fmla="*/ 2080014 w 3246824"/>
              <a:gd name="csY10" fmla="*/ 145255 h 795787"/>
              <a:gd name="csX11" fmla="*/ 2134782 w 3246824"/>
              <a:gd name="csY11" fmla="*/ 95249 h 795787"/>
              <a:gd name="csX12" fmla="*/ 2149069 w 3246824"/>
              <a:gd name="csY12" fmla="*/ 30956 h 795787"/>
              <a:gd name="csX13" fmla="*/ 2196694 w 3246824"/>
              <a:gd name="csY13" fmla="*/ 9525 h 795787"/>
              <a:gd name="csX14" fmla="*/ 2241938 w 3246824"/>
              <a:gd name="csY14" fmla="*/ 47625 h 795787"/>
              <a:gd name="csX15" fmla="*/ 2458631 w 3246824"/>
              <a:gd name="csY15" fmla="*/ 0 h 795787"/>
              <a:gd name="csX16" fmla="*/ 2568168 w 3246824"/>
              <a:gd name="csY16" fmla="*/ 19051 h 795787"/>
              <a:gd name="csX17" fmla="*/ 3122999 w 3246824"/>
              <a:gd name="csY17" fmla="*/ 366714 h 795787"/>
              <a:gd name="csX18" fmla="*/ 3246824 w 3246824"/>
              <a:gd name="csY18" fmla="*/ 523876 h 795787"/>
              <a:gd name="csX19" fmla="*/ 3187292 w 3246824"/>
              <a:gd name="csY19" fmla="*/ 507208 h 795787"/>
              <a:gd name="csX20" fmla="*/ 3118236 w 3246824"/>
              <a:gd name="csY20" fmla="*/ 440533 h 795787"/>
              <a:gd name="csX21" fmla="*/ 2634842 w 3246824"/>
              <a:gd name="csY21" fmla="*/ 133352 h 795787"/>
              <a:gd name="csX22" fmla="*/ 2522924 w 3246824"/>
              <a:gd name="csY22" fmla="*/ 92870 h 795787"/>
              <a:gd name="csX23" fmla="*/ 2427674 w 3246824"/>
              <a:gd name="csY23" fmla="*/ 85724 h 795787"/>
              <a:gd name="csX24" fmla="*/ 2246700 w 3246824"/>
              <a:gd name="csY24" fmla="*/ 109537 h 795787"/>
              <a:gd name="csX25" fmla="*/ 2125257 w 3246824"/>
              <a:gd name="csY25" fmla="*/ 190499 h 795787"/>
              <a:gd name="csX26" fmla="*/ 1872539 w 3246824"/>
              <a:gd name="csY26" fmla="*/ 409037 h 795787"/>
              <a:gd name="csX27" fmla="*/ 1653382 w 3246824"/>
              <a:gd name="csY27" fmla="*/ 552106 h 795787"/>
              <a:gd name="csX28" fmla="*/ 1651000 w 3246824"/>
              <a:gd name="csY28" fmla="*/ 605287 h 795787"/>
              <a:gd name="csX29" fmla="*/ 1540933 w 3246824"/>
              <a:gd name="csY29" fmla="*/ 639153 h 795787"/>
              <a:gd name="csX30" fmla="*/ 1231900 w 3246824"/>
              <a:gd name="csY30" fmla="*/ 761920 h 795787"/>
              <a:gd name="csX31" fmla="*/ 1087966 w 3246824"/>
              <a:gd name="csY31" fmla="*/ 791553 h 795787"/>
              <a:gd name="csX32" fmla="*/ 0 w 3246824"/>
              <a:gd name="csY32" fmla="*/ 795787 h 795787"/>
              <a:gd name="csX0" fmla="*/ 0 w 3187292"/>
              <a:gd name="csY0" fmla="*/ 795787 h 795787"/>
              <a:gd name="csX1" fmla="*/ 0 w 3187292"/>
              <a:gd name="csY1" fmla="*/ 740753 h 795787"/>
              <a:gd name="csX2" fmla="*/ 1016000 w 3187292"/>
              <a:gd name="csY2" fmla="*/ 715353 h 795787"/>
              <a:gd name="csX3" fmla="*/ 1181100 w 3187292"/>
              <a:gd name="csY3" fmla="*/ 681487 h 795787"/>
              <a:gd name="csX4" fmla="*/ 1320800 w 3187292"/>
              <a:gd name="csY4" fmla="*/ 617987 h 795787"/>
              <a:gd name="csX5" fmla="*/ 1460500 w 3187292"/>
              <a:gd name="csY5" fmla="*/ 503687 h 795787"/>
              <a:gd name="csX6" fmla="*/ 1579033 w 3187292"/>
              <a:gd name="csY6" fmla="*/ 444420 h 795787"/>
              <a:gd name="csX7" fmla="*/ 1570037 w 3187292"/>
              <a:gd name="csY7" fmla="*/ 390709 h 795787"/>
              <a:gd name="csX8" fmla="*/ 1680633 w 3187292"/>
              <a:gd name="csY8" fmla="*/ 359753 h 795787"/>
              <a:gd name="csX9" fmla="*/ 1732491 w 3187292"/>
              <a:gd name="csY9" fmla="*/ 435688 h 795787"/>
              <a:gd name="csX10" fmla="*/ 2080014 w 3187292"/>
              <a:gd name="csY10" fmla="*/ 145255 h 795787"/>
              <a:gd name="csX11" fmla="*/ 2134782 w 3187292"/>
              <a:gd name="csY11" fmla="*/ 95249 h 795787"/>
              <a:gd name="csX12" fmla="*/ 2149069 w 3187292"/>
              <a:gd name="csY12" fmla="*/ 30956 h 795787"/>
              <a:gd name="csX13" fmla="*/ 2196694 w 3187292"/>
              <a:gd name="csY13" fmla="*/ 9525 h 795787"/>
              <a:gd name="csX14" fmla="*/ 2241938 w 3187292"/>
              <a:gd name="csY14" fmla="*/ 47625 h 795787"/>
              <a:gd name="csX15" fmla="*/ 2458631 w 3187292"/>
              <a:gd name="csY15" fmla="*/ 0 h 795787"/>
              <a:gd name="csX16" fmla="*/ 2568168 w 3187292"/>
              <a:gd name="csY16" fmla="*/ 19051 h 795787"/>
              <a:gd name="csX17" fmla="*/ 3122999 w 3187292"/>
              <a:gd name="csY17" fmla="*/ 366714 h 795787"/>
              <a:gd name="csX18" fmla="*/ 3187292 w 3187292"/>
              <a:gd name="csY18" fmla="*/ 507208 h 795787"/>
              <a:gd name="csX19" fmla="*/ 3118236 w 3187292"/>
              <a:gd name="csY19" fmla="*/ 440533 h 795787"/>
              <a:gd name="csX20" fmla="*/ 2634842 w 3187292"/>
              <a:gd name="csY20" fmla="*/ 133352 h 795787"/>
              <a:gd name="csX21" fmla="*/ 2522924 w 3187292"/>
              <a:gd name="csY21" fmla="*/ 92870 h 795787"/>
              <a:gd name="csX22" fmla="*/ 2427674 w 3187292"/>
              <a:gd name="csY22" fmla="*/ 85724 h 795787"/>
              <a:gd name="csX23" fmla="*/ 2246700 w 3187292"/>
              <a:gd name="csY23" fmla="*/ 109537 h 795787"/>
              <a:gd name="csX24" fmla="*/ 2125257 w 3187292"/>
              <a:gd name="csY24" fmla="*/ 190499 h 795787"/>
              <a:gd name="csX25" fmla="*/ 1872539 w 3187292"/>
              <a:gd name="csY25" fmla="*/ 409037 h 795787"/>
              <a:gd name="csX26" fmla="*/ 1653382 w 3187292"/>
              <a:gd name="csY26" fmla="*/ 552106 h 795787"/>
              <a:gd name="csX27" fmla="*/ 1651000 w 3187292"/>
              <a:gd name="csY27" fmla="*/ 605287 h 795787"/>
              <a:gd name="csX28" fmla="*/ 1540933 w 3187292"/>
              <a:gd name="csY28" fmla="*/ 639153 h 795787"/>
              <a:gd name="csX29" fmla="*/ 1231900 w 3187292"/>
              <a:gd name="csY29" fmla="*/ 761920 h 795787"/>
              <a:gd name="csX30" fmla="*/ 1087966 w 3187292"/>
              <a:gd name="csY30" fmla="*/ 791553 h 795787"/>
              <a:gd name="csX31" fmla="*/ 0 w 3187292"/>
              <a:gd name="csY31" fmla="*/ 795787 h 795787"/>
              <a:gd name="csX0" fmla="*/ 0 w 3122999"/>
              <a:gd name="csY0" fmla="*/ 795787 h 795787"/>
              <a:gd name="csX1" fmla="*/ 0 w 3122999"/>
              <a:gd name="csY1" fmla="*/ 740753 h 795787"/>
              <a:gd name="csX2" fmla="*/ 1016000 w 3122999"/>
              <a:gd name="csY2" fmla="*/ 715353 h 795787"/>
              <a:gd name="csX3" fmla="*/ 1181100 w 3122999"/>
              <a:gd name="csY3" fmla="*/ 681487 h 795787"/>
              <a:gd name="csX4" fmla="*/ 1320800 w 3122999"/>
              <a:gd name="csY4" fmla="*/ 617987 h 795787"/>
              <a:gd name="csX5" fmla="*/ 1460500 w 3122999"/>
              <a:gd name="csY5" fmla="*/ 503687 h 795787"/>
              <a:gd name="csX6" fmla="*/ 1579033 w 3122999"/>
              <a:gd name="csY6" fmla="*/ 444420 h 795787"/>
              <a:gd name="csX7" fmla="*/ 1570037 w 3122999"/>
              <a:gd name="csY7" fmla="*/ 390709 h 795787"/>
              <a:gd name="csX8" fmla="*/ 1680633 w 3122999"/>
              <a:gd name="csY8" fmla="*/ 359753 h 795787"/>
              <a:gd name="csX9" fmla="*/ 1732491 w 3122999"/>
              <a:gd name="csY9" fmla="*/ 435688 h 795787"/>
              <a:gd name="csX10" fmla="*/ 2080014 w 3122999"/>
              <a:gd name="csY10" fmla="*/ 145255 h 795787"/>
              <a:gd name="csX11" fmla="*/ 2134782 w 3122999"/>
              <a:gd name="csY11" fmla="*/ 95249 h 795787"/>
              <a:gd name="csX12" fmla="*/ 2149069 w 3122999"/>
              <a:gd name="csY12" fmla="*/ 30956 h 795787"/>
              <a:gd name="csX13" fmla="*/ 2196694 w 3122999"/>
              <a:gd name="csY13" fmla="*/ 9525 h 795787"/>
              <a:gd name="csX14" fmla="*/ 2241938 w 3122999"/>
              <a:gd name="csY14" fmla="*/ 47625 h 795787"/>
              <a:gd name="csX15" fmla="*/ 2458631 w 3122999"/>
              <a:gd name="csY15" fmla="*/ 0 h 795787"/>
              <a:gd name="csX16" fmla="*/ 2568168 w 3122999"/>
              <a:gd name="csY16" fmla="*/ 19051 h 795787"/>
              <a:gd name="csX17" fmla="*/ 3122999 w 3122999"/>
              <a:gd name="csY17" fmla="*/ 366714 h 795787"/>
              <a:gd name="csX18" fmla="*/ 3118236 w 3122999"/>
              <a:gd name="csY18" fmla="*/ 440533 h 795787"/>
              <a:gd name="csX19" fmla="*/ 2634842 w 3122999"/>
              <a:gd name="csY19" fmla="*/ 133352 h 795787"/>
              <a:gd name="csX20" fmla="*/ 2522924 w 3122999"/>
              <a:gd name="csY20" fmla="*/ 92870 h 795787"/>
              <a:gd name="csX21" fmla="*/ 2427674 w 3122999"/>
              <a:gd name="csY21" fmla="*/ 85724 h 795787"/>
              <a:gd name="csX22" fmla="*/ 2246700 w 3122999"/>
              <a:gd name="csY22" fmla="*/ 109537 h 795787"/>
              <a:gd name="csX23" fmla="*/ 2125257 w 3122999"/>
              <a:gd name="csY23" fmla="*/ 190499 h 795787"/>
              <a:gd name="csX24" fmla="*/ 1872539 w 3122999"/>
              <a:gd name="csY24" fmla="*/ 409037 h 795787"/>
              <a:gd name="csX25" fmla="*/ 1653382 w 3122999"/>
              <a:gd name="csY25" fmla="*/ 552106 h 795787"/>
              <a:gd name="csX26" fmla="*/ 1651000 w 3122999"/>
              <a:gd name="csY26" fmla="*/ 605287 h 795787"/>
              <a:gd name="csX27" fmla="*/ 1540933 w 3122999"/>
              <a:gd name="csY27" fmla="*/ 639153 h 795787"/>
              <a:gd name="csX28" fmla="*/ 1231900 w 3122999"/>
              <a:gd name="csY28" fmla="*/ 761920 h 795787"/>
              <a:gd name="csX29" fmla="*/ 1087966 w 3122999"/>
              <a:gd name="csY29" fmla="*/ 791553 h 795787"/>
              <a:gd name="csX30" fmla="*/ 0 w 3122999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3132524 w 3132524"/>
              <a:gd name="csY17" fmla="*/ 371477 h 795787"/>
              <a:gd name="csX18" fmla="*/ 3118236 w 3132524"/>
              <a:gd name="csY18" fmla="*/ 440533 h 795787"/>
              <a:gd name="csX19" fmla="*/ 2634842 w 3132524"/>
              <a:gd name="csY19" fmla="*/ 133352 h 795787"/>
              <a:gd name="csX20" fmla="*/ 2522924 w 3132524"/>
              <a:gd name="csY20" fmla="*/ 92870 h 795787"/>
              <a:gd name="csX21" fmla="*/ 2427674 w 3132524"/>
              <a:gd name="csY21" fmla="*/ 85724 h 795787"/>
              <a:gd name="csX22" fmla="*/ 2246700 w 3132524"/>
              <a:gd name="csY22" fmla="*/ 109537 h 795787"/>
              <a:gd name="csX23" fmla="*/ 2125257 w 3132524"/>
              <a:gd name="csY23" fmla="*/ 190499 h 795787"/>
              <a:gd name="csX24" fmla="*/ 1872539 w 3132524"/>
              <a:gd name="csY24" fmla="*/ 409037 h 795787"/>
              <a:gd name="csX25" fmla="*/ 1653382 w 3132524"/>
              <a:gd name="csY25" fmla="*/ 552106 h 795787"/>
              <a:gd name="csX26" fmla="*/ 1651000 w 3132524"/>
              <a:gd name="csY26" fmla="*/ 605287 h 795787"/>
              <a:gd name="csX27" fmla="*/ 1540933 w 3132524"/>
              <a:gd name="csY27" fmla="*/ 639153 h 795787"/>
              <a:gd name="csX28" fmla="*/ 1231900 w 3132524"/>
              <a:gd name="csY28" fmla="*/ 761920 h 795787"/>
              <a:gd name="csX29" fmla="*/ 1087966 w 3132524"/>
              <a:gd name="csY29" fmla="*/ 791553 h 795787"/>
              <a:gd name="csX30" fmla="*/ 0 w 3132524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3132524 w 3132524"/>
              <a:gd name="csY18" fmla="*/ 371477 h 795787"/>
              <a:gd name="csX19" fmla="*/ 3118236 w 3132524"/>
              <a:gd name="csY19" fmla="*/ 440533 h 795787"/>
              <a:gd name="csX20" fmla="*/ 2634842 w 3132524"/>
              <a:gd name="csY20" fmla="*/ 133352 h 795787"/>
              <a:gd name="csX21" fmla="*/ 2522924 w 3132524"/>
              <a:gd name="csY21" fmla="*/ 92870 h 795787"/>
              <a:gd name="csX22" fmla="*/ 2427674 w 3132524"/>
              <a:gd name="csY22" fmla="*/ 85724 h 795787"/>
              <a:gd name="csX23" fmla="*/ 2246700 w 3132524"/>
              <a:gd name="csY23" fmla="*/ 109537 h 795787"/>
              <a:gd name="csX24" fmla="*/ 2125257 w 3132524"/>
              <a:gd name="csY24" fmla="*/ 190499 h 795787"/>
              <a:gd name="csX25" fmla="*/ 1872539 w 3132524"/>
              <a:gd name="csY25" fmla="*/ 409037 h 795787"/>
              <a:gd name="csX26" fmla="*/ 1653382 w 3132524"/>
              <a:gd name="csY26" fmla="*/ 552106 h 795787"/>
              <a:gd name="csX27" fmla="*/ 1651000 w 3132524"/>
              <a:gd name="csY27" fmla="*/ 605287 h 795787"/>
              <a:gd name="csX28" fmla="*/ 1540933 w 3132524"/>
              <a:gd name="csY28" fmla="*/ 639153 h 795787"/>
              <a:gd name="csX29" fmla="*/ 1231900 w 3132524"/>
              <a:gd name="csY29" fmla="*/ 761920 h 795787"/>
              <a:gd name="csX30" fmla="*/ 1087966 w 3132524"/>
              <a:gd name="csY30" fmla="*/ 791553 h 795787"/>
              <a:gd name="csX31" fmla="*/ 0 w 3132524"/>
              <a:gd name="csY31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69082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008699 w 3132524"/>
              <a:gd name="csY19" fmla="*/ 245270 h 795787"/>
              <a:gd name="csX20" fmla="*/ 3132524 w 3132524"/>
              <a:gd name="csY20" fmla="*/ 371477 h 795787"/>
              <a:gd name="csX21" fmla="*/ 3118236 w 3132524"/>
              <a:gd name="csY21" fmla="*/ 440533 h 795787"/>
              <a:gd name="csX22" fmla="*/ 2634842 w 3132524"/>
              <a:gd name="csY22" fmla="*/ 133352 h 795787"/>
              <a:gd name="csX23" fmla="*/ 2522924 w 3132524"/>
              <a:gd name="csY23" fmla="*/ 92870 h 795787"/>
              <a:gd name="csX24" fmla="*/ 2427674 w 3132524"/>
              <a:gd name="csY24" fmla="*/ 85724 h 795787"/>
              <a:gd name="csX25" fmla="*/ 2246700 w 3132524"/>
              <a:gd name="csY25" fmla="*/ 109537 h 795787"/>
              <a:gd name="csX26" fmla="*/ 2125257 w 3132524"/>
              <a:gd name="csY26" fmla="*/ 190499 h 795787"/>
              <a:gd name="csX27" fmla="*/ 1872539 w 3132524"/>
              <a:gd name="csY27" fmla="*/ 409037 h 795787"/>
              <a:gd name="csX28" fmla="*/ 1653382 w 3132524"/>
              <a:gd name="csY28" fmla="*/ 552106 h 795787"/>
              <a:gd name="csX29" fmla="*/ 1651000 w 3132524"/>
              <a:gd name="csY29" fmla="*/ 605287 h 795787"/>
              <a:gd name="csX30" fmla="*/ 1540933 w 3132524"/>
              <a:gd name="csY30" fmla="*/ 639153 h 795787"/>
              <a:gd name="csX31" fmla="*/ 1231900 w 3132524"/>
              <a:gd name="csY31" fmla="*/ 761920 h 795787"/>
              <a:gd name="csX32" fmla="*/ 1087966 w 3132524"/>
              <a:gd name="csY32" fmla="*/ 791553 h 795787"/>
              <a:gd name="csX33" fmla="*/ 0 w 3132524"/>
              <a:gd name="csY33" fmla="*/ 795787 h 795787"/>
              <a:gd name="csX0" fmla="*/ 0 w 3334930"/>
              <a:gd name="csY0" fmla="*/ 795787 h 795787"/>
              <a:gd name="csX1" fmla="*/ 0 w 3334930"/>
              <a:gd name="csY1" fmla="*/ 740753 h 795787"/>
              <a:gd name="csX2" fmla="*/ 1016000 w 3334930"/>
              <a:gd name="csY2" fmla="*/ 715353 h 795787"/>
              <a:gd name="csX3" fmla="*/ 1181100 w 3334930"/>
              <a:gd name="csY3" fmla="*/ 681487 h 795787"/>
              <a:gd name="csX4" fmla="*/ 1320800 w 3334930"/>
              <a:gd name="csY4" fmla="*/ 617987 h 795787"/>
              <a:gd name="csX5" fmla="*/ 1460500 w 3334930"/>
              <a:gd name="csY5" fmla="*/ 503687 h 795787"/>
              <a:gd name="csX6" fmla="*/ 1579033 w 3334930"/>
              <a:gd name="csY6" fmla="*/ 444420 h 795787"/>
              <a:gd name="csX7" fmla="*/ 1570037 w 3334930"/>
              <a:gd name="csY7" fmla="*/ 390709 h 795787"/>
              <a:gd name="csX8" fmla="*/ 1680633 w 3334930"/>
              <a:gd name="csY8" fmla="*/ 359753 h 795787"/>
              <a:gd name="csX9" fmla="*/ 1732491 w 3334930"/>
              <a:gd name="csY9" fmla="*/ 435688 h 795787"/>
              <a:gd name="csX10" fmla="*/ 2080014 w 3334930"/>
              <a:gd name="csY10" fmla="*/ 145255 h 795787"/>
              <a:gd name="csX11" fmla="*/ 2134782 w 3334930"/>
              <a:gd name="csY11" fmla="*/ 95249 h 795787"/>
              <a:gd name="csX12" fmla="*/ 2149069 w 3334930"/>
              <a:gd name="csY12" fmla="*/ 30956 h 795787"/>
              <a:gd name="csX13" fmla="*/ 2196694 w 3334930"/>
              <a:gd name="csY13" fmla="*/ 9525 h 795787"/>
              <a:gd name="csX14" fmla="*/ 2241938 w 3334930"/>
              <a:gd name="csY14" fmla="*/ 47625 h 795787"/>
              <a:gd name="csX15" fmla="*/ 2458631 w 3334930"/>
              <a:gd name="csY15" fmla="*/ 0 h 795787"/>
              <a:gd name="csX16" fmla="*/ 2568168 w 3334930"/>
              <a:gd name="csY16" fmla="*/ 19051 h 795787"/>
              <a:gd name="csX17" fmla="*/ 2934880 w 3334930"/>
              <a:gd name="csY17" fmla="*/ 247651 h 795787"/>
              <a:gd name="csX18" fmla="*/ 2970599 w 3334930"/>
              <a:gd name="csY18" fmla="*/ 216694 h 795787"/>
              <a:gd name="csX19" fmla="*/ 3334930 w 3334930"/>
              <a:gd name="csY19" fmla="*/ 207170 h 795787"/>
              <a:gd name="csX20" fmla="*/ 3132524 w 3334930"/>
              <a:gd name="csY20" fmla="*/ 371477 h 795787"/>
              <a:gd name="csX21" fmla="*/ 3118236 w 3334930"/>
              <a:gd name="csY21" fmla="*/ 440533 h 795787"/>
              <a:gd name="csX22" fmla="*/ 2634842 w 3334930"/>
              <a:gd name="csY22" fmla="*/ 133352 h 795787"/>
              <a:gd name="csX23" fmla="*/ 2522924 w 3334930"/>
              <a:gd name="csY23" fmla="*/ 92870 h 795787"/>
              <a:gd name="csX24" fmla="*/ 2427674 w 3334930"/>
              <a:gd name="csY24" fmla="*/ 85724 h 795787"/>
              <a:gd name="csX25" fmla="*/ 2246700 w 3334930"/>
              <a:gd name="csY25" fmla="*/ 109537 h 795787"/>
              <a:gd name="csX26" fmla="*/ 2125257 w 3334930"/>
              <a:gd name="csY26" fmla="*/ 190499 h 795787"/>
              <a:gd name="csX27" fmla="*/ 1872539 w 3334930"/>
              <a:gd name="csY27" fmla="*/ 409037 h 795787"/>
              <a:gd name="csX28" fmla="*/ 1653382 w 3334930"/>
              <a:gd name="csY28" fmla="*/ 552106 h 795787"/>
              <a:gd name="csX29" fmla="*/ 1651000 w 3334930"/>
              <a:gd name="csY29" fmla="*/ 605287 h 795787"/>
              <a:gd name="csX30" fmla="*/ 1540933 w 3334930"/>
              <a:gd name="csY30" fmla="*/ 639153 h 795787"/>
              <a:gd name="csX31" fmla="*/ 1231900 w 3334930"/>
              <a:gd name="csY31" fmla="*/ 761920 h 795787"/>
              <a:gd name="csX32" fmla="*/ 1087966 w 3334930"/>
              <a:gd name="csY32" fmla="*/ 791553 h 795787"/>
              <a:gd name="csX33" fmla="*/ 0 w 333493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55580 w 3455580"/>
              <a:gd name="csY19" fmla="*/ 194470 h 795787"/>
              <a:gd name="csX20" fmla="*/ 3132524 w 3455580"/>
              <a:gd name="csY20" fmla="*/ 371477 h 795787"/>
              <a:gd name="csX21" fmla="*/ 3118236 w 3455580"/>
              <a:gd name="csY21" fmla="*/ 440533 h 795787"/>
              <a:gd name="csX22" fmla="*/ 2634842 w 3455580"/>
              <a:gd name="csY22" fmla="*/ 133352 h 795787"/>
              <a:gd name="csX23" fmla="*/ 2522924 w 3455580"/>
              <a:gd name="csY23" fmla="*/ 92870 h 795787"/>
              <a:gd name="csX24" fmla="*/ 2427674 w 3455580"/>
              <a:gd name="csY24" fmla="*/ 85724 h 795787"/>
              <a:gd name="csX25" fmla="*/ 2246700 w 3455580"/>
              <a:gd name="csY25" fmla="*/ 109537 h 795787"/>
              <a:gd name="csX26" fmla="*/ 2125257 w 3455580"/>
              <a:gd name="csY26" fmla="*/ 190499 h 795787"/>
              <a:gd name="csX27" fmla="*/ 1872539 w 3455580"/>
              <a:gd name="csY27" fmla="*/ 409037 h 795787"/>
              <a:gd name="csX28" fmla="*/ 1653382 w 3455580"/>
              <a:gd name="csY28" fmla="*/ 552106 h 795787"/>
              <a:gd name="csX29" fmla="*/ 1651000 w 3455580"/>
              <a:gd name="csY29" fmla="*/ 605287 h 795787"/>
              <a:gd name="csX30" fmla="*/ 1540933 w 3455580"/>
              <a:gd name="csY30" fmla="*/ 639153 h 795787"/>
              <a:gd name="csX31" fmla="*/ 1231900 w 3455580"/>
              <a:gd name="csY31" fmla="*/ 761920 h 795787"/>
              <a:gd name="csX32" fmla="*/ 1087966 w 3455580"/>
              <a:gd name="csY32" fmla="*/ 791553 h 795787"/>
              <a:gd name="csX33" fmla="*/ 0 w 345558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132524 w 3455580"/>
              <a:gd name="csY21" fmla="*/ 371477 h 795787"/>
              <a:gd name="csX22" fmla="*/ 3118236 w 3455580"/>
              <a:gd name="csY22" fmla="*/ 440533 h 795787"/>
              <a:gd name="csX23" fmla="*/ 2634842 w 3455580"/>
              <a:gd name="csY23" fmla="*/ 133352 h 795787"/>
              <a:gd name="csX24" fmla="*/ 2522924 w 3455580"/>
              <a:gd name="csY24" fmla="*/ 92870 h 795787"/>
              <a:gd name="csX25" fmla="*/ 2427674 w 3455580"/>
              <a:gd name="csY25" fmla="*/ 85724 h 795787"/>
              <a:gd name="csX26" fmla="*/ 2246700 w 3455580"/>
              <a:gd name="csY26" fmla="*/ 109537 h 795787"/>
              <a:gd name="csX27" fmla="*/ 2125257 w 3455580"/>
              <a:gd name="csY27" fmla="*/ 190499 h 795787"/>
              <a:gd name="csX28" fmla="*/ 1872539 w 3455580"/>
              <a:gd name="csY28" fmla="*/ 409037 h 795787"/>
              <a:gd name="csX29" fmla="*/ 1653382 w 3455580"/>
              <a:gd name="csY29" fmla="*/ 552106 h 795787"/>
              <a:gd name="csX30" fmla="*/ 1651000 w 3455580"/>
              <a:gd name="csY30" fmla="*/ 605287 h 795787"/>
              <a:gd name="csX31" fmla="*/ 1540933 w 3455580"/>
              <a:gd name="csY31" fmla="*/ 639153 h 795787"/>
              <a:gd name="csX32" fmla="*/ 1231900 w 3455580"/>
              <a:gd name="csY32" fmla="*/ 761920 h 795787"/>
              <a:gd name="csX33" fmla="*/ 1087966 w 3455580"/>
              <a:gd name="csY33" fmla="*/ 791553 h 795787"/>
              <a:gd name="csX34" fmla="*/ 0 w 3455580"/>
              <a:gd name="csY34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227774 w 3455580"/>
              <a:gd name="csY21" fmla="*/ 311945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61074 w 3455580"/>
              <a:gd name="csY21" fmla="*/ 269082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51549 w 3455580"/>
              <a:gd name="csY21" fmla="*/ 261938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25368 w 3455580"/>
              <a:gd name="csY21" fmla="*/ 25241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72981 w 3455580"/>
              <a:gd name="csY21" fmla="*/ 23336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68230 w 3455580"/>
              <a:gd name="csY21" fmla="*/ 225426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442880 w 3455580"/>
              <a:gd name="csY21" fmla="*/ 215901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</a:cxnLst>
            <a:rect l="l" t="t" r="r" b="b"/>
            <a:pathLst>
              <a:path w="3455580" h="795787">
                <a:moveTo>
                  <a:pt x="0" y="795787"/>
                </a:moveTo>
                <a:lnTo>
                  <a:pt x="0" y="740753"/>
                </a:lnTo>
                <a:lnTo>
                  <a:pt x="1016000" y="715353"/>
                </a:lnTo>
                <a:lnTo>
                  <a:pt x="1181100" y="681487"/>
                </a:lnTo>
                <a:lnTo>
                  <a:pt x="1320800" y="617987"/>
                </a:lnTo>
                <a:lnTo>
                  <a:pt x="1460500" y="503687"/>
                </a:lnTo>
                <a:lnTo>
                  <a:pt x="1579033" y="444420"/>
                </a:lnTo>
                <a:lnTo>
                  <a:pt x="1570037" y="390709"/>
                </a:lnTo>
                <a:lnTo>
                  <a:pt x="1680633" y="359753"/>
                </a:lnTo>
                <a:lnTo>
                  <a:pt x="1732491" y="435688"/>
                </a:lnTo>
                <a:lnTo>
                  <a:pt x="2080014" y="145255"/>
                </a:lnTo>
                <a:lnTo>
                  <a:pt x="2134782" y="95249"/>
                </a:lnTo>
                <a:lnTo>
                  <a:pt x="2149069" y="30956"/>
                </a:lnTo>
                <a:lnTo>
                  <a:pt x="2196694" y="9525"/>
                </a:lnTo>
                <a:lnTo>
                  <a:pt x="2241938" y="47625"/>
                </a:lnTo>
                <a:lnTo>
                  <a:pt x="2458631" y="0"/>
                </a:lnTo>
                <a:lnTo>
                  <a:pt x="2568168" y="19051"/>
                </a:lnTo>
                <a:lnTo>
                  <a:pt x="2934880" y="247651"/>
                </a:lnTo>
                <a:lnTo>
                  <a:pt x="2970599" y="216694"/>
                </a:lnTo>
                <a:lnTo>
                  <a:pt x="3404780" y="196851"/>
                </a:lnTo>
                <a:lnTo>
                  <a:pt x="3455580" y="194470"/>
                </a:lnTo>
                <a:lnTo>
                  <a:pt x="3442880" y="215901"/>
                </a:lnTo>
                <a:lnTo>
                  <a:pt x="2972981" y="233364"/>
                </a:lnTo>
                <a:lnTo>
                  <a:pt x="2951549" y="261938"/>
                </a:lnTo>
                <a:lnTo>
                  <a:pt x="3132524" y="371477"/>
                </a:lnTo>
                <a:lnTo>
                  <a:pt x="3118236" y="440533"/>
                </a:lnTo>
                <a:lnTo>
                  <a:pt x="2634842" y="133352"/>
                </a:lnTo>
                <a:lnTo>
                  <a:pt x="2522924" y="92870"/>
                </a:lnTo>
                <a:lnTo>
                  <a:pt x="2427674" y="85724"/>
                </a:lnTo>
                <a:lnTo>
                  <a:pt x="2246700" y="109537"/>
                </a:lnTo>
                <a:cubicBezTo>
                  <a:pt x="2246700" y="121443"/>
                  <a:pt x="2125257" y="178593"/>
                  <a:pt x="2125257" y="190499"/>
                </a:cubicBezTo>
                <a:lnTo>
                  <a:pt x="1872539" y="409037"/>
                </a:lnTo>
                <a:lnTo>
                  <a:pt x="1653382" y="552106"/>
                </a:lnTo>
                <a:lnTo>
                  <a:pt x="1651000" y="605287"/>
                </a:lnTo>
                <a:lnTo>
                  <a:pt x="1540933" y="639153"/>
                </a:lnTo>
                <a:lnTo>
                  <a:pt x="1231900" y="761920"/>
                </a:lnTo>
                <a:lnTo>
                  <a:pt x="1087966" y="791553"/>
                </a:lnTo>
                <a:lnTo>
                  <a:pt x="0" y="79578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27" name="グループ化 41">
            <a:extLst>
              <a:ext uri="{FF2B5EF4-FFF2-40B4-BE49-F238E27FC236}">
                <a16:creationId xmlns:a16="http://schemas.microsoft.com/office/drawing/2014/main" id="{3264D575-2761-5F5D-00E4-BDDD66820822}"/>
              </a:ext>
            </a:extLst>
          </p:cNvPr>
          <p:cNvGrpSpPr/>
          <p:nvPr/>
        </p:nvGrpSpPr>
        <p:grpSpPr>
          <a:xfrm>
            <a:off x="5086903" y="2346421"/>
            <a:ext cx="120097" cy="120097"/>
            <a:chOff x="5657850" y="2714625"/>
            <a:chExt cx="438150" cy="438150"/>
          </a:xfrm>
        </p:grpSpPr>
        <p:sp>
          <p:nvSpPr>
            <p:cNvPr id="128" name="楕円 42">
              <a:extLst>
                <a:ext uri="{FF2B5EF4-FFF2-40B4-BE49-F238E27FC236}">
                  <a16:creationId xmlns:a16="http://schemas.microsoft.com/office/drawing/2014/main" id="{DAAEC4C6-B40B-4E48-0E21-07F78743C703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29" name="直線コネクタ 43">
              <a:extLst>
                <a:ext uri="{FF2B5EF4-FFF2-40B4-BE49-F238E27FC236}">
                  <a16:creationId xmlns:a16="http://schemas.microsoft.com/office/drawing/2014/main" id="{37B78776-1EEA-3B21-5C74-B3BFD2AD29CF}"/>
                </a:ext>
              </a:extLst>
            </p:cNvPr>
            <p:cNvCxnSpPr>
              <a:cxnSpLocks/>
              <a:stCxn id="128" idx="1"/>
              <a:endCxn id="128" idx="5"/>
            </p:cNvCxnSpPr>
            <p:nvPr/>
          </p:nvCxnSpPr>
          <p:spPr>
            <a:xfrm>
              <a:off x="5722016" y="2778791"/>
              <a:ext cx="309817" cy="30981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コネクタ 44">
              <a:extLst>
                <a:ext uri="{FF2B5EF4-FFF2-40B4-BE49-F238E27FC236}">
                  <a16:creationId xmlns:a16="http://schemas.microsoft.com/office/drawing/2014/main" id="{5B03E65C-5418-89E2-DE45-E0E6D83A2700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グループ化 130">
            <a:extLst>
              <a:ext uri="{FF2B5EF4-FFF2-40B4-BE49-F238E27FC236}">
                <a16:creationId xmlns:a16="http://schemas.microsoft.com/office/drawing/2014/main" id="{1C55400A-F4B8-DBA9-9894-AEC985356B5F}"/>
              </a:ext>
            </a:extLst>
          </p:cNvPr>
          <p:cNvGrpSpPr/>
          <p:nvPr/>
        </p:nvGrpSpPr>
        <p:grpSpPr>
          <a:xfrm>
            <a:off x="1680553" y="2902692"/>
            <a:ext cx="120097" cy="120097"/>
            <a:chOff x="5657850" y="2714625"/>
            <a:chExt cx="438150" cy="438150"/>
          </a:xfrm>
        </p:grpSpPr>
        <p:sp>
          <p:nvSpPr>
            <p:cNvPr id="132" name="楕円 131">
              <a:extLst>
                <a:ext uri="{FF2B5EF4-FFF2-40B4-BE49-F238E27FC236}">
                  <a16:creationId xmlns:a16="http://schemas.microsoft.com/office/drawing/2014/main" id="{D3F4A9C3-DF52-7228-F5E8-C3AB1AED4D13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33" name="直線コネクタ 132">
              <a:extLst>
                <a:ext uri="{FF2B5EF4-FFF2-40B4-BE49-F238E27FC236}">
                  <a16:creationId xmlns:a16="http://schemas.microsoft.com/office/drawing/2014/main" id="{263E149B-2366-8745-C56E-AA521C65C49B}"/>
                </a:ext>
              </a:extLst>
            </p:cNvPr>
            <p:cNvCxnSpPr>
              <a:stCxn id="132" idx="1"/>
              <a:endCxn id="132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直線コネクタ 133">
              <a:extLst>
                <a:ext uri="{FF2B5EF4-FFF2-40B4-BE49-F238E27FC236}">
                  <a16:creationId xmlns:a16="http://schemas.microsoft.com/office/drawing/2014/main" id="{4CE79895-7D32-ECED-2806-BE5CCF7F9040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3A690F1B-44CF-67A0-A379-7418D164A7ED}"/>
              </a:ext>
            </a:extLst>
          </p:cNvPr>
          <p:cNvGrpSpPr/>
          <p:nvPr/>
        </p:nvGrpSpPr>
        <p:grpSpPr>
          <a:xfrm>
            <a:off x="0" y="5160423"/>
            <a:ext cx="2071316" cy="1697576"/>
            <a:chOff x="-63787" y="4508317"/>
            <a:chExt cx="2071316" cy="1607390"/>
          </a:xfrm>
        </p:grpSpPr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DD75A84C-5364-B6EF-0F8E-EA2BB7D5D923}"/>
                </a:ext>
              </a:extLst>
            </p:cNvPr>
            <p:cNvSpPr/>
            <p:nvPr/>
          </p:nvSpPr>
          <p:spPr>
            <a:xfrm>
              <a:off x="-63787" y="4508317"/>
              <a:ext cx="2071316" cy="160739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規制は予定であり、変更となる場合があります。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期間中はご不便をおかけしますが、ご理解ご協力のほどよろしくお願いいたします。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期間中の施設利用申請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についてはこちら。→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2" name="図 21">
              <a:extLst>
                <a:ext uri="{FF2B5EF4-FFF2-40B4-BE49-F238E27FC236}">
                  <a16:creationId xmlns:a16="http://schemas.microsoft.com/office/drawing/2014/main" id="{888498DA-E691-74D4-0CD0-80489A88014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7138" y="5349660"/>
              <a:ext cx="700056" cy="700056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</p:grp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497F6AA-65DC-3FF8-69F8-7FE54A5770A5}"/>
              </a:ext>
            </a:extLst>
          </p:cNvPr>
          <p:cNvSpPr/>
          <p:nvPr/>
        </p:nvSpPr>
        <p:spPr>
          <a:xfrm>
            <a:off x="6755608" y="3562256"/>
            <a:ext cx="366870" cy="216372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366870" h="216372">
                <a:moveTo>
                  <a:pt x="366870" y="29046"/>
                </a:moveTo>
                <a:lnTo>
                  <a:pt x="157934" y="0"/>
                </a:lnTo>
                <a:lnTo>
                  <a:pt x="0" y="195358"/>
                </a:lnTo>
                <a:lnTo>
                  <a:pt x="167639" y="216372"/>
                </a:lnTo>
              </a:path>
            </a:pathLst>
          </a:custGeom>
          <a:noFill/>
          <a:ln w="38100">
            <a:solidFill>
              <a:srgbClr val="FF990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9A3B3606-B73A-BC63-EFEF-C556900130B2}"/>
              </a:ext>
            </a:extLst>
          </p:cNvPr>
          <p:cNvGrpSpPr/>
          <p:nvPr/>
        </p:nvGrpSpPr>
        <p:grpSpPr>
          <a:xfrm>
            <a:off x="6281762" y="2751429"/>
            <a:ext cx="120097" cy="120097"/>
            <a:chOff x="5657850" y="2714625"/>
            <a:chExt cx="438150" cy="438150"/>
          </a:xfrm>
        </p:grpSpPr>
        <p:sp>
          <p:nvSpPr>
            <p:cNvPr id="63" name="楕円 62">
              <a:extLst>
                <a:ext uri="{FF2B5EF4-FFF2-40B4-BE49-F238E27FC236}">
                  <a16:creationId xmlns:a16="http://schemas.microsoft.com/office/drawing/2014/main" id="{245996E5-6DB5-2335-4D00-2D959FA2A93C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B80179A7-D66E-EBE5-3D89-F7F635A4D6A8}"/>
                </a:ext>
              </a:extLst>
            </p:cNvPr>
            <p:cNvCxnSpPr>
              <a:stCxn id="63" idx="1"/>
              <a:endCxn id="6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6AC2AE4D-B55D-EDD2-D8F8-4C27D1532587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9886CFAC-507C-26BC-DBD9-39D0423F333D}"/>
              </a:ext>
            </a:extLst>
          </p:cNvPr>
          <p:cNvSpPr/>
          <p:nvPr/>
        </p:nvSpPr>
        <p:spPr>
          <a:xfrm>
            <a:off x="1804986" y="2176463"/>
            <a:ext cx="3477420" cy="739774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0 w 3477420"/>
              <a:gd name="csY10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400177 w 3477420"/>
              <a:gd name="csY10" fmla="*/ 416718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385889 w 3477420"/>
              <a:gd name="csY11" fmla="*/ 421481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831058 w 3477420"/>
              <a:gd name="csY12" fmla="*/ 581025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976314 w 3477420"/>
              <a:gd name="csY12" fmla="*/ 709613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288258 w 3477420"/>
              <a:gd name="csY12" fmla="*/ 557212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71577 w 3477420"/>
              <a:gd name="csY12" fmla="*/ 681037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69195 w 3477420"/>
              <a:gd name="csY12" fmla="*/ 669131 h 739774"/>
              <a:gd name="csX13" fmla="*/ 976314 w 3477420"/>
              <a:gd name="csY13" fmla="*/ 709613 h 739774"/>
              <a:gd name="csX14" fmla="*/ 0 w 3477420"/>
              <a:gd name="csY14" fmla="*/ 739774 h 7397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3477420" h="739774">
                <a:moveTo>
                  <a:pt x="3477420" y="382587"/>
                </a:moveTo>
                <a:lnTo>
                  <a:pt x="3008313" y="298450"/>
                </a:lnTo>
                <a:lnTo>
                  <a:pt x="2521744" y="26194"/>
                </a:lnTo>
                <a:lnTo>
                  <a:pt x="2393157" y="0"/>
                </a:lnTo>
                <a:lnTo>
                  <a:pt x="2190750" y="47625"/>
                </a:lnTo>
                <a:lnTo>
                  <a:pt x="2144713" y="12699"/>
                </a:lnTo>
                <a:lnTo>
                  <a:pt x="2090738" y="39687"/>
                </a:lnTo>
                <a:lnTo>
                  <a:pt x="2081213" y="96836"/>
                </a:lnTo>
                <a:lnTo>
                  <a:pt x="1669257" y="433388"/>
                </a:lnTo>
                <a:lnTo>
                  <a:pt x="1619252" y="361950"/>
                </a:lnTo>
                <a:lnTo>
                  <a:pt x="1509715" y="385763"/>
                </a:lnTo>
                <a:lnTo>
                  <a:pt x="1516858" y="452438"/>
                </a:lnTo>
                <a:lnTo>
                  <a:pt x="1169195" y="669131"/>
                </a:lnTo>
                <a:lnTo>
                  <a:pt x="976314" y="709613"/>
                </a:lnTo>
                <a:lnTo>
                  <a:pt x="0" y="739774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69878275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97EF7F-97E3-906C-47AA-60B0E59F44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F9DF7765-FE24-96A1-2D39-77A97C77C2E5}"/>
              </a:ext>
            </a:extLst>
          </p:cNvPr>
          <p:cNvSpPr/>
          <p:nvPr/>
        </p:nvSpPr>
        <p:spPr>
          <a:xfrm>
            <a:off x="6142205" y="2931334"/>
            <a:ext cx="1001546" cy="583405"/>
          </a:xfrm>
          <a:custGeom>
            <a:avLst/>
            <a:gdLst>
              <a:gd name="csX0" fmla="*/ 26194 w 1019175"/>
              <a:gd name="csY0" fmla="*/ 171450 h 597693"/>
              <a:gd name="csX1" fmla="*/ 73819 w 1019175"/>
              <a:gd name="csY1" fmla="*/ 180975 h 597693"/>
              <a:gd name="csX2" fmla="*/ 135731 w 1019175"/>
              <a:gd name="csY2" fmla="*/ 111918 h 597693"/>
              <a:gd name="csX3" fmla="*/ 157162 w 1019175"/>
              <a:gd name="csY3" fmla="*/ 0 h 597693"/>
              <a:gd name="csX4" fmla="*/ 735806 w 1019175"/>
              <a:gd name="csY4" fmla="*/ 95250 h 597693"/>
              <a:gd name="csX5" fmla="*/ 819150 w 1019175"/>
              <a:gd name="csY5" fmla="*/ 178593 h 597693"/>
              <a:gd name="csX6" fmla="*/ 885825 w 1019175"/>
              <a:gd name="csY6" fmla="*/ 214312 h 597693"/>
              <a:gd name="csX7" fmla="*/ 916781 w 1019175"/>
              <a:gd name="csY7" fmla="*/ 285750 h 597693"/>
              <a:gd name="csX8" fmla="*/ 931069 w 1019175"/>
              <a:gd name="csY8" fmla="*/ 338137 h 597693"/>
              <a:gd name="csX9" fmla="*/ 1019175 w 1019175"/>
              <a:gd name="csY9" fmla="*/ 354806 h 597693"/>
              <a:gd name="csX10" fmla="*/ 988219 w 1019175"/>
              <a:gd name="csY10" fmla="*/ 597693 h 597693"/>
              <a:gd name="csX11" fmla="*/ 388144 w 1019175"/>
              <a:gd name="csY11" fmla="*/ 500062 h 597693"/>
              <a:gd name="csX12" fmla="*/ 264319 w 1019175"/>
              <a:gd name="csY12" fmla="*/ 438150 h 597693"/>
              <a:gd name="csX13" fmla="*/ 257175 w 1019175"/>
              <a:gd name="csY13" fmla="*/ 485775 h 597693"/>
              <a:gd name="csX14" fmla="*/ 161925 w 1019175"/>
              <a:gd name="csY14" fmla="*/ 440531 h 597693"/>
              <a:gd name="csX15" fmla="*/ 73819 w 1019175"/>
              <a:gd name="csY15" fmla="*/ 381000 h 597693"/>
              <a:gd name="csX16" fmla="*/ 0 w 1019175"/>
              <a:gd name="csY16" fmla="*/ 350043 h 597693"/>
              <a:gd name="csX17" fmla="*/ 26194 w 1019175"/>
              <a:gd name="csY17" fmla="*/ 171450 h 597693"/>
              <a:gd name="csX0" fmla="*/ 26194 w 1019175"/>
              <a:gd name="csY0" fmla="*/ 171450 h 564355"/>
              <a:gd name="csX1" fmla="*/ 73819 w 1019175"/>
              <a:gd name="csY1" fmla="*/ 180975 h 564355"/>
              <a:gd name="csX2" fmla="*/ 135731 w 1019175"/>
              <a:gd name="csY2" fmla="*/ 111918 h 564355"/>
              <a:gd name="csX3" fmla="*/ 157162 w 1019175"/>
              <a:gd name="csY3" fmla="*/ 0 h 564355"/>
              <a:gd name="csX4" fmla="*/ 735806 w 1019175"/>
              <a:gd name="csY4" fmla="*/ 95250 h 564355"/>
              <a:gd name="csX5" fmla="*/ 819150 w 1019175"/>
              <a:gd name="csY5" fmla="*/ 178593 h 564355"/>
              <a:gd name="csX6" fmla="*/ 885825 w 1019175"/>
              <a:gd name="csY6" fmla="*/ 214312 h 564355"/>
              <a:gd name="csX7" fmla="*/ 916781 w 1019175"/>
              <a:gd name="csY7" fmla="*/ 285750 h 564355"/>
              <a:gd name="csX8" fmla="*/ 931069 w 1019175"/>
              <a:gd name="csY8" fmla="*/ 338137 h 564355"/>
              <a:gd name="csX9" fmla="*/ 1019175 w 1019175"/>
              <a:gd name="csY9" fmla="*/ 354806 h 564355"/>
              <a:gd name="csX10" fmla="*/ 771525 w 1019175"/>
              <a:gd name="csY10" fmla="*/ 564355 h 564355"/>
              <a:gd name="csX11" fmla="*/ 388144 w 1019175"/>
              <a:gd name="csY11" fmla="*/ 500062 h 564355"/>
              <a:gd name="csX12" fmla="*/ 264319 w 1019175"/>
              <a:gd name="csY12" fmla="*/ 438150 h 564355"/>
              <a:gd name="csX13" fmla="*/ 257175 w 1019175"/>
              <a:gd name="csY13" fmla="*/ 485775 h 564355"/>
              <a:gd name="csX14" fmla="*/ 161925 w 1019175"/>
              <a:gd name="csY14" fmla="*/ 440531 h 564355"/>
              <a:gd name="csX15" fmla="*/ 73819 w 1019175"/>
              <a:gd name="csY15" fmla="*/ 381000 h 564355"/>
              <a:gd name="csX16" fmla="*/ 0 w 1019175"/>
              <a:gd name="csY16" fmla="*/ 350043 h 564355"/>
              <a:gd name="csX17" fmla="*/ 26194 w 1019175"/>
              <a:gd name="csY17" fmla="*/ 171450 h 564355"/>
              <a:gd name="csX0" fmla="*/ 26194 w 931069"/>
              <a:gd name="csY0" fmla="*/ 171450 h 564355"/>
              <a:gd name="csX1" fmla="*/ 73819 w 931069"/>
              <a:gd name="csY1" fmla="*/ 180975 h 564355"/>
              <a:gd name="csX2" fmla="*/ 135731 w 931069"/>
              <a:gd name="csY2" fmla="*/ 111918 h 564355"/>
              <a:gd name="csX3" fmla="*/ 157162 w 931069"/>
              <a:gd name="csY3" fmla="*/ 0 h 564355"/>
              <a:gd name="csX4" fmla="*/ 735806 w 931069"/>
              <a:gd name="csY4" fmla="*/ 95250 h 564355"/>
              <a:gd name="csX5" fmla="*/ 819150 w 931069"/>
              <a:gd name="csY5" fmla="*/ 178593 h 564355"/>
              <a:gd name="csX6" fmla="*/ 885825 w 931069"/>
              <a:gd name="csY6" fmla="*/ 214312 h 564355"/>
              <a:gd name="csX7" fmla="*/ 916781 w 931069"/>
              <a:gd name="csY7" fmla="*/ 285750 h 564355"/>
              <a:gd name="csX8" fmla="*/ 931069 w 931069"/>
              <a:gd name="csY8" fmla="*/ 338137 h 564355"/>
              <a:gd name="csX9" fmla="*/ 771525 w 931069"/>
              <a:gd name="csY9" fmla="*/ 564355 h 564355"/>
              <a:gd name="csX10" fmla="*/ 388144 w 931069"/>
              <a:gd name="csY10" fmla="*/ 500062 h 564355"/>
              <a:gd name="csX11" fmla="*/ 264319 w 931069"/>
              <a:gd name="csY11" fmla="*/ 438150 h 564355"/>
              <a:gd name="csX12" fmla="*/ 257175 w 931069"/>
              <a:gd name="csY12" fmla="*/ 485775 h 564355"/>
              <a:gd name="csX13" fmla="*/ 161925 w 931069"/>
              <a:gd name="csY13" fmla="*/ 440531 h 564355"/>
              <a:gd name="csX14" fmla="*/ 73819 w 931069"/>
              <a:gd name="csY14" fmla="*/ 381000 h 564355"/>
              <a:gd name="csX15" fmla="*/ 0 w 931069"/>
              <a:gd name="csY15" fmla="*/ 350043 h 564355"/>
              <a:gd name="csX16" fmla="*/ 26194 w 931069"/>
              <a:gd name="csY16" fmla="*/ 171450 h 564355"/>
              <a:gd name="csX0" fmla="*/ 26194 w 916781"/>
              <a:gd name="csY0" fmla="*/ 171450 h 564355"/>
              <a:gd name="csX1" fmla="*/ 73819 w 916781"/>
              <a:gd name="csY1" fmla="*/ 180975 h 564355"/>
              <a:gd name="csX2" fmla="*/ 135731 w 916781"/>
              <a:gd name="csY2" fmla="*/ 111918 h 564355"/>
              <a:gd name="csX3" fmla="*/ 157162 w 916781"/>
              <a:gd name="csY3" fmla="*/ 0 h 564355"/>
              <a:gd name="csX4" fmla="*/ 735806 w 916781"/>
              <a:gd name="csY4" fmla="*/ 95250 h 564355"/>
              <a:gd name="csX5" fmla="*/ 819150 w 916781"/>
              <a:gd name="csY5" fmla="*/ 178593 h 564355"/>
              <a:gd name="csX6" fmla="*/ 885825 w 916781"/>
              <a:gd name="csY6" fmla="*/ 214312 h 564355"/>
              <a:gd name="csX7" fmla="*/ 916781 w 916781"/>
              <a:gd name="csY7" fmla="*/ 285750 h 564355"/>
              <a:gd name="csX8" fmla="*/ 771525 w 916781"/>
              <a:gd name="csY8" fmla="*/ 564355 h 564355"/>
              <a:gd name="csX9" fmla="*/ 388144 w 916781"/>
              <a:gd name="csY9" fmla="*/ 500062 h 564355"/>
              <a:gd name="csX10" fmla="*/ 264319 w 916781"/>
              <a:gd name="csY10" fmla="*/ 438150 h 564355"/>
              <a:gd name="csX11" fmla="*/ 257175 w 916781"/>
              <a:gd name="csY11" fmla="*/ 485775 h 564355"/>
              <a:gd name="csX12" fmla="*/ 161925 w 916781"/>
              <a:gd name="csY12" fmla="*/ 440531 h 564355"/>
              <a:gd name="csX13" fmla="*/ 73819 w 916781"/>
              <a:gd name="csY13" fmla="*/ 381000 h 564355"/>
              <a:gd name="csX14" fmla="*/ 0 w 916781"/>
              <a:gd name="csY14" fmla="*/ 350043 h 564355"/>
              <a:gd name="csX15" fmla="*/ 26194 w 916781"/>
              <a:gd name="csY15" fmla="*/ 171450 h 564355"/>
              <a:gd name="csX0" fmla="*/ 26194 w 885825"/>
              <a:gd name="csY0" fmla="*/ 171450 h 564355"/>
              <a:gd name="csX1" fmla="*/ 73819 w 885825"/>
              <a:gd name="csY1" fmla="*/ 180975 h 564355"/>
              <a:gd name="csX2" fmla="*/ 135731 w 885825"/>
              <a:gd name="csY2" fmla="*/ 111918 h 564355"/>
              <a:gd name="csX3" fmla="*/ 157162 w 885825"/>
              <a:gd name="csY3" fmla="*/ 0 h 564355"/>
              <a:gd name="csX4" fmla="*/ 735806 w 885825"/>
              <a:gd name="csY4" fmla="*/ 95250 h 564355"/>
              <a:gd name="csX5" fmla="*/ 819150 w 885825"/>
              <a:gd name="csY5" fmla="*/ 178593 h 564355"/>
              <a:gd name="csX6" fmla="*/ 885825 w 885825"/>
              <a:gd name="csY6" fmla="*/ 214312 h 564355"/>
              <a:gd name="csX7" fmla="*/ 771525 w 885825"/>
              <a:gd name="csY7" fmla="*/ 564355 h 564355"/>
              <a:gd name="csX8" fmla="*/ 388144 w 885825"/>
              <a:gd name="csY8" fmla="*/ 500062 h 564355"/>
              <a:gd name="csX9" fmla="*/ 264319 w 885825"/>
              <a:gd name="csY9" fmla="*/ 438150 h 564355"/>
              <a:gd name="csX10" fmla="*/ 257175 w 885825"/>
              <a:gd name="csY10" fmla="*/ 485775 h 564355"/>
              <a:gd name="csX11" fmla="*/ 161925 w 885825"/>
              <a:gd name="csY11" fmla="*/ 440531 h 564355"/>
              <a:gd name="csX12" fmla="*/ 73819 w 885825"/>
              <a:gd name="csY12" fmla="*/ 381000 h 564355"/>
              <a:gd name="csX13" fmla="*/ 0 w 885825"/>
              <a:gd name="csY13" fmla="*/ 350043 h 564355"/>
              <a:gd name="csX14" fmla="*/ 26194 w 885825"/>
              <a:gd name="csY14" fmla="*/ 171450 h 564355"/>
              <a:gd name="csX0" fmla="*/ 26194 w 819150"/>
              <a:gd name="csY0" fmla="*/ 171450 h 564355"/>
              <a:gd name="csX1" fmla="*/ 73819 w 819150"/>
              <a:gd name="csY1" fmla="*/ 180975 h 564355"/>
              <a:gd name="csX2" fmla="*/ 135731 w 819150"/>
              <a:gd name="csY2" fmla="*/ 111918 h 564355"/>
              <a:gd name="csX3" fmla="*/ 157162 w 819150"/>
              <a:gd name="csY3" fmla="*/ 0 h 564355"/>
              <a:gd name="csX4" fmla="*/ 735806 w 819150"/>
              <a:gd name="csY4" fmla="*/ 95250 h 564355"/>
              <a:gd name="csX5" fmla="*/ 819150 w 819150"/>
              <a:gd name="csY5" fmla="*/ 178593 h 564355"/>
              <a:gd name="csX6" fmla="*/ 771525 w 819150"/>
              <a:gd name="csY6" fmla="*/ 564355 h 564355"/>
              <a:gd name="csX7" fmla="*/ 388144 w 819150"/>
              <a:gd name="csY7" fmla="*/ 500062 h 564355"/>
              <a:gd name="csX8" fmla="*/ 264319 w 819150"/>
              <a:gd name="csY8" fmla="*/ 438150 h 564355"/>
              <a:gd name="csX9" fmla="*/ 257175 w 819150"/>
              <a:gd name="csY9" fmla="*/ 485775 h 564355"/>
              <a:gd name="csX10" fmla="*/ 161925 w 819150"/>
              <a:gd name="csY10" fmla="*/ 440531 h 564355"/>
              <a:gd name="csX11" fmla="*/ 73819 w 819150"/>
              <a:gd name="csY11" fmla="*/ 381000 h 564355"/>
              <a:gd name="csX12" fmla="*/ 0 w 819150"/>
              <a:gd name="csY12" fmla="*/ 350043 h 564355"/>
              <a:gd name="csX13" fmla="*/ 26194 w 819150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771525 w 828675"/>
              <a:gd name="csY6" fmla="*/ 564355 h 564355"/>
              <a:gd name="csX7" fmla="*/ 388144 w 828675"/>
              <a:gd name="csY7" fmla="*/ 500062 h 564355"/>
              <a:gd name="csX8" fmla="*/ 264319 w 828675"/>
              <a:gd name="csY8" fmla="*/ 438150 h 564355"/>
              <a:gd name="csX9" fmla="*/ 257175 w 828675"/>
              <a:gd name="csY9" fmla="*/ 485775 h 564355"/>
              <a:gd name="csX10" fmla="*/ 161925 w 828675"/>
              <a:gd name="csY10" fmla="*/ 440531 h 564355"/>
              <a:gd name="csX11" fmla="*/ 73819 w 828675"/>
              <a:gd name="csY11" fmla="*/ 381000 h 564355"/>
              <a:gd name="csX12" fmla="*/ 0 w 828675"/>
              <a:gd name="csY12" fmla="*/ 350043 h 564355"/>
              <a:gd name="csX13" fmla="*/ 26194 w 828675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811046 w 828675"/>
              <a:gd name="csY6" fmla="*/ 252397 h 564355"/>
              <a:gd name="csX7" fmla="*/ 771525 w 828675"/>
              <a:gd name="csY7" fmla="*/ 564355 h 564355"/>
              <a:gd name="csX8" fmla="*/ 388144 w 828675"/>
              <a:gd name="csY8" fmla="*/ 500062 h 564355"/>
              <a:gd name="csX9" fmla="*/ 264319 w 828675"/>
              <a:gd name="csY9" fmla="*/ 438150 h 564355"/>
              <a:gd name="csX10" fmla="*/ 257175 w 828675"/>
              <a:gd name="csY10" fmla="*/ 485775 h 564355"/>
              <a:gd name="csX11" fmla="*/ 161925 w 828675"/>
              <a:gd name="csY11" fmla="*/ 440531 h 564355"/>
              <a:gd name="csX12" fmla="*/ 73819 w 828675"/>
              <a:gd name="csY12" fmla="*/ 381000 h 564355"/>
              <a:gd name="csX13" fmla="*/ 0 w 828675"/>
              <a:gd name="csY13" fmla="*/ 350043 h 564355"/>
              <a:gd name="csX14" fmla="*/ 26194 w 82867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771525 w 903915"/>
              <a:gd name="csY7" fmla="*/ 564355 h 564355"/>
              <a:gd name="csX8" fmla="*/ 388144 w 903915"/>
              <a:gd name="csY8" fmla="*/ 500062 h 564355"/>
              <a:gd name="csX9" fmla="*/ 264319 w 903915"/>
              <a:gd name="csY9" fmla="*/ 438150 h 564355"/>
              <a:gd name="csX10" fmla="*/ 257175 w 903915"/>
              <a:gd name="csY10" fmla="*/ 485775 h 564355"/>
              <a:gd name="csX11" fmla="*/ 161925 w 903915"/>
              <a:gd name="csY11" fmla="*/ 440531 h 564355"/>
              <a:gd name="csX12" fmla="*/ 73819 w 903915"/>
              <a:gd name="csY12" fmla="*/ 381000 h 564355"/>
              <a:gd name="csX13" fmla="*/ 0 w 903915"/>
              <a:gd name="csY13" fmla="*/ 350043 h 564355"/>
              <a:gd name="csX14" fmla="*/ 26194 w 90391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880102 w 903915"/>
              <a:gd name="csY7" fmla="*/ 273829 h 564355"/>
              <a:gd name="csX8" fmla="*/ 771525 w 903915"/>
              <a:gd name="csY8" fmla="*/ 564355 h 564355"/>
              <a:gd name="csX9" fmla="*/ 388144 w 903915"/>
              <a:gd name="csY9" fmla="*/ 500062 h 564355"/>
              <a:gd name="csX10" fmla="*/ 264319 w 903915"/>
              <a:gd name="csY10" fmla="*/ 438150 h 564355"/>
              <a:gd name="csX11" fmla="*/ 257175 w 903915"/>
              <a:gd name="csY11" fmla="*/ 485775 h 564355"/>
              <a:gd name="csX12" fmla="*/ 161925 w 903915"/>
              <a:gd name="csY12" fmla="*/ 440531 h 564355"/>
              <a:gd name="csX13" fmla="*/ 73819 w 903915"/>
              <a:gd name="csY13" fmla="*/ 381000 h 564355"/>
              <a:gd name="csX14" fmla="*/ 0 w 903915"/>
              <a:gd name="csY14" fmla="*/ 350043 h 564355"/>
              <a:gd name="csX15" fmla="*/ 26194 w 903915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771525 w 927727"/>
              <a:gd name="csY8" fmla="*/ 564355 h 564355"/>
              <a:gd name="csX9" fmla="*/ 388144 w 927727"/>
              <a:gd name="csY9" fmla="*/ 500062 h 564355"/>
              <a:gd name="csX10" fmla="*/ 264319 w 927727"/>
              <a:gd name="csY10" fmla="*/ 438150 h 564355"/>
              <a:gd name="csX11" fmla="*/ 257175 w 927727"/>
              <a:gd name="csY11" fmla="*/ 485775 h 564355"/>
              <a:gd name="csX12" fmla="*/ 161925 w 927727"/>
              <a:gd name="csY12" fmla="*/ 440531 h 564355"/>
              <a:gd name="csX13" fmla="*/ 73819 w 927727"/>
              <a:gd name="csY13" fmla="*/ 381000 h 564355"/>
              <a:gd name="csX14" fmla="*/ 0 w 927727"/>
              <a:gd name="csY14" fmla="*/ 350043 h 564355"/>
              <a:gd name="csX15" fmla="*/ 26194 w 927727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837240 w 927727"/>
              <a:gd name="csY8" fmla="*/ 473854 h 564355"/>
              <a:gd name="csX9" fmla="*/ 771525 w 927727"/>
              <a:gd name="csY9" fmla="*/ 564355 h 564355"/>
              <a:gd name="csX10" fmla="*/ 388144 w 927727"/>
              <a:gd name="csY10" fmla="*/ 500062 h 564355"/>
              <a:gd name="csX11" fmla="*/ 264319 w 927727"/>
              <a:gd name="csY11" fmla="*/ 438150 h 564355"/>
              <a:gd name="csX12" fmla="*/ 257175 w 927727"/>
              <a:gd name="csY12" fmla="*/ 485775 h 564355"/>
              <a:gd name="csX13" fmla="*/ 161925 w 927727"/>
              <a:gd name="csY13" fmla="*/ 440531 h 564355"/>
              <a:gd name="csX14" fmla="*/ 73819 w 927727"/>
              <a:gd name="csY14" fmla="*/ 381000 h 564355"/>
              <a:gd name="csX15" fmla="*/ 0 w 927727"/>
              <a:gd name="csY15" fmla="*/ 350043 h 564355"/>
              <a:gd name="csX16" fmla="*/ 26194 w 927727"/>
              <a:gd name="csY16" fmla="*/ 171450 h 564355"/>
              <a:gd name="csX0" fmla="*/ 26194 w 1001546"/>
              <a:gd name="csY0" fmla="*/ 171450 h 564355"/>
              <a:gd name="csX1" fmla="*/ 73819 w 1001546"/>
              <a:gd name="csY1" fmla="*/ 180975 h 564355"/>
              <a:gd name="csX2" fmla="*/ 135731 w 1001546"/>
              <a:gd name="csY2" fmla="*/ 111918 h 564355"/>
              <a:gd name="csX3" fmla="*/ 157162 w 1001546"/>
              <a:gd name="csY3" fmla="*/ 0 h 564355"/>
              <a:gd name="csX4" fmla="*/ 735806 w 1001546"/>
              <a:gd name="csY4" fmla="*/ 95250 h 564355"/>
              <a:gd name="csX5" fmla="*/ 828675 w 1001546"/>
              <a:gd name="csY5" fmla="*/ 176212 h 564355"/>
              <a:gd name="csX6" fmla="*/ 903915 w 1001546"/>
              <a:gd name="csY6" fmla="*/ 219060 h 564355"/>
              <a:gd name="csX7" fmla="*/ 927727 w 1001546"/>
              <a:gd name="csY7" fmla="*/ 342886 h 564355"/>
              <a:gd name="csX8" fmla="*/ 1001546 w 1001546"/>
              <a:gd name="csY8" fmla="*/ 338123 h 564355"/>
              <a:gd name="csX9" fmla="*/ 771525 w 1001546"/>
              <a:gd name="csY9" fmla="*/ 564355 h 564355"/>
              <a:gd name="csX10" fmla="*/ 388144 w 1001546"/>
              <a:gd name="csY10" fmla="*/ 500062 h 564355"/>
              <a:gd name="csX11" fmla="*/ 264319 w 1001546"/>
              <a:gd name="csY11" fmla="*/ 438150 h 564355"/>
              <a:gd name="csX12" fmla="*/ 257175 w 1001546"/>
              <a:gd name="csY12" fmla="*/ 485775 h 564355"/>
              <a:gd name="csX13" fmla="*/ 161925 w 1001546"/>
              <a:gd name="csY13" fmla="*/ 440531 h 564355"/>
              <a:gd name="csX14" fmla="*/ 73819 w 1001546"/>
              <a:gd name="csY14" fmla="*/ 381000 h 564355"/>
              <a:gd name="csX15" fmla="*/ 0 w 1001546"/>
              <a:gd name="csY15" fmla="*/ 350043 h 564355"/>
              <a:gd name="csX16" fmla="*/ 26194 w 1001546"/>
              <a:gd name="csY16" fmla="*/ 171450 h 564355"/>
              <a:gd name="csX0" fmla="*/ 26194 w 1001546"/>
              <a:gd name="csY0" fmla="*/ 171450 h 583405"/>
              <a:gd name="csX1" fmla="*/ 73819 w 1001546"/>
              <a:gd name="csY1" fmla="*/ 180975 h 583405"/>
              <a:gd name="csX2" fmla="*/ 135731 w 1001546"/>
              <a:gd name="csY2" fmla="*/ 111918 h 583405"/>
              <a:gd name="csX3" fmla="*/ 157162 w 1001546"/>
              <a:gd name="csY3" fmla="*/ 0 h 583405"/>
              <a:gd name="csX4" fmla="*/ 735806 w 1001546"/>
              <a:gd name="csY4" fmla="*/ 95250 h 583405"/>
              <a:gd name="csX5" fmla="*/ 828675 w 1001546"/>
              <a:gd name="csY5" fmla="*/ 176212 h 583405"/>
              <a:gd name="csX6" fmla="*/ 903915 w 1001546"/>
              <a:gd name="csY6" fmla="*/ 219060 h 583405"/>
              <a:gd name="csX7" fmla="*/ 927727 w 1001546"/>
              <a:gd name="csY7" fmla="*/ 342886 h 583405"/>
              <a:gd name="csX8" fmla="*/ 1001546 w 1001546"/>
              <a:gd name="csY8" fmla="*/ 338123 h 583405"/>
              <a:gd name="csX9" fmla="*/ 959644 w 1001546"/>
              <a:gd name="csY9" fmla="*/ 583405 h 583405"/>
              <a:gd name="csX10" fmla="*/ 388144 w 1001546"/>
              <a:gd name="csY10" fmla="*/ 500062 h 583405"/>
              <a:gd name="csX11" fmla="*/ 264319 w 1001546"/>
              <a:gd name="csY11" fmla="*/ 438150 h 583405"/>
              <a:gd name="csX12" fmla="*/ 257175 w 1001546"/>
              <a:gd name="csY12" fmla="*/ 485775 h 583405"/>
              <a:gd name="csX13" fmla="*/ 161925 w 1001546"/>
              <a:gd name="csY13" fmla="*/ 440531 h 583405"/>
              <a:gd name="csX14" fmla="*/ 73819 w 1001546"/>
              <a:gd name="csY14" fmla="*/ 381000 h 583405"/>
              <a:gd name="csX15" fmla="*/ 0 w 1001546"/>
              <a:gd name="csY15" fmla="*/ 350043 h 583405"/>
              <a:gd name="csX16" fmla="*/ 26194 w 1001546"/>
              <a:gd name="csY16" fmla="*/ 171450 h 5834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1001546" h="583405">
                <a:moveTo>
                  <a:pt x="26194" y="171450"/>
                </a:moveTo>
                <a:lnTo>
                  <a:pt x="73819" y="180975"/>
                </a:lnTo>
                <a:lnTo>
                  <a:pt x="135731" y="111918"/>
                </a:lnTo>
                <a:lnTo>
                  <a:pt x="157162" y="0"/>
                </a:lnTo>
                <a:lnTo>
                  <a:pt x="735806" y="95250"/>
                </a:lnTo>
                <a:lnTo>
                  <a:pt x="828675" y="176212"/>
                </a:lnTo>
                <a:lnTo>
                  <a:pt x="903915" y="219060"/>
                </a:lnTo>
                <a:lnTo>
                  <a:pt x="927727" y="342886"/>
                </a:lnTo>
                <a:lnTo>
                  <a:pt x="1001546" y="338123"/>
                </a:lnTo>
                <a:lnTo>
                  <a:pt x="959644" y="583405"/>
                </a:lnTo>
                <a:lnTo>
                  <a:pt x="388144" y="500062"/>
                </a:lnTo>
                <a:lnTo>
                  <a:pt x="264319" y="438150"/>
                </a:lnTo>
                <a:lnTo>
                  <a:pt x="257175" y="485775"/>
                </a:lnTo>
                <a:lnTo>
                  <a:pt x="161925" y="440531"/>
                </a:lnTo>
                <a:lnTo>
                  <a:pt x="73819" y="381000"/>
                </a:lnTo>
                <a:lnTo>
                  <a:pt x="0" y="350043"/>
                </a:lnTo>
                <a:lnTo>
                  <a:pt x="26194" y="1714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CC17104D-9D2F-4A89-6CB8-0EB68902A64E}"/>
              </a:ext>
            </a:extLst>
          </p:cNvPr>
          <p:cNvSpPr/>
          <p:nvPr/>
        </p:nvSpPr>
        <p:spPr>
          <a:xfrm>
            <a:off x="1254125" y="5695950"/>
            <a:ext cx="3076575" cy="938213"/>
          </a:xfrm>
          <a:custGeom>
            <a:avLst/>
            <a:gdLst>
              <a:gd name="connsiteX0" fmla="*/ 3038475 w 3076575"/>
              <a:gd name="connsiteY0" fmla="*/ 47625 h 938213"/>
              <a:gd name="connsiteX1" fmla="*/ 3014663 w 3076575"/>
              <a:gd name="connsiteY1" fmla="*/ 100013 h 938213"/>
              <a:gd name="connsiteX2" fmla="*/ 2905125 w 3076575"/>
              <a:gd name="connsiteY2" fmla="*/ 133350 h 938213"/>
              <a:gd name="connsiteX3" fmla="*/ 2828925 w 3076575"/>
              <a:gd name="connsiteY3" fmla="*/ 166688 h 938213"/>
              <a:gd name="connsiteX4" fmla="*/ 2728913 w 3076575"/>
              <a:gd name="connsiteY4" fmla="*/ 228600 h 938213"/>
              <a:gd name="connsiteX5" fmla="*/ 2657475 w 3076575"/>
              <a:gd name="connsiteY5" fmla="*/ 276225 h 938213"/>
              <a:gd name="connsiteX6" fmla="*/ 2566988 w 3076575"/>
              <a:gd name="connsiteY6" fmla="*/ 371475 h 938213"/>
              <a:gd name="connsiteX7" fmla="*/ 2466975 w 3076575"/>
              <a:gd name="connsiteY7" fmla="*/ 490538 h 938213"/>
              <a:gd name="connsiteX8" fmla="*/ 2338388 w 3076575"/>
              <a:gd name="connsiteY8" fmla="*/ 642938 h 938213"/>
              <a:gd name="connsiteX9" fmla="*/ 2243138 w 3076575"/>
              <a:gd name="connsiteY9" fmla="*/ 714375 h 938213"/>
              <a:gd name="connsiteX10" fmla="*/ 2119313 w 3076575"/>
              <a:gd name="connsiteY10" fmla="*/ 800100 h 938213"/>
              <a:gd name="connsiteX11" fmla="*/ 1924050 w 3076575"/>
              <a:gd name="connsiteY11" fmla="*/ 871538 h 938213"/>
              <a:gd name="connsiteX12" fmla="*/ 1804988 w 3076575"/>
              <a:gd name="connsiteY12" fmla="*/ 890588 h 938213"/>
              <a:gd name="connsiteX13" fmla="*/ 1604963 w 3076575"/>
              <a:gd name="connsiteY13" fmla="*/ 890588 h 938213"/>
              <a:gd name="connsiteX14" fmla="*/ 1457325 w 3076575"/>
              <a:gd name="connsiteY14" fmla="*/ 857250 h 938213"/>
              <a:gd name="connsiteX15" fmla="*/ 1233488 w 3076575"/>
              <a:gd name="connsiteY15" fmla="*/ 776288 h 938213"/>
              <a:gd name="connsiteX16" fmla="*/ 895350 w 3076575"/>
              <a:gd name="connsiteY16" fmla="*/ 638175 h 938213"/>
              <a:gd name="connsiteX17" fmla="*/ 604838 w 3076575"/>
              <a:gd name="connsiteY17" fmla="*/ 495300 h 938213"/>
              <a:gd name="connsiteX18" fmla="*/ 428625 w 3076575"/>
              <a:gd name="connsiteY18" fmla="*/ 366713 h 938213"/>
              <a:gd name="connsiteX19" fmla="*/ 300038 w 3076575"/>
              <a:gd name="connsiteY19" fmla="*/ 285750 h 938213"/>
              <a:gd name="connsiteX20" fmla="*/ 138113 w 3076575"/>
              <a:gd name="connsiteY20" fmla="*/ 128588 h 938213"/>
              <a:gd name="connsiteX21" fmla="*/ 33338 w 3076575"/>
              <a:gd name="connsiteY21" fmla="*/ 0 h 938213"/>
              <a:gd name="connsiteX22" fmla="*/ 0 w 3076575"/>
              <a:gd name="connsiteY22" fmla="*/ 38100 h 938213"/>
              <a:gd name="connsiteX23" fmla="*/ 95250 w 3076575"/>
              <a:gd name="connsiteY23" fmla="*/ 147638 h 938213"/>
              <a:gd name="connsiteX24" fmla="*/ 257175 w 3076575"/>
              <a:gd name="connsiteY24" fmla="*/ 304800 h 938213"/>
              <a:gd name="connsiteX25" fmla="*/ 438150 w 3076575"/>
              <a:gd name="connsiteY25" fmla="*/ 447675 h 938213"/>
              <a:gd name="connsiteX26" fmla="*/ 552450 w 3076575"/>
              <a:gd name="connsiteY26" fmla="*/ 519113 h 938213"/>
              <a:gd name="connsiteX27" fmla="*/ 738188 w 3076575"/>
              <a:gd name="connsiteY27" fmla="*/ 614363 h 938213"/>
              <a:gd name="connsiteX28" fmla="*/ 1042988 w 3076575"/>
              <a:gd name="connsiteY28" fmla="*/ 738188 h 938213"/>
              <a:gd name="connsiteX29" fmla="*/ 1400175 w 3076575"/>
              <a:gd name="connsiteY29" fmla="*/ 881063 h 938213"/>
              <a:gd name="connsiteX30" fmla="*/ 1557338 w 3076575"/>
              <a:gd name="connsiteY30" fmla="*/ 923925 h 938213"/>
              <a:gd name="connsiteX31" fmla="*/ 1690688 w 3076575"/>
              <a:gd name="connsiteY31" fmla="*/ 938213 h 938213"/>
              <a:gd name="connsiteX32" fmla="*/ 1824038 w 3076575"/>
              <a:gd name="connsiteY32" fmla="*/ 933450 h 938213"/>
              <a:gd name="connsiteX33" fmla="*/ 2000250 w 3076575"/>
              <a:gd name="connsiteY33" fmla="*/ 895350 h 938213"/>
              <a:gd name="connsiteX34" fmla="*/ 2166938 w 3076575"/>
              <a:gd name="connsiteY34" fmla="*/ 819150 h 938213"/>
              <a:gd name="connsiteX35" fmla="*/ 2324100 w 3076575"/>
              <a:gd name="connsiteY35" fmla="*/ 709613 h 938213"/>
              <a:gd name="connsiteX36" fmla="*/ 2438400 w 3076575"/>
              <a:gd name="connsiteY36" fmla="*/ 595313 h 938213"/>
              <a:gd name="connsiteX37" fmla="*/ 2566988 w 3076575"/>
              <a:gd name="connsiteY37" fmla="*/ 428625 h 938213"/>
              <a:gd name="connsiteX38" fmla="*/ 2657475 w 3076575"/>
              <a:gd name="connsiteY38" fmla="*/ 328613 h 938213"/>
              <a:gd name="connsiteX39" fmla="*/ 2738438 w 3076575"/>
              <a:gd name="connsiteY39" fmla="*/ 266700 h 938213"/>
              <a:gd name="connsiteX40" fmla="*/ 2843213 w 3076575"/>
              <a:gd name="connsiteY40" fmla="*/ 200025 h 938213"/>
              <a:gd name="connsiteX41" fmla="*/ 2933700 w 3076575"/>
              <a:gd name="connsiteY41" fmla="*/ 161925 h 938213"/>
              <a:gd name="connsiteX42" fmla="*/ 3033713 w 3076575"/>
              <a:gd name="connsiteY42" fmla="*/ 133350 h 938213"/>
              <a:gd name="connsiteX43" fmla="*/ 3076575 w 3076575"/>
              <a:gd name="connsiteY43" fmla="*/ 104775 h 938213"/>
              <a:gd name="connsiteX44" fmla="*/ 3038475 w 3076575"/>
              <a:gd name="connsiteY44" fmla="*/ 47625 h 938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3076575" h="938213">
                <a:moveTo>
                  <a:pt x="3038475" y="47625"/>
                </a:moveTo>
                <a:lnTo>
                  <a:pt x="3014663" y="100013"/>
                </a:lnTo>
                <a:lnTo>
                  <a:pt x="2905125" y="133350"/>
                </a:lnTo>
                <a:lnTo>
                  <a:pt x="2828925" y="166688"/>
                </a:lnTo>
                <a:lnTo>
                  <a:pt x="2728913" y="228600"/>
                </a:lnTo>
                <a:lnTo>
                  <a:pt x="2657475" y="276225"/>
                </a:lnTo>
                <a:lnTo>
                  <a:pt x="2566988" y="371475"/>
                </a:lnTo>
                <a:lnTo>
                  <a:pt x="2466975" y="490538"/>
                </a:lnTo>
                <a:lnTo>
                  <a:pt x="2338388" y="642938"/>
                </a:lnTo>
                <a:lnTo>
                  <a:pt x="2243138" y="714375"/>
                </a:lnTo>
                <a:lnTo>
                  <a:pt x="2119313" y="800100"/>
                </a:lnTo>
                <a:lnTo>
                  <a:pt x="1924050" y="871538"/>
                </a:lnTo>
                <a:lnTo>
                  <a:pt x="1804988" y="890588"/>
                </a:lnTo>
                <a:lnTo>
                  <a:pt x="1604963" y="890588"/>
                </a:lnTo>
                <a:lnTo>
                  <a:pt x="1457325" y="857250"/>
                </a:lnTo>
                <a:lnTo>
                  <a:pt x="1233488" y="776288"/>
                </a:lnTo>
                <a:lnTo>
                  <a:pt x="895350" y="638175"/>
                </a:lnTo>
                <a:lnTo>
                  <a:pt x="604838" y="495300"/>
                </a:lnTo>
                <a:lnTo>
                  <a:pt x="428625" y="366713"/>
                </a:lnTo>
                <a:lnTo>
                  <a:pt x="300038" y="285750"/>
                </a:lnTo>
                <a:lnTo>
                  <a:pt x="138113" y="128588"/>
                </a:lnTo>
                <a:lnTo>
                  <a:pt x="33338" y="0"/>
                </a:lnTo>
                <a:lnTo>
                  <a:pt x="0" y="38100"/>
                </a:lnTo>
                <a:lnTo>
                  <a:pt x="95250" y="147638"/>
                </a:lnTo>
                <a:lnTo>
                  <a:pt x="257175" y="304800"/>
                </a:lnTo>
                <a:lnTo>
                  <a:pt x="438150" y="447675"/>
                </a:lnTo>
                <a:lnTo>
                  <a:pt x="552450" y="519113"/>
                </a:lnTo>
                <a:lnTo>
                  <a:pt x="738188" y="614363"/>
                </a:lnTo>
                <a:lnTo>
                  <a:pt x="1042988" y="738188"/>
                </a:lnTo>
                <a:lnTo>
                  <a:pt x="1400175" y="881063"/>
                </a:lnTo>
                <a:lnTo>
                  <a:pt x="1557338" y="923925"/>
                </a:lnTo>
                <a:lnTo>
                  <a:pt x="1690688" y="938213"/>
                </a:lnTo>
                <a:lnTo>
                  <a:pt x="1824038" y="933450"/>
                </a:lnTo>
                <a:lnTo>
                  <a:pt x="2000250" y="895350"/>
                </a:lnTo>
                <a:lnTo>
                  <a:pt x="2166938" y="819150"/>
                </a:lnTo>
                <a:lnTo>
                  <a:pt x="2324100" y="709613"/>
                </a:lnTo>
                <a:lnTo>
                  <a:pt x="2438400" y="595313"/>
                </a:lnTo>
                <a:lnTo>
                  <a:pt x="2566988" y="428625"/>
                </a:lnTo>
                <a:lnTo>
                  <a:pt x="2657475" y="328613"/>
                </a:lnTo>
                <a:lnTo>
                  <a:pt x="2738438" y="266700"/>
                </a:lnTo>
                <a:lnTo>
                  <a:pt x="2843213" y="200025"/>
                </a:lnTo>
                <a:lnTo>
                  <a:pt x="2933700" y="161925"/>
                </a:lnTo>
                <a:lnTo>
                  <a:pt x="3033713" y="133350"/>
                </a:lnTo>
                <a:lnTo>
                  <a:pt x="3076575" y="104775"/>
                </a:lnTo>
                <a:lnTo>
                  <a:pt x="3038475" y="4762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40141DAF-B5E8-0451-5A9F-A0EE09AAA645}"/>
              </a:ext>
            </a:extLst>
          </p:cNvPr>
          <p:cNvSpPr/>
          <p:nvPr/>
        </p:nvSpPr>
        <p:spPr>
          <a:xfrm>
            <a:off x="4359275" y="3643313"/>
            <a:ext cx="2752725" cy="2343150"/>
          </a:xfrm>
          <a:custGeom>
            <a:avLst/>
            <a:gdLst>
              <a:gd name="connsiteX0" fmla="*/ 0 w 2752725"/>
              <a:gd name="connsiteY0" fmla="*/ 2090737 h 2343150"/>
              <a:gd name="connsiteX1" fmla="*/ 33338 w 2752725"/>
              <a:gd name="connsiteY1" fmla="*/ 2162175 h 2343150"/>
              <a:gd name="connsiteX2" fmla="*/ 142875 w 2752725"/>
              <a:gd name="connsiteY2" fmla="*/ 2166937 h 2343150"/>
              <a:gd name="connsiteX3" fmla="*/ 271463 w 2752725"/>
              <a:gd name="connsiteY3" fmla="*/ 2195512 h 2343150"/>
              <a:gd name="connsiteX4" fmla="*/ 795338 w 2752725"/>
              <a:gd name="connsiteY4" fmla="*/ 2319337 h 2343150"/>
              <a:gd name="connsiteX5" fmla="*/ 976313 w 2752725"/>
              <a:gd name="connsiteY5" fmla="*/ 2343150 h 2343150"/>
              <a:gd name="connsiteX6" fmla="*/ 1143000 w 2752725"/>
              <a:gd name="connsiteY6" fmla="*/ 2309812 h 2343150"/>
              <a:gd name="connsiteX7" fmla="*/ 1290638 w 2752725"/>
              <a:gd name="connsiteY7" fmla="*/ 2238375 h 2343150"/>
              <a:gd name="connsiteX8" fmla="*/ 1366838 w 2752725"/>
              <a:gd name="connsiteY8" fmla="*/ 2171700 h 2343150"/>
              <a:gd name="connsiteX9" fmla="*/ 1595438 w 2752725"/>
              <a:gd name="connsiteY9" fmla="*/ 1947862 h 2343150"/>
              <a:gd name="connsiteX10" fmla="*/ 1671638 w 2752725"/>
              <a:gd name="connsiteY10" fmla="*/ 1905000 h 2343150"/>
              <a:gd name="connsiteX11" fmla="*/ 1776413 w 2752725"/>
              <a:gd name="connsiteY11" fmla="*/ 1876425 h 2343150"/>
              <a:gd name="connsiteX12" fmla="*/ 1866900 w 2752725"/>
              <a:gd name="connsiteY12" fmla="*/ 1866900 h 2343150"/>
              <a:gd name="connsiteX13" fmla="*/ 1985963 w 2752725"/>
              <a:gd name="connsiteY13" fmla="*/ 1857375 h 2343150"/>
              <a:gd name="connsiteX14" fmla="*/ 2071688 w 2752725"/>
              <a:gd name="connsiteY14" fmla="*/ 1838325 h 2343150"/>
              <a:gd name="connsiteX15" fmla="*/ 2314575 w 2752725"/>
              <a:gd name="connsiteY15" fmla="*/ 1724025 h 2343150"/>
              <a:gd name="connsiteX16" fmla="*/ 2424113 w 2752725"/>
              <a:gd name="connsiteY16" fmla="*/ 1624012 h 2343150"/>
              <a:gd name="connsiteX17" fmla="*/ 2495550 w 2752725"/>
              <a:gd name="connsiteY17" fmla="*/ 1524000 h 2343150"/>
              <a:gd name="connsiteX18" fmla="*/ 2538413 w 2752725"/>
              <a:gd name="connsiteY18" fmla="*/ 1371600 h 2343150"/>
              <a:gd name="connsiteX19" fmla="*/ 2752725 w 2752725"/>
              <a:gd name="connsiteY19" fmla="*/ 4762 h 2343150"/>
              <a:gd name="connsiteX20" fmla="*/ 2709863 w 2752725"/>
              <a:gd name="connsiteY20" fmla="*/ 0 h 2343150"/>
              <a:gd name="connsiteX21" fmla="*/ 2509838 w 2752725"/>
              <a:gd name="connsiteY21" fmla="*/ 1290637 h 2343150"/>
              <a:gd name="connsiteX22" fmla="*/ 2471738 w 2752725"/>
              <a:gd name="connsiteY22" fmla="*/ 1462087 h 2343150"/>
              <a:gd name="connsiteX23" fmla="*/ 2428875 w 2752725"/>
              <a:gd name="connsiteY23" fmla="*/ 1552575 h 2343150"/>
              <a:gd name="connsiteX24" fmla="*/ 2352675 w 2752725"/>
              <a:gd name="connsiteY24" fmla="*/ 1628775 h 2343150"/>
              <a:gd name="connsiteX25" fmla="*/ 2290763 w 2752725"/>
              <a:gd name="connsiteY25" fmla="*/ 1685925 h 2343150"/>
              <a:gd name="connsiteX26" fmla="*/ 2119313 w 2752725"/>
              <a:gd name="connsiteY26" fmla="*/ 1781175 h 2343150"/>
              <a:gd name="connsiteX27" fmla="*/ 2009775 w 2752725"/>
              <a:gd name="connsiteY27" fmla="*/ 1809750 h 2343150"/>
              <a:gd name="connsiteX28" fmla="*/ 1890713 w 2752725"/>
              <a:gd name="connsiteY28" fmla="*/ 1819275 h 2343150"/>
              <a:gd name="connsiteX29" fmla="*/ 1752600 w 2752725"/>
              <a:gd name="connsiteY29" fmla="*/ 1843087 h 2343150"/>
              <a:gd name="connsiteX30" fmla="*/ 1643063 w 2752725"/>
              <a:gd name="connsiteY30" fmla="*/ 1876425 h 2343150"/>
              <a:gd name="connsiteX31" fmla="*/ 1538288 w 2752725"/>
              <a:gd name="connsiteY31" fmla="*/ 1938337 h 2343150"/>
              <a:gd name="connsiteX32" fmla="*/ 1328738 w 2752725"/>
              <a:gd name="connsiteY32" fmla="*/ 2147887 h 2343150"/>
              <a:gd name="connsiteX33" fmla="*/ 1238250 w 2752725"/>
              <a:gd name="connsiteY33" fmla="*/ 2224087 h 2343150"/>
              <a:gd name="connsiteX34" fmla="*/ 1100138 w 2752725"/>
              <a:gd name="connsiteY34" fmla="*/ 2276475 h 2343150"/>
              <a:gd name="connsiteX35" fmla="*/ 971550 w 2752725"/>
              <a:gd name="connsiteY35" fmla="*/ 2295525 h 2343150"/>
              <a:gd name="connsiteX36" fmla="*/ 819150 w 2752725"/>
              <a:gd name="connsiteY36" fmla="*/ 2276475 h 2343150"/>
              <a:gd name="connsiteX37" fmla="*/ 228600 w 2752725"/>
              <a:gd name="connsiteY37" fmla="*/ 2128837 h 2343150"/>
              <a:gd name="connsiteX38" fmla="*/ 128588 w 2752725"/>
              <a:gd name="connsiteY38" fmla="*/ 2133600 h 2343150"/>
              <a:gd name="connsiteX39" fmla="*/ 0 w 2752725"/>
              <a:gd name="connsiteY39" fmla="*/ 2090737 h 2343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2752725" h="2343150">
                <a:moveTo>
                  <a:pt x="0" y="2090737"/>
                </a:moveTo>
                <a:lnTo>
                  <a:pt x="33338" y="2162175"/>
                </a:lnTo>
                <a:lnTo>
                  <a:pt x="142875" y="2166937"/>
                </a:lnTo>
                <a:lnTo>
                  <a:pt x="271463" y="2195512"/>
                </a:lnTo>
                <a:lnTo>
                  <a:pt x="795338" y="2319337"/>
                </a:lnTo>
                <a:lnTo>
                  <a:pt x="976313" y="2343150"/>
                </a:lnTo>
                <a:lnTo>
                  <a:pt x="1143000" y="2309812"/>
                </a:lnTo>
                <a:lnTo>
                  <a:pt x="1290638" y="2238375"/>
                </a:lnTo>
                <a:lnTo>
                  <a:pt x="1366838" y="2171700"/>
                </a:lnTo>
                <a:lnTo>
                  <a:pt x="1595438" y="1947862"/>
                </a:lnTo>
                <a:lnTo>
                  <a:pt x="1671638" y="1905000"/>
                </a:lnTo>
                <a:lnTo>
                  <a:pt x="1776413" y="1876425"/>
                </a:lnTo>
                <a:lnTo>
                  <a:pt x="1866900" y="1866900"/>
                </a:lnTo>
                <a:lnTo>
                  <a:pt x="1985963" y="1857375"/>
                </a:lnTo>
                <a:lnTo>
                  <a:pt x="2071688" y="1838325"/>
                </a:lnTo>
                <a:lnTo>
                  <a:pt x="2314575" y="1724025"/>
                </a:lnTo>
                <a:lnTo>
                  <a:pt x="2424113" y="1624012"/>
                </a:lnTo>
                <a:lnTo>
                  <a:pt x="2495550" y="1524000"/>
                </a:lnTo>
                <a:lnTo>
                  <a:pt x="2538413" y="1371600"/>
                </a:lnTo>
                <a:lnTo>
                  <a:pt x="2752725" y="4762"/>
                </a:lnTo>
                <a:lnTo>
                  <a:pt x="2709863" y="0"/>
                </a:lnTo>
                <a:lnTo>
                  <a:pt x="2509838" y="1290637"/>
                </a:lnTo>
                <a:lnTo>
                  <a:pt x="2471738" y="1462087"/>
                </a:lnTo>
                <a:lnTo>
                  <a:pt x="2428875" y="1552575"/>
                </a:lnTo>
                <a:lnTo>
                  <a:pt x="2352675" y="1628775"/>
                </a:lnTo>
                <a:lnTo>
                  <a:pt x="2290763" y="1685925"/>
                </a:lnTo>
                <a:lnTo>
                  <a:pt x="2119313" y="1781175"/>
                </a:lnTo>
                <a:lnTo>
                  <a:pt x="2009775" y="1809750"/>
                </a:lnTo>
                <a:lnTo>
                  <a:pt x="1890713" y="1819275"/>
                </a:lnTo>
                <a:lnTo>
                  <a:pt x="1752600" y="1843087"/>
                </a:lnTo>
                <a:lnTo>
                  <a:pt x="1643063" y="1876425"/>
                </a:lnTo>
                <a:lnTo>
                  <a:pt x="1538288" y="1938337"/>
                </a:lnTo>
                <a:lnTo>
                  <a:pt x="1328738" y="2147887"/>
                </a:lnTo>
                <a:lnTo>
                  <a:pt x="1238250" y="2224087"/>
                </a:lnTo>
                <a:lnTo>
                  <a:pt x="1100138" y="2276475"/>
                </a:lnTo>
                <a:lnTo>
                  <a:pt x="971550" y="2295525"/>
                </a:lnTo>
                <a:lnTo>
                  <a:pt x="819150" y="2276475"/>
                </a:lnTo>
                <a:lnTo>
                  <a:pt x="228600" y="2128837"/>
                </a:lnTo>
                <a:lnTo>
                  <a:pt x="128588" y="2133600"/>
                </a:lnTo>
                <a:lnTo>
                  <a:pt x="0" y="209073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2" name="吹き出し: 線 21">
            <a:extLst>
              <a:ext uri="{FF2B5EF4-FFF2-40B4-BE49-F238E27FC236}">
                <a16:creationId xmlns:a16="http://schemas.microsoft.com/office/drawing/2014/main" id="{B0B3E3E3-D2E1-C2CC-02B9-12238C72B172}"/>
              </a:ext>
            </a:extLst>
          </p:cNvPr>
          <p:cNvSpPr/>
          <p:nvPr/>
        </p:nvSpPr>
        <p:spPr>
          <a:xfrm>
            <a:off x="4157413" y="6420429"/>
            <a:ext cx="951995" cy="364677"/>
          </a:xfrm>
          <a:prstGeom prst="borderCallout1">
            <a:avLst>
              <a:gd name="adj1" fmla="val 51676"/>
              <a:gd name="adj2" fmla="val 399"/>
              <a:gd name="adj3" fmla="val -36062"/>
              <a:gd name="adj4" fmla="val -53038"/>
            </a:avLst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1050" b="1" dirty="0">
                <a:solidFill>
                  <a:schemeClr val="tx1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園路駐車場</a:t>
            </a:r>
            <a:endParaRPr kumimoji="1" lang="en-US" altLang="ja-JP" sz="1050" b="1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05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cxnSp>
        <p:nvCxnSpPr>
          <p:cNvPr id="23" name="直線コネクタ 22">
            <a:extLst>
              <a:ext uri="{FF2B5EF4-FFF2-40B4-BE49-F238E27FC236}">
                <a16:creationId xmlns:a16="http://schemas.microsoft.com/office/drawing/2014/main" id="{107D3527-40E1-7E73-8141-42A8B71D6F58}"/>
              </a:ext>
            </a:extLst>
          </p:cNvPr>
          <p:cNvCxnSpPr>
            <a:stCxn id="22" idx="0"/>
            <a:endCxn id="19" idx="34"/>
          </p:cNvCxnSpPr>
          <p:nvPr/>
        </p:nvCxnSpPr>
        <p:spPr>
          <a:xfrm flipV="1">
            <a:off x="5109408" y="5919788"/>
            <a:ext cx="350005" cy="68298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2EDFAC33-8953-6F36-3E2B-845741B2EC63}"/>
              </a:ext>
            </a:extLst>
          </p:cNvPr>
          <p:cNvSpPr/>
          <p:nvPr/>
        </p:nvSpPr>
        <p:spPr>
          <a:xfrm>
            <a:off x="5457248" y="1094332"/>
            <a:ext cx="1077118" cy="1322387"/>
          </a:xfrm>
          <a:custGeom>
            <a:avLst/>
            <a:gdLst>
              <a:gd name="connsiteX0" fmla="*/ 971550 w 1949450"/>
              <a:gd name="connsiteY0" fmla="*/ 31750 h 1476375"/>
              <a:gd name="connsiteX1" fmla="*/ 971550 w 1949450"/>
              <a:gd name="connsiteY1" fmla="*/ 333375 h 1476375"/>
              <a:gd name="connsiteX2" fmla="*/ 1060450 w 1949450"/>
              <a:gd name="connsiteY2" fmla="*/ 415925 h 1476375"/>
              <a:gd name="connsiteX3" fmla="*/ 1162050 w 1949450"/>
              <a:gd name="connsiteY3" fmla="*/ 434975 h 1476375"/>
              <a:gd name="connsiteX4" fmla="*/ 1216025 w 1949450"/>
              <a:gd name="connsiteY4" fmla="*/ 476250 h 1476375"/>
              <a:gd name="connsiteX5" fmla="*/ 1533525 w 1949450"/>
              <a:gd name="connsiteY5" fmla="*/ 930275 h 1476375"/>
              <a:gd name="connsiteX6" fmla="*/ 1584325 w 1949450"/>
              <a:gd name="connsiteY6" fmla="*/ 901700 h 1476375"/>
              <a:gd name="connsiteX7" fmla="*/ 1603375 w 1949450"/>
              <a:gd name="connsiteY7" fmla="*/ 904875 h 1476375"/>
              <a:gd name="connsiteX8" fmla="*/ 1682750 w 1949450"/>
              <a:gd name="connsiteY8" fmla="*/ 971550 h 1476375"/>
              <a:gd name="connsiteX9" fmla="*/ 1743075 w 1949450"/>
              <a:gd name="connsiteY9" fmla="*/ 981075 h 1476375"/>
              <a:gd name="connsiteX10" fmla="*/ 1749425 w 1949450"/>
              <a:gd name="connsiteY10" fmla="*/ 1025525 h 1476375"/>
              <a:gd name="connsiteX11" fmla="*/ 1784350 w 1949450"/>
              <a:gd name="connsiteY11" fmla="*/ 1060450 h 1476375"/>
              <a:gd name="connsiteX12" fmla="*/ 1790700 w 1949450"/>
              <a:gd name="connsiteY12" fmla="*/ 1152525 h 1476375"/>
              <a:gd name="connsiteX13" fmla="*/ 1768475 w 1949450"/>
              <a:gd name="connsiteY13" fmla="*/ 1266825 h 1476375"/>
              <a:gd name="connsiteX14" fmla="*/ 1889125 w 1949450"/>
              <a:gd name="connsiteY14" fmla="*/ 1358900 h 1476375"/>
              <a:gd name="connsiteX15" fmla="*/ 1949450 w 1949450"/>
              <a:gd name="connsiteY15" fmla="*/ 1362075 h 1476375"/>
              <a:gd name="connsiteX16" fmla="*/ 1946275 w 1949450"/>
              <a:gd name="connsiteY16" fmla="*/ 1476375 h 1476375"/>
              <a:gd name="connsiteX17" fmla="*/ 1587500 w 1949450"/>
              <a:gd name="connsiteY17" fmla="*/ 1403350 h 1476375"/>
              <a:gd name="connsiteX18" fmla="*/ 831850 w 1949450"/>
              <a:gd name="connsiteY18" fmla="*/ 1295400 h 1476375"/>
              <a:gd name="connsiteX19" fmla="*/ 117475 w 1949450"/>
              <a:gd name="connsiteY19" fmla="*/ 1085850 h 1476375"/>
              <a:gd name="connsiteX20" fmla="*/ 231775 w 1949450"/>
              <a:gd name="connsiteY20" fmla="*/ 447675 h 1476375"/>
              <a:gd name="connsiteX21" fmla="*/ 0 w 1949450"/>
              <a:gd name="connsiteY21" fmla="*/ 406400 h 1476375"/>
              <a:gd name="connsiteX22" fmla="*/ 161925 w 1949450"/>
              <a:gd name="connsiteY22" fmla="*/ 241300 h 1476375"/>
              <a:gd name="connsiteX23" fmla="*/ 523875 w 1949450"/>
              <a:gd name="connsiteY23" fmla="*/ 234950 h 1476375"/>
              <a:gd name="connsiteX24" fmla="*/ 590550 w 1949450"/>
              <a:gd name="connsiteY24" fmla="*/ 209550 h 1476375"/>
              <a:gd name="connsiteX25" fmla="*/ 650875 w 1949450"/>
              <a:gd name="connsiteY25" fmla="*/ 165100 h 1476375"/>
              <a:gd name="connsiteX26" fmla="*/ 781050 w 1949450"/>
              <a:gd name="connsiteY26" fmla="*/ 22225 h 1476375"/>
              <a:gd name="connsiteX27" fmla="*/ 844550 w 1949450"/>
              <a:gd name="connsiteY27" fmla="*/ 0 h 1476375"/>
              <a:gd name="connsiteX28" fmla="*/ 971550 w 1949450"/>
              <a:gd name="connsiteY2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60450 w 1949450"/>
              <a:gd name="csY2" fmla="*/ 415925 h 1476375"/>
              <a:gd name="csX3" fmla="*/ 1162050 w 1949450"/>
              <a:gd name="csY3" fmla="*/ 434975 h 1476375"/>
              <a:gd name="csX4" fmla="*/ 1216025 w 1949450"/>
              <a:gd name="csY4" fmla="*/ 476250 h 1476375"/>
              <a:gd name="csX5" fmla="*/ 1533525 w 1949450"/>
              <a:gd name="csY5" fmla="*/ 930275 h 1476375"/>
              <a:gd name="csX6" fmla="*/ 1584325 w 1949450"/>
              <a:gd name="csY6" fmla="*/ 901700 h 1476375"/>
              <a:gd name="csX7" fmla="*/ 1603375 w 1949450"/>
              <a:gd name="csY7" fmla="*/ 904875 h 1476375"/>
              <a:gd name="csX8" fmla="*/ 1682750 w 1949450"/>
              <a:gd name="csY8" fmla="*/ 971550 h 1476375"/>
              <a:gd name="csX9" fmla="*/ 1743075 w 1949450"/>
              <a:gd name="csY9" fmla="*/ 981075 h 1476375"/>
              <a:gd name="csX10" fmla="*/ 1749425 w 1949450"/>
              <a:gd name="csY10" fmla="*/ 1025525 h 1476375"/>
              <a:gd name="csX11" fmla="*/ 1784350 w 1949450"/>
              <a:gd name="csY11" fmla="*/ 1060450 h 1476375"/>
              <a:gd name="csX12" fmla="*/ 1790700 w 1949450"/>
              <a:gd name="csY12" fmla="*/ 1152525 h 1476375"/>
              <a:gd name="csX13" fmla="*/ 1768475 w 1949450"/>
              <a:gd name="csY13" fmla="*/ 1266825 h 1476375"/>
              <a:gd name="csX14" fmla="*/ 1889125 w 1949450"/>
              <a:gd name="csY14" fmla="*/ 1358900 h 1476375"/>
              <a:gd name="csX15" fmla="*/ 1949450 w 1949450"/>
              <a:gd name="csY15" fmla="*/ 1362075 h 1476375"/>
              <a:gd name="csX16" fmla="*/ 1946275 w 1949450"/>
              <a:gd name="csY16" fmla="*/ 1476375 h 1476375"/>
              <a:gd name="csX17" fmla="*/ 937419 w 1949450"/>
              <a:gd name="csY17" fmla="*/ 1322387 h 1476375"/>
              <a:gd name="csX18" fmla="*/ 831850 w 1949450"/>
              <a:gd name="csY18" fmla="*/ 1295400 h 1476375"/>
              <a:gd name="csX19" fmla="*/ 117475 w 1949450"/>
              <a:gd name="csY19" fmla="*/ 1085850 h 1476375"/>
              <a:gd name="csX20" fmla="*/ 231775 w 1949450"/>
              <a:gd name="csY20" fmla="*/ 447675 h 1476375"/>
              <a:gd name="csX21" fmla="*/ 0 w 1949450"/>
              <a:gd name="csY21" fmla="*/ 406400 h 1476375"/>
              <a:gd name="csX22" fmla="*/ 161925 w 1949450"/>
              <a:gd name="csY22" fmla="*/ 241300 h 1476375"/>
              <a:gd name="csX23" fmla="*/ 523875 w 1949450"/>
              <a:gd name="csY23" fmla="*/ 234950 h 1476375"/>
              <a:gd name="csX24" fmla="*/ 590550 w 1949450"/>
              <a:gd name="csY24" fmla="*/ 209550 h 1476375"/>
              <a:gd name="csX25" fmla="*/ 650875 w 1949450"/>
              <a:gd name="csY25" fmla="*/ 165100 h 1476375"/>
              <a:gd name="csX26" fmla="*/ 781050 w 1949450"/>
              <a:gd name="csY26" fmla="*/ 22225 h 1476375"/>
              <a:gd name="csX27" fmla="*/ 844550 w 1949450"/>
              <a:gd name="csY27" fmla="*/ 0 h 1476375"/>
              <a:gd name="csX28" fmla="*/ 971550 w 1949450"/>
              <a:gd name="csY2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162050 w 1949450"/>
              <a:gd name="csY3" fmla="*/ 434975 h 1476375"/>
              <a:gd name="csX4" fmla="*/ 1216025 w 1949450"/>
              <a:gd name="csY4" fmla="*/ 476250 h 1476375"/>
              <a:gd name="csX5" fmla="*/ 1533525 w 1949450"/>
              <a:gd name="csY5" fmla="*/ 930275 h 1476375"/>
              <a:gd name="csX6" fmla="*/ 1584325 w 1949450"/>
              <a:gd name="csY6" fmla="*/ 901700 h 1476375"/>
              <a:gd name="csX7" fmla="*/ 1603375 w 1949450"/>
              <a:gd name="csY7" fmla="*/ 904875 h 1476375"/>
              <a:gd name="csX8" fmla="*/ 1682750 w 1949450"/>
              <a:gd name="csY8" fmla="*/ 971550 h 1476375"/>
              <a:gd name="csX9" fmla="*/ 1743075 w 1949450"/>
              <a:gd name="csY9" fmla="*/ 981075 h 1476375"/>
              <a:gd name="csX10" fmla="*/ 1749425 w 1949450"/>
              <a:gd name="csY10" fmla="*/ 1025525 h 1476375"/>
              <a:gd name="csX11" fmla="*/ 1784350 w 1949450"/>
              <a:gd name="csY11" fmla="*/ 1060450 h 1476375"/>
              <a:gd name="csX12" fmla="*/ 1790700 w 1949450"/>
              <a:gd name="csY12" fmla="*/ 1152525 h 1476375"/>
              <a:gd name="csX13" fmla="*/ 1768475 w 1949450"/>
              <a:gd name="csY13" fmla="*/ 1266825 h 1476375"/>
              <a:gd name="csX14" fmla="*/ 1889125 w 1949450"/>
              <a:gd name="csY14" fmla="*/ 1358900 h 1476375"/>
              <a:gd name="csX15" fmla="*/ 1949450 w 1949450"/>
              <a:gd name="csY15" fmla="*/ 1362075 h 1476375"/>
              <a:gd name="csX16" fmla="*/ 1946275 w 1949450"/>
              <a:gd name="csY16" fmla="*/ 1476375 h 1476375"/>
              <a:gd name="csX17" fmla="*/ 937419 w 1949450"/>
              <a:gd name="csY17" fmla="*/ 1322387 h 1476375"/>
              <a:gd name="csX18" fmla="*/ 831850 w 1949450"/>
              <a:gd name="csY18" fmla="*/ 1295400 h 1476375"/>
              <a:gd name="csX19" fmla="*/ 117475 w 1949450"/>
              <a:gd name="csY19" fmla="*/ 1085850 h 1476375"/>
              <a:gd name="csX20" fmla="*/ 231775 w 1949450"/>
              <a:gd name="csY20" fmla="*/ 447675 h 1476375"/>
              <a:gd name="csX21" fmla="*/ 0 w 1949450"/>
              <a:gd name="csY21" fmla="*/ 406400 h 1476375"/>
              <a:gd name="csX22" fmla="*/ 161925 w 1949450"/>
              <a:gd name="csY22" fmla="*/ 241300 h 1476375"/>
              <a:gd name="csX23" fmla="*/ 523875 w 1949450"/>
              <a:gd name="csY23" fmla="*/ 234950 h 1476375"/>
              <a:gd name="csX24" fmla="*/ 590550 w 1949450"/>
              <a:gd name="csY24" fmla="*/ 209550 h 1476375"/>
              <a:gd name="csX25" fmla="*/ 650875 w 1949450"/>
              <a:gd name="csY25" fmla="*/ 165100 h 1476375"/>
              <a:gd name="csX26" fmla="*/ 781050 w 1949450"/>
              <a:gd name="csY26" fmla="*/ 22225 h 1476375"/>
              <a:gd name="csX27" fmla="*/ 844550 w 1949450"/>
              <a:gd name="csY27" fmla="*/ 0 h 1476375"/>
              <a:gd name="csX28" fmla="*/ 971550 w 1949450"/>
              <a:gd name="csY2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216025 w 1949450"/>
              <a:gd name="csY3" fmla="*/ 476250 h 1476375"/>
              <a:gd name="csX4" fmla="*/ 1533525 w 1949450"/>
              <a:gd name="csY4" fmla="*/ 930275 h 1476375"/>
              <a:gd name="csX5" fmla="*/ 1584325 w 1949450"/>
              <a:gd name="csY5" fmla="*/ 901700 h 1476375"/>
              <a:gd name="csX6" fmla="*/ 1603375 w 1949450"/>
              <a:gd name="csY6" fmla="*/ 904875 h 1476375"/>
              <a:gd name="csX7" fmla="*/ 1682750 w 1949450"/>
              <a:gd name="csY7" fmla="*/ 971550 h 1476375"/>
              <a:gd name="csX8" fmla="*/ 1743075 w 1949450"/>
              <a:gd name="csY8" fmla="*/ 981075 h 1476375"/>
              <a:gd name="csX9" fmla="*/ 1749425 w 1949450"/>
              <a:gd name="csY9" fmla="*/ 1025525 h 1476375"/>
              <a:gd name="csX10" fmla="*/ 1784350 w 1949450"/>
              <a:gd name="csY10" fmla="*/ 1060450 h 1476375"/>
              <a:gd name="csX11" fmla="*/ 1790700 w 1949450"/>
              <a:gd name="csY11" fmla="*/ 1152525 h 1476375"/>
              <a:gd name="csX12" fmla="*/ 1768475 w 1949450"/>
              <a:gd name="csY12" fmla="*/ 1266825 h 1476375"/>
              <a:gd name="csX13" fmla="*/ 1889125 w 1949450"/>
              <a:gd name="csY13" fmla="*/ 1358900 h 1476375"/>
              <a:gd name="csX14" fmla="*/ 1949450 w 1949450"/>
              <a:gd name="csY14" fmla="*/ 1362075 h 1476375"/>
              <a:gd name="csX15" fmla="*/ 1946275 w 1949450"/>
              <a:gd name="csY15" fmla="*/ 1476375 h 1476375"/>
              <a:gd name="csX16" fmla="*/ 937419 w 1949450"/>
              <a:gd name="csY16" fmla="*/ 1322387 h 1476375"/>
              <a:gd name="csX17" fmla="*/ 831850 w 1949450"/>
              <a:gd name="csY17" fmla="*/ 1295400 h 1476375"/>
              <a:gd name="csX18" fmla="*/ 117475 w 1949450"/>
              <a:gd name="csY18" fmla="*/ 1085850 h 1476375"/>
              <a:gd name="csX19" fmla="*/ 231775 w 1949450"/>
              <a:gd name="csY19" fmla="*/ 447675 h 1476375"/>
              <a:gd name="csX20" fmla="*/ 0 w 1949450"/>
              <a:gd name="csY20" fmla="*/ 406400 h 1476375"/>
              <a:gd name="csX21" fmla="*/ 161925 w 1949450"/>
              <a:gd name="csY21" fmla="*/ 241300 h 1476375"/>
              <a:gd name="csX22" fmla="*/ 523875 w 1949450"/>
              <a:gd name="csY22" fmla="*/ 234950 h 1476375"/>
              <a:gd name="csX23" fmla="*/ 590550 w 1949450"/>
              <a:gd name="csY23" fmla="*/ 209550 h 1476375"/>
              <a:gd name="csX24" fmla="*/ 650875 w 1949450"/>
              <a:gd name="csY24" fmla="*/ 165100 h 1476375"/>
              <a:gd name="csX25" fmla="*/ 781050 w 1949450"/>
              <a:gd name="csY25" fmla="*/ 22225 h 1476375"/>
              <a:gd name="csX26" fmla="*/ 844550 w 1949450"/>
              <a:gd name="csY26" fmla="*/ 0 h 1476375"/>
              <a:gd name="csX27" fmla="*/ 971550 w 1949450"/>
              <a:gd name="csY27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533525 w 1949450"/>
              <a:gd name="csY3" fmla="*/ 930275 h 1476375"/>
              <a:gd name="csX4" fmla="*/ 1584325 w 1949450"/>
              <a:gd name="csY4" fmla="*/ 901700 h 1476375"/>
              <a:gd name="csX5" fmla="*/ 1603375 w 1949450"/>
              <a:gd name="csY5" fmla="*/ 904875 h 1476375"/>
              <a:gd name="csX6" fmla="*/ 1682750 w 1949450"/>
              <a:gd name="csY6" fmla="*/ 971550 h 1476375"/>
              <a:gd name="csX7" fmla="*/ 1743075 w 1949450"/>
              <a:gd name="csY7" fmla="*/ 981075 h 1476375"/>
              <a:gd name="csX8" fmla="*/ 1749425 w 1949450"/>
              <a:gd name="csY8" fmla="*/ 1025525 h 1476375"/>
              <a:gd name="csX9" fmla="*/ 1784350 w 1949450"/>
              <a:gd name="csY9" fmla="*/ 1060450 h 1476375"/>
              <a:gd name="csX10" fmla="*/ 1790700 w 1949450"/>
              <a:gd name="csY10" fmla="*/ 1152525 h 1476375"/>
              <a:gd name="csX11" fmla="*/ 1768475 w 1949450"/>
              <a:gd name="csY11" fmla="*/ 1266825 h 1476375"/>
              <a:gd name="csX12" fmla="*/ 1889125 w 1949450"/>
              <a:gd name="csY12" fmla="*/ 1358900 h 1476375"/>
              <a:gd name="csX13" fmla="*/ 1949450 w 1949450"/>
              <a:gd name="csY13" fmla="*/ 1362075 h 1476375"/>
              <a:gd name="csX14" fmla="*/ 1946275 w 1949450"/>
              <a:gd name="csY14" fmla="*/ 1476375 h 1476375"/>
              <a:gd name="csX15" fmla="*/ 937419 w 1949450"/>
              <a:gd name="csY15" fmla="*/ 1322387 h 1476375"/>
              <a:gd name="csX16" fmla="*/ 831850 w 1949450"/>
              <a:gd name="csY16" fmla="*/ 1295400 h 1476375"/>
              <a:gd name="csX17" fmla="*/ 117475 w 1949450"/>
              <a:gd name="csY17" fmla="*/ 1085850 h 1476375"/>
              <a:gd name="csX18" fmla="*/ 231775 w 1949450"/>
              <a:gd name="csY18" fmla="*/ 447675 h 1476375"/>
              <a:gd name="csX19" fmla="*/ 0 w 1949450"/>
              <a:gd name="csY19" fmla="*/ 406400 h 1476375"/>
              <a:gd name="csX20" fmla="*/ 161925 w 1949450"/>
              <a:gd name="csY20" fmla="*/ 241300 h 1476375"/>
              <a:gd name="csX21" fmla="*/ 523875 w 1949450"/>
              <a:gd name="csY21" fmla="*/ 234950 h 1476375"/>
              <a:gd name="csX22" fmla="*/ 590550 w 1949450"/>
              <a:gd name="csY22" fmla="*/ 209550 h 1476375"/>
              <a:gd name="csX23" fmla="*/ 650875 w 1949450"/>
              <a:gd name="csY23" fmla="*/ 165100 h 1476375"/>
              <a:gd name="csX24" fmla="*/ 781050 w 1949450"/>
              <a:gd name="csY24" fmla="*/ 22225 h 1476375"/>
              <a:gd name="csX25" fmla="*/ 844550 w 1949450"/>
              <a:gd name="csY25" fmla="*/ 0 h 1476375"/>
              <a:gd name="csX26" fmla="*/ 971550 w 1949450"/>
              <a:gd name="csY26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584325 w 1949450"/>
              <a:gd name="csY3" fmla="*/ 901700 h 1476375"/>
              <a:gd name="csX4" fmla="*/ 1603375 w 1949450"/>
              <a:gd name="csY4" fmla="*/ 904875 h 1476375"/>
              <a:gd name="csX5" fmla="*/ 1682750 w 1949450"/>
              <a:gd name="csY5" fmla="*/ 971550 h 1476375"/>
              <a:gd name="csX6" fmla="*/ 1743075 w 1949450"/>
              <a:gd name="csY6" fmla="*/ 981075 h 1476375"/>
              <a:gd name="csX7" fmla="*/ 1749425 w 1949450"/>
              <a:gd name="csY7" fmla="*/ 1025525 h 1476375"/>
              <a:gd name="csX8" fmla="*/ 1784350 w 1949450"/>
              <a:gd name="csY8" fmla="*/ 1060450 h 1476375"/>
              <a:gd name="csX9" fmla="*/ 1790700 w 1949450"/>
              <a:gd name="csY9" fmla="*/ 1152525 h 1476375"/>
              <a:gd name="csX10" fmla="*/ 1768475 w 1949450"/>
              <a:gd name="csY10" fmla="*/ 1266825 h 1476375"/>
              <a:gd name="csX11" fmla="*/ 1889125 w 1949450"/>
              <a:gd name="csY11" fmla="*/ 1358900 h 1476375"/>
              <a:gd name="csX12" fmla="*/ 1949450 w 1949450"/>
              <a:gd name="csY12" fmla="*/ 1362075 h 1476375"/>
              <a:gd name="csX13" fmla="*/ 1946275 w 1949450"/>
              <a:gd name="csY13" fmla="*/ 1476375 h 1476375"/>
              <a:gd name="csX14" fmla="*/ 937419 w 1949450"/>
              <a:gd name="csY14" fmla="*/ 1322387 h 1476375"/>
              <a:gd name="csX15" fmla="*/ 831850 w 1949450"/>
              <a:gd name="csY15" fmla="*/ 1295400 h 1476375"/>
              <a:gd name="csX16" fmla="*/ 117475 w 1949450"/>
              <a:gd name="csY16" fmla="*/ 1085850 h 1476375"/>
              <a:gd name="csX17" fmla="*/ 231775 w 1949450"/>
              <a:gd name="csY17" fmla="*/ 447675 h 1476375"/>
              <a:gd name="csX18" fmla="*/ 0 w 1949450"/>
              <a:gd name="csY18" fmla="*/ 406400 h 1476375"/>
              <a:gd name="csX19" fmla="*/ 161925 w 1949450"/>
              <a:gd name="csY19" fmla="*/ 241300 h 1476375"/>
              <a:gd name="csX20" fmla="*/ 523875 w 1949450"/>
              <a:gd name="csY20" fmla="*/ 234950 h 1476375"/>
              <a:gd name="csX21" fmla="*/ 590550 w 1949450"/>
              <a:gd name="csY21" fmla="*/ 209550 h 1476375"/>
              <a:gd name="csX22" fmla="*/ 650875 w 1949450"/>
              <a:gd name="csY22" fmla="*/ 165100 h 1476375"/>
              <a:gd name="csX23" fmla="*/ 781050 w 1949450"/>
              <a:gd name="csY23" fmla="*/ 22225 h 1476375"/>
              <a:gd name="csX24" fmla="*/ 844550 w 1949450"/>
              <a:gd name="csY24" fmla="*/ 0 h 1476375"/>
              <a:gd name="csX25" fmla="*/ 971550 w 1949450"/>
              <a:gd name="csY25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584325 w 1949450"/>
              <a:gd name="csY3" fmla="*/ 901700 h 1476375"/>
              <a:gd name="csX4" fmla="*/ 1682750 w 1949450"/>
              <a:gd name="csY4" fmla="*/ 971550 h 1476375"/>
              <a:gd name="csX5" fmla="*/ 1743075 w 1949450"/>
              <a:gd name="csY5" fmla="*/ 981075 h 1476375"/>
              <a:gd name="csX6" fmla="*/ 1749425 w 1949450"/>
              <a:gd name="csY6" fmla="*/ 1025525 h 1476375"/>
              <a:gd name="csX7" fmla="*/ 1784350 w 1949450"/>
              <a:gd name="csY7" fmla="*/ 1060450 h 1476375"/>
              <a:gd name="csX8" fmla="*/ 1790700 w 1949450"/>
              <a:gd name="csY8" fmla="*/ 1152525 h 1476375"/>
              <a:gd name="csX9" fmla="*/ 1768475 w 1949450"/>
              <a:gd name="csY9" fmla="*/ 1266825 h 1476375"/>
              <a:gd name="csX10" fmla="*/ 1889125 w 1949450"/>
              <a:gd name="csY10" fmla="*/ 1358900 h 1476375"/>
              <a:gd name="csX11" fmla="*/ 1949450 w 1949450"/>
              <a:gd name="csY11" fmla="*/ 1362075 h 1476375"/>
              <a:gd name="csX12" fmla="*/ 1946275 w 1949450"/>
              <a:gd name="csY12" fmla="*/ 1476375 h 1476375"/>
              <a:gd name="csX13" fmla="*/ 937419 w 1949450"/>
              <a:gd name="csY13" fmla="*/ 1322387 h 1476375"/>
              <a:gd name="csX14" fmla="*/ 831850 w 1949450"/>
              <a:gd name="csY14" fmla="*/ 1295400 h 1476375"/>
              <a:gd name="csX15" fmla="*/ 117475 w 1949450"/>
              <a:gd name="csY15" fmla="*/ 1085850 h 1476375"/>
              <a:gd name="csX16" fmla="*/ 231775 w 1949450"/>
              <a:gd name="csY16" fmla="*/ 447675 h 1476375"/>
              <a:gd name="csX17" fmla="*/ 0 w 1949450"/>
              <a:gd name="csY17" fmla="*/ 406400 h 1476375"/>
              <a:gd name="csX18" fmla="*/ 161925 w 1949450"/>
              <a:gd name="csY18" fmla="*/ 241300 h 1476375"/>
              <a:gd name="csX19" fmla="*/ 523875 w 1949450"/>
              <a:gd name="csY19" fmla="*/ 234950 h 1476375"/>
              <a:gd name="csX20" fmla="*/ 590550 w 1949450"/>
              <a:gd name="csY20" fmla="*/ 209550 h 1476375"/>
              <a:gd name="csX21" fmla="*/ 650875 w 1949450"/>
              <a:gd name="csY21" fmla="*/ 165100 h 1476375"/>
              <a:gd name="csX22" fmla="*/ 781050 w 1949450"/>
              <a:gd name="csY22" fmla="*/ 22225 h 1476375"/>
              <a:gd name="csX23" fmla="*/ 844550 w 1949450"/>
              <a:gd name="csY23" fmla="*/ 0 h 1476375"/>
              <a:gd name="csX24" fmla="*/ 971550 w 1949450"/>
              <a:gd name="csY24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682750 w 1949450"/>
              <a:gd name="csY3" fmla="*/ 971550 h 1476375"/>
              <a:gd name="csX4" fmla="*/ 1743075 w 1949450"/>
              <a:gd name="csY4" fmla="*/ 981075 h 1476375"/>
              <a:gd name="csX5" fmla="*/ 1749425 w 1949450"/>
              <a:gd name="csY5" fmla="*/ 1025525 h 1476375"/>
              <a:gd name="csX6" fmla="*/ 1784350 w 1949450"/>
              <a:gd name="csY6" fmla="*/ 1060450 h 1476375"/>
              <a:gd name="csX7" fmla="*/ 1790700 w 1949450"/>
              <a:gd name="csY7" fmla="*/ 1152525 h 1476375"/>
              <a:gd name="csX8" fmla="*/ 1768475 w 1949450"/>
              <a:gd name="csY8" fmla="*/ 1266825 h 1476375"/>
              <a:gd name="csX9" fmla="*/ 1889125 w 1949450"/>
              <a:gd name="csY9" fmla="*/ 1358900 h 1476375"/>
              <a:gd name="csX10" fmla="*/ 1949450 w 1949450"/>
              <a:gd name="csY10" fmla="*/ 1362075 h 1476375"/>
              <a:gd name="csX11" fmla="*/ 1946275 w 1949450"/>
              <a:gd name="csY11" fmla="*/ 1476375 h 1476375"/>
              <a:gd name="csX12" fmla="*/ 937419 w 1949450"/>
              <a:gd name="csY12" fmla="*/ 1322387 h 1476375"/>
              <a:gd name="csX13" fmla="*/ 831850 w 1949450"/>
              <a:gd name="csY13" fmla="*/ 1295400 h 1476375"/>
              <a:gd name="csX14" fmla="*/ 117475 w 1949450"/>
              <a:gd name="csY14" fmla="*/ 1085850 h 1476375"/>
              <a:gd name="csX15" fmla="*/ 231775 w 1949450"/>
              <a:gd name="csY15" fmla="*/ 447675 h 1476375"/>
              <a:gd name="csX16" fmla="*/ 0 w 1949450"/>
              <a:gd name="csY16" fmla="*/ 406400 h 1476375"/>
              <a:gd name="csX17" fmla="*/ 161925 w 1949450"/>
              <a:gd name="csY17" fmla="*/ 241300 h 1476375"/>
              <a:gd name="csX18" fmla="*/ 523875 w 1949450"/>
              <a:gd name="csY18" fmla="*/ 234950 h 1476375"/>
              <a:gd name="csX19" fmla="*/ 590550 w 1949450"/>
              <a:gd name="csY19" fmla="*/ 209550 h 1476375"/>
              <a:gd name="csX20" fmla="*/ 650875 w 1949450"/>
              <a:gd name="csY20" fmla="*/ 165100 h 1476375"/>
              <a:gd name="csX21" fmla="*/ 781050 w 1949450"/>
              <a:gd name="csY21" fmla="*/ 22225 h 1476375"/>
              <a:gd name="csX22" fmla="*/ 844550 w 1949450"/>
              <a:gd name="csY22" fmla="*/ 0 h 1476375"/>
              <a:gd name="csX23" fmla="*/ 971550 w 1949450"/>
              <a:gd name="csY23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43075 w 1949450"/>
              <a:gd name="csY3" fmla="*/ 981075 h 1476375"/>
              <a:gd name="csX4" fmla="*/ 1749425 w 1949450"/>
              <a:gd name="csY4" fmla="*/ 1025525 h 1476375"/>
              <a:gd name="csX5" fmla="*/ 1784350 w 1949450"/>
              <a:gd name="csY5" fmla="*/ 1060450 h 1476375"/>
              <a:gd name="csX6" fmla="*/ 1790700 w 1949450"/>
              <a:gd name="csY6" fmla="*/ 1152525 h 1476375"/>
              <a:gd name="csX7" fmla="*/ 1768475 w 1949450"/>
              <a:gd name="csY7" fmla="*/ 1266825 h 1476375"/>
              <a:gd name="csX8" fmla="*/ 1889125 w 1949450"/>
              <a:gd name="csY8" fmla="*/ 1358900 h 1476375"/>
              <a:gd name="csX9" fmla="*/ 1949450 w 1949450"/>
              <a:gd name="csY9" fmla="*/ 1362075 h 1476375"/>
              <a:gd name="csX10" fmla="*/ 1946275 w 1949450"/>
              <a:gd name="csY10" fmla="*/ 1476375 h 1476375"/>
              <a:gd name="csX11" fmla="*/ 937419 w 1949450"/>
              <a:gd name="csY11" fmla="*/ 1322387 h 1476375"/>
              <a:gd name="csX12" fmla="*/ 831850 w 1949450"/>
              <a:gd name="csY12" fmla="*/ 1295400 h 1476375"/>
              <a:gd name="csX13" fmla="*/ 117475 w 1949450"/>
              <a:gd name="csY13" fmla="*/ 1085850 h 1476375"/>
              <a:gd name="csX14" fmla="*/ 231775 w 1949450"/>
              <a:gd name="csY14" fmla="*/ 447675 h 1476375"/>
              <a:gd name="csX15" fmla="*/ 0 w 1949450"/>
              <a:gd name="csY15" fmla="*/ 406400 h 1476375"/>
              <a:gd name="csX16" fmla="*/ 161925 w 1949450"/>
              <a:gd name="csY16" fmla="*/ 241300 h 1476375"/>
              <a:gd name="csX17" fmla="*/ 523875 w 1949450"/>
              <a:gd name="csY17" fmla="*/ 234950 h 1476375"/>
              <a:gd name="csX18" fmla="*/ 590550 w 1949450"/>
              <a:gd name="csY18" fmla="*/ 209550 h 1476375"/>
              <a:gd name="csX19" fmla="*/ 650875 w 1949450"/>
              <a:gd name="csY19" fmla="*/ 165100 h 1476375"/>
              <a:gd name="csX20" fmla="*/ 781050 w 1949450"/>
              <a:gd name="csY20" fmla="*/ 22225 h 1476375"/>
              <a:gd name="csX21" fmla="*/ 844550 w 1949450"/>
              <a:gd name="csY21" fmla="*/ 0 h 1476375"/>
              <a:gd name="csX22" fmla="*/ 971550 w 1949450"/>
              <a:gd name="csY22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49425 w 1949450"/>
              <a:gd name="csY3" fmla="*/ 1025525 h 1476375"/>
              <a:gd name="csX4" fmla="*/ 1784350 w 1949450"/>
              <a:gd name="csY4" fmla="*/ 1060450 h 1476375"/>
              <a:gd name="csX5" fmla="*/ 1790700 w 1949450"/>
              <a:gd name="csY5" fmla="*/ 1152525 h 1476375"/>
              <a:gd name="csX6" fmla="*/ 1768475 w 1949450"/>
              <a:gd name="csY6" fmla="*/ 1266825 h 1476375"/>
              <a:gd name="csX7" fmla="*/ 1889125 w 1949450"/>
              <a:gd name="csY7" fmla="*/ 1358900 h 1476375"/>
              <a:gd name="csX8" fmla="*/ 1949450 w 1949450"/>
              <a:gd name="csY8" fmla="*/ 1362075 h 1476375"/>
              <a:gd name="csX9" fmla="*/ 1946275 w 1949450"/>
              <a:gd name="csY9" fmla="*/ 1476375 h 1476375"/>
              <a:gd name="csX10" fmla="*/ 937419 w 1949450"/>
              <a:gd name="csY10" fmla="*/ 1322387 h 1476375"/>
              <a:gd name="csX11" fmla="*/ 831850 w 1949450"/>
              <a:gd name="csY11" fmla="*/ 1295400 h 1476375"/>
              <a:gd name="csX12" fmla="*/ 117475 w 1949450"/>
              <a:gd name="csY12" fmla="*/ 1085850 h 1476375"/>
              <a:gd name="csX13" fmla="*/ 231775 w 1949450"/>
              <a:gd name="csY13" fmla="*/ 447675 h 1476375"/>
              <a:gd name="csX14" fmla="*/ 0 w 1949450"/>
              <a:gd name="csY14" fmla="*/ 406400 h 1476375"/>
              <a:gd name="csX15" fmla="*/ 161925 w 1949450"/>
              <a:gd name="csY15" fmla="*/ 241300 h 1476375"/>
              <a:gd name="csX16" fmla="*/ 523875 w 1949450"/>
              <a:gd name="csY16" fmla="*/ 234950 h 1476375"/>
              <a:gd name="csX17" fmla="*/ 590550 w 1949450"/>
              <a:gd name="csY17" fmla="*/ 209550 h 1476375"/>
              <a:gd name="csX18" fmla="*/ 650875 w 1949450"/>
              <a:gd name="csY18" fmla="*/ 165100 h 1476375"/>
              <a:gd name="csX19" fmla="*/ 781050 w 1949450"/>
              <a:gd name="csY19" fmla="*/ 22225 h 1476375"/>
              <a:gd name="csX20" fmla="*/ 844550 w 1949450"/>
              <a:gd name="csY20" fmla="*/ 0 h 1476375"/>
              <a:gd name="csX21" fmla="*/ 971550 w 1949450"/>
              <a:gd name="csY21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84350 w 1949450"/>
              <a:gd name="csY3" fmla="*/ 1060450 h 1476375"/>
              <a:gd name="csX4" fmla="*/ 1790700 w 1949450"/>
              <a:gd name="csY4" fmla="*/ 1152525 h 1476375"/>
              <a:gd name="csX5" fmla="*/ 1768475 w 1949450"/>
              <a:gd name="csY5" fmla="*/ 1266825 h 1476375"/>
              <a:gd name="csX6" fmla="*/ 1889125 w 1949450"/>
              <a:gd name="csY6" fmla="*/ 1358900 h 1476375"/>
              <a:gd name="csX7" fmla="*/ 1949450 w 1949450"/>
              <a:gd name="csY7" fmla="*/ 1362075 h 1476375"/>
              <a:gd name="csX8" fmla="*/ 1946275 w 1949450"/>
              <a:gd name="csY8" fmla="*/ 1476375 h 1476375"/>
              <a:gd name="csX9" fmla="*/ 937419 w 1949450"/>
              <a:gd name="csY9" fmla="*/ 1322387 h 1476375"/>
              <a:gd name="csX10" fmla="*/ 831850 w 1949450"/>
              <a:gd name="csY10" fmla="*/ 1295400 h 1476375"/>
              <a:gd name="csX11" fmla="*/ 117475 w 1949450"/>
              <a:gd name="csY11" fmla="*/ 1085850 h 1476375"/>
              <a:gd name="csX12" fmla="*/ 231775 w 1949450"/>
              <a:gd name="csY12" fmla="*/ 447675 h 1476375"/>
              <a:gd name="csX13" fmla="*/ 0 w 1949450"/>
              <a:gd name="csY13" fmla="*/ 406400 h 1476375"/>
              <a:gd name="csX14" fmla="*/ 161925 w 1949450"/>
              <a:gd name="csY14" fmla="*/ 241300 h 1476375"/>
              <a:gd name="csX15" fmla="*/ 523875 w 1949450"/>
              <a:gd name="csY15" fmla="*/ 234950 h 1476375"/>
              <a:gd name="csX16" fmla="*/ 590550 w 1949450"/>
              <a:gd name="csY16" fmla="*/ 209550 h 1476375"/>
              <a:gd name="csX17" fmla="*/ 650875 w 1949450"/>
              <a:gd name="csY17" fmla="*/ 165100 h 1476375"/>
              <a:gd name="csX18" fmla="*/ 781050 w 1949450"/>
              <a:gd name="csY18" fmla="*/ 22225 h 1476375"/>
              <a:gd name="csX19" fmla="*/ 844550 w 1949450"/>
              <a:gd name="csY19" fmla="*/ 0 h 1476375"/>
              <a:gd name="csX20" fmla="*/ 971550 w 1949450"/>
              <a:gd name="csY20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90700 w 1949450"/>
              <a:gd name="csY3" fmla="*/ 1152525 h 1476375"/>
              <a:gd name="csX4" fmla="*/ 1768475 w 1949450"/>
              <a:gd name="csY4" fmla="*/ 1266825 h 1476375"/>
              <a:gd name="csX5" fmla="*/ 1889125 w 1949450"/>
              <a:gd name="csY5" fmla="*/ 1358900 h 1476375"/>
              <a:gd name="csX6" fmla="*/ 1949450 w 1949450"/>
              <a:gd name="csY6" fmla="*/ 1362075 h 1476375"/>
              <a:gd name="csX7" fmla="*/ 1946275 w 1949450"/>
              <a:gd name="csY7" fmla="*/ 1476375 h 1476375"/>
              <a:gd name="csX8" fmla="*/ 937419 w 1949450"/>
              <a:gd name="csY8" fmla="*/ 1322387 h 1476375"/>
              <a:gd name="csX9" fmla="*/ 831850 w 1949450"/>
              <a:gd name="csY9" fmla="*/ 1295400 h 1476375"/>
              <a:gd name="csX10" fmla="*/ 117475 w 1949450"/>
              <a:gd name="csY10" fmla="*/ 1085850 h 1476375"/>
              <a:gd name="csX11" fmla="*/ 231775 w 1949450"/>
              <a:gd name="csY11" fmla="*/ 447675 h 1476375"/>
              <a:gd name="csX12" fmla="*/ 0 w 1949450"/>
              <a:gd name="csY12" fmla="*/ 406400 h 1476375"/>
              <a:gd name="csX13" fmla="*/ 161925 w 1949450"/>
              <a:gd name="csY13" fmla="*/ 241300 h 1476375"/>
              <a:gd name="csX14" fmla="*/ 523875 w 1949450"/>
              <a:gd name="csY14" fmla="*/ 234950 h 1476375"/>
              <a:gd name="csX15" fmla="*/ 590550 w 1949450"/>
              <a:gd name="csY15" fmla="*/ 209550 h 1476375"/>
              <a:gd name="csX16" fmla="*/ 650875 w 1949450"/>
              <a:gd name="csY16" fmla="*/ 165100 h 1476375"/>
              <a:gd name="csX17" fmla="*/ 781050 w 1949450"/>
              <a:gd name="csY17" fmla="*/ 22225 h 1476375"/>
              <a:gd name="csX18" fmla="*/ 844550 w 1949450"/>
              <a:gd name="csY18" fmla="*/ 0 h 1476375"/>
              <a:gd name="csX19" fmla="*/ 971550 w 1949450"/>
              <a:gd name="csY19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68475 w 1949450"/>
              <a:gd name="csY3" fmla="*/ 1266825 h 1476375"/>
              <a:gd name="csX4" fmla="*/ 1889125 w 1949450"/>
              <a:gd name="csY4" fmla="*/ 1358900 h 1476375"/>
              <a:gd name="csX5" fmla="*/ 1949450 w 1949450"/>
              <a:gd name="csY5" fmla="*/ 1362075 h 1476375"/>
              <a:gd name="csX6" fmla="*/ 1946275 w 1949450"/>
              <a:gd name="csY6" fmla="*/ 1476375 h 1476375"/>
              <a:gd name="csX7" fmla="*/ 937419 w 1949450"/>
              <a:gd name="csY7" fmla="*/ 1322387 h 1476375"/>
              <a:gd name="csX8" fmla="*/ 831850 w 1949450"/>
              <a:gd name="csY8" fmla="*/ 1295400 h 1476375"/>
              <a:gd name="csX9" fmla="*/ 117475 w 1949450"/>
              <a:gd name="csY9" fmla="*/ 1085850 h 1476375"/>
              <a:gd name="csX10" fmla="*/ 231775 w 1949450"/>
              <a:gd name="csY10" fmla="*/ 447675 h 1476375"/>
              <a:gd name="csX11" fmla="*/ 0 w 1949450"/>
              <a:gd name="csY11" fmla="*/ 406400 h 1476375"/>
              <a:gd name="csX12" fmla="*/ 161925 w 1949450"/>
              <a:gd name="csY12" fmla="*/ 241300 h 1476375"/>
              <a:gd name="csX13" fmla="*/ 523875 w 1949450"/>
              <a:gd name="csY13" fmla="*/ 234950 h 1476375"/>
              <a:gd name="csX14" fmla="*/ 590550 w 1949450"/>
              <a:gd name="csY14" fmla="*/ 209550 h 1476375"/>
              <a:gd name="csX15" fmla="*/ 650875 w 1949450"/>
              <a:gd name="csY15" fmla="*/ 165100 h 1476375"/>
              <a:gd name="csX16" fmla="*/ 781050 w 1949450"/>
              <a:gd name="csY16" fmla="*/ 22225 h 1476375"/>
              <a:gd name="csX17" fmla="*/ 844550 w 1949450"/>
              <a:gd name="csY17" fmla="*/ 0 h 1476375"/>
              <a:gd name="csX18" fmla="*/ 971550 w 1949450"/>
              <a:gd name="csY1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889125 w 1949450"/>
              <a:gd name="csY3" fmla="*/ 1358900 h 1476375"/>
              <a:gd name="csX4" fmla="*/ 1949450 w 1949450"/>
              <a:gd name="csY4" fmla="*/ 1362075 h 1476375"/>
              <a:gd name="csX5" fmla="*/ 1946275 w 1949450"/>
              <a:gd name="csY5" fmla="*/ 1476375 h 1476375"/>
              <a:gd name="csX6" fmla="*/ 937419 w 1949450"/>
              <a:gd name="csY6" fmla="*/ 1322387 h 1476375"/>
              <a:gd name="csX7" fmla="*/ 831850 w 1949450"/>
              <a:gd name="csY7" fmla="*/ 1295400 h 1476375"/>
              <a:gd name="csX8" fmla="*/ 117475 w 1949450"/>
              <a:gd name="csY8" fmla="*/ 1085850 h 1476375"/>
              <a:gd name="csX9" fmla="*/ 231775 w 1949450"/>
              <a:gd name="csY9" fmla="*/ 447675 h 1476375"/>
              <a:gd name="csX10" fmla="*/ 0 w 1949450"/>
              <a:gd name="csY10" fmla="*/ 406400 h 1476375"/>
              <a:gd name="csX11" fmla="*/ 161925 w 1949450"/>
              <a:gd name="csY11" fmla="*/ 241300 h 1476375"/>
              <a:gd name="csX12" fmla="*/ 523875 w 1949450"/>
              <a:gd name="csY12" fmla="*/ 234950 h 1476375"/>
              <a:gd name="csX13" fmla="*/ 590550 w 1949450"/>
              <a:gd name="csY13" fmla="*/ 209550 h 1476375"/>
              <a:gd name="csX14" fmla="*/ 650875 w 1949450"/>
              <a:gd name="csY14" fmla="*/ 165100 h 1476375"/>
              <a:gd name="csX15" fmla="*/ 781050 w 1949450"/>
              <a:gd name="csY15" fmla="*/ 22225 h 1476375"/>
              <a:gd name="csX16" fmla="*/ 844550 w 1949450"/>
              <a:gd name="csY16" fmla="*/ 0 h 1476375"/>
              <a:gd name="csX17" fmla="*/ 971550 w 1949450"/>
              <a:gd name="csY17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949450 w 1949450"/>
              <a:gd name="csY3" fmla="*/ 1362075 h 1476375"/>
              <a:gd name="csX4" fmla="*/ 1946275 w 1949450"/>
              <a:gd name="csY4" fmla="*/ 1476375 h 1476375"/>
              <a:gd name="csX5" fmla="*/ 937419 w 1949450"/>
              <a:gd name="csY5" fmla="*/ 1322387 h 1476375"/>
              <a:gd name="csX6" fmla="*/ 831850 w 1949450"/>
              <a:gd name="csY6" fmla="*/ 1295400 h 1476375"/>
              <a:gd name="csX7" fmla="*/ 117475 w 1949450"/>
              <a:gd name="csY7" fmla="*/ 1085850 h 1476375"/>
              <a:gd name="csX8" fmla="*/ 231775 w 1949450"/>
              <a:gd name="csY8" fmla="*/ 447675 h 1476375"/>
              <a:gd name="csX9" fmla="*/ 0 w 1949450"/>
              <a:gd name="csY9" fmla="*/ 406400 h 1476375"/>
              <a:gd name="csX10" fmla="*/ 161925 w 1949450"/>
              <a:gd name="csY10" fmla="*/ 241300 h 1476375"/>
              <a:gd name="csX11" fmla="*/ 523875 w 1949450"/>
              <a:gd name="csY11" fmla="*/ 234950 h 1476375"/>
              <a:gd name="csX12" fmla="*/ 590550 w 1949450"/>
              <a:gd name="csY12" fmla="*/ 209550 h 1476375"/>
              <a:gd name="csX13" fmla="*/ 650875 w 1949450"/>
              <a:gd name="csY13" fmla="*/ 165100 h 1476375"/>
              <a:gd name="csX14" fmla="*/ 781050 w 1949450"/>
              <a:gd name="csY14" fmla="*/ 22225 h 1476375"/>
              <a:gd name="csX15" fmla="*/ 844550 w 1949450"/>
              <a:gd name="csY15" fmla="*/ 0 h 1476375"/>
              <a:gd name="csX16" fmla="*/ 971550 w 1949450"/>
              <a:gd name="csY16" fmla="*/ 31750 h 1476375"/>
              <a:gd name="csX0" fmla="*/ 971550 w 1946275"/>
              <a:gd name="csY0" fmla="*/ 31750 h 1476375"/>
              <a:gd name="csX1" fmla="*/ 971550 w 1946275"/>
              <a:gd name="csY1" fmla="*/ 333375 h 1476375"/>
              <a:gd name="csX2" fmla="*/ 1077118 w 1946275"/>
              <a:gd name="csY2" fmla="*/ 430212 h 1476375"/>
              <a:gd name="csX3" fmla="*/ 1946275 w 1946275"/>
              <a:gd name="csY3" fmla="*/ 1476375 h 1476375"/>
              <a:gd name="csX4" fmla="*/ 937419 w 1946275"/>
              <a:gd name="csY4" fmla="*/ 1322387 h 1476375"/>
              <a:gd name="csX5" fmla="*/ 831850 w 1946275"/>
              <a:gd name="csY5" fmla="*/ 1295400 h 1476375"/>
              <a:gd name="csX6" fmla="*/ 117475 w 1946275"/>
              <a:gd name="csY6" fmla="*/ 1085850 h 1476375"/>
              <a:gd name="csX7" fmla="*/ 231775 w 1946275"/>
              <a:gd name="csY7" fmla="*/ 447675 h 1476375"/>
              <a:gd name="csX8" fmla="*/ 0 w 1946275"/>
              <a:gd name="csY8" fmla="*/ 406400 h 1476375"/>
              <a:gd name="csX9" fmla="*/ 161925 w 1946275"/>
              <a:gd name="csY9" fmla="*/ 241300 h 1476375"/>
              <a:gd name="csX10" fmla="*/ 523875 w 1946275"/>
              <a:gd name="csY10" fmla="*/ 234950 h 1476375"/>
              <a:gd name="csX11" fmla="*/ 590550 w 1946275"/>
              <a:gd name="csY11" fmla="*/ 209550 h 1476375"/>
              <a:gd name="csX12" fmla="*/ 650875 w 1946275"/>
              <a:gd name="csY12" fmla="*/ 165100 h 1476375"/>
              <a:gd name="csX13" fmla="*/ 781050 w 1946275"/>
              <a:gd name="csY13" fmla="*/ 22225 h 1476375"/>
              <a:gd name="csX14" fmla="*/ 844550 w 1946275"/>
              <a:gd name="csY14" fmla="*/ 0 h 1476375"/>
              <a:gd name="csX15" fmla="*/ 971550 w 1946275"/>
              <a:gd name="csY15" fmla="*/ 31750 h 1476375"/>
              <a:gd name="csX0" fmla="*/ 971550 w 1077118"/>
              <a:gd name="csY0" fmla="*/ 31750 h 1322387"/>
              <a:gd name="csX1" fmla="*/ 971550 w 1077118"/>
              <a:gd name="csY1" fmla="*/ 333375 h 1322387"/>
              <a:gd name="csX2" fmla="*/ 1077118 w 1077118"/>
              <a:gd name="csY2" fmla="*/ 430212 h 1322387"/>
              <a:gd name="csX3" fmla="*/ 937419 w 1077118"/>
              <a:gd name="csY3" fmla="*/ 1322387 h 1322387"/>
              <a:gd name="csX4" fmla="*/ 831850 w 1077118"/>
              <a:gd name="csY4" fmla="*/ 1295400 h 1322387"/>
              <a:gd name="csX5" fmla="*/ 117475 w 1077118"/>
              <a:gd name="csY5" fmla="*/ 1085850 h 1322387"/>
              <a:gd name="csX6" fmla="*/ 231775 w 1077118"/>
              <a:gd name="csY6" fmla="*/ 447675 h 1322387"/>
              <a:gd name="csX7" fmla="*/ 0 w 1077118"/>
              <a:gd name="csY7" fmla="*/ 406400 h 1322387"/>
              <a:gd name="csX8" fmla="*/ 161925 w 1077118"/>
              <a:gd name="csY8" fmla="*/ 241300 h 1322387"/>
              <a:gd name="csX9" fmla="*/ 523875 w 1077118"/>
              <a:gd name="csY9" fmla="*/ 234950 h 1322387"/>
              <a:gd name="csX10" fmla="*/ 590550 w 1077118"/>
              <a:gd name="csY10" fmla="*/ 209550 h 1322387"/>
              <a:gd name="csX11" fmla="*/ 650875 w 1077118"/>
              <a:gd name="csY11" fmla="*/ 165100 h 1322387"/>
              <a:gd name="csX12" fmla="*/ 781050 w 1077118"/>
              <a:gd name="csY12" fmla="*/ 22225 h 1322387"/>
              <a:gd name="csX13" fmla="*/ 844550 w 1077118"/>
              <a:gd name="csY13" fmla="*/ 0 h 1322387"/>
              <a:gd name="csX14" fmla="*/ 971550 w 1077118"/>
              <a:gd name="csY14" fmla="*/ 31750 h 13223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1077118" h="1322387">
                <a:moveTo>
                  <a:pt x="971550" y="31750"/>
                </a:moveTo>
                <a:lnTo>
                  <a:pt x="971550" y="333375"/>
                </a:lnTo>
                <a:lnTo>
                  <a:pt x="1077118" y="430212"/>
                </a:lnTo>
                <a:lnTo>
                  <a:pt x="937419" y="1322387"/>
                </a:lnTo>
                <a:lnTo>
                  <a:pt x="831850" y="1295400"/>
                </a:lnTo>
                <a:lnTo>
                  <a:pt x="117475" y="1085850"/>
                </a:lnTo>
                <a:lnTo>
                  <a:pt x="231775" y="447675"/>
                </a:lnTo>
                <a:lnTo>
                  <a:pt x="0" y="406400"/>
                </a:lnTo>
                <a:lnTo>
                  <a:pt x="161925" y="241300"/>
                </a:lnTo>
                <a:lnTo>
                  <a:pt x="523875" y="234950"/>
                </a:lnTo>
                <a:lnTo>
                  <a:pt x="590550" y="209550"/>
                </a:lnTo>
                <a:lnTo>
                  <a:pt x="650875" y="165100"/>
                </a:lnTo>
                <a:lnTo>
                  <a:pt x="781050" y="22225"/>
                </a:lnTo>
                <a:lnTo>
                  <a:pt x="844550" y="0"/>
                </a:lnTo>
                <a:lnTo>
                  <a:pt x="971550" y="317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9CFF4FB6-5DE5-EC8E-A5B5-EBB182230AE8}"/>
              </a:ext>
            </a:extLst>
          </p:cNvPr>
          <p:cNvSpPr/>
          <p:nvPr/>
        </p:nvSpPr>
        <p:spPr>
          <a:xfrm>
            <a:off x="1719830" y="2790579"/>
            <a:ext cx="1757733" cy="2359552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4882 w 1757733"/>
              <a:gd name="csY9" fmla="*/ 2285288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36066 w 1757733"/>
              <a:gd name="csY19" fmla="*/ 1937770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00484 w 1757733"/>
              <a:gd name="csY38" fmla="*/ 181578 h 2359552"/>
              <a:gd name="csX39" fmla="*/ 42640 w 1757733"/>
              <a:gd name="csY39" fmla="*/ 184775 h 23595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757733" h="2359552">
                <a:moveTo>
                  <a:pt x="42640" y="184775"/>
                </a:moveTo>
                <a:lnTo>
                  <a:pt x="90019" y="236891"/>
                </a:lnTo>
                <a:lnTo>
                  <a:pt x="77231" y="421667"/>
                </a:lnTo>
                <a:lnTo>
                  <a:pt x="7819" y="535491"/>
                </a:lnTo>
                <a:cubicBezTo>
                  <a:pt x="5213" y="1017131"/>
                  <a:pt x="2606" y="1498771"/>
                  <a:pt x="0" y="1980411"/>
                </a:cubicBezTo>
                <a:lnTo>
                  <a:pt x="142019" y="2222040"/>
                </a:lnTo>
                <a:lnTo>
                  <a:pt x="251105" y="2297845"/>
                </a:lnTo>
                <a:lnTo>
                  <a:pt x="290664" y="2263256"/>
                </a:lnTo>
                <a:lnTo>
                  <a:pt x="460993" y="2307437"/>
                </a:lnTo>
                <a:lnTo>
                  <a:pt x="514882" y="2285288"/>
                </a:lnTo>
                <a:lnTo>
                  <a:pt x="573277" y="2359552"/>
                </a:lnTo>
                <a:lnTo>
                  <a:pt x="753314" y="2345223"/>
                </a:lnTo>
                <a:lnTo>
                  <a:pt x="810168" y="2297845"/>
                </a:lnTo>
                <a:lnTo>
                  <a:pt x="810168" y="2259942"/>
                </a:lnTo>
                <a:lnTo>
                  <a:pt x="734363" y="2226777"/>
                </a:lnTo>
                <a:lnTo>
                  <a:pt x="777003" y="2070429"/>
                </a:lnTo>
                <a:lnTo>
                  <a:pt x="1009157" y="1899868"/>
                </a:lnTo>
                <a:lnTo>
                  <a:pt x="1236572" y="1928295"/>
                </a:lnTo>
                <a:lnTo>
                  <a:pt x="1321853" y="1966197"/>
                </a:lnTo>
                <a:lnTo>
                  <a:pt x="1352052" y="1928178"/>
                </a:lnTo>
                <a:lnTo>
                  <a:pt x="1302902" y="1871441"/>
                </a:lnTo>
                <a:lnTo>
                  <a:pt x="1288688" y="1738782"/>
                </a:lnTo>
                <a:lnTo>
                  <a:pt x="1260261" y="1667714"/>
                </a:lnTo>
                <a:lnTo>
                  <a:pt x="1222359" y="1662976"/>
                </a:lnTo>
                <a:lnTo>
                  <a:pt x="1189194" y="1511366"/>
                </a:lnTo>
                <a:lnTo>
                  <a:pt x="1255523" y="1478201"/>
                </a:lnTo>
                <a:lnTo>
                  <a:pt x="1336066" y="1407134"/>
                </a:lnTo>
                <a:lnTo>
                  <a:pt x="1336066" y="1258837"/>
                </a:lnTo>
                <a:lnTo>
                  <a:pt x="1757733" y="1293426"/>
                </a:lnTo>
                <a:lnTo>
                  <a:pt x="1707273" y="1190735"/>
                </a:lnTo>
                <a:cubicBezTo>
                  <a:pt x="1708852" y="1056497"/>
                  <a:pt x="1704038" y="925455"/>
                  <a:pt x="1705617" y="791217"/>
                </a:cubicBezTo>
                <a:lnTo>
                  <a:pt x="1686665" y="668033"/>
                </a:lnTo>
                <a:lnTo>
                  <a:pt x="1629811" y="535374"/>
                </a:lnTo>
                <a:lnTo>
                  <a:pt x="1606122" y="350599"/>
                </a:lnTo>
                <a:lnTo>
                  <a:pt x="1729306" y="156348"/>
                </a:lnTo>
                <a:lnTo>
                  <a:pt x="1719830" y="56854"/>
                </a:lnTo>
                <a:lnTo>
                  <a:pt x="1677190" y="0"/>
                </a:lnTo>
                <a:lnTo>
                  <a:pt x="1283950" y="137397"/>
                </a:lnTo>
                <a:lnTo>
                  <a:pt x="1100484" y="181578"/>
                </a:lnTo>
                <a:lnTo>
                  <a:pt x="42640" y="18477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FC001D89-F246-8337-766F-8CD1254988CE}"/>
              </a:ext>
            </a:extLst>
          </p:cNvPr>
          <p:cNvSpPr/>
          <p:nvPr/>
        </p:nvSpPr>
        <p:spPr>
          <a:xfrm>
            <a:off x="2804383" y="2788547"/>
            <a:ext cx="682827" cy="1293426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331647 w 1757733"/>
              <a:gd name="csY0" fmla="*/ 189513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331647 w 1757733"/>
              <a:gd name="csY0" fmla="*/ 189513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184774 w 1757733"/>
              <a:gd name="csY0" fmla="*/ 198989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27921 w 1757733"/>
              <a:gd name="csY2" fmla="*/ 454832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8444 w 1757733"/>
              <a:gd name="csY2" fmla="*/ 601704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6948 w 1757733"/>
              <a:gd name="csY3" fmla="*/ 554327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2210 w 1757733"/>
              <a:gd name="csY3" fmla="*/ 568540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379026 w 1634549"/>
              <a:gd name="csY3" fmla="*/ 568540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32154 w 1634549"/>
              <a:gd name="csY3" fmla="*/ 582753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1113388 w 1634549"/>
              <a:gd name="csY5" fmla="*/ 487997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81236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904924 w 1634549"/>
              <a:gd name="csY7" fmla="*/ 454832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350598 w 1634549"/>
              <a:gd name="csY7" fmla="*/ 2297845 h 2349961"/>
              <a:gd name="csX8" fmla="*/ 388501 w 1634549"/>
              <a:gd name="csY8" fmla="*/ 2278894 h 2349961"/>
              <a:gd name="csX9" fmla="*/ 450093 w 1634549"/>
              <a:gd name="csY9" fmla="*/ 2349961 h 2349961"/>
              <a:gd name="csX10" fmla="*/ 630130 w 1634549"/>
              <a:gd name="csY10" fmla="*/ 2345223 h 2349961"/>
              <a:gd name="csX11" fmla="*/ 686984 w 1634549"/>
              <a:gd name="csY11" fmla="*/ 2297845 h 2349961"/>
              <a:gd name="csX12" fmla="*/ 686984 w 1634549"/>
              <a:gd name="csY12" fmla="*/ 2259942 h 2349961"/>
              <a:gd name="csX13" fmla="*/ 611179 w 1634549"/>
              <a:gd name="csY13" fmla="*/ 2226777 h 2349961"/>
              <a:gd name="csX14" fmla="*/ 653819 w 1634549"/>
              <a:gd name="csY14" fmla="*/ 2070429 h 2349961"/>
              <a:gd name="csX15" fmla="*/ 885973 w 1634549"/>
              <a:gd name="csY15" fmla="*/ 1899868 h 2349961"/>
              <a:gd name="csX16" fmla="*/ 1113388 w 1634549"/>
              <a:gd name="csY16" fmla="*/ 1928295 h 2349961"/>
              <a:gd name="csX17" fmla="*/ 1198669 w 1634549"/>
              <a:gd name="csY17" fmla="*/ 1966197 h 2349961"/>
              <a:gd name="csX18" fmla="*/ 1212882 w 1634549"/>
              <a:gd name="csY18" fmla="*/ 1937770 h 2349961"/>
              <a:gd name="csX19" fmla="*/ 1179718 w 1634549"/>
              <a:gd name="csY19" fmla="*/ 1871441 h 2349961"/>
              <a:gd name="csX20" fmla="*/ 1165504 w 1634549"/>
              <a:gd name="csY20" fmla="*/ 1738782 h 2349961"/>
              <a:gd name="csX21" fmla="*/ 1137077 w 1634549"/>
              <a:gd name="csY21" fmla="*/ 1667714 h 2349961"/>
              <a:gd name="csX22" fmla="*/ 1099175 w 1634549"/>
              <a:gd name="csY22" fmla="*/ 1662976 h 2349961"/>
              <a:gd name="csX23" fmla="*/ 1066010 w 1634549"/>
              <a:gd name="csY23" fmla="*/ 1511366 h 2349961"/>
              <a:gd name="csX24" fmla="*/ 1132339 w 1634549"/>
              <a:gd name="csY24" fmla="*/ 1478201 h 2349961"/>
              <a:gd name="csX25" fmla="*/ 1212882 w 1634549"/>
              <a:gd name="csY25" fmla="*/ 1407134 h 2349961"/>
              <a:gd name="csX26" fmla="*/ 1212882 w 1634549"/>
              <a:gd name="csY26" fmla="*/ 1246048 h 2349961"/>
              <a:gd name="csX27" fmla="*/ 1634549 w 1634549"/>
              <a:gd name="csY27" fmla="*/ 1293426 h 2349961"/>
              <a:gd name="csX28" fmla="*/ 1577695 w 1634549"/>
              <a:gd name="csY28" fmla="*/ 1193932 h 2349961"/>
              <a:gd name="csX29" fmla="*/ 1582433 w 1634549"/>
              <a:gd name="csY29" fmla="*/ 791217 h 2349961"/>
              <a:gd name="csX30" fmla="*/ 1563481 w 1634549"/>
              <a:gd name="csY30" fmla="*/ 668033 h 2349961"/>
              <a:gd name="csX31" fmla="*/ 1506627 w 1634549"/>
              <a:gd name="csY31" fmla="*/ 535374 h 2349961"/>
              <a:gd name="csX32" fmla="*/ 1482938 w 1634549"/>
              <a:gd name="csY32" fmla="*/ 350599 h 2349961"/>
              <a:gd name="csX33" fmla="*/ 1606122 w 1634549"/>
              <a:gd name="csY33" fmla="*/ 156348 h 2349961"/>
              <a:gd name="csX34" fmla="*/ 1596646 w 1634549"/>
              <a:gd name="csY34" fmla="*/ 56854 h 2349961"/>
              <a:gd name="csX35" fmla="*/ 1554006 w 1634549"/>
              <a:gd name="csY35" fmla="*/ 0 h 2349961"/>
              <a:gd name="csX36" fmla="*/ 1160766 w 1634549"/>
              <a:gd name="csY36" fmla="*/ 137397 h 2349961"/>
              <a:gd name="csX37" fmla="*/ 999680 w 1634549"/>
              <a:gd name="csY37" fmla="*/ 184775 h 2349961"/>
              <a:gd name="csX38" fmla="*/ 61590 w 1634549"/>
              <a:gd name="csY38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50598 w 1634549"/>
              <a:gd name="csY6" fmla="*/ 2297845 h 2349961"/>
              <a:gd name="csX7" fmla="*/ 388501 w 1634549"/>
              <a:gd name="csY7" fmla="*/ 2278894 h 2349961"/>
              <a:gd name="csX8" fmla="*/ 450093 w 1634549"/>
              <a:gd name="csY8" fmla="*/ 2349961 h 2349961"/>
              <a:gd name="csX9" fmla="*/ 630130 w 1634549"/>
              <a:gd name="csY9" fmla="*/ 2345223 h 2349961"/>
              <a:gd name="csX10" fmla="*/ 686984 w 1634549"/>
              <a:gd name="csY10" fmla="*/ 2297845 h 2349961"/>
              <a:gd name="csX11" fmla="*/ 686984 w 1634549"/>
              <a:gd name="csY11" fmla="*/ 2259942 h 2349961"/>
              <a:gd name="csX12" fmla="*/ 611179 w 1634549"/>
              <a:gd name="csY12" fmla="*/ 2226777 h 2349961"/>
              <a:gd name="csX13" fmla="*/ 653819 w 1634549"/>
              <a:gd name="csY13" fmla="*/ 2070429 h 2349961"/>
              <a:gd name="csX14" fmla="*/ 885973 w 1634549"/>
              <a:gd name="csY14" fmla="*/ 1899868 h 2349961"/>
              <a:gd name="csX15" fmla="*/ 1113388 w 1634549"/>
              <a:gd name="csY15" fmla="*/ 1928295 h 2349961"/>
              <a:gd name="csX16" fmla="*/ 1198669 w 1634549"/>
              <a:gd name="csY16" fmla="*/ 1966197 h 2349961"/>
              <a:gd name="csX17" fmla="*/ 1212882 w 1634549"/>
              <a:gd name="csY17" fmla="*/ 1937770 h 2349961"/>
              <a:gd name="csX18" fmla="*/ 1179718 w 1634549"/>
              <a:gd name="csY18" fmla="*/ 1871441 h 2349961"/>
              <a:gd name="csX19" fmla="*/ 1165504 w 1634549"/>
              <a:gd name="csY19" fmla="*/ 1738782 h 2349961"/>
              <a:gd name="csX20" fmla="*/ 1137077 w 1634549"/>
              <a:gd name="csY20" fmla="*/ 1667714 h 2349961"/>
              <a:gd name="csX21" fmla="*/ 1099175 w 1634549"/>
              <a:gd name="csY21" fmla="*/ 1662976 h 2349961"/>
              <a:gd name="csX22" fmla="*/ 1066010 w 1634549"/>
              <a:gd name="csY22" fmla="*/ 1511366 h 2349961"/>
              <a:gd name="csX23" fmla="*/ 1132339 w 1634549"/>
              <a:gd name="csY23" fmla="*/ 1478201 h 2349961"/>
              <a:gd name="csX24" fmla="*/ 1212882 w 1634549"/>
              <a:gd name="csY24" fmla="*/ 1407134 h 2349961"/>
              <a:gd name="csX25" fmla="*/ 1212882 w 1634549"/>
              <a:gd name="csY25" fmla="*/ 1246048 h 2349961"/>
              <a:gd name="csX26" fmla="*/ 1634549 w 1634549"/>
              <a:gd name="csY26" fmla="*/ 1293426 h 2349961"/>
              <a:gd name="csX27" fmla="*/ 1577695 w 1634549"/>
              <a:gd name="csY27" fmla="*/ 1193932 h 2349961"/>
              <a:gd name="csX28" fmla="*/ 1582433 w 1634549"/>
              <a:gd name="csY28" fmla="*/ 791217 h 2349961"/>
              <a:gd name="csX29" fmla="*/ 1563481 w 1634549"/>
              <a:gd name="csY29" fmla="*/ 668033 h 2349961"/>
              <a:gd name="csX30" fmla="*/ 1506627 w 1634549"/>
              <a:gd name="csY30" fmla="*/ 535374 h 2349961"/>
              <a:gd name="csX31" fmla="*/ 1482938 w 1634549"/>
              <a:gd name="csY31" fmla="*/ 350599 h 2349961"/>
              <a:gd name="csX32" fmla="*/ 1606122 w 1634549"/>
              <a:gd name="csY32" fmla="*/ 156348 h 2349961"/>
              <a:gd name="csX33" fmla="*/ 1596646 w 1634549"/>
              <a:gd name="csY33" fmla="*/ 56854 h 2349961"/>
              <a:gd name="csX34" fmla="*/ 1554006 w 1634549"/>
              <a:gd name="csY34" fmla="*/ 0 h 2349961"/>
              <a:gd name="csX35" fmla="*/ 1160766 w 1634549"/>
              <a:gd name="csY35" fmla="*/ 137397 h 2349961"/>
              <a:gd name="csX36" fmla="*/ 999680 w 1634549"/>
              <a:gd name="csY36" fmla="*/ 184775 h 2349961"/>
              <a:gd name="csX37" fmla="*/ 61590 w 1634549"/>
              <a:gd name="csY37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88501 w 1634549"/>
              <a:gd name="csY6" fmla="*/ 2278894 h 2349961"/>
              <a:gd name="csX7" fmla="*/ 450093 w 1634549"/>
              <a:gd name="csY7" fmla="*/ 2349961 h 2349961"/>
              <a:gd name="csX8" fmla="*/ 630130 w 1634549"/>
              <a:gd name="csY8" fmla="*/ 2345223 h 2349961"/>
              <a:gd name="csX9" fmla="*/ 686984 w 1634549"/>
              <a:gd name="csY9" fmla="*/ 2297845 h 2349961"/>
              <a:gd name="csX10" fmla="*/ 686984 w 1634549"/>
              <a:gd name="csY10" fmla="*/ 2259942 h 2349961"/>
              <a:gd name="csX11" fmla="*/ 611179 w 1634549"/>
              <a:gd name="csY11" fmla="*/ 2226777 h 2349961"/>
              <a:gd name="csX12" fmla="*/ 653819 w 1634549"/>
              <a:gd name="csY12" fmla="*/ 2070429 h 2349961"/>
              <a:gd name="csX13" fmla="*/ 885973 w 1634549"/>
              <a:gd name="csY13" fmla="*/ 1899868 h 2349961"/>
              <a:gd name="csX14" fmla="*/ 1113388 w 1634549"/>
              <a:gd name="csY14" fmla="*/ 1928295 h 2349961"/>
              <a:gd name="csX15" fmla="*/ 1198669 w 1634549"/>
              <a:gd name="csY15" fmla="*/ 1966197 h 2349961"/>
              <a:gd name="csX16" fmla="*/ 1212882 w 1634549"/>
              <a:gd name="csY16" fmla="*/ 1937770 h 2349961"/>
              <a:gd name="csX17" fmla="*/ 1179718 w 1634549"/>
              <a:gd name="csY17" fmla="*/ 1871441 h 2349961"/>
              <a:gd name="csX18" fmla="*/ 1165504 w 1634549"/>
              <a:gd name="csY18" fmla="*/ 1738782 h 2349961"/>
              <a:gd name="csX19" fmla="*/ 1137077 w 1634549"/>
              <a:gd name="csY19" fmla="*/ 1667714 h 2349961"/>
              <a:gd name="csX20" fmla="*/ 1099175 w 1634549"/>
              <a:gd name="csY20" fmla="*/ 1662976 h 2349961"/>
              <a:gd name="csX21" fmla="*/ 1066010 w 1634549"/>
              <a:gd name="csY21" fmla="*/ 1511366 h 2349961"/>
              <a:gd name="csX22" fmla="*/ 1132339 w 1634549"/>
              <a:gd name="csY22" fmla="*/ 1478201 h 2349961"/>
              <a:gd name="csX23" fmla="*/ 1212882 w 1634549"/>
              <a:gd name="csY23" fmla="*/ 1407134 h 2349961"/>
              <a:gd name="csX24" fmla="*/ 1212882 w 1634549"/>
              <a:gd name="csY24" fmla="*/ 1246048 h 2349961"/>
              <a:gd name="csX25" fmla="*/ 1634549 w 1634549"/>
              <a:gd name="csY25" fmla="*/ 1293426 h 2349961"/>
              <a:gd name="csX26" fmla="*/ 1577695 w 1634549"/>
              <a:gd name="csY26" fmla="*/ 1193932 h 2349961"/>
              <a:gd name="csX27" fmla="*/ 1582433 w 1634549"/>
              <a:gd name="csY27" fmla="*/ 791217 h 2349961"/>
              <a:gd name="csX28" fmla="*/ 1563481 w 1634549"/>
              <a:gd name="csY28" fmla="*/ 668033 h 2349961"/>
              <a:gd name="csX29" fmla="*/ 1506627 w 1634549"/>
              <a:gd name="csY29" fmla="*/ 535374 h 2349961"/>
              <a:gd name="csX30" fmla="*/ 1482938 w 1634549"/>
              <a:gd name="csY30" fmla="*/ 350599 h 2349961"/>
              <a:gd name="csX31" fmla="*/ 1606122 w 1634549"/>
              <a:gd name="csY31" fmla="*/ 156348 h 2349961"/>
              <a:gd name="csX32" fmla="*/ 1596646 w 1634549"/>
              <a:gd name="csY32" fmla="*/ 56854 h 2349961"/>
              <a:gd name="csX33" fmla="*/ 1554006 w 1634549"/>
              <a:gd name="csY33" fmla="*/ 0 h 2349961"/>
              <a:gd name="csX34" fmla="*/ 1160766 w 1634549"/>
              <a:gd name="csY34" fmla="*/ 137397 h 2349961"/>
              <a:gd name="csX35" fmla="*/ 999680 w 1634549"/>
              <a:gd name="csY35" fmla="*/ 184775 h 2349961"/>
              <a:gd name="csX36" fmla="*/ 61590 w 1634549"/>
              <a:gd name="csY36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450093 w 1634549"/>
              <a:gd name="csY6" fmla="*/ 2349961 h 2349961"/>
              <a:gd name="csX7" fmla="*/ 630130 w 1634549"/>
              <a:gd name="csY7" fmla="*/ 2345223 h 2349961"/>
              <a:gd name="csX8" fmla="*/ 686984 w 1634549"/>
              <a:gd name="csY8" fmla="*/ 2297845 h 2349961"/>
              <a:gd name="csX9" fmla="*/ 686984 w 1634549"/>
              <a:gd name="csY9" fmla="*/ 2259942 h 2349961"/>
              <a:gd name="csX10" fmla="*/ 611179 w 1634549"/>
              <a:gd name="csY10" fmla="*/ 2226777 h 2349961"/>
              <a:gd name="csX11" fmla="*/ 653819 w 1634549"/>
              <a:gd name="csY11" fmla="*/ 2070429 h 2349961"/>
              <a:gd name="csX12" fmla="*/ 885973 w 1634549"/>
              <a:gd name="csY12" fmla="*/ 1899868 h 2349961"/>
              <a:gd name="csX13" fmla="*/ 1113388 w 1634549"/>
              <a:gd name="csY13" fmla="*/ 1928295 h 2349961"/>
              <a:gd name="csX14" fmla="*/ 1198669 w 1634549"/>
              <a:gd name="csY14" fmla="*/ 1966197 h 2349961"/>
              <a:gd name="csX15" fmla="*/ 1212882 w 1634549"/>
              <a:gd name="csY15" fmla="*/ 1937770 h 2349961"/>
              <a:gd name="csX16" fmla="*/ 1179718 w 1634549"/>
              <a:gd name="csY16" fmla="*/ 1871441 h 2349961"/>
              <a:gd name="csX17" fmla="*/ 1165504 w 1634549"/>
              <a:gd name="csY17" fmla="*/ 1738782 h 2349961"/>
              <a:gd name="csX18" fmla="*/ 1137077 w 1634549"/>
              <a:gd name="csY18" fmla="*/ 1667714 h 2349961"/>
              <a:gd name="csX19" fmla="*/ 1099175 w 1634549"/>
              <a:gd name="csY19" fmla="*/ 1662976 h 2349961"/>
              <a:gd name="csX20" fmla="*/ 1066010 w 1634549"/>
              <a:gd name="csY20" fmla="*/ 1511366 h 2349961"/>
              <a:gd name="csX21" fmla="*/ 1132339 w 1634549"/>
              <a:gd name="csY21" fmla="*/ 1478201 h 2349961"/>
              <a:gd name="csX22" fmla="*/ 1212882 w 1634549"/>
              <a:gd name="csY22" fmla="*/ 1407134 h 2349961"/>
              <a:gd name="csX23" fmla="*/ 1212882 w 1634549"/>
              <a:gd name="csY23" fmla="*/ 1246048 h 2349961"/>
              <a:gd name="csX24" fmla="*/ 1634549 w 1634549"/>
              <a:gd name="csY24" fmla="*/ 1293426 h 2349961"/>
              <a:gd name="csX25" fmla="*/ 1577695 w 1634549"/>
              <a:gd name="csY25" fmla="*/ 1193932 h 2349961"/>
              <a:gd name="csX26" fmla="*/ 1582433 w 1634549"/>
              <a:gd name="csY26" fmla="*/ 791217 h 2349961"/>
              <a:gd name="csX27" fmla="*/ 1563481 w 1634549"/>
              <a:gd name="csY27" fmla="*/ 668033 h 2349961"/>
              <a:gd name="csX28" fmla="*/ 1506627 w 1634549"/>
              <a:gd name="csY28" fmla="*/ 535374 h 2349961"/>
              <a:gd name="csX29" fmla="*/ 1482938 w 1634549"/>
              <a:gd name="csY29" fmla="*/ 350599 h 2349961"/>
              <a:gd name="csX30" fmla="*/ 1606122 w 1634549"/>
              <a:gd name="csY30" fmla="*/ 156348 h 2349961"/>
              <a:gd name="csX31" fmla="*/ 1596646 w 1634549"/>
              <a:gd name="csY31" fmla="*/ 56854 h 2349961"/>
              <a:gd name="csX32" fmla="*/ 1554006 w 1634549"/>
              <a:gd name="csY32" fmla="*/ 0 h 2349961"/>
              <a:gd name="csX33" fmla="*/ 1160766 w 1634549"/>
              <a:gd name="csY33" fmla="*/ 137397 h 2349961"/>
              <a:gd name="csX34" fmla="*/ 999680 w 1634549"/>
              <a:gd name="csY34" fmla="*/ 184775 h 2349961"/>
              <a:gd name="csX35" fmla="*/ 61590 w 1634549"/>
              <a:gd name="csY35" fmla="*/ 198989 h 2349961"/>
              <a:gd name="csX0" fmla="*/ 61590 w 1634549"/>
              <a:gd name="csY0" fmla="*/ 198989 h 2345223"/>
              <a:gd name="csX1" fmla="*/ 0 w 1634549"/>
              <a:gd name="csY1" fmla="*/ 217940 h 2345223"/>
              <a:gd name="csX2" fmla="*/ 9473 w 1634549"/>
              <a:gd name="csY2" fmla="*/ 578015 h 2345223"/>
              <a:gd name="csX3" fmla="*/ 227416 w 1634549"/>
              <a:gd name="csY3" fmla="*/ 573277 h 2345223"/>
              <a:gd name="csX4" fmla="*/ 217940 w 1634549"/>
              <a:gd name="csY4" fmla="*/ 909662 h 2345223"/>
              <a:gd name="csX5" fmla="*/ 900186 w 1634549"/>
              <a:gd name="csY5" fmla="*/ 876498 h 2345223"/>
              <a:gd name="csX6" fmla="*/ 630130 w 1634549"/>
              <a:gd name="csY6" fmla="*/ 2345223 h 2345223"/>
              <a:gd name="csX7" fmla="*/ 686984 w 1634549"/>
              <a:gd name="csY7" fmla="*/ 2297845 h 2345223"/>
              <a:gd name="csX8" fmla="*/ 686984 w 1634549"/>
              <a:gd name="csY8" fmla="*/ 2259942 h 2345223"/>
              <a:gd name="csX9" fmla="*/ 611179 w 1634549"/>
              <a:gd name="csY9" fmla="*/ 2226777 h 2345223"/>
              <a:gd name="csX10" fmla="*/ 653819 w 1634549"/>
              <a:gd name="csY10" fmla="*/ 2070429 h 2345223"/>
              <a:gd name="csX11" fmla="*/ 885973 w 1634549"/>
              <a:gd name="csY11" fmla="*/ 1899868 h 2345223"/>
              <a:gd name="csX12" fmla="*/ 1113388 w 1634549"/>
              <a:gd name="csY12" fmla="*/ 1928295 h 2345223"/>
              <a:gd name="csX13" fmla="*/ 1198669 w 1634549"/>
              <a:gd name="csY13" fmla="*/ 1966197 h 2345223"/>
              <a:gd name="csX14" fmla="*/ 1212882 w 1634549"/>
              <a:gd name="csY14" fmla="*/ 1937770 h 2345223"/>
              <a:gd name="csX15" fmla="*/ 1179718 w 1634549"/>
              <a:gd name="csY15" fmla="*/ 1871441 h 2345223"/>
              <a:gd name="csX16" fmla="*/ 1165504 w 1634549"/>
              <a:gd name="csY16" fmla="*/ 1738782 h 2345223"/>
              <a:gd name="csX17" fmla="*/ 1137077 w 1634549"/>
              <a:gd name="csY17" fmla="*/ 1667714 h 2345223"/>
              <a:gd name="csX18" fmla="*/ 1099175 w 1634549"/>
              <a:gd name="csY18" fmla="*/ 1662976 h 2345223"/>
              <a:gd name="csX19" fmla="*/ 1066010 w 1634549"/>
              <a:gd name="csY19" fmla="*/ 1511366 h 2345223"/>
              <a:gd name="csX20" fmla="*/ 1132339 w 1634549"/>
              <a:gd name="csY20" fmla="*/ 1478201 h 2345223"/>
              <a:gd name="csX21" fmla="*/ 1212882 w 1634549"/>
              <a:gd name="csY21" fmla="*/ 1407134 h 2345223"/>
              <a:gd name="csX22" fmla="*/ 1212882 w 1634549"/>
              <a:gd name="csY22" fmla="*/ 1246048 h 2345223"/>
              <a:gd name="csX23" fmla="*/ 1634549 w 1634549"/>
              <a:gd name="csY23" fmla="*/ 1293426 h 2345223"/>
              <a:gd name="csX24" fmla="*/ 1577695 w 1634549"/>
              <a:gd name="csY24" fmla="*/ 1193932 h 2345223"/>
              <a:gd name="csX25" fmla="*/ 1582433 w 1634549"/>
              <a:gd name="csY25" fmla="*/ 791217 h 2345223"/>
              <a:gd name="csX26" fmla="*/ 1563481 w 1634549"/>
              <a:gd name="csY26" fmla="*/ 668033 h 2345223"/>
              <a:gd name="csX27" fmla="*/ 1506627 w 1634549"/>
              <a:gd name="csY27" fmla="*/ 535374 h 2345223"/>
              <a:gd name="csX28" fmla="*/ 1482938 w 1634549"/>
              <a:gd name="csY28" fmla="*/ 350599 h 2345223"/>
              <a:gd name="csX29" fmla="*/ 1606122 w 1634549"/>
              <a:gd name="csY29" fmla="*/ 156348 h 2345223"/>
              <a:gd name="csX30" fmla="*/ 1596646 w 1634549"/>
              <a:gd name="csY30" fmla="*/ 56854 h 2345223"/>
              <a:gd name="csX31" fmla="*/ 1554006 w 1634549"/>
              <a:gd name="csY31" fmla="*/ 0 h 2345223"/>
              <a:gd name="csX32" fmla="*/ 1160766 w 1634549"/>
              <a:gd name="csY32" fmla="*/ 137397 h 2345223"/>
              <a:gd name="csX33" fmla="*/ 999680 w 1634549"/>
              <a:gd name="csY33" fmla="*/ 184775 h 2345223"/>
              <a:gd name="csX34" fmla="*/ 61590 w 1634549"/>
              <a:gd name="csY34" fmla="*/ 198989 h 2345223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86984 w 1634549"/>
              <a:gd name="csY7" fmla="*/ 2259942 h 2297845"/>
              <a:gd name="csX8" fmla="*/ 611179 w 1634549"/>
              <a:gd name="csY8" fmla="*/ 2226777 h 2297845"/>
              <a:gd name="csX9" fmla="*/ 653819 w 1634549"/>
              <a:gd name="csY9" fmla="*/ 2070429 h 2297845"/>
              <a:gd name="csX10" fmla="*/ 885973 w 1634549"/>
              <a:gd name="csY10" fmla="*/ 1899868 h 2297845"/>
              <a:gd name="csX11" fmla="*/ 1113388 w 1634549"/>
              <a:gd name="csY11" fmla="*/ 1928295 h 2297845"/>
              <a:gd name="csX12" fmla="*/ 1198669 w 1634549"/>
              <a:gd name="csY12" fmla="*/ 1966197 h 2297845"/>
              <a:gd name="csX13" fmla="*/ 1212882 w 1634549"/>
              <a:gd name="csY13" fmla="*/ 1937770 h 2297845"/>
              <a:gd name="csX14" fmla="*/ 1179718 w 1634549"/>
              <a:gd name="csY14" fmla="*/ 1871441 h 2297845"/>
              <a:gd name="csX15" fmla="*/ 1165504 w 1634549"/>
              <a:gd name="csY15" fmla="*/ 1738782 h 2297845"/>
              <a:gd name="csX16" fmla="*/ 1137077 w 1634549"/>
              <a:gd name="csY16" fmla="*/ 1667714 h 2297845"/>
              <a:gd name="csX17" fmla="*/ 1099175 w 1634549"/>
              <a:gd name="csY17" fmla="*/ 1662976 h 2297845"/>
              <a:gd name="csX18" fmla="*/ 1066010 w 1634549"/>
              <a:gd name="csY18" fmla="*/ 1511366 h 2297845"/>
              <a:gd name="csX19" fmla="*/ 1132339 w 1634549"/>
              <a:gd name="csY19" fmla="*/ 1478201 h 2297845"/>
              <a:gd name="csX20" fmla="*/ 1212882 w 1634549"/>
              <a:gd name="csY20" fmla="*/ 1407134 h 2297845"/>
              <a:gd name="csX21" fmla="*/ 1212882 w 1634549"/>
              <a:gd name="csY21" fmla="*/ 1246048 h 2297845"/>
              <a:gd name="csX22" fmla="*/ 1634549 w 1634549"/>
              <a:gd name="csY22" fmla="*/ 1293426 h 2297845"/>
              <a:gd name="csX23" fmla="*/ 1577695 w 1634549"/>
              <a:gd name="csY23" fmla="*/ 1193932 h 2297845"/>
              <a:gd name="csX24" fmla="*/ 1582433 w 1634549"/>
              <a:gd name="csY24" fmla="*/ 791217 h 2297845"/>
              <a:gd name="csX25" fmla="*/ 1563481 w 1634549"/>
              <a:gd name="csY25" fmla="*/ 668033 h 2297845"/>
              <a:gd name="csX26" fmla="*/ 1506627 w 1634549"/>
              <a:gd name="csY26" fmla="*/ 535374 h 2297845"/>
              <a:gd name="csX27" fmla="*/ 1482938 w 1634549"/>
              <a:gd name="csY27" fmla="*/ 350599 h 2297845"/>
              <a:gd name="csX28" fmla="*/ 1606122 w 1634549"/>
              <a:gd name="csY28" fmla="*/ 156348 h 2297845"/>
              <a:gd name="csX29" fmla="*/ 1596646 w 1634549"/>
              <a:gd name="csY29" fmla="*/ 56854 h 2297845"/>
              <a:gd name="csX30" fmla="*/ 1554006 w 1634549"/>
              <a:gd name="csY30" fmla="*/ 0 h 2297845"/>
              <a:gd name="csX31" fmla="*/ 1160766 w 1634549"/>
              <a:gd name="csY31" fmla="*/ 137397 h 2297845"/>
              <a:gd name="csX32" fmla="*/ 999680 w 1634549"/>
              <a:gd name="csY32" fmla="*/ 184775 h 2297845"/>
              <a:gd name="csX33" fmla="*/ 61590 w 1634549"/>
              <a:gd name="csY33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11179 w 1634549"/>
              <a:gd name="csY7" fmla="*/ 2226777 h 2297845"/>
              <a:gd name="csX8" fmla="*/ 653819 w 1634549"/>
              <a:gd name="csY8" fmla="*/ 2070429 h 2297845"/>
              <a:gd name="csX9" fmla="*/ 885973 w 1634549"/>
              <a:gd name="csY9" fmla="*/ 1899868 h 2297845"/>
              <a:gd name="csX10" fmla="*/ 1113388 w 1634549"/>
              <a:gd name="csY10" fmla="*/ 1928295 h 2297845"/>
              <a:gd name="csX11" fmla="*/ 1198669 w 1634549"/>
              <a:gd name="csY11" fmla="*/ 1966197 h 2297845"/>
              <a:gd name="csX12" fmla="*/ 1212882 w 1634549"/>
              <a:gd name="csY12" fmla="*/ 1937770 h 2297845"/>
              <a:gd name="csX13" fmla="*/ 1179718 w 1634549"/>
              <a:gd name="csY13" fmla="*/ 1871441 h 2297845"/>
              <a:gd name="csX14" fmla="*/ 1165504 w 1634549"/>
              <a:gd name="csY14" fmla="*/ 1738782 h 2297845"/>
              <a:gd name="csX15" fmla="*/ 1137077 w 1634549"/>
              <a:gd name="csY15" fmla="*/ 1667714 h 2297845"/>
              <a:gd name="csX16" fmla="*/ 1099175 w 1634549"/>
              <a:gd name="csY16" fmla="*/ 1662976 h 2297845"/>
              <a:gd name="csX17" fmla="*/ 1066010 w 1634549"/>
              <a:gd name="csY17" fmla="*/ 1511366 h 2297845"/>
              <a:gd name="csX18" fmla="*/ 1132339 w 1634549"/>
              <a:gd name="csY18" fmla="*/ 1478201 h 2297845"/>
              <a:gd name="csX19" fmla="*/ 1212882 w 1634549"/>
              <a:gd name="csY19" fmla="*/ 1407134 h 2297845"/>
              <a:gd name="csX20" fmla="*/ 1212882 w 1634549"/>
              <a:gd name="csY20" fmla="*/ 1246048 h 2297845"/>
              <a:gd name="csX21" fmla="*/ 1634549 w 1634549"/>
              <a:gd name="csY21" fmla="*/ 1293426 h 2297845"/>
              <a:gd name="csX22" fmla="*/ 1577695 w 1634549"/>
              <a:gd name="csY22" fmla="*/ 1193932 h 2297845"/>
              <a:gd name="csX23" fmla="*/ 1582433 w 1634549"/>
              <a:gd name="csY23" fmla="*/ 791217 h 2297845"/>
              <a:gd name="csX24" fmla="*/ 1563481 w 1634549"/>
              <a:gd name="csY24" fmla="*/ 668033 h 2297845"/>
              <a:gd name="csX25" fmla="*/ 1506627 w 1634549"/>
              <a:gd name="csY25" fmla="*/ 535374 h 2297845"/>
              <a:gd name="csX26" fmla="*/ 1482938 w 1634549"/>
              <a:gd name="csY26" fmla="*/ 350599 h 2297845"/>
              <a:gd name="csX27" fmla="*/ 1606122 w 1634549"/>
              <a:gd name="csY27" fmla="*/ 156348 h 2297845"/>
              <a:gd name="csX28" fmla="*/ 1596646 w 1634549"/>
              <a:gd name="csY28" fmla="*/ 56854 h 2297845"/>
              <a:gd name="csX29" fmla="*/ 1554006 w 1634549"/>
              <a:gd name="csY29" fmla="*/ 0 h 2297845"/>
              <a:gd name="csX30" fmla="*/ 1160766 w 1634549"/>
              <a:gd name="csY30" fmla="*/ 137397 h 2297845"/>
              <a:gd name="csX31" fmla="*/ 999680 w 1634549"/>
              <a:gd name="csY31" fmla="*/ 184775 h 2297845"/>
              <a:gd name="csX32" fmla="*/ 61590 w 1634549"/>
              <a:gd name="csY32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53819 w 1634549"/>
              <a:gd name="csY7" fmla="*/ 2070429 h 2297845"/>
              <a:gd name="csX8" fmla="*/ 885973 w 1634549"/>
              <a:gd name="csY8" fmla="*/ 1899868 h 2297845"/>
              <a:gd name="csX9" fmla="*/ 1113388 w 1634549"/>
              <a:gd name="csY9" fmla="*/ 1928295 h 2297845"/>
              <a:gd name="csX10" fmla="*/ 1198669 w 1634549"/>
              <a:gd name="csY10" fmla="*/ 1966197 h 2297845"/>
              <a:gd name="csX11" fmla="*/ 1212882 w 1634549"/>
              <a:gd name="csY11" fmla="*/ 1937770 h 2297845"/>
              <a:gd name="csX12" fmla="*/ 1179718 w 1634549"/>
              <a:gd name="csY12" fmla="*/ 1871441 h 2297845"/>
              <a:gd name="csX13" fmla="*/ 1165504 w 1634549"/>
              <a:gd name="csY13" fmla="*/ 1738782 h 2297845"/>
              <a:gd name="csX14" fmla="*/ 1137077 w 1634549"/>
              <a:gd name="csY14" fmla="*/ 1667714 h 2297845"/>
              <a:gd name="csX15" fmla="*/ 1099175 w 1634549"/>
              <a:gd name="csY15" fmla="*/ 1662976 h 2297845"/>
              <a:gd name="csX16" fmla="*/ 1066010 w 1634549"/>
              <a:gd name="csY16" fmla="*/ 1511366 h 2297845"/>
              <a:gd name="csX17" fmla="*/ 1132339 w 1634549"/>
              <a:gd name="csY17" fmla="*/ 1478201 h 2297845"/>
              <a:gd name="csX18" fmla="*/ 1212882 w 1634549"/>
              <a:gd name="csY18" fmla="*/ 1407134 h 2297845"/>
              <a:gd name="csX19" fmla="*/ 1212882 w 1634549"/>
              <a:gd name="csY19" fmla="*/ 1246048 h 2297845"/>
              <a:gd name="csX20" fmla="*/ 1634549 w 1634549"/>
              <a:gd name="csY20" fmla="*/ 1293426 h 2297845"/>
              <a:gd name="csX21" fmla="*/ 1577695 w 1634549"/>
              <a:gd name="csY21" fmla="*/ 1193932 h 2297845"/>
              <a:gd name="csX22" fmla="*/ 1582433 w 1634549"/>
              <a:gd name="csY22" fmla="*/ 791217 h 2297845"/>
              <a:gd name="csX23" fmla="*/ 1563481 w 1634549"/>
              <a:gd name="csY23" fmla="*/ 668033 h 2297845"/>
              <a:gd name="csX24" fmla="*/ 1506627 w 1634549"/>
              <a:gd name="csY24" fmla="*/ 535374 h 2297845"/>
              <a:gd name="csX25" fmla="*/ 1482938 w 1634549"/>
              <a:gd name="csY25" fmla="*/ 350599 h 2297845"/>
              <a:gd name="csX26" fmla="*/ 1606122 w 1634549"/>
              <a:gd name="csY26" fmla="*/ 156348 h 2297845"/>
              <a:gd name="csX27" fmla="*/ 1596646 w 1634549"/>
              <a:gd name="csY27" fmla="*/ 56854 h 2297845"/>
              <a:gd name="csX28" fmla="*/ 1554006 w 1634549"/>
              <a:gd name="csY28" fmla="*/ 0 h 2297845"/>
              <a:gd name="csX29" fmla="*/ 1160766 w 1634549"/>
              <a:gd name="csY29" fmla="*/ 137397 h 2297845"/>
              <a:gd name="csX30" fmla="*/ 999680 w 1634549"/>
              <a:gd name="csY30" fmla="*/ 184775 h 2297845"/>
              <a:gd name="csX31" fmla="*/ 61590 w 1634549"/>
              <a:gd name="csY31" fmla="*/ 198989 h 2297845"/>
              <a:gd name="csX0" fmla="*/ 61590 w 1634549"/>
              <a:gd name="csY0" fmla="*/ 198989 h 2070429"/>
              <a:gd name="csX1" fmla="*/ 0 w 1634549"/>
              <a:gd name="csY1" fmla="*/ 217940 h 2070429"/>
              <a:gd name="csX2" fmla="*/ 9473 w 1634549"/>
              <a:gd name="csY2" fmla="*/ 578015 h 2070429"/>
              <a:gd name="csX3" fmla="*/ 227416 w 1634549"/>
              <a:gd name="csY3" fmla="*/ 573277 h 2070429"/>
              <a:gd name="csX4" fmla="*/ 217940 w 1634549"/>
              <a:gd name="csY4" fmla="*/ 909662 h 2070429"/>
              <a:gd name="csX5" fmla="*/ 900186 w 1634549"/>
              <a:gd name="csY5" fmla="*/ 876498 h 2070429"/>
              <a:gd name="csX6" fmla="*/ 653819 w 1634549"/>
              <a:gd name="csY6" fmla="*/ 2070429 h 2070429"/>
              <a:gd name="csX7" fmla="*/ 885973 w 1634549"/>
              <a:gd name="csY7" fmla="*/ 1899868 h 2070429"/>
              <a:gd name="csX8" fmla="*/ 1113388 w 1634549"/>
              <a:gd name="csY8" fmla="*/ 1928295 h 2070429"/>
              <a:gd name="csX9" fmla="*/ 1198669 w 1634549"/>
              <a:gd name="csY9" fmla="*/ 1966197 h 2070429"/>
              <a:gd name="csX10" fmla="*/ 1212882 w 1634549"/>
              <a:gd name="csY10" fmla="*/ 1937770 h 2070429"/>
              <a:gd name="csX11" fmla="*/ 1179718 w 1634549"/>
              <a:gd name="csY11" fmla="*/ 1871441 h 2070429"/>
              <a:gd name="csX12" fmla="*/ 1165504 w 1634549"/>
              <a:gd name="csY12" fmla="*/ 1738782 h 2070429"/>
              <a:gd name="csX13" fmla="*/ 1137077 w 1634549"/>
              <a:gd name="csY13" fmla="*/ 1667714 h 2070429"/>
              <a:gd name="csX14" fmla="*/ 1099175 w 1634549"/>
              <a:gd name="csY14" fmla="*/ 1662976 h 2070429"/>
              <a:gd name="csX15" fmla="*/ 1066010 w 1634549"/>
              <a:gd name="csY15" fmla="*/ 1511366 h 2070429"/>
              <a:gd name="csX16" fmla="*/ 1132339 w 1634549"/>
              <a:gd name="csY16" fmla="*/ 1478201 h 2070429"/>
              <a:gd name="csX17" fmla="*/ 1212882 w 1634549"/>
              <a:gd name="csY17" fmla="*/ 1407134 h 2070429"/>
              <a:gd name="csX18" fmla="*/ 1212882 w 1634549"/>
              <a:gd name="csY18" fmla="*/ 1246048 h 2070429"/>
              <a:gd name="csX19" fmla="*/ 1634549 w 1634549"/>
              <a:gd name="csY19" fmla="*/ 1293426 h 2070429"/>
              <a:gd name="csX20" fmla="*/ 1577695 w 1634549"/>
              <a:gd name="csY20" fmla="*/ 1193932 h 2070429"/>
              <a:gd name="csX21" fmla="*/ 1582433 w 1634549"/>
              <a:gd name="csY21" fmla="*/ 791217 h 2070429"/>
              <a:gd name="csX22" fmla="*/ 1563481 w 1634549"/>
              <a:gd name="csY22" fmla="*/ 668033 h 2070429"/>
              <a:gd name="csX23" fmla="*/ 1506627 w 1634549"/>
              <a:gd name="csY23" fmla="*/ 535374 h 2070429"/>
              <a:gd name="csX24" fmla="*/ 1482938 w 1634549"/>
              <a:gd name="csY24" fmla="*/ 350599 h 2070429"/>
              <a:gd name="csX25" fmla="*/ 1606122 w 1634549"/>
              <a:gd name="csY25" fmla="*/ 156348 h 2070429"/>
              <a:gd name="csX26" fmla="*/ 1596646 w 1634549"/>
              <a:gd name="csY26" fmla="*/ 56854 h 2070429"/>
              <a:gd name="csX27" fmla="*/ 1554006 w 1634549"/>
              <a:gd name="csY27" fmla="*/ 0 h 2070429"/>
              <a:gd name="csX28" fmla="*/ 1160766 w 1634549"/>
              <a:gd name="csY28" fmla="*/ 137397 h 2070429"/>
              <a:gd name="csX29" fmla="*/ 999680 w 1634549"/>
              <a:gd name="csY29" fmla="*/ 184775 h 2070429"/>
              <a:gd name="csX30" fmla="*/ 61590 w 1634549"/>
              <a:gd name="csY30" fmla="*/ 198989 h 2070429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885973 w 1634549"/>
              <a:gd name="csY6" fmla="*/ 1899868 h 1966197"/>
              <a:gd name="csX7" fmla="*/ 1113388 w 1634549"/>
              <a:gd name="csY7" fmla="*/ 1928295 h 1966197"/>
              <a:gd name="csX8" fmla="*/ 1198669 w 1634549"/>
              <a:gd name="csY8" fmla="*/ 1966197 h 1966197"/>
              <a:gd name="csX9" fmla="*/ 1212882 w 1634549"/>
              <a:gd name="csY9" fmla="*/ 1937770 h 1966197"/>
              <a:gd name="csX10" fmla="*/ 1179718 w 1634549"/>
              <a:gd name="csY10" fmla="*/ 1871441 h 1966197"/>
              <a:gd name="csX11" fmla="*/ 1165504 w 1634549"/>
              <a:gd name="csY11" fmla="*/ 1738782 h 1966197"/>
              <a:gd name="csX12" fmla="*/ 1137077 w 1634549"/>
              <a:gd name="csY12" fmla="*/ 1667714 h 1966197"/>
              <a:gd name="csX13" fmla="*/ 1099175 w 1634549"/>
              <a:gd name="csY13" fmla="*/ 1662976 h 1966197"/>
              <a:gd name="csX14" fmla="*/ 1066010 w 1634549"/>
              <a:gd name="csY14" fmla="*/ 1511366 h 1966197"/>
              <a:gd name="csX15" fmla="*/ 1132339 w 1634549"/>
              <a:gd name="csY15" fmla="*/ 1478201 h 1966197"/>
              <a:gd name="csX16" fmla="*/ 1212882 w 1634549"/>
              <a:gd name="csY16" fmla="*/ 1407134 h 1966197"/>
              <a:gd name="csX17" fmla="*/ 1212882 w 1634549"/>
              <a:gd name="csY17" fmla="*/ 1246048 h 1966197"/>
              <a:gd name="csX18" fmla="*/ 1634549 w 1634549"/>
              <a:gd name="csY18" fmla="*/ 1293426 h 1966197"/>
              <a:gd name="csX19" fmla="*/ 1577695 w 1634549"/>
              <a:gd name="csY19" fmla="*/ 1193932 h 1966197"/>
              <a:gd name="csX20" fmla="*/ 1582433 w 1634549"/>
              <a:gd name="csY20" fmla="*/ 791217 h 1966197"/>
              <a:gd name="csX21" fmla="*/ 1563481 w 1634549"/>
              <a:gd name="csY21" fmla="*/ 668033 h 1966197"/>
              <a:gd name="csX22" fmla="*/ 1506627 w 1634549"/>
              <a:gd name="csY22" fmla="*/ 535374 h 1966197"/>
              <a:gd name="csX23" fmla="*/ 1482938 w 1634549"/>
              <a:gd name="csY23" fmla="*/ 350599 h 1966197"/>
              <a:gd name="csX24" fmla="*/ 1606122 w 1634549"/>
              <a:gd name="csY24" fmla="*/ 156348 h 1966197"/>
              <a:gd name="csX25" fmla="*/ 1596646 w 1634549"/>
              <a:gd name="csY25" fmla="*/ 56854 h 1966197"/>
              <a:gd name="csX26" fmla="*/ 1554006 w 1634549"/>
              <a:gd name="csY26" fmla="*/ 0 h 1966197"/>
              <a:gd name="csX27" fmla="*/ 1160766 w 1634549"/>
              <a:gd name="csY27" fmla="*/ 137397 h 1966197"/>
              <a:gd name="csX28" fmla="*/ 999680 w 1634549"/>
              <a:gd name="csY28" fmla="*/ 184775 h 1966197"/>
              <a:gd name="csX29" fmla="*/ 61590 w 1634549"/>
              <a:gd name="csY29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13388 w 1634549"/>
              <a:gd name="csY6" fmla="*/ 1928295 h 1966197"/>
              <a:gd name="csX7" fmla="*/ 1198669 w 1634549"/>
              <a:gd name="csY7" fmla="*/ 1966197 h 1966197"/>
              <a:gd name="csX8" fmla="*/ 1212882 w 1634549"/>
              <a:gd name="csY8" fmla="*/ 1937770 h 1966197"/>
              <a:gd name="csX9" fmla="*/ 1179718 w 1634549"/>
              <a:gd name="csY9" fmla="*/ 1871441 h 1966197"/>
              <a:gd name="csX10" fmla="*/ 1165504 w 1634549"/>
              <a:gd name="csY10" fmla="*/ 1738782 h 1966197"/>
              <a:gd name="csX11" fmla="*/ 1137077 w 1634549"/>
              <a:gd name="csY11" fmla="*/ 1667714 h 1966197"/>
              <a:gd name="csX12" fmla="*/ 1099175 w 1634549"/>
              <a:gd name="csY12" fmla="*/ 1662976 h 1966197"/>
              <a:gd name="csX13" fmla="*/ 1066010 w 1634549"/>
              <a:gd name="csY13" fmla="*/ 1511366 h 1966197"/>
              <a:gd name="csX14" fmla="*/ 1132339 w 1634549"/>
              <a:gd name="csY14" fmla="*/ 1478201 h 1966197"/>
              <a:gd name="csX15" fmla="*/ 1212882 w 1634549"/>
              <a:gd name="csY15" fmla="*/ 1407134 h 1966197"/>
              <a:gd name="csX16" fmla="*/ 1212882 w 1634549"/>
              <a:gd name="csY16" fmla="*/ 1246048 h 1966197"/>
              <a:gd name="csX17" fmla="*/ 1634549 w 1634549"/>
              <a:gd name="csY17" fmla="*/ 1293426 h 1966197"/>
              <a:gd name="csX18" fmla="*/ 1577695 w 1634549"/>
              <a:gd name="csY18" fmla="*/ 1193932 h 1966197"/>
              <a:gd name="csX19" fmla="*/ 1582433 w 1634549"/>
              <a:gd name="csY19" fmla="*/ 791217 h 1966197"/>
              <a:gd name="csX20" fmla="*/ 1563481 w 1634549"/>
              <a:gd name="csY20" fmla="*/ 668033 h 1966197"/>
              <a:gd name="csX21" fmla="*/ 1506627 w 1634549"/>
              <a:gd name="csY21" fmla="*/ 535374 h 1966197"/>
              <a:gd name="csX22" fmla="*/ 1482938 w 1634549"/>
              <a:gd name="csY22" fmla="*/ 350599 h 1966197"/>
              <a:gd name="csX23" fmla="*/ 1606122 w 1634549"/>
              <a:gd name="csY23" fmla="*/ 156348 h 1966197"/>
              <a:gd name="csX24" fmla="*/ 1596646 w 1634549"/>
              <a:gd name="csY24" fmla="*/ 56854 h 1966197"/>
              <a:gd name="csX25" fmla="*/ 1554006 w 1634549"/>
              <a:gd name="csY25" fmla="*/ 0 h 1966197"/>
              <a:gd name="csX26" fmla="*/ 1160766 w 1634549"/>
              <a:gd name="csY26" fmla="*/ 137397 h 1966197"/>
              <a:gd name="csX27" fmla="*/ 999680 w 1634549"/>
              <a:gd name="csY27" fmla="*/ 184775 h 1966197"/>
              <a:gd name="csX28" fmla="*/ 61590 w 1634549"/>
              <a:gd name="csY28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212882 w 1634549"/>
              <a:gd name="csY7" fmla="*/ 1937770 h 1966197"/>
              <a:gd name="csX8" fmla="*/ 1179718 w 1634549"/>
              <a:gd name="csY8" fmla="*/ 1871441 h 1966197"/>
              <a:gd name="csX9" fmla="*/ 1165504 w 1634549"/>
              <a:gd name="csY9" fmla="*/ 1738782 h 1966197"/>
              <a:gd name="csX10" fmla="*/ 1137077 w 1634549"/>
              <a:gd name="csY10" fmla="*/ 1667714 h 1966197"/>
              <a:gd name="csX11" fmla="*/ 1099175 w 1634549"/>
              <a:gd name="csY11" fmla="*/ 1662976 h 1966197"/>
              <a:gd name="csX12" fmla="*/ 1066010 w 1634549"/>
              <a:gd name="csY12" fmla="*/ 1511366 h 1966197"/>
              <a:gd name="csX13" fmla="*/ 1132339 w 1634549"/>
              <a:gd name="csY13" fmla="*/ 1478201 h 1966197"/>
              <a:gd name="csX14" fmla="*/ 1212882 w 1634549"/>
              <a:gd name="csY14" fmla="*/ 1407134 h 1966197"/>
              <a:gd name="csX15" fmla="*/ 1212882 w 1634549"/>
              <a:gd name="csY15" fmla="*/ 1246048 h 1966197"/>
              <a:gd name="csX16" fmla="*/ 1634549 w 1634549"/>
              <a:gd name="csY16" fmla="*/ 1293426 h 1966197"/>
              <a:gd name="csX17" fmla="*/ 1577695 w 1634549"/>
              <a:gd name="csY17" fmla="*/ 1193932 h 1966197"/>
              <a:gd name="csX18" fmla="*/ 1582433 w 1634549"/>
              <a:gd name="csY18" fmla="*/ 791217 h 1966197"/>
              <a:gd name="csX19" fmla="*/ 1563481 w 1634549"/>
              <a:gd name="csY19" fmla="*/ 668033 h 1966197"/>
              <a:gd name="csX20" fmla="*/ 1506627 w 1634549"/>
              <a:gd name="csY20" fmla="*/ 535374 h 1966197"/>
              <a:gd name="csX21" fmla="*/ 1482938 w 1634549"/>
              <a:gd name="csY21" fmla="*/ 350599 h 1966197"/>
              <a:gd name="csX22" fmla="*/ 1606122 w 1634549"/>
              <a:gd name="csY22" fmla="*/ 156348 h 1966197"/>
              <a:gd name="csX23" fmla="*/ 1596646 w 1634549"/>
              <a:gd name="csY23" fmla="*/ 56854 h 1966197"/>
              <a:gd name="csX24" fmla="*/ 1554006 w 1634549"/>
              <a:gd name="csY24" fmla="*/ 0 h 1966197"/>
              <a:gd name="csX25" fmla="*/ 1160766 w 1634549"/>
              <a:gd name="csY25" fmla="*/ 137397 h 1966197"/>
              <a:gd name="csX26" fmla="*/ 999680 w 1634549"/>
              <a:gd name="csY26" fmla="*/ 184775 h 1966197"/>
              <a:gd name="csX27" fmla="*/ 61590 w 1634549"/>
              <a:gd name="csY27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179718 w 1634549"/>
              <a:gd name="csY7" fmla="*/ 1871441 h 1966197"/>
              <a:gd name="csX8" fmla="*/ 1165504 w 1634549"/>
              <a:gd name="csY8" fmla="*/ 1738782 h 1966197"/>
              <a:gd name="csX9" fmla="*/ 1137077 w 1634549"/>
              <a:gd name="csY9" fmla="*/ 1667714 h 1966197"/>
              <a:gd name="csX10" fmla="*/ 1099175 w 1634549"/>
              <a:gd name="csY10" fmla="*/ 1662976 h 1966197"/>
              <a:gd name="csX11" fmla="*/ 1066010 w 1634549"/>
              <a:gd name="csY11" fmla="*/ 1511366 h 1966197"/>
              <a:gd name="csX12" fmla="*/ 1132339 w 1634549"/>
              <a:gd name="csY12" fmla="*/ 1478201 h 1966197"/>
              <a:gd name="csX13" fmla="*/ 1212882 w 1634549"/>
              <a:gd name="csY13" fmla="*/ 1407134 h 1966197"/>
              <a:gd name="csX14" fmla="*/ 1212882 w 1634549"/>
              <a:gd name="csY14" fmla="*/ 1246048 h 1966197"/>
              <a:gd name="csX15" fmla="*/ 1634549 w 1634549"/>
              <a:gd name="csY15" fmla="*/ 1293426 h 1966197"/>
              <a:gd name="csX16" fmla="*/ 1577695 w 1634549"/>
              <a:gd name="csY16" fmla="*/ 1193932 h 1966197"/>
              <a:gd name="csX17" fmla="*/ 1582433 w 1634549"/>
              <a:gd name="csY17" fmla="*/ 791217 h 1966197"/>
              <a:gd name="csX18" fmla="*/ 1563481 w 1634549"/>
              <a:gd name="csY18" fmla="*/ 668033 h 1966197"/>
              <a:gd name="csX19" fmla="*/ 1506627 w 1634549"/>
              <a:gd name="csY19" fmla="*/ 535374 h 1966197"/>
              <a:gd name="csX20" fmla="*/ 1482938 w 1634549"/>
              <a:gd name="csY20" fmla="*/ 350599 h 1966197"/>
              <a:gd name="csX21" fmla="*/ 1606122 w 1634549"/>
              <a:gd name="csY21" fmla="*/ 156348 h 1966197"/>
              <a:gd name="csX22" fmla="*/ 1596646 w 1634549"/>
              <a:gd name="csY22" fmla="*/ 56854 h 1966197"/>
              <a:gd name="csX23" fmla="*/ 1554006 w 1634549"/>
              <a:gd name="csY23" fmla="*/ 0 h 1966197"/>
              <a:gd name="csX24" fmla="*/ 1160766 w 1634549"/>
              <a:gd name="csY24" fmla="*/ 137397 h 1966197"/>
              <a:gd name="csX25" fmla="*/ 999680 w 1634549"/>
              <a:gd name="csY25" fmla="*/ 184775 h 1966197"/>
              <a:gd name="csX26" fmla="*/ 61590 w 1634549"/>
              <a:gd name="csY26" fmla="*/ 198989 h 1966197"/>
              <a:gd name="csX0" fmla="*/ 61590 w 1634549"/>
              <a:gd name="csY0" fmla="*/ 198989 h 1871441"/>
              <a:gd name="csX1" fmla="*/ 0 w 1634549"/>
              <a:gd name="csY1" fmla="*/ 217940 h 1871441"/>
              <a:gd name="csX2" fmla="*/ 9473 w 1634549"/>
              <a:gd name="csY2" fmla="*/ 578015 h 1871441"/>
              <a:gd name="csX3" fmla="*/ 227416 w 1634549"/>
              <a:gd name="csY3" fmla="*/ 573277 h 1871441"/>
              <a:gd name="csX4" fmla="*/ 217940 w 1634549"/>
              <a:gd name="csY4" fmla="*/ 909662 h 1871441"/>
              <a:gd name="csX5" fmla="*/ 900186 w 1634549"/>
              <a:gd name="csY5" fmla="*/ 876498 h 1871441"/>
              <a:gd name="csX6" fmla="*/ 1179718 w 1634549"/>
              <a:gd name="csY6" fmla="*/ 1871441 h 1871441"/>
              <a:gd name="csX7" fmla="*/ 1165504 w 1634549"/>
              <a:gd name="csY7" fmla="*/ 1738782 h 1871441"/>
              <a:gd name="csX8" fmla="*/ 1137077 w 1634549"/>
              <a:gd name="csY8" fmla="*/ 1667714 h 1871441"/>
              <a:gd name="csX9" fmla="*/ 1099175 w 1634549"/>
              <a:gd name="csY9" fmla="*/ 1662976 h 1871441"/>
              <a:gd name="csX10" fmla="*/ 1066010 w 1634549"/>
              <a:gd name="csY10" fmla="*/ 1511366 h 1871441"/>
              <a:gd name="csX11" fmla="*/ 1132339 w 1634549"/>
              <a:gd name="csY11" fmla="*/ 1478201 h 1871441"/>
              <a:gd name="csX12" fmla="*/ 1212882 w 1634549"/>
              <a:gd name="csY12" fmla="*/ 1407134 h 1871441"/>
              <a:gd name="csX13" fmla="*/ 1212882 w 1634549"/>
              <a:gd name="csY13" fmla="*/ 1246048 h 1871441"/>
              <a:gd name="csX14" fmla="*/ 1634549 w 1634549"/>
              <a:gd name="csY14" fmla="*/ 1293426 h 1871441"/>
              <a:gd name="csX15" fmla="*/ 1577695 w 1634549"/>
              <a:gd name="csY15" fmla="*/ 1193932 h 1871441"/>
              <a:gd name="csX16" fmla="*/ 1582433 w 1634549"/>
              <a:gd name="csY16" fmla="*/ 791217 h 1871441"/>
              <a:gd name="csX17" fmla="*/ 1563481 w 1634549"/>
              <a:gd name="csY17" fmla="*/ 668033 h 1871441"/>
              <a:gd name="csX18" fmla="*/ 1506627 w 1634549"/>
              <a:gd name="csY18" fmla="*/ 535374 h 1871441"/>
              <a:gd name="csX19" fmla="*/ 1482938 w 1634549"/>
              <a:gd name="csY19" fmla="*/ 350599 h 1871441"/>
              <a:gd name="csX20" fmla="*/ 1606122 w 1634549"/>
              <a:gd name="csY20" fmla="*/ 156348 h 1871441"/>
              <a:gd name="csX21" fmla="*/ 1596646 w 1634549"/>
              <a:gd name="csY21" fmla="*/ 56854 h 1871441"/>
              <a:gd name="csX22" fmla="*/ 1554006 w 1634549"/>
              <a:gd name="csY22" fmla="*/ 0 h 1871441"/>
              <a:gd name="csX23" fmla="*/ 1160766 w 1634549"/>
              <a:gd name="csY23" fmla="*/ 137397 h 1871441"/>
              <a:gd name="csX24" fmla="*/ 999680 w 1634549"/>
              <a:gd name="csY24" fmla="*/ 184775 h 1871441"/>
              <a:gd name="csX25" fmla="*/ 61590 w 1634549"/>
              <a:gd name="csY25" fmla="*/ 198989 h 1871441"/>
              <a:gd name="csX0" fmla="*/ 61590 w 1634549"/>
              <a:gd name="csY0" fmla="*/ 198989 h 1738782"/>
              <a:gd name="csX1" fmla="*/ 0 w 1634549"/>
              <a:gd name="csY1" fmla="*/ 217940 h 1738782"/>
              <a:gd name="csX2" fmla="*/ 9473 w 1634549"/>
              <a:gd name="csY2" fmla="*/ 578015 h 1738782"/>
              <a:gd name="csX3" fmla="*/ 227416 w 1634549"/>
              <a:gd name="csY3" fmla="*/ 573277 h 1738782"/>
              <a:gd name="csX4" fmla="*/ 217940 w 1634549"/>
              <a:gd name="csY4" fmla="*/ 909662 h 1738782"/>
              <a:gd name="csX5" fmla="*/ 900186 w 1634549"/>
              <a:gd name="csY5" fmla="*/ 876498 h 1738782"/>
              <a:gd name="csX6" fmla="*/ 1165504 w 1634549"/>
              <a:gd name="csY6" fmla="*/ 1738782 h 1738782"/>
              <a:gd name="csX7" fmla="*/ 1137077 w 1634549"/>
              <a:gd name="csY7" fmla="*/ 1667714 h 1738782"/>
              <a:gd name="csX8" fmla="*/ 1099175 w 1634549"/>
              <a:gd name="csY8" fmla="*/ 1662976 h 1738782"/>
              <a:gd name="csX9" fmla="*/ 1066010 w 1634549"/>
              <a:gd name="csY9" fmla="*/ 1511366 h 1738782"/>
              <a:gd name="csX10" fmla="*/ 1132339 w 1634549"/>
              <a:gd name="csY10" fmla="*/ 1478201 h 1738782"/>
              <a:gd name="csX11" fmla="*/ 1212882 w 1634549"/>
              <a:gd name="csY11" fmla="*/ 1407134 h 1738782"/>
              <a:gd name="csX12" fmla="*/ 1212882 w 1634549"/>
              <a:gd name="csY12" fmla="*/ 1246048 h 1738782"/>
              <a:gd name="csX13" fmla="*/ 1634549 w 1634549"/>
              <a:gd name="csY13" fmla="*/ 1293426 h 1738782"/>
              <a:gd name="csX14" fmla="*/ 1577695 w 1634549"/>
              <a:gd name="csY14" fmla="*/ 1193932 h 1738782"/>
              <a:gd name="csX15" fmla="*/ 1582433 w 1634549"/>
              <a:gd name="csY15" fmla="*/ 791217 h 1738782"/>
              <a:gd name="csX16" fmla="*/ 1563481 w 1634549"/>
              <a:gd name="csY16" fmla="*/ 668033 h 1738782"/>
              <a:gd name="csX17" fmla="*/ 1506627 w 1634549"/>
              <a:gd name="csY17" fmla="*/ 535374 h 1738782"/>
              <a:gd name="csX18" fmla="*/ 1482938 w 1634549"/>
              <a:gd name="csY18" fmla="*/ 350599 h 1738782"/>
              <a:gd name="csX19" fmla="*/ 1606122 w 1634549"/>
              <a:gd name="csY19" fmla="*/ 156348 h 1738782"/>
              <a:gd name="csX20" fmla="*/ 1596646 w 1634549"/>
              <a:gd name="csY20" fmla="*/ 56854 h 1738782"/>
              <a:gd name="csX21" fmla="*/ 1554006 w 1634549"/>
              <a:gd name="csY21" fmla="*/ 0 h 1738782"/>
              <a:gd name="csX22" fmla="*/ 1160766 w 1634549"/>
              <a:gd name="csY22" fmla="*/ 137397 h 1738782"/>
              <a:gd name="csX23" fmla="*/ 999680 w 1634549"/>
              <a:gd name="csY23" fmla="*/ 184775 h 1738782"/>
              <a:gd name="csX24" fmla="*/ 61590 w 1634549"/>
              <a:gd name="csY24" fmla="*/ 198989 h 1738782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99175 w 1634549"/>
              <a:gd name="csY7" fmla="*/ 1662976 h 1667714"/>
              <a:gd name="csX8" fmla="*/ 1066010 w 1634549"/>
              <a:gd name="csY8" fmla="*/ 1511366 h 1667714"/>
              <a:gd name="csX9" fmla="*/ 1132339 w 1634549"/>
              <a:gd name="csY9" fmla="*/ 1478201 h 1667714"/>
              <a:gd name="csX10" fmla="*/ 1212882 w 1634549"/>
              <a:gd name="csY10" fmla="*/ 1407134 h 1667714"/>
              <a:gd name="csX11" fmla="*/ 1212882 w 1634549"/>
              <a:gd name="csY11" fmla="*/ 1246048 h 1667714"/>
              <a:gd name="csX12" fmla="*/ 1634549 w 1634549"/>
              <a:gd name="csY12" fmla="*/ 1293426 h 1667714"/>
              <a:gd name="csX13" fmla="*/ 1577695 w 1634549"/>
              <a:gd name="csY13" fmla="*/ 1193932 h 1667714"/>
              <a:gd name="csX14" fmla="*/ 1582433 w 1634549"/>
              <a:gd name="csY14" fmla="*/ 791217 h 1667714"/>
              <a:gd name="csX15" fmla="*/ 1563481 w 1634549"/>
              <a:gd name="csY15" fmla="*/ 668033 h 1667714"/>
              <a:gd name="csX16" fmla="*/ 1506627 w 1634549"/>
              <a:gd name="csY16" fmla="*/ 535374 h 1667714"/>
              <a:gd name="csX17" fmla="*/ 1482938 w 1634549"/>
              <a:gd name="csY17" fmla="*/ 350599 h 1667714"/>
              <a:gd name="csX18" fmla="*/ 1606122 w 1634549"/>
              <a:gd name="csY18" fmla="*/ 156348 h 1667714"/>
              <a:gd name="csX19" fmla="*/ 1596646 w 1634549"/>
              <a:gd name="csY19" fmla="*/ 56854 h 1667714"/>
              <a:gd name="csX20" fmla="*/ 1554006 w 1634549"/>
              <a:gd name="csY20" fmla="*/ 0 h 1667714"/>
              <a:gd name="csX21" fmla="*/ 1160766 w 1634549"/>
              <a:gd name="csY21" fmla="*/ 137397 h 1667714"/>
              <a:gd name="csX22" fmla="*/ 999680 w 1634549"/>
              <a:gd name="csY22" fmla="*/ 184775 h 1667714"/>
              <a:gd name="csX23" fmla="*/ 61590 w 1634549"/>
              <a:gd name="csY23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66010 w 1634549"/>
              <a:gd name="csY7" fmla="*/ 1511366 h 1667714"/>
              <a:gd name="csX8" fmla="*/ 1132339 w 1634549"/>
              <a:gd name="csY8" fmla="*/ 1478201 h 1667714"/>
              <a:gd name="csX9" fmla="*/ 1212882 w 1634549"/>
              <a:gd name="csY9" fmla="*/ 1407134 h 1667714"/>
              <a:gd name="csX10" fmla="*/ 1212882 w 1634549"/>
              <a:gd name="csY10" fmla="*/ 1246048 h 1667714"/>
              <a:gd name="csX11" fmla="*/ 1634549 w 1634549"/>
              <a:gd name="csY11" fmla="*/ 1293426 h 1667714"/>
              <a:gd name="csX12" fmla="*/ 1577695 w 1634549"/>
              <a:gd name="csY12" fmla="*/ 1193932 h 1667714"/>
              <a:gd name="csX13" fmla="*/ 1582433 w 1634549"/>
              <a:gd name="csY13" fmla="*/ 791217 h 1667714"/>
              <a:gd name="csX14" fmla="*/ 1563481 w 1634549"/>
              <a:gd name="csY14" fmla="*/ 668033 h 1667714"/>
              <a:gd name="csX15" fmla="*/ 1506627 w 1634549"/>
              <a:gd name="csY15" fmla="*/ 535374 h 1667714"/>
              <a:gd name="csX16" fmla="*/ 1482938 w 1634549"/>
              <a:gd name="csY16" fmla="*/ 350599 h 1667714"/>
              <a:gd name="csX17" fmla="*/ 1606122 w 1634549"/>
              <a:gd name="csY17" fmla="*/ 156348 h 1667714"/>
              <a:gd name="csX18" fmla="*/ 1596646 w 1634549"/>
              <a:gd name="csY18" fmla="*/ 56854 h 1667714"/>
              <a:gd name="csX19" fmla="*/ 1554006 w 1634549"/>
              <a:gd name="csY19" fmla="*/ 0 h 1667714"/>
              <a:gd name="csX20" fmla="*/ 1160766 w 1634549"/>
              <a:gd name="csY20" fmla="*/ 137397 h 1667714"/>
              <a:gd name="csX21" fmla="*/ 999680 w 1634549"/>
              <a:gd name="csY21" fmla="*/ 184775 h 1667714"/>
              <a:gd name="csX22" fmla="*/ 61590 w 1634549"/>
              <a:gd name="csY22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132339 w 1634549"/>
              <a:gd name="csY7" fmla="*/ 1478201 h 1667714"/>
              <a:gd name="csX8" fmla="*/ 1212882 w 1634549"/>
              <a:gd name="csY8" fmla="*/ 1407134 h 1667714"/>
              <a:gd name="csX9" fmla="*/ 1212882 w 1634549"/>
              <a:gd name="csY9" fmla="*/ 1246048 h 1667714"/>
              <a:gd name="csX10" fmla="*/ 1634549 w 1634549"/>
              <a:gd name="csY10" fmla="*/ 1293426 h 1667714"/>
              <a:gd name="csX11" fmla="*/ 1577695 w 1634549"/>
              <a:gd name="csY11" fmla="*/ 1193932 h 1667714"/>
              <a:gd name="csX12" fmla="*/ 1582433 w 1634549"/>
              <a:gd name="csY12" fmla="*/ 791217 h 1667714"/>
              <a:gd name="csX13" fmla="*/ 1563481 w 1634549"/>
              <a:gd name="csY13" fmla="*/ 668033 h 1667714"/>
              <a:gd name="csX14" fmla="*/ 1506627 w 1634549"/>
              <a:gd name="csY14" fmla="*/ 535374 h 1667714"/>
              <a:gd name="csX15" fmla="*/ 1482938 w 1634549"/>
              <a:gd name="csY15" fmla="*/ 350599 h 1667714"/>
              <a:gd name="csX16" fmla="*/ 1606122 w 1634549"/>
              <a:gd name="csY16" fmla="*/ 156348 h 1667714"/>
              <a:gd name="csX17" fmla="*/ 1596646 w 1634549"/>
              <a:gd name="csY17" fmla="*/ 56854 h 1667714"/>
              <a:gd name="csX18" fmla="*/ 1554006 w 1634549"/>
              <a:gd name="csY18" fmla="*/ 0 h 1667714"/>
              <a:gd name="csX19" fmla="*/ 1160766 w 1634549"/>
              <a:gd name="csY19" fmla="*/ 137397 h 1667714"/>
              <a:gd name="csX20" fmla="*/ 999680 w 1634549"/>
              <a:gd name="csY20" fmla="*/ 184775 h 1667714"/>
              <a:gd name="csX21" fmla="*/ 61590 w 1634549"/>
              <a:gd name="csY21" fmla="*/ 198989 h 1667714"/>
              <a:gd name="csX0" fmla="*/ 61590 w 1634549"/>
              <a:gd name="csY0" fmla="*/ 198989 h 1478201"/>
              <a:gd name="csX1" fmla="*/ 0 w 1634549"/>
              <a:gd name="csY1" fmla="*/ 217940 h 1478201"/>
              <a:gd name="csX2" fmla="*/ 9473 w 1634549"/>
              <a:gd name="csY2" fmla="*/ 578015 h 1478201"/>
              <a:gd name="csX3" fmla="*/ 227416 w 1634549"/>
              <a:gd name="csY3" fmla="*/ 573277 h 1478201"/>
              <a:gd name="csX4" fmla="*/ 217940 w 1634549"/>
              <a:gd name="csY4" fmla="*/ 909662 h 1478201"/>
              <a:gd name="csX5" fmla="*/ 900186 w 1634549"/>
              <a:gd name="csY5" fmla="*/ 876498 h 1478201"/>
              <a:gd name="csX6" fmla="*/ 1132339 w 1634549"/>
              <a:gd name="csY6" fmla="*/ 1478201 h 1478201"/>
              <a:gd name="csX7" fmla="*/ 1212882 w 1634549"/>
              <a:gd name="csY7" fmla="*/ 1407134 h 1478201"/>
              <a:gd name="csX8" fmla="*/ 1212882 w 1634549"/>
              <a:gd name="csY8" fmla="*/ 1246048 h 1478201"/>
              <a:gd name="csX9" fmla="*/ 1634549 w 1634549"/>
              <a:gd name="csY9" fmla="*/ 1293426 h 1478201"/>
              <a:gd name="csX10" fmla="*/ 1577695 w 1634549"/>
              <a:gd name="csY10" fmla="*/ 1193932 h 1478201"/>
              <a:gd name="csX11" fmla="*/ 1582433 w 1634549"/>
              <a:gd name="csY11" fmla="*/ 791217 h 1478201"/>
              <a:gd name="csX12" fmla="*/ 1563481 w 1634549"/>
              <a:gd name="csY12" fmla="*/ 668033 h 1478201"/>
              <a:gd name="csX13" fmla="*/ 1506627 w 1634549"/>
              <a:gd name="csY13" fmla="*/ 535374 h 1478201"/>
              <a:gd name="csX14" fmla="*/ 1482938 w 1634549"/>
              <a:gd name="csY14" fmla="*/ 350599 h 1478201"/>
              <a:gd name="csX15" fmla="*/ 1606122 w 1634549"/>
              <a:gd name="csY15" fmla="*/ 156348 h 1478201"/>
              <a:gd name="csX16" fmla="*/ 1596646 w 1634549"/>
              <a:gd name="csY16" fmla="*/ 56854 h 1478201"/>
              <a:gd name="csX17" fmla="*/ 1554006 w 1634549"/>
              <a:gd name="csY17" fmla="*/ 0 h 1478201"/>
              <a:gd name="csX18" fmla="*/ 1160766 w 1634549"/>
              <a:gd name="csY18" fmla="*/ 137397 h 1478201"/>
              <a:gd name="csX19" fmla="*/ 999680 w 1634549"/>
              <a:gd name="csY19" fmla="*/ 184775 h 1478201"/>
              <a:gd name="csX20" fmla="*/ 61590 w 1634549"/>
              <a:gd name="csY20" fmla="*/ 198989 h 1478201"/>
              <a:gd name="csX0" fmla="*/ 61590 w 1634549"/>
              <a:gd name="csY0" fmla="*/ 198989 h 1407134"/>
              <a:gd name="csX1" fmla="*/ 0 w 1634549"/>
              <a:gd name="csY1" fmla="*/ 217940 h 1407134"/>
              <a:gd name="csX2" fmla="*/ 9473 w 1634549"/>
              <a:gd name="csY2" fmla="*/ 578015 h 1407134"/>
              <a:gd name="csX3" fmla="*/ 227416 w 1634549"/>
              <a:gd name="csY3" fmla="*/ 573277 h 1407134"/>
              <a:gd name="csX4" fmla="*/ 217940 w 1634549"/>
              <a:gd name="csY4" fmla="*/ 909662 h 1407134"/>
              <a:gd name="csX5" fmla="*/ 900186 w 1634549"/>
              <a:gd name="csY5" fmla="*/ 876498 h 1407134"/>
              <a:gd name="csX6" fmla="*/ 1212882 w 1634549"/>
              <a:gd name="csY6" fmla="*/ 1407134 h 1407134"/>
              <a:gd name="csX7" fmla="*/ 1212882 w 1634549"/>
              <a:gd name="csY7" fmla="*/ 1246048 h 1407134"/>
              <a:gd name="csX8" fmla="*/ 1634549 w 1634549"/>
              <a:gd name="csY8" fmla="*/ 1293426 h 1407134"/>
              <a:gd name="csX9" fmla="*/ 1577695 w 1634549"/>
              <a:gd name="csY9" fmla="*/ 1193932 h 1407134"/>
              <a:gd name="csX10" fmla="*/ 1582433 w 1634549"/>
              <a:gd name="csY10" fmla="*/ 791217 h 1407134"/>
              <a:gd name="csX11" fmla="*/ 1563481 w 1634549"/>
              <a:gd name="csY11" fmla="*/ 668033 h 1407134"/>
              <a:gd name="csX12" fmla="*/ 1506627 w 1634549"/>
              <a:gd name="csY12" fmla="*/ 535374 h 1407134"/>
              <a:gd name="csX13" fmla="*/ 1482938 w 1634549"/>
              <a:gd name="csY13" fmla="*/ 350599 h 1407134"/>
              <a:gd name="csX14" fmla="*/ 1606122 w 1634549"/>
              <a:gd name="csY14" fmla="*/ 156348 h 1407134"/>
              <a:gd name="csX15" fmla="*/ 1596646 w 1634549"/>
              <a:gd name="csY15" fmla="*/ 56854 h 1407134"/>
              <a:gd name="csX16" fmla="*/ 1554006 w 1634549"/>
              <a:gd name="csY16" fmla="*/ 0 h 1407134"/>
              <a:gd name="csX17" fmla="*/ 1160766 w 1634549"/>
              <a:gd name="csY17" fmla="*/ 137397 h 1407134"/>
              <a:gd name="csX18" fmla="*/ 999680 w 1634549"/>
              <a:gd name="csY18" fmla="*/ 184775 h 1407134"/>
              <a:gd name="csX19" fmla="*/ 61590 w 1634549"/>
              <a:gd name="csY19" fmla="*/ 198989 h 1407134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900186 w 1634549"/>
              <a:gd name="csY5" fmla="*/ 87649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7059 w 1634549"/>
              <a:gd name="csY5" fmla="*/ 890712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170243 w 1634549"/>
              <a:gd name="csY5" fmla="*/ 540113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127601 w 1634549"/>
              <a:gd name="csY6" fmla="*/ 1146554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75485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189193 w 1634549"/>
              <a:gd name="csY7" fmla="*/ 1141817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57431 w 1634549"/>
              <a:gd name="csY2" fmla="*/ 45652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86205 w 1634549"/>
              <a:gd name="csY2" fmla="*/ 39897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5421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53346 w 1634549"/>
              <a:gd name="csY2" fmla="*/ 29666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67021 w 1634549"/>
              <a:gd name="csY2" fmla="*/ 414958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0 w 1572959"/>
              <a:gd name="csY0" fmla="*/ 198989 h 1293426"/>
              <a:gd name="csX1" fmla="*/ 245341 w 1572959"/>
              <a:gd name="csY1" fmla="*/ 294672 h 1293426"/>
              <a:gd name="csX2" fmla="*/ 5431 w 1572959"/>
              <a:gd name="csY2" fmla="*/ 414958 h 1293426"/>
              <a:gd name="csX3" fmla="*/ 1061043 w 1572959"/>
              <a:gd name="csY3" fmla="*/ 339881 h 1293426"/>
              <a:gd name="csX4" fmla="*/ 165825 w 1572959"/>
              <a:gd name="csY4" fmla="*/ 890710 h 1293426"/>
              <a:gd name="csX5" fmla="*/ 980732 w 1572959"/>
              <a:gd name="csY5" fmla="*/ 900188 h 1293426"/>
              <a:gd name="csX6" fmla="*/ 1032846 w 1572959"/>
              <a:gd name="csY6" fmla="*/ 1122865 h 1293426"/>
              <a:gd name="csX7" fmla="*/ 1160768 w 1572959"/>
              <a:gd name="csY7" fmla="*/ 1255525 h 1293426"/>
              <a:gd name="csX8" fmla="*/ 1572959 w 1572959"/>
              <a:gd name="csY8" fmla="*/ 1293426 h 1293426"/>
              <a:gd name="csX9" fmla="*/ 1516105 w 1572959"/>
              <a:gd name="csY9" fmla="*/ 1193932 h 1293426"/>
              <a:gd name="csX10" fmla="*/ 1520843 w 1572959"/>
              <a:gd name="csY10" fmla="*/ 791217 h 1293426"/>
              <a:gd name="csX11" fmla="*/ 1501891 w 1572959"/>
              <a:gd name="csY11" fmla="*/ 668033 h 1293426"/>
              <a:gd name="csX12" fmla="*/ 1445037 w 1572959"/>
              <a:gd name="csY12" fmla="*/ 535374 h 1293426"/>
              <a:gd name="csX13" fmla="*/ 1421348 w 1572959"/>
              <a:gd name="csY13" fmla="*/ 350599 h 1293426"/>
              <a:gd name="csX14" fmla="*/ 1544532 w 1572959"/>
              <a:gd name="csY14" fmla="*/ 156348 h 1293426"/>
              <a:gd name="csX15" fmla="*/ 1535056 w 1572959"/>
              <a:gd name="csY15" fmla="*/ 56854 h 1293426"/>
              <a:gd name="csX16" fmla="*/ 1492416 w 1572959"/>
              <a:gd name="csY16" fmla="*/ 0 h 1293426"/>
              <a:gd name="csX17" fmla="*/ 1099176 w 1572959"/>
              <a:gd name="csY17" fmla="*/ 137397 h 1293426"/>
              <a:gd name="csX18" fmla="*/ 938090 w 1572959"/>
              <a:gd name="csY18" fmla="*/ 184775 h 1293426"/>
              <a:gd name="csX19" fmla="*/ 0 w 1572959"/>
              <a:gd name="csY19" fmla="*/ 198989 h 1293426"/>
              <a:gd name="csX0" fmla="*/ 23344 w 1596303"/>
              <a:gd name="csY0" fmla="*/ 198989 h 1293426"/>
              <a:gd name="csX1" fmla="*/ 268685 w 1596303"/>
              <a:gd name="csY1" fmla="*/ 294672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3344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08782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08782 w 1596303"/>
              <a:gd name="csY19" fmla="*/ 198989 h 1293426"/>
              <a:gd name="csX0" fmla="*/ 208782 w 1596303"/>
              <a:gd name="csY0" fmla="*/ 198989 h 1293426"/>
              <a:gd name="csX1" fmla="*/ 0 w 1596303"/>
              <a:gd name="csY1" fmla="*/ 405366 h 1293426"/>
              <a:gd name="csX2" fmla="*/ 1084387 w 1596303"/>
              <a:gd name="csY2" fmla="*/ 339881 h 1293426"/>
              <a:gd name="csX3" fmla="*/ 189169 w 1596303"/>
              <a:gd name="csY3" fmla="*/ 890710 h 1293426"/>
              <a:gd name="csX4" fmla="*/ 1004076 w 1596303"/>
              <a:gd name="csY4" fmla="*/ 900188 h 1293426"/>
              <a:gd name="csX5" fmla="*/ 1056190 w 1596303"/>
              <a:gd name="csY5" fmla="*/ 1122865 h 1293426"/>
              <a:gd name="csX6" fmla="*/ 1184112 w 1596303"/>
              <a:gd name="csY6" fmla="*/ 1255525 h 1293426"/>
              <a:gd name="csX7" fmla="*/ 1596303 w 1596303"/>
              <a:gd name="csY7" fmla="*/ 1293426 h 1293426"/>
              <a:gd name="csX8" fmla="*/ 1539449 w 1596303"/>
              <a:gd name="csY8" fmla="*/ 1193932 h 1293426"/>
              <a:gd name="csX9" fmla="*/ 1544187 w 1596303"/>
              <a:gd name="csY9" fmla="*/ 791217 h 1293426"/>
              <a:gd name="csX10" fmla="*/ 1525235 w 1596303"/>
              <a:gd name="csY10" fmla="*/ 668033 h 1293426"/>
              <a:gd name="csX11" fmla="*/ 1468381 w 1596303"/>
              <a:gd name="csY11" fmla="*/ 535374 h 1293426"/>
              <a:gd name="csX12" fmla="*/ 1444692 w 1596303"/>
              <a:gd name="csY12" fmla="*/ 350599 h 1293426"/>
              <a:gd name="csX13" fmla="*/ 1567876 w 1596303"/>
              <a:gd name="csY13" fmla="*/ 156348 h 1293426"/>
              <a:gd name="csX14" fmla="*/ 1558400 w 1596303"/>
              <a:gd name="csY14" fmla="*/ 56854 h 1293426"/>
              <a:gd name="csX15" fmla="*/ 1515760 w 1596303"/>
              <a:gd name="csY15" fmla="*/ 0 h 1293426"/>
              <a:gd name="csX16" fmla="*/ 1122520 w 1596303"/>
              <a:gd name="csY16" fmla="*/ 137397 h 1293426"/>
              <a:gd name="csX17" fmla="*/ 961434 w 1596303"/>
              <a:gd name="csY17" fmla="*/ 184775 h 1293426"/>
              <a:gd name="csX18" fmla="*/ 208782 w 1596303"/>
              <a:gd name="csY18" fmla="*/ 198989 h 1293426"/>
              <a:gd name="csX0" fmla="*/ 0 w 1608128"/>
              <a:gd name="csY0" fmla="*/ 189398 h 1293426"/>
              <a:gd name="csX1" fmla="*/ 11825 w 1608128"/>
              <a:gd name="csY1" fmla="*/ 405366 h 1293426"/>
              <a:gd name="csX2" fmla="*/ 1096212 w 1608128"/>
              <a:gd name="csY2" fmla="*/ 339881 h 1293426"/>
              <a:gd name="csX3" fmla="*/ 200994 w 1608128"/>
              <a:gd name="csY3" fmla="*/ 890710 h 1293426"/>
              <a:gd name="csX4" fmla="*/ 1015901 w 1608128"/>
              <a:gd name="csY4" fmla="*/ 900188 h 1293426"/>
              <a:gd name="csX5" fmla="*/ 1068015 w 1608128"/>
              <a:gd name="csY5" fmla="*/ 1122865 h 1293426"/>
              <a:gd name="csX6" fmla="*/ 1195937 w 1608128"/>
              <a:gd name="csY6" fmla="*/ 1255525 h 1293426"/>
              <a:gd name="csX7" fmla="*/ 1608128 w 1608128"/>
              <a:gd name="csY7" fmla="*/ 1293426 h 1293426"/>
              <a:gd name="csX8" fmla="*/ 1551274 w 1608128"/>
              <a:gd name="csY8" fmla="*/ 1193932 h 1293426"/>
              <a:gd name="csX9" fmla="*/ 1556012 w 1608128"/>
              <a:gd name="csY9" fmla="*/ 791217 h 1293426"/>
              <a:gd name="csX10" fmla="*/ 1537060 w 1608128"/>
              <a:gd name="csY10" fmla="*/ 668033 h 1293426"/>
              <a:gd name="csX11" fmla="*/ 1480206 w 1608128"/>
              <a:gd name="csY11" fmla="*/ 535374 h 1293426"/>
              <a:gd name="csX12" fmla="*/ 1456517 w 1608128"/>
              <a:gd name="csY12" fmla="*/ 350599 h 1293426"/>
              <a:gd name="csX13" fmla="*/ 1579701 w 1608128"/>
              <a:gd name="csY13" fmla="*/ 156348 h 1293426"/>
              <a:gd name="csX14" fmla="*/ 1570225 w 1608128"/>
              <a:gd name="csY14" fmla="*/ 56854 h 1293426"/>
              <a:gd name="csX15" fmla="*/ 1527585 w 1608128"/>
              <a:gd name="csY15" fmla="*/ 0 h 1293426"/>
              <a:gd name="csX16" fmla="*/ 1134345 w 1608128"/>
              <a:gd name="csY16" fmla="*/ 137397 h 1293426"/>
              <a:gd name="csX17" fmla="*/ 973259 w 1608128"/>
              <a:gd name="csY17" fmla="*/ 184775 h 1293426"/>
              <a:gd name="csX18" fmla="*/ 0 w 1608128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1097176 w 1609092"/>
              <a:gd name="csY2" fmla="*/ 339881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16865 w 1609092"/>
              <a:gd name="csY3" fmla="*/ 900188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141556 w 1609092"/>
              <a:gd name="csY3" fmla="*/ 896991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26529 w 1609092"/>
              <a:gd name="csY4" fmla="*/ 111327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13740 w 1609092"/>
              <a:gd name="csY4" fmla="*/ 74879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5838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87159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70 w 1609092"/>
              <a:gd name="csY4" fmla="*/ 79355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200064 w 1609092"/>
              <a:gd name="csY4" fmla="*/ 82552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400628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44 w 1608172"/>
              <a:gd name="csY0" fmla="*/ 189398 h 1293426"/>
              <a:gd name="csX1" fmla="*/ 933199 w 1608172"/>
              <a:gd name="csY1" fmla="*/ 400628 h 1293426"/>
              <a:gd name="csX2" fmla="*/ 1073495 w 1608172"/>
              <a:gd name="csY2" fmla="*/ 753117 h 1293426"/>
              <a:gd name="csX3" fmla="*/ 1192749 w 1608172"/>
              <a:gd name="csY3" fmla="*/ 844708 h 1293426"/>
              <a:gd name="csX4" fmla="*/ 1183192 w 1608172"/>
              <a:gd name="csY4" fmla="*/ 1255525 h 1293426"/>
              <a:gd name="csX5" fmla="*/ 1608172 w 1608172"/>
              <a:gd name="csY5" fmla="*/ 1293426 h 1293426"/>
              <a:gd name="csX6" fmla="*/ 1551318 w 1608172"/>
              <a:gd name="csY6" fmla="*/ 1193932 h 1293426"/>
              <a:gd name="csX7" fmla="*/ 1556056 w 1608172"/>
              <a:gd name="csY7" fmla="*/ 791217 h 1293426"/>
              <a:gd name="csX8" fmla="*/ 1537104 w 1608172"/>
              <a:gd name="csY8" fmla="*/ 668033 h 1293426"/>
              <a:gd name="csX9" fmla="*/ 1480250 w 1608172"/>
              <a:gd name="csY9" fmla="*/ 535374 h 1293426"/>
              <a:gd name="csX10" fmla="*/ 1456561 w 1608172"/>
              <a:gd name="csY10" fmla="*/ 350599 h 1293426"/>
              <a:gd name="csX11" fmla="*/ 1579745 w 1608172"/>
              <a:gd name="csY11" fmla="*/ 156348 h 1293426"/>
              <a:gd name="csX12" fmla="*/ 1570269 w 1608172"/>
              <a:gd name="csY12" fmla="*/ 56854 h 1293426"/>
              <a:gd name="csX13" fmla="*/ 1527629 w 1608172"/>
              <a:gd name="csY13" fmla="*/ 0 h 1293426"/>
              <a:gd name="csX14" fmla="*/ 1134389 w 1608172"/>
              <a:gd name="csY14" fmla="*/ 137397 h 1293426"/>
              <a:gd name="csX15" fmla="*/ 973303 w 1608172"/>
              <a:gd name="csY15" fmla="*/ 184775 h 1293426"/>
              <a:gd name="csX16" fmla="*/ 44 w 1608172"/>
              <a:gd name="csY16" fmla="*/ 189398 h 1293426"/>
              <a:gd name="csX0" fmla="*/ 40104 w 674973"/>
              <a:gd name="csY0" fmla="*/ 184775 h 1293426"/>
              <a:gd name="csX1" fmla="*/ 0 w 674973"/>
              <a:gd name="csY1" fmla="*/ 400628 h 1293426"/>
              <a:gd name="csX2" fmla="*/ 140296 w 674973"/>
              <a:gd name="csY2" fmla="*/ 753117 h 1293426"/>
              <a:gd name="csX3" fmla="*/ 259550 w 674973"/>
              <a:gd name="csY3" fmla="*/ 844708 h 1293426"/>
              <a:gd name="csX4" fmla="*/ 249993 w 674973"/>
              <a:gd name="csY4" fmla="*/ 1255525 h 1293426"/>
              <a:gd name="csX5" fmla="*/ 674973 w 674973"/>
              <a:gd name="csY5" fmla="*/ 1293426 h 1293426"/>
              <a:gd name="csX6" fmla="*/ 618119 w 674973"/>
              <a:gd name="csY6" fmla="*/ 1193932 h 1293426"/>
              <a:gd name="csX7" fmla="*/ 622857 w 674973"/>
              <a:gd name="csY7" fmla="*/ 791217 h 1293426"/>
              <a:gd name="csX8" fmla="*/ 603905 w 674973"/>
              <a:gd name="csY8" fmla="*/ 668033 h 1293426"/>
              <a:gd name="csX9" fmla="*/ 547051 w 674973"/>
              <a:gd name="csY9" fmla="*/ 535374 h 1293426"/>
              <a:gd name="csX10" fmla="*/ 523362 w 674973"/>
              <a:gd name="csY10" fmla="*/ 350599 h 1293426"/>
              <a:gd name="csX11" fmla="*/ 646546 w 674973"/>
              <a:gd name="csY11" fmla="*/ 156348 h 1293426"/>
              <a:gd name="csX12" fmla="*/ 637070 w 674973"/>
              <a:gd name="csY12" fmla="*/ 56854 h 1293426"/>
              <a:gd name="csX13" fmla="*/ 594430 w 674973"/>
              <a:gd name="csY13" fmla="*/ 0 h 1293426"/>
              <a:gd name="csX14" fmla="*/ 201190 w 674973"/>
              <a:gd name="csY14" fmla="*/ 137397 h 1293426"/>
              <a:gd name="csX15" fmla="*/ 40104 w 674973"/>
              <a:gd name="csY15" fmla="*/ 184775 h 1293426"/>
              <a:gd name="csX0" fmla="*/ 0 w 634869"/>
              <a:gd name="csY0" fmla="*/ 184775 h 1293426"/>
              <a:gd name="csX1" fmla="*/ 90981 w 634869"/>
              <a:gd name="csY1" fmla="*/ 407022 h 1293426"/>
              <a:gd name="csX2" fmla="*/ 100192 w 634869"/>
              <a:gd name="csY2" fmla="*/ 753117 h 1293426"/>
              <a:gd name="csX3" fmla="*/ 219446 w 634869"/>
              <a:gd name="csY3" fmla="*/ 844708 h 1293426"/>
              <a:gd name="csX4" fmla="*/ 209889 w 634869"/>
              <a:gd name="csY4" fmla="*/ 1255525 h 1293426"/>
              <a:gd name="csX5" fmla="*/ 634869 w 634869"/>
              <a:gd name="csY5" fmla="*/ 1293426 h 1293426"/>
              <a:gd name="csX6" fmla="*/ 578015 w 634869"/>
              <a:gd name="csY6" fmla="*/ 1193932 h 1293426"/>
              <a:gd name="csX7" fmla="*/ 582753 w 634869"/>
              <a:gd name="csY7" fmla="*/ 791217 h 1293426"/>
              <a:gd name="csX8" fmla="*/ 563801 w 634869"/>
              <a:gd name="csY8" fmla="*/ 668033 h 1293426"/>
              <a:gd name="csX9" fmla="*/ 506947 w 634869"/>
              <a:gd name="csY9" fmla="*/ 535374 h 1293426"/>
              <a:gd name="csX10" fmla="*/ 483258 w 634869"/>
              <a:gd name="csY10" fmla="*/ 350599 h 1293426"/>
              <a:gd name="csX11" fmla="*/ 606442 w 634869"/>
              <a:gd name="csY11" fmla="*/ 156348 h 1293426"/>
              <a:gd name="csX12" fmla="*/ 596966 w 634869"/>
              <a:gd name="csY12" fmla="*/ 56854 h 1293426"/>
              <a:gd name="csX13" fmla="*/ 554326 w 634869"/>
              <a:gd name="csY13" fmla="*/ 0 h 1293426"/>
              <a:gd name="csX14" fmla="*/ 161086 w 634869"/>
              <a:gd name="csY14" fmla="*/ 137397 h 1293426"/>
              <a:gd name="csX15" fmla="*/ 0 w 634869"/>
              <a:gd name="csY15" fmla="*/ 184775 h 1293426"/>
              <a:gd name="csX0" fmla="*/ 36907 w 671776"/>
              <a:gd name="csY0" fmla="*/ 184775 h 1293426"/>
              <a:gd name="csX1" fmla="*/ 0 w 671776"/>
              <a:gd name="csY1" fmla="*/ 391036 h 1293426"/>
              <a:gd name="csX2" fmla="*/ 137099 w 671776"/>
              <a:gd name="csY2" fmla="*/ 753117 h 1293426"/>
              <a:gd name="csX3" fmla="*/ 256353 w 671776"/>
              <a:gd name="csY3" fmla="*/ 844708 h 1293426"/>
              <a:gd name="csX4" fmla="*/ 246796 w 671776"/>
              <a:gd name="csY4" fmla="*/ 1255525 h 1293426"/>
              <a:gd name="csX5" fmla="*/ 671776 w 671776"/>
              <a:gd name="csY5" fmla="*/ 1293426 h 1293426"/>
              <a:gd name="csX6" fmla="*/ 614922 w 671776"/>
              <a:gd name="csY6" fmla="*/ 1193932 h 1293426"/>
              <a:gd name="csX7" fmla="*/ 619660 w 671776"/>
              <a:gd name="csY7" fmla="*/ 791217 h 1293426"/>
              <a:gd name="csX8" fmla="*/ 600708 w 671776"/>
              <a:gd name="csY8" fmla="*/ 668033 h 1293426"/>
              <a:gd name="csX9" fmla="*/ 543854 w 671776"/>
              <a:gd name="csY9" fmla="*/ 535374 h 1293426"/>
              <a:gd name="csX10" fmla="*/ 520165 w 671776"/>
              <a:gd name="csY10" fmla="*/ 350599 h 1293426"/>
              <a:gd name="csX11" fmla="*/ 643349 w 671776"/>
              <a:gd name="csY11" fmla="*/ 156348 h 1293426"/>
              <a:gd name="csX12" fmla="*/ 633873 w 671776"/>
              <a:gd name="csY12" fmla="*/ 56854 h 1293426"/>
              <a:gd name="csX13" fmla="*/ 591233 w 671776"/>
              <a:gd name="csY13" fmla="*/ 0 h 1293426"/>
              <a:gd name="csX14" fmla="*/ 197993 w 671776"/>
              <a:gd name="csY14" fmla="*/ 137397 h 1293426"/>
              <a:gd name="csX15" fmla="*/ 36907 w 671776"/>
              <a:gd name="csY15" fmla="*/ 184775 h 1293426"/>
              <a:gd name="csX0" fmla="*/ 0 w 682827"/>
              <a:gd name="csY0" fmla="*/ 200761 h 1293426"/>
              <a:gd name="csX1" fmla="*/ 11051 w 682827"/>
              <a:gd name="csY1" fmla="*/ 391036 h 1293426"/>
              <a:gd name="csX2" fmla="*/ 148150 w 682827"/>
              <a:gd name="csY2" fmla="*/ 753117 h 1293426"/>
              <a:gd name="csX3" fmla="*/ 267404 w 682827"/>
              <a:gd name="csY3" fmla="*/ 844708 h 1293426"/>
              <a:gd name="csX4" fmla="*/ 257847 w 682827"/>
              <a:gd name="csY4" fmla="*/ 1255525 h 1293426"/>
              <a:gd name="csX5" fmla="*/ 682827 w 682827"/>
              <a:gd name="csY5" fmla="*/ 1293426 h 1293426"/>
              <a:gd name="csX6" fmla="*/ 625973 w 682827"/>
              <a:gd name="csY6" fmla="*/ 1193932 h 1293426"/>
              <a:gd name="csX7" fmla="*/ 630711 w 682827"/>
              <a:gd name="csY7" fmla="*/ 791217 h 1293426"/>
              <a:gd name="csX8" fmla="*/ 611759 w 682827"/>
              <a:gd name="csY8" fmla="*/ 668033 h 1293426"/>
              <a:gd name="csX9" fmla="*/ 554905 w 682827"/>
              <a:gd name="csY9" fmla="*/ 535374 h 1293426"/>
              <a:gd name="csX10" fmla="*/ 531216 w 682827"/>
              <a:gd name="csY10" fmla="*/ 350599 h 1293426"/>
              <a:gd name="csX11" fmla="*/ 654400 w 682827"/>
              <a:gd name="csY11" fmla="*/ 156348 h 1293426"/>
              <a:gd name="csX12" fmla="*/ 644924 w 682827"/>
              <a:gd name="csY12" fmla="*/ 56854 h 1293426"/>
              <a:gd name="csX13" fmla="*/ 602284 w 682827"/>
              <a:gd name="csY13" fmla="*/ 0 h 1293426"/>
              <a:gd name="csX14" fmla="*/ 209044 w 682827"/>
              <a:gd name="csY14" fmla="*/ 137397 h 1293426"/>
              <a:gd name="csX15" fmla="*/ 0 w 682827"/>
              <a:gd name="csY15" fmla="*/ 200761 h 129342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</a:cxnLst>
            <a:rect l="l" t="t" r="r" b="b"/>
            <a:pathLst>
              <a:path w="682827" h="1293426">
                <a:moveTo>
                  <a:pt x="0" y="200761"/>
                </a:moveTo>
                <a:lnTo>
                  <a:pt x="11051" y="391036"/>
                </a:lnTo>
                <a:lnTo>
                  <a:pt x="148150" y="753117"/>
                </a:lnTo>
                <a:lnTo>
                  <a:pt x="267404" y="844708"/>
                </a:lnTo>
                <a:cubicBezTo>
                  <a:pt x="266350" y="988041"/>
                  <a:pt x="258901" y="1112192"/>
                  <a:pt x="257847" y="1255525"/>
                </a:cubicBezTo>
                <a:lnTo>
                  <a:pt x="682827" y="1293426"/>
                </a:lnTo>
                <a:lnTo>
                  <a:pt x="625973" y="1193932"/>
                </a:lnTo>
                <a:cubicBezTo>
                  <a:pt x="627552" y="1059694"/>
                  <a:pt x="629132" y="925455"/>
                  <a:pt x="630711" y="791217"/>
                </a:cubicBezTo>
                <a:lnTo>
                  <a:pt x="611759" y="668033"/>
                </a:lnTo>
                <a:lnTo>
                  <a:pt x="554905" y="535374"/>
                </a:lnTo>
                <a:lnTo>
                  <a:pt x="531216" y="350599"/>
                </a:lnTo>
                <a:lnTo>
                  <a:pt x="654400" y="156348"/>
                </a:lnTo>
                <a:lnTo>
                  <a:pt x="644924" y="56854"/>
                </a:lnTo>
                <a:lnTo>
                  <a:pt x="602284" y="0"/>
                </a:lnTo>
                <a:lnTo>
                  <a:pt x="209044" y="137397"/>
                </a:lnTo>
                <a:lnTo>
                  <a:pt x="0" y="200761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C680904D-59B5-080A-D4EB-FDF672A87C19}"/>
              </a:ext>
            </a:extLst>
          </p:cNvPr>
          <p:cNvSpPr/>
          <p:nvPr/>
        </p:nvSpPr>
        <p:spPr>
          <a:xfrm>
            <a:off x="2804583" y="1625600"/>
            <a:ext cx="846667" cy="946150"/>
          </a:xfrm>
          <a:custGeom>
            <a:avLst/>
            <a:gdLst>
              <a:gd name="connsiteX0" fmla="*/ 0 w 846667"/>
              <a:gd name="connsiteY0" fmla="*/ 101600 h 946150"/>
              <a:gd name="connsiteX1" fmla="*/ 112184 w 846667"/>
              <a:gd name="connsiteY1" fmla="*/ 50800 h 946150"/>
              <a:gd name="connsiteX2" fmla="*/ 292100 w 846667"/>
              <a:gd name="connsiteY2" fmla="*/ 0 h 946150"/>
              <a:gd name="connsiteX3" fmla="*/ 438150 w 846667"/>
              <a:gd name="connsiteY3" fmla="*/ 95250 h 946150"/>
              <a:gd name="connsiteX4" fmla="*/ 395817 w 846667"/>
              <a:gd name="connsiteY4" fmla="*/ 101600 h 946150"/>
              <a:gd name="connsiteX5" fmla="*/ 387350 w 846667"/>
              <a:gd name="connsiteY5" fmla="*/ 133350 h 946150"/>
              <a:gd name="connsiteX6" fmla="*/ 406400 w 846667"/>
              <a:gd name="connsiteY6" fmla="*/ 198967 h 946150"/>
              <a:gd name="connsiteX7" fmla="*/ 503767 w 846667"/>
              <a:gd name="connsiteY7" fmla="*/ 162983 h 946150"/>
              <a:gd name="connsiteX8" fmla="*/ 512234 w 846667"/>
              <a:gd name="connsiteY8" fmla="*/ 209550 h 946150"/>
              <a:gd name="connsiteX9" fmla="*/ 599017 w 846667"/>
              <a:gd name="connsiteY9" fmla="*/ 184150 h 946150"/>
              <a:gd name="connsiteX10" fmla="*/ 662517 w 846667"/>
              <a:gd name="connsiteY10" fmla="*/ 213783 h 946150"/>
              <a:gd name="connsiteX11" fmla="*/ 690034 w 846667"/>
              <a:gd name="connsiteY11" fmla="*/ 251883 h 946150"/>
              <a:gd name="connsiteX12" fmla="*/ 694267 w 846667"/>
              <a:gd name="connsiteY12" fmla="*/ 277283 h 946150"/>
              <a:gd name="connsiteX13" fmla="*/ 738717 w 846667"/>
              <a:gd name="connsiteY13" fmla="*/ 268817 h 946150"/>
              <a:gd name="connsiteX14" fmla="*/ 846667 w 846667"/>
              <a:gd name="connsiteY14" fmla="*/ 649817 h 946150"/>
              <a:gd name="connsiteX15" fmla="*/ 802217 w 846667"/>
              <a:gd name="connsiteY15" fmla="*/ 660400 h 946150"/>
              <a:gd name="connsiteX16" fmla="*/ 810684 w 846667"/>
              <a:gd name="connsiteY16" fmla="*/ 717550 h 946150"/>
              <a:gd name="connsiteX17" fmla="*/ 791634 w 846667"/>
              <a:gd name="connsiteY17" fmla="*/ 772583 h 946150"/>
              <a:gd name="connsiteX18" fmla="*/ 753534 w 846667"/>
              <a:gd name="connsiteY18" fmla="*/ 797983 h 946150"/>
              <a:gd name="connsiteX19" fmla="*/ 709084 w 846667"/>
              <a:gd name="connsiteY19" fmla="*/ 817033 h 946150"/>
              <a:gd name="connsiteX20" fmla="*/ 730250 w 846667"/>
              <a:gd name="connsiteY20" fmla="*/ 880533 h 946150"/>
              <a:gd name="connsiteX21" fmla="*/ 501650 w 846667"/>
              <a:gd name="connsiteY21" fmla="*/ 946150 h 946150"/>
              <a:gd name="connsiteX22" fmla="*/ 357717 w 846667"/>
              <a:gd name="connsiteY22" fmla="*/ 442383 h 946150"/>
              <a:gd name="connsiteX23" fmla="*/ 298450 w 846667"/>
              <a:gd name="connsiteY23" fmla="*/ 459317 h 946150"/>
              <a:gd name="connsiteX24" fmla="*/ 260350 w 846667"/>
              <a:gd name="connsiteY24" fmla="*/ 306917 h 946150"/>
              <a:gd name="connsiteX25" fmla="*/ 224367 w 846667"/>
              <a:gd name="connsiteY25" fmla="*/ 311150 h 946150"/>
              <a:gd name="connsiteX26" fmla="*/ 205317 w 846667"/>
              <a:gd name="connsiteY26" fmla="*/ 232833 h 946150"/>
              <a:gd name="connsiteX27" fmla="*/ 93134 w 846667"/>
              <a:gd name="connsiteY27" fmla="*/ 179917 h 946150"/>
              <a:gd name="connsiteX28" fmla="*/ 33867 w 846667"/>
              <a:gd name="connsiteY28" fmla="*/ 198967 h 946150"/>
              <a:gd name="connsiteX29" fmla="*/ 0 w 846667"/>
              <a:gd name="connsiteY29" fmla="*/ 101600 h 94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46667" h="946150">
                <a:moveTo>
                  <a:pt x="0" y="101600"/>
                </a:moveTo>
                <a:lnTo>
                  <a:pt x="112184" y="50800"/>
                </a:lnTo>
                <a:lnTo>
                  <a:pt x="292100" y="0"/>
                </a:lnTo>
                <a:lnTo>
                  <a:pt x="438150" y="95250"/>
                </a:lnTo>
                <a:lnTo>
                  <a:pt x="395817" y="101600"/>
                </a:lnTo>
                <a:lnTo>
                  <a:pt x="387350" y="133350"/>
                </a:lnTo>
                <a:lnTo>
                  <a:pt x="406400" y="198967"/>
                </a:lnTo>
                <a:lnTo>
                  <a:pt x="503767" y="162983"/>
                </a:lnTo>
                <a:lnTo>
                  <a:pt x="512234" y="209550"/>
                </a:lnTo>
                <a:lnTo>
                  <a:pt x="599017" y="184150"/>
                </a:lnTo>
                <a:lnTo>
                  <a:pt x="662517" y="213783"/>
                </a:lnTo>
                <a:lnTo>
                  <a:pt x="690034" y="251883"/>
                </a:lnTo>
                <a:lnTo>
                  <a:pt x="694267" y="277283"/>
                </a:lnTo>
                <a:lnTo>
                  <a:pt x="738717" y="268817"/>
                </a:lnTo>
                <a:lnTo>
                  <a:pt x="846667" y="649817"/>
                </a:lnTo>
                <a:lnTo>
                  <a:pt x="802217" y="660400"/>
                </a:lnTo>
                <a:lnTo>
                  <a:pt x="810684" y="717550"/>
                </a:lnTo>
                <a:lnTo>
                  <a:pt x="791634" y="772583"/>
                </a:lnTo>
                <a:lnTo>
                  <a:pt x="753534" y="797983"/>
                </a:lnTo>
                <a:lnTo>
                  <a:pt x="709084" y="817033"/>
                </a:lnTo>
                <a:lnTo>
                  <a:pt x="730250" y="880533"/>
                </a:lnTo>
                <a:lnTo>
                  <a:pt x="501650" y="946150"/>
                </a:lnTo>
                <a:lnTo>
                  <a:pt x="357717" y="442383"/>
                </a:lnTo>
                <a:lnTo>
                  <a:pt x="298450" y="459317"/>
                </a:lnTo>
                <a:lnTo>
                  <a:pt x="260350" y="306917"/>
                </a:lnTo>
                <a:lnTo>
                  <a:pt x="224367" y="311150"/>
                </a:lnTo>
                <a:lnTo>
                  <a:pt x="205317" y="232833"/>
                </a:lnTo>
                <a:lnTo>
                  <a:pt x="93134" y="179917"/>
                </a:lnTo>
                <a:lnTo>
                  <a:pt x="33867" y="198967"/>
                </a:lnTo>
                <a:lnTo>
                  <a:pt x="0" y="1016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57D91C08-0C60-DC9F-8F50-7C7D27B93301}"/>
              </a:ext>
            </a:extLst>
          </p:cNvPr>
          <p:cNvSpPr txBox="1"/>
          <p:nvPr/>
        </p:nvSpPr>
        <p:spPr>
          <a:xfrm>
            <a:off x="3070606" y="194767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62449317-476E-D8D7-00D3-149B78F178E3}"/>
              </a:ext>
            </a:extLst>
          </p:cNvPr>
          <p:cNvSpPr txBox="1"/>
          <p:nvPr/>
        </p:nvSpPr>
        <p:spPr>
          <a:xfrm>
            <a:off x="2855474" y="3328972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883CB502-0AD0-F47C-5B0C-D5BF396EE053}"/>
              </a:ext>
            </a:extLst>
          </p:cNvPr>
          <p:cNvSpPr txBox="1"/>
          <p:nvPr/>
        </p:nvSpPr>
        <p:spPr>
          <a:xfrm>
            <a:off x="1847089" y="3712115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多目的広場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0D837A2D-8ACE-8DD2-37C6-595C8243F654}"/>
              </a:ext>
            </a:extLst>
          </p:cNvPr>
          <p:cNvSpPr/>
          <p:nvPr/>
        </p:nvSpPr>
        <p:spPr>
          <a:xfrm>
            <a:off x="1879600" y="1748367"/>
            <a:ext cx="1447800" cy="1147233"/>
          </a:xfrm>
          <a:custGeom>
            <a:avLst/>
            <a:gdLst>
              <a:gd name="connsiteX0" fmla="*/ 215900 w 1447800"/>
              <a:gd name="connsiteY0" fmla="*/ 207433 h 1147233"/>
              <a:gd name="connsiteX1" fmla="*/ 939800 w 1447800"/>
              <a:gd name="connsiteY1" fmla="*/ 0 h 1147233"/>
              <a:gd name="connsiteX2" fmla="*/ 965200 w 1447800"/>
              <a:gd name="connsiteY2" fmla="*/ 63500 h 1147233"/>
              <a:gd name="connsiteX3" fmla="*/ 1032933 w 1447800"/>
              <a:gd name="connsiteY3" fmla="*/ 55033 h 1147233"/>
              <a:gd name="connsiteX4" fmla="*/ 1138767 w 1447800"/>
              <a:gd name="connsiteY4" fmla="*/ 114300 h 1147233"/>
              <a:gd name="connsiteX5" fmla="*/ 1159933 w 1447800"/>
              <a:gd name="connsiteY5" fmla="*/ 173566 h 1147233"/>
              <a:gd name="connsiteX6" fmla="*/ 1189567 w 1447800"/>
              <a:gd name="connsiteY6" fmla="*/ 169333 h 1147233"/>
              <a:gd name="connsiteX7" fmla="*/ 1219200 w 1447800"/>
              <a:gd name="connsiteY7" fmla="*/ 330200 h 1147233"/>
              <a:gd name="connsiteX8" fmla="*/ 1282700 w 1447800"/>
              <a:gd name="connsiteY8" fmla="*/ 325966 h 1147233"/>
              <a:gd name="connsiteX9" fmla="*/ 1447800 w 1447800"/>
              <a:gd name="connsiteY9" fmla="*/ 863600 h 1147233"/>
              <a:gd name="connsiteX10" fmla="*/ 1363133 w 1447800"/>
              <a:gd name="connsiteY10" fmla="*/ 918633 h 1147233"/>
              <a:gd name="connsiteX11" fmla="*/ 1253067 w 1447800"/>
              <a:gd name="connsiteY11" fmla="*/ 990600 h 1147233"/>
              <a:gd name="connsiteX12" fmla="*/ 1185333 w 1447800"/>
              <a:gd name="connsiteY12" fmla="*/ 1041400 h 1147233"/>
              <a:gd name="connsiteX13" fmla="*/ 1075267 w 1447800"/>
              <a:gd name="connsiteY13" fmla="*/ 1092200 h 1147233"/>
              <a:gd name="connsiteX14" fmla="*/ 893233 w 1447800"/>
              <a:gd name="connsiteY14" fmla="*/ 1147233 h 1147233"/>
              <a:gd name="connsiteX15" fmla="*/ 558800 w 1447800"/>
              <a:gd name="connsiteY15" fmla="*/ 1049866 h 1147233"/>
              <a:gd name="connsiteX16" fmla="*/ 558800 w 1447800"/>
              <a:gd name="connsiteY16" fmla="*/ 1049866 h 1147233"/>
              <a:gd name="connsiteX17" fmla="*/ 0 w 1447800"/>
              <a:gd name="connsiteY17" fmla="*/ 990600 h 1147233"/>
              <a:gd name="connsiteX18" fmla="*/ 215900 w 1447800"/>
              <a:gd name="connsiteY18" fmla="*/ 207433 h 114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47800" h="1147233">
                <a:moveTo>
                  <a:pt x="215900" y="207433"/>
                </a:moveTo>
                <a:lnTo>
                  <a:pt x="939800" y="0"/>
                </a:lnTo>
                <a:lnTo>
                  <a:pt x="965200" y="63500"/>
                </a:lnTo>
                <a:lnTo>
                  <a:pt x="1032933" y="55033"/>
                </a:lnTo>
                <a:lnTo>
                  <a:pt x="1138767" y="114300"/>
                </a:lnTo>
                <a:lnTo>
                  <a:pt x="1159933" y="173566"/>
                </a:lnTo>
                <a:lnTo>
                  <a:pt x="1189567" y="169333"/>
                </a:lnTo>
                <a:lnTo>
                  <a:pt x="1219200" y="330200"/>
                </a:lnTo>
                <a:lnTo>
                  <a:pt x="1282700" y="325966"/>
                </a:lnTo>
                <a:lnTo>
                  <a:pt x="1447800" y="863600"/>
                </a:lnTo>
                <a:lnTo>
                  <a:pt x="1363133" y="918633"/>
                </a:lnTo>
                <a:lnTo>
                  <a:pt x="1253067" y="990600"/>
                </a:lnTo>
                <a:lnTo>
                  <a:pt x="1185333" y="1041400"/>
                </a:lnTo>
                <a:lnTo>
                  <a:pt x="1075267" y="1092200"/>
                </a:lnTo>
                <a:lnTo>
                  <a:pt x="893233" y="1147233"/>
                </a:lnTo>
                <a:lnTo>
                  <a:pt x="558800" y="1049866"/>
                </a:lnTo>
                <a:lnTo>
                  <a:pt x="558800" y="1049866"/>
                </a:lnTo>
                <a:lnTo>
                  <a:pt x="0" y="990600"/>
                </a:lnTo>
                <a:lnTo>
                  <a:pt x="215900" y="20743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114B0B5A-4B7B-76BD-45B1-1A55E6573F41}"/>
              </a:ext>
            </a:extLst>
          </p:cNvPr>
          <p:cNvSpPr txBox="1"/>
          <p:nvPr/>
        </p:nvSpPr>
        <p:spPr>
          <a:xfrm>
            <a:off x="2094503" y="2098679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球技場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4" name="フリーフォーム: 図形 3">
            <a:extLst>
              <a:ext uri="{FF2B5EF4-FFF2-40B4-BE49-F238E27FC236}">
                <a16:creationId xmlns:a16="http://schemas.microsoft.com/office/drawing/2014/main" id="{610118DD-FE67-5E56-89E7-1A2F6C43AC76}"/>
              </a:ext>
            </a:extLst>
          </p:cNvPr>
          <p:cNvSpPr/>
          <p:nvPr/>
        </p:nvSpPr>
        <p:spPr>
          <a:xfrm>
            <a:off x="4279900" y="3657600"/>
            <a:ext cx="932180" cy="833120"/>
          </a:xfrm>
          <a:custGeom>
            <a:avLst/>
            <a:gdLst>
              <a:gd name="csX0" fmla="*/ 782320 w 932180"/>
              <a:gd name="csY0" fmla="*/ 0 h 833120"/>
              <a:gd name="csX1" fmla="*/ 619760 w 932180"/>
              <a:gd name="csY1" fmla="*/ 662940 h 833120"/>
              <a:gd name="csX2" fmla="*/ 43180 w 932180"/>
              <a:gd name="csY2" fmla="*/ 546100 h 833120"/>
              <a:gd name="csX3" fmla="*/ 0 w 932180"/>
              <a:gd name="csY3" fmla="*/ 708660 h 833120"/>
              <a:gd name="csX4" fmla="*/ 652780 w 932180"/>
              <a:gd name="csY4" fmla="*/ 833120 h 833120"/>
              <a:gd name="csX5" fmla="*/ 754380 w 932180"/>
              <a:gd name="csY5" fmla="*/ 378460 h 833120"/>
              <a:gd name="csX6" fmla="*/ 830580 w 932180"/>
              <a:gd name="csY6" fmla="*/ 198120 h 833120"/>
              <a:gd name="csX7" fmla="*/ 932180 w 932180"/>
              <a:gd name="csY7" fmla="*/ 53340 h 833120"/>
              <a:gd name="csX8" fmla="*/ 782320 w 932180"/>
              <a:gd name="csY8" fmla="*/ 0 h 83312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932180" h="833120">
                <a:moveTo>
                  <a:pt x="782320" y="0"/>
                </a:moveTo>
                <a:lnTo>
                  <a:pt x="619760" y="662940"/>
                </a:lnTo>
                <a:lnTo>
                  <a:pt x="43180" y="546100"/>
                </a:lnTo>
                <a:lnTo>
                  <a:pt x="0" y="708660"/>
                </a:lnTo>
                <a:lnTo>
                  <a:pt x="652780" y="833120"/>
                </a:lnTo>
                <a:lnTo>
                  <a:pt x="754380" y="378460"/>
                </a:lnTo>
                <a:lnTo>
                  <a:pt x="830580" y="198120"/>
                </a:lnTo>
                <a:lnTo>
                  <a:pt x="932180" y="53340"/>
                </a:lnTo>
                <a:lnTo>
                  <a:pt x="782320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62067E13-EC42-2AF1-6A20-B73DFDBBCC3F}"/>
              </a:ext>
            </a:extLst>
          </p:cNvPr>
          <p:cNvSpPr txBox="1"/>
          <p:nvPr/>
        </p:nvSpPr>
        <p:spPr>
          <a:xfrm rot="642335">
            <a:off x="4222032" y="4227618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0E857C3D-1159-8659-FB71-3C62730FD5E2}"/>
              </a:ext>
            </a:extLst>
          </p:cNvPr>
          <p:cNvSpPr/>
          <p:nvPr/>
        </p:nvSpPr>
        <p:spPr>
          <a:xfrm>
            <a:off x="4855354" y="2674449"/>
            <a:ext cx="1268188" cy="1061363"/>
          </a:xfrm>
          <a:custGeom>
            <a:avLst/>
            <a:gdLst>
              <a:gd name="connsiteX0" fmla="*/ 41275 w 2117725"/>
              <a:gd name="connsiteY0" fmla="*/ 692150 h 1774825"/>
              <a:gd name="connsiteX1" fmla="*/ 0 w 2117725"/>
              <a:gd name="connsiteY1" fmla="*/ 914400 h 1774825"/>
              <a:gd name="connsiteX2" fmla="*/ 120650 w 2117725"/>
              <a:gd name="connsiteY2" fmla="*/ 933450 h 1774825"/>
              <a:gd name="connsiteX3" fmla="*/ 104775 w 2117725"/>
              <a:gd name="connsiteY3" fmla="*/ 1003300 h 1774825"/>
              <a:gd name="connsiteX4" fmla="*/ 165100 w 2117725"/>
              <a:gd name="connsiteY4" fmla="*/ 1012825 h 1774825"/>
              <a:gd name="connsiteX5" fmla="*/ 152400 w 2117725"/>
              <a:gd name="connsiteY5" fmla="*/ 1136650 h 1774825"/>
              <a:gd name="connsiteX6" fmla="*/ 288925 w 2117725"/>
              <a:gd name="connsiteY6" fmla="*/ 1168400 h 1774825"/>
              <a:gd name="connsiteX7" fmla="*/ 127000 w 2117725"/>
              <a:gd name="connsiteY7" fmla="*/ 1371600 h 1774825"/>
              <a:gd name="connsiteX8" fmla="*/ 111125 w 2117725"/>
              <a:gd name="connsiteY8" fmla="*/ 1431925 h 1774825"/>
              <a:gd name="connsiteX9" fmla="*/ 95250 w 2117725"/>
              <a:gd name="connsiteY9" fmla="*/ 1504950 h 1774825"/>
              <a:gd name="connsiteX10" fmla="*/ 117475 w 2117725"/>
              <a:gd name="connsiteY10" fmla="*/ 1552575 h 1774825"/>
              <a:gd name="connsiteX11" fmla="*/ 165100 w 2117725"/>
              <a:gd name="connsiteY11" fmla="*/ 1622425 h 1774825"/>
              <a:gd name="connsiteX12" fmla="*/ 946150 w 2117725"/>
              <a:gd name="connsiteY12" fmla="*/ 1774825 h 1774825"/>
              <a:gd name="connsiteX13" fmla="*/ 1022350 w 2117725"/>
              <a:gd name="connsiteY13" fmla="*/ 1377950 h 1774825"/>
              <a:gd name="connsiteX14" fmla="*/ 1066800 w 2117725"/>
              <a:gd name="connsiteY14" fmla="*/ 1254125 h 1774825"/>
              <a:gd name="connsiteX15" fmla="*/ 1123950 w 2117725"/>
              <a:gd name="connsiteY15" fmla="*/ 1120775 h 1774825"/>
              <a:gd name="connsiteX16" fmla="*/ 1219200 w 2117725"/>
              <a:gd name="connsiteY16" fmla="*/ 1000125 h 1774825"/>
              <a:gd name="connsiteX17" fmla="*/ 1282700 w 2117725"/>
              <a:gd name="connsiteY17" fmla="*/ 1009650 h 1774825"/>
              <a:gd name="connsiteX18" fmla="*/ 1311275 w 2117725"/>
              <a:gd name="connsiteY18" fmla="*/ 987425 h 1774825"/>
              <a:gd name="connsiteX19" fmla="*/ 1717675 w 2117725"/>
              <a:gd name="connsiteY19" fmla="*/ 619125 h 1774825"/>
              <a:gd name="connsiteX20" fmla="*/ 1793875 w 2117725"/>
              <a:gd name="connsiteY20" fmla="*/ 581025 h 1774825"/>
              <a:gd name="connsiteX21" fmla="*/ 1914525 w 2117725"/>
              <a:gd name="connsiteY21" fmla="*/ 546100 h 1774825"/>
              <a:gd name="connsiteX22" fmla="*/ 2082800 w 2117725"/>
              <a:gd name="connsiteY22" fmla="*/ 546100 h 1774825"/>
              <a:gd name="connsiteX23" fmla="*/ 2117725 w 2117725"/>
              <a:gd name="connsiteY23" fmla="*/ 368300 h 1774825"/>
              <a:gd name="connsiteX24" fmla="*/ 2054225 w 2117725"/>
              <a:gd name="connsiteY24" fmla="*/ 355600 h 1774825"/>
              <a:gd name="connsiteX25" fmla="*/ 2016125 w 2117725"/>
              <a:gd name="connsiteY25" fmla="*/ 269875 h 1774825"/>
              <a:gd name="connsiteX26" fmla="*/ 2032000 w 2117725"/>
              <a:gd name="connsiteY26" fmla="*/ 152400 h 1774825"/>
              <a:gd name="connsiteX27" fmla="*/ 1270000 w 2117725"/>
              <a:gd name="connsiteY27" fmla="*/ 0 h 1774825"/>
              <a:gd name="connsiteX28" fmla="*/ 1260475 w 2117725"/>
              <a:gd name="connsiteY28" fmla="*/ 34925 h 1774825"/>
              <a:gd name="connsiteX29" fmla="*/ 1000125 w 2117725"/>
              <a:gd name="connsiteY29" fmla="*/ 225425 h 1774825"/>
              <a:gd name="connsiteX30" fmla="*/ 885825 w 2117725"/>
              <a:gd name="connsiteY30" fmla="*/ 749300 h 1774825"/>
              <a:gd name="connsiteX31" fmla="*/ 955675 w 2117725"/>
              <a:gd name="connsiteY31" fmla="*/ 847725 h 1774825"/>
              <a:gd name="connsiteX32" fmla="*/ 1022350 w 2117725"/>
              <a:gd name="connsiteY32" fmla="*/ 908050 h 1774825"/>
              <a:gd name="connsiteX33" fmla="*/ 1089025 w 2117725"/>
              <a:gd name="connsiteY33" fmla="*/ 949325 h 1774825"/>
              <a:gd name="connsiteX34" fmla="*/ 1041400 w 2117725"/>
              <a:gd name="connsiteY34" fmla="*/ 993775 h 1774825"/>
              <a:gd name="connsiteX35" fmla="*/ 923925 w 2117725"/>
              <a:gd name="connsiteY35" fmla="*/ 1606550 h 1774825"/>
              <a:gd name="connsiteX36" fmla="*/ 311150 w 2117725"/>
              <a:gd name="connsiteY36" fmla="*/ 1482725 h 1774825"/>
              <a:gd name="connsiteX37" fmla="*/ 463550 w 2117725"/>
              <a:gd name="connsiteY37" fmla="*/ 758825 h 1774825"/>
              <a:gd name="connsiteX38" fmla="*/ 41275 w 2117725"/>
              <a:gd name="connsiteY38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31437 w 2117725"/>
              <a:gd name="csY30" fmla="*/ 559373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86832 w 2117725"/>
              <a:gd name="csY30" fmla="*/ 626280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13595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68990 w 2117725"/>
              <a:gd name="csY32" fmla="*/ 595057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51148 w 2117725"/>
              <a:gd name="csY32" fmla="*/ 621820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09134 w 2117725"/>
              <a:gd name="csY30" fmla="*/ 398795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861850 w 2117725"/>
              <a:gd name="csY29" fmla="*/ 381543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29567 w 2117725"/>
              <a:gd name="csY29" fmla="*/ 238218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07265 w 2117725"/>
              <a:gd name="csY30" fmla="*/ 224836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16186 w 2117725"/>
              <a:gd name="csY30" fmla="*/ 372032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1016186 w 2117725"/>
              <a:gd name="csY30" fmla="*/ 42374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44818 w 2117725"/>
              <a:gd name="csY30" fmla="*/ 33007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28845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63550 w 2117725"/>
              <a:gd name="csY0" fmla="*/ 8105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0" fmla="*/ 311150 w 2117725"/>
              <a:gd name="csY0" fmla="*/ 15344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20879 w 2022475"/>
              <a:gd name="csY2" fmla="*/ 980769 h 1826538"/>
              <a:gd name="csX3" fmla="*/ 9525 w 2022475"/>
              <a:gd name="csY3" fmla="*/ 1055013 h 1826538"/>
              <a:gd name="csX4" fmla="*/ 69850 w 2022475"/>
              <a:gd name="csY4" fmla="*/ 1064538 h 1826538"/>
              <a:gd name="csX5" fmla="*/ 57150 w 2022475"/>
              <a:gd name="csY5" fmla="*/ 1188363 h 1826538"/>
              <a:gd name="csX6" fmla="*/ 193675 w 2022475"/>
              <a:gd name="csY6" fmla="*/ 1220113 h 1826538"/>
              <a:gd name="csX7" fmla="*/ 31750 w 2022475"/>
              <a:gd name="csY7" fmla="*/ 1423313 h 1826538"/>
              <a:gd name="csX8" fmla="*/ 15875 w 2022475"/>
              <a:gd name="csY8" fmla="*/ 1483638 h 1826538"/>
              <a:gd name="csX9" fmla="*/ 0 w 2022475"/>
              <a:gd name="csY9" fmla="*/ 1556663 h 1826538"/>
              <a:gd name="csX10" fmla="*/ 22225 w 2022475"/>
              <a:gd name="csY10" fmla="*/ 1604288 h 1826538"/>
              <a:gd name="csX11" fmla="*/ 69850 w 2022475"/>
              <a:gd name="csY11" fmla="*/ 1674138 h 1826538"/>
              <a:gd name="csX12" fmla="*/ 850900 w 2022475"/>
              <a:gd name="csY12" fmla="*/ 1826538 h 1826538"/>
              <a:gd name="csX13" fmla="*/ 927100 w 2022475"/>
              <a:gd name="csY13" fmla="*/ 1429663 h 1826538"/>
              <a:gd name="csX14" fmla="*/ 971550 w 2022475"/>
              <a:gd name="csY14" fmla="*/ 1305838 h 1826538"/>
              <a:gd name="csX15" fmla="*/ 1028700 w 2022475"/>
              <a:gd name="csY15" fmla="*/ 1172488 h 1826538"/>
              <a:gd name="csX16" fmla="*/ 1123950 w 2022475"/>
              <a:gd name="csY16" fmla="*/ 1051838 h 1826538"/>
              <a:gd name="csX17" fmla="*/ 1187450 w 2022475"/>
              <a:gd name="csY17" fmla="*/ 1061363 h 1826538"/>
              <a:gd name="csX18" fmla="*/ 1216025 w 2022475"/>
              <a:gd name="csY18" fmla="*/ 1039138 h 1826538"/>
              <a:gd name="csX19" fmla="*/ 1622425 w 2022475"/>
              <a:gd name="csY19" fmla="*/ 670838 h 1826538"/>
              <a:gd name="csX20" fmla="*/ 1698625 w 2022475"/>
              <a:gd name="csY20" fmla="*/ 632738 h 1826538"/>
              <a:gd name="csX21" fmla="*/ 1819275 w 2022475"/>
              <a:gd name="csY21" fmla="*/ 597813 h 1826538"/>
              <a:gd name="csX22" fmla="*/ 1987550 w 2022475"/>
              <a:gd name="csY22" fmla="*/ 597813 h 1826538"/>
              <a:gd name="csX23" fmla="*/ 2022475 w 2022475"/>
              <a:gd name="csY23" fmla="*/ 420013 h 1826538"/>
              <a:gd name="csX24" fmla="*/ 1958975 w 2022475"/>
              <a:gd name="csY24" fmla="*/ 407313 h 1826538"/>
              <a:gd name="csX25" fmla="*/ 1920875 w 2022475"/>
              <a:gd name="csY25" fmla="*/ 321588 h 1826538"/>
              <a:gd name="csX26" fmla="*/ 1936750 w 2022475"/>
              <a:gd name="csY26" fmla="*/ 204113 h 1826538"/>
              <a:gd name="csX27" fmla="*/ 1174750 w 2022475"/>
              <a:gd name="csY27" fmla="*/ 51713 h 1826538"/>
              <a:gd name="csX28" fmla="*/ 1009108 w 2022475"/>
              <a:gd name="csY28" fmla="*/ 122322 h 1826538"/>
              <a:gd name="csX29" fmla="*/ 907554 w 2022475"/>
              <a:gd name="csY29" fmla="*/ 0 h 1826538"/>
              <a:gd name="csX30" fmla="*/ 840647 w 2022475"/>
              <a:gd name="csY30" fmla="*/ 307773 h 1826538"/>
              <a:gd name="csX31" fmla="*/ 757075 w 2022475"/>
              <a:gd name="csY31" fmla="*/ 435638 h 1826538"/>
              <a:gd name="csX32" fmla="*/ 781754 w 2022475"/>
              <a:gd name="csY32" fmla="*/ 479652 h 1826538"/>
              <a:gd name="csX33" fmla="*/ 762170 w 2022475"/>
              <a:gd name="csY33" fmla="*/ 558923 h 1826538"/>
              <a:gd name="csX34" fmla="*/ 755898 w 2022475"/>
              <a:gd name="csY34" fmla="*/ 673533 h 1826538"/>
              <a:gd name="csX35" fmla="*/ 790575 w 2022475"/>
              <a:gd name="csY35" fmla="*/ 801013 h 1826538"/>
              <a:gd name="csX36" fmla="*/ 860425 w 2022475"/>
              <a:gd name="csY36" fmla="*/ 899438 h 1826538"/>
              <a:gd name="csX37" fmla="*/ 927100 w 2022475"/>
              <a:gd name="csY37" fmla="*/ 959763 h 1826538"/>
              <a:gd name="csX38" fmla="*/ 993775 w 2022475"/>
              <a:gd name="csY38" fmla="*/ 1001038 h 1826538"/>
              <a:gd name="csX39" fmla="*/ 946150 w 2022475"/>
              <a:gd name="csY39" fmla="*/ 1045488 h 1826538"/>
              <a:gd name="csX40" fmla="*/ 828675 w 2022475"/>
              <a:gd name="csY40" fmla="*/ 1658263 h 1826538"/>
              <a:gd name="csX41" fmla="*/ 215900 w 202247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9525 w 2022475"/>
              <a:gd name="csY1" fmla="*/ 1055013 h 1826538"/>
              <a:gd name="csX2" fmla="*/ 69850 w 2022475"/>
              <a:gd name="csY2" fmla="*/ 1064538 h 1826538"/>
              <a:gd name="csX3" fmla="*/ 57150 w 2022475"/>
              <a:gd name="csY3" fmla="*/ 1188363 h 1826538"/>
              <a:gd name="csX4" fmla="*/ 193675 w 2022475"/>
              <a:gd name="csY4" fmla="*/ 1220113 h 1826538"/>
              <a:gd name="csX5" fmla="*/ 31750 w 2022475"/>
              <a:gd name="csY5" fmla="*/ 1423313 h 1826538"/>
              <a:gd name="csX6" fmla="*/ 15875 w 2022475"/>
              <a:gd name="csY6" fmla="*/ 1483638 h 1826538"/>
              <a:gd name="csX7" fmla="*/ 0 w 2022475"/>
              <a:gd name="csY7" fmla="*/ 1556663 h 1826538"/>
              <a:gd name="csX8" fmla="*/ 22225 w 2022475"/>
              <a:gd name="csY8" fmla="*/ 1604288 h 1826538"/>
              <a:gd name="csX9" fmla="*/ 69850 w 2022475"/>
              <a:gd name="csY9" fmla="*/ 1674138 h 1826538"/>
              <a:gd name="csX10" fmla="*/ 850900 w 2022475"/>
              <a:gd name="csY10" fmla="*/ 1826538 h 1826538"/>
              <a:gd name="csX11" fmla="*/ 927100 w 2022475"/>
              <a:gd name="csY11" fmla="*/ 1429663 h 1826538"/>
              <a:gd name="csX12" fmla="*/ 971550 w 2022475"/>
              <a:gd name="csY12" fmla="*/ 1305838 h 1826538"/>
              <a:gd name="csX13" fmla="*/ 1028700 w 2022475"/>
              <a:gd name="csY13" fmla="*/ 1172488 h 1826538"/>
              <a:gd name="csX14" fmla="*/ 1123950 w 2022475"/>
              <a:gd name="csY14" fmla="*/ 1051838 h 1826538"/>
              <a:gd name="csX15" fmla="*/ 1187450 w 2022475"/>
              <a:gd name="csY15" fmla="*/ 1061363 h 1826538"/>
              <a:gd name="csX16" fmla="*/ 1216025 w 2022475"/>
              <a:gd name="csY16" fmla="*/ 1039138 h 1826538"/>
              <a:gd name="csX17" fmla="*/ 1622425 w 2022475"/>
              <a:gd name="csY17" fmla="*/ 670838 h 1826538"/>
              <a:gd name="csX18" fmla="*/ 1698625 w 2022475"/>
              <a:gd name="csY18" fmla="*/ 632738 h 1826538"/>
              <a:gd name="csX19" fmla="*/ 1819275 w 2022475"/>
              <a:gd name="csY19" fmla="*/ 597813 h 1826538"/>
              <a:gd name="csX20" fmla="*/ 1987550 w 2022475"/>
              <a:gd name="csY20" fmla="*/ 597813 h 1826538"/>
              <a:gd name="csX21" fmla="*/ 2022475 w 2022475"/>
              <a:gd name="csY21" fmla="*/ 420013 h 1826538"/>
              <a:gd name="csX22" fmla="*/ 1958975 w 2022475"/>
              <a:gd name="csY22" fmla="*/ 407313 h 1826538"/>
              <a:gd name="csX23" fmla="*/ 1920875 w 2022475"/>
              <a:gd name="csY23" fmla="*/ 321588 h 1826538"/>
              <a:gd name="csX24" fmla="*/ 1936750 w 2022475"/>
              <a:gd name="csY24" fmla="*/ 204113 h 1826538"/>
              <a:gd name="csX25" fmla="*/ 1174750 w 2022475"/>
              <a:gd name="csY25" fmla="*/ 51713 h 1826538"/>
              <a:gd name="csX26" fmla="*/ 1009108 w 2022475"/>
              <a:gd name="csY26" fmla="*/ 122322 h 1826538"/>
              <a:gd name="csX27" fmla="*/ 907554 w 2022475"/>
              <a:gd name="csY27" fmla="*/ 0 h 1826538"/>
              <a:gd name="csX28" fmla="*/ 840647 w 2022475"/>
              <a:gd name="csY28" fmla="*/ 307773 h 1826538"/>
              <a:gd name="csX29" fmla="*/ 757075 w 2022475"/>
              <a:gd name="csY29" fmla="*/ 435638 h 1826538"/>
              <a:gd name="csX30" fmla="*/ 781754 w 2022475"/>
              <a:gd name="csY30" fmla="*/ 479652 h 1826538"/>
              <a:gd name="csX31" fmla="*/ 762170 w 2022475"/>
              <a:gd name="csY31" fmla="*/ 558923 h 1826538"/>
              <a:gd name="csX32" fmla="*/ 755898 w 2022475"/>
              <a:gd name="csY32" fmla="*/ 673533 h 1826538"/>
              <a:gd name="csX33" fmla="*/ 790575 w 2022475"/>
              <a:gd name="csY33" fmla="*/ 801013 h 1826538"/>
              <a:gd name="csX34" fmla="*/ 860425 w 2022475"/>
              <a:gd name="csY34" fmla="*/ 899438 h 1826538"/>
              <a:gd name="csX35" fmla="*/ 927100 w 2022475"/>
              <a:gd name="csY35" fmla="*/ 959763 h 1826538"/>
              <a:gd name="csX36" fmla="*/ 993775 w 2022475"/>
              <a:gd name="csY36" fmla="*/ 1001038 h 1826538"/>
              <a:gd name="csX37" fmla="*/ 946150 w 2022475"/>
              <a:gd name="csY37" fmla="*/ 1045488 h 1826538"/>
              <a:gd name="csX38" fmla="*/ 828675 w 2022475"/>
              <a:gd name="csY38" fmla="*/ 1658263 h 1826538"/>
              <a:gd name="csX39" fmla="*/ 215900 w 2022475"/>
              <a:gd name="csY39" fmla="*/ 1534438 h 1826538"/>
              <a:gd name="csX0" fmla="*/ 215900 w 2022475"/>
              <a:gd name="csY0" fmla="*/ 1534438 h 1826538"/>
              <a:gd name="csX1" fmla="*/ 69850 w 2022475"/>
              <a:gd name="csY1" fmla="*/ 1064538 h 1826538"/>
              <a:gd name="csX2" fmla="*/ 57150 w 2022475"/>
              <a:gd name="csY2" fmla="*/ 1188363 h 1826538"/>
              <a:gd name="csX3" fmla="*/ 193675 w 2022475"/>
              <a:gd name="csY3" fmla="*/ 1220113 h 1826538"/>
              <a:gd name="csX4" fmla="*/ 31750 w 2022475"/>
              <a:gd name="csY4" fmla="*/ 1423313 h 1826538"/>
              <a:gd name="csX5" fmla="*/ 15875 w 2022475"/>
              <a:gd name="csY5" fmla="*/ 1483638 h 1826538"/>
              <a:gd name="csX6" fmla="*/ 0 w 2022475"/>
              <a:gd name="csY6" fmla="*/ 1556663 h 1826538"/>
              <a:gd name="csX7" fmla="*/ 22225 w 2022475"/>
              <a:gd name="csY7" fmla="*/ 1604288 h 1826538"/>
              <a:gd name="csX8" fmla="*/ 69850 w 2022475"/>
              <a:gd name="csY8" fmla="*/ 1674138 h 1826538"/>
              <a:gd name="csX9" fmla="*/ 850900 w 2022475"/>
              <a:gd name="csY9" fmla="*/ 1826538 h 1826538"/>
              <a:gd name="csX10" fmla="*/ 927100 w 2022475"/>
              <a:gd name="csY10" fmla="*/ 1429663 h 1826538"/>
              <a:gd name="csX11" fmla="*/ 971550 w 2022475"/>
              <a:gd name="csY11" fmla="*/ 1305838 h 1826538"/>
              <a:gd name="csX12" fmla="*/ 1028700 w 2022475"/>
              <a:gd name="csY12" fmla="*/ 1172488 h 1826538"/>
              <a:gd name="csX13" fmla="*/ 1123950 w 2022475"/>
              <a:gd name="csY13" fmla="*/ 1051838 h 1826538"/>
              <a:gd name="csX14" fmla="*/ 1187450 w 2022475"/>
              <a:gd name="csY14" fmla="*/ 1061363 h 1826538"/>
              <a:gd name="csX15" fmla="*/ 1216025 w 2022475"/>
              <a:gd name="csY15" fmla="*/ 1039138 h 1826538"/>
              <a:gd name="csX16" fmla="*/ 1622425 w 2022475"/>
              <a:gd name="csY16" fmla="*/ 670838 h 1826538"/>
              <a:gd name="csX17" fmla="*/ 1698625 w 2022475"/>
              <a:gd name="csY17" fmla="*/ 632738 h 1826538"/>
              <a:gd name="csX18" fmla="*/ 1819275 w 2022475"/>
              <a:gd name="csY18" fmla="*/ 597813 h 1826538"/>
              <a:gd name="csX19" fmla="*/ 1987550 w 2022475"/>
              <a:gd name="csY19" fmla="*/ 597813 h 1826538"/>
              <a:gd name="csX20" fmla="*/ 2022475 w 2022475"/>
              <a:gd name="csY20" fmla="*/ 420013 h 1826538"/>
              <a:gd name="csX21" fmla="*/ 1958975 w 2022475"/>
              <a:gd name="csY21" fmla="*/ 407313 h 1826538"/>
              <a:gd name="csX22" fmla="*/ 1920875 w 2022475"/>
              <a:gd name="csY22" fmla="*/ 321588 h 1826538"/>
              <a:gd name="csX23" fmla="*/ 1936750 w 2022475"/>
              <a:gd name="csY23" fmla="*/ 204113 h 1826538"/>
              <a:gd name="csX24" fmla="*/ 1174750 w 2022475"/>
              <a:gd name="csY24" fmla="*/ 51713 h 1826538"/>
              <a:gd name="csX25" fmla="*/ 1009108 w 2022475"/>
              <a:gd name="csY25" fmla="*/ 122322 h 1826538"/>
              <a:gd name="csX26" fmla="*/ 907554 w 2022475"/>
              <a:gd name="csY26" fmla="*/ 0 h 1826538"/>
              <a:gd name="csX27" fmla="*/ 840647 w 2022475"/>
              <a:gd name="csY27" fmla="*/ 307773 h 1826538"/>
              <a:gd name="csX28" fmla="*/ 757075 w 2022475"/>
              <a:gd name="csY28" fmla="*/ 435638 h 1826538"/>
              <a:gd name="csX29" fmla="*/ 781754 w 2022475"/>
              <a:gd name="csY29" fmla="*/ 479652 h 1826538"/>
              <a:gd name="csX30" fmla="*/ 762170 w 2022475"/>
              <a:gd name="csY30" fmla="*/ 558923 h 1826538"/>
              <a:gd name="csX31" fmla="*/ 755898 w 2022475"/>
              <a:gd name="csY31" fmla="*/ 673533 h 1826538"/>
              <a:gd name="csX32" fmla="*/ 790575 w 2022475"/>
              <a:gd name="csY32" fmla="*/ 801013 h 1826538"/>
              <a:gd name="csX33" fmla="*/ 860425 w 2022475"/>
              <a:gd name="csY33" fmla="*/ 899438 h 1826538"/>
              <a:gd name="csX34" fmla="*/ 927100 w 2022475"/>
              <a:gd name="csY34" fmla="*/ 959763 h 1826538"/>
              <a:gd name="csX35" fmla="*/ 993775 w 2022475"/>
              <a:gd name="csY35" fmla="*/ 1001038 h 1826538"/>
              <a:gd name="csX36" fmla="*/ 946150 w 2022475"/>
              <a:gd name="csY36" fmla="*/ 1045488 h 1826538"/>
              <a:gd name="csX37" fmla="*/ 828675 w 2022475"/>
              <a:gd name="csY37" fmla="*/ 1658263 h 1826538"/>
              <a:gd name="csX38" fmla="*/ 215900 w 2022475"/>
              <a:gd name="csY38" fmla="*/ 1534438 h 1826538"/>
              <a:gd name="csX0" fmla="*/ 215900 w 2022475"/>
              <a:gd name="csY0" fmla="*/ 1534438 h 1826538"/>
              <a:gd name="csX1" fmla="*/ 57150 w 2022475"/>
              <a:gd name="csY1" fmla="*/ 1188363 h 1826538"/>
              <a:gd name="csX2" fmla="*/ 193675 w 2022475"/>
              <a:gd name="csY2" fmla="*/ 1220113 h 1826538"/>
              <a:gd name="csX3" fmla="*/ 31750 w 2022475"/>
              <a:gd name="csY3" fmla="*/ 1423313 h 1826538"/>
              <a:gd name="csX4" fmla="*/ 15875 w 2022475"/>
              <a:gd name="csY4" fmla="*/ 1483638 h 1826538"/>
              <a:gd name="csX5" fmla="*/ 0 w 2022475"/>
              <a:gd name="csY5" fmla="*/ 1556663 h 1826538"/>
              <a:gd name="csX6" fmla="*/ 22225 w 2022475"/>
              <a:gd name="csY6" fmla="*/ 1604288 h 1826538"/>
              <a:gd name="csX7" fmla="*/ 69850 w 2022475"/>
              <a:gd name="csY7" fmla="*/ 1674138 h 1826538"/>
              <a:gd name="csX8" fmla="*/ 850900 w 2022475"/>
              <a:gd name="csY8" fmla="*/ 1826538 h 1826538"/>
              <a:gd name="csX9" fmla="*/ 927100 w 2022475"/>
              <a:gd name="csY9" fmla="*/ 1429663 h 1826538"/>
              <a:gd name="csX10" fmla="*/ 971550 w 2022475"/>
              <a:gd name="csY10" fmla="*/ 1305838 h 1826538"/>
              <a:gd name="csX11" fmla="*/ 1028700 w 2022475"/>
              <a:gd name="csY11" fmla="*/ 1172488 h 1826538"/>
              <a:gd name="csX12" fmla="*/ 1123950 w 2022475"/>
              <a:gd name="csY12" fmla="*/ 1051838 h 1826538"/>
              <a:gd name="csX13" fmla="*/ 1187450 w 2022475"/>
              <a:gd name="csY13" fmla="*/ 1061363 h 1826538"/>
              <a:gd name="csX14" fmla="*/ 1216025 w 2022475"/>
              <a:gd name="csY14" fmla="*/ 1039138 h 1826538"/>
              <a:gd name="csX15" fmla="*/ 1622425 w 2022475"/>
              <a:gd name="csY15" fmla="*/ 670838 h 1826538"/>
              <a:gd name="csX16" fmla="*/ 1698625 w 2022475"/>
              <a:gd name="csY16" fmla="*/ 632738 h 1826538"/>
              <a:gd name="csX17" fmla="*/ 1819275 w 2022475"/>
              <a:gd name="csY17" fmla="*/ 597813 h 1826538"/>
              <a:gd name="csX18" fmla="*/ 1987550 w 2022475"/>
              <a:gd name="csY18" fmla="*/ 597813 h 1826538"/>
              <a:gd name="csX19" fmla="*/ 2022475 w 2022475"/>
              <a:gd name="csY19" fmla="*/ 420013 h 1826538"/>
              <a:gd name="csX20" fmla="*/ 1958975 w 2022475"/>
              <a:gd name="csY20" fmla="*/ 407313 h 1826538"/>
              <a:gd name="csX21" fmla="*/ 1920875 w 2022475"/>
              <a:gd name="csY21" fmla="*/ 321588 h 1826538"/>
              <a:gd name="csX22" fmla="*/ 1936750 w 2022475"/>
              <a:gd name="csY22" fmla="*/ 204113 h 1826538"/>
              <a:gd name="csX23" fmla="*/ 1174750 w 2022475"/>
              <a:gd name="csY23" fmla="*/ 51713 h 1826538"/>
              <a:gd name="csX24" fmla="*/ 1009108 w 2022475"/>
              <a:gd name="csY24" fmla="*/ 122322 h 1826538"/>
              <a:gd name="csX25" fmla="*/ 907554 w 2022475"/>
              <a:gd name="csY25" fmla="*/ 0 h 1826538"/>
              <a:gd name="csX26" fmla="*/ 840647 w 2022475"/>
              <a:gd name="csY26" fmla="*/ 307773 h 1826538"/>
              <a:gd name="csX27" fmla="*/ 757075 w 2022475"/>
              <a:gd name="csY27" fmla="*/ 435638 h 1826538"/>
              <a:gd name="csX28" fmla="*/ 781754 w 2022475"/>
              <a:gd name="csY28" fmla="*/ 479652 h 1826538"/>
              <a:gd name="csX29" fmla="*/ 762170 w 2022475"/>
              <a:gd name="csY29" fmla="*/ 558923 h 1826538"/>
              <a:gd name="csX30" fmla="*/ 755898 w 2022475"/>
              <a:gd name="csY30" fmla="*/ 673533 h 1826538"/>
              <a:gd name="csX31" fmla="*/ 790575 w 2022475"/>
              <a:gd name="csY31" fmla="*/ 801013 h 1826538"/>
              <a:gd name="csX32" fmla="*/ 860425 w 2022475"/>
              <a:gd name="csY32" fmla="*/ 899438 h 1826538"/>
              <a:gd name="csX33" fmla="*/ 927100 w 2022475"/>
              <a:gd name="csY33" fmla="*/ 959763 h 1826538"/>
              <a:gd name="csX34" fmla="*/ 993775 w 2022475"/>
              <a:gd name="csY34" fmla="*/ 1001038 h 1826538"/>
              <a:gd name="csX35" fmla="*/ 946150 w 2022475"/>
              <a:gd name="csY35" fmla="*/ 1045488 h 1826538"/>
              <a:gd name="csX36" fmla="*/ 828675 w 2022475"/>
              <a:gd name="csY36" fmla="*/ 1658263 h 1826538"/>
              <a:gd name="csX37" fmla="*/ 215900 w 2022475"/>
              <a:gd name="csY37" fmla="*/ 1534438 h 1826538"/>
              <a:gd name="csX0" fmla="*/ 215900 w 2022475"/>
              <a:gd name="csY0" fmla="*/ 1534438 h 1826538"/>
              <a:gd name="csX1" fmla="*/ 193675 w 2022475"/>
              <a:gd name="csY1" fmla="*/ 1220113 h 1826538"/>
              <a:gd name="csX2" fmla="*/ 31750 w 2022475"/>
              <a:gd name="csY2" fmla="*/ 1423313 h 1826538"/>
              <a:gd name="csX3" fmla="*/ 15875 w 2022475"/>
              <a:gd name="csY3" fmla="*/ 1483638 h 1826538"/>
              <a:gd name="csX4" fmla="*/ 0 w 2022475"/>
              <a:gd name="csY4" fmla="*/ 1556663 h 1826538"/>
              <a:gd name="csX5" fmla="*/ 22225 w 2022475"/>
              <a:gd name="csY5" fmla="*/ 1604288 h 1826538"/>
              <a:gd name="csX6" fmla="*/ 69850 w 2022475"/>
              <a:gd name="csY6" fmla="*/ 1674138 h 1826538"/>
              <a:gd name="csX7" fmla="*/ 850900 w 2022475"/>
              <a:gd name="csY7" fmla="*/ 1826538 h 1826538"/>
              <a:gd name="csX8" fmla="*/ 927100 w 2022475"/>
              <a:gd name="csY8" fmla="*/ 1429663 h 1826538"/>
              <a:gd name="csX9" fmla="*/ 971550 w 2022475"/>
              <a:gd name="csY9" fmla="*/ 1305838 h 1826538"/>
              <a:gd name="csX10" fmla="*/ 1028700 w 2022475"/>
              <a:gd name="csY10" fmla="*/ 1172488 h 1826538"/>
              <a:gd name="csX11" fmla="*/ 1123950 w 2022475"/>
              <a:gd name="csY11" fmla="*/ 1051838 h 1826538"/>
              <a:gd name="csX12" fmla="*/ 1187450 w 2022475"/>
              <a:gd name="csY12" fmla="*/ 1061363 h 1826538"/>
              <a:gd name="csX13" fmla="*/ 1216025 w 2022475"/>
              <a:gd name="csY13" fmla="*/ 1039138 h 1826538"/>
              <a:gd name="csX14" fmla="*/ 1622425 w 2022475"/>
              <a:gd name="csY14" fmla="*/ 670838 h 1826538"/>
              <a:gd name="csX15" fmla="*/ 1698625 w 2022475"/>
              <a:gd name="csY15" fmla="*/ 632738 h 1826538"/>
              <a:gd name="csX16" fmla="*/ 1819275 w 2022475"/>
              <a:gd name="csY16" fmla="*/ 597813 h 1826538"/>
              <a:gd name="csX17" fmla="*/ 1987550 w 2022475"/>
              <a:gd name="csY17" fmla="*/ 597813 h 1826538"/>
              <a:gd name="csX18" fmla="*/ 2022475 w 2022475"/>
              <a:gd name="csY18" fmla="*/ 420013 h 1826538"/>
              <a:gd name="csX19" fmla="*/ 1958975 w 2022475"/>
              <a:gd name="csY19" fmla="*/ 407313 h 1826538"/>
              <a:gd name="csX20" fmla="*/ 1920875 w 2022475"/>
              <a:gd name="csY20" fmla="*/ 321588 h 1826538"/>
              <a:gd name="csX21" fmla="*/ 1936750 w 2022475"/>
              <a:gd name="csY21" fmla="*/ 204113 h 1826538"/>
              <a:gd name="csX22" fmla="*/ 1174750 w 2022475"/>
              <a:gd name="csY22" fmla="*/ 51713 h 1826538"/>
              <a:gd name="csX23" fmla="*/ 1009108 w 2022475"/>
              <a:gd name="csY23" fmla="*/ 122322 h 1826538"/>
              <a:gd name="csX24" fmla="*/ 907554 w 2022475"/>
              <a:gd name="csY24" fmla="*/ 0 h 1826538"/>
              <a:gd name="csX25" fmla="*/ 840647 w 2022475"/>
              <a:gd name="csY25" fmla="*/ 307773 h 1826538"/>
              <a:gd name="csX26" fmla="*/ 757075 w 2022475"/>
              <a:gd name="csY26" fmla="*/ 435638 h 1826538"/>
              <a:gd name="csX27" fmla="*/ 781754 w 2022475"/>
              <a:gd name="csY27" fmla="*/ 479652 h 1826538"/>
              <a:gd name="csX28" fmla="*/ 762170 w 2022475"/>
              <a:gd name="csY28" fmla="*/ 558923 h 1826538"/>
              <a:gd name="csX29" fmla="*/ 755898 w 2022475"/>
              <a:gd name="csY29" fmla="*/ 673533 h 1826538"/>
              <a:gd name="csX30" fmla="*/ 790575 w 2022475"/>
              <a:gd name="csY30" fmla="*/ 801013 h 1826538"/>
              <a:gd name="csX31" fmla="*/ 860425 w 2022475"/>
              <a:gd name="csY31" fmla="*/ 899438 h 1826538"/>
              <a:gd name="csX32" fmla="*/ 927100 w 2022475"/>
              <a:gd name="csY32" fmla="*/ 959763 h 1826538"/>
              <a:gd name="csX33" fmla="*/ 993775 w 2022475"/>
              <a:gd name="csY33" fmla="*/ 1001038 h 1826538"/>
              <a:gd name="csX34" fmla="*/ 946150 w 2022475"/>
              <a:gd name="csY34" fmla="*/ 1045488 h 1826538"/>
              <a:gd name="csX35" fmla="*/ 828675 w 2022475"/>
              <a:gd name="csY35" fmla="*/ 1658263 h 1826538"/>
              <a:gd name="csX36" fmla="*/ 215900 w 2022475"/>
              <a:gd name="csY36" fmla="*/ 1534438 h 1826538"/>
              <a:gd name="csX0" fmla="*/ 215900 w 2022475"/>
              <a:gd name="csY0" fmla="*/ 1534438 h 1826538"/>
              <a:gd name="csX1" fmla="*/ 31750 w 2022475"/>
              <a:gd name="csY1" fmla="*/ 1423313 h 1826538"/>
              <a:gd name="csX2" fmla="*/ 15875 w 2022475"/>
              <a:gd name="csY2" fmla="*/ 1483638 h 1826538"/>
              <a:gd name="csX3" fmla="*/ 0 w 2022475"/>
              <a:gd name="csY3" fmla="*/ 1556663 h 1826538"/>
              <a:gd name="csX4" fmla="*/ 22225 w 2022475"/>
              <a:gd name="csY4" fmla="*/ 1604288 h 1826538"/>
              <a:gd name="csX5" fmla="*/ 69850 w 2022475"/>
              <a:gd name="csY5" fmla="*/ 1674138 h 1826538"/>
              <a:gd name="csX6" fmla="*/ 850900 w 2022475"/>
              <a:gd name="csY6" fmla="*/ 1826538 h 1826538"/>
              <a:gd name="csX7" fmla="*/ 927100 w 2022475"/>
              <a:gd name="csY7" fmla="*/ 1429663 h 1826538"/>
              <a:gd name="csX8" fmla="*/ 971550 w 2022475"/>
              <a:gd name="csY8" fmla="*/ 1305838 h 1826538"/>
              <a:gd name="csX9" fmla="*/ 1028700 w 2022475"/>
              <a:gd name="csY9" fmla="*/ 1172488 h 1826538"/>
              <a:gd name="csX10" fmla="*/ 1123950 w 2022475"/>
              <a:gd name="csY10" fmla="*/ 1051838 h 1826538"/>
              <a:gd name="csX11" fmla="*/ 1187450 w 2022475"/>
              <a:gd name="csY11" fmla="*/ 1061363 h 1826538"/>
              <a:gd name="csX12" fmla="*/ 1216025 w 2022475"/>
              <a:gd name="csY12" fmla="*/ 1039138 h 1826538"/>
              <a:gd name="csX13" fmla="*/ 1622425 w 2022475"/>
              <a:gd name="csY13" fmla="*/ 670838 h 1826538"/>
              <a:gd name="csX14" fmla="*/ 1698625 w 2022475"/>
              <a:gd name="csY14" fmla="*/ 632738 h 1826538"/>
              <a:gd name="csX15" fmla="*/ 1819275 w 2022475"/>
              <a:gd name="csY15" fmla="*/ 597813 h 1826538"/>
              <a:gd name="csX16" fmla="*/ 1987550 w 2022475"/>
              <a:gd name="csY16" fmla="*/ 597813 h 1826538"/>
              <a:gd name="csX17" fmla="*/ 2022475 w 2022475"/>
              <a:gd name="csY17" fmla="*/ 420013 h 1826538"/>
              <a:gd name="csX18" fmla="*/ 1958975 w 2022475"/>
              <a:gd name="csY18" fmla="*/ 407313 h 1826538"/>
              <a:gd name="csX19" fmla="*/ 1920875 w 2022475"/>
              <a:gd name="csY19" fmla="*/ 321588 h 1826538"/>
              <a:gd name="csX20" fmla="*/ 1936750 w 2022475"/>
              <a:gd name="csY20" fmla="*/ 204113 h 1826538"/>
              <a:gd name="csX21" fmla="*/ 1174750 w 2022475"/>
              <a:gd name="csY21" fmla="*/ 51713 h 1826538"/>
              <a:gd name="csX22" fmla="*/ 1009108 w 2022475"/>
              <a:gd name="csY22" fmla="*/ 122322 h 1826538"/>
              <a:gd name="csX23" fmla="*/ 907554 w 2022475"/>
              <a:gd name="csY23" fmla="*/ 0 h 1826538"/>
              <a:gd name="csX24" fmla="*/ 840647 w 2022475"/>
              <a:gd name="csY24" fmla="*/ 307773 h 1826538"/>
              <a:gd name="csX25" fmla="*/ 757075 w 2022475"/>
              <a:gd name="csY25" fmla="*/ 435638 h 1826538"/>
              <a:gd name="csX26" fmla="*/ 781754 w 2022475"/>
              <a:gd name="csY26" fmla="*/ 479652 h 1826538"/>
              <a:gd name="csX27" fmla="*/ 762170 w 2022475"/>
              <a:gd name="csY27" fmla="*/ 558923 h 1826538"/>
              <a:gd name="csX28" fmla="*/ 755898 w 2022475"/>
              <a:gd name="csY28" fmla="*/ 673533 h 1826538"/>
              <a:gd name="csX29" fmla="*/ 790575 w 2022475"/>
              <a:gd name="csY29" fmla="*/ 801013 h 1826538"/>
              <a:gd name="csX30" fmla="*/ 860425 w 2022475"/>
              <a:gd name="csY30" fmla="*/ 899438 h 1826538"/>
              <a:gd name="csX31" fmla="*/ 927100 w 2022475"/>
              <a:gd name="csY31" fmla="*/ 959763 h 1826538"/>
              <a:gd name="csX32" fmla="*/ 993775 w 2022475"/>
              <a:gd name="csY32" fmla="*/ 1001038 h 1826538"/>
              <a:gd name="csX33" fmla="*/ 946150 w 2022475"/>
              <a:gd name="csY33" fmla="*/ 1045488 h 1826538"/>
              <a:gd name="csX34" fmla="*/ 828675 w 2022475"/>
              <a:gd name="csY34" fmla="*/ 1658263 h 1826538"/>
              <a:gd name="csX35" fmla="*/ 215900 w 2022475"/>
              <a:gd name="csY35" fmla="*/ 1534438 h 1826538"/>
              <a:gd name="csX0" fmla="*/ 215900 w 2022475"/>
              <a:gd name="csY0" fmla="*/ 1534438 h 1826538"/>
              <a:gd name="csX1" fmla="*/ 15875 w 2022475"/>
              <a:gd name="csY1" fmla="*/ 1483638 h 1826538"/>
              <a:gd name="csX2" fmla="*/ 0 w 2022475"/>
              <a:gd name="csY2" fmla="*/ 1556663 h 1826538"/>
              <a:gd name="csX3" fmla="*/ 22225 w 2022475"/>
              <a:gd name="csY3" fmla="*/ 1604288 h 1826538"/>
              <a:gd name="csX4" fmla="*/ 69850 w 2022475"/>
              <a:gd name="csY4" fmla="*/ 1674138 h 1826538"/>
              <a:gd name="csX5" fmla="*/ 850900 w 2022475"/>
              <a:gd name="csY5" fmla="*/ 1826538 h 1826538"/>
              <a:gd name="csX6" fmla="*/ 927100 w 2022475"/>
              <a:gd name="csY6" fmla="*/ 1429663 h 1826538"/>
              <a:gd name="csX7" fmla="*/ 971550 w 2022475"/>
              <a:gd name="csY7" fmla="*/ 1305838 h 1826538"/>
              <a:gd name="csX8" fmla="*/ 1028700 w 2022475"/>
              <a:gd name="csY8" fmla="*/ 1172488 h 1826538"/>
              <a:gd name="csX9" fmla="*/ 1123950 w 2022475"/>
              <a:gd name="csY9" fmla="*/ 1051838 h 1826538"/>
              <a:gd name="csX10" fmla="*/ 1187450 w 2022475"/>
              <a:gd name="csY10" fmla="*/ 1061363 h 1826538"/>
              <a:gd name="csX11" fmla="*/ 1216025 w 2022475"/>
              <a:gd name="csY11" fmla="*/ 1039138 h 1826538"/>
              <a:gd name="csX12" fmla="*/ 1622425 w 2022475"/>
              <a:gd name="csY12" fmla="*/ 670838 h 1826538"/>
              <a:gd name="csX13" fmla="*/ 1698625 w 2022475"/>
              <a:gd name="csY13" fmla="*/ 632738 h 1826538"/>
              <a:gd name="csX14" fmla="*/ 1819275 w 2022475"/>
              <a:gd name="csY14" fmla="*/ 597813 h 1826538"/>
              <a:gd name="csX15" fmla="*/ 1987550 w 2022475"/>
              <a:gd name="csY15" fmla="*/ 597813 h 1826538"/>
              <a:gd name="csX16" fmla="*/ 2022475 w 2022475"/>
              <a:gd name="csY16" fmla="*/ 420013 h 1826538"/>
              <a:gd name="csX17" fmla="*/ 1958975 w 2022475"/>
              <a:gd name="csY17" fmla="*/ 407313 h 1826538"/>
              <a:gd name="csX18" fmla="*/ 1920875 w 2022475"/>
              <a:gd name="csY18" fmla="*/ 321588 h 1826538"/>
              <a:gd name="csX19" fmla="*/ 1936750 w 2022475"/>
              <a:gd name="csY19" fmla="*/ 204113 h 1826538"/>
              <a:gd name="csX20" fmla="*/ 1174750 w 2022475"/>
              <a:gd name="csY20" fmla="*/ 51713 h 1826538"/>
              <a:gd name="csX21" fmla="*/ 1009108 w 2022475"/>
              <a:gd name="csY21" fmla="*/ 122322 h 1826538"/>
              <a:gd name="csX22" fmla="*/ 907554 w 2022475"/>
              <a:gd name="csY22" fmla="*/ 0 h 1826538"/>
              <a:gd name="csX23" fmla="*/ 840647 w 2022475"/>
              <a:gd name="csY23" fmla="*/ 307773 h 1826538"/>
              <a:gd name="csX24" fmla="*/ 757075 w 2022475"/>
              <a:gd name="csY24" fmla="*/ 435638 h 1826538"/>
              <a:gd name="csX25" fmla="*/ 781754 w 2022475"/>
              <a:gd name="csY25" fmla="*/ 479652 h 1826538"/>
              <a:gd name="csX26" fmla="*/ 762170 w 2022475"/>
              <a:gd name="csY26" fmla="*/ 558923 h 1826538"/>
              <a:gd name="csX27" fmla="*/ 755898 w 2022475"/>
              <a:gd name="csY27" fmla="*/ 673533 h 1826538"/>
              <a:gd name="csX28" fmla="*/ 790575 w 2022475"/>
              <a:gd name="csY28" fmla="*/ 801013 h 1826538"/>
              <a:gd name="csX29" fmla="*/ 860425 w 2022475"/>
              <a:gd name="csY29" fmla="*/ 899438 h 1826538"/>
              <a:gd name="csX30" fmla="*/ 927100 w 2022475"/>
              <a:gd name="csY30" fmla="*/ 959763 h 1826538"/>
              <a:gd name="csX31" fmla="*/ 993775 w 2022475"/>
              <a:gd name="csY31" fmla="*/ 1001038 h 1826538"/>
              <a:gd name="csX32" fmla="*/ 946150 w 2022475"/>
              <a:gd name="csY32" fmla="*/ 1045488 h 1826538"/>
              <a:gd name="csX33" fmla="*/ 828675 w 2022475"/>
              <a:gd name="csY33" fmla="*/ 1658263 h 1826538"/>
              <a:gd name="csX34" fmla="*/ 215900 w 2022475"/>
              <a:gd name="csY34" fmla="*/ 1534438 h 1826538"/>
              <a:gd name="csX0" fmla="*/ 215900 w 2022475"/>
              <a:gd name="csY0" fmla="*/ 1534438 h 1826538"/>
              <a:gd name="csX1" fmla="*/ 0 w 2022475"/>
              <a:gd name="csY1" fmla="*/ 1556663 h 1826538"/>
              <a:gd name="csX2" fmla="*/ 22225 w 2022475"/>
              <a:gd name="csY2" fmla="*/ 1604288 h 1826538"/>
              <a:gd name="csX3" fmla="*/ 69850 w 2022475"/>
              <a:gd name="csY3" fmla="*/ 1674138 h 1826538"/>
              <a:gd name="csX4" fmla="*/ 850900 w 2022475"/>
              <a:gd name="csY4" fmla="*/ 1826538 h 1826538"/>
              <a:gd name="csX5" fmla="*/ 927100 w 2022475"/>
              <a:gd name="csY5" fmla="*/ 1429663 h 1826538"/>
              <a:gd name="csX6" fmla="*/ 971550 w 2022475"/>
              <a:gd name="csY6" fmla="*/ 1305838 h 1826538"/>
              <a:gd name="csX7" fmla="*/ 1028700 w 2022475"/>
              <a:gd name="csY7" fmla="*/ 1172488 h 1826538"/>
              <a:gd name="csX8" fmla="*/ 1123950 w 2022475"/>
              <a:gd name="csY8" fmla="*/ 1051838 h 1826538"/>
              <a:gd name="csX9" fmla="*/ 1187450 w 2022475"/>
              <a:gd name="csY9" fmla="*/ 1061363 h 1826538"/>
              <a:gd name="csX10" fmla="*/ 1216025 w 2022475"/>
              <a:gd name="csY10" fmla="*/ 1039138 h 1826538"/>
              <a:gd name="csX11" fmla="*/ 1622425 w 2022475"/>
              <a:gd name="csY11" fmla="*/ 670838 h 1826538"/>
              <a:gd name="csX12" fmla="*/ 1698625 w 2022475"/>
              <a:gd name="csY12" fmla="*/ 632738 h 1826538"/>
              <a:gd name="csX13" fmla="*/ 1819275 w 2022475"/>
              <a:gd name="csY13" fmla="*/ 597813 h 1826538"/>
              <a:gd name="csX14" fmla="*/ 1987550 w 2022475"/>
              <a:gd name="csY14" fmla="*/ 597813 h 1826538"/>
              <a:gd name="csX15" fmla="*/ 2022475 w 2022475"/>
              <a:gd name="csY15" fmla="*/ 420013 h 1826538"/>
              <a:gd name="csX16" fmla="*/ 1958975 w 2022475"/>
              <a:gd name="csY16" fmla="*/ 407313 h 1826538"/>
              <a:gd name="csX17" fmla="*/ 1920875 w 2022475"/>
              <a:gd name="csY17" fmla="*/ 321588 h 1826538"/>
              <a:gd name="csX18" fmla="*/ 1936750 w 2022475"/>
              <a:gd name="csY18" fmla="*/ 204113 h 1826538"/>
              <a:gd name="csX19" fmla="*/ 1174750 w 2022475"/>
              <a:gd name="csY19" fmla="*/ 51713 h 1826538"/>
              <a:gd name="csX20" fmla="*/ 1009108 w 2022475"/>
              <a:gd name="csY20" fmla="*/ 122322 h 1826538"/>
              <a:gd name="csX21" fmla="*/ 907554 w 2022475"/>
              <a:gd name="csY21" fmla="*/ 0 h 1826538"/>
              <a:gd name="csX22" fmla="*/ 840647 w 2022475"/>
              <a:gd name="csY22" fmla="*/ 307773 h 1826538"/>
              <a:gd name="csX23" fmla="*/ 757075 w 2022475"/>
              <a:gd name="csY23" fmla="*/ 435638 h 1826538"/>
              <a:gd name="csX24" fmla="*/ 781754 w 2022475"/>
              <a:gd name="csY24" fmla="*/ 479652 h 1826538"/>
              <a:gd name="csX25" fmla="*/ 762170 w 2022475"/>
              <a:gd name="csY25" fmla="*/ 558923 h 1826538"/>
              <a:gd name="csX26" fmla="*/ 755898 w 2022475"/>
              <a:gd name="csY26" fmla="*/ 673533 h 1826538"/>
              <a:gd name="csX27" fmla="*/ 790575 w 2022475"/>
              <a:gd name="csY27" fmla="*/ 801013 h 1826538"/>
              <a:gd name="csX28" fmla="*/ 860425 w 2022475"/>
              <a:gd name="csY28" fmla="*/ 899438 h 1826538"/>
              <a:gd name="csX29" fmla="*/ 927100 w 2022475"/>
              <a:gd name="csY29" fmla="*/ 959763 h 1826538"/>
              <a:gd name="csX30" fmla="*/ 993775 w 2022475"/>
              <a:gd name="csY30" fmla="*/ 1001038 h 1826538"/>
              <a:gd name="csX31" fmla="*/ 946150 w 2022475"/>
              <a:gd name="csY31" fmla="*/ 1045488 h 1826538"/>
              <a:gd name="csX32" fmla="*/ 828675 w 2022475"/>
              <a:gd name="csY32" fmla="*/ 1658263 h 1826538"/>
              <a:gd name="csX33" fmla="*/ 215900 w 2022475"/>
              <a:gd name="csY33" fmla="*/ 1534438 h 1826538"/>
              <a:gd name="csX0" fmla="*/ 193675 w 2000250"/>
              <a:gd name="csY0" fmla="*/ 1534438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32" fmla="*/ 193675 w 2000250"/>
              <a:gd name="csY32" fmla="*/ 1534438 h 1826538"/>
              <a:gd name="csX0" fmla="*/ 806450 w 2000250"/>
              <a:gd name="csY0" fmla="*/ 1658263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0" fmla="*/ 758825 w 1952625"/>
              <a:gd name="csY0" fmla="*/ 1658263 h 1826538"/>
              <a:gd name="csX1" fmla="*/ 0 w 1952625"/>
              <a:gd name="csY1" fmla="*/ 1674138 h 1826538"/>
              <a:gd name="csX2" fmla="*/ 781050 w 1952625"/>
              <a:gd name="csY2" fmla="*/ 1826538 h 1826538"/>
              <a:gd name="csX3" fmla="*/ 857250 w 1952625"/>
              <a:gd name="csY3" fmla="*/ 1429663 h 1826538"/>
              <a:gd name="csX4" fmla="*/ 901700 w 1952625"/>
              <a:gd name="csY4" fmla="*/ 1305838 h 1826538"/>
              <a:gd name="csX5" fmla="*/ 958850 w 1952625"/>
              <a:gd name="csY5" fmla="*/ 1172488 h 1826538"/>
              <a:gd name="csX6" fmla="*/ 1054100 w 1952625"/>
              <a:gd name="csY6" fmla="*/ 1051838 h 1826538"/>
              <a:gd name="csX7" fmla="*/ 1117600 w 1952625"/>
              <a:gd name="csY7" fmla="*/ 1061363 h 1826538"/>
              <a:gd name="csX8" fmla="*/ 1146175 w 1952625"/>
              <a:gd name="csY8" fmla="*/ 1039138 h 1826538"/>
              <a:gd name="csX9" fmla="*/ 1552575 w 1952625"/>
              <a:gd name="csY9" fmla="*/ 670838 h 1826538"/>
              <a:gd name="csX10" fmla="*/ 1628775 w 1952625"/>
              <a:gd name="csY10" fmla="*/ 632738 h 1826538"/>
              <a:gd name="csX11" fmla="*/ 1749425 w 1952625"/>
              <a:gd name="csY11" fmla="*/ 597813 h 1826538"/>
              <a:gd name="csX12" fmla="*/ 1917700 w 1952625"/>
              <a:gd name="csY12" fmla="*/ 597813 h 1826538"/>
              <a:gd name="csX13" fmla="*/ 1952625 w 1952625"/>
              <a:gd name="csY13" fmla="*/ 420013 h 1826538"/>
              <a:gd name="csX14" fmla="*/ 1889125 w 1952625"/>
              <a:gd name="csY14" fmla="*/ 407313 h 1826538"/>
              <a:gd name="csX15" fmla="*/ 1851025 w 1952625"/>
              <a:gd name="csY15" fmla="*/ 321588 h 1826538"/>
              <a:gd name="csX16" fmla="*/ 1866900 w 1952625"/>
              <a:gd name="csY16" fmla="*/ 204113 h 1826538"/>
              <a:gd name="csX17" fmla="*/ 1104900 w 1952625"/>
              <a:gd name="csY17" fmla="*/ 51713 h 1826538"/>
              <a:gd name="csX18" fmla="*/ 939258 w 1952625"/>
              <a:gd name="csY18" fmla="*/ 122322 h 1826538"/>
              <a:gd name="csX19" fmla="*/ 837704 w 1952625"/>
              <a:gd name="csY19" fmla="*/ 0 h 1826538"/>
              <a:gd name="csX20" fmla="*/ 770797 w 1952625"/>
              <a:gd name="csY20" fmla="*/ 307773 h 1826538"/>
              <a:gd name="csX21" fmla="*/ 687225 w 1952625"/>
              <a:gd name="csY21" fmla="*/ 435638 h 1826538"/>
              <a:gd name="csX22" fmla="*/ 711904 w 1952625"/>
              <a:gd name="csY22" fmla="*/ 479652 h 1826538"/>
              <a:gd name="csX23" fmla="*/ 692320 w 1952625"/>
              <a:gd name="csY23" fmla="*/ 558923 h 1826538"/>
              <a:gd name="csX24" fmla="*/ 686048 w 1952625"/>
              <a:gd name="csY24" fmla="*/ 673533 h 1826538"/>
              <a:gd name="csX25" fmla="*/ 720725 w 1952625"/>
              <a:gd name="csY25" fmla="*/ 801013 h 1826538"/>
              <a:gd name="csX26" fmla="*/ 790575 w 1952625"/>
              <a:gd name="csY26" fmla="*/ 899438 h 1826538"/>
              <a:gd name="csX27" fmla="*/ 857250 w 1952625"/>
              <a:gd name="csY27" fmla="*/ 959763 h 1826538"/>
              <a:gd name="csX28" fmla="*/ 923925 w 1952625"/>
              <a:gd name="csY28" fmla="*/ 1001038 h 1826538"/>
              <a:gd name="csX29" fmla="*/ 876300 w 1952625"/>
              <a:gd name="csY29" fmla="*/ 1045488 h 1826538"/>
              <a:gd name="csX30" fmla="*/ 758825 w 1952625"/>
              <a:gd name="csY30" fmla="*/ 1658263 h 1826538"/>
              <a:gd name="csX0" fmla="*/ 74388 w 1268188"/>
              <a:gd name="csY0" fmla="*/ 1658263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29" fmla="*/ 74388 w 1268188"/>
              <a:gd name="csY29" fmla="*/ 1658263 h 1826538"/>
              <a:gd name="csX0" fmla="*/ 191863 w 1268188"/>
              <a:gd name="csY0" fmla="*/ 1045488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0" fmla="*/ 191863 w 1268188"/>
              <a:gd name="csY0" fmla="*/ 104548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27" fmla="*/ 191863 w 1268188"/>
              <a:gd name="csY27" fmla="*/ 104548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369663 w 1268188"/>
              <a:gd name="csY3" fmla="*/ 1051838 h 1429663"/>
              <a:gd name="csX4" fmla="*/ 433163 w 1268188"/>
              <a:gd name="csY4" fmla="*/ 1061363 h 1429663"/>
              <a:gd name="csX5" fmla="*/ 461738 w 1268188"/>
              <a:gd name="csY5" fmla="*/ 1039138 h 1429663"/>
              <a:gd name="csX6" fmla="*/ 868138 w 1268188"/>
              <a:gd name="csY6" fmla="*/ 670838 h 1429663"/>
              <a:gd name="csX7" fmla="*/ 944338 w 1268188"/>
              <a:gd name="csY7" fmla="*/ 632738 h 1429663"/>
              <a:gd name="csX8" fmla="*/ 1064988 w 1268188"/>
              <a:gd name="csY8" fmla="*/ 597813 h 1429663"/>
              <a:gd name="csX9" fmla="*/ 1233263 w 1268188"/>
              <a:gd name="csY9" fmla="*/ 597813 h 1429663"/>
              <a:gd name="csX10" fmla="*/ 1268188 w 1268188"/>
              <a:gd name="csY10" fmla="*/ 420013 h 1429663"/>
              <a:gd name="csX11" fmla="*/ 1204688 w 1268188"/>
              <a:gd name="csY11" fmla="*/ 407313 h 1429663"/>
              <a:gd name="csX12" fmla="*/ 1166588 w 1268188"/>
              <a:gd name="csY12" fmla="*/ 321588 h 1429663"/>
              <a:gd name="csX13" fmla="*/ 1182463 w 1268188"/>
              <a:gd name="csY13" fmla="*/ 204113 h 1429663"/>
              <a:gd name="csX14" fmla="*/ 420463 w 1268188"/>
              <a:gd name="csY14" fmla="*/ 51713 h 1429663"/>
              <a:gd name="csX15" fmla="*/ 254821 w 1268188"/>
              <a:gd name="csY15" fmla="*/ 122322 h 1429663"/>
              <a:gd name="csX16" fmla="*/ 153267 w 1268188"/>
              <a:gd name="csY16" fmla="*/ 0 h 1429663"/>
              <a:gd name="csX17" fmla="*/ 86360 w 1268188"/>
              <a:gd name="csY17" fmla="*/ 307773 h 1429663"/>
              <a:gd name="csX18" fmla="*/ 2788 w 1268188"/>
              <a:gd name="csY18" fmla="*/ 435638 h 1429663"/>
              <a:gd name="csX19" fmla="*/ 27467 w 1268188"/>
              <a:gd name="csY19" fmla="*/ 479652 h 1429663"/>
              <a:gd name="csX20" fmla="*/ 7883 w 1268188"/>
              <a:gd name="csY20" fmla="*/ 558923 h 1429663"/>
              <a:gd name="csX21" fmla="*/ 1611 w 1268188"/>
              <a:gd name="csY21" fmla="*/ 673533 h 1429663"/>
              <a:gd name="csX22" fmla="*/ 36288 w 1268188"/>
              <a:gd name="csY22" fmla="*/ 801013 h 1429663"/>
              <a:gd name="csX23" fmla="*/ 106138 w 1268188"/>
              <a:gd name="csY23" fmla="*/ 899438 h 1429663"/>
              <a:gd name="csX24" fmla="*/ 172813 w 1268188"/>
              <a:gd name="csY24" fmla="*/ 959763 h 1429663"/>
              <a:gd name="csX25" fmla="*/ 239488 w 1268188"/>
              <a:gd name="csY25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369663 w 1268188"/>
              <a:gd name="csY2" fmla="*/ 1051838 h 1429663"/>
              <a:gd name="csX3" fmla="*/ 433163 w 1268188"/>
              <a:gd name="csY3" fmla="*/ 1061363 h 1429663"/>
              <a:gd name="csX4" fmla="*/ 461738 w 1268188"/>
              <a:gd name="csY4" fmla="*/ 1039138 h 1429663"/>
              <a:gd name="csX5" fmla="*/ 868138 w 1268188"/>
              <a:gd name="csY5" fmla="*/ 670838 h 1429663"/>
              <a:gd name="csX6" fmla="*/ 944338 w 1268188"/>
              <a:gd name="csY6" fmla="*/ 632738 h 1429663"/>
              <a:gd name="csX7" fmla="*/ 1064988 w 1268188"/>
              <a:gd name="csY7" fmla="*/ 597813 h 1429663"/>
              <a:gd name="csX8" fmla="*/ 1233263 w 1268188"/>
              <a:gd name="csY8" fmla="*/ 597813 h 1429663"/>
              <a:gd name="csX9" fmla="*/ 1268188 w 1268188"/>
              <a:gd name="csY9" fmla="*/ 420013 h 1429663"/>
              <a:gd name="csX10" fmla="*/ 1204688 w 1268188"/>
              <a:gd name="csY10" fmla="*/ 407313 h 1429663"/>
              <a:gd name="csX11" fmla="*/ 1166588 w 1268188"/>
              <a:gd name="csY11" fmla="*/ 321588 h 1429663"/>
              <a:gd name="csX12" fmla="*/ 1182463 w 1268188"/>
              <a:gd name="csY12" fmla="*/ 204113 h 1429663"/>
              <a:gd name="csX13" fmla="*/ 420463 w 1268188"/>
              <a:gd name="csY13" fmla="*/ 51713 h 1429663"/>
              <a:gd name="csX14" fmla="*/ 254821 w 1268188"/>
              <a:gd name="csY14" fmla="*/ 122322 h 1429663"/>
              <a:gd name="csX15" fmla="*/ 153267 w 1268188"/>
              <a:gd name="csY15" fmla="*/ 0 h 1429663"/>
              <a:gd name="csX16" fmla="*/ 86360 w 1268188"/>
              <a:gd name="csY16" fmla="*/ 307773 h 1429663"/>
              <a:gd name="csX17" fmla="*/ 2788 w 1268188"/>
              <a:gd name="csY17" fmla="*/ 435638 h 1429663"/>
              <a:gd name="csX18" fmla="*/ 27467 w 1268188"/>
              <a:gd name="csY18" fmla="*/ 479652 h 1429663"/>
              <a:gd name="csX19" fmla="*/ 7883 w 1268188"/>
              <a:gd name="csY19" fmla="*/ 558923 h 1429663"/>
              <a:gd name="csX20" fmla="*/ 1611 w 1268188"/>
              <a:gd name="csY20" fmla="*/ 673533 h 1429663"/>
              <a:gd name="csX21" fmla="*/ 36288 w 1268188"/>
              <a:gd name="csY21" fmla="*/ 801013 h 1429663"/>
              <a:gd name="csX22" fmla="*/ 106138 w 1268188"/>
              <a:gd name="csY22" fmla="*/ 899438 h 1429663"/>
              <a:gd name="csX23" fmla="*/ 172813 w 1268188"/>
              <a:gd name="csY23" fmla="*/ 959763 h 1429663"/>
              <a:gd name="csX24" fmla="*/ 239488 w 1268188"/>
              <a:gd name="csY24" fmla="*/ 1001038 h 1429663"/>
              <a:gd name="csX0" fmla="*/ 239488 w 1268188"/>
              <a:gd name="csY0" fmla="*/ 1001038 h 1061363"/>
              <a:gd name="csX1" fmla="*/ 369663 w 1268188"/>
              <a:gd name="csY1" fmla="*/ 1051838 h 1061363"/>
              <a:gd name="csX2" fmla="*/ 433163 w 1268188"/>
              <a:gd name="csY2" fmla="*/ 1061363 h 1061363"/>
              <a:gd name="csX3" fmla="*/ 461738 w 1268188"/>
              <a:gd name="csY3" fmla="*/ 1039138 h 1061363"/>
              <a:gd name="csX4" fmla="*/ 868138 w 1268188"/>
              <a:gd name="csY4" fmla="*/ 670838 h 1061363"/>
              <a:gd name="csX5" fmla="*/ 944338 w 1268188"/>
              <a:gd name="csY5" fmla="*/ 632738 h 1061363"/>
              <a:gd name="csX6" fmla="*/ 1064988 w 1268188"/>
              <a:gd name="csY6" fmla="*/ 597813 h 1061363"/>
              <a:gd name="csX7" fmla="*/ 1233263 w 1268188"/>
              <a:gd name="csY7" fmla="*/ 597813 h 1061363"/>
              <a:gd name="csX8" fmla="*/ 1268188 w 1268188"/>
              <a:gd name="csY8" fmla="*/ 420013 h 1061363"/>
              <a:gd name="csX9" fmla="*/ 1204688 w 1268188"/>
              <a:gd name="csY9" fmla="*/ 407313 h 1061363"/>
              <a:gd name="csX10" fmla="*/ 1166588 w 1268188"/>
              <a:gd name="csY10" fmla="*/ 321588 h 1061363"/>
              <a:gd name="csX11" fmla="*/ 1182463 w 1268188"/>
              <a:gd name="csY11" fmla="*/ 204113 h 1061363"/>
              <a:gd name="csX12" fmla="*/ 420463 w 1268188"/>
              <a:gd name="csY12" fmla="*/ 51713 h 1061363"/>
              <a:gd name="csX13" fmla="*/ 254821 w 1268188"/>
              <a:gd name="csY13" fmla="*/ 122322 h 1061363"/>
              <a:gd name="csX14" fmla="*/ 153267 w 1268188"/>
              <a:gd name="csY14" fmla="*/ 0 h 1061363"/>
              <a:gd name="csX15" fmla="*/ 86360 w 1268188"/>
              <a:gd name="csY15" fmla="*/ 307773 h 1061363"/>
              <a:gd name="csX16" fmla="*/ 2788 w 1268188"/>
              <a:gd name="csY16" fmla="*/ 435638 h 1061363"/>
              <a:gd name="csX17" fmla="*/ 27467 w 1268188"/>
              <a:gd name="csY17" fmla="*/ 479652 h 1061363"/>
              <a:gd name="csX18" fmla="*/ 7883 w 1268188"/>
              <a:gd name="csY18" fmla="*/ 558923 h 1061363"/>
              <a:gd name="csX19" fmla="*/ 1611 w 1268188"/>
              <a:gd name="csY19" fmla="*/ 673533 h 1061363"/>
              <a:gd name="csX20" fmla="*/ 36288 w 1268188"/>
              <a:gd name="csY20" fmla="*/ 801013 h 1061363"/>
              <a:gd name="csX21" fmla="*/ 106138 w 1268188"/>
              <a:gd name="csY21" fmla="*/ 899438 h 1061363"/>
              <a:gd name="csX22" fmla="*/ 172813 w 1268188"/>
              <a:gd name="csY22" fmla="*/ 959763 h 1061363"/>
              <a:gd name="csX23" fmla="*/ 239488 w 1268188"/>
              <a:gd name="csY23" fmla="*/ 1001038 h 106136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1268188" h="1061363">
                <a:moveTo>
                  <a:pt x="239488" y="1001038"/>
                </a:moveTo>
                <a:lnTo>
                  <a:pt x="369663" y="1051838"/>
                </a:lnTo>
                <a:lnTo>
                  <a:pt x="433163" y="1061363"/>
                </a:lnTo>
                <a:lnTo>
                  <a:pt x="461738" y="1039138"/>
                </a:lnTo>
                <a:lnTo>
                  <a:pt x="868138" y="670838"/>
                </a:lnTo>
                <a:lnTo>
                  <a:pt x="944338" y="632738"/>
                </a:lnTo>
                <a:lnTo>
                  <a:pt x="1064988" y="597813"/>
                </a:lnTo>
                <a:lnTo>
                  <a:pt x="1233263" y="597813"/>
                </a:lnTo>
                <a:lnTo>
                  <a:pt x="1268188" y="420013"/>
                </a:lnTo>
                <a:lnTo>
                  <a:pt x="1204688" y="407313"/>
                </a:lnTo>
                <a:lnTo>
                  <a:pt x="1166588" y="321588"/>
                </a:lnTo>
                <a:lnTo>
                  <a:pt x="1182463" y="204113"/>
                </a:lnTo>
                <a:lnTo>
                  <a:pt x="420463" y="51713"/>
                </a:lnTo>
                <a:lnTo>
                  <a:pt x="254821" y="122322"/>
                </a:lnTo>
                <a:lnTo>
                  <a:pt x="153267" y="0"/>
                </a:lnTo>
                <a:lnTo>
                  <a:pt x="86360" y="307773"/>
                </a:lnTo>
                <a:lnTo>
                  <a:pt x="2788" y="435638"/>
                </a:lnTo>
                <a:lnTo>
                  <a:pt x="27467" y="479652"/>
                </a:lnTo>
                <a:lnTo>
                  <a:pt x="7883" y="558923"/>
                </a:lnTo>
                <a:cubicBezTo>
                  <a:pt x="15317" y="588660"/>
                  <a:pt x="-5823" y="643796"/>
                  <a:pt x="1611" y="673533"/>
                </a:cubicBezTo>
                <a:cubicBezTo>
                  <a:pt x="1443" y="694036"/>
                  <a:pt x="21841" y="758902"/>
                  <a:pt x="36288" y="801013"/>
                </a:cubicBezTo>
                <a:lnTo>
                  <a:pt x="106138" y="899438"/>
                </a:lnTo>
                <a:lnTo>
                  <a:pt x="172813" y="959763"/>
                </a:lnTo>
                <a:lnTo>
                  <a:pt x="239488" y="100103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テキスト ボックス 54">
            <a:extLst>
              <a:ext uri="{FF2B5EF4-FFF2-40B4-BE49-F238E27FC236}">
                <a16:creationId xmlns:a16="http://schemas.microsoft.com/office/drawing/2014/main" id="{C5A95AF1-C38C-AFCA-71D1-C6209E306E11}"/>
              </a:ext>
            </a:extLst>
          </p:cNvPr>
          <p:cNvSpPr txBox="1"/>
          <p:nvPr/>
        </p:nvSpPr>
        <p:spPr>
          <a:xfrm>
            <a:off x="5031080" y="3052984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A1EBA8EE-18A3-6257-9E4F-CB920E41DE78}"/>
              </a:ext>
            </a:extLst>
          </p:cNvPr>
          <p:cNvSpPr txBox="1"/>
          <p:nvPr/>
        </p:nvSpPr>
        <p:spPr>
          <a:xfrm>
            <a:off x="6210947" y="3120615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71AE50CD-2C34-9A90-9F19-F2100FF4907D}"/>
              </a:ext>
            </a:extLst>
          </p:cNvPr>
          <p:cNvSpPr/>
          <p:nvPr/>
        </p:nvSpPr>
        <p:spPr>
          <a:xfrm>
            <a:off x="4120587" y="2316691"/>
            <a:ext cx="447410" cy="325966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447410" h="325966">
                <a:moveTo>
                  <a:pt x="238918" y="0"/>
                </a:moveTo>
                <a:lnTo>
                  <a:pt x="296068" y="27252"/>
                </a:lnTo>
                <a:lnTo>
                  <a:pt x="296632" y="55034"/>
                </a:lnTo>
                <a:lnTo>
                  <a:pt x="447410" y="202141"/>
                </a:lnTo>
                <a:lnTo>
                  <a:pt x="408517" y="303212"/>
                </a:lnTo>
                <a:lnTo>
                  <a:pt x="380206" y="325966"/>
                </a:lnTo>
                <a:lnTo>
                  <a:pt x="21960" y="234685"/>
                </a:lnTo>
                <a:lnTo>
                  <a:pt x="11112" y="176741"/>
                </a:lnTo>
                <a:lnTo>
                  <a:pt x="0" y="143933"/>
                </a:lnTo>
                <a:lnTo>
                  <a:pt x="129646" y="20902"/>
                </a:lnTo>
                <a:lnTo>
                  <a:pt x="223573" y="42333"/>
                </a:lnTo>
                <a:lnTo>
                  <a:pt x="238918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57A358CA-4F6E-EECC-9918-D034F5DAC055}"/>
              </a:ext>
            </a:extLst>
          </p:cNvPr>
          <p:cNvSpPr txBox="1"/>
          <p:nvPr/>
        </p:nvSpPr>
        <p:spPr>
          <a:xfrm>
            <a:off x="4053970" y="238393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E2F4B085-49F4-4B4D-2FB8-4C4C5D054130}"/>
              </a:ext>
            </a:extLst>
          </p:cNvPr>
          <p:cNvSpPr/>
          <p:nvPr/>
        </p:nvSpPr>
        <p:spPr>
          <a:xfrm>
            <a:off x="3983869" y="2867486"/>
            <a:ext cx="1077610" cy="1499730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54130 w 1777645"/>
              <a:gd name="csY0" fmla="*/ 89612 h 2317589"/>
              <a:gd name="csX1" fmla="*/ 1288472 w 1777645"/>
              <a:gd name="csY1" fmla="*/ 297340 h 2317589"/>
              <a:gd name="csX2" fmla="*/ 1777645 w 1777645"/>
              <a:gd name="csY2" fmla="*/ 380467 h 2317589"/>
              <a:gd name="csX3" fmla="*/ 1752067 w 1777645"/>
              <a:gd name="csY3" fmla="*/ 533933 h 2317589"/>
              <a:gd name="csX4" fmla="*/ 1665743 w 1777645"/>
              <a:gd name="csY4" fmla="*/ 562707 h 2317589"/>
              <a:gd name="csX5" fmla="*/ 1589010 w 1777645"/>
              <a:gd name="csY5" fmla="*/ 601074 h 2317589"/>
              <a:gd name="csX6" fmla="*/ 1497387 w 1777645"/>
              <a:gd name="csY6" fmla="*/ 473158 h 2317589"/>
              <a:gd name="csX7" fmla="*/ 1486699 w 1777645"/>
              <a:gd name="csY7" fmla="*/ 530736 h 2317589"/>
              <a:gd name="csX8" fmla="*/ 1413164 w 1777645"/>
              <a:gd name="csY8" fmla="*/ 805695 h 2317589"/>
              <a:gd name="csX9" fmla="*/ 1341109 w 1777645"/>
              <a:gd name="csY9" fmla="*/ 923697 h 2317589"/>
              <a:gd name="csX10" fmla="*/ 1365206 w 1777645"/>
              <a:gd name="csY10" fmla="*/ 981541 h 2317589"/>
              <a:gd name="csX11" fmla="*/ 1346022 w 1777645"/>
              <a:gd name="csY11" fmla="*/ 1039091 h 2317589"/>
              <a:gd name="csX12" fmla="*/ 1291670 w 1777645"/>
              <a:gd name="csY12" fmla="*/ 1074260 h 2317589"/>
              <a:gd name="csX13" fmla="*/ 1379150 w 1777645"/>
              <a:gd name="csY13" fmla="*/ 1295076 h 2317589"/>
              <a:gd name="csX14" fmla="*/ 1429950 w 1777645"/>
              <a:gd name="csY14" fmla="*/ 1371276 h 2317589"/>
              <a:gd name="csX15" fmla="*/ 1506150 w 1777645"/>
              <a:gd name="csY15" fmla="*/ 1439009 h 2317589"/>
              <a:gd name="csX16" fmla="*/ 1698485 w 1777645"/>
              <a:gd name="csY16" fmla="*/ 1534659 h 2317589"/>
              <a:gd name="csX17" fmla="*/ 1656241 w 1777645"/>
              <a:gd name="csY17" fmla="*/ 1580189 h 2317589"/>
              <a:gd name="csX18" fmla="*/ 1579418 w 1777645"/>
              <a:gd name="csY18" fmla="*/ 1739279 h 2317589"/>
              <a:gd name="csX19" fmla="*/ 1505882 w 1777645"/>
              <a:gd name="csY19" fmla="*/ 1918321 h 2317589"/>
              <a:gd name="csX20" fmla="*/ 1433325 w 1777645"/>
              <a:gd name="csY20" fmla="*/ 2317589 h 2317589"/>
              <a:gd name="csX21" fmla="*/ 653917 w 1777645"/>
              <a:gd name="csY21" fmla="*/ 2161725 h 2317589"/>
              <a:gd name="csX22" fmla="*/ 601074 w 1777645"/>
              <a:gd name="csY22" fmla="*/ 2049407 h 2317589"/>
              <a:gd name="csX23" fmla="*/ 601073 w 1777645"/>
              <a:gd name="csY23" fmla="*/ 1959886 h 2317589"/>
              <a:gd name="csX24" fmla="*/ 684200 w 1777645"/>
              <a:gd name="csY24" fmla="*/ 1825603 h 2317589"/>
              <a:gd name="csX25" fmla="*/ 791990 w 1777645"/>
              <a:gd name="csY25" fmla="*/ 1692920 h 2317589"/>
              <a:gd name="csX26" fmla="*/ 636719 w 1777645"/>
              <a:gd name="csY26" fmla="*/ 1657751 h 2317589"/>
              <a:gd name="csX27" fmla="*/ 658623 w 1777645"/>
              <a:gd name="csY27" fmla="*/ 1541052 h 2317589"/>
              <a:gd name="csX28" fmla="*/ 594680 w 1777645"/>
              <a:gd name="csY28" fmla="*/ 1537854 h 2317589"/>
              <a:gd name="csX29" fmla="*/ 610665 w 1777645"/>
              <a:gd name="csY29" fmla="*/ 1473911 h 2317589"/>
              <a:gd name="csX30" fmla="*/ 486864 w 1777645"/>
              <a:gd name="csY30" fmla="*/ 1447505 h 2317589"/>
              <a:gd name="csX31" fmla="*/ 524017 w 1777645"/>
              <a:gd name="csY31" fmla="*/ 1214642 h 2317589"/>
              <a:gd name="csX32" fmla="*/ 507083 w 1777645"/>
              <a:gd name="csY32" fmla="*/ 1151142 h 2317589"/>
              <a:gd name="csX33" fmla="*/ 494383 w 1777645"/>
              <a:gd name="csY33" fmla="*/ 1142676 h 2317589"/>
              <a:gd name="csX34" fmla="*/ 595983 w 1777645"/>
              <a:gd name="csY34" fmla="*/ 588109 h 2317589"/>
              <a:gd name="csX35" fmla="*/ 1065883 w 1777645"/>
              <a:gd name="csY35" fmla="*/ 672776 h 2317589"/>
              <a:gd name="csX36" fmla="*/ 1264850 w 1777645"/>
              <a:gd name="csY36" fmla="*/ 562709 h 2317589"/>
              <a:gd name="csX37" fmla="*/ 1332583 w 1777645"/>
              <a:gd name="csY37" fmla="*/ 579642 h 2317589"/>
              <a:gd name="csX38" fmla="*/ 1370683 w 1777645"/>
              <a:gd name="csY38" fmla="*/ 473809 h 2317589"/>
              <a:gd name="csX39" fmla="*/ 1336817 w 1777645"/>
              <a:gd name="csY39" fmla="*/ 431476 h 2317589"/>
              <a:gd name="csX40" fmla="*/ 900783 w 1777645"/>
              <a:gd name="csY40" fmla="*/ 156309 h 2317589"/>
              <a:gd name="csX41" fmla="*/ 1061650 w 1777645"/>
              <a:gd name="csY41" fmla="*/ 338342 h 2317589"/>
              <a:gd name="csX42" fmla="*/ 1010850 w 1777645"/>
              <a:gd name="csY42" fmla="*/ 444176 h 2317589"/>
              <a:gd name="csX43" fmla="*/ 989683 w 1777645"/>
              <a:gd name="csY43" fmla="*/ 452642 h 2317589"/>
              <a:gd name="csX44" fmla="*/ 617150 w 1777645"/>
              <a:gd name="csY44" fmla="*/ 363742 h 2317589"/>
              <a:gd name="csX45" fmla="*/ 646783 w 1777645"/>
              <a:gd name="csY45" fmla="*/ 312942 h 2317589"/>
              <a:gd name="csX46" fmla="*/ 621383 w 1777645"/>
              <a:gd name="csY46" fmla="*/ 270609 h 2317589"/>
              <a:gd name="csX47" fmla="*/ 765317 w 1777645"/>
              <a:gd name="csY47" fmla="*/ 130909 h 2317589"/>
              <a:gd name="csX48" fmla="*/ 833050 w 1777645"/>
              <a:gd name="csY48" fmla="*/ 169009 h 2317589"/>
              <a:gd name="csX49" fmla="*/ 862683 w 1777645"/>
              <a:gd name="csY49" fmla="*/ 126676 h 2317589"/>
              <a:gd name="csX50" fmla="*/ 681005 w 1777645"/>
              <a:gd name="csY50" fmla="*/ 79931 h 2317589"/>
              <a:gd name="csX51" fmla="*/ 476384 w 1777645"/>
              <a:gd name="csY51" fmla="*/ 127890 h 2317589"/>
              <a:gd name="csX52" fmla="*/ 0 w 1777645"/>
              <a:gd name="csY52" fmla="*/ 479581 h 2317589"/>
              <a:gd name="csX53" fmla="*/ 441214 w 1777645"/>
              <a:gd name="csY53" fmla="*/ 60746 h 2317589"/>
              <a:gd name="csX54" fmla="*/ 601074 w 1777645"/>
              <a:gd name="csY54" fmla="*/ 9592 h 2317589"/>
              <a:gd name="csX55" fmla="*/ 716173 w 1777645"/>
              <a:gd name="csY55" fmla="*/ 0 h 2317589"/>
              <a:gd name="csX56" fmla="*/ 954130 w 1777645"/>
              <a:gd name="csY56" fmla="*/ 89612 h 2317589"/>
              <a:gd name="csX0" fmla="*/ 512916 w 1336431"/>
              <a:gd name="csY0" fmla="*/ 89612 h 2317589"/>
              <a:gd name="csX1" fmla="*/ 847258 w 1336431"/>
              <a:gd name="csY1" fmla="*/ 297340 h 2317589"/>
              <a:gd name="csX2" fmla="*/ 1336431 w 1336431"/>
              <a:gd name="csY2" fmla="*/ 380467 h 2317589"/>
              <a:gd name="csX3" fmla="*/ 1310853 w 1336431"/>
              <a:gd name="csY3" fmla="*/ 533933 h 2317589"/>
              <a:gd name="csX4" fmla="*/ 1224529 w 1336431"/>
              <a:gd name="csY4" fmla="*/ 562707 h 2317589"/>
              <a:gd name="csX5" fmla="*/ 1147796 w 1336431"/>
              <a:gd name="csY5" fmla="*/ 601074 h 2317589"/>
              <a:gd name="csX6" fmla="*/ 1056173 w 1336431"/>
              <a:gd name="csY6" fmla="*/ 473158 h 2317589"/>
              <a:gd name="csX7" fmla="*/ 1045485 w 1336431"/>
              <a:gd name="csY7" fmla="*/ 530736 h 2317589"/>
              <a:gd name="csX8" fmla="*/ 971950 w 1336431"/>
              <a:gd name="csY8" fmla="*/ 805695 h 2317589"/>
              <a:gd name="csX9" fmla="*/ 899895 w 1336431"/>
              <a:gd name="csY9" fmla="*/ 923697 h 2317589"/>
              <a:gd name="csX10" fmla="*/ 923992 w 1336431"/>
              <a:gd name="csY10" fmla="*/ 981541 h 2317589"/>
              <a:gd name="csX11" fmla="*/ 904808 w 1336431"/>
              <a:gd name="csY11" fmla="*/ 1039091 h 2317589"/>
              <a:gd name="csX12" fmla="*/ 850456 w 1336431"/>
              <a:gd name="csY12" fmla="*/ 1074260 h 2317589"/>
              <a:gd name="csX13" fmla="*/ 937936 w 1336431"/>
              <a:gd name="csY13" fmla="*/ 1295076 h 2317589"/>
              <a:gd name="csX14" fmla="*/ 988736 w 1336431"/>
              <a:gd name="csY14" fmla="*/ 1371276 h 2317589"/>
              <a:gd name="csX15" fmla="*/ 1064936 w 1336431"/>
              <a:gd name="csY15" fmla="*/ 1439009 h 2317589"/>
              <a:gd name="csX16" fmla="*/ 1257271 w 1336431"/>
              <a:gd name="csY16" fmla="*/ 1534659 h 2317589"/>
              <a:gd name="csX17" fmla="*/ 1215027 w 1336431"/>
              <a:gd name="csY17" fmla="*/ 1580189 h 2317589"/>
              <a:gd name="csX18" fmla="*/ 1138204 w 1336431"/>
              <a:gd name="csY18" fmla="*/ 1739279 h 2317589"/>
              <a:gd name="csX19" fmla="*/ 1064668 w 1336431"/>
              <a:gd name="csY19" fmla="*/ 1918321 h 2317589"/>
              <a:gd name="csX20" fmla="*/ 992111 w 1336431"/>
              <a:gd name="csY20" fmla="*/ 2317589 h 2317589"/>
              <a:gd name="csX21" fmla="*/ 212703 w 1336431"/>
              <a:gd name="csY21" fmla="*/ 2161725 h 2317589"/>
              <a:gd name="csX22" fmla="*/ 159860 w 1336431"/>
              <a:gd name="csY22" fmla="*/ 2049407 h 2317589"/>
              <a:gd name="csX23" fmla="*/ 159859 w 1336431"/>
              <a:gd name="csY23" fmla="*/ 1959886 h 2317589"/>
              <a:gd name="csX24" fmla="*/ 242986 w 1336431"/>
              <a:gd name="csY24" fmla="*/ 1825603 h 2317589"/>
              <a:gd name="csX25" fmla="*/ 350776 w 1336431"/>
              <a:gd name="csY25" fmla="*/ 1692920 h 2317589"/>
              <a:gd name="csX26" fmla="*/ 195505 w 1336431"/>
              <a:gd name="csY26" fmla="*/ 1657751 h 2317589"/>
              <a:gd name="csX27" fmla="*/ 217409 w 1336431"/>
              <a:gd name="csY27" fmla="*/ 1541052 h 2317589"/>
              <a:gd name="csX28" fmla="*/ 153466 w 1336431"/>
              <a:gd name="csY28" fmla="*/ 1537854 h 2317589"/>
              <a:gd name="csX29" fmla="*/ 169451 w 1336431"/>
              <a:gd name="csY29" fmla="*/ 1473911 h 2317589"/>
              <a:gd name="csX30" fmla="*/ 45650 w 1336431"/>
              <a:gd name="csY30" fmla="*/ 1447505 h 2317589"/>
              <a:gd name="csX31" fmla="*/ 82803 w 1336431"/>
              <a:gd name="csY31" fmla="*/ 1214642 h 2317589"/>
              <a:gd name="csX32" fmla="*/ 65869 w 1336431"/>
              <a:gd name="csY32" fmla="*/ 1151142 h 2317589"/>
              <a:gd name="csX33" fmla="*/ 53169 w 1336431"/>
              <a:gd name="csY33" fmla="*/ 1142676 h 2317589"/>
              <a:gd name="csX34" fmla="*/ 154769 w 1336431"/>
              <a:gd name="csY34" fmla="*/ 588109 h 2317589"/>
              <a:gd name="csX35" fmla="*/ 624669 w 1336431"/>
              <a:gd name="csY35" fmla="*/ 672776 h 2317589"/>
              <a:gd name="csX36" fmla="*/ 823636 w 1336431"/>
              <a:gd name="csY36" fmla="*/ 562709 h 2317589"/>
              <a:gd name="csX37" fmla="*/ 891369 w 1336431"/>
              <a:gd name="csY37" fmla="*/ 579642 h 2317589"/>
              <a:gd name="csX38" fmla="*/ 929469 w 1336431"/>
              <a:gd name="csY38" fmla="*/ 473809 h 2317589"/>
              <a:gd name="csX39" fmla="*/ 895603 w 1336431"/>
              <a:gd name="csY39" fmla="*/ 431476 h 2317589"/>
              <a:gd name="csX40" fmla="*/ 459569 w 1336431"/>
              <a:gd name="csY40" fmla="*/ 156309 h 2317589"/>
              <a:gd name="csX41" fmla="*/ 620436 w 1336431"/>
              <a:gd name="csY41" fmla="*/ 338342 h 2317589"/>
              <a:gd name="csX42" fmla="*/ 569636 w 1336431"/>
              <a:gd name="csY42" fmla="*/ 444176 h 2317589"/>
              <a:gd name="csX43" fmla="*/ 548469 w 1336431"/>
              <a:gd name="csY43" fmla="*/ 452642 h 2317589"/>
              <a:gd name="csX44" fmla="*/ 175936 w 1336431"/>
              <a:gd name="csY44" fmla="*/ 363742 h 2317589"/>
              <a:gd name="csX45" fmla="*/ 205569 w 1336431"/>
              <a:gd name="csY45" fmla="*/ 312942 h 2317589"/>
              <a:gd name="csX46" fmla="*/ 180169 w 1336431"/>
              <a:gd name="csY46" fmla="*/ 270609 h 2317589"/>
              <a:gd name="csX47" fmla="*/ 324103 w 1336431"/>
              <a:gd name="csY47" fmla="*/ 130909 h 2317589"/>
              <a:gd name="csX48" fmla="*/ 391836 w 1336431"/>
              <a:gd name="csY48" fmla="*/ 169009 h 2317589"/>
              <a:gd name="csX49" fmla="*/ 421469 w 1336431"/>
              <a:gd name="csY49" fmla="*/ 126676 h 2317589"/>
              <a:gd name="csX50" fmla="*/ 239791 w 1336431"/>
              <a:gd name="csY50" fmla="*/ 79931 h 2317589"/>
              <a:gd name="csX51" fmla="*/ 35170 w 1336431"/>
              <a:gd name="csY51" fmla="*/ 127890 h 2317589"/>
              <a:gd name="csX52" fmla="*/ 0 w 1336431"/>
              <a:gd name="csY52" fmla="*/ 60746 h 2317589"/>
              <a:gd name="csX53" fmla="*/ 159860 w 1336431"/>
              <a:gd name="csY53" fmla="*/ 9592 h 2317589"/>
              <a:gd name="csX54" fmla="*/ 274959 w 1336431"/>
              <a:gd name="csY54" fmla="*/ 0 h 2317589"/>
              <a:gd name="csX55" fmla="*/ 512916 w 1336431"/>
              <a:gd name="csY55" fmla="*/ 89612 h 2317589"/>
              <a:gd name="csX0" fmla="*/ 477746 w 1301261"/>
              <a:gd name="csY0" fmla="*/ 89612 h 2317589"/>
              <a:gd name="csX1" fmla="*/ 812088 w 1301261"/>
              <a:gd name="csY1" fmla="*/ 297340 h 2317589"/>
              <a:gd name="csX2" fmla="*/ 1301261 w 1301261"/>
              <a:gd name="csY2" fmla="*/ 380467 h 2317589"/>
              <a:gd name="csX3" fmla="*/ 1275683 w 1301261"/>
              <a:gd name="csY3" fmla="*/ 533933 h 2317589"/>
              <a:gd name="csX4" fmla="*/ 1189359 w 1301261"/>
              <a:gd name="csY4" fmla="*/ 562707 h 2317589"/>
              <a:gd name="csX5" fmla="*/ 1112626 w 1301261"/>
              <a:gd name="csY5" fmla="*/ 601074 h 2317589"/>
              <a:gd name="csX6" fmla="*/ 1021003 w 1301261"/>
              <a:gd name="csY6" fmla="*/ 473158 h 2317589"/>
              <a:gd name="csX7" fmla="*/ 1010315 w 1301261"/>
              <a:gd name="csY7" fmla="*/ 530736 h 2317589"/>
              <a:gd name="csX8" fmla="*/ 936780 w 1301261"/>
              <a:gd name="csY8" fmla="*/ 805695 h 2317589"/>
              <a:gd name="csX9" fmla="*/ 864725 w 1301261"/>
              <a:gd name="csY9" fmla="*/ 923697 h 2317589"/>
              <a:gd name="csX10" fmla="*/ 888822 w 1301261"/>
              <a:gd name="csY10" fmla="*/ 981541 h 2317589"/>
              <a:gd name="csX11" fmla="*/ 869638 w 1301261"/>
              <a:gd name="csY11" fmla="*/ 1039091 h 2317589"/>
              <a:gd name="csX12" fmla="*/ 815286 w 1301261"/>
              <a:gd name="csY12" fmla="*/ 1074260 h 2317589"/>
              <a:gd name="csX13" fmla="*/ 902766 w 1301261"/>
              <a:gd name="csY13" fmla="*/ 1295076 h 2317589"/>
              <a:gd name="csX14" fmla="*/ 953566 w 1301261"/>
              <a:gd name="csY14" fmla="*/ 1371276 h 2317589"/>
              <a:gd name="csX15" fmla="*/ 1029766 w 1301261"/>
              <a:gd name="csY15" fmla="*/ 1439009 h 2317589"/>
              <a:gd name="csX16" fmla="*/ 1222101 w 1301261"/>
              <a:gd name="csY16" fmla="*/ 1534659 h 2317589"/>
              <a:gd name="csX17" fmla="*/ 1179857 w 1301261"/>
              <a:gd name="csY17" fmla="*/ 1580189 h 2317589"/>
              <a:gd name="csX18" fmla="*/ 1103034 w 1301261"/>
              <a:gd name="csY18" fmla="*/ 1739279 h 2317589"/>
              <a:gd name="csX19" fmla="*/ 1029498 w 1301261"/>
              <a:gd name="csY19" fmla="*/ 1918321 h 2317589"/>
              <a:gd name="csX20" fmla="*/ 956941 w 1301261"/>
              <a:gd name="csY20" fmla="*/ 2317589 h 2317589"/>
              <a:gd name="csX21" fmla="*/ 177533 w 1301261"/>
              <a:gd name="csY21" fmla="*/ 2161725 h 2317589"/>
              <a:gd name="csX22" fmla="*/ 124690 w 1301261"/>
              <a:gd name="csY22" fmla="*/ 2049407 h 2317589"/>
              <a:gd name="csX23" fmla="*/ 124689 w 1301261"/>
              <a:gd name="csY23" fmla="*/ 1959886 h 2317589"/>
              <a:gd name="csX24" fmla="*/ 207816 w 1301261"/>
              <a:gd name="csY24" fmla="*/ 1825603 h 2317589"/>
              <a:gd name="csX25" fmla="*/ 315606 w 1301261"/>
              <a:gd name="csY25" fmla="*/ 1692920 h 2317589"/>
              <a:gd name="csX26" fmla="*/ 160335 w 1301261"/>
              <a:gd name="csY26" fmla="*/ 1657751 h 2317589"/>
              <a:gd name="csX27" fmla="*/ 182239 w 1301261"/>
              <a:gd name="csY27" fmla="*/ 1541052 h 2317589"/>
              <a:gd name="csX28" fmla="*/ 118296 w 1301261"/>
              <a:gd name="csY28" fmla="*/ 1537854 h 2317589"/>
              <a:gd name="csX29" fmla="*/ 134281 w 1301261"/>
              <a:gd name="csY29" fmla="*/ 1473911 h 2317589"/>
              <a:gd name="csX30" fmla="*/ 10480 w 1301261"/>
              <a:gd name="csY30" fmla="*/ 1447505 h 2317589"/>
              <a:gd name="csX31" fmla="*/ 47633 w 1301261"/>
              <a:gd name="csY31" fmla="*/ 1214642 h 2317589"/>
              <a:gd name="csX32" fmla="*/ 30699 w 1301261"/>
              <a:gd name="csY32" fmla="*/ 1151142 h 2317589"/>
              <a:gd name="csX33" fmla="*/ 17999 w 1301261"/>
              <a:gd name="csY33" fmla="*/ 1142676 h 2317589"/>
              <a:gd name="csX34" fmla="*/ 119599 w 1301261"/>
              <a:gd name="csY34" fmla="*/ 588109 h 2317589"/>
              <a:gd name="csX35" fmla="*/ 589499 w 1301261"/>
              <a:gd name="csY35" fmla="*/ 672776 h 2317589"/>
              <a:gd name="csX36" fmla="*/ 788466 w 1301261"/>
              <a:gd name="csY36" fmla="*/ 562709 h 2317589"/>
              <a:gd name="csX37" fmla="*/ 856199 w 1301261"/>
              <a:gd name="csY37" fmla="*/ 579642 h 2317589"/>
              <a:gd name="csX38" fmla="*/ 894299 w 1301261"/>
              <a:gd name="csY38" fmla="*/ 473809 h 2317589"/>
              <a:gd name="csX39" fmla="*/ 860433 w 1301261"/>
              <a:gd name="csY39" fmla="*/ 431476 h 2317589"/>
              <a:gd name="csX40" fmla="*/ 424399 w 1301261"/>
              <a:gd name="csY40" fmla="*/ 156309 h 2317589"/>
              <a:gd name="csX41" fmla="*/ 585266 w 1301261"/>
              <a:gd name="csY41" fmla="*/ 338342 h 2317589"/>
              <a:gd name="csX42" fmla="*/ 534466 w 1301261"/>
              <a:gd name="csY42" fmla="*/ 444176 h 2317589"/>
              <a:gd name="csX43" fmla="*/ 513299 w 1301261"/>
              <a:gd name="csY43" fmla="*/ 452642 h 2317589"/>
              <a:gd name="csX44" fmla="*/ 140766 w 1301261"/>
              <a:gd name="csY44" fmla="*/ 363742 h 2317589"/>
              <a:gd name="csX45" fmla="*/ 170399 w 1301261"/>
              <a:gd name="csY45" fmla="*/ 312942 h 2317589"/>
              <a:gd name="csX46" fmla="*/ 144999 w 1301261"/>
              <a:gd name="csY46" fmla="*/ 270609 h 2317589"/>
              <a:gd name="csX47" fmla="*/ 288933 w 1301261"/>
              <a:gd name="csY47" fmla="*/ 130909 h 2317589"/>
              <a:gd name="csX48" fmla="*/ 356666 w 1301261"/>
              <a:gd name="csY48" fmla="*/ 169009 h 2317589"/>
              <a:gd name="csX49" fmla="*/ 386299 w 1301261"/>
              <a:gd name="csY49" fmla="*/ 126676 h 2317589"/>
              <a:gd name="csX50" fmla="*/ 204621 w 1301261"/>
              <a:gd name="csY50" fmla="*/ 79931 h 2317589"/>
              <a:gd name="csX51" fmla="*/ 0 w 1301261"/>
              <a:gd name="csY51" fmla="*/ 127890 h 2317589"/>
              <a:gd name="csX52" fmla="*/ 124690 w 1301261"/>
              <a:gd name="csY52" fmla="*/ 9592 h 2317589"/>
              <a:gd name="csX53" fmla="*/ 239789 w 1301261"/>
              <a:gd name="csY53" fmla="*/ 0 h 2317589"/>
              <a:gd name="csX54" fmla="*/ 477746 w 1301261"/>
              <a:gd name="csY54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114210 w 1290781"/>
              <a:gd name="csY51" fmla="*/ 9592 h 2317589"/>
              <a:gd name="csX52" fmla="*/ 229309 w 1290781"/>
              <a:gd name="csY52" fmla="*/ 0 h 2317589"/>
              <a:gd name="csX53" fmla="*/ 467266 w 1290781"/>
              <a:gd name="csY53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229309 w 1290781"/>
              <a:gd name="csY51" fmla="*/ 0 h 2317589"/>
              <a:gd name="csX52" fmla="*/ 467266 w 1290781"/>
              <a:gd name="csY52" fmla="*/ 89612 h 2317589"/>
              <a:gd name="csX0" fmla="*/ 467266 w 1290781"/>
              <a:gd name="csY0" fmla="*/ 9681 h 2237658"/>
              <a:gd name="csX1" fmla="*/ 801608 w 1290781"/>
              <a:gd name="csY1" fmla="*/ 217409 h 2237658"/>
              <a:gd name="csX2" fmla="*/ 1290781 w 1290781"/>
              <a:gd name="csY2" fmla="*/ 300536 h 2237658"/>
              <a:gd name="csX3" fmla="*/ 1265203 w 1290781"/>
              <a:gd name="csY3" fmla="*/ 454002 h 2237658"/>
              <a:gd name="csX4" fmla="*/ 1178879 w 1290781"/>
              <a:gd name="csY4" fmla="*/ 482776 h 2237658"/>
              <a:gd name="csX5" fmla="*/ 1102146 w 1290781"/>
              <a:gd name="csY5" fmla="*/ 521143 h 2237658"/>
              <a:gd name="csX6" fmla="*/ 1010523 w 1290781"/>
              <a:gd name="csY6" fmla="*/ 393227 h 2237658"/>
              <a:gd name="csX7" fmla="*/ 999835 w 1290781"/>
              <a:gd name="csY7" fmla="*/ 450805 h 2237658"/>
              <a:gd name="csX8" fmla="*/ 926300 w 1290781"/>
              <a:gd name="csY8" fmla="*/ 725764 h 2237658"/>
              <a:gd name="csX9" fmla="*/ 854245 w 1290781"/>
              <a:gd name="csY9" fmla="*/ 843766 h 2237658"/>
              <a:gd name="csX10" fmla="*/ 878342 w 1290781"/>
              <a:gd name="csY10" fmla="*/ 901610 h 2237658"/>
              <a:gd name="csX11" fmla="*/ 859158 w 1290781"/>
              <a:gd name="csY11" fmla="*/ 959160 h 2237658"/>
              <a:gd name="csX12" fmla="*/ 804806 w 1290781"/>
              <a:gd name="csY12" fmla="*/ 994329 h 2237658"/>
              <a:gd name="csX13" fmla="*/ 892286 w 1290781"/>
              <a:gd name="csY13" fmla="*/ 1215145 h 2237658"/>
              <a:gd name="csX14" fmla="*/ 943086 w 1290781"/>
              <a:gd name="csY14" fmla="*/ 1291345 h 2237658"/>
              <a:gd name="csX15" fmla="*/ 1019286 w 1290781"/>
              <a:gd name="csY15" fmla="*/ 1359078 h 2237658"/>
              <a:gd name="csX16" fmla="*/ 1211621 w 1290781"/>
              <a:gd name="csY16" fmla="*/ 1454728 h 2237658"/>
              <a:gd name="csX17" fmla="*/ 1169377 w 1290781"/>
              <a:gd name="csY17" fmla="*/ 1500258 h 2237658"/>
              <a:gd name="csX18" fmla="*/ 1092554 w 1290781"/>
              <a:gd name="csY18" fmla="*/ 1659348 h 2237658"/>
              <a:gd name="csX19" fmla="*/ 1019018 w 1290781"/>
              <a:gd name="csY19" fmla="*/ 1838390 h 2237658"/>
              <a:gd name="csX20" fmla="*/ 946461 w 1290781"/>
              <a:gd name="csY20" fmla="*/ 2237658 h 2237658"/>
              <a:gd name="csX21" fmla="*/ 167053 w 1290781"/>
              <a:gd name="csY21" fmla="*/ 2081794 h 2237658"/>
              <a:gd name="csX22" fmla="*/ 114210 w 1290781"/>
              <a:gd name="csY22" fmla="*/ 1969476 h 2237658"/>
              <a:gd name="csX23" fmla="*/ 114209 w 1290781"/>
              <a:gd name="csY23" fmla="*/ 1879955 h 2237658"/>
              <a:gd name="csX24" fmla="*/ 197336 w 1290781"/>
              <a:gd name="csY24" fmla="*/ 1745672 h 2237658"/>
              <a:gd name="csX25" fmla="*/ 305126 w 1290781"/>
              <a:gd name="csY25" fmla="*/ 1612989 h 2237658"/>
              <a:gd name="csX26" fmla="*/ 149855 w 1290781"/>
              <a:gd name="csY26" fmla="*/ 1577820 h 2237658"/>
              <a:gd name="csX27" fmla="*/ 171759 w 1290781"/>
              <a:gd name="csY27" fmla="*/ 1461121 h 2237658"/>
              <a:gd name="csX28" fmla="*/ 107816 w 1290781"/>
              <a:gd name="csY28" fmla="*/ 1457923 h 2237658"/>
              <a:gd name="csX29" fmla="*/ 123801 w 1290781"/>
              <a:gd name="csY29" fmla="*/ 1393980 h 2237658"/>
              <a:gd name="csX30" fmla="*/ 0 w 1290781"/>
              <a:gd name="csY30" fmla="*/ 1367574 h 2237658"/>
              <a:gd name="csX31" fmla="*/ 37153 w 1290781"/>
              <a:gd name="csY31" fmla="*/ 1134711 h 2237658"/>
              <a:gd name="csX32" fmla="*/ 20219 w 1290781"/>
              <a:gd name="csY32" fmla="*/ 1071211 h 2237658"/>
              <a:gd name="csX33" fmla="*/ 7519 w 1290781"/>
              <a:gd name="csY33" fmla="*/ 1062745 h 2237658"/>
              <a:gd name="csX34" fmla="*/ 109119 w 1290781"/>
              <a:gd name="csY34" fmla="*/ 508178 h 2237658"/>
              <a:gd name="csX35" fmla="*/ 579019 w 1290781"/>
              <a:gd name="csY35" fmla="*/ 592845 h 2237658"/>
              <a:gd name="csX36" fmla="*/ 777986 w 1290781"/>
              <a:gd name="csY36" fmla="*/ 482778 h 2237658"/>
              <a:gd name="csX37" fmla="*/ 845719 w 1290781"/>
              <a:gd name="csY37" fmla="*/ 499711 h 2237658"/>
              <a:gd name="csX38" fmla="*/ 883819 w 1290781"/>
              <a:gd name="csY38" fmla="*/ 393878 h 2237658"/>
              <a:gd name="csX39" fmla="*/ 849953 w 1290781"/>
              <a:gd name="csY39" fmla="*/ 351545 h 2237658"/>
              <a:gd name="csX40" fmla="*/ 413919 w 1290781"/>
              <a:gd name="csY40" fmla="*/ 76378 h 2237658"/>
              <a:gd name="csX41" fmla="*/ 574786 w 1290781"/>
              <a:gd name="csY41" fmla="*/ 258411 h 2237658"/>
              <a:gd name="csX42" fmla="*/ 523986 w 1290781"/>
              <a:gd name="csY42" fmla="*/ 364245 h 2237658"/>
              <a:gd name="csX43" fmla="*/ 502819 w 1290781"/>
              <a:gd name="csY43" fmla="*/ 372711 h 2237658"/>
              <a:gd name="csX44" fmla="*/ 130286 w 1290781"/>
              <a:gd name="csY44" fmla="*/ 283811 h 2237658"/>
              <a:gd name="csX45" fmla="*/ 159919 w 1290781"/>
              <a:gd name="csY45" fmla="*/ 233011 h 2237658"/>
              <a:gd name="csX46" fmla="*/ 134519 w 1290781"/>
              <a:gd name="csY46" fmla="*/ 190678 h 2237658"/>
              <a:gd name="csX47" fmla="*/ 278453 w 1290781"/>
              <a:gd name="csY47" fmla="*/ 50978 h 2237658"/>
              <a:gd name="csX48" fmla="*/ 346186 w 1290781"/>
              <a:gd name="csY48" fmla="*/ 89078 h 2237658"/>
              <a:gd name="csX49" fmla="*/ 375819 w 1290781"/>
              <a:gd name="csY49" fmla="*/ 46745 h 2237658"/>
              <a:gd name="csX50" fmla="*/ 194141 w 1290781"/>
              <a:gd name="csY50" fmla="*/ 0 h 2237658"/>
              <a:gd name="csX51" fmla="*/ 467266 w 1290781"/>
              <a:gd name="csY51" fmla="*/ 9681 h 2237658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278453 w 1290781"/>
              <a:gd name="csY47" fmla="*/ 41297 h 2227977"/>
              <a:gd name="csX48" fmla="*/ 346186 w 1290781"/>
              <a:gd name="csY48" fmla="*/ 79397 h 2227977"/>
              <a:gd name="csX49" fmla="*/ 375819 w 1290781"/>
              <a:gd name="csY49" fmla="*/ 37064 h 2227977"/>
              <a:gd name="csX50" fmla="*/ 467266 w 1290781"/>
              <a:gd name="csY50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346186 w 1290781"/>
              <a:gd name="csY47" fmla="*/ 79397 h 2227977"/>
              <a:gd name="csX48" fmla="*/ 375819 w 1290781"/>
              <a:gd name="csY48" fmla="*/ 37064 h 2227977"/>
              <a:gd name="csX49" fmla="*/ 467266 w 1290781"/>
              <a:gd name="csY49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346186 w 1290781"/>
              <a:gd name="csY46" fmla="*/ 79397 h 2227977"/>
              <a:gd name="csX47" fmla="*/ 375819 w 1290781"/>
              <a:gd name="csY47" fmla="*/ 37064 h 2227977"/>
              <a:gd name="csX48" fmla="*/ 467266 w 1290781"/>
              <a:gd name="csY48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346186 w 1290781"/>
              <a:gd name="csY45" fmla="*/ 79397 h 2227977"/>
              <a:gd name="csX46" fmla="*/ 375819 w 1290781"/>
              <a:gd name="csY46" fmla="*/ 37064 h 2227977"/>
              <a:gd name="csX47" fmla="*/ 467266 w 1290781"/>
              <a:gd name="csY47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346186 w 1290781"/>
              <a:gd name="csY44" fmla="*/ 79397 h 2227977"/>
              <a:gd name="csX45" fmla="*/ 375819 w 1290781"/>
              <a:gd name="csY45" fmla="*/ 37064 h 2227977"/>
              <a:gd name="csX46" fmla="*/ 467266 w 1290781"/>
              <a:gd name="csY46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346186 w 1290781"/>
              <a:gd name="csY43" fmla="*/ 79397 h 2227977"/>
              <a:gd name="csX44" fmla="*/ 375819 w 1290781"/>
              <a:gd name="csY44" fmla="*/ 37064 h 2227977"/>
              <a:gd name="csX45" fmla="*/ 467266 w 1290781"/>
              <a:gd name="csY45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346186 w 1290781"/>
              <a:gd name="csY42" fmla="*/ 79397 h 2227977"/>
              <a:gd name="csX43" fmla="*/ 375819 w 1290781"/>
              <a:gd name="csY43" fmla="*/ 37064 h 2227977"/>
              <a:gd name="csX44" fmla="*/ 467266 w 1290781"/>
              <a:gd name="csY44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46186 w 1290781"/>
              <a:gd name="csY41" fmla="*/ 79397 h 2227977"/>
              <a:gd name="csX42" fmla="*/ 375819 w 1290781"/>
              <a:gd name="csY42" fmla="*/ 37064 h 2227977"/>
              <a:gd name="csX43" fmla="*/ 467266 w 1290781"/>
              <a:gd name="csY43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75819 w 1290781"/>
              <a:gd name="csY41" fmla="*/ 37064 h 2227977"/>
              <a:gd name="csX42" fmla="*/ 467266 w 1290781"/>
              <a:gd name="csY42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467266 w 1290781"/>
              <a:gd name="csY41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67266 w 1290781"/>
              <a:gd name="csY40" fmla="*/ 0 h 2227977"/>
              <a:gd name="csX0" fmla="*/ 849953 w 1290781"/>
              <a:gd name="csY0" fmla="*/ 134136 h 2020249"/>
              <a:gd name="csX1" fmla="*/ 801608 w 1290781"/>
              <a:gd name="csY1" fmla="*/ 0 h 2020249"/>
              <a:gd name="csX2" fmla="*/ 1290781 w 1290781"/>
              <a:gd name="csY2" fmla="*/ 83127 h 2020249"/>
              <a:gd name="csX3" fmla="*/ 1265203 w 1290781"/>
              <a:gd name="csY3" fmla="*/ 236593 h 2020249"/>
              <a:gd name="csX4" fmla="*/ 1178879 w 1290781"/>
              <a:gd name="csY4" fmla="*/ 265367 h 2020249"/>
              <a:gd name="csX5" fmla="*/ 1102146 w 1290781"/>
              <a:gd name="csY5" fmla="*/ 303734 h 2020249"/>
              <a:gd name="csX6" fmla="*/ 1010523 w 1290781"/>
              <a:gd name="csY6" fmla="*/ 175818 h 2020249"/>
              <a:gd name="csX7" fmla="*/ 999835 w 1290781"/>
              <a:gd name="csY7" fmla="*/ 233396 h 2020249"/>
              <a:gd name="csX8" fmla="*/ 926300 w 1290781"/>
              <a:gd name="csY8" fmla="*/ 508355 h 2020249"/>
              <a:gd name="csX9" fmla="*/ 854245 w 1290781"/>
              <a:gd name="csY9" fmla="*/ 626357 h 2020249"/>
              <a:gd name="csX10" fmla="*/ 878342 w 1290781"/>
              <a:gd name="csY10" fmla="*/ 684201 h 2020249"/>
              <a:gd name="csX11" fmla="*/ 859158 w 1290781"/>
              <a:gd name="csY11" fmla="*/ 741751 h 2020249"/>
              <a:gd name="csX12" fmla="*/ 804806 w 1290781"/>
              <a:gd name="csY12" fmla="*/ 776920 h 2020249"/>
              <a:gd name="csX13" fmla="*/ 892286 w 1290781"/>
              <a:gd name="csY13" fmla="*/ 997736 h 2020249"/>
              <a:gd name="csX14" fmla="*/ 943086 w 1290781"/>
              <a:gd name="csY14" fmla="*/ 1073936 h 2020249"/>
              <a:gd name="csX15" fmla="*/ 1019286 w 1290781"/>
              <a:gd name="csY15" fmla="*/ 1141669 h 2020249"/>
              <a:gd name="csX16" fmla="*/ 1211621 w 1290781"/>
              <a:gd name="csY16" fmla="*/ 1237319 h 2020249"/>
              <a:gd name="csX17" fmla="*/ 1169377 w 1290781"/>
              <a:gd name="csY17" fmla="*/ 1282849 h 2020249"/>
              <a:gd name="csX18" fmla="*/ 1092554 w 1290781"/>
              <a:gd name="csY18" fmla="*/ 1441939 h 2020249"/>
              <a:gd name="csX19" fmla="*/ 1019018 w 1290781"/>
              <a:gd name="csY19" fmla="*/ 1620981 h 2020249"/>
              <a:gd name="csX20" fmla="*/ 946461 w 1290781"/>
              <a:gd name="csY20" fmla="*/ 2020249 h 2020249"/>
              <a:gd name="csX21" fmla="*/ 167053 w 1290781"/>
              <a:gd name="csY21" fmla="*/ 1864385 h 2020249"/>
              <a:gd name="csX22" fmla="*/ 114210 w 1290781"/>
              <a:gd name="csY22" fmla="*/ 1752067 h 2020249"/>
              <a:gd name="csX23" fmla="*/ 114209 w 1290781"/>
              <a:gd name="csY23" fmla="*/ 1662546 h 2020249"/>
              <a:gd name="csX24" fmla="*/ 197336 w 1290781"/>
              <a:gd name="csY24" fmla="*/ 1528263 h 2020249"/>
              <a:gd name="csX25" fmla="*/ 305126 w 1290781"/>
              <a:gd name="csY25" fmla="*/ 1395580 h 2020249"/>
              <a:gd name="csX26" fmla="*/ 149855 w 1290781"/>
              <a:gd name="csY26" fmla="*/ 1360411 h 2020249"/>
              <a:gd name="csX27" fmla="*/ 171759 w 1290781"/>
              <a:gd name="csY27" fmla="*/ 1243712 h 2020249"/>
              <a:gd name="csX28" fmla="*/ 107816 w 1290781"/>
              <a:gd name="csY28" fmla="*/ 1240514 h 2020249"/>
              <a:gd name="csX29" fmla="*/ 123801 w 1290781"/>
              <a:gd name="csY29" fmla="*/ 1176571 h 2020249"/>
              <a:gd name="csX30" fmla="*/ 0 w 1290781"/>
              <a:gd name="csY30" fmla="*/ 1150165 h 2020249"/>
              <a:gd name="csX31" fmla="*/ 37153 w 1290781"/>
              <a:gd name="csY31" fmla="*/ 917302 h 2020249"/>
              <a:gd name="csX32" fmla="*/ 20219 w 1290781"/>
              <a:gd name="csY32" fmla="*/ 853802 h 2020249"/>
              <a:gd name="csX33" fmla="*/ 7519 w 1290781"/>
              <a:gd name="csY33" fmla="*/ 845336 h 2020249"/>
              <a:gd name="csX34" fmla="*/ 109119 w 1290781"/>
              <a:gd name="csY34" fmla="*/ 290769 h 2020249"/>
              <a:gd name="csX35" fmla="*/ 579019 w 1290781"/>
              <a:gd name="csY35" fmla="*/ 375436 h 2020249"/>
              <a:gd name="csX36" fmla="*/ 777986 w 1290781"/>
              <a:gd name="csY36" fmla="*/ 265369 h 2020249"/>
              <a:gd name="csX37" fmla="*/ 845719 w 1290781"/>
              <a:gd name="csY37" fmla="*/ 282302 h 2020249"/>
              <a:gd name="csX38" fmla="*/ 883819 w 1290781"/>
              <a:gd name="csY38" fmla="*/ 176469 h 2020249"/>
              <a:gd name="csX39" fmla="*/ 849953 w 1290781"/>
              <a:gd name="csY39" fmla="*/ 134136 h 2020249"/>
              <a:gd name="csX0" fmla="*/ 849953 w 1290781"/>
              <a:gd name="csY0" fmla="*/ 51009 h 1937122"/>
              <a:gd name="csX1" fmla="*/ 1290781 w 1290781"/>
              <a:gd name="csY1" fmla="*/ 0 h 1937122"/>
              <a:gd name="csX2" fmla="*/ 1265203 w 1290781"/>
              <a:gd name="csY2" fmla="*/ 153466 h 1937122"/>
              <a:gd name="csX3" fmla="*/ 1178879 w 1290781"/>
              <a:gd name="csY3" fmla="*/ 182240 h 1937122"/>
              <a:gd name="csX4" fmla="*/ 1102146 w 1290781"/>
              <a:gd name="csY4" fmla="*/ 220607 h 1937122"/>
              <a:gd name="csX5" fmla="*/ 1010523 w 1290781"/>
              <a:gd name="csY5" fmla="*/ 92691 h 1937122"/>
              <a:gd name="csX6" fmla="*/ 999835 w 1290781"/>
              <a:gd name="csY6" fmla="*/ 150269 h 1937122"/>
              <a:gd name="csX7" fmla="*/ 926300 w 1290781"/>
              <a:gd name="csY7" fmla="*/ 425228 h 1937122"/>
              <a:gd name="csX8" fmla="*/ 854245 w 1290781"/>
              <a:gd name="csY8" fmla="*/ 543230 h 1937122"/>
              <a:gd name="csX9" fmla="*/ 878342 w 1290781"/>
              <a:gd name="csY9" fmla="*/ 601074 h 1937122"/>
              <a:gd name="csX10" fmla="*/ 859158 w 1290781"/>
              <a:gd name="csY10" fmla="*/ 658624 h 1937122"/>
              <a:gd name="csX11" fmla="*/ 804806 w 1290781"/>
              <a:gd name="csY11" fmla="*/ 693793 h 1937122"/>
              <a:gd name="csX12" fmla="*/ 892286 w 1290781"/>
              <a:gd name="csY12" fmla="*/ 914609 h 1937122"/>
              <a:gd name="csX13" fmla="*/ 943086 w 1290781"/>
              <a:gd name="csY13" fmla="*/ 990809 h 1937122"/>
              <a:gd name="csX14" fmla="*/ 1019286 w 1290781"/>
              <a:gd name="csY14" fmla="*/ 1058542 h 1937122"/>
              <a:gd name="csX15" fmla="*/ 1211621 w 1290781"/>
              <a:gd name="csY15" fmla="*/ 1154192 h 1937122"/>
              <a:gd name="csX16" fmla="*/ 1169377 w 1290781"/>
              <a:gd name="csY16" fmla="*/ 1199722 h 1937122"/>
              <a:gd name="csX17" fmla="*/ 1092554 w 1290781"/>
              <a:gd name="csY17" fmla="*/ 1358812 h 1937122"/>
              <a:gd name="csX18" fmla="*/ 1019018 w 1290781"/>
              <a:gd name="csY18" fmla="*/ 1537854 h 1937122"/>
              <a:gd name="csX19" fmla="*/ 946461 w 1290781"/>
              <a:gd name="csY19" fmla="*/ 1937122 h 1937122"/>
              <a:gd name="csX20" fmla="*/ 167053 w 1290781"/>
              <a:gd name="csY20" fmla="*/ 1781258 h 1937122"/>
              <a:gd name="csX21" fmla="*/ 114210 w 1290781"/>
              <a:gd name="csY21" fmla="*/ 1668940 h 1937122"/>
              <a:gd name="csX22" fmla="*/ 114209 w 1290781"/>
              <a:gd name="csY22" fmla="*/ 1579419 h 1937122"/>
              <a:gd name="csX23" fmla="*/ 197336 w 1290781"/>
              <a:gd name="csY23" fmla="*/ 1445136 h 1937122"/>
              <a:gd name="csX24" fmla="*/ 305126 w 1290781"/>
              <a:gd name="csY24" fmla="*/ 1312453 h 1937122"/>
              <a:gd name="csX25" fmla="*/ 149855 w 1290781"/>
              <a:gd name="csY25" fmla="*/ 1277284 h 1937122"/>
              <a:gd name="csX26" fmla="*/ 171759 w 1290781"/>
              <a:gd name="csY26" fmla="*/ 1160585 h 1937122"/>
              <a:gd name="csX27" fmla="*/ 107816 w 1290781"/>
              <a:gd name="csY27" fmla="*/ 1157387 h 1937122"/>
              <a:gd name="csX28" fmla="*/ 123801 w 1290781"/>
              <a:gd name="csY28" fmla="*/ 1093444 h 1937122"/>
              <a:gd name="csX29" fmla="*/ 0 w 1290781"/>
              <a:gd name="csY29" fmla="*/ 1067038 h 1937122"/>
              <a:gd name="csX30" fmla="*/ 37153 w 1290781"/>
              <a:gd name="csY30" fmla="*/ 834175 h 1937122"/>
              <a:gd name="csX31" fmla="*/ 20219 w 1290781"/>
              <a:gd name="csY31" fmla="*/ 770675 h 1937122"/>
              <a:gd name="csX32" fmla="*/ 7519 w 1290781"/>
              <a:gd name="csY32" fmla="*/ 762209 h 1937122"/>
              <a:gd name="csX33" fmla="*/ 109119 w 1290781"/>
              <a:gd name="csY33" fmla="*/ 207642 h 1937122"/>
              <a:gd name="csX34" fmla="*/ 579019 w 1290781"/>
              <a:gd name="csY34" fmla="*/ 292309 h 1937122"/>
              <a:gd name="csX35" fmla="*/ 777986 w 1290781"/>
              <a:gd name="csY35" fmla="*/ 182242 h 1937122"/>
              <a:gd name="csX36" fmla="*/ 845719 w 1290781"/>
              <a:gd name="csY36" fmla="*/ 199175 h 1937122"/>
              <a:gd name="csX37" fmla="*/ 883819 w 1290781"/>
              <a:gd name="csY37" fmla="*/ 93342 h 1937122"/>
              <a:gd name="csX38" fmla="*/ 849953 w 1290781"/>
              <a:gd name="csY38" fmla="*/ 51009 h 1937122"/>
              <a:gd name="csX0" fmla="*/ 900955 w 1290781"/>
              <a:gd name="csY0" fmla="*/ 0 h 1940758"/>
              <a:gd name="csX1" fmla="*/ 1290781 w 1290781"/>
              <a:gd name="csY1" fmla="*/ 3636 h 1940758"/>
              <a:gd name="csX2" fmla="*/ 1265203 w 1290781"/>
              <a:gd name="csY2" fmla="*/ 157102 h 1940758"/>
              <a:gd name="csX3" fmla="*/ 1178879 w 1290781"/>
              <a:gd name="csY3" fmla="*/ 185876 h 1940758"/>
              <a:gd name="csX4" fmla="*/ 1102146 w 1290781"/>
              <a:gd name="csY4" fmla="*/ 224243 h 1940758"/>
              <a:gd name="csX5" fmla="*/ 1010523 w 1290781"/>
              <a:gd name="csY5" fmla="*/ 96327 h 1940758"/>
              <a:gd name="csX6" fmla="*/ 999835 w 1290781"/>
              <a:gd name="csY6" fmla="*/ 153905 h 1940758"/>
              <a:gd name="csX7" fmla="*/ 926300 w 1290781"/>
              <a:gd name="csY7" fmla="*/ 428864 h 1940758"/>
              <a:gd name="csX8" fmla="*/ 854245 w 1290781"/>
              <a:gd name="csY8" fmla="*/ 546866 h 1940758"/>
              <a:gd name="csX9" fmla="*/ 878342 w 1290781"/>
              <a:gd name="csY9" fmla="*/ 604710 h 1940758"/>
              <a:gd name="csX10" fmla="*/ 859158 w 1290781"/>
              <a:gd name="csY10" fmla="*/ 662260 h 1940758"/>
              <a:gd name="csX11" fmla="*/ 804806 w 1290781"/>
              <a:gd name="csY11" fmla="*/ 697429 h 1940758"/>
              <a:gd name="csX12" fmla="*/ 892286 w 1290781"/>
              <a:gd name="csY12" fmla="*/ 918245 h 1940758"/>
              <a:gd name="csX13" fmla="*/ 943086 w 1290781"/>
              <a:gd name="csY13" fmla="*/ 994445 h 1940758"/>
              <a:gd name="csX14" fmla="*/ 1019286 w 1290781"/>
              <a:gd name="csY14" fmla="*/ 1062178 h 1940758"/>
              <a:gd name="csX15" fmla="*/ 1211621 w 1290781"/>
              <a:gd name="csY15" fmla="*/ 1157828 h 1940758"/>
              <a:gd name="csX16" fmla="*/ 1169377 w 1290781"/>
              <a:gd name="csY16" fmla="*/ 1203358 h 1940758"/>
              <a:gd name="csX17" fmla="*/ 1092554 w 1290781"/>
              <a:gd name="csY17" fmla="*/ 1362448 h 1940758"/>
              <a:gd name="csX18" fmla="*/ 1019018 w 1290781"/>
              <a:gd name="csY18" fmla="*/ 1541490 h 1940758"/>
              <a:gd name="csX19" fmla="*/ 946461 w 1290781"/>
              <a:gd name="csY19" fmla="*/ 1940758 h 1940758"/>
              <a:gd name="csX20" fmla="*/ 167053 w 1290781"/>
              <a:gd name="csY20" fmla="*/ 1784894 h 1940758"/>
              <a:gd name="csX21" fmla="*/ 114210 w 1290781"/>
              <a:gd name="csY21" fmla="*/ 1672576 h 1940758"/>
              <a:gd name="csX22" fmla="*/ 114209 w 1290781"/>
              <a:gd name="csY22" fmla="*/ 1583055 h 1940758"/>
              <a:gd name="csX23" fmla="*/ 197336 w 1290781"/>
              <a:gd name="csY23" fmla="*/ 1448772 h 1940758"/>
              <a:gd name="csX24" fmla="*/ 305126 w 1290781"/>
              <a:gd name="csY24" fmla="*/ 1316089 h 1940758"/>
              <a:gd name="csX25" fmla="*/ 149855 w 1290781"/>
              <a:gd name="csY25" fmla="*/ 1280920 h 1940758"/>
              <a:gd name="csX26" fmla="*/ 171759 w 1290781"/>
              <a:gd name="csY26" fmla="*/ 1164221 h 1940758"/>
              <a:gd name="csX27" fmla="*/ 107816 w 1290781"/>
              <a:gd name="csY27" fmla="*/ 1161023 h 1940758"/>
              <a:gd name="csX28" fmla="*/ 123801 w 1290781"/>
              <a:gd name="csY28" fmla="*/ 1097080 h 1940758"/>
              <a:gd name="csX29" fmla="*/ 0 w 1290781"/>
              <a:gd name="csY29" fmla="*/ 1070674 h 1940758"/>
              <a:gd name="csX30" fmla="*/ 37153 w 1290781"/>
              <a:gd name="csY30" fmla="*/ 837811 h 1940758"/>
              <a:gd name="csX31" fmla="*/ 20219 w 1290781"/>
              <a:gd name="csY31" fmla="*/ 774311 h 1940758"/>
              <a:gd name="csX32" fmla="*/ 7519 w 1290781"/>
              <a:gd name="csY32" fmla="*/ 765845 h 1940758"/>
              <a:gd name="csX33" fmla="*/ 109119 w 1290781"/>
              <a:gd name="csY33" fmla="*/ 211278 h 1940758"/>
              <a:gd name="csX34" fmla="*/ 579019 w 1290781"/>
              <a:gd name="csY34" fmla="*/ 295945 h 1940758"/>
              <a:gd name="csX35" fmla="*/ 777986 w 1290781"/>
              <a:gd name="csY35" fmla="*/ 185878 h 1940758"/>
              <a:gd name="csX36" fmla="*/ 845719 w 1290781"/>
              <a:gd name="csY36" fmla="*/ 202811 h 1940758"/>
              <a:gd name="csX37" fmla="*/ 883819 w 1290781"/>
              <a:gd name="csY37" fmla="*/ 96978 h 1940758"/>
              <a:gd name="csX38" fmla="*/ 900955 w 1290781"/>
              <a:gd name="csY38" fmla="*/ 0 h 1940758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167053 w 1290781"/>
              <a:gd name="csY20" fmla="*/ 1843183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338275 w 1290781"/>
              <a:gd name="csY20" fmla="*/ 1715677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776822"/>
              <a:gd name="csX1" fmla="*/ 1290781 w 1290781"/>
              <a:gd name="csY1" fmla="*/ 61925 h 1776822"/>
              <a:gd name="csX2" fmla="*/ 1265203 w 1290781"/>
              <a:gd name="csY2" fmla="*/ 215391 h 1776822"/>
              <a:gd name="csX3" fmla="*/ 1178879 w 1290781"/>
              <a:gd name="csY3" fmla="*/ 244165 h 1776822"/>
              <a:gd name="csX4" fmla="*/ 1102146 w 1290781"/>
              <a:gd name="csY4" fmla="*/ 282532 h 1776822"/>
              <a:gd name="csX5" fmla="*/ 1010523 w 1290781"/>
              <a:gd name="csY5" fmla="*/ 154616 h 1776822"/>
              <a:gd name="csX6" fmla="*/ 999835 w 1290781"/>
              <a:gd name="csY6" fmla="*/ 212194 h 1776822"/>
              <a:gd name="csX7" fmla="*/ 926300 w 1290781"/>
              <a:gd name="csY7" fmla="*/ 487153 h 1776822"/>
              <a:gd name="csX8" fmla="*/ 854245 w 1290781"/>
              <a:gd name="csY8" fmla="*/ 605155 h 1776822"/>
              <a:gd name="csX9" fmla="*/ 878342 w 1290781"/>
              <a:gd name="csY9" fmla="*/ 662999 h 1776822"/>
              <a:gd name="csX10" fmla="*/ 859158 w 1290781"/>
              <a:gd name="csY10" fmla="*/ 720549 h 1776822"/>
              <a:gd name="csX11" fmla="*/ 804806 w 1290781"/>
              <a:gd name="csY11" fmla="*/ 755718 h 1776822"/>
              <a:gd name="csX12" fmla="*/ 892286 w 1290781"/>
              <a:gd name="csY12" fmla="*/ 976534 h 1776822"/>
              <a:gd name="csX13" fmla="*/ 943086 w 1290781"/>
              <a:gd name="csY13" fmla="*/ 1052734 h 1776822"/>
              <a:gd name="csX14" fmla="*/ 1019286 w 1290781"/>
              <a:gd name="csY14" fmla="*/ 1120467 h 1776822"/>
              <a:gd name="csX15" fmla="*/ 1211621 w 1290781"/>
              <a:gd name="csY15" fmla="*/ 1216117 h 1776822"/>
              <a:gd name="csX16" fmla="*/ 1169377 w 1290781"/>
              <a:gd name="csY16" fmla="*/ 1261647 h 1776822"/>
              <a:gd name="csX17" fmla="*/ 1092554 w 1290781"/>
              <a:gd name="csY17" fmla="*/ 1420737 h 1776822"/>
              <a:gd name="csX18" fmla="*/ 1019018 w 1290781"/>
              <a:gd name="csY18" fmla="*/ 1599779 h 1776822"/>
              <a:gd name="csX19" fmla="*/ 789811 w 1290781"/>
              <a:gd name="csY19" fmla="*/ 1776822 h 1776822"/>
              <a:gd name="csX20" fmla="*/ 338275 w 1290781"/>
              <a:gd name="csY20" fmla="*/ 1715677 h 1776822"/>
              <a:gd name="csX21" fmla="*/ 114210 w 1290781"/>
              <a:gd name="csY21" fmla="*/ 1730865 h 1776822"/>
              <a:gd name="csX22" fmla="*/ 114209 w 1290781"/>
              <a:gd name="csY22" fmla="*/ 1641344 h 1776822"/>
              <a:gd name="csX23" fmla="*/ 197336 w 1290781"/>
              <a:gd name="csY23" fmla="*/ 1507061 h 1776822"/>
              <a:gd name="csX24" fmla="*/ 305126 w 1290781"/>
              <a:gd name="csY24" fmla="*/ 1374378 h 1776822"/>
              <a:gd name="csX25" fmla="*/ 149855 w 1290781"/>
              <a:gd name="csY25" fmla="*/ 1339209 h 1776822"/>
              <a:gd name="csX26" fmla="*/ 171759 w 1290781"/>
              <a:gd name="csY26" fmla="*/ 1222510 h 1776822"/>
              <a:gd name="csX27" fmla="*/ 107816 w 1290781"/>
              <a:gd name="csY27" fmla="*/ 1219312 h 1776822"/>
              <a:gd name="csX28" fmla="*/ 123801 w 1290781"/>
              <a:gd name="csY28" fmla="*/ 1155369 h 1776822"/>
              <a:gd name="csX29" fmla="*/ 0 w 1290781"/>
              <a:gd name="csY29" fmla="*/ 1128963 h 1776822"/>
              <a:gd name="csX30" fmla="*/ 37153 w 1290781"/>
              <a:gd name="csY30" fmla="*/ 896100 h 1776822"/>
              <a:gd name="csX31" fmla="*/ 20219 w 1290781"/>
              <a:gd name="csY31" fmla="*/ 832600 h 1776822"/>
              <a:gd name="csX32" fmla="*/ 7519 w 1290781"/>
              <a:gd name="csY32" fmla="*/ 824134 h 1776822"/>
              <a:gd name="csX33" fmla="*/ 109119 w 1290781"/>
              <a:gd name="csY33" fmla="*/ 269567 h 1776822"/>
              <a:gd name="csX34" fmla="*/ 579019 w 1290781"/>
              <a:gd name="csY34" fmla="*/ 354234 h 1776822"/>
              <a:gd name="csX35" fmla="*/ 777986 w 1290781"/>
              <a:gd name="csY35" fmla="*/ 244167 h 1776822"/>
              <a:gd name="csX36" fmla="*/ 845719 w 1290781"/>
              <a:gd name="csY36" fmla="*/ 261100 h 1776822"/>
              <a:gd name="csX37" fmla="*/ 883819 w 1290781"/>
              <a:gd name="csY37" fmla="*/ 155267 h 1776822"/>
              <a:gd name="csX38" fmla="*/ 911884 w 1290781"/>
              <a:gd name="csY38" fmla="*/ 0 h 1776822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15677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97336 w 1290781"/>
              <a:gd name="csY22" fmla="*/ 1507061 h 1853325"/>
              <a:gd name="csX23" fmla="*/ 305126 w 1290781"/>
              <a:gd name="csY23" fmla="*/ 1374378 h 1853325"/>
              <a:gd name="csX24" fmla="*/ 149855 w 1290781"/>
              <a:gd name="csY24" fmla="*/ 1339209 h 1853325"/>
              <a:gd name="csX25" fmla="*/ 171759 w 1290781"/>
              <a:gd name="csY25" fmla="*/ 1222510 h 1853325"/>
              <a:gd name="csX26" fmla="*/ 107816 w 1290781"/>
              <a:gd name="csY26" fmla="*/ 1219312 h 1853325"/>
              <a:gd name="csX27" fmla="*/ 123801 w 1290781"/>
              <a:gd name="csY27" fmla="*/ 1155369 h 1853325"/>
              <a:gd name="csX28" fmla="*/ 0 w 1290781"/>
              <a:gd name="csY28" fmla="*/ 1128963 h 1853325"/>
              <a:gd name="csX29" fmla="*/ 37153 w 1290781"/>
              <a:gd name="csY29" fmla="*/ 896100 h 1853325"/>
              <a:gd name="csX30" fmla="*/ 20219 w 1290781"/>
              <a:gd name="csY30" fmla="*/ 832600 h 1853325"/>
              <a:gd name="csX31" fmla="*/ 7519 w 1290781"/>
              <a:gd name="csY31" fmla="*/ 824134 h 1853325"/>
              <a:gd name="csX32" fmla="*/ 109119 w 1290781"/>
              <a:gd name="csY32" fmla="*/ 269567 h 1853325"/>
              <a:gd name="csX33" fmla="*/ 579019 w 1290781"/>
              <a:gd name="csY33" fmla="*/ 354234 h 1853325"/>
              <a:gd name="csX34" fmla="*/ 777986 w 1290781"/>
              <a:gd name="csY34" fmla="*/ 244167 h 1853325"/>
              <a:gd name="csX35" fmla="*/ 845719 w 1290781"/>
              <a:gd name="csY35" fmla="*/ 261100 h 1853325"/>
              <a:gd name="csX36" fmla="*/ 883819 w 1290781"/>
              <a:gd name="csY36" fmla="*/ 155267 h 1853325"/>
              <a:gd name="csX37" fmla="*/ 911884 w 1290781"/>
              <a:gd name="csY37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05126 w 1290781"/>
              <a:gd name="csY22" fmla="*/ 1374378 h 1853325"/>
              <a:gd name="csX23" fmla="*/ 149855 w 1290781"/>
              <a:gd name="csY23" fmla="*/ 1339209 h 1853325"/>
              <a:gd name="csX24" fmla="*/ 171759 w 1290781"/>
              <a:gd name="csY24" fmla="*/ 1222510 h 1853325"/>
              <a:gd name="csX25" fmla="*/ 107816 w 1290781"/>
              <a:gd name="csY25" fmla="*/ 1219312 h 1853325"/>
              <a:gd name="csX26" fmla="*/ 123801 w 1290781"/>
              <a:gd name="csY26" fmla="*/ 1155369 h 1853325"/>
              <a:gd name="csX27" fmla="*/ 0 w 1290781"/>
              <a:gd name="csY27" fmla="*/ 1128963 h 1853325"/>
              <a:gd name="csX28" fmla="*/ 37153 w 1290781"/>
              <a:gd name="csY28" fmla="*/ 896100 h 1853325"/>
              <a:gd name="csX29" fmla="*/ 20219 w 1290781"/>
              <a:gd name="csY29" fmla="*/ 832600 h 1853325"/>
              <a:gd name="csX30" fmla="*/ 7519 w 1290781"/>
              <a:gd name="csY30" fmla="*/ 824134 h 1853325"/>
              <a:gd name="csX31" fmla="*/ 109119 w 1290781"/>
              <a:gd name="csY31" fmla="*/ 269567 h 1853325"/>
              <a:gd name="csX32" fmla="*/ 579019 w 1290781"/>
              <a:gd name="csY32" fmla="*/ 354234 h 1853325"/>
              <a:gd name="csX33" fmla="*/ 777986 w 1290781"/>
              <a:gd name="csY33" fmla="*/ 244167 h 1853325"/>
              <a:gd name="csX34" fmla="*/ 845719 w 1290781"/>
              <a:gd name="csY34" fmla="*/ 261100 h 1853325"/>
              <a:gd name="csX35" fmla="*/ 883819 w 1290781"/>
              <a:gd name="csY35" fmla="*/ 155267 h 1853325"/>
              <a:gd name="csX36" fmla="*/ 911884 w 1290781"/>
              <a:gd name="csY36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49855 w 1290781"/>
              <a:gd name="csY22" fmla="*/ 1339209 h 1853325"/>
              <a:gd name="csX23" fmla="*/ 171759 w 1290781"/>
              <a:gd name="csY23" fmla="*/ 1222510 h 1853325"/>
              <a:gd name="csX24" fmla="*/ 107816 w 1290781"/>
              <a:gd name="csY24" fmla="*/ 1219312 h 1853325"/>
              <a:gd name="csX25" fmla="*/ 123801 w 1290781"/>
              <a:gd name="csY25" fmla="*/ 1155369 h 1853325"/>
              <a:gd name="csX26" fmla="*/ 0 w 1290781"/>
              <a:gd name="csY26" fmla="*/ 1128963 h 1853325"/>
              <a:gd name="csX27" fmla="*/ 37153 w 1290781"/>
              <a:gd name="csY27" fmla="*/ 896100 h 1853325"/>
              <a:gd name="csX28" fmla="*/ 20219 w 1290781"/>
              <a:gd name="csY28" fmla="*/ 832600 h 1853325"/>
              <a:gd name="csX29" fmla="*/ 7519 w 1290781"/>
              <a:gd name="csY29" fmla="*/ 824134 h 1853325"/>
              <a:gd name="csX30" fmla="*/ 109119 w 1290781"/>
              <a:gd name="csY30" fmla="*/ 269567 h 1853325"/>
              <a:gd name="csX31" fmla="*/ 579019 w 1290781"/>
              <a:gd name="csY31" fmla="*/ 354234 h 1853325"/>
              <a:gd name="csX32" fmla="*/ 777986 w 1290781"/>
              <a:gd name="csY32" fmla="*/ 244167 h 1853325"/>
              <a:gd name="csX33" fmla="*/ 845719 w 1290781"/>
              <a:gd name="csY33" fmla="*/ 261100 h 1853325"/>
              <a:gd name="csX34" fmla="*/ 883819 w 1290781"/>
              <a:gd name="csY34" fmla="*/ 155267 h 1853325"/>
              <a:gd name="csX35" fmla="*/ 911884 w 1290781"/>
              <a:gd name="csY35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71759 w 1290781"/>
              <a:gd name="csY22" fmla="*/ 122251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53910 w 1290781"/>
              <a:gd name="csY22" fmla="*/ 1033072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326398 w 1290781"/>
              <a:gd name="csY23" fmla="*/ 975230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116282 w 1283262"/>
              <a:gd name="csY24" fmla="*/ 1155369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23635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7463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487406 w 1283262"/>
              <a:gd name="csY20" fmla="*/ 1722963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478280 w 1283262"/>
              <a:gd name="csY21" fmla="*/ 1118837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03777 w 1283262"/>
              <a:gd name="csY24" fmla="*/ 790161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447798 w 1283262"/>
              <a:gd name="csY23" fmla="*/ 955002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16934 w 1270562"/>
              <a:gd name="csY25" fmla="*/ 896100 h 1853325"/>
              <a:gd name="csX26" fmla="*/ 0 w 1270562"/>
              <a:gd name="csY26" fmla="*/ 832600 h 1853325"/>
              <a:gd name="csX27" fmla="*/ 96590 w 1270562"/>
              <a:gd name="csY27" fmla="*/ 798633 h 1853325"/>
              <a:gd name="csX28" fmla="*/ 88900 w 1270562"/>
              <a:gd name="csY28" fmla="*/ 269567 h 1853325"/>
              <a:gd name="csX29" fmla="*/ 558800 w 1270562"/>
              <a:gd name="csY29" fmla="*/ 354234 h 1853325"/>
              <a:gd name="csX30" fmla="*/ 757767 w 1270562"/>
              <a:gd name="csY30" fmla="*/ 244167 h 1853325"/>
              <a:gd name="csX31" fmla="*/ 825500 w 1270562"/>
              <a:gd name="csY31" fmla="*/ 261100 h 1853325"/>
              <a:gd name="csX32" fmla="*/ 863600 w 1270562"/>
              <a:gd name="csY32" fmla="*/ 155267 h 1853325"/>
              <a:gd name="csX33" fmla="*/ 891665 w 12705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0 w 1270562"/>
              <a:gd name="csY25" fmla="*/ 832600 h 1853325"/>
              <a:gd name="csX26" fmla="*/ 96590 w 1270562"/>
              <a:gd name="csY26" fmla="*/ 798633 h 1853325"/>
              <a:gd name="csX27" fmla="*/ 88900 w 1270562"/>
              <a:gd name="csY27" fmla="*/ 269567 h 1853325"/>
              <a:gd name="csX28" fmla="*/ 558800 w 1270562"/>
              <a:gd name="csY28" fmla="*/ 354234 h 1853325"/>
              <a:gd name="csX29" fmla="*/ 757767 w 1270562"/>
              <a:gd name="csY29" fmla="*/ 244167 h 1853325"/>
              <a:gd name="csX30" fmla="*/ 825500 w 1270562"/>
              <a:gd name="csY30" fmla="*/ 261100 h 1853325"/>
              <a:gd name="csX31" fmla="*/ 863600 w 1270562"/>
              <a:gd name="csY31" fmla="*/ 155267 h 1853325"/>
              <a:gd name="csX32" fmla="*/ 891665 w 1270562"/>
              <a:gd name="csY32" fmla="*/ 0 h 1853325"/>
              <a:gd name="csX0" fmla="*/ 802765 w 1181662"/>
              <a:gd name="csY0" fmla="*/ 0 h 1853325"/>
              <a:gd name="csX1" fmla="*/ 1181662 w 1181662"/>
              <a:gd name="csY1" fmla="*/ 61925 h 1853325"/>
              <a:gd name="csX2" fmla="*/ 1156084 w 1181662"/>
              <a:gd name="csY2" fmla="*/ 215391 h 1853325"/>
              <a:gd name="csX3" fmla="*/ 1069760 w 1181662"/>
              <a:gd name="csY3" fmla="*/ 244165 h 1853325"/>
              <a:gd name="csX4" fmla="*/ 993027 w 1181662"/>
              <a:gd name="csY4" fmla="*/ 282532 h 1853325"/>
              <a:gd name="csX5" fmla="*/ 901404 w 1181662"/>
              <a:gd name="csY5" fmla="*/ 154616 h 1853325"/>
              <a:gd name="csX6" fmla="*/ 890716 w 1181662"/>
              <a:gd name="csY6" fmla="*/ 212194 h 1853325"/>
              <a:gd name="csX7" fmla="*/ 817181 w 1181662"/>
              <a:gd name="csY7" fmla="*/ 487153 h 1853325"/>
              <a:gd name="csX8" fmla="*/ 745126 w 1181662"/>
              <a:gd name="csY8" fmla="*/ 605155 h 1853325"/>
              <a:gd name="csX9" fmla="*/ 769223 w 1181662"/>
              <a:gd name="csY9" fmla="*/ 662999 h 1853325"/>
              <a:gd name="csX10" fmla="*/ 750039 w 1181662"/>
              <a:gd name="csY10" fmla="*/ 720549 h 1853325"/>
              <a:gd name="csX11" fmla="*/ 695687 w 1181662"/>
              <a:gd name="csY11" fmla="*/ 755718 h 1853325"/>
              <a:gd name="csX12" fmla="*/ 783167 w 1181662"/>
              <a:gd name="csY12" fmla="*/ 976534 h 1853325"/>
              <a:gd name="csX13" fmla="*/ 833967 w 1181662"/>
              <a:gd name="csY13" fmla="*/ 1052734 h 1853325"/>
              <a:gd name="csX14" fmla="*/ 910167 w 1181662"/>
              <a:gd name="csY14" fmla="*/ 1120467 h 1853325"/>
              <a:gd name="csX15" fmla="*/ 1102502 w 1181662"/>
              <a:gd name="csY15" fmla="*/ 1216117 h 1853325"/>
              <a:gd name="csX16" fmla="*/ 1060258 w 1181662"/>
              <a:gd name="csY16" fmla="*/ 1261647 h 1853325"/>
              <a:gd name="csX17" fmla="*/ 983435 w 1181662"/>
              <a:gd name="csY17" fmla="*/ 1420737 h 1853325"/>
              <a:gd name="csX18" fmla="*/ 909899 w 1181662"/>
              <a:gd name="csY18" fmla="*/ 1599779 h 1853325"/>
              <a:gd name="csX19" fmla="*/ 804555 w 1181662"/>
              <a:gd name="csY19" fmla="*/ 1853325 h 1853325"/>
              <a:gd name="csX20" fmla="*/ 254657 w 1181662"/>
              <a:gd name="csY20" fmla="*/ 1701105 h 1853325"/>
              <a:gd name="csX21" fmla="*/ 405824 w 1181662"/>
              <a:gd name="csY21" fmla="*/ 987688 h 1853325"/>
              <a:gd name="csX22" fmla="*/ 441515 w 1181662"/>
              <a:gd name="csY22" fmla="*/ 1091360 h 1853325"/>
              <a:gd name="csX23" fmla="*/ 346198 w 1181662"/>
              <a:gd name="csY23" fmla="*/ 955002 h 1853325"/>
              <a:gd name="csX24" fmla="*/ 116749 w 1181662"/>
              <a:gd name="csY24" fmla="*/ 921310 h 1853325"/>
              <a:gd name="csX25" fmla="*/ 7690 w 1181662"/>
              <a:gd name="csY25" fmla="*/ 798633 h 1853325"/>
              <a:gd name="csX26" fmla="*/ 0 w 1181662"/>
              <a:gd name="csY26" fmla="*/ 269567 h 1853325"/>
              <a:gd name="csX27" fmla="*/ 469900 w 1181662"/>
              <a:gd name="csY27" fmla="*/ 354234 h 1853325"/>
              <a:gd name="csX28" fmla="*/ 668867 w 1181662"/>
              <a:gd name="csY28" fmla="*/ 244167 h 1853325"/>
              <a:gd name="csX29" fmla="*/ 736600 w 1181662"/>
              <a:gd name="csY29" fmla="*/ 261100 h 1853325"/>
              <a:gd name="csX30" fmla="*/ 774700 w 1181662"/>
              <a:gd name="csY30" fmla="*/ 155267 h 1853325"/>
              <a:gd name="csX31" fmla="*/ 802765 w 1181662"/>
              <a:gd name="csY31" fmla="*/ 0 h 1853325"/>
              <a:gd name="csX0" fmla="*/ 795075 w 1173972"/>
              <a:gd name="csY0" fmla="*/ 0 h 1853325"/>
              <a:gd name="csX1" fmla="*/ 1173972 w 1173972"/>
              <a:gd name="csY1" fmla="*/ 61925 h 1853325"/>
              <a:gd name="csX2" fmla="*/ 1148394 w 1173972"/>
              <a:gd name="csY2" fmla="*/ 215391 h 1853325"/>
              <a:gd name="csX3" fmla="*/ 1062070 w 1173972"/>
              <a:gd name="csY3" fmla="*/ 244165 h 1853325"/>
              <a:gd name="csX4" fmla="*/ 985337 w 1173972"/>
              <a:gd name="csY4" fmla="*/ 282532 h 1853325"/>
              <a:gd name="csX5" fmla="*/ 893714 w 1173972"/>
              <a:gd name="csY5" fmla="*/ 154616 h 1853325"/>
              <a:gd name="csX6" fmla="*/ 883026 w 1173972"/>
              <a:gd name="csY6" fmla="*/ 212194 h 1853325"/>
              <a:gd name="csX7" fmla="*/ 809491 w 1173972"/>
              <a:gd name="csY7" fmla="*/ 487153 h 1853325"/>
              <a:gd name="csX8" fmla="*/ 737436 w 1173972"/>
              <a:gd name="csY8" fmla="*/ 605155 h 1853325"/>
              <a:gd name="csX9" fmla="*/ 761533 w 1173972"/>
              <a:gd name="csY9" fmla="*/ 662999 h 1853325"/>
              <a:gd name="csX10" fmla="*/ 742349 w 1173972"/>
              <a:gd name="csY10" fmla="*/ 720549 h 1853325"/>
              <a:gd name="csX11" fmla="*/ 687997 w 1173972"/>
              <a:gd name="csY11" fmla="*/ 755718 h 1853325"/>
              <a:gd name="csX12" fmla="*/ 775477 w 1173972"/>
              <a:gd name="csY12" fmla="*/ 976534 h 1853325"/>
              <a:gd name="csX13" fmla="*/ 826277 w 1173972"/>
              <a:gd name="csY13" fmla="*/ 1052734 h 1853325"/>
              <a:gd name="csX14" fmla="*/ 902477 w 1173972"/>
              <a:gd name="csY14" fmla="*/ 1120467 h 1853325"/>
              <a:gd name="csX15" fmla="*/ 1094812 w 1173972"/>
              <a:gd name="csY15" fmla="*/ 1216117 h 1853325"/>
              <a:gd name="csX16" fmla="*/ 1052568 w 1173972"/>
              <a:gd name="csY16" fmla="*/ 1261647 h 1853325"/>
              <a:gd name="csX17" fmla="*/ 975745 w 1173972"/>
              <a:gd name="csY17" fmla="*/ 1420737 h 1853325"/>
              <a:gd name="csX18" fmla="*/ 902209 w 1173972"/>
              <a:gd name="csY18" fmla="*/ 1599779 h 1853325"/>
              <a:gd name="csX19" fmla="*/ 796865 w 1173972"/>
              <a:gd name="csY19" fmla="*/ 1853325 h 1853325"/>
              <a:gd name="csX20" fmla="*/ 246967 w 1173972"/>
              <a:gd name="csY20" fmla="*/ 1701105 h 1853325"/>
              <a:gd name="csX21" fmla="*/ 398134 w 1173972"/>
              <a:gd name="csY21" fmla="*/ 987688 h 1853325"/>
              <a:gd name="csX22" fmla="*/ 433825 w 1173972"/>
              <a:gd name="csY22" fmla="*/ 1091360 h 1853325"/>
              <a:gd name="csX23" fmla="*/ 338508 w 1173972"/>
              <a:gd name="csY23" fmla="*/ 955002 h 1853325"/>
              <a:gd name="csX24" fmla="*/ 109059 w 1173972"/>
              <a:gd name="csY24" fmla="*/ 921310 h 1853325"/>
              <a:gd name="csX25" fmla="*/ 0 w 1173972"/>
              <a:gd name="csY25" fmla="*/ 798633 h 1853325"/>
              <a:gd name="csX26" fmla="*/ 101601 w 1173972"/>
              <a:gd name="csY26" fmla="*/ 426217 h 1853325"/>
              <a:gd name="csX27" fmla="*/ 462210 w 1173972"/>
              <a:gd name="csY27" fmla="*/ 354234 h 1853325"/>
              <a:gd name="csX28" fmla="*/ 661177 w 1173972"/>
              <a:gd name="csY28" fmla="*/ 244167 h 1853325"/>
              <a:gd name="csX29" fmla="*/ 728910 w 1173972"/>
              <a:gd name="csY29" fmla="*/ 261100 h 1853325"/>
              <a:gd name="csX30" fmla="*/ 767010 w 1173972"/>
              <a:gd name="csY30" fmla="*/ 155267 h 1853325"/>
              <a:gd name="csX31" fmla="*/ 795075 w 1173972"/>
              <a:gd name="csY31" fmla="*/ 0 h 1853325"/>
              <a:gd name="csX0" fmla="*/ 864524 w 1243421"/>
              <a:gd name="csY0" fmla="*/ 0 h 1853325"/>
              <a:gd name="csX1" fmla="*/ 1243421 w 1243421"/>
              <a:gd name="csY1" fmla="*/ 61925 h 1853325"/>
              <a:gd name="csX2" fmla="*/ 1217843 w 1243421"/>
              <a:gd name="csY2" fmla="*/ 215391 h 1853325"/>
              <a:gd name="csX3" fmla="*/ 1131519 w 1243421"/>
              <a:gd name="csY3" fmla="*/ 244165 h 1853325"/>
              <a:gd name="csX4" fmla="*/ 1054786 w 1243421"/>
              <a:gd name="csY4" fmla="*/ 282532 h 1853325"/>
              <a:gd name="csX5" fmla="*/ 963163 w 1243421"/>
              <a:gd name="csY5" fmla="*/ 154616 h 1853325"/>
              <a:gd name="csX6" fmla="*/ 952475 w 1243421"/>
              <a:gd name="csY6" fmla="*/ 212194 h 1853325"/>
              <a:gd name="csX7" fmla="*/ 878940 w 1243421"/>
              <a:gd name="csY7" fmla="*/ 487153 h 1853325"/>
              <a:gd name="csX8" fmla="*/ 806885 w 1243421"/>
              <a:gd name="csY8" fmla="*/ 605155 h 1853325"/>
              <a:gd name="csX9" fmla="*/ 830982 w 1243421"/>
              <a:gd name="csY9" fmla="*/ 662999 h 1853325"/>
              <a:gd name="csX10" fmla="*/ 811798 w 1243421"/>
              <a:gd name="csY10" fmla="*/ 720549 h 1853325"/>
              <a:gd name="csX11" fmla="*/ 757446 w 1243421"/>
              <a:gd name="csY11" fmla="*/ 755718 h 1853325"/>
              <a:gd name="csX12" fmla="*/ 844926 w 1243421"/>
              <a:gd name="csY12" fmla="*/ 976534 h 1853325"/>
              <a:gd name="csX13" fmla="*/ 895726 w 1243421"/>
              <a:gd name="csY13" fmla="*/ 1052734 h 1853325"/>
              <a:gd name="csX14" fmla="*/ 971926 w 1243421"/>
              <a:gd name="csY14" fmla="*/ 1120467 h 1853325"/>
              <a:gd name="csX15" fmla="*/ 1164261 w 1243421"/>
              <a:gd name="csY15" fmla="*/ 1216117 h 1853325"/>
              <a:gd name="csX16" fmla="*/ 1122017 w 1243421"/>
              <a:gd name="csY16" fmla="*/ 1261647 h 1853325"/>
              <a:gd name="csX17" fmla="*/ 1045194 w 1243421"/>
              <a:gd name="csY17" fmla="*/ 1420737 h 1853325"/>
              <a:gd name="csX18" fmla="*/ 971658 w 1243421"/>
              <a:gd name="csY18" fmla="*/ 1599779 h 1853325"/>
              <a:gd name="csX19" fmla="*/ 866314 w 1243421"/>
              <a:gd name="csY19" fmla="*/ 1853325 h 1853325"/>
              <a:gd name="csX20" fmla="*/ 316416 w 1243421"/>
              <a:gd name="csY20" fmla="*/ 1701105 h 1853325"/>
              <a:gd name="csX21" fmla="*/ 467583 w 1243421"/>
              <a:gd name="csY21" fmla="*/ 987688 h 1853325"/>
              <a:gd name="csX22" fmla="*/ 503274 w 1243421"/>
              <a:gd name="csY22" fmla="*/ 1091360 h 1853325"/>
              <a:gd name="csX23" fmla="*/ 407957 w 1243421"/>
              <a:gd name="csY23" fmla="*/ 955002 h 1853325"/>
              <a:gd name="csX24" fmla="*/ 0 w 1243421"/>
              <a:gd name="csY24" fmla="*/ 888523 h 1853325"/>
              <a:gd name="csX25" fmla="*/ 69449 w 1243421"/>
              <a:gd name="csY25" fmla="*/ 798633 h 1853325"/>
              <a:gd name="csX26" fmla="*/ 171050 w 1243421"/>
              <a:gd name="csY26" fmla="*/ 426217 h 1853325"/>
              <a:gd name="csX27" fmla="*/ 531659 w 1243421"/>
              <a:gd name="csY27" fmla="*/ 354234 h 1853325"/>
              <a:gd name="csX28" fmla="*/ 730626 w 1243421"/>
              <a:gd name="csY28" fmla="*/ 244167 h 1853325"/>
              <a:gd name="csX29" fmla="*/ 798359 w 1243421"/>
              <a:gd name="csY29" fmla="*/ 261100 h 1853325"/>
              <a:gd name="csX30" fmla="*/ 836459 w 1243421"/>
              <a:gd name="csY30" fmla="*/ 155267 h 1853325"/>
              <a:gd name="csX31" fmla="*/ 864524 w 1243421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99962 w 1272333"/>
              <a:gd name="csY26" fmla="*/ 426217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21575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74106 w 1272333"/>
              <a:gd name="csY16" fmla="*/ 1420737 h 1853325"/>
              <a:gd name="csX17" fmla="*/ 1000570 w 1272333"/>
              <a:gd name="csY17" fmla="*/ 1599779 h 1853325"/>
              <a:gd name="csX18" fmla="*/ 895226 w 1272333"/>
              <a:gd name="csY18" fmla="*/ 1853325 h 1853325"/>
              <a:gd name="csX19" fmla="*/ 345328 w 1272333"/>
              <a:gd name="csY19" fmla="*/ 1701105 h 1853325"/>
              <a:gd name="csX20" fmla="*/ 449136 w 1272333"/>
              <a:gd name="csY20" fmla="*/ 1151624 h 1853325"/>
              <a:gd name="csX21" fmla="*/ 455682 w 1272333"/>
              <a:gd name="csY21" fmla="*/ 1029429 h 1853325"/>
              <a:gd name="csX22" fmla="*/ 436869 w 1272333"/>
              <a:gd name="csY22" fmla="*/ 955002 h 1853325"/>
              <a:gd name="csX23" fmla="*/ 28912 w 1272333"/>
              <a:gd name="csY23" fmla="*/ 888523 h 1853325"/>
              <a:gd name="csX24" fmla="*/ 0 w 1272333"/>
              <a:gd name="csY24" fmla="*/ 831420 h 1853325"/>
              <a:gd name="csX25" fmla="*/ 101600 w 1272333"/>
              <a:gd name="csY25" fmla="*/ 287782 h 1853325"/>
              <a:gd name="csX26" fmla="*/ 560571 w 1272333"/>
              <a:gd name="csY26" fmla="*/ 354234 h 1853325"/>
              <a:gd name="csX27" fmla="*/ 759538 w 1272333"/>
              <a:gd name="csY27" fmla="*/ 244167 h 1853325"/>
              <a:gd name="csX28" fmla="*/ 827271 w 1272333"/>
              <a:gd name="csY28" fmla="*/ 261100 h 1853325"/>
              <a:gd name="csX29" fmla="*/ 865371 w 1272333"/>
              <a:gd name="csY29" fmla="*/ 155267 h 1853325"/>
              <a:gd name="csX30" fmla="*/ 893436 w 1272333"/>
              <a:gd name="csY30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00570 w 1272333"/>
              <a:gd name="csY16" fmla="*/ 1599779 h 1853325"/>
              <a:gd name="csX17" fmla="*/ 895226 w 1272333"/>
              <a:gd name="csY17" fmla="*/ 1853325 h 1853325"/>
              <a:gd name="csX18" fmla="*/ 345328 w 1272333"/>
              <a:gd name="csY18" fmla="*/ 1701105 h 1853325"/>
              <a:gd name="csX19" fmla="*/ 449136 w 1272333"/>
              <a:gd name="csY19" fmla="*/ 1151624 h 1853325"/>
              <a:gd name="csX20" fmla="*/ 455682 w 1272333"/>
              <a:gd name="csY20" fmla="*/ 1029429 h 1853325"/>
              <a:gd name="csX21" fmla="*/ 436869 w 1272333"/>
              <a:gd name="csY21" fmla="*/ 955002 h 1853325"/>
              <a:gd name="csX22" fmla="*/ 28912 w 1272333"/>
              <a:gd name="csY22" fmla="*/ 888523 h 1853325"/>
              <a:gd name="csX23" fmla="*/ 0 w 1272333"/>
              <a:gd name="csY23" fmla="*/ 831420 h 1853325"/>
              <a:gd name="csX24" fmla="*/ 101600 w 1272333"/>
              <a:gd name="csY24" fmla="*/ 287782 h 1853325"/>
              <a:gd name="csX25" fmla="*/ 560571 w 1272333"/>
              <a:gd name="csY25" fmla="*/ 354234 h 1853325"/>
              <a:gd name="csX26" fmla="*/ 759538 w 1272333"/>
              <a:gd name="csY26" fmla="*/ 244167 h 1853325"/>
              <a:gd name="csX27" fmla="*/ 827271 w 1272333"/>
              <a:gd name="csY27" fmla="*/ 261100 h 1853325"/>
              <a:gd name="csX28" fmla="*/ 865371 w 1272333"/>
              <a:gd name="csY28" fmla="*/ 155267 h 1853325"/>
              <a:gd name="csX29" fmla="*/ 893436 w 1272333"/>
              <a:gd name="csY29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895226 w 1272333"/>
              <a:gd name="csY16" fmla="*/ 1853325 h 1853325"/>
              <a:gd name="csX17" fmla="*/ 345328 w 1272333"/>
              <a:gd name="csY17" fmla="*/ 1701105 h 1853325"/>
              <a:gd name="csX18" fmla="*/ 449136 w 1272333"/>
              <a:gd name="csY18" fmla="*/ 1151624 h 1853325"/>
              <a:gd name="csX19" fmla="*/ 455682 w 1272333"/>
              <a:gd name="csY19" fmla="*/ 1029429 h 1853325"/>
              <a:gd name="csX20" fmla="*/ 436869 w 1272333"/>
              <a:gd name="csY20" fmla="*/ 955002 h 1853325"/>
              <a:gd name="csX21" fmla="*/ 28912 w 1272333"/>
              <a:gd name="csY21" fmla="*/ 888523 h 1853325"/>
              <a:gd name="csX22" fmla="*/ 0 w 1272333"/>
              <a:gd name="csY22" fmla="*/ 831420 h 1853325"/>
              <a:gd name="csX23" fmla="*/ 101600 w 1272333"/>
              <a:gd name="csY23" fmla="*/ 287782 h 1853325"/>
              <a:gd name="csX24" fmla="*/ 560571 w 1272333"/>
              <a:gd name="csY24" fmla="*/ 354234 h 1853325"/>
              <a:gd name="csX25" fmla="*/ 759538 w 1272333"/>
              <a:gd name="csY25" fmla="*/ 244167 h 1853325"/>
              <a:gd name="csX26" fmla="*/ 827271 w 1272333"/>
              <a:gd name="csY26" fmla="*/ 261100 h 1853325"/>
              <a:gd name="csX27" fmla="*/ 865371 w 1272333"/>
              <a:gd name="csY27" fmla="*/ 155267 h 1853325"/>
              <a:gd name="csX28" fmla="*/ 893436 w 1272333"/>
              <a:gd name="csY28" fmla="*/ 0 h 1853325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45328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45581 w 1272333"/>
              <a:gd name="csY22" fmla="*/ 914717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0 w 1283139"/>
              <a:gd name="csY21" fmla="*/ 1150265 h 1822102"/>
              <a:gd name="csX22" fmla="*/ 56387 w 1283139"/>
              <a:gd name="csY22" fmla="*/ 914717 h 1822102"/>
              <a:gd name="csX23" fmla="*/ 10806 w 1283139"/>
              <a:gd name="csY23" fmla="*/ 831420 h 1822102"/>
              <a:gd name="csX24" fmla="*/ 112406 w 1283139"/>
              <a:gd name="csY24" fmla="*/ 287782 h 1822102"/>
              <a:gd name="csX25" fmla="*/ 571377 w 1283139"/>
              <a:gd name="csY25" fmla="*/ 354234 h 1822102"/>
              <a:gd name="csX26" fmla="*/ 770344 w 1283139"/>
              <a:gd name="csY26" fmla="*/ 244167 h 1822102"/>
              <a:gd name="csX27" fmla="*/ 838077 w 1283139"/>
              <a:gd name="csY27" fmla="*/ 261100 h 1822102"/>
              <a:gd name="csX28" fmla="*/ 876177 w 1283139"/>
              <a:gd name="csY28" fmla="*/ 155267 h 1822102"/>
              <a:gd name="csX29" fmla="*/ 904242 w 1283139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78544 w 1283139"/>
              <a:gd name="csY21" fmla="*/ 1251730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38074 w 1283139"/>
              <a:gd name="csY18" fmla="*/ 1620030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16656 w 1283139"/>
              <a:gd name="csY18" fmla="*/ 16636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9500 w 1283139"/>
              <a:gd name="csY18" fmla="*/ 17398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49994 w 1283139"/>
              <a:gd name="csY18" fmla="*/ 1727980 h 1822102"/>
              <a:gd name="csX19" fmla="*/ 109500 w 1283139"/>
              <a:gd name="csY19" fmla="*/ 1739887 h 1822102"/>
              <a:gd name="csX20" fmla="*/ 138074 w 1283139"/>
              <a:gd name="csY20" fmla="*/ 1620030 h 1822102"/>
              <a:gd name="csX21" fmla="*/ 307542 w 1283139"/>
              <a:gd name="csY21" fmla="*/ 1404037 h 1822102"/>
              <a:gd name="csX22" fmla="*/ 164070 w 1283139"/>
              <a:gd name="csY22" fmla="*/ 1362804 h 1822102"/>
              <a:gd name="csX23" fmla="*/ 192844 w 1283139"/>
              <a:gd name="csY23" fmla="*/ 1182673 h 1822102"/>
              <a:gd name="csX24" fmla="*/ 0 w 1283139"/>
              <a:gd name="csY24" fmla="*/ 1150265 h 1822102"/>
              <a:gd name="csX25" fmla="*/ 56387 w 1283139"/>
              <a:gd name="csY25" fmla="*/ 914717 h 1822102"/>
              <a:gd name="csX26" fmla="*/ 10806 w 1283139"/>
              <a:gd name="csY26" fmla="*/ 831420 h 1822102"/>
              <a:gd name="csX27" fmla="*/ 112406 w 1283139"/>
              <a:gd name="csY27" fmla="*/ 287782 h 1822102"/>
              <a:gd name="csX28" fmla="*/ 571377 w 1283139"/>
              <a:gd name="csY28" fmla="*/ 354234 h 1822102"/>
              <a:gd name="csX29" fmla="*/ 770344 w 1283139"/>
              <a:gd name="csY29" fmla="*/ 244167 h 1822102"/>
              <a:gd name="csX30" fmla="*/ 838077 w 1283139"/>
              <a:gd name="csY30" fmla="*/ 261100 h 1822102"/>
              <a:gd name="csX31" fmla="*/ 876177 w 1283139"/>
              <a:gd name="csY31" fmla="*/ 155267 h 1822102"/>
              <a:gd name="csX32" fmla="*/ 904242 w 1283139"/>
              <a:gd name="csY32" fmla="*/ 0 h 1822102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161888 w 1283139"/>
              <a:gd name="csY18" fmla="*/ 1851805 h 1851805"/>
              <a:gd name="csX19" fmla="*/ 109500 w 1283139"/>
              <a:gd name="csY19" fmla="*/ 1739887 h 1851805"/>
              <a:gd name="csX20" fmla="*/ 138074 w 1283139"/>
              <a:gd name="csY20" fmla="*/ 1620030 h 1851805"/>
              <a:gd name="csX21" fmla="*/ 307542 w 1283139"/>
              <a:gd name="csY21" fmla="*/ 1404037 h 1851805"/>
              <a:gd name="csX22" fmla="*/ 164070 w 1283139"/>
              <a:gd name="csY22" fmla="*/ 1362804 h 1851805"/>
              <a:gd name="csX23" fmla="*/ 192844 w 1283139"/>
              <a:gd name="csY23" fmla="*/ 1182673 h 1851805"/>
              <a:gd name="csX24" fmla="*/ 0 w 1283139"/>
              <a:gd name="csY24" fmla="*/ 1150265 h 1851805"/>
              <a:gd name="csX25" fmla="*/ 56387 w 1283139"/>
              <a:gd name="csY25" fmla="*/ 914717 h 1851805"/>
              <a:gd name="csX26" fmla="*/ 10806 w 1283139"/>
              <a:gd name="csY26" fmla="*/ 831420 h 1851805"/>
              <a:gd name="csX27" fmla="*/ 112406 w 1283139"/>
              <a:gd name="csY27" fmla="*/ 287782 h 1851805"/>
              <a:gd name="csX28" fmla="*/ 571377 w 1283139"/>
              <a:gd name="csY28" fmla="*/ 354234 h 1851805"/>
              <a:gd name="csX29" fmla="*/ 770344 w 1283139"/>
              <a:gd name="csY29" fmla="*/ 244167 h 1851805"/>
              <a:gd name="csX30" fmla="*/ 838077 w 1283139"/>
              <a:gd name="csY30" fmla="*/ 261100 h 1851805"/>
              <a:gd name="csX31" fmla="*/ 876177 w 1283139"/>
              <a:gd name="csY31" fmla="*/ 155267 h 1851805"/>
              <a:gd name="csX32" fmla="*/ 904242 w 1283139"/>
              <a:gd name="csY32" fmla="*/ 0 h 1851805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273806 w 1283139"/>
              <a:gd name="csY18" fmla="*/ 1768462 h 1851805"/>
              <a:gd name="csX19" fmla="*/ 161888 w 1283139"/>
              <a:gd name="csY19" fmla="*/ 1851805 h 1851805"/>
              <a:gd name="csX20" fmla="*/ 109500 w 1283139"/>
              <a:gd name="csY20" fmla="*/ 1739887 h 1851805"/>
              <a:gd name="csX21" fmla="*/ 138074 w 1283139"/>
              <a:gd name="csY21" fmla="*/ 1620030 h 1851805"/>
              <a:gd name="csX22" fmla="*/ 307542 w 1283139"/>
              <a:gd name="csY22" fmla="*/ 1404037 h 1851805"/>
              <a:gd name="csX23" fmla="*/ 164070 w 1283139"/>
              <a:gd name="csY23" fmla="*/ 1362804 h 1851805"/>
              <a:gd name="csX24" fmla="*/ 192844 w 1283139"/>
              <a:gd name="csY24" fmla="*/ 1182673 h 1851805"/>
              <a:gd name="csX25" fmla="*/ 0 w 1283139"/>
              <a:gd name="csY25" fmla="*/ 1150265 h 1851805"/>
              <a:gd name="csX26" fmla="*/ 56387 w 1283139"/>
              <a:gd name="csY26" fmla="*/ 914717 h 1851805"/>
              <a:gd name="csX27" fmla="*/ 10806 w 1283139"/>
              <a:gd name="csY27" fmla="*/ 831420 h 1851805"/>
              <a:gd name="csX28" fmla="*/ 112406 w 1283139"/>
              <a:gd name="csY28" fmla="*/ 287782 h 1851805"/>
              <a:gd name="csX29" fmla="*/ 571377 w 1283139"/>
              <a:gd name="csY29" fmla="*/ 354234 h 1851805"/>
              <a:gd name="csX30" fmla="*/ 770344 w 1283139"/>
              <a:gd name="csY30" fmla="*/ 244167 h 1851805"/>
              <a:gd name="csX31" fmla="*/ 838077 w 1283139"/>
              <a:gd name="csY31" fmla="*/ 261100 h 1851805"/>
              <a:gd name="csX32" fmla="*/ 876177 w 1283139"/>
              <a:gd name="csY32" fmla="*/ 155267 h 1851805"/>
              <a:gd name="csX33" fmla="*/ 904242 w 1283139"/>
              <a:gd name="csY33" fmla="*/ 0 h 1851805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0 w 1283139"/>
              <a:gd name="csY25" fmla="*/ 1150265 h 1882762"/>
              <a:gd name="csX26" fmla="*/ 56387 w 1283139"/>
              <a:gd name="csY26" fmla="*/ 914717 h 1882762"/>
              <a:gd name="csX27" fmla="*/ 10806 w 1283139"/>
              <a:gd name="csY27" fmla="*/ 831420 h 1882762"/>
              <a:gd name="csX28" fmla="*/ 112406 w 1283139"/>
              <a:gd name="csY28" fmla="*/ 287782 h 1882762"/>
              <a:gd name="csX29" fmla="*/ 571377 w 1283139"/>
              <a:gd name="csY29" fmla="*/ 354234 h 1882762"/>
              <a:gd name="csX30" fmla="*/ 770344 w 1283139"/>
              <a:gd name="csY30" fmla="*/ 244167 h 1882762"/>
              <a:gd name="csX31" fmla="*/ 838077 w 1283139"/>
              <a:gd name="csY31" fmla="*/ 261100 h 1882762"/>
              <a:gd name="csX32" fmla="*/ 876177 w 1283139"/>
              <a:gd name="csY32" fmla="*/ 155267 h 1882762"/>
              <a:gd name="csX33" fmla="*/ 904242 w 1283139"/>
              <a:gd name="csY33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14263 w 1283139"/>
              <a:gd name="csY24" fmla="*/ 123982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49981 w 1283139"/>
              <a:gd name="csY24" fmla="*/ 1323167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3759 w 1283139"/>
              <a:gd name="csY31" fmla="*/ 382809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57561 w 1297427"/>
              <a:gd name="csY2" fmla="*/ 215391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118316 w 1297427"/>
              <a:gd name="csY4" fmla="*/ 313488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18316 w 1297427"/>
              <a:gd name="csY3" fmla="*/ 313488 h 1882762"/>
              <a:gd name="csX4" fmla="*/ 1002881 w 1297427"/>
              <a:gd name="csY4" fmla="*/ 154616 h 1882762"/>
              <a:gd name="csX5" fmla="*/ 1011243 w 1297427"/>
              <a:gd name="csY5" fmla="*/ 226482 h 1882762"/>
              <a:gd name="csX6" fmla="*/ 956758 w 1297427"/>
              <a:gd name="csY6" fmla="*/ 513347 h 1882762"/>
              <a:gd name="csX7" fmla="*/ 863272 w 1297427"/>
              <a:gd name="csY7" fmla="*/ 631349 h 1882762"/>
              <a:gd name="csX8" fmla="*/ 899275 w 1297427"/>
              <a:gd name="csY8" fmla="*/ 674905 h 1882762"/>
              <a:gd name="csX9" fmla="*/ 875328 w 1297427"/>
              <a:gd name="csY9" fmla="*/ 768174 h 1882762"/>
              <a:gd name="csX10" fmla="*/ 873364 w 1297427"/>
              <a:gd name="csY10" fmla="*/ 862875 h 1882762"/>
              <a:gd name="csX11" fmla="*/ 891788 w 1297427"/>
              <a:gd name="csY11" fmla="*/ 952721 h 1882762"/>
              <a:gd name="csX12" fmla="*/ 937825 w 1297427"/>
              <a:gd name="csY12" fmla="*/ 1040827 h 1882762"/>
              <a:gd name="csX13" fmla="*/ 1011644 w 1297427"/>
              <a:gd name="csY13" fmla="*/ 1120467 h 1882762"/>
              <a:gd name="csX14" fmla="*/ 1077610 w 1297427"/>
              <a:gd name="csY14" fmla="*/ 1179562 h 1882762"/>
              <a:gd name="csX15" fmla="*/ 913176 w 1297427"/>
              <a:gd name="csY15" fmla="*/ 1829246 h 1882762"/>
              <a:gd name="csX16" fmla="*/ 333831 w 1297427"/>
              <a:gd name="csY16" fmla="*/ 1717774 h 1882762"/>
              <a:gd name="csX17" fmla="*/ 295237 w 1297427"/>
              <a:gd name="csY17" fmla="*/ 1882762 h 1882762"/>
              <a:gd name="csX18" fmla="*/ 161888 w 1297427"/>
              <a:gd name="csY18" fmla="*/ 1851805 h 1882762"/>
              <a:gd name="csX19" fmla="*/ 109500 w 1297427"/>
              <a:gd name="csY19" fmla="*/ 1739887 h 1882762"/>
              <a:gd name="csX20" fmla="*/ 138074 w 1297427"/>
              <a:gd name="csY20" fmla="*/ 1620030 h 1882762"/>
              <a:gd name="csX21" fmla="*/ 307542 w 1297427"/>
              <a:gd name="csY21" fmla="*/ 1404037 h 1882762"/>
              <a:gd name="csX22" fmla="*/ 164070 w 1297427"/>
              <a:gd name="csY22" fmla="*/ 1362804 h 1882762"/>
              <a:gd name="csX23" fmla="*/ 173793 w 1297427"/>
              <a:gd name="csY23" fmla="*/ 1256492 h 1882762"/>
              <a:gd name="csX24" fmla="*/ 114263 w 1297427"/>
              <a:gd name="csY24" fmla="*/ 1239823 h 1882762"/>
              <a:gd name="csX25" fmla="*/ 123788 w 1297427"/>
              <a:gd name="csY25" fmla="*/ 1173148 h 1882762"/>
              <a:gd name="csX26" fmla="*/ 0 w 1297427"/>
              <a:gd name="csY26" fmla="*/ 1150265 h 1882762"/>
              <a:gd name="csX27" fmla="*/ 56387 w 1297427"/>
              <a:gd name="csY27" fmla="*/ 914717 h 1882762"/>
              <a:gd name="csX28" fmla="*/ 10806 w 1297427"/>
              <a:gd name="csY28" fmla="*/ 831420 h 1882762"/>
              <a:gd name="csX29" fmla="*/ 112406 w 1297427"/>
              <a:gd name="csY29" fmla="*/ 287782 h 1882762"/>
              <a:gd name="csX30" fmla="*/ 573759 w 1297427"/>
              <a:gd name="csY30" fmla="*/ 382809 h 1882762"/>
              <a:gd name="csX31" fmla="*/ 787013 w 1297427"/>
              <a:gd name="csY31" fmla="*/ 272742 h 1882762"/>
              <a:gd name="csX32" fmla="*/ 854745 w 1297427"/>
              <a:gd name="csY32" fmla="*/ 292056 h 1882762"/>
              <a:gd name="csX33" fmla="*/ 885702 w 1297427"/>
              <a:gd name="csY33" fmla="*/ 186223 h 1882762"/>
              <a:gd name="csX34" fmla="*/ 904242 w 1297427"/>
              <a:gd name="csY34" fmla="*/ 0 h 1882762"/>
              <a:gd name="csX0" fmla="*/ 904242 w 1297427"/>
              <a:gd name="csY0" fmla="*/ 0 h 1866094"/>
              <a:gd name="csX1" fmla="*/ 1297427 w 1297427"/>
              <a:gd name="csY1" fmla="*/ 45257 h 1866094"/>
              <a:gd name="csX2" fmla="*/ 1278992 w 1297427"/>
              <a:gd name="csY2" fmla="*/ 222535 h 1866094"/>
              <a:gd name="csX3" fmla="*/ 1118316 w 1297427"/>
              <a:gd name="csY3" fmla="*/ 296820 h 1866094"/>
              <a:gd name="csX4" fmla="*/ 1002881 w 1297427"/>
              <a:gd name="csY4" fmla="*/ 137948 h 1866094"/>
              <a:gd name="csX5" fmla="*/ 1011243 w 1297427"/>
              <a:gd name="csY5" fmla="*/ 209814 h 1866094"/>
              <a:gd name="csX6" fmla="*/ 956758 w 1297427"/>
              <a:gd name="csY6" fmla="*/ 496679 h 1866094"/>
              <a:gd name="csX7" fmla="*/ 863272 w 1297427"/>
              <a:gd name="csY7" fmla="*/ 614681 h 1866094"/>
              <a:gd name="csX8" fmla="*/ 899275 w 1297427"/>
              <a:gd name="csY8" fmla="*/ 658237 h 1866094"/>
              <a:gd name="csX9" fmla="*/ 875328 w 1297427"/>
              <a:gd name="csY9" fmla="*/ 751506 h 1866094"/>
              <a:gd name="csX10" fmla="*/ 873364 w 1297427"/>
              <a:gd name="csY10" fmla="*/ 846207 h 1866094"/>
              <a:gd name="csX11" fmla="*/ 891788 w 1297427"/>
              <a:gd name="csY11" fmla="*/ 936053 h 1866094"/>
              <a:gd name="csX12" fmla="*/ 937825 w 1297427"/>
              <a:gd name="csY12" fmla="*/ 1024159 h 1866094"/>
              <a:gd name="csX13" fmla="*/ 1011644 w 1297427"/>
              <a:gd name="csY13" fmla="*/ 1103799 h 1866094"/>
              <a:gd name="csX14" fmla="*/ 1077610 w 1297427"/>
              <a:gd name="csY14" fmla="*/ 1162894 h 1866094"/>
              <a:gd name="csX15" fmla="*/ 913176 w 1297427"/>
              <a:gd name="csY15" fmla="*/ 1812578 h 1866094"/>
              <a:gd name="csX16" fmla="*/ 333831 w 1297427"/>
              <a:gd name="csY16" fmla="*/ 1701106 h 1866094"/>
              <a:gd name="csX17" fmla="*/ 295237 w 1297427"/>
              <a:gd name="csY17" fmla="*/ 1866094 h 1866094"/>
              <a:gd name="csX18" fmla="*/ 161888 w 1297427"/>
              <a:gd name="csY18" fmla="*/ 1835137 h 1866094"/>
              <a:gd name="csX19" fmla="*/ 109500 w 1297427"/>
              <a:gd name="csY19" fmla="*/ 1723219 h 1866094"/>
              <a:gd name="csX20" fmla="*/ 138074 w 1297427"/>
              <a:gd name="csY20" fmla="*/ 1603362 h 1866094"/>
              <a:gd name="csX21" fmla="*/ 307542 w 1297427"/>
              <a:gd name="csY21" fmla="*/ 1387369 h 1866094"/>
              <a:gd name="csX22" fmla="*/ 164070 w 1297427"/>
              <a:gd name="csY22" fmla="*/ 1346136 h 1866094"/>
              <a:gd name="csX23" fmla="*/ 173793 w 1297427"/>
              <a:gd name="csY23" fmla="*/ 1239824 h 1866094"/>
              <a:gd name="csX24" fmla="*/ 114263 w 1297427"/>
              <a:gd name="csY24" fmla="*/ 1223155 h 1866094"/>
              <a:gd name="csX25" fmla="*/ 123788 w 1297427"/>
              <a:gd name="csY25" fmla="*/ 1156480 h 1866094"/>
              <a:gd name="csX26" fmla="*/ 0 w 1297427"/>
              <a:gd name="csY26" fmla="*/ 1133597 h 1866094"/>
              <a:gd name="csX27" fmla="*/ 56387 w 1297427"/>
              <a:gd name="csY27" fmla="*/ 898049 h 1866094"/>
              <a:gd name="csX28" fmla="*/ 10806 w 1297427"/>
              <a:gd name="csY28" fmla="*/ 814752 h 1866094"/>
              <a:gd name="csX29" fmla="*/ 112406 w 1297427"/>
              <a:gd name="csY29" fmla="*/ 271114 h 1866094"/>
              <a:gd name="csX30" fmla="*/ 573759 w 1297427"/>
              <a:gd name="csY30" fmla="*/ 366141 h 1866094"/>
              <a:gd name="csX31" fmla="*/ 787013 w 1297427"/>
              <a:gd name="csY31" fmla="*/ 256074 h 1866094"/>
              <a:gd name="csX32" fmla="*/ 854745 w 1297427"/>
              <a:gd name="csY32" fmla="*/ 275388 h 1866094"/>
              <a:gd name="csX33" fmla="*/ 885702 w 1297427"/>
              <a:gd name="csY33" fmla="*/ 169555 h 1866094"/>
              <a:gd name="csX34" fmla="*/ 904242 w 1297427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8992 w 1290283"/>
              <a:gd name="csY2" fmla="*/ 222535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20768 w 1290283"/>
              <a:gd name="csY5" fmla="*/ 212196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112406 w 1290283"/>
              <a:gd name="csY28" fmla="*/ 27111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765052 w 1290283"/>
              <a:gd name="csY32" fmla="*/ 610880 h 1866094"/>
              <a:gd name="csX33" fmla="*/ 904242 w 1290283"/>
              <a:gd name="csY33" fmla="*/ 0 h 1866094"/>
              <a:gd name="csX0" fmla="*/ 802642 w 1290283"/>
              <a:gd name="csY0" fmla="*/ 449250 h 1804169"/>
              <a:gd name="csX1" fmla="*/ 1290283 w 1290283"/>
              <a:gd name="csY1" fmla="*/ 0 h 1804169"/>
              <a:gd name="csX2" fmla="*/ 1276611 w 1290283"/>
              <a:gd name="csY2" fmla="*/ 165372 h 1804169"/>
              <a:gd name="csX3" fmla="*/ 1118316 w 1290283"/>
              <a:gd name="csY3" fmla="*/ 234895 h 1804169"/>
              <a:gd name="csX4" fmla="*/ 1029075 w 1290283"/>
              <a:gd name="csY4" fmla="*/ 102217 h 1804169"/>
              <a:gd name="csX5" fmla="*/ 956758 w 1290283"/>
              <a:gd name="csY5" fmla="*/ 434754 h 1804169"/>
              <a:gd name="csX6" fmla="*/ 863272 w 1290283"/>
              <a:gd name="csY6" fmla="*/ 552756 h 1804169"/>
              <a:gd name="csX7" fmla="*/ 899275 w 1290283"/>
              <a:gd name="csY7" fmla="*/ 596312 h 1804169"/>
              <a:gd name="csX8" fmla="*/ 875328 w 1290283"/>
              <a:gd name="csY8" fmla="*/ 689581 h 1804169"/>
              <a:gd name="csX9" fmla="*/ 873364 w 1290283"/>
              <a:gd name="csY9" fmla="*/ 784282 h 1804169"/>
              <a:gd name="csX10" fmla="*/ 891788 w 1290283"/>
              <a:gd name="csY10" fmla="*/ 874128 h 1804169"/>
              <a:gd name="csX11" fmla="*/ 937825 w 1290283"/>
              <a:gd name="csY11" fmla="*/ 962234 h 1804169"/>
              <a:gd name="csX12" fmla="*/ 1011644 w 1290283"/>
              <a:gd name="csY12" fmla="*/ 1041874 h 1804169"/>
              <a:gd name="csX13" fmla="*/ 1077610 w 1290283"/>
              <a:gd name="csY13" fmla="*/ 1100969 h 1804169"/>
              <a:gd name="csX14" fmla="*/ 913176 w 1290283"/>
              <a:gd name="csY14" fmla="*/ 1750653 h 1804169"/>
              <a:gd name="csX15" fmla="*/ 333831 w 1290283"/>
              <a:gd name="csY15" fmla="*/ 1639181 h 1804169"/>
              <a:gd name="csX16" fmla="*/ 295237 w 1290283"/>
              <a:gd name="csY16" fmla="*/ 1804169 h 1804169"/>
              <a:gd name="csX17" fmla="*/ 161888 w 1290283"/>
              <a:gd name="csY17" fmla="*/ 1773212 h 1804169"/>
              <a:gd name="csX18" fmla="*/ 109500 w 1290283"/>
              <a:gd name="csY18" fmla="*/ 1661294 h 1804169"/>
              <a:gd name="csX19" fmla="*/ 138074 w 1290283"/>
              <a:gd name="csY19" fmla="*/ 1541437 h 1804169"/>
              <a:gd name="csX20" fmla="*/ 307542 w 1290283"/>
              <a:gd name="csY20" fmla="*/ 1325444 h 1804169"/>
              <a:gd name="csX21" fmla="*/ 164070 w 1290283"/>
              <a:gd name="csY21" fmla="*/ 1284211 h 1804169"/>
              <a:gd name="csX22" fmla="*/ 173793 w 1290283"/>
              <a:gd name="csY22" fmla="*/ 1177899 h 1804169"/>
              <a:gd name="csX23" fmla="*/ 114263 w 1290283"/>
              <a:gd name="csY23" fmla="*/ 1161230 h 1804169"/>
              <a:gd name="csX24" fmla="*/ 123788 w 1290283"/>
              <a:gd name="csY24" fmla="*/ 1094555 h 1804169"/>
              <a:gd name="csX25" fmla="*/ 0 w 1290283"/>
              <a:gd name="csY25" fmla="*/ 1071672 h 1804169"/>
              <a:gd name="csX26" fmla="*/ 56387 w 1290283"/>
              <a:gd name="csY26" fmla="*/ 836124 h 1804169"/>
              <a:gd name="csX27" fmla="*/ 10806 w 1290283"/>
              <a:gd name="csY27" fmla="*/ 752827 h 1804169"/>
              <a:gd name="csX28" fmla="*/ 99706 w 1290283"/>
              <a:gd name="csY28" fmla="*/ 304439 h 1804169"/>
              <a:gd name="csX29" fmla="*/ 580109 w 1290283"/>
              <a:gd name="csY29" fmla="*/ 402641 h 1804169"/>
              <a:gd name="csX30" fmla="*/ 545713 w 1290283"/>
              <a:gd name="csY30" fmla="*/ 587849 h 1804169"/>
              <a:gd name="csX31" fmla="*/ 689645 w 1290283"/>
              <a:gd name="csY31" fmla="*/ 603988 h 1804169"/>
              <a:gd name="csX32" fmla="*/ 765052 w 1290283"/>
              <a:gd name="csY32" fmla="*/ 548955 h 1804169"/>
              <a:gd name="csX33" fmla="*/ 802642 w 1290283"/>
              <a:gd name="csY33" fmla="*/ 449250 h 1804169"/>
              <a:gd name="csX0" fmla="*/ 802642 w 1276611"/>
              <a:gd name="csY0" fmla="*/ 347033 h 1701952"/>
              <a:gd name="csX1" fmla="*/ 807683 w 1276611"/>
              <a:gd name="csY1" fmla="*/ 259733 h 1701952"/>
              <a:gd name="csX2" fmla="*/ 1276611 w 1276611"/>
              <a:gd name="csY2" fmla="*/ 63155 h 1701952"/>
              <a:gd name="csX3" fmla="*/ 1118316 w 1276611"/>
              <a:gd name="csY3" fmla="*/ 132678 h 1701952"/>
              <a:gd name="csX4" fmla="*/ 1029075 w 1276611"/>
              <a:gd name="csY4" fmla="*/ 0 h 1701952"/>
              <a:gd name="csX5" fmla="*/ 956758 w 1276611"/>
              <a:gd name="csY5" fmla="*/ 332537 h 1701952"/>
              <a:gd name="csX6" fmla="*/ 863272 w 1276611"/>
              <a:gd name="csY6" fmla="*/ 450539 h 1701952"/>
              <a:gd name="csX7" fmla="*/ 899275 w 1276611"/>
              <a:gd name="csY7" fmla="*/ 494095 h 1701952"/>
              <a:gd name="csX8" fmla="*/ 875328 w 1276611"/>
              <a:gd name="csY8" fmla="*/ 587364 h 1701952"/>
              <a:gd name="csX9" fmla="*/ 873364 w 1276611"/>
              <a:gd name="csY9" fmla="*/ 682065 h 1701952"/>
              <a:gd name="csX10" fmla="*/ 891788 w 1276611"/>
              <a:gd name="csY10" fmla="*/ 771911 h 1701952"/>
              <a:gd name="csX11" fmla="*/ 937825 w 1276611"/>
              <a:gd name="csY11" fmla="*/ 860017 h 1701952"/>
              <a:gd name="csX12" fmla="*/ 1011644 w 1276611"/>
              <a:gd name="csY12" fmla="*/ 939657 h 1701952"/>
              <a:gd name="csX13" fmla="*/ 1077610 w 1276611"/>
              <a:gd name="csY13" fmla="*/ 998752 h 1701952"/>
              <a:gd name="csX14" fmla="*/ 913176 w 1276611"/>
              <a:gd name="csY14" fmla="*/ 1648436 h 1701952"/>
              <a:gd name="csX15" fmla="*/ 333831 w 1276611"/>
              <a:gd name="csY15" fmla="*/ 1536964 h 1701952"/>
              <a:gd name="csX16" fmla="*/ 295237 w 1276611"/>
              <a:gd name="csY16" fmla="*/ 1701952 h 1701952"/>
              <a:gd name="csX17" fmla="*/ 161888 w 1276611"/>
              <a:gd name="csY17" fmla="*/ 1670995 h 1701952"/>
              <a:gd name="csX18" fmla="*/ 109500 w 1276611"/>
              <a:gd name="csY18" fmla="*/ 1559077 h 1701952"/>
              <a:gd name="csX19" fmla="*/ 138074 w 1276611"/>
              <a:gd name="csY19" fmla="*/ 1439220 h 1701952"/>
              <a:gd name="csX20" fmla="*/ 307542 w 1276611"/>
              <a:gd name="csY20" fmla="*/ 1223227 h 1701952"/>
              <a:gd name="csX21" fmla="*/ 164070 w 1276611"/>
              <a:gd name="csY21" fmla="*/ 1181994 h 1701952"/>
              <a:gd name="csX22" fmla="*/ 173793 w 1276611"/>
              <a:gd name="csY22" fmla="*/ 1075682 h 1701952"/>
              <a:gd name="csX23" fmla="*/ 114263 w 1276611"/>
              <a:gd name="csY23" fmla="*/ 1059013 h 1701952"/>
              <a:gd name="csX24" fmla="*/ 123788 w 1276611"/>
              <a:gd name="csY24" fmla="*/ 992338 h 1701952"/>
              <a:gd name="csX25" fmla="*/ 0 w 1276611"/>
              <a:gd name="csY25" fmla="*/ 969455 h 1701952"/>
              <a:gd name="csX26" fmla="*/ 56387 w 1276611"/>
              <a:gd name="csY26" fmla="*/ 733907 h 1701952"/>
              <a:gd name="csX27" fmla="*/ 10806 w 1276611"/>
              <a:gd name="csY27" fmla="*/ 650610 h 1701952"/>
              <a:gd name="csX28" fmla="*/ 99706 w 1276611"/>
              <a:gd name="csY28" fmla="*/ 202222 h 1701952"/>
              <a:gd name="csX29" fmla="*/ 580109 w 1276611"/>
              <a:gd name="csY29" fmla="*/ 300424 h 1701952"/>
              <a:gd name="csX30" fmla="*/ 545713 w 1276611"/>
              <a:gd name="csY30" fmla="*/ 485632 h 1701952"/>
              <a:gd name="csX31" fmla="*/ 689645 w 1276611"/>
              <a:gd name="csY31" fmla="*/ 501771 h 1701952"/>
              <a:gd name="csX32" fmla="*/ 765052 w 1276611"/>
              <a:gd name="csY32" fmla="*/ 446738 h 1701952"/>
              <a:gd name="csX33" fmla="*/ 802642 w 1276611"/>
              <a:gd name="csY33" fmla="*/ 347033 h 1701952"/>
              <a:gd name="csX0" fmla="*/ 802642 w 1276611"/>
              <a:gd name="csY0" fmla="*/ 283878 h 1638797"/>
              <a:gd name="csX1" fmla="*/ 807683 w 1276611"/>
              <a:gd name="csY1" fmla="*/ 196578 h 1638797"/>
              <a:gd name="csX2" fmla="*/ 1276611 w 1276611"/>
              <a:gd name="csY2" fmla="*/ 0 h 1638797"/>
              <a:gd name="csX3" fmla="*/ 1118316 w 1276611"/>
              <a:gd name="csY3" fmla="*/ 69523 h 1638797"/>
              <a:gd name="csX4" fmla="*/ 956758 w 1276611"/>
              <a:gd name="csY4" fmla="*/ 269382 h 1638797"/>
              <a:gd name="csX5" fmla="*/ 863272 w 1276611"/>
              <a:gd name="csY5" fmla="*/ 387384 h 1638797"/>
              <a:gd name="csX6" fmla="*/ 899275 w 1276611"/>
              <a:gd name="csY6" fmla="*/ 430940 h 1638797"/>
              <a:gd name="csX7" fmla="*/ 875328 w 1276611"/>
              <a:gd name="csY7" fmla="*/ 524209 h 1638797"/>
              <a:gd name="csX8" fmla="*/ 873364 w 1276611"/>
              <a:gd name="csY8" fmla="*/ 618910 h 1638797"/>
              <a:gd name="csX9" fmla="*/ 891788 w 1276611"/>
              <a:gd name="csY9" fmla="*/ 708756 h 1638797"/>
              <a:gd name="csX10" fmla="*/ 937825 w 1276611"/>
              <a:gd name="csY10" fmla="*/ 796862 h 1638797"/>
              <a:gd name="csX11" fmla="*/ 1011644 w 1276611"/>
              <a:gd name="csY11" fmla="*/ 876502 h 1638797"/>
              <a:gd name="csX12" fmla="*/ 1077610 w 1276611"/>
              <a:gd name="csY12" fmla="*/ 935597 h 1638797"/>
              <a:gd name="csX13" fmla="*/ 913176 w 1276611"/>
              <a:gd name="csY13" fmla="*/ 1585281 h 1638797"/>
              <a:gd name="csX14" fmla="*/ 333831 w 1276611"/>
              <a:gd name="csY14" fmla="*/ 1473809 h 1638797"/>
              <a:gd name="csX15" fmla="*/ 295237 w 1276611"/>
              <a:gd name="csY15" fmla="*/ 1638797 h 1638797"/>
              <a:gd name="csX16" fmla="*/ 161888 w 1276611"/>
              <a:gd name="csY16" fmla="*/ 1607840 h 1638797"/>
              <a:gd name="csX17" fmla="*/ 109500 w 1276611"/>
              <a:gd name="csY17" fmla="*/ 1495922 h 1638797"/>
              <a:gd name="csX18" fmla="*/ 138074 w 1276611"/>
              <a:gd name="csY18" fmla="*/ 1376065 h 1638797"/>
              <a:gd name="csX19" fmla="*/ 307542 w 1276611"/>
              <a:gd name="csY19" fmla="*/ 1160072 h 1638797"/>
              <a:gd name="csX20" fmla="*/ 164070 w 1276611"/>
              <a:gd name="csY20" fmla="*/ 1118839 h 1638797"/>
              <a:gd name="csX21" fmla="*/ 173793 w 1276611"/>
              <a:gd name="csY21" fmla="*/ 1012527 h 1638797"/>
              <a:gd name="csX22" fmla="*/ 114263 w 1276611"/>
              <a:gd name="csY22" fmla="*/ 995858 h 1638797"/>
              <a:gd name="csX23" fmla="*/ 123788 w 1276611"/>
              <a:gd name="csY23" fmla="*/ 929183 h 1638797"/>
              <a:gd name="csX24" fmla="*/ 0 w 1276611"/>
              <a:gd name="csY24" fmla="*/ 906300 h 1638797"/>
              <a:gd name="csX25" fmla="*/ 56387 w 1276611"/>
              <a:gd name="csY25" fmla="*/ 670752 h 1638797"/>
              <a:gd name="csX26" fmla="*/ 10806 w 1276611"/>
              <a:gd name="csY26" fmla="*/ 587455 h 1638797"/>
              <a:gd name="csX27" fmla="*/ 99706 w 1276611"/>
              <a:gd name="csY27" fmla="*/ 139067 h 1638797"/>
              <a:gd name="csX28" fmla="*/ 580109 w 1276611"/>
              <a:gd name="csY28" fmla="*/ 237269 h 1638797"/>
              <a:gd name="csX29" fmla="*/ 545713 w 1276611"/>
              <a:gd name="csY29" fmla="*/ 422477 h 1638797"/>
              <a:gd name="csX30" fmla="*/ 689645 w 1276611"/>
              <a:gd name="csY30" fmla="*/ 438616 h 1638797"/>
              <a:gd name="csX31" fmla="*/ 765052 w 1276611"/>
              <a:gd name="csY31" fmla="*/ 383583 h 1638797"/>
              <a:gd name="csX32" fmla="*/ 802642 w 1276611"/>
              <a:gd name="csY32" fmla="*/ 283878 h 1638797"/>
              <a:gd name="csX0" fmla="*/ 802642 w 1118316"/>
              <a:gd name="csY0" fmla="*/ 214355 h 1569274"/>
              <a:gd name="csX1" fmla="*/ 807683 w 1118316"/>
              <a:gd name="csY1" fmla="*/ 127055 h 1569274"/>
              <a:gd name="csX2" fmla="*/ 1118316 w 1118316"/>
              <a:gd name="csY2" fmla="*/ 0 h 1569274"/>
              <a:gd name="csX3" fmla="*/ 956758 w 1118316"/>
              <a:gd name="csY3" fmla="*/ 199859 h 1569274"/>
              <a:gd name="csX4" fmla="*/ 863272 w 1118316"/>
              <a:gd name="csY4" fmla="*/ 317861 h 1569274"/>
              <a:gd name="csX5" fmla="*/ 899275 w 1118316"/>
              <a:gd name="csY5" fmla="*/ 361417 h 1569274"/>
              <a:gd name="csX6" fmla="*/ 875328 w 1118316"/>
              <a:gd name="csY6" fmla="*/ 454686 h 1569274"/>
              <a:gd name="csX7" fmla="*/ 873364 w 1118316"/>
              <a:gd name="csY7" fmla="*/ 549387 h 1569274"/>
              <a:gd name="csX8" fmla="*/ 891788 w 1118316"/>
              <a:gd name="csY8" fmla="*/ 639233 h 1569274"/>
              <a:gd name="csX9" fmla="*/ 937825 w 1118316"/>
              <a:gd name="csY9" fmla="*/ 727339 h 1569274"/>
              <a:gd name="csX10" fmla="*/ 1011644 w 1118316"/>
              <a:gd name="csY10" fmla="*/ 806979 h 1569274"/>
              <a:gd name="csX11" fmla="*/ 1077610 w 1118316"/>
              <a:gd name="csY11" fmla="*/ 866074 h 1569274"/>
              <a:gd name="csX12" fmla="*/ 913176 w 1118316"/>
              <a:gd name="csY12" fmla="*/ 1515758 h 1569274"/>
              <a:gd name="csX13" fmla="*/ 333831 w 1118316"/>
              <a:gd name="csY13" fmla="*/ 1404286 h 1569274"/>
              <a:gd name="csX14" fmla="*/ 295237 w 1118316"/>
              <a:gd name="csY14" fmla="*/ 1569274 h 1569274"/>
              <a:gd name="csX15" fmla="*/ 161888 w 1118316"/>
              <a:gd name="csY15" fmla="*/ 1538317 h 1569274"/>
              <a:gd name="csX16" fmla="*/ 109500 w 1118316"/>
              <a:gd name="csY16" fmla="*/ 1426399 h 1569274"/>
              <a:gd name="csX17" fmla="*/ 138074 w 1118316"/>
              <a:gd name="csY17" fmla="*/ 1306542 h 1569274"/>
              <a:gd name="csX18" fmla="*/ 307542 w 1118316"/>
              <a:gd name="csY18" fmla="*/ 1090549 h 1569274"/>
              <a:gd name="csX19" fmla="*/ 164070 w 1118316"/>
              <a:gd name="csY19" fmla="*/ 1049316 h 1569274"/>
              <a:gd name="csX20" fmla="*/ 173793 w 1118316"/>
              <a:gd name="csY20" fmla="*/ 943004 h 1569274"/>
              <a:gd name="csX21" fmla="*/ 114263 w 1118316"/>
              <a:gd name="csY21" fmla="*/ 926335 h 1569274"/>
              <a:gd name="csX22" fmla="*/ 123788 w 1118316"/>
              <a:gd name="csY22" fmla="*/ 859660 h 1569274"/>
              <a:gd name="csX23" fmla="*/ 0 w 1118316"/>
              <a:gd name="csY23" fmla="*/ 836777 h 1569274"/>
              <a:gd name="csX24" fmla="*/ 56387 w 1118316"/>
              <a:gd name="csY24" fmla="*/ 601229 h 1569274"/>
              <a:gd name="csX25" fmla="*/ 10806 w 1118316"/>
              <a:gd name="csY25" fmla="*/ 517932 h 1569274"/>
              <a:gd name="csX26" fmla="*/ 99706 w 1118316"/>
              <a:gd name="csY26" fmla="*/ 69544 h 1569274"/>
              <a:gd name="csX27" fmla="*/ 580109 w 1118316"/>
              <a:gd name="csY27" fmla="*/ 167746 h 1569274"/>
              <a:gd name="csX28" fmla="*/ 545713 w 1118316"/>
              <a:gd name="csY28" fmla="*/ 352954 h 1569274"/>
              <a:gd name="csX29" fmla="*/ 689645 w 1118316"/>
              <a:gd name="csY29" fmla="*/ 369093 h 1569274"/>
              <a:gd name="csX30" fmla="*/ 765052 w 1118316"/>
              <a:gd name="csY30" fmla="*/ 314060 h 1569274"/>
              <a:gd name="csX31" fmla="*/ 802642 w 1118316"/>
              <a:gd name="csY31" fmla="*/ 214355 h 1569274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56758 w 1077610"/>
              <a:gd name="csY3" fmla="*/ 130315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53747 w 1077610"/>
              <a:gd name="csY4" fmla="*/ 241174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</a:cxnLst>
            <a:rect l="l" t="t" r="r" b="b"/>
            <a:pathLst>
              <a:path w="1077610" h="1499730">
                <a:moveTo>
                  <a:pt x="802642" y="144811"/>
                </a:moveTo>
                <a:lnTo>
                  <a:pt x="807683" y="57511"/>
                </a:lnTo>
                <a:lnTo>
                  <a:pt x="953216" y="113018"/>
                </a:lnTo>
                <a:lnTo>
                  <a:pt x="915483" y="181909"/>
                </a:lnTo>
                <a:lnTo>
                  <a:pt x="872797" y="226886"/>
                </a:lnTo>
                <a:lnTo>
                  <a:pt x="899275" y="291873"/>
                </a:lnTo>
                <a:cubicBezTo>
                  <a:pt x="899230" y="323756"/>
                  <a:pt x="875373" y="353259"/>
                  <a:pt x="875328" y="385142"/>
                </a:cubicBezTo>
                <a:cubicBezTo>
                  <a:pt x="876261" y="419884"/>
                  <a:pt x="872431" y="445101"/>
                  <a:pt x="873364" y="479843"/>
                </a:cubicBezTo>
                <a:lnTo>
                  <a:pt x="891788" y="569689"/>
                </a:lnTo>
                <a:lnTo>
                  <a:pt x="937825" y="657795"/>
                </a:lnTo>
                <a:lnTo>
                  <a:pt x="1011644" y="737435"/>
                </a:lnTo>
                <a:lnTo>
                  <a:pt x="1077610" y="796530"/>
                </a:lnTo>
                <a:lnTo>
                  <a:pt x="913176" y="1446214"/>
                </a:lnTo>
                <a:lnTo>
                  <a:pt x="333831" y="1334742"/>
                </a:lnTo>
                <a:lnTo>
                  <a:pt x="295237" y="1499730"/>
                </a:lnTo>
                <a:lnTo>
                  <a:pt x="161888" y="1468773"/>
                </a:lnTo>
                <a:lnTo>
                  <a:pt x="109500" y="1356855"/>
                </a:lnTo>
                <a:cubicBezTo>
                  <a:pt x="119025" y="1316903"/>
                  <a:pt x="105067" y="1292973"/>
                  <a:pt x="138074" y="1236998"/>
                </a:cubicBezTo>
                <a:cubicBezTo>
                  <a:pt x="171081" y="1181023"/>
                  <a:pt x="251053" y="1093003"/>
                  <a:pt x="307542" y="1021005"/>
                </a:cubicBezTo>
                <a:lnTo>
                  <a:pt x="164070" y="979772"/>
                </a:lnTo>
                <a:lnTo>
                  <a:pt x="173793" y="873460"/>
                </a:lnTo>
                <a:lnTo>
                  <a:pt x="114263" y="856791"/>
                </a:lnTo>
                <a:lnTo>
                  <a:pt x="123788" y="790116"/>
                </a:lnTo>
                <a:lnTo>
                  <a:pt x="0" y="767233"/>
                </a:lnTo>
                <a:lnTo>
                  <a:pt x="56387" y="531685"/>
                </a:lnTo>
                <a:lnTo>
                  <a:pt x="10806" y="448388"/>
                </a:lnTo>
                <a:lnTo>
                  <a:pt x="99706" y="0"/>
                </a:lnTo>
                <a:lnTo>
                  <a:pt x="580109" y="98202"/>
                </a:lnTo>
                <a:lnTo>
                  <a:pt x="545713" y="283410"/>
                </a:lnTo>
                <a:lnTo>
                  <a:pt x="689645" y="299549"/>
                </a:lnTo>
                <a:lnTo>
                  <a:pt x="765052" y="244516"/>
                </a:lnTo>
                <a:lnTo>
                  <a:pt x="802642" y="144811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68D3DB13-7357-F203-C790-76C1B7AFF0F9}"/>
              </a:ext>
            </a:extLst>
          </p:cNvPr>
          <p:cNvSpPr txBox="1"/>
          <p:nvPr/>
        </p:nvSpPr>
        <p:spPr>
          <a:xfrm>
            <a:off x="3932551" y="3280826"/>
            <a:ext cx="123363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体育館棟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相撲場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68FB7F47-89BC-5F75-9F11-81CE73A66E68}"/>
              </a:ext>
            </a:extLst>
          </p:cNvPr>
          <p:cNvSpPr/>
          <p:nvPr/>
        </p:nvSpPr>
        <p:spPr>
          <a:xfrm>
            <a:off x="4087700" y="2502695"/>
            <a:ext cx="1196294" cy="664369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37306 w 447410"/>
              <a:gd name="csY7" fmla="*/ 133879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117211 w 434975"/>
              <a:gd name="csY8" fmla="*/ 20902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26483 w 434975"/>
              <a:gd name="csY9" fmla="*/ 0 h 325966"/>
              <a:gd name="csX0" fmla="*/ 319618 w 434975"/>
              <a:gd name="csY0" fmla="*/ 169862 h 298714"/>
              <a:gd name="csX1" fmla="*/ 283633 w 434975"/>
              <a:gd name="csY1" fmla="*/ 0 h 298714"/>
              <a:gd name="csX2" fmla="*/ 284197 w 434975"/>
              <a:gd name="csY2" fmla="*/ 27782 h 298714"/>
              <a:gd name="csX3" fmla="*/ 434975 w 434975"/>
              <a:gd name="csY3" fmla="*/ 174889 h 298714"/>
              <a:gd name="csX4" fmla="*/ 396082 w 434975"/>
              <a:gd name="csY4" fmla="*/ 275960 h 298714"/>
              <a:gd name="csX5" fmla="*/ 367771 w 434975"/>
              <a:gd name="csY5" fmla="*/ 298714 h 298714"/>
              <a:gd name="csX6" fmla="*/ 0 w 434975"/>
              <a:gd name="csY6" fmla="*/ 231245 h 298714"/>
              <a:gd name="csX7" fmla="*/ 24871 w 434975"/>
              <a:gd name="csY7" fmla="*/ 106627 h 298714"/>
              <a:gd name="csX8" fmla="*/ 319618 w 434975"/>
              <a:gd name="csY8" fmla="*/ 169862 h 298714"/>
              <a:gd name="csX0" fmla="*/ 319618 w 1175544"/>
              <a:gd name="csY0" fmla="*/ 169862 h 298714"/>
              <a:gd name="csX1" fmla="*/ 283633 w 1175544"/>
              <a:gd name="csY1" fmla="*/ 0 h 298714"/>
              <a:gd name="csX2" fmla="*/ 284197 w 1175544"/>
              <a:gd name="csY2" fmla="*/ 27782 h 298714"/>
              <a:gd name="csX3" fmla="*/ 1175544 w 1175544"/>
              <a:gd name="csY3" fmla="*/ 82020 h 298714"/>
              <a:gd name="csX4" fmla="*/ 396082 w 1175544"/>
              <a:gd name="csY4" fmla="*/ 275960 h 298714"/>
              <a:gd name="csX5" fmla="*/ 367771 w 1175544"/>
              <a:gd name="csY5" fmla="*/ 298714 h 298714"/>
              <a:gd name="csX6" fmla="*/ 0 w 1175544"/>
              <a:gd name="csY6" fmla="*/ 231245 h 298714"/>
              <a:gd name="csX7" fmla="*/ 24871 w 1175544"/>
              <a:gd name="csY7" fmla="*/ 106627 h 298714"/>
              <a:gd name="csX8" fmla="*/ 319618 w 1175544"/>
              <a:gd name="csY8" fmla="*/ 169862 h 298714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367771 w 1175544"/>
              <a:gd name="csY5" fmla="*/ 298714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472546 w 1175544"/>
              <a:gd name="csY5" fmla="*/ 320145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565263 w 1175544"/>
              <a:gd name="csY5" fmla="*/ 328217 h 337873"/>
              <a:gd name="csX6" fmla="*/ 472546 w 1175544"/>
              <a:gd name="csY6" fmla="*/ 320145 h 337873"/>
              <a:gd name="csX7" fmla="*/ 0 w 1175544"/>
              <a:gd name="csY7" fmla="*/ 231245 h 337873"/>
              <a:gd name="csX8" fmla="*/ 24871 w 1175544"/>
              <a:gd name="csY8" fmla="*/ 106627 h 337873"/>
              <a:gd name="csX9" fmla="*/ 319618 w 1175544"/>
              <a:gd name="csY9" fmla="*/ 169862 h 337873"/>
              <a:gd name="csX0" fmla="*/ 319618 w 1175544"/>
              <a:gd name="csY0" fmla="*/ 169862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319618 w 1175544"/>
              <a:gd name="csY9" fmla="*/ 169862 h 499667"/>
              <a:gd name="csX0" fmla="*/ 519643 w 1175544"/>
              <a:gd name="csY0" fmla="*/ 198437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519643 w 1175544"/>
              <a:gd name="csY9" fmla="*/ 198437 h 499667"/>
              <a:gd name="csX0" fmla="*/ 519643 w 1175544"/>
              <a:gd name="csY0" fmla="*/ 170655 h 471885"/>
              <a:gd name="csX1" fmla="*/ 686064 w 1175544"/>
              <a:gd name="csY1" fmla="*/ 93662 h 471885"/>
              <a:gd name="csX2" fmla="*/ 284197 w 1175544"/>
              <a:gd name="csY2" fmla="*/ 0 h 471885"/>
              <a:gd name="csX3" fmla="*/ 1175544 w 1175544"/>
              <a:gd name="csY3" fmla="*/ 54238 h 471885"/>
              <a:gd name="csX4" fmla="*/ 858045 w 1175544"/>
              <a:gd name="csY4" fmla="*/ 310091 h 471885"/>
              <a:gd name="csX5" fmla="*/ 443820 w 1175544"/>
              <a:gd name="csY5" fmla="*/ 471885 h 471885"/>
              <a:gd name="csX6" fmla="*/ 472546 w 1175544"/>
              <a:gd name="csY6" fmla="*/ 292363 h 471885"/>
              <a:gd name="csX7" fmla="*/ 0 w 1175544"/>
              <a:gd name="csY7" fmla="*/ 203463 h 471885"/>
              <a:gd name="csX8" fmla="*/ 24871 w 1175544"/>
              <a:gd name="csY8" fmla="*/ 78845 h 471885"/>
              <a:gd name="csX9" fmla="*/ 519643 w 1175544"/>
              <a:gd name="csY9" fmla="*/ 170655 h 471885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1175544 w 1175544"/>
              <a:gd name="csY3" fmla="*/ 0 h 417647"/>
              <a:gd name="csX4" fmla="*/ 858045 w 1175544"/>
              <a:gd name="csY4" fmla="*/ 255853 h 417647"/>
              <a:gd name="csX5" fmla="*/ 443820 w 1175544"/>
              <a:gd name="csY5" fmla="*/ 417647 h 417647"/>
              <a:gd name="csX6" fmla="*/ 472546 w 1175544"/>
              <a:gd name="csY6" fmla="*/ 238125 h 417647"/>
              <a:gd name="csX7" fmla="*/ 0 w 1175544"/>
              <a:gd name="csY7" fmla="*/ 149225 h 417647"/>
              <a:gd name="csX8" fmla="*/ 24871 w 1175544"/>
              <a:gd name="csY8" fmla="*/ 24607 h 417647"/>
              <a:gd name="csX9" fmla="*/ 519643 w 1175544"/>
              <a:gd name="csY9" fmla="*/ 116417 h 417647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843869 w 1175544"/>
              <a:gd name="csY3" fmla="*/ 34266 h 417647"/>
              <a:gd name="csX4" fmla="*/ 1175544 w 1175544"/>
              <a:gd name="csY4" fmla="*/ 0 h 417647"/>
              <a:gd name="csX5" fmla="*/ 858045 w 1175544"/>
              <a:gd name="csY5" fmla="*/ 255853 h 417647"/>
              <a:gd name="csX6" fmla="*/ 443820 w 1175544"/>
              <a:gd name="csY6" fmla="*/ 417647 h 417647"/>
              <a:gd name="csX7" fmla="*/ 472546 w 1175544"/>
              <a:gd name="csY7" fmla="*/ 238125 h 417647"/>
              <a:gd name="csX8" fmla="*/ 0 w 1175544"/>
              <a:gd name="csY8" fmla="*/ 149225 h 417647"/>
              <a:gd name="csX9" fmla="*/ 24871 w 1175544"/>
              <a:gd name="csY9" fmla="*/ 24607 h 417647"/>
              <a:gd name="csX10" fmla="*/ 519643 w 1175544"/>
              <a:gd name="csY10" fmla="*/ 116417 h 417647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43779 w 1175544"/>
              <a:gd name="csY2" fmla="*/ 90090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879588 w 1175544"/>
              <a:gd name="csY4" fmla="*/ 4763 h 457200"/>
              <a:gd name="csX5" fmla="*/ 1175544 w 1175544"/>
              <a:gd name="csY5" fmla="*/ 39553 h 457200"/>
              <a:gd name="csX6" fmla="*/ 858045 w 1175544"/>
              <a:gd name="csY6" fmla="*/ 295406 h 457200"/>
              <a:gd name="csX7" fmla="*/ 443820 w 1175544"/>
              <a:gd name="csY7" fmla="*/ 457200 h 457200"/>
              <a:gd name="csX8" fmla="*/ 472546 w 1175544"/>
              <a:gd name="csY8" fmla="*/ 277678 h 457200"/>
              <a:gd name="csX9" fmla="*/ 0 w 1175544"/>
              <a:gd name="csY9" fmla="*/ 188778 h 457200"/>
              <a:gd name="csX10" fmla="*/ 24871 w 1175544"/>
              <a:gd name="csY10" fmla="*/ 64160 h 457200"/>
              <a:gd name="csX11" fmla="*/ 519643 w 1175544"/>
              <a:gd name="csY11" fmla="*/ 155970 h 457200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175544 w 1175544"/>
              <a:gd name="csY5" fmla="*/ 222908 h 640555"/>
              <a:gd name="csX6" fmla="*/ 858045 w 1175544"/>
              <a:gd name="csY6" fmla="*/ 478761 h 640555"/>
              <a:gd name="csX7" fmla="*/ 443820 w 1175544"/>
              <a:gd name="csY7" fmla="*/ 640555 h 640555"/>
              <a:gd name="csX8" fmla="*/ 472546 w 1175544"/>
              <a:gd name="csY8" fmla="*/ 461033 h 640555"/>
              <a:gd name="csX9" fmla="*/ 0 w 1175544"/>
              <a:gd name="csY9" fmla="*/ 372133 h 640555"/>
              <a:gd name="csX10" fmla="*/ 24871 w 1175544"/>
              <a:gd name="csY10" fmla="*/ 247515 h 640555"/>
              <a:gd name="csX11" fmla="*/ 519643 w 1175544"/>
              <a:gd name="csY11" fmla="*/ 339325 h 640555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060563 w 1175544"/>
              <a:gd name="csY5" fmla="*/ 150019 h 640555"/>
              <a:gd name="csX6" fmla="*/ 1175544 w 1175544"/>
              <a:gd name="csY6" fmla="*/ 222908 h 640555"/>
              <a:gd name="csX7" fmla="*/ 858045 w 1175544"/>
              <a:gd name="csY7" fmla="*/ 478761 h 640555"/>
              <a:gd name="csX8" fmla="*/ 443820 w 1175544"/>
              <a:gd name="csY8" fmla="*/ 640555 h 640555"/>
              <a:gd name="csX9" fmla="*/ 472546 w 1175544"/>
              <a:gd name="csY9" fmla="*/ 461033 h 640555"/>
              <a:gd name="csX10" fmla="*/ 0 w 1175544"/>
              <a:gd name="csY10" fmla="*/ 372133 h 640555"/>
              <a:gd name="csX11" fmla="*/ 24871 w 1175544"/>
              <a:gd name="csY11" fmla="*/ 247515 h 640555"/>
              <a:gd name="csX12" fmla="*/ 519643 w 117554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858045 w 1196294"/>
              <a:gd name="csY7" fmla="*/ 478761 h 640555"/>
              <a:gd name="csX8" fmla="*/ 443820 w 1196294"/>
              <a:gd name="csY8" fmla="*/ 640555 h 640555"/>
              <a:gd name="csX9" fmla="*/ 472546 w 1196294"/>
              <a:gd name="csY9" fmla="*/ 461033 h 640555"/>
              <a:gd name="csX10" fmla="*/ 0 w 1196294"/>
              <a:gd name="csY10" fmla="*/ 372133 h 640555"/>
              <a:gd name="csX11" fmla="*/ 24871 w 1196294"/>
              <a:gd name="csY11" fmla="*/ 247515 h 640555"/>
              <a:gd name="csX12" fmla="*/ 519643 w 119629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48656 w 1196294"/>
              <a:gd name="csY7" fmla="*/ 321469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41500 w 1196294"/>
              <a:gd name="csY8" fmla="*/ 385762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736713 w 1196294"/>
              <a:gd name="csY10" fmla="*/ 526256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646225 w 1196294"/>
              <a:gd name="csY11" fmla="*/ 469106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15269 w 1196294"/>
              <a:gd name="csY12" fmla="*/ 542925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505731 w 1196294"/>
              <a:gd name="csY13" fmla="*/ 638175 h 640555"/>
              <a:gd name="csX14" fmla="*/ 443820 w 1196294"/>
              <a:gd name="csY14" fmla="*/ 640555 h 640555"/>
              <a:gd name="csX15" fmla="*/ 472546 w 1196294"/>
              <a:gd name="csY15" fmla="*/ 461033 h 640555"/>
              <a:gd name="csX16" fmla="*/ 0 w 1196294"/>
              <a:gd name="csY16" fmla="*/ 372133 h 640555"/>
              <a:gd name="csX17" fmla="*/ 24871 w 1196294"/>
              <a:gd name="csY17" fmla="*/ 247515 h 640555"/>
              <a:gd name="csX18" fmla="*/ 519643 w 1196294"/>
              <a:gd name="csY18" fmla="*/ 339325 h 640555"/>
              <a:gd name="csX0" fmla="*/ 519643 w 1196294"/>
              <a:gd name="csY0" fmla="*/ 339325 h 661988"/>
              <a:gd name="csX1" fmla="*/ 686064 w 1196294"/>
              <a:gd name="csY1" fmla="*/ 262332 h 661988"/>
              <a:gd name="csX2" fmla="*/ 758066 w 1196294"/>
              <a:gd name="csY2" fmla="*/ 275826 h 661988"/>
              <a:gd name="csX3" fmla="*/ 779575 w 1196294"/>
              <a:gd name="csY3" fmla="*/ 183355 h 661988"/>
              <a:gd name="csX4" fmla="*/ 808150 w 1196294"/>
              <a:gd name="csY4" fmla="*/ 0 h 661988"/>
              <a:gd name="csX5" fmla="*/ 1196294 w 1196294"/>
              <a:gd name="csY5" fmla="*/ 69056 h 661988"/>
              <a:gd name="csX6" fmla="*/ 1175544 w 1196294"/>
              <a:gd name="csY6" fmla="*/ 222908 h 661988"/>
              <a:gd name="csX7" fmla="*/ 1022463 w 1196294"/>
              <a:gd name="csY7" fmla="*/ 288131 h 661988"/>
              <a:gd name="csX8" fmla="*/ 920068 w 1196294"/>
              <a:gd name="csY8" fmla="*/ 178593 h 661988"/>
              <a:gd name="csX9" fmla="*/ 858045 w 1196294"/>
              <a:gd name="csY9" fmla="*/ 478761 h 661988"/>
              <a:gd name="csX10" fmla="*/ 698613 w 1196294"/>
              <a:gd name="csY10" fmla="*/ 421481 h 661988"/>
              <a:gd name="csX11" fmla="*/ 700993 w 1196294"/>
              <a:gd name="csY11" fmla="*/ 500062 h 661988"/>
              <a:gd name="csX12" fmla="*/ 658132 w 1196294"/>
              <a:gd name="csY12" fmla="*/ 614363 h 661988"/>
              <a:gd name="csX13" fmla="*/ 570025 w 1196294"/>
              <a:gd name="csY13" fmla="*/ 661988 h 661988"/>
              <a:gd name="csX14" fmla="*/ 443820 w 1196294"/>
              <a:gd name="csY14" fmla="*/ 640555 h 661988"/>
              <a:gd name="csX15" fmla="*/ 472546 w 1196294"/>
              <a:gd name="csY15" fmla="*/ 461033 h 661988"/>
              <a:gd name="csX16" fmla="*/ 0 w 1196294"/>
              <a:gd name="csY16" fmla="*/ 372133 h 661988"/>
              <a:gd name="csX17" fmla="*/ 24871 w 1196294"/>
              <a:gd name="csY17" fmla="*/ 247515 h 661988"/>
              <a:gd name="csX18" fmla="*/ 519643 w 1196294"/>
              <a:gd name="csY18" fmla="*/ 339325 h 661988"/>
              <a:gd name="csX0" fmla="*/ 519643 w 1196294"/>
              <a:gd name="csY0" fmla="*/ 339325 h 664369"/>
              <a:gd name="csX1" fmla="*/ 686064 w 1196294"/>
              <a:gd name="csY1" fmla="*/ 262332 h 664369"/>
              <a:gd name="csX2" fmla="*/ 758066 w 1196294"/>
              <a:gd name="csY2" fmla="*/ 275826 h 664369"/>
              <a:gd name="csX3" fmla="*/ 779575 w 1196294"/>
              <a:gd name="csY3" fmla="*/ 183355 h 664369"/>
              <a:gd name="csX4" fmla="*/ 808150 w 1196294"/>
              <a:gd name="csY4" fmla="*/ 0 h 664369"/>
              <a:gd name="csX5" fmla="*/ 1196294 w 1196294"/>
              <a:gd name="csY5" fmla="*/ 69056 h 664369"/>
              <a:gd name="csX6" fmla="*/ 1175544 w 1196294"/>
              <a:gd name="csY6" fmla="*/ 222908 h 664369"/>
              <a:gd name="csX7" fmla="*/ 1022463 w 1196294"/>
              <a:gd name="csY7" fmla="*/ 288131 h 664369"/>
              <a:gd name="csX8" fmla="*/ 920068 w 1196294"/>
              <a:gd name="csY8" fmla="*/ 178593 h 664369"/>
              <a:gd name="csX9" fmla="*/ 858045 w 1196294"/>
              <a:gd name="csY9" fmla="*/ 478761 h 664369"/>
              <a:gd name="csX10" fmla="*/ 698613 w 1196294"/>
              <a:gd name="csY10" fmla="*/ 421481 h 664369"/>
              <a:gd name="csX11" fmla="*/ 700993 w 1196294"/>
              <a:gd name="csY11" fmla="*/ 500062 h 664369"/>
              <a:gd name="csX12" fmla="*/ 658132 w 1196294"/>
              <a:gd name="csY12" fmla="*/ 614363 h 664369"/>
              <a:gd name="csX13" fmla="*/ 581931 w 1196294"/>
              <a:gd name="csY13" fmla="*/ 664369 h 664369"/>
              <a:gd name="csX14" fmla="*/ 443820 w 1196294"/>
              <a:gd name="csY14" fmla="*/ 640555 h 664369"/>
              <a:gd name="csX15" fmla="*/ 472546 w 1196294"/>
              <a:gd name="csY15" fmla="*/ 461033 h 664369"/>
              <a:gd name="csX16" fmla="*/ 0 w 1196294"/>
              <a:gd name="csY16" fmla="*/ 372133 h 664369"/>
              <a:gd name="csX17" fmla="*/ 24871 w 1196294"/>
              <a:gd name="csY17" fmla="*/ 247515 h 664369"/>
              <a:gd name="csX18" fmla="*/ 519643 w 1196294"/>
              <a:gd name="csY18" fmla="*/ 339325 h 6643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196294" h="664369">
                <a:moveTo>
                  <a:pt x="519643" y="339325"/>
                </a:moveTo>
                <a:lnTo>
                  <a:pt x="686064" y="262332"/>
                </a:lnTo>
                <a:lnTo>
                  <a:pt x="758066" y="275826"/>
                </a:lnTo>
                <a:lnTo>
                  <a:pt x="779575" y="183355"/>
                </a:lnTo>
                <a:lnTo>
                  <a:pt x="808150" y="0"/>
                </a:lnTo>
                <a:lnTo>
                  <a:pt x="1196294" y="69056"/>
                </a:lnTo>
                <a:lnTo>
                  <a:pt x="1175544" y="222908"/>
                </a:lnTo>
                <a:lnTo>
                  <a:pt x="1022463" y="288131"/>
                </a:lnTo>
                <a:lnTo>
                  <a:pt x="920068" y="178593"/>
                </a:lnTo>
                <a:lnTo>
                  <a:pt x="858045" y="478761"/>
                </a:lnTo>
                <a:lnTo>
                  <a:pt x="698613" y="421481"/>
                </a:lnTo>
                <a:cubicBezTo>
                  <a:pt x="699406" y="447675"/>
                  <a:pt x="700200" y="473868"/>
                  <a:pt x="700993" y="500062"/>
                </a:cubicBezTo>
                <a:lnTo>
                  <a:pt x="658132" y="614363"/>
                </a:lnTo>
                <a:lnTo>
                  <a:pt x="581931" y="664369"/>
                </a:lnTo>
                <a:lnTo>
                  <a:pt x="443820" y="640555"/>
                </a:lnTo>
                <a:lnTo>
                  <a:pt x="472546" y="461033"/>
                </a:lnTo>
                <a:lnTo>
                  <a:pt x="0" y="372133"/>
                </a:lnTo>
                <a:lnTo>
                  <a:pt x="24871" y="247515"/>
                </a:lnTo>
                <a:lnTo>
                  <a:pt x="519643" y="33932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ED7B52F9-F0EB-4FD6-E77C-7CE9F1B1CCE0}"/>
              </a:ext>
            </a:extLst>
          </p:cNvPr>
          <p:cNvSpPr/>
          <p:nvPr/>
        </p:nvSpPr>
        <p:spPr>
          <a:xfrm>
            <a:off x="5191192" y="3494186"/>
            <a:ext cx="1498600" cy="1539875"/>
          </a:xfrm>
          <a:custGeom>
            <a:avLst/>
            <a:gdLst>
              <a:gd name="connsiteX0" fmla="*/ 285750 w 1504950"/>
              <a:gd name="connsiteY0" fmla="*/ 0 h 3549650"/>
              <a:gd name="connsiteX1" fmla="*/ 501650 w 1504950"/>
              <a:gd name="connsiteY1" fmla="*/ 44450 h 3549650"/>
              <a:gd name="connsiteX2" fmla="*/ 387350 w 1504950"/>
              <a:gd name="connsiteY2" fmla="*/ 692150 h 3549650"/>
              <a:gd name="connsiteX3" fmla="*/ 203200 w 1504950"/>
              <a:gd name="connsiteY3" fmla="*/ 609600 h 3549650"/>
              <a:gd name="connsiteX4" fmla="*/ 127000 w 1504950"/>
              <a:gd name="connsiteY4" fmla="*/ 1079500 h 3549650"/>
              <a:gd name="connsiteX5" fmla="*/ 1187450 w 1504950"/>
              <a:gd name="connsiteY5" fmla="*/ 1263650 h 3549650"/>
              <a:gd name="connsiteX6" fmla="*/ 1168400 w 1504950"/>
              <a:gd name="connsiteY6" fmla="*/ 1384300 h 3549650"/>
              <a:gd name="connsiteX7" fmla="*/ 1117600 w 1504950"/>
              <a:gd name="connsiteY7" fmla="*/ 1454150 h 3549650"/>
              <a:gd name="connsiteX8" fmla="*/ 1104900 w 1504950"/>
              <a:gd name="connsiteY8" fmla="*/ 1543050 h 3549650"/>
              <a:gd name="connsiteX9" fmla="*/ 1028700 w 1504950"/>
              <a:gd name="connsiteY9" fmla="*/ 1619250 h 3549650"/>
              <a:gd name="connsiteX10" fmla="*/ 990600 w 1504950"/>
              <a:gd name="connsiteY10" fmla="*/ 1612900 h 3549650"/>
              <a:gd name="connsiteX11" fmla="*/ 952500 w 1504950"/>
              <a:gd name="connsiteY11" fmla="*/ 1885950 h 3549650"/>
              <a:gd name="connsiteX12" fmla="*/ 977900 w 1504950"/>
              <a:gd name="connsiteY12" fmla="*/ 1911350 h 3549650"/>
              <a:gd name="connsiteX13" fmla="*/ 946150 w 1504950"/>
              <a:gd name="connsiteY13" fmla="*/ 2038350 h 3549650"/>
              <a:gd name="connsiteX14" fmla="*/ 1047750 w 1504950"/>
              <a:gd name="connsiteY14" fmla="*/ 2082800 h 3549650"/>
              <a:gd name="connsiteX15" fmla="*/ 1149350 w 1504950"/>
              <a:gd name="connsiteY15" fmla="*/ 2165350 h 3549650"/>
              <a:gd name="connsiteX16" fmla="*/ 1504950 w 1504950"/>
              <a:gd name="connsiteY16" fmla="*/ 2825750 h 3549650"/>
              <a:gd name="connsiteX17" fmla="*/ 1473200 w 1504950"/>
              <a:gd name="connsiteY17" fmla="*/ 2857500 h 3549650"/>
              <a:gd name="connsiteX18" fmla="*/ 1504950 w 1504950"/>
              <a:gd name="connsiteY18" fmla="*/ 2959100 h 3549650"/>
              <a:gd name="connsiteX19" fmla="*/ 1441450 w 1504950"/>
              <a:gd name="connsiteY19" fmla="*/ 3124200 h 3549650"/>
              <a:gd name="connsiteX20" fmla="*/ 1289050 w 1504950"/>
              <a:gd name="connsiteY20" fmla="*/ 3302000 h 3549650"/>
              <a:gd name="connsiteX21" fmla="*/ 1149350 w 1504950"/>
              <a:gd name="connsiteY21" fmla="*/ 3416300 h 3549650"/>
              <a:gd name="connsiteX22" fmla="*/ 939800 w 1504950"/>
              <a:gd name="connsiteY22" fmla="*/ 3505200 h 3549650"/>
              <a:gd name="connsiteX23" fmla="*/ 762000 w 1504950"/>
              <a:gd name="connsiteY23" fmla="*/ 3536950 h 3549650"/>
              <a:gd name="connsiteX24" fmla="*/ 755650 w 1504950"/>
              <a:gd name="connsiteY24" fmla="*/ 3524250 h 3549650"/>
              <a:gd name="connsiteX25" fmla="*/ 666750 w 1504950"/>
              <a:gd name="connsiteY25" fmla="*/ 3549650 h 3549650"/>
              <a:gd name="connsiteX26" fmla="*/ 596900 w 1504950"/>
              <a:gd name="connsiteY26" fmla="*/ 3536950 h 3549650"/>
              <a:gd name="connsiteX27" fmla="*/ 546100 w 1504950"/>
              <a:gd name="connsiteY27" fmla="*/ 3479800 h 3549650"/>
              <a:gd name="connsiteX28" fmla="*/ 342900 w 1504950"/>
              <a:gd name="connsiteY28" fmla="*/ 3390900 h 3549650"/>
              <a:gd name="connsiteX29" fmla="*/ 203200 w 1504950"/>
              <a:gd name="connsiteY29" fmla="*/ 3282950 h 3549650"/>
              <a:gd name="connsiteX30" fmla="*/ 101600 w 1504950"/>
              <a:gd name="connsiteY30" fmla="*/ 3117850 h 3549650"/>
              <a:gd name="connsiteX31" fmla="*/ 12700 w 1504950"/>
              <a:gd name="connsiteY31" fmla="*/ 2895600 h 3549650"/>
              <a:gd name="connsiteX32" fmla="*/ 6350 w 1504950"/>
              <a:gd name="connsiteY32" fmla="*/ 2749550 h 3549650"/>
              <a:gd name="connsiteX33" fmla="*/ 12700 w 1504950"/>
              <a:gd name="connsiteY33" fmla="*/ 2667000 h 3549650"/>
              <a:gd name="connsiteX34" fmla="*/ 76200 w 1504950"/>
              <a:gd name="connsiteY34" fmla="*/ 2616200 h 3549650"/>
              <a:gd name="connsiteX35" fmla="*/ 57150 w 1504950"/>
              <a:gd name="connsiteY35" fmla="*/ 2565400 h 3549650"/>
              <a:gd name="connsiteX36" fmla="*/ 596900 w 1504950"/>
              <a:gd name="connsiteY36" fmla="*/ 2089150 h 3549650"/>
              <a:gd name="connsiteX37" fmla="*/ 736600 w 1504950"/>
              <a:gd name="connsiteY37" fmla="*/ 2025650 h 3549650"/>
              <a:gd name="connsiteX38" fmla="*/ 819150 w 1504950"/>
              <a:gd name="connsiteY38" fmla="*/ 2025650 h 3549650"/>
              <a:gd name="connsiteX39" fmla="*/ 857250 w 1504950"/>
              <a:gd name="connsiteY39" fmla="*/ 1879600 h 3549650"/>
              <a:gd name="connsiteX40" fmla="*/ 889000 w 1504950"/>
              <a:gd name="connsiteY40" fmla="*/ 1841500 h 3549650"/>
              <a:gd name="connsiteX41" fmla="*/ 933450 w 1504950"/>
              <a:gd name="connsiteY41" fmla="*/ 1587500 h 3549650"/>
              <a:gd name="connsiteX42" fmla="*/ 882650 w 1504950"/>
              <a:gd name="connsiteY42" fmla="*/ 1581150 h 3549650"/>
              <a:gd name="connsiteX43" fmla="*/ 838200 w 1504950"/>
              <a:gd name="connsiteY43" fmla="*/ 1511300 h 3549650"/>
              <a:gd name="connsiteX44" fmla="*/ 844550 w 1504950"/>
              <a:gd name="connsiteY44" fmla="*/ 1397000 h 3549650"/>
              <a:gd name="connsiteX45" fmla="*/ 69850 w 1504950"/>
              <a:gd name="connsiteY45" fmla="*/ 1244600 h 3549650"/>
              <a:gd name="connsiteX46" fmla="*/ 158750 w 1504950"/>
              <a:gd name="connsiteY46" fmla="*/ 596900 h 3549650"/>
              <a:gd name="connsiteX47" fmla="*/ 0 w 1504950"/>
              <a:gd name="connsiteY47" fmla="*/ 552450 h 3549650"/>
              <a:gd name="connsiteX48" fmla="*/ 82550 w 1504950"/>
              <a:gd name="connsiteY48" fmla="*/ 184150 h 3549650"/>
              <a:gd name="connsiteX49" fmla="*/ 285750 w 1504950"/>
              <a:gd name="connsiteY49" fmla="*/ 0 h 3549650"/>
              <a:gd name="connsiteX0" fmla="*/ 264583 w 1504950"/>
              <a:gd name="connsiteY0" fmla="*/ 0 h 3536950"/>
              <a:gd name="connsiteX1" fmla="*/ 501650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27617 w 1504950"/>
              <a:gd name="connsiteY43" fmla="*/ 1515533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sX0" fmla="*/ 264583 w 1504950"/>
              <a:gd name="csY0" fmla="*/ 0 h 3536950"/>
              <a:gd name="csX1" fmla="*/ 387350 w 1504950"/>
              <a:gd name="csY1" fmla="*/ 679450 h 3536950"/>
              <a:gd name="csX2" fmla="*/ 203200 w 1504950"/>
              <a:gd name="csY2" fmla="*/ 596900 h 3536950"/>
              <a:gd name="csX3" fmla="*/ 127000 w 1504950"/>
              <a:gd name="csY3" fmla="*/ 1066800 h 3536950"/>
              <a:gd name="csX4" fmla="*/ 1187450 w 1504950"/>
              <a:gd name="csY4" fmla="*/ 1250950 h 3536950"/>
              <a:gd name="csX5" fmla="*/ 1168400 w 1504950"/>
              <a:gd name="csY5" fmla="*/ 1371600 h 3536950"/>
              <a:gd name="csX6" fmla="*/ 1117600 w 1504950"/>
              <a:gd name="csY6" fmla="*/ 1441450 h 3536950"/>
              <a:gd name="csX7" fmla="*/ 1113367 w 1504950"/>
              <a:gd name="csY7" fmla="*/ 1543050 h 3536950"/>
              <a:gd name="csX8" fmla="*/ 1041400 w 1504950"/>
              <a:gd name="csY8" fmla="*/ 1617133 h 3536950"/>
              <a:gd name="csX9" fmla="*/ 992716 w 1504950"/>
              <a:gd name="csY9" fmla="*/ 1617133 h 3536950"/>
              <a:gd name="csX10" fmla="*/ 952500 w 1504950"/>
              <a:gd name="csY10" fmla="*/ 1873250 h 3536950"/>
              <a:gd name="csX11" fmla="*/ 977900 w 1504950"/>
              <a:gd name="csY11" fmla="*/ 1898650 h 3536950"/>
              <a:gd name="csX12" fmla="*/ 946150 w 1504950"/>
              <a:gd name="csY12" fmla="*/ 2025650 h 3536950"/>
              <a:gd name="csX13" fmla="*/ 1047750 w 1504950"/>
              <a:gd name="csY13" fmla="*/ 2070100 h 3536950"/>
              <a:gd name="csX14" fmla="*/ 1149350 w 1504950"/>
              <a:gd name="csY14" fmla="*/ 2152650 h 3536950"/>
              <a:gd name="csX15" fmla="*/ 1504950 w 1504950"/>
              <a:gd name="csY15" fmla="*/ 2813050 h 3536950"/>
              <a:gd name="csX16" fmla="*/ 1473200 w 1504950"/>
              <a:gd name="csY16" fmla="*/ 2844800 h 3536950"/>
              <a:gd name="csX17" fmla="*/ 1504950 w 1504950"/>
              <a:gd name="csY17" fmla="*/ 2946400 h 3536950"/>
              <a:gd name="csX18" fmla="*/ 1441450 w 1504950"/>
              <a:gd name="csY18" fmla="*/ 3111500 h 3536950"/>
              <a:gd name="csX19" fmla="*/ 1289050 w 1504950"/>
              <a:gd name="csY19" fmla="*/ 3289300 h 3536950"/>
              <a:gd name="csX20" fmla="*/ 1149350 w 1504950"/>
              <a:gd name="csY20" fmla="*/ 3403600 h 3536950"/>
              <a:gd name="csX21" fmla="*/ 939800 w 1504950"/>
              <a:gd name="csY21" fmla="*/ 3492500 h 3536950"/>
              <a:gd name="csX22" fmla="*/ 762000 w 1504950"/>
              <a:gd name="csY22" fmla="*/ 3524250 h 3536950"/>
              <a:gd name="csX23" fmla="*/ 755650 w 1504950"/>
              <a:gd name="csY23" fmla="*/ 3511550 h 3536950"/>
              <a:gd name="csX24" fmla="*/ 666750 w 1504950"/>
              <a:gd name="csY24" fmla="*/ 3536950 h 3536950"/>
              <a:gd name="csX25" fmla="*/ 596900 w 1504950"/>
              <a:gd name="csY25" fmla="*/ 3524250 h 3536950"/>
              <a:gd name="csX26" fmla="*/ 546100 w 1504950"/>
              <a:gd name="csY26" fmla="*/ 3467100 h 3536950"/>
              <a:gd name="csX27" fmla="*/ 342900 w 1504950"/>
              <a:gd name="csY27" fmla="*/ 3378200 h 3536950"/>
              <a:gd name="csX28" fmla="*/ 203200 w 1504950"/>
              <a:gd name="csY28" fmla="*/ 3270250 h 3536950"/>
              <a:gd name="csX29" fmla="*/ 101600 w 1504950"/>
              <a:gd name="csY29" fmla="*/ 3105150 h 3536950"/>
              <a:gd name="csX30" fmla="*/ 12700 w 1504950"/>
              <a:gd name="csY30" fmla="*/ 2882900 h 3536950"/>
              <a:gd name="csX31" fmla="*/ 6350 w 1504950"/>
              <a:gd name="csY31" fmla="*/ 2736850 h 3536950"/>
              <a:gd name="csX32" fmla="*/ 12700 w 1504950"/>
              <a:gd name="csY32" fmla="*/ 2654300 h 3536950"/>
              <a:gd name="csX33" fmla="*/ 76200 w 1504950"/>
              <a:gd name="csY33" fmla="*/ 2603500 h 3536950"/>
              <a:gd name="csX34" fmla="*/ 57150 w 1504950"/>
              <a:gd name="csY34" fmla="*/ 2552700 h 3536950"/>
              <a:gd name="csX35" fmla="*/ 596900 w 1504950"/>
              <a:gd name="csY35" fmla="*/ 2076450 h 3536950"/>
              <a:gd name="csX36" fmla="*/ 736600 w 1504950"/>
              <a:gd name="csY36" fmla="*/ 2012950 h 3536950"/>
              <a:gd name="csX37" fmla="*/ 819150 w 1504950"/>
              <a:gd name="csY37" fmla="*/ 2012950 h 3536950"/>
              <a:gd name="csX38" fmla="*/ 857250 w 1504950"/>
              <a:gd name="csY38" fmla="*/ 1866900 h 3536950"/>
              <a:gd name="csX39" fmla="*/ 889000 w 1504950"/>
              <a:gd name="csY39" fmla="*/ 1828800 h 3536950"/>
              <a:gd name="csX40" fmla="*/ 927100 w 1504950"/>
              <a:gd name="csY40" fmla="*/ 1610783 h 3536950"/>
              <a:gd name="csX41" fmla="*/ 869950 w 1504950"/>
              <a:gd name="csY41" fmla="*/ 1602317 h 3536950"/>
              <a:gd name="csX42" fmla="*/ 827617 w 1504950"/>
              <a:gd name="csY42" fmla="*/ 1515533 h 3536950"/>
              <a:gd name="csX43" fmla="*/ 844550 w 1504950"/>
              <a:gd name="csY43" fmla="*/ 1384300 h 3536950"/>
              <a:gd name="csX44" fmla="*/ 69850 w 1504950"/>
              <a:gd name="csY44" fmla="*/ 1231900 h 3536950"/>
              <a:gd name="csX45" fmla="*/ 158750 w 1504950"/>
              <a:gd name="csY45" fmla="*/ 584200 h 3536950"/>
              <a:gd name="csX46" fmla="*/ 0 w 1504950"/>
              <a:gd name="csY46" fmla="*/ 539750 h 3536950"/>
              <a:gd name="csX47" fmla="*/ 82550 w 1504950"/>
              <a:gd name="csY47" fmla="*/ 171450 h 3536950"/>
              <a:gd name="csX48" fmla="*/ 264583 w 1504950"/>
              <a:gd name="csY48" fmla="*/ 0 h 3536950"/>
              <a:gd name="csX0" fmla="*/ 82550 w 1504950"/>
              <a:gd name="csY0" fmla="*/ 0 h 3365500"/>
              <a:gd name="csX1" fmla="*/ 387350 w 1504950"/>
              <a:gd name="csY1" fmla="*/ 508000 h 3365500"/>
              <a:gd name="csX2" fmla="*/ 203200 w 1504950"/>
              <a:gd name="csY2" fmla="*/ 425450 h 3365500"/>
              <a:gd name="csX3" fmla="*/ 127000 w 1504950"/>
              <a:gd name="csY3" fmla="*/ 895350 h 3365500"/>
              <a:gd name="csX4" fmla="*/ 1187450 w 1504950"/>
              <a:gd name="csY4" fmla="*/ 1079500 h 3365500"/>
              <a:gd name="csX5" fmla="*/ 1168400 w 1504950"/>
              <a:gd name="csY5" fmla="*/ 1200150 h 3365500"/>
              <a:gd name="csX6" fmla="*/ 1117600 w 1504950"/>
              <a:gd name="csY6" fmla="*/ 1270000 h 3365500"/>
              <a:gd name="csX7" fmla="*/ 1113367 w 1504950"/>
              <a:gd name="csY7" fmla="*/ 1371600 h 3365500"/>
              <a:gd name="csX8" fmla="*/ 1041400 w 1504950"/>
              <a:gd name="csY8" fmla="*/ 1445683 h 3365500"/>
              <a:gd name="csX9" fmla="*/ 992716 w 1504950"/>
              <a:gd name="csY9" fmla="*/ 1445683 h 3365500"/>
              <a:gd name="csX10" fmla="*/ 952500 w 1504950"/>
              <a:gd name="csY10" fmla="*/ 1701800 h 3365500"/>
              <a:gd name="csX11" fmla="*/ 977900 w 1504950"/>
              <a:gd name="csY11" fmla="*/ 1727200 h 3365500"/>
              <a:gd name="csX12" fmla="*/ 946150 w 1504950"/>
              <a:gd name="csY12" fmla="*/ 1854200 h 3365500"/>
              <a:gd name="csX13" fmla="*/ 1047750 w 1504950"/>
              <a:gd name="csY13" fmla="*/ 1898650 h 3365500"/>
              <a:gd name="csX14" fmla="*/ 1149350 w 1504950"/>
              <a:gd name="csY14" fmla="*/ 1981200 h 3365500"/>
              <a:gd name="csX15" fmla="*/ 1504950 w 1504950"/>
              <a:gd name="csY15" fmla="*/ 2641600 h 3365500"/>
              <a:gd name="csX16" fmla="*/ 1473200 w 1504950"/>
              <a:gd name="csY16" fmla="*/ 2673350 h 3365500"/>
              <a:gd name="csX17" fmla="*/ 1504950 w 1504950"/>
              <a:gd name="csY17" fmla="*/ 2774950 h 3365500"/>
              <a:gd name="csX18" fmla="*/ 1441450 w 1504950"/>
              <a:gd name="csY18" fmla="*/ 2940050 h 3365500"/>
              <a:gd name="csX19" fmla="*/ 1289050 w 1504950"/>
              <a:gd name="csY19" fmla="*/ 3117850 h 3365500"/>
              <a:gd name="csX20" fmla="*/ 1149350 w 1504950"/>
              <a:gd name="csY20" fmla="*/ 3232150 h 3365500"/>
              <a:gd name="csX21" fmla="*/ 939800 w 1504950"/>
              <a:gd name="csY21" fmla="*/ 3321050 h 3365500"/>
              <a:gd name="csX22" fmla="*/ 762000 w 1504950"/>
              <a:gd name="csY22" fmla="*/ 3352800 h 3365500"/>
              <a:gd name="csX23" fmla="*/ 755650 w 1504950"/>
              <a:gd name="csY23" fmla="*/ 3340100 h 3365500"/>
              <a:gd name="csX24" fmla="*/ 666750 w 1504950"/>
              <a:gd name="csY24" fmla="*/ 3365500 h 3365500"/>
              <a:gd name="csX25" fmla="*/ 596900 w 1504950"/>
              <a:gd name="csY25" fmla="*/ 3352800 h 3365500"/>
              <a:gd name="csX26" fmla="*/ 546100 w 1504950"/>
              <a:gd name="csY26" fmla="*/ 3295650 h 3365500"/>
              <a:gd name="csX27" fmla="*/ 342900 w 1504950"/>
              <a:gd name="csY27" fmla="*/ 3206750 h 3365500"/>
              <a:gd name="csX28" fmla="*/ 203200 w 1504950"/>
              <a:gd name="csY28" fmla="*/ 3098800 h 3365500"/>
              <a:gd name="csX29" fmla="*/ 101600 w 1504950"/>
              <a:gd name="csY29" fmla="*/ 2933700 h 3365500"/>
              <a:gd name="csX30" fmla="*/ 12700 w 1504950"/>
              <a:gd name="csY30" fmla="*/ 2711450 h 3365500"/>
              <a:gd name="csX31" fmla="*/ 6350 w 1504950"/>
              <a:gd name="csY31" fmla="*/ 2565400 h 3365500"/>
              <a:gd name="csX32" fmla="*/ 12700 w 1504950"/>
              <a:gd name="csY32" fmla="*/ 2482850 h 3365500"/>
              <a:gd name="csX33" fmla="*/ 76200 w 1504950"/>
              <a:gd name="csY33" fmla="*/ 2432050 h 3365500"/>
              <a:gd name="csX34" fmla="*/ 57150 w 1504950"/>
              <a:gd name="csY34" fmla="*/ 2381250 h 3365500"/>
              <a:gd name="csX35" fmla="*/ 596900 w 1504950"/>
              <a:gd name="csY35" fmla="*/ 1905000 h 3365500"/>
              <a:gd name="csX36" fmla="*/ 736600 w 1504950"/>
              <a:gd name="csY36" fmla="*/ 1841500 h 3365500"/>
              <a:gd name="csX37" fmla="*/ 819150 w 1504950"/>
              <a:gd name="csY37" fmla="*/ 1841500 h 3365500"/>
              <a:gd name="csX38" fmla="*/ 857250 w 1504950"/>
              <a:gd name="csY38" fmla="*/ 1695450 h 3365500"/>
              <a:gd name="csX39" fmla="*/ 889000 w 1504950"/>
              <a:gd name="csY39" fmla="*/ 1657350 h 3365500"/>
              <a:gd name="csX40" fmla="*/ 927100 w 1504950"/>
              <a:gd name="csY40" fmla="*/ 1439333 h 3365500"/>
              <a:gd name="csX41" fmla="*/ 869950 w 1504950"/>
              <a:gd name="csY41" fmla="*/ 1430867 h 3365500"/>
              <a:gd name="csX42" fmla="*/ 827617 w 1504950"/>
              <a:gd name="csY42" fmla="*/ 1344083 h 3365500"/>
              <a:gd name="csX43" fmla="*/ 844550 w 1504950"/>
              <a:gd name="csY43" fmla="*/ 1212850 h 3365500"/>
              <a:gd name="csX44" fmla="*/ 69850 w 1504950"/>
              <a:gd name="csY44" fmla="*/ 1060450 h 3365500"/>
              <a:gd name="csX45" fmla="*/ 158750 w 1504950"/>
              <a:gd name="csY45" fmla="*/ 412750 h 3365500"/>
              <a:gd name="csX46" fmla="*/ 0 w 1504950"/>
              <a:gd name="csY46" fmla="*/ 368300 h 3365500"/>
              <a:gd name="csX47" fmla="*/ 82550 w 1504950"/>
              <a:gd name="csY47" fmla="*/ 0 h 3365500"/>
              <a:gd name="csX0" fmla="*/ 0 w 1504950"/>
              <a:gd name="csY0" fmla="*/ 0 h 2997200"/>
              <a:gd name="csX1" fmla="*/ 387350 w 1504950"/>
              <a:gd name="csY1" fmla="*/ 139700 h 2997200"/>
              <a:gd name="csX2" fmla="*/ 203200 w 1504950"/>
              <a:gd name="csY2" fmla="*/ 57150 h 2997200"/>
              <a:gd name="csX3" fmla="*/ 127000 w 1504950"/>
              <a:gd name="csY3" fmla="*/ 527050 h 2997200"/>
              <a:gd name="csX4" fmla="*/ 1187450 w 1504950"/>
              <a:gd name="csY4" fmla="*/ 711200 h 2997200"/>
              <a:gd name="csX5" fmla="*/ 1168400 w 1504950"/>
              <a:gd name="csY5" fmla="*/ 831850 h 2997200"/>
              <a:gd name="csX6" fmla="*/ 1117600 w 1504950"/>
              <a:gd name="csY6" fmla="*/ 901700 h 2997200"/>
              <a:gd name="csX7" fmla="*/ 1113367 w 1504950"/>
              <a:gd name="csY7" fmla="*/ 1003300 h 2997200"/>
              <a:gd name="csX8" fmla="*/ 1041400 w 1504950"/>
              <a:gd name="csY8" fmla="*/ 1077383 h 2997200"/>
              <a:gd name="csX9" fmla="*/ 992716 w 1504950"/>
              <a:gd name="csY9" fmla="*/ 1077383 h 2997200"/>
              <a:gd name="csX10" fmla="*/ 952500 w 1504950"/>
              <a:gd name="csY10" fmla="*/ 1333500 h 2997200"/>
              <a:gd name="csX11" fmla="*/ 977900 w 1504950"/>
              <a:gd name="csY11" fmla="*/ 1358900 h 2997200"/>
              <a:gd name="csX12" fmla="*/ 946150 w 1504950"/>
              <a:gd name="csY12" fmla="*/ 1485900 h 2997200"/>
              <a:gd name="csX13" fmla="*/ 1047750 w 1504950"/>
              <a:gd name="csY13" fmla="*/ 1530350 h 2997200"/>
              <a:gd name="csX14" fmla="*/ 1149350 w 1504950"/>
              <a:gd name="csY14" fmla="*/ 1612900 h 2997200"/>
              <a:gd name="csX15" fmla="*/ 1504950 w 1504950"/>
              <a:gd name="csY15" fmla="*/ 2273300 h 2997200"/>
              <a:gd name="csX16" fmla="*/ 1473200 w 1504950"/>
              <a:gd name="csY16" fmla="*/ 2305050 h 2997200"/>
              <a:gd name="csX17" fmla="*/ 1504950 w 1504950"/>
              <a:gd name="csY17" fmla="*/ 2406650 h 2997200"/>
              <a:gd name="csX18" fmla="*/ 1441450 w 1504950"/>
              <a:gd name="csY18" fmla="*/ 2571750 h 2997200"/>
              <a:gd name="csX19" fmla="*/ 1289050 w 1504950"/>
              <a:gd name="csY19" fmla="*/ 2749550 h 2997200"/>
              <a:gd name="csX20" fmla="*/ 1149350 w 1504950"/>
              <a:gd name="csY20" fmla="*/ 2863850 h 2997200"/>
              <a:gd name="csX21" fmla="*/ 939800 w 1504950"/>
              <a:gd name="csY21" fmla="*/ 2952750 h 2997200"/>
              <a:gd name="csX22" fmla="*/ 762000 w 1504950"/>
              <a:gd name="csY22" fmla="*/ 2984500 h 2997200"/>
              <a:gd name="csX23" fmla="*/ 755650 w 1504950"/>
              <a:gd name="csY23" fmla="*/ 2971800 h 2997200"/>
              <a:gd name="csX24" fmla="*/ 666750 w 1504950"/>
              <a:gd name="csY24" fmla="*/ 2997200 h 2997200"/>
              <a:gd name="csX25" fmla="*/ 596900 w 1504950"/>
              <a:gd name="csY25" fmla="*/ 2984500 h 2997200"/>
              <a:gd name="csX26" fmla="*/ 546100 w 1504950"/>
              <a:gd name="csY26" fmla="*/ 2927350 h 2997200"/>
              <a:gd name="csX27" fmla="*/ 342900 w 1504950"/>
              <a:gd name="csY27" fmla="*/ 2838450 h 2997200"/>
              <a:gd name="csX28" fmla="*/ 203200 w 1504950"/>
              <a:gd name="csY28" fmla="*/ 2730500 h 2997200"/>
              <a:gd name="csX29" fmla="*/ 101600 w 1504950"/>
              <a:gd name="csY29" fmla="*/ 2565400 h 2997200"/>
              <a:gd name="csX30" fmla="*/ 12700 w 1504950"/>
              <a:gd name="csY30" fmla="*/ 2343150 h 2997200"/>
              <a:gd name="csX31" fmla="*/ 6350 w 1504950"/>
              <a:gd name="csY31" fmla="*/ 2197100 h 2997200"/>
              <a:gd name="csX32" fmla="*/ 12700 w 1504950"/>
              <a:gd name="csY32" fmla="*/ 2114550 h 2997200"/>
              <a:gd name="csX33" fmla="*/ 76200 w 1504950"/>
              <a:gd name="csY33" fmla="*/ 2063750 h 2997200"/>
              <a:gd name="csX34" fmla="*/ 57150 w 1504950"/>
              <a:gd name="csY34" fmla="*/ 2012950 h 2997200"/>
              <a:gd name="csX35" fmla="*/ 596900 w 1504950"/>
              <a:gd name="csY35" fmla="*/ 1536700 h 2997200"/>
              <a:gd name="csX36" fmla="*/ 736600 w 1504950"/>
              <a:gd name="csY36" fmla="*/ 1473200 h 2997200"/>
              <a:gd name="csX37" fmla="*/ 819150 w 1504950"/>
              <a:gd name="csY37" fmla="*/ 1473200 h 2997200"/>
              <a:gd name="csX38" fmla="*/ 857250 w 1504950"/>
              <a:gd name="csY38" fmla="*/ 1327150 h 2997200"/>
              <a:gd name="csX39" fmla="*/ 889000 w 1504950"/>
              <a:gd name="csY39" fmla="*/ 1289050 h 2997200"/>
              <a:gd name="csX40" fmla="*/ 927100 w 1504950"/>
              <a:gd name="csY40" fmla="*/ 1071033 h 2997200"/>
              <a:gd name="csX41" fmla="*/ 869950 w 1504950"/>
              <a:gd name="csY41" fmla="*/ 1062567 h 2997200"/>
              <a:gd name="csX42" fmla="*/ 827617 w 1504950"/>
              <a:gd name="csY42" fmla="*/ 975783 h 2997200"/>
              <a:gd name="csX43" fmla="*/ 844550 w 1504950"/>
              <a:gd name="csY43" fmla="*/ 844550 h 2997200"/>
              <a:gd name="csX44" fmla="*/ 69850 w 1504950"/>
              <a:gd name="csY44" fmla="*/ 692150 h 2997200"/>
              <a:gd name="csX45" fmla="*/ 158750 w 1504950"/>
              <a:gd name="csY45" fmla="*/ 44450 h 2997200"/>
              <a:gd name="csX46" fmla="*/ 0 w 1504950"/>
              <a:gd name="csY46" fmla="*/ 0 h 299720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63500 w 1498600"/>
              <a:gd name="csY44" fmla="*/ 647700 h 2952750"/>
              <a:gd name="csX45" fmla="*/ 152400 w 1498600"/>
              <a:gd name="csY4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152400 w 1498600"/>
              <a:gd name="csY4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838200 w 1498600"/>
              <a:gd name="csY42" fmla="*/ 800100 h 2952750"/>
              <a:gd name="csX43" fmla="*/ 152400 w 1498600"/>
              <a:gd name="csY4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152400 w 1498600"/>
              <a:gd name="csY4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152400 w 1498600"/>
              <a:gd name="csY4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152400 w 1498600"/>
              <a:gd name="csY4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152400 w 1498600"/>
              <a:gd name="csY3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46150 w 1498600"/>
              <a:gd name="csY8" fmla="*/ 1289050 h 2952750"/>
              <a:gd name="csX9" fmla="*/ 971550 w 1498600"/>
              <a:gd name="csY9" fmla="*/ 1314450 h 2952750"/>
              <a:gd name="csX10" fmla="*/ 939800 w 1498600"/>
              <a:gd name="csY10" fmla="*/ 1441450 h 2952750"/>
              <a:gd name="csX11" fmla="*/ 1041400 w 1498600"/>
              <a:gd name="csY11" fmla="*/ 1485900 h 2952750"/>
              <a:gd name="csX12" fmla="*/ 1143000 w 1498600"/>
              <a:gd name="csY12" fmla="*/ 1568450 h 2952750"/>
              <a:gd name="csX13" fmla="*/ 1498600 w 1498600"/>
              <a:gd name="csY13" fmla="*/ 2228850 h 2952750"/>
              <a:gd name="csX14" fmla="*/ 1466850 w 1498600"/>
              <a:gd name="csY14" fmla="*/ 2260600 h 2952750"/>
              <a:gd name="csX15" fmla="*/ 1498600 w 1498600"/>
              <a:gd name="csY15" fmla="*/ 2362200 h 2952750"/>
              <a:gd name="csX16" fmla="*/ 1435100 w 1498600"/>
              <a:gd name="csY16" fmla="*/ 2527300 h 2952750"/>
              <a:gd name="csX17" fmla="*/ 1282700 w 1498600"/>
              <a:gd name="csY17" fmla="*/ 2705100 h 2952750"/>
              <a:gd name="csX18" fmla="*/ 1143000 w 1498600"/>
              <a:gd name="csY18" fmla="*/ 2819400 h 2952750"/>
              <a:gd name="csX19" fmla="*/ 933450 w 1498600"/>
              <a:gd name="csY19" fmla="*/ 2908300 h 2952750"/>
              <a:gd name="csX20" fmla="*/ 755650 w 1498600"/>
              <a:gd name="csY20" fmla="*/ 2940050 h 2952750"/>
              <a:gd name="csX21" fmla="*/ 749300 w 1498600"/>
              <a:gd name="csY21" fmla="*/ 2927350 h 2952750"/>
              <a:gd name="csX22" fmla="*/ 660400 w 1498600"/>
              <a:gd name="csY22" fmla="*/ 2952750 h 2952750"/>
              <a:gd name="csX23" fmla="*/ 590550 w 1498600"/>
              <a:gd name="csY23" fmla="*/ 2940050 h 2952750"/>
              <a:gd name="csX24" fmla="*/ 539750 w 1498600"/>
              <a:gd name="csY24" fmla="*/ 2882900 h 2952750"/>
              <a:gd name="csX25" fmla="*/ 336550 w 1498600"/>
              <a:gd name="csY25" fmla="*/ 2794000 h 2952750"/>
              <a:gd name="csX26" fmla="*/ 196850 w 1498600"/>
              <a:gd name="csY26" fmla="*/ 2686050 h 2952750"/>
              <a:gd name="csX27" fmla="*/ 95250 w 1498600"/>
              <a:gd name="csY27" fmla="*/ 2520950 h 2952750"/>
              <a:gd name="csX28" fmla="*/ 6350 w 1498600"/>
              <a:gd name="csY28" fmla="*/ 2298700 h 2952750"/>
              <a:gd name="csX29" fmla="*/ 0 w 1498600"/>
              <a:gd name="csY29" fmla="*/ 2152650 h 2952750"/>
              <a:gd name="csX30" fmla="*/ 6350 w 1498600"/>
              <a:gd name="csY30" fmla="*/ 2070100 h 2952750"/>
              <a:gd name="csX31" fmla="*/ 69850 w 1498600"/>
              <a:gd name="csY31" fmla="*/ 2019300 h 2952750"/>
              <a:gd name="csX32" fmla="*/ 50800 w 1498600"/>
              <a:gd name="csY32" fmla="*/ 1968500 h 2952750"/>
              <a:gd name="csX33" fmla="*/ 590550 w 1498600"/>
              <a:gd name="csY33" fmla="*/ 1492250 h 2952750"/>
              <a:gd name="csX34" fmla="*/ 730250 w 1498600"/>
              <a:gd name="csY34" fmla="*/ 1428750 h 2952750"/>
              <a:gd name="csX35" fmla="*/ 812800 w 1498600"/>
              <a:gd name="csY35" fmla="*/ 1428750 h 2952750"/>
              <a:gd name="csX36" fmla="*/ 850900 w 1498600"/>
              <a:gd name="csY36" fmla="*/ 1282700 h 2952750"/>
              <a:gd name="csX37" fmla="*/ 882650 w 1498600"/>
              <a:gd name="csY37" fmla="*/ 1244600 h 2952750"/>
              <a:gd name="csX38" fmla="*/ 152400 w 1498600"/>
              <a:gd name="csY38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946150 w 1498600"/>
              <a:gd name="csY7" fmla="*/ 1289050 h 2952750"/>
              <a:gd name="csX8" fmla="*/ 971550 w 1498600"/>
              <a:gd name="csY8" fmla="*/ 1314450 h 2952750"/>
              <a:gd name="csX9" fmla="*/ 939800 w 1498600"/>
              <a:gd name="csY9" fmla="*/ 1441450 h 2952750"/>
              <a:gd name="csX10" fmla="*/ 1041400 w 1498600"/>
              <a:gd name="csY10" fmla="*/ 1485900 h 2952750"/>
              <a:gd name="csX11" fmla="*/ 1143000 w 1498600"/>
              <a:gd name="csY11" fmla="*/ 1568450 h 2952750"/>
              <a:gd name="csX12" fmla="*/ 1498600 w 1498600"/>
              <a:gd name="csY12" fmla="*/ 2228850 h 2952750"/>
              <a:gd name="csX13" fmla="*/ 1466850 w 1498600"/>
              <a:gd name="csY13" fmla="*/ 2260600 h 2952750"/>
              <a:gd name="csX14" fmla="*/ 1498600 w 1498600"/>
              <a:gd name="csY14" fmla="*/ 2362200 h 2952750"/>
              <a:gd name="csX15" fmla="*/ 1435100 w 1498600"/>
              <a:gd name="csY15" fmla="*/ 2527300 h 2952750"/>
              <a:gd name="csX16" fmla="*/ 1282700 w 1498600"/>
              <a:gd name="csY16" fmla="*/ 2705100 h 2952750"/>
              <a:gd name="csX17" fmla="*/ 1143000 w 1498600"/>
              <a:gd name="csY17" fmla="*/ 2819400 h 2952750"/>
              <a:gd name="csX18" fmla="*/ 933450 w 1498600"/>
              <a:gd name="csY18" fmla="*/ 2908300 h 2952750"/>
              <a:gd name="csX19" fmla="*/ 755650 w 1498600"/>
              <a:gd name="csY19" fmla="*/ 2940050 h 2952750"/>
              <a:gd name="csX20" fmla="*/ 749300 w 1498600"/>
              <a:gd name="csY20" fmla="*/ 2927350 h 2952750"/>
              <a:gd name="csX21" fmla="*/ 660400 w 1498600"/>
              <a:gd name="csY21" fmla="*/ 2952750 h 2952750"/>
              <a:gd name="csX22" fmla="*/ 590550 w 1498600"/>
              <a:gd name="csY22" fmla="*/ 2940050 h 2952750"/>
              <a:gd name="csX23" fmla="*/ 539750 w 1498600"/>
              <a:gd name="csY23" fmla="*/ 2882900 h 2952750"/>
              <a:gd name="csX24" fmla="*/ 336550 w 1498600"/>
              <a:gd name="csY24" fmla="*/ 2794000 h 2952750"/>
              <a:gd name="csX25" fmla="*/ 196850 w 1498600"/>
              <a:gd name="csY25" fmla="*/ 2686050 h 2952750"/>
              <a:gd name="csX26" fmla="*/ 95250 w 1498600"/>
              <a:gd name="csY26" fmla="*/ 2520950 h 2952750"/>
              <a:gd name="csX27" fmla="*/ 6350 w 1498600"/>
              <a:gd name="csY27" fmla="*/ 2298700 h 2952750"/>
              <a:gd name="csX28" fmla="*/ 0 w 1498600"/>
              <a:gd name="csY28" fmla="*/ 2152650 h 2952750"/>
              <a:gd name="csX29" fmla="*/ 6350 w 1498600"/>
              <a:gd name="csY29" fmla="*/ 2070100 h 2952750"/>
              <a:gd name="csX30" fmla="*/ 69850 w 1498600"/>
              <a:gd name="csY30" fmla="*/ 2019300 h 2952750"/>
              <a:gd name="csX31" fmla="*/ 50800 w 1498600"/>
              <a:gd name="csY31" fmla="*/ 1968500 h 2952750"/>
              <a:gd name="csX32" fmla="*/ 590550 w 1498600"/>
              <a:gd name="csY32" fmla="*/ 1492250 h 2952750"/>
              <a:gd name="csX33" fmla="*/ 730250 w 1498600"/>
              <a:gd name="csY33" fmla="*/ 1428750 h 2952750"/>
              <a:gd name="csX34" fmla="*/ 812800 w 1498600"/>
              <a:gd name="csY34" fmla="*/ 1428750 h 2952750"/>
              <a:gd name="csX35" fmla="*/ 850900 w 1498600"/>
              <a:gd name="csY35" fmla="*/ 1282700 h 2952750"/>
              <a:gd name="csX36" fmla="*/ 882650 w 1498600"/>
              <a:gd name="csY36" fmla="*/ 1244600 h 2952750"/>
              <a:gd name="csX37" fmla="*/ 152400 w 1498600"/>
              <a:gd name="csY37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946150 w 1498600"/>
              <a:gd name="csY6" fmla="*/ 1289050 h 2952750"/>
              <a:gd name="csX7" fmla="*/ 971550 w 1498600"/>
              <a:gd name="csY7" fmla="*/ 1314450 h 2952750"/>
              <a:gd name="csX8" fmla="*/ 939800 w 1498600"/>
              <a:gd name="csY8" fmla="*/ 1441450 h 2952750"/>
              <a:gd name="csX9" fmla="*/ 1041400 w 1498600"/>
              <a:gd name="csY9" fmla="*/ 1485900 h 2952750"/>
              <a:gd name="csX10" fmla="*/ 1143000 w 1498600"/>
              <a:gd name="csY10" fmla="*/ 1568450 h 2952750"/>
              <a:gd name="csX11" fmla="*/ 1498600 w 1498600"/>
              <a:gd name="csY11" fmla="*/ 2228850 h 2952750"/>
              <a:gd name="csX12" fmla="*/ 1466850 w 1498600"/>
              <a:gd name="csY12" fmla="*/ 2260600 h 2952750"/>
              <a:gd name="csX13" fmla="*/ 1498600 w 1498600"/>
              <a:gd name="csY13" fmla="*/ 2362200 h 2952750"/>
              <a:gd name="csX14" fmla="*/ 1435100 w 1498600"/>
              <a:gd name="csY14" fmla="*/ 2527300 h 2952750"/>
              <a:gd name="csX15" fmla="*/ 1282700 w 1498600"/>
              <a:gd name="csY15" fmla="*/ 2705100 h 2952750"/>
              <a:gd name="csX16" fmla="*/ 1143000 w 1498600"/>
              <a:gd name="csY16" fmla="*/ 2819400 h 2952750"/>
              <a:gd name="csX17" fmla="*/ 933450 w 1498600"/>
              <a:gd name="csY17" fmla="*/ 2908300 h 2952750"/>
              <a:gd name="csX18" fmla="*/ 755650 w 1498600"/>
              <a:gd name="csY18" fmla="*/ 2940050 h 2952750"/>
              <a:gd name="csX19" fmla="*/ 749300 w 1498600"/>
              <a:gd name="csY19" fmla="*/ 2927350 h 2952750"/>
              <a:gd name="csX20" fmla="*/ 660400 w 1498600"/>
              <a:gd name="csY20" fmla="*/ 2952750 h 2952750"/>
              <a:gd name="csX21" fmla="*/ 590550 w 1498600"/>
              <a:gd name="csY21" fmla="*/ 2940050 h 2952750"/>
              <a:gd name="csX22" fmla="*/ 539750 w 1498600"/>
              <a:gd name="csY22" fmla="*/ 2882900 h 2952750"/>
              <a:gd name="csX23" fmla="*/ 336550 w 1498600"/>
              <a:gd name="csY23" fmla="*/ 2794000 h 2952750"/>
              <a:gd name="csX24" fmla="*/ 196850 w 1498600"/>
              <a:gd name="csY24" fmla="*/ 2686050 h 2952750"/>
              <a:gd name="csX25" fmla="*/ 95250 w 1498600"/>
              <a:gd name="csY25" fmla="*/ 2520950 h 2952750"/>
              <a:gd name="csX26" fmla="*/ 6350 w 1498600"/>
              <a:gd name="csY26" fmla="*/ 2298700 h 2952750"/>
              <a:gd name="csX27" fmla="*/ 0 w 1498600"/>
              <a:gd name="csY27" fmla="*/ 2152650 h 2952750"/>
              <a:gd name="csX28" fmla="*/ 6350 w 1498600"/>
              <a:gd name="csY28" fmla="*/ 2070100 h 2952750"/>
              <a:gd name="csX29" fmla="*/ 69850 w 1498600"/>
              <a:gd name="csY29" fmla="*/ 2019300 h 2952750"/>
              <a:gd name="csX30" fmla="*/ 50800 w 1498600"/>
              <a:gd name="csY30" fmla="*/ 1968500 h 2952750"/>
              <a:gd name="csX31" fmla="*/ 590550 w 1498600"/>
              <a:gd name="csY31" fmla="*/ 1492250 h 2952750"/>
              <a:gd name="csX32" fmla="*/ 730250 w 1498600"/>
              <a:gd name="csY32" fmla="*/ 1428750 h 2952750"/>
              <a:gd name="csX33" fmla="*/ 812800 w 1498600"/>
              <a:gd name="csY33" fmla="*/ 1428750 h 2952750"/>
              <a:gd name="csX34" fmla="*/ 850900 w 1498600"/>
              <a:gd name="csY34" fmla="*/ 1282700 h 2952750"/>
              <a:gd name="csX35" fmla="*/ 882650 w 1498600"/>
              <a:gd name="csY35" fmla="*/ 1244600 h 2952750"/>
              <a:gd name="csX36" fmla="*/ 152400 w 1498600"/>
              <a:gd name="csY36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946150 w 1498600"/>
              <a:gd name="csY5" fmla="*/ 1289050 h 2952750"/>
              <a:gd name="csX6" fmla="*/ 971550 w 1498600"/>
              <a:gd name="csY6" fmla="*/ 1314450 h 2952750"/>
              <a:gd name="csX7" fmla="*/ 939800 w 1498600"/>
              <a:gd name="csY7" fmla="*/ 1441450 h 2952750"/>
              <a:gd name="csX8" fmla="*/ 1041400 w 1498600"/>
              <a:gd name="csY8" fmla="*/ 1485900 h 2952750"/>
              <a:gd name="csX9" fmla="*/ 1143000 w 1498600"/>
              <a:gd name="csY9" fmla="*/ 1568450 h 2952750"/>
              <a:gd name="csX10" fmla="*/ 1498600 w 1498600"/>
              <a:gd name="csY10" fmla="*/ 2228850 h 2952750"/>
              <a:gd name="csX11" fmla="*/ 1466850 w 1498600"/>
              <a:gd name="csY11" fmla="*/ 2260600 h 2952750"/>
              <a:gd name="csX12" fmla="*/ 1498600 w 1498600"/>
              <a:gd name="csY12" fmla="*/ 2362200 h 2952750"/>
              <a:gd name="csX13" fmla="*/ 1435100 w 1498600"/>
              <a:gd name="csY13" fmla="*/ 2527300 h 2952750"/>
              <a:gd name="csX14" fmla="*/ 1282700 w 1498600"/>
              <a:gd name="csY14" fmla="*/ 2705100 h 2952750"/>
              <a:gd name="csX15" fmla="*/ 1143000 w 1498600"/>
              <a:gd name="csY15" fmla="*/ 2819400 h 2952750"/>
              <a:gd name="csX16" fmla="*/ 933450 w 1498600"/>
              <a:gd name="csY16" fmla="*/ 2908300 h 2952750"/>
              <a:gd name="csX17" fmla="*/ 755650 w 1498600"/>
              <a:gd name="csY17" fmla="*/ 2940050 h 2952750"/>
              <a:gd name="csX18" fmla="*/ 749300 w 1498600"/>
              <a:gd name="csY18" fmla="*/ 2927350 h 2952750"/>
              <a:gd name="csX19" fmla="*/ 660400 w 1498600"/>
              <a:gd name="csY19" fmla="*/ 2952750 h 2952750"/>
              <a:gd name="csX20" fmla="*/ 590550 w 1498600"/>
              <a:gd name="csY20" fmla="*/ 2940050 h 2952750"/>
              <a:gd name="csX21" fmla="*/ 539750 w 1498600"/>
              <a:gd name="csY21" fmla="*/ 2882900 h 2952750"/>
              <a:gd name="csX22" fmla="*/ 336550 w 1498600"/>
              <a:gd name="csY22" fmla="*/ 2794000 h 2952750"/>
              <a:gd name="csX23" fmla="*/ 196850 w 1498600"/>
              <a:gd name="csY23" fmla="*/ 2686050 h 2952750"/>
              <a:gd name="csX24" fmla="*/ 95250 w 1498600"/>
              <a:gd name="csY24" fmla="*/ 2520950 h 2952750"/>
              <a:gd name="csX25" fmla="*/ 6350 w 1498600"/>
              <a:gd name="csY25" fmla="*/ 2298700 h 2952750"/>
              <a:gd name="csX26" fmla="*/ 0 w 1498600"/>
              <a:gd name="csY26" fmla="*/ 2152650 h 2952750"/>
              <a:gd name="csX27" fmla="*/ 6350 w 1498600"/>
              <a:gd name="csY27" fmla="*/ 2070100 h 2952750"/>
              <a:gd name="csX28" fmla="*/ 69850 w 1498600"/>
              <a:gd name="csY28" fmla="*/ 2019300 h 2952750"/>
              <a:gd name="csX29" fmla="*/ 50800 w 1498600"/>
              <a:gd name="csY29" fmla="*/ 1968500 h 2952750"/>
              <a:gd name="csX30" fmla="*/ 590550 w 1498600"/>
              <a:gd name="csY30" fmla="*/ 1492250 h 2952750"/>
              <a:gd name="csX31" fmla="*/ 730250 w 1498600"/>
              <a:gd name="csY31" fmla="*/ 1428750 h 2952750"/>
              <a:gd name="csX32" fmla="*/ 812800 w 1498600"/>
              <a:gd name="csY32" fmla="*/ 1428750 h 2952750"/>
              <a:gd name="csX33" fmla="*/ 850900 w 1498600"/>
              <a:gd name="csY33" fmla="*/ 1282700 h 2952750"/>
              <a:gd name="csX34" fmla="*/ 882650 w 1498600"/>
              <a:gd name="csY34" fmla="*/ 1244600 h 2952750"/>
              <a:gd name="csX35" fmla="*/ 152400 w 1498600"/>
              <a:gd name="csY3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946150 w 1498600"/>
              <a:gd name="csY4" fmla="*/ 1289050 h 2952750"/>
              <a:gd name="csX5" fmla="*/ 971550 w 1498600"/>
              <a:gd name="csY5" fmla="*/ 1314450 h 2952750"/>
              <a:gd name="csX6" fmla="*/ 939800 w 1498600"/>
              <a:gd name="csY6" fmla="*/ 1441450 h 2952750"/>
              <a:gd name="csX7" fmla="*/ 1041400 w 1498600"/>
              <a:gd name="csY7" fmla="*/ 1485900 h 2952750"/>
              <a:gd name="csX8" fmla="*/ 1143000 w 1498600"/>
              <a:gd name="csY8" fmla="*/ 1568450 h 2952750"/>
              <a:gd name="csX9" fmla="*/ 1498600 w 1498600"/>
              <a:gd name="csY9" fmla="*/ 2228850 h 2952750"/>
              <a:gd name="csX10" fmla="*/ 1466850 w 1498600"/>
              <a:gd name="csY10" fmla="*/ 2260600 h 2952750"/>
              <a:gd name="csX11" fmla="*/ 1498600 w 1498600"/>
              <a:gd name="csY11" fmla="*/ 2362200 h 2952750"/>
              <a:gd name="csX12" fmla="*/ 1435100 w 1498600"/>
              <a:gd name="csY12" fmla="*/ 2527300 h 2952750"/>
              <a:gd name="csX13" fmla="*/ 1282700 w 1498600"/>
              <a:gd name="csY13" fmla="*/ 2705100 h 2952750"/>
              <a:gd name="csX14" fmla="*/ 1143000 w 1498600"/>
              <a:gd name="csY14" fmla="*/ 2819400 h 2952750"/>
              <a:gd name="csX15" fmla="*/ 933450 w 1498600"/>
              <a:gd name="csY15" fmla="*/ 2908300 h 2952750"/>
              <a:gd name="csX16" fmla="*/ 755650 w 1498600"/>
              <a:gd name="csY16" fmla="*/ 2940050 h 2952750"/>
              <a:gd name="csX17" fmla="*/ 749300 w 1498600"/>
              <a:gd name="csY17" fmla="*/ 2927350 h 2952750"/>
              <a:gd name="csX18" fmla="*/ 660400 w 1498600"/>
              <a:gd name="csY18" fmla="*/ 2952750 h 2952750"/>
              <a:gd name="csX19" fmla="*/ 590550 w 1498600"/>
              <a:gd name="csY19" fmla="*/ 2940050 h 2952750"/>
              <a:gd name="csX20" fmla="*/ 539750 w 1498600"/>
              <a:gd name="csY20" fmla="*/ 2882900 h 2952750"/>
              <a:gd name="csX21" fmla="*/ 336550 w 1498600"/>
              <a:gd name="csY21" fmla="*/ 2794000 h 2952750"/>
              <a:gd name="csX22" fmla="*/ 196850 w 1498600"/>
              <a:gd name="csY22" fmla="*/ 2686050 h 2952750"/>
              <a:gd name="csX23" fmla="*/ 95250 w 1498600"/>
              <a:gd name="csY23" fmla="*/ 2520950 h 2952750"/>
              <a:gd name="csX24" fmla="*/ 6350 w 1498600"/>
              <a:gd name="csY24" fmla="*/ 2298700 h 2952750"/>
              <a:gd name="csX25" fmla="*/ 0 w 1498600"/>
              <a:gd name="csY25" fmla="*/ 2152650 h 2952750"/>
              <a:gd name="csX26" fmla="*/ 6350 w 1498600"/>
              <a:gd name="csY26" fmla="*/ 2070100 h 2952750"/>
              <a:gd name="csX27" fmla="*/ 69850 w 1498600"/>
              <a:gd name="csY27" fmla="*/ 2019300 h 2952750"/>
              <a:gd name="csX28" fmla="*/ 50800 w 1498600"/>
              <a:gd name="csY28" fmla="*/ 1968500 h 2952750"/>
              <a:gd name="csX29" fmla="*/ 590550 w 1498600"/>
              <a:gd name="csY29" fmla="*/ 1492250 h 2952750"/>
              <a:gd name="csX30" fmla="*/ 730250 w 1498600"/>
              <a:gd name="csY30" fmla="*/ 1428750 h 2952750"/>
              <a:gd name="csX31" fmla="*/ 812800 w 1498600"/>
              <a:gd name="csY31" fmla="*/ 1428750 h 2952750"/>
              <a:gd name="csX32" fmla="*/ 850900 w 1498600"/>
              <a:gd name="csY32" fmla="*/ 1282700 h 2952750"/>
              <a:gd name="csX33" fmla="*/ 882650 w 1498600"/>
              <a:gd name="csY33" fmla="*/ 1244600 h 2952750"/>
              <a:gd name="csX34" fmla="*/ 152400 w 1498600"/>
              <a:gd name="csY3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882650 w 1498600"/>
              <a:gd name="csY32" fmla="*/ 1244600 h 2952750"/>
              <a:gd name="csX33" fmla="*/ 152400 w 1498600"/>
              <a:gd name="csY3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152400 w 1498600"/>
              <a:gd name="csY3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152400 w 1498600"/>
              <a:gd name="csY3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71550 w 1498600"/>
              <a:gd name="csY3" fmla="*/ 1314450 h 2952750"/>
              <a:gd name="csX4" fmla="*/ 939800 w 1498600"/>
              <a:gd name="csY4" fmla="*/ 1441450 h 2952750"/>
              <a:gd name="csX5" fmla="*/ 1041400 w 1498600"/>
              <a:gd name="csY5" fmla="*/ 1485900 h 2952750"/>
              <a:gd name="csX6" fmla="*/ 1143000 w 1498600"/>
              <a:gd name="csY6" fmla="*/ 1568450 h 2952750"/>
              <a:gd name="csX7" fmla="*/ 1498600 w 1498600"/>
              <a:gd name="csY7" fmla="*/ 2228850 h 2952750"/>
              <a:gd name="csX8" fmla="*/ 1466850 w 1498600"/>
              <a:gd name="csY8" fmla="*/ 2260600 h 2952750"/>
              <a:gd name="csX9" fmla="*/ 1498600 w 1498600"/>
              <a:gd name="csY9" fmla="*/ 2362200 h 2952750"/>
              <a:gd name="csX10" fmla="*/ 1435100 w 1498600"/>
              <a:gd name="csY10" fmla="*/ 2527300 h 2952750"/>
              <a:gd name="csX11" fmla="*/ 1282700 w 1498600"/>
              <a:gd name="csY11" fmla="*/ 2705100 h 2952750"/>
              <a:gd name="csX12" fmla="*/ 1143000 w 1498600"/>
              <a:gd name="csY12" fmla="*/ 2819400 h 2952750"/>
              <a:gd name="csX13" fmla="*/ 933450 w 1498600"/>
              <a:gd name="csY13" fmla="*/ 2908300 h 2952750"/>
              <a:gd name="csX14" fmla="*/ 755650 w 1498600"/>
              <a:gd name="csY14" fmla="*/ 2940050 h 2952750"/>
              <a:gd name="csX15" fmla="*/ 749300 w 1498600"/>
              <a:gd name="csY15" fmla="*/ 2927350 h 2952750"/>
              <a:gd name="csX16" fmla="*/ 660400 w 1498600"/>
              <a:gd name="csY16" fmla="*/ 2952750 h 2952750"/>
              <a:gd name="csX17" fmla="*/ 590550 w 1498600"/>
              <a:gd name="csY17" fmla="*/ 2940050 h 2952750"/>
              <a:gd name="csX18" fmla="*/ 539750 w 1498600"/>
              <a:gd name="csY18" fmla="*/ 2882900 h 2952750"/>
              <a:gd name="csX19" fmla="*/ 336550 w 1498600"/>
              <a:gd name="csY19" fmla="*/ 2794000 h 2952750"/>
              <a:gd name="csX20" fmla="*/ 196850 w 1498600"/>
              <a:gd name="csY20" fmla="*/ 2686050 h 2952750"/>
              <a:gd name="csX21" fmla="*/ 95250 w 1498600"/>
              <a:gd name="csY21" fmla="*/ 2520950 h 2952750"/>
              <a:gd name="csX22" fmla="*/ 6350 w 1498600"/>
              <a:gd name="csY22" fmla="*/ 2298700 h 2952750"/>
              <a:gd name="csX23" fmla="*/ 0 w 1498600"/>
              <a:gd name="csY23" fmla="*/ 2152650 h 2952750"/>
              <a:gd name="csX24" fmla="*/ 6350 w 1498600"/>
              <a:gd name="csY24" fmla="*/ 2070100 h 2952750"/>
              <a:gd name="csX25" fmla="*/ 69850 w 1498600"/>
              <a:gd name="csY25" fmla="*/ 2019300 h 2952750"/>
              <a:gd name="csX26" fmla="*/ 50800 w 1498600"/>
              <a:gd name="csY26" fmla="*/ 1968500 h 2952750"/>
              <a:gd name="csX27" fmla="*/ 590550 w 1498600"/>
              <a:gd name="csY27" fmla="*/ 1492250 h 2952750"/>
              <a:gd name="csX28" fmla="*/ 730250 w 1498600"/>
              <a:gd name="csY28" fmla="*/ 1428750 h 2952750"/>
              <a:gd name="csX29" fmla="*/ 812800 w 1498600"/>
              <a:gd name="csY29" fmla="*/ 1428750 h 2952750"/>
              <a:gd name="csX30" fmla="*/ 152400 w 1498600"/>
              <a:gd name="csY3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12800 w 1498600"/>
              <a:gd name="csY28" fmla="*/ 1428750 h 2952750"/>
              <a:gd name="csX29" fmla="*/ 152400 w 1498600"/>
              <a:gd name="csY2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09625 w 1498600"/>
              <a:gd name="csY28" fmla="*/ 1412875 h 2952750"/>
              <a:gd name="csX29" fmla="*/ 152400 w 1498600"/>
              <a:gd name="csY29" fmla="*/ 0 h 2952750"/>
              <a:gd name="csX0" fmla="*/ 809625 w 1498600"/>
              <a:gd name="csY0" fmla="*/ 1400175 h 2940050"/>
              <a:gd name="csX1" fmla="*/ 381000 w 1498600"/>
              <a:gd name="csY1" fmla="*/ 82550 h 2940050"/>
              <a:gd name="csX2" fmla="*/ 196850 w 1498600"/>
              <a:gd name="csY2" fmla="*/ 0 h 2940050"/>
              <a:gd name="csX3" fmla="*/ 939800 w 1498600"/>
              <a:gd name="csY3" fmla="*/ 1428750 h 2940050"/>
              <a:gd name="csX4" fmla="*/ 1041400 w 1498600"/>
              <a:gd name="csY4" fmla="*/ 1473200 h 2940050"/>
              <a:gd name="csX5" fmla="*/ 1143000 w 1498600"/>
              <a:gd name="csY5" fmla="*/ 1555750 h 2940050"/>
              <a:gd name="csX6" fmla="*/ 1498600 w 1498600"/>
              <a:gd name="csY6" fmla="*/ 2216150 h 2940050"/>
              <a:gd name="csX7" fmla="*/ 1466850 w 1498600"/>
              <a:gd name="csY7" fmla="*/ 2247900 h 2940050"/>
              <a:gd name="csX8" fmla="*/ 1498600 w 1498600"/>
              <a:gd name="csY8" fmla="*/ 2349500 h 2940050"/>
              <a:gd name="csX9" fmla="*/ 1435100 w 1498600"/>
              <a:gd name="csY9" fmla="*/ 2514600 h 2940050"/>
              <a:gd name="csX10" fmla="*/ 1282700 w 1498600"/>
              <a:gd name="csY10" fmla="*/ 2692400 h 2940050"/>
              <a:gd name="csX11" fmla="*/ 1143000 w 1498600"/>
              <a:gd name="csY11" fmla="*/ 2806700 h 2940050"/>
              <a:gd name="csX12" fmla="*/ 933450 w 1498600"/>
              <a:gd name="csY12" fmla="*/ 2895600 h 2940050"/>
              <a:gd name="csX13" fmla="*/ 755650 w 1498600"/>
              <a:gd name="csY13" fmla="*/ 2927350 h 2940050"/>
              <a:gd name="csX14" fmla="*/ 749300 w 1498600"/>
              <a:gd name="csY14" fmla="*/ 2914650 h 2940050"/>
              <a:gd name="csX15" fmla="*/ 660400 w 1498600"/>
              <a:gd name="csY15" fmla="*/ 2940050 h 2940050"/>
              <a:gd name="csX16" fmla="*/ 590550 w 1498600"/>
              <a:gd name="csY16" fmla="*/ 2927350 h 2940050"/>
              <a:gd name="csX17" fmla="*/ 539750 w 1498600"/>
              <a:gd name="csY17" fmla="*/ 2870200 h 2940050"/>
              <a:gd name="csX18" fmla="*/ 336550 w 1498600"/>
              <a:gd name="csY18" fmla="*/ 2781300 h 2940050"/>
              <a:gd name="csX19" fmla="*/ 196850 w 1498600"/>
              <a:gd name="csY19" fmla="*/ 2673350 h 2940050"/>
              <a:gd name="csX20" fmla="*/ 95250 w 1498600"/>
              <a:gd name="csY20" fmla="*/ 2508250 h 2940050"/>
              <a:gd name="csX21" fmla="*/ 6350 w 1498600"/>
              <a:gd name="csY21" fmla="*/ 2286000 h 2940050"/>
              <a:gd name="csX22" fmla="*/ 0 w 1498600"/>
              <a:gd name="csY22" fmla="*/ 2139950 h 2940050"/>
              <a:gd name="csX23" fmla="*/ 6350 w 1498600"/>
              <a:gd name="csY23" fmla="*/ 2057400 h 2940050"/>
              <a:gd name="csX24" fmla="*/ 69850 w 1498600"/>
              <a:gd name="csY24" fmla="*/ 2006600 h 2940050"/>
              <a:gd name="csX25" fmla="*/ 50800 w 1498600"/>
              <a:gd name="csY25" fmla="*/ 1955800 h 2940050"/>
              <a:gd name="csX26" fmla="*/ 590550 w 1498600"/>
              <a:gd name="csY26" fmla="*/ 1479550 h 2940050"/>
              <a:gd name="csX27" fmla="*/ 730250 w 1498600"/>
              <a:gd name="csY27" fmla="*/ 1416050 h 2940050"/>
              <a:gd name="csX28" fmla="*/ 809625 w 1498600"/>
              <a:gd name="csY28" fmla="*/ 1400175 h 2940050"/>
              <a:gd name="csX0" fmla="*/ 809625 w 1498600"/>
              <a:gd name="csY0" fmla="*/ 1317625 h 2857500"/>
              <a:gd name="csX1" fmla="*/ 381000 w 1498600"/>
              <a:gd name="csY1" fmla="*/ 0 h 2857500"/>
              <a:gd name="csX2" fmla="*/ 939800 w 1498600"/>
              <a:gd name="csY2" fmla="*/ 1346200 h 2857500"/>
              <a:gd name="csX3" fmla="*/ 1041400 w 1498600"/>
              <a:gd name="csY3" fmla="*/ 1390650 h 2857500"/>
              <a:gd name="csX4" fmla="*/ 1143000 w 1498600"/>
              <a:gd name="csY4" fmla="*/ 1473200 h 2857500"/>
              <a:gd name="csX5" fmla="*/ 1498600 w 1498600"/>
              <a:gd name="csY5" fmla="*/ 2133600 h 2857500"/>
              <a:gd name="csX6" fmla="*/ 1466850 w 1498600"/>
              <a:gd name="csY6" fmla="*/ 2165350 h 2857500"/>
              <a:gd name="csX7" fmla="*/ 1498600 w 1498600"/>
              <a:gd name="csY7" fmla="*/ 2266950 h 2857500"/>
              <a:gd name="csX8" fmla="*/ 1435100 w 1498600"/>
              <a:gd name="csY8" fmla="*/ 2432050 h 2857500"/>
              <a:gd name="csX9" fmla="*/ 1282700 w 1498600"/>
              <a:gd name="csY9" fmla="*/ 2609850 h 2857500"/>
              <a:gd name="csX10" fmla="*/ 1143000 w 1498600"/>
              <a:gd name="csY10" fmla="*/ 2724150 h 2857500"/>
              <a:gd name="csX11" fmla="*/ 933450 w 1498600"/>
              <a:gd name="csY11" fmla="*/ 2813050 h 2857500"/>
              <a:gd name="csX12" fmla="*/ 755650 w 1498600"/>
              <a:gd name="csY12" fmla="*/ 2844800 h 2857500"/>
              <a:gd name="csX13" fmla="*/ 749300 w 1498600"/>
              <a:gd name="csY13" fmla="*/ 2832100 h 2857500"/>
              <a:gd name="csX14" fmla="*/ 660400 w 1498600"/>
              <a:gd name="csY14" fmla="*/ 2857500 h 2857500"/>
              <a:gd name="csX15" fmla="*/ 590550 w 1498600"/>
              <a:gd name="csY15" fmla="*/ 2844800 h 2857500"/>
              <a:gd name="csX16" fmla="*/ 539750 w 1498600"/>
              <a:gd name="csY16" fmla="*/ 2787650 h 2857500"/>
              <a:gd name="csX17" fmla="*/ 336550 w 1498600"/>
              <a:gd name="csY17" fmla="*/ 2698750 h 2857500"/>
              <a:gd name="csX18" fmla="*/ 196850 w 1498600"/>
              <a:gd name="csY18" fmla="*/ 2590800 h 2857500"/>
              <a:gd name="csX19" fmla="*/ 95250 w 1498600"/>
              <a:gd name="csY19" fmla="*/ 2425700 h 2857500"/>
              <a:gd name="csX20" fmla="*/ 6350 w 1498600"/>
              <a:gd name="csY20" fmla="*/ 2203450 h 2857500"/>
              <a:gd name="csX21" fmla="*/ 0 w 1498600"/>
              <a:gd name="csY21" fmla="*/ 2057400 h 2857500"/>
              <a:gd name="csX22" fmla="*/ 6350 w 1498600"/>
              <a:gd name="csY22" fmla="*/ 1974850 h 2857500"/>
              <a:gd name="csX23" fmla="*/ 69850 w 1498600"/>
              <a:gd name="csY23" fmla="*/ 1924050 h 2857500"/>
              <a:gd name="csX24" fmla="*/ 50800 w 1498600"/>
              <a:gd name="csY24" fmla="*/ 1873250 h 2857500"/>
              <a:gd name="csX25" fmla="*/ 590550 w 1498600"/>
              <a:gd name="csY25" fmla="*/ 1397000 h 2857500"/>
              <a:gd name="csX26" fmla="*/ 730250 w 1498600"/>
              <a:gd name="csY26" fmla="*/ 1333500 h 2857500"/>
              <a:gd name="csX27" fmla="*/ 809625 w 1498600"/>
              <a:gd name="csY27" fmla="*/ 1317625 h 2857500"/>
              <a:gd name="csX0" fmla="*/ 809625 w 1498600"/>
              <a:gd name="csY0" fmla="*/ 0 h 1539875"/>
              <a:gd name="csX1" fmla="*/ 939800 w 1498600"/>
              <a:gd name="csY1" fmla="*/ 28575 h 1539875"/>
              <a:gd name="csX2" fmla="*/ 1041400 w 1498600"/>
              <a:gd name="csY2" fmla="*/ 73025 h 1539875"/>
              <a:gd name="csX3" fmla="*/ 1143000 w 1498600"/>
              <a:gd name="csY3" fmla="*/ 155575 h 1539875"/>
              <a:gd name="csX4" fmla="*/ 1498600 w 1498600"/>
              <a:gd name="csY4" fmla="*/ 815975 h 1539875"/>
              <a:gd name="csX5" fmla="*/ 1466850 w 1498600"/>
              <a:gd name="csY5" fmla="*/ 847725 h 1539875"/>
              <a:gd name="csX6" fmla="*/ 1498600 w 1498600"/>
              <a:gd name="csY6" fmla="*/ 949325 h 1539875"/>
              <a:gd name="csX7" fmla="*/ 1435100 w 1498600"/>
              <a:gd name="csY7" fmla="*/ 1114425 h 1539875"/>
              <a:gd name="csX8" fmla="*/ 1282700 w 1498600"/>
              <a:gd name="csY8" fmla="*/ 1292225 h 1539875"/>
              <a:gd name="csX9" fmla="*/ 1143000 w 1498600"/>
              <a:gd name="csY9" fmla="*/ 1406525 h 1539875"/>
              <a:gd name="csX10" fmla="*/ 933450 w 1498600"/>
              <a:gd name="csY10" fmla="*/ 1495425 h 1539875"/>
              <a:gd name="csX11" fmla="*/ 755650 w 1498600"/>
              <a:gd name="csY11" fmla="*/ 1527175 h 1539875"/>
              <a:gd name="csX12" fmla="*/ 749300 w 1498600"/>
              <a:gd name="csY12" fmla="*/ 1514475 h 1539875"/>
              <a:gd name="csX13" fmla="*/ 660400 w 1498600"/>
              <a:gd name="csY13" fmla="*/ 1539875 h 1539875"/>
              <a:gd name="csX14" fmla="*/ 590550 w 1498600"/>
              <a:gd name="csY14" fmla="*/ 1527175 h 1539875"/>
              <a:gd name="csX15" fmla="*/ 539750 w 1498600"/>
              <a:gd name="csY15" fmla="*/ 1470025 h 1539875"/>
              <a:gd name="csX16" fmla="*/ 336550 w 1498600"/>
              <a:gd name="csY16" fmla="*/ 1381125 h 1539875"/>
              <a:gd name="csX17" fmla="*/ 196850 w 1498600"/>
              <a:gd name="csY17" fmla="*/ 1273175 h 1539875"/>
              <a:gd name="csX18" fmla="*/ 95250 w 1498600"/>
              <a:gd name="csY18" fmla="*/ 1108075 h 1539875"/>
              <a:gd name="csX19" fmla="*/ 6350 w 1498600"/>
              <a:gd name="csY19" fmla="*/ 885825 h 1539875"/>
              <a:gd name="csX20" fmla="*/ 0 w 1498600"/>
              <a:gd name="csY20" fmla="*/ 739775 h 1539875"/>
              <a:gd name="csX21" fmla="*/ 6350 w 1498600"/>
              <a:gd name="csY21" fmla="*/ 657225 h 1539875"/>
              <a:gd name="csX22" fmla="*/ 69850 w 1498600"/>
              <a:gd name="csY22" fmla="*/ 606425 h 1539875"/>
              <a:gd name="csX23" fmla="*/ 50800 w 1498600"/>
              <a:gd name="csY23" fmla="*/ 555625 h 1539875"/>
              <a:gd name="csX24" fmla="*/ 590550 w 1498600"/>
              <a:gd name="csY24" fmla="*/ 79375 h 1539875"/>
              <a:gd name="csX25" fmla="*/ 730250 w 1498600"/>
              <a:gd name="csY25" fmla="*/ 15875 h 1539875"/>
              <a:gd name="csX26" fmla="*/ 809625 w 1498600"/>
              <a:gd name="csY26" fmla="*/ 0 h 15398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498600" h="1539875">
                <a:moveTo>
                  <a:pt x="809625" y="0"/>
                </a:moveTo>
                <a:lnTo>
                  <a:pt x="939800" y="28575"/>
                </a:lnTo>
                <a:lnTo>
                  <a:pt x="1041400" y="73025"/>
                </a:lnTo>
                <a:lnTo>
                  <a:pt x="1143000" y="155575"/>
                </a:lnTo>
                <a:lnTo>
                  <a:pt x="1498600" y="815975"/>
                </a:lnTo>
                <a:lnTo>
                  <a:pt x="1466850" y="847725"/>
                </a:lnTo>
                <a:lnTo>
                  <a:pt x="1498600" y="949325"/>
                </a:lnTo>
                <a:lnTo>
                  <a:pt x="1435100" y="1114425"/>
                </a:lnTo>
                <a:lnTo>
                  <a:pt x="1282700" y="1292225"/>
                </a:lnTo>
                <a:lnTo>
                  <a:pt x="1143000" y="1406525"/>
                </a:lnTo>
                <a:lnTo>
                  <a:pt x="933450" y="1495425"/>
                </a:lnTo>
                <a:lnTo>
                  <a:pt x="755650" y="1527175"/>
                </a:lnTo>
                <a:lnTo>
                  <a:pt x="749300" y="1514475"/>
                </a:lnTo>
                <a:lnTo>
                  <a:pt x="660400" y="1539875"/>
                </a:lnTo>
                <a:lnTo>
                  <a:pt x="590550" y="1527175"/>
                </a:lnTo>
                <a:lnTo>
                  <a:pt x="539750" y="1470025"/>
                </a:lnTo>
                <a:lnTo>
                  <a:pt x="336550" y="1381125"/>
                </a:lnTo>
                <a:lnTo>
                  <a:pt x="196850" y="1273175"/>
                </a:lnTo>
                <a:lnTo>
                  <a:pt x="95250" y="1108075"/>
                </a:lnTo>
                <a:lnTo>
                  <a:pt x="6350" y="885825"/>
                </a:lnTo>
                <a:lnTo>
                  <a:pt x="0" y="739775"/>
                </a:lnTo>
                <a:lnTo>
                  <a:pt x="6350" y="657225"/>
                </a:lnTo>
                <a:lnTo>
                  <a:pt x="69850" y="606425"/>
                </a:lnTo>
                <a:lnTo>
                  <a:pt x="50800" y="555625"/>
                </a:lnTo>
                <a:lnTo>
                  <a:pt x="590550" y="79375"/>
                </a:lnTo>
                <a:lnTo>
                  <a:pt x="730250" y="15875"/>
                </a:lnTo>
                <a:lnTo>
                  <a:pt x="809625" y="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BB7BF1D-80BA-4821-A15B-FAD8806DBB03}"/>
              </a:ext>
            </a:extLst>
          </p:cNvPr>
          <p:cNvSpPr/>
          <p:nvPr/>
        </p:nvSpPr>
        <p:spPr>
          <a:xfrm>
            <a:off x="5197478" y="1498601"/>
            <a:ext cx="1187450" cy="2037029"/>
          </a:xfrm>
          <a:custGeom>
            <a:avLst/>
            <a:gdLst>
              <a:gd name="connsiteX0" fmla="*/ 285750 w 1504950"/>
              <a:gd name="connsiteY0" fmla="*/ 0 h 3549650"/>
              <a:gd name="connsiteX1" fmla="*/ 501650 w 1504950"/>
              <a:gd name="connsiteY1" fmla="*/ 44450 h 3549650"/>
              <a:gd name="connsiteX2" fmla="*/ 387350 w 1504950"/>
              <a:gd name="connsiteY2" fmla="*/ 692150 h 3549650"/>
              <a:gd name="connsiteX3" fmla="*/ 203200 w 1504950"/>
              <a:gd name="connsiteY3" fmla="*/ 609600 h 3549650"/>
              <a:gd name="connsiteX4" fmla="*/ 127000 w 1504950"/>
              <a:gd name="connsiteY4" fmla="*/ 1079500 h 3549650"/>
              <a:gd name="connsiteX5" fmla="*/ 1187450 w 1504950"/>
              <a:gd name="connsiteY5" fmla="*/ 1263650 h 3549650"/>
              <a:gd name="connsiteX6" fmla="*/ 1168400 w 1504950"/>
              <a:gd name="connsiteY6" fmla="*/ 1384300 h 3549650"/>
              <a:gd name="connsiteX7" fmla="*/ 1117600 w 1504950"/>
              <a:gd name="connsiteY7" fmla="*/ 1454150 h 3549650"/>
              <a:gd name="connsiteX8" fmla="*/ 1104900 w 1504950"/>
              <a:gd name="connsiteY8" fmla="*/ 1543050 h 3549650"/>
              <a:gd name="connsiteX9" fmla="*/ 1028700 w 1504950"/>
              <a:gd name="connsiteY9" fmla="*/ 1619250 h 3549650"/>
              <a:gd name="connsiteX10" fmla="*/ 990600 w 1504950"/>
              <a:gd name="connsiteY10" fmla="*/ 1612900 h 3549650"/>
              <a:gd name="connsiteX11" fmla="*/ 952500 w 1504950"/>
              <a:gd name="connsiteY11" fmla="*/ 1885950 h 3549650"/>
              <a:gd name="connsiteX12" fmla="*/ 977900 w 1504950"/>
              <a:gd name="connsiteY12" fmla="*/ 1911350 h 3549650"/>
              <a:gd name="connsiteX13" fmla="*/ 946150 w 1504950"/>
              <a:gd name="connsiteY13" fmla="*/ 2038350 h 3549650"/>
              <a:gd name="connsiteX14" fmla="*/ 1047750 w 1504950"/>
              <a:gd name="connsiteY14" fmla="*/ 2082800 h 3549650"/>
              <a:gd name="connsiteX15" fmla="*/ 1149350 w 1504950"/>
              <a:gd name="connsiteY15" fmla="*/ 2165350 h 3549650"/>
              <a:gd name="connsiteX16" fmla="*/ 1504950 w 1504950"/>
              <a:gd name="connsiteY16" fmla="*/ 2825750 h 3549650"/>
              <a:gd name="connsiteX17" fmla="*/ 1473200 w 1504950"/>
              <a:gd name="connsiteY17" fmla="*/ 2857500 h 3549650"/>
              <a:gd name="connsiteX18" fmla="*/ 1504950 w 1504950"/>
              <a:gd name="connsiteY18" fmla="*/ 2959100 h 3549650"/>
              <a:gd name="connsiteX19" fmla="*/ 1441450 w 1504950"/>
              <a:gd name="connsiteY19" fmla="*/ 3124200 h 3549650"/>
              <a:gd name="connsiteX20" fmla="*/ 1289050 w 1504950"/>
              <a:gd name="connsiteY20" fmla="*/ 3302000 h 3549650"/>
              <a:gd name="connsiteX21" fmla="*/ 1149350 w 1504950"/>
              <a:gd name="connsiteY21" fmla="*/ 3416300 h 3549650"/>
              <a:gd name="connsiteX22" fmla="*/ 939800 w 1504950"/>
              <a:gd name="connsiteY22" fmla="*/ 3505200 h 3549650"/>
              <a:gd name="connsiteX23" fmla="*/ 762000 w 1504950"/>
              <a:gd name="connsiteY23" fmla="*/ 3536950 h 3549650"/>
              <a:gd name="connsiteX24" fmla="*/ 755650 w 1504950"/>
              <a:gd name="connsiteY24" fmla="*/ 3524250 h 3549650"/>
              <a:gd name="connsiteX25" fmla="*/ 666750 w 1504950"/>
              <a:gd name="connsiteY25" fmla="*/ 3549650 h 3549650"/>
              <a:gd name="connsiteX26" fmla="*/ 596900 w 1504950"/>
              <a:gd name="connsiteY26" fmla="*/ 3536950 h 3549650"/>
              <a:gd name="connsiteX27" fmla="*/ 546100 w 1504950"/>
              <a:gd name="connsiteY27" fmla="*/ 3479800 h 3549650"/>
              <a:gd name="connsiteX28" fmla="*/ 342900 w 1504950"/>
              <a:gd name="connsiteY28" fmla="*/ 3390900 h 3549650"/>
              <a:gd name="connsiteX29" fmla="*/ 203200 w 1504950"/>
              <a:gd name="connsiteY29" fmla="*/ 3282950 h 3549650"/>
              <a:gd name="connsiteX30" fmla="*/ 101600 w 1504950"/>
              <a:gd name="connsiteY30" fmla="*/ 3117850 h 3549650"/>
              <a:gd name="connsiteX31" fmla="*/ 12700 w 1504950"/>
              <a:gd name="connsiteY31" fmla="*/ 2895600 h 3549650"/>
              <a:gd name="connsiteX32" fmla="*/ 6350 w 1504950"/>
              <a:gd name="connsiteY32" fmla="*/ 2749550 h 3549650"/>
              <a:gd name="connsiteX33" fmla="*/ 12700 w 1504950"/>
              <a:gd name="connsiteY33" fmla="*/ 2667000 h 3549650"/>
              <a:gd name="connsiteX34" fmla="*/ 76200 w 1504950"/>
              <a:gd name="connsiteY34" fmla="*/ 2616200 h 3549650"/>
              <a:gd name="connsiteX35" fmla="*/ 57150 w 1504950"/>
              <a:gd name="connsiteY35" fmla="*/ 2565400 h 3549650"/>
              <a:gd name="connsiteX36" fmla="*/ 596900 w 1504950"/>
              <a:gd name="connsiteY36" fmla="*/ 2089150 h 3549650"/>
              <a:gd name="connsiteX37" fmla="*/ 736600 w 1504950"/>
              <a:gd name="connsiteY37" fmla="*/ 2025650 h 3549650"/>
              <a:gd name="connsiteX38" fmla="*/ 819150 w 1504950"/>
              <a:gd name="connsiteY38" fmla="*/ 2025650 h 3549650"/>
              <a:gd name="connsiteX39" fmla="*/ 857250 w 1504950"/>
              <a:gd name="connsiteY39" fmla="*/ 1879600 h 3549650"/>
              <a:gd name="connsiteX40" fmla="*/ 889000 w 1504950"/>
              <a:gd name="connsiteY40" fmla="*/ 1841500 h 3549650"/>
              <a:gd name="connsiteX41" fmla="*/ 933450 w 1504950"/>
              <a:gd name="connsiteY41" fmla="*/ 1587500 h 3549650"/>
              <a:gd name="connsiteX42" fmla="*/ 882650 w 1504950"/>
              <a:gd name="connsiteY42" fmla="*/ 1581150 h 3549650"/>
              <a:gd name="connsiteX43" fmla="*/ 838200 w 1504950"/>
              <a:gd name="connsiteY43" fmla="*/ 1511300 h 3549650"/>
              <a:gd name="connsiteX44" fmla="*/ 844550 w 1504950"/>
              <a:gd name="connsiteY44" fmla="*/ 1397000 h 3549650"/>
              <a:gd name="connsiteX45" fmla="*/ 69850 w 1504950"/>
              <a:gd name="connsiteY45" fmla="*/ 1244600 h 3549650"/>
              <a:gd name="connsiteX46" fmla="*/ 158750 w 1504950"/>
              <a:gd name="connsiteY46" fmla="*/ 596900 h 3549650"/>
              <a:gd name="connsiteX47" fmla="*/ 0 w 1504950"/>
              <a:gd name="connsiteY47" fmla="*/ 552450 h 3549650"/>
              <a:gd name="connsiteX48" fmla="*/ 82550 w 1504950"/>
              <a:gd name="connsiteY48" fmla="*/ 184150 h 3549650"/>
              <a:gd name="connsiteX49" fmla="*/ 285750 w 1504950"/>
              <a:gd name="connsiteY49" fmla="*/ 0 h 3549650"/>
              <a:gd name="connsiteX0" fmla="*/ 264583 w 1504950"/>
              <a:gd name="connsiteY0" fmla="*/ 0 h 3536950"/>
              <a:gd name="connsiteX1" fmla="*/ 501650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27617 w 1504950"/>
              <a:gd name="connsiteY43" fmla="*/ 1515533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57150 w 1504950"/>
              <a:gd name="csY35" fmla="*/ 2552700 h 3536950"/>
              <a:gd name="csX36" fmla="*/ 596900 w 1504950"/>
              <a:gd name="csY36" fmla="*/ 2076450 h 3536950"/>
              <a:gd name="csX37" fmla="*/ 819150 w 1504950"/>
              <a:gd name="csY37" fmla="*/ 2012950 h 3536950"/>
              <a:gd name="csX38" fmla="*/ 857250 w 1504950"/>
              <a:gd name="csY38" fmla="*/ 1866900 h 3536950"/>
              <a:gd name="csX39" fmla="*/ 889000 w 1504950"/>
              <a:gd name="csY39" fmla="*/ 1828800 h 3536950"/>
              <a:gd name="csX40" fmla="*/ 927100 w 1504950"/>
              <a:gd name="csY40" fmla="*/ 1610783 h 3536950"/>
              <a:gd name="csX41" fmla="*/ 869950 w 1504950"/>
              <a:gd name="csY41" fmla="*/ 1602317 h 3536950"/>
              <a:gd name="csX42" fmla="*/ 827617 w 1504950"/>
              <a:gd name="csY42" fmla="*/ 1515533 h 3536950"/>
              <a:gd name="csX43" fmla="*/ 844550 w 1504950"/>
              <a:gd name="csY43" fmla="*/ 1384300 h 3536950"/>
              <a:gd name="csX44" fmla="*/ 69850 w 1504950"/>
              <a:gd name="csY44" fmla="*/ 1231900 h 3536950"/>
              <a:gd name="csX45" fmla="*/ 158750 w 1504950"/>
              <a:gd name="csY45" fmla="*/ 584200 h 3536950"/>
              <a:gd name="csX46" fmla="*/ 0 w 1504950"/>
              <a:gd name="csY46" fmla="*/ 539750 h 3536950"/>
              <a:gd name="csX47" fmla="*/ 82550 w 1504950"/>
              <a:gd name="csY47" fmla="*/ 171450 h 3536950"/>
              <a:gd name="csX48" fmla="*/ 264583 w 1504950"/>
              <a:gd name="csY48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57150 w 1504950"/>
              <a:gd name="csY35" fmla="*/ 2552700 h 3536950"/>
              <a:gd name="csX36" fmla="*/ 819150 w 1504950"/>
              <a:gd name="csY36" fmla="*/ 2012950 h 3536950"/>
              <a:gd name="csX37" fmla="*/ 857250 w 1504950"/>
              <a:gd name="csY37" fmla="*/ 1866900 h 3536950"/>
              <a:gd name="csX38" fmla="*/ 889000 w 1504950"/>
              <a:gd name="csY38" fmla="*/ 1828800 h 3536950"/>
              <a:gd name="csX39" fmla="*/ 927100 w 1504950"/>
              <a:gd name="csY39" fmla="*/ 1610783 h 3536950"/>
              <a:gd name="csX40" fmla="*/ 869950 w 1504950"/>
              <a:gd name="csY40" fmla="*/ 1602317 h 3536950"/>
              <a:gd name="csX41" fmla="*/ 827617 w 1504950"/>
              <a:gd name="csY41" fmla="*/ 1515533 h 3536950"/>
              <a:gd name="csX42" fmla="*/ 844550 w 1504950"/>
              <a:gd name="csY42" fmla="*/ 1384300 h 3536950"/>
              <a:gd name="csX43" fmla="*/ 69850 w 1504950"/>
              <a:gd name="csY43" fmla="*/ 1231900 h 3536950"/>
              <a:gd name="csX44" fmla="*/ 158750 w 1504950"/>
              <a:gd name="csY44" fmla="*/ 584200 h 3536950"/>
              <a:gd name="csX45" fmla="*/ 0 w 1504950"/>
              <a:gd name="csY45" fmla="*/ 539750 h 3536950"/>
              <a:gd name="csX46" fmla="*/ 82550 w 1504950"/>
              <a:gd name="csY46" fmla="*/ 171450 h 3536950"/>
              <a:gd name="csX47" fmla="*/ 264583 w 1504950"/>
              <a:gd name="csY47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819150 w 1504950"/>
              <a:gd name="csY35" fmla="*/ 2012950 h 3536950"/>
              <a:gd name="csX36" fmla="*/ 857250 w 1504950"/>
              <a:gd name="csY36" fmla="*/ 1866900 h 3536950"/>
              <a:gd name="csX37" fmla="*/ 889000 w 1504950"/>
              <a:gd name="csY37" fmla="*/ 1828800 h 3536950"/>
              <a:gd name="csX38" fmla="*/ 927100 w 1504950"/>
              <a:gd name="csY38" fmla="*/ 1610783 h 3536950"/>
              <a:gd name="csX39" fmla="*/ 869950 w 1504950"/>
              <a:gd name="csY39" fmla="*/ 1602317 h 3536950"/>
              <a:gd name="csX40" fmla="*/ 827617 w 1504950"/>
              <a:gd name="csY40" fmla="*/ 1515533 h 3536950"/>
              <a:gd name="csX41" fmla="*/ 844550 w 1504950"/>
              <a:gd name="csY41" fmla="*/ 1384300 h 3536950"/>
              <a:gd name="csX42" fmla="*/ 69850 w 1504950"/>
              <a:gd name="csY42" fmla="*/ 1231900 h 3536950"/>
              <a:gd name="csX43" fmla="*/ 158750 w 1504950"/>
              <a:gd name="csY43" fmla="*/ 584200 h 3536950"/>
              <a:gd name="csX44" fmla="*/ 0 w 1504950"/>
              <a:gd name="csY44" fmla="*/ 539750 h 3536950"/>
              <a:gd name="csX45" fmla="*/ 82550 w 1504950"/>
              <a:gd name="csY45" fmla="*/ 171450 h 3536950"/>
              <a:gd name="csX46" fmla="*/ 264583 w 1504950"/>
              <a:gd name="csY46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819150 w 1504950"/>
              <a:gd name="csY34" fmla="*/ 2012950 h 3536950"/>
              <a:gd name="csX35" fmla="*/ 857250 w 1504950"/>
              <a:gd name="csY35" fmla="*/ 1866900 h 3536950"/>
              <a:gd name="csX36" fmla="*/ 889000 w 1504950"/>
              <a:gd name="csY36" fmla="*/ 1828800 h 3536950"/>
              <a:gd name="csX37" fmla="*/ 927100 w 1504950"/>
              <a:gd name="csY37" fmla="*/ 1610783 h 3536950"/>
              <a:gd name="csX38" fmla="*/ 869950 w 1504950"/>
              <a:gd name="csY38" fmla="*/ 1602317 h 3536950"/>
              <a:gd name="csX39" fmla="*/ 827617 w 1504950"/>
              <a:gd name="csY39" fmla="*/ 1515533 h 3536950"/>
              <a:gd name="csX40" fmla="*/ 844550 w 1504950"/>
              <a:gd name="csY40" fmla="*/ 1384300 h 3536950"/>
              <a:gd name="csX41" fmla="*/ 69850 w 1504950"/>
              <a:gd name="csY41" fmla="*/ 1231900 h 3536950"/>
              <a:gd name="csX42" fmla="*/ 158750 w 1504950"/>
              <a:gd name="csY42" fmla="*/ 584200 h 3536950"/>
              <a:gd name="csX43" fmla="*/ 0 w 1504950"/>
              <a:gd name="csY43" fmla="*/ 539750 h 3536950"/>
              <a:gd name="csX44" fmla="*/ 82550 w 1504950"/>
              <a:gd name="csY44" fmla="*/ 171450 h 3536950"/>
              <a:gd name="csX45" fmla="*/ 264583 w 1504950"/>
              <a:gd name="csY45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819150 w 1504950"/>
              <a:gd name="csY33" fmla="*/ 2012950 h 3536950"/>
              <a:gd name="csX34" fmla="*/ 857250 w 1504950"/>
              <a:gd name="csY34" fmla="*/ 1866900 h 3536950"/>
              <a:gd name="csX35" fmla="*/ 889000 w 1504950"/>
              <a:gd name="csY35" fmla="*/ 1828800 h 3536950"/>
              <a:gd name="csX36" fmla="*/ 927100 w 1504950"/>
              <a:gd name="csY36" fmla="*/ 1610783 h 3536950"/>
              <a:gd name="csX37" fmla="*/ 869950 w 1504950"/>
              <a:gd name="csY37" fmla="*/ 1602317 h 3536950"/>
              <a:gd name="csX38" fmla="*/ 827617 w 1504950"/>
              <a:gd name="csY38" fmla="*/ 1515533 h 3536950"/>
              <a:gd name="csX39" fmla="*/ 844550 w 1504950"/>
              <a:gd name="csY39" fmla="*/ 1384300 h 3536950"/>
              <a:gd name="csX40" fmla="*/ 69850 w 1504950"/>
              <a:gd name="csY40" fmla="*/ 1231900 h 3536950"/>
              <a:gd name="csX41" fmla="*/ 158750 w 1504950"/>
              <a:gd name="csY41" fmla="*/ 584200 h 3536950"/>
              <a:gd name="csX42" fmla="*/ 0 w 1504950"/>
              <a:gd name="csY42" fmla="*/ 539750 h 3536950"/>
              <a:gd name="csX43" fmla="*/ 82550 w 1504950"/>
              <a:gd name="csY43" fmla="*/ 171450 h 3536950"/>
              <a:gd name="csX44" fmla="*/ 264583 w 1504950"/>
              <a:gd name="csY44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819150 w 1504950"/>
              <a:gd name="csY32" fmla="*/ 2012950 h 3536950"/>
              <a:gd name="csX33" fmla="*/ 857250 w 1504950"/>
              <a:gd name="csY33" fmla="*/ 1866900 h 3536950"/>
              <a:gd name="csX34" fmla="*/ 889000 w 1504950"/>
              <a:gd name="csY34" fmla="*/ 1828800 h 3536950"/>
              <a:gd name="csX35" fmla="*/ 927100 w 1504950"/>
              <a:gd name="csY35" fmla="*/ 1610783 h 3536950"/>
              <a:gd name="csX36" fmla="*/ 869950 w 1504950"/>
              <a:gd name="csY36" fmla="*/ 1602317 h 3536950"/>
              <a:gd name="csX37" fmla="*/ 827617 w 1504950"/>
              <a:gd name="csY37" fmla="*/ 1515533 h 3536950"/>
              <a:gd name="csX38" fmla="*/ 844550 w 1504950"/>
              <a:gd name="csY38" fmla="*/ 1384300 h 3536950"/>
              <a:gd name="csX39" fmla="*/ 69850 w 1504950"/>
              <a:gd name="csY39" fmla="*/ 1231900 h 3536950"/>
              <a:gd name="csX40" fmla="*/ 158750 w 1504950"/>
              <a:gd name="csY40" fmla="*/ 584200 h 3536950"/>
              <a:gd name="csX41" fmla="*/ 0 w 1504950"/>
              <a:gd name="csY41" fmla="*/ 539750 h 3536950"/>
              <a:gd name="csX42" fmla="*/ 82550 w 1504950"/>
              <a:gd name="csY42" fmla="*/ 171450 h 3536950"/>
              <a:gd name="csX43" fmla="*/ 264583 w 1504950"/>
              <a:gd name="csY43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819150 w 1504950"/>
              <a:gd name="csY31" fmla="*/ 2012950 h 3536950"/>
              <a:gd name="csX32" fmla="*/ 857250 w 1504950"/>
              <a:gd name="csY32" fmla="*/ 1866900 h 3536950"/>
              <a:gd name="csX33" fmla="*/ 889000 w 1504950"/>
              <a:gd name="csY33" fmla="*/ 1828800 h 3536950"/>
              <a:gd name="csX34" fmla="*/ 927100 w 1504950"/>
              <a:gd name="csY34" fmla="*/ 1610783 h 3536950"/>
              <a:gd name="csX35" fmla="*/ 869950 w 1504950"/>
              <a:gd name="csY35" fmla="*/ 1602317 h 3536950"/>
              <a:gd name="csX36" fmla="*/ 827617 w 1504950"/>
              <a:gd name="csY36" fmla="*/ 1515533 h 3536950"/>
              <a:gd name="csX37" fmla="*/ 844550 w 1504950"/>
              <a:gd name="csY37" fmla="*/ 1384300 h 3536950"/>
              <a:gd name="csX38" fmla="*/ 69850 w 1504950"/>
              <a:gd name="csY38" fmla="*/ 1231900 h 3536950"/>
              <a:gd name="csX39" fmla="*/ 158750 w 1504950"/>
              <a:gd name="csY39" fmla="*/ 584200 h 3536950"/>
              <a:gd name="csX40" fmla="*/ 0 w 1504950"/>
              <a:gd name="csY40" fmla="*/ 539750 h 3536950"/>
              <a:gd name="csX41" fmla="*/ 82550 w 1504950"/>
              <a:gd name="csY41" fmla="*/ 171450 h 3536950"/>
              <a:gd name="csX42" fmla="*/ 264583 w 1504950"/>
              <a:gd name="csY42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819150 w 1504950"/>
              <a:gd name="csY30" fmla="*/ 2012950 h 3536950"/>
              <a:gd name="csX31" fmla="*/ 857250 w 1504950"/>
              <a:gd name="csY31" fmla="*/ 1866900 h 3536950"/>
              <a:gd name="csX32" fmla="*/ 889000 w 1504950"/>
              <a:gd name="csY32" fmla="*/ 1828800 h 3536950"/>
              <a:gd name="csX33" fmla="*/ 927100 w 1504950"/>
              <a:gd name="csY33" fmla="*/ 1610783 h 3536950"/>
              <a:gd name="csX34" fmla="*/ 869950 w 1504950"/>
              <a:gd name="csY34" fmla="*/ 1602317 h 3536950"/>
              <a:gd name="csX35" fmla="*/ 827617 w 1504950"/>
              <a:gd name="csY35" fmla="*/ 1515533 h 3536950"/>
              <a:gd name="csX36" fmla="*/ 844550 w 1504950"/>
              <a:gd name="csY36" fmla="*/ 1384300 h 3536950"/>
              <a:gd name="csX37" fmla="*/ 69850 w 1504950"/>
              <a:gd name="csY37" fmla="*/ 1231900 h 3536950"/>
              <a:gd name="csX38" fmla="*/ 158750 w 1504950"/>
              <a:gd name="csY38" fmla="*/ 584200 h 3536950"/>
              <a:gd name="csX39" fmla="*/ 0 w 1504950"/>
              <a:gd name="csY39" fmla="*/ 539750 h 3536950"/>
              <a:gd name="csX40" fmla="*/ 82550 w 1504950"/>
              <a:gd name="csY40" fmla="*/ 171450 h 3536950"/>
              <a:gd name="csX41" fmla="*/ 264583 w 1504950"/>
              <a:gd name="csY41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819150 w 1504950"/>
              <a:gd name="csY29" fmla="*/ 2012950 h 3536950"/>
              <a:gd name="csX30" fmla="*/ 857250 w 1504950"/>
              <a:gd name="csY30" fmla="*/ 1866900 h 3536950"/>
              <a:gd name="csX31" fmla="*/ 889000 w 1504950"/>
              <a:gd name="csY31" fmla="*/ 1828800 h 3536950"/>
              <a:gd name="csX32" fmla="*/ 927100 w 1504950"/>
              <a:gd name="csY32" fmla="*/ 1610783 h 3536950"/>
              <a:gd name="csX33" fmla="*/ 869950 w 1504950"/>
              <a:gd name="csY33" fmla="*/ 1602317 h 3536950"/>
              <a:gd name="csX34" fmla="*/ 827617 w 1504950"/>
              <a:gd name="csY34" fmla="*/ 1515533 h 3536950"/>
              <a:gd name="csX35" fmla="*/ 844550 w 1504950"/>
              <a:gd name="csY35" fmla="*/ 1384300 h 3536950"/>
              <a:gd name="csX36" fmla="*/ 69850 w 1504950"/>
              <a:gd name="csY36" fmla="*/ 1231900 h 3536950"/>
              <a:gd name="csX37" fmla="*/ 158750 w 1504950"/>
              <a:gd name="csY37" fmla="*/ 584200 h 3536950"/>
              <a:gd name="csX38" fmla="*/ 0 w 1504950"/>
              <a:gd name="csY38" fmla="*/ 539750 h 3536950"/>
              <a:gd name="csX39" fmla="*/ 82550 w 1504950"/>
              <a:gd name="csY39" fmla="*/ 171450 h 3536950"/>
              <a:gd name="csX40" fmla="*/ 264583 w 1504950"/>
              <a:gd name="csY40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819150 w 1504950"/>
              <a:gd name="csY28" fmla="*/ 2012950 h 3536950"/>
              <a:gd name="csX29" fmla="*/ 857250 w 1504950"/>
              <a:gd name="csY29" fmla="*/ 1866900 h 3536950"/>
              <a:gd name="csX30" fmla="*/ 889000 w 1504950"/>
              <a:gd name="csY30" fmla="*/ 1828800 h 3536950"/>
              <a:gd name="csX31" fmla="*/ 927100 w 1504950"/>
              <a:gd name="csY31" fmla="*/ 1610783 h 3536950"/>
              <a:gd name="csX32" fmla="*/ 869950 w 1504950"/>
              <a:gd name="csY32" fmla="*/ 1602317 h 3536950"/>
              <a:gd name="csX33" fmla="*/ 827617 w 1504950"/>
              <a:gd name="csY33" fmla="*/ 1515533 h 3536950"/>
              <a:gd name="csX34" fmla="*/ 844550 w 1504950"/>
              <a:gd name="csY34" fmla="*/ 1384300 h 3536950"/>
              <a:gd name="csX35" fmla="*/ 69850 w 1504950"/>
              <a:gd name="csY35" fmla="*/ 1231900 h 3536950"/>
              <a:gd name="csX36" fmla="*/ 158750 w 1504950"/>
              <a:gd name="csY36" fmla="*/ 584200 h 3536950"/>
              <a:gd name="csX37" fmla="*/ 0 w 1504950"/>
              <a:gd name="csY37" fmla="*/ 539750 h 3536950"/>
              <a:gd name="csX38" fmla="*/ 82550 w 1504950"/>
              <a:gd name="csY38" fmla="*/ 171450 h 3536950"/>
              <a:gd name="csX39" fmla="*/ 264583 w 1504950"/>
              <a:gd name="csY39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819150 w 1504950"/>
              <a:gd name="csY27" fmla="*/ 2012950 h 3536950"/>
              <a:gd name="csX28" fmla="*/ 857250 w 1504950"/>
              <a:gd name="csY28" fmla="*/ 1866900 h 3536950"/>
              <a:gd name="csX29" fmla="*/ 889000 w 1504950"/>
              <a:gd name="csY29" fmla="*/ 1828800 h 3536950"/>
              <a:gd name="csX30" fmla="*/ 927100 w 1504950"/>
              <a:gd name="csY30" fmla="*/ 1610783 h 3536950"/>
              <a:gd name="csX31" fmla="*/ 869950 w 1504950"/>
              <a:gd name="csY31" fmla="*/ 1602317 h 3536950"/>
              <a:gd name="csX32" fmla="*/ 827617 w 1504950"/>
              <a:gd name="csY32" fmla="*/ 1515533 h 3536950"/>
              <a:gd name="csX33" fmla="*/ 844550 w 1504950"/>
              <a:gd name="csY33" fmla="*/ 1384300 h 3536950"/>
              <a:gd name="csX34" fmla="*/ 69850 w 1504950"/>
              <a:gd name="csY34" fmla="*/ 1231900 h 3536950"/>
              <a:gd name="csX35" fmla="*/ 158750 w 1504950"/>
              <a:gd name="csY35" fmla="*/ 584200 h 3536950"/>
              <a:gd name="csX36" fmla="*/ 0 w 1504950"/>
              <a:gd name="csY36" fmla="*/ 539750 h 3536950"/>
              <a:gd name="csX37" fmla="*/ 82550 w 1504950"/>
              <a:gd name="csY37" fmla="*/ 171450 h 3536950"/>
              <a:gd name="csX38" fmla="*/ 264583 w 1504950"/>
              <a:gd name="csY38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819150 w 1504950"/>
              <a:gd name="csY26" fmla="*/ 2012950 h 3536950"/>
              <a:gd name="csX27" fmla="*/ 857250 w 1504950"/>
              <a:gd name="csY27" fmla="*/ 1866900 h 3536950"/>
              <a:gd name="csX28" fmla="*/ 889000 w 1504950"/>
              <a:gd name="csY28" fmla="*/ 1828800 h 3536950"/>
              <a:gd name="csX29" fmla="*/ 927100 w 1504950"/>
              <a:gd name="csY29" fmla="*/ 1610783 h 3536950"/>
              <a:gd name="csX30" fmla="*/ 869950 w 1504950"/>
              <a:gd name="csY30" fmla="*/ 1602317 h 3536950"/>
              <a:gd name="csX31" fmla="*/ 827617 w 1504950"/>
              <a:gd name="csY31" fmla="*/ 1515533 h 3536950"/>
              <a:gd name="csX32" fmla="*/ 844550 w 1504950"/>
              <a:gd name="csY32" fmla="*/ 1384300 h 3536950"/>
              <a:gd name="csX33" fmla="*/ 69850 w 1504950"/>
              <a:gd name="csY33" fmla="*/ 1231900 h 3536950"/>
              <a:gd name="csX34" fmla="*/ 158750 w 1504950"/>
              <a:gd name="csY34" fmla="*/ 584200 h 3536950"/>
              <a:gd name="csX35" fmla="*/ 0 w 1504950"/>
              <a:gd name="csY35" fmla="*/ 539750 h 3536950"/>
              <a:gd name="csX36" fmla="*/ 82550 w 1504950"/>
              <a:gd name="csY36" fmla="*/ 171450 h 3536950"/>
              <a:gd name="csX37" fmla="*/ 264583 w 1504950"/>
              <a:gd name="csY37" fmla="*/ 0 h 35369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047750 w 1504950"/>
              <a:gd name="csY14" fmla="*/ 2070100 h 3524250"/>
              <a:gd name="csX15" fmla="*/ 1149350 w 1504950"/>
              <a:gd name="csY15" fmla="*/ 2152650 h 3524250"/>
              <a:gd name="csX16" fmla="*/ 1504950 w 1504950"/>
              <a:gd name="csY16" fmla="*/ 2813050 h 3524250"/>
              <a:gd name="csX17" fmla="*/ 1473200 w 1504950"/>
              <a:gd name="csY17" fmla="*/ 2844800 h 3524250"/>
              <a:gd name="csX18" fmla="*/ 1504950 w 1504950"/>
              <a:gd name="csY18" fmla="*/ 2946400 h 3524250"/>
              <a:gd name="csX19" fmla="*/ 1441450 w 1504950"/>
              <a:gd name="csY19" fmla="*/ 3111500 h 3524250"/>
              <a:gd name="csX20" fmla="*/ 1289050 w 1504950"/>
              <a:gd name="csY20" fmla="*/ 3289300 h 3524250"/>
              <a:gd name="csX21" fmla="*/ 1149350 w 1504950"/>
              <a:gd name="csY21" fmla="*/ 3403600 h 3524250"/>
              <a:gd name="csX22" fmla="*/ 939800 w 1504950"/>
              <a:gd name="csY22" fmla="*/ 3492500 h 3524250"/>
              <a:gd name="csX23" fmla="*/ 762000 w 1504950"/>
              <a:gd name="csY23" fmla="*/ 3524250 h 3524250"/>
              <a:gd name="csX24" fmla="*/ 755650 w 1504950"/>
              <a:gd name="csY24" fmla="*/ 3511550 h 3524250"/>
              <a:gd name="csX25" fmla="*/ 819150 w 1504950"/>
              <a:gd name="csY25" fmla="*/ 2012950 h 3524250"/>
              <a:gd name="csX26" fmla="*/ 857250 w 1504950"/>
              <a:gd name="csY26" fmla="*/ 1866900 h 3524250"/>
              <a:gd name="csX27" fmla="*/ 889000 w 1504950"/>
              <a:gd name="csY27" fmla="*/ 1828800 h 3524250"/>
              <a:gd name="csX28" fmla="*/ 927100 w 1504950"/>
              <a:gd name="csY28" fmla="*/ 1610783 h 3524250"/>
              <a:gd name="csX29" fmla="*/ 869950 w 1504950"/>
              <a:gd name="csY29" fmla="*/ 1602317 h 3524250"/>
              <a:gd name="csX30" fmla="*/ 827617 w 1504950"/>
              <a:gd name="csY30" fmla="*/ 1515533 h 3524250"/>
              <a:gd name="csX31" fmla="*/ 844550 w 1504950"/>
              <a:gd name="csY31" fmla="*/ 1384300 h 3524250"/>
              <a:gd name="csX32" fmla="*/ 69850 w 1504950"/>
              <a:gd name="csY32" fmla="*/ 1231900 h 3524250"/>
              <a:gd name="csX33" fmla="*/ 158750 w 1504950"/>
              <a:gd name="csY33" fmla="*/ 584200 h 3524250"/>
              <a:gd name="csX34" fmla="*/ 0 w 1504950"/>
              <a:gd name="csY34" fmla="*/ 539750 h 3524250"/>
              <a:gd name="csX35" fmla="*/ 82550 w 1504950"/>
              <a:gd name="csY35" fmla="*/ 171450 h 3524250"/>
              <a:gd name="csX36" fmla="*/ 264583 w 1504950"/>
              <a:gd name="csY36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047750 w 1504950"/>
              <a:gd name="csY14" fmla="*/ 2070100 h 3524250"/>
              <a:gd name="csX15" fmla="*/ 1504950 w 1504950"/>
              <a:gd name="csY15" fmla="*/ 2813050 h 3524250"/>
              <a:gd name="csX16" fmla="*/ 1473200 w 1504950"/>
              <a:gd name="csY16" fmla="*/ 2844800 h 3524250"/>
              <a:gd name="csX17" fmla="*/ 1504950 w 1504950"/>
              <a:gd name="csY17" fmla="*/ 2946400 h 3524250"/>
              <a:gd name="csX18" fmla="*/ 1441450 w 1504950"/>
              <a:gd name="csY18" fmla="*/ 3111500 h 3524250"/>
              <a:gd name="csX19" fmla="*/ 1289050 w 1504950"/>
              <a:gd name="csY19" fmla="*/ 3289300 h 3524250"/>
              <a:gd name="csX20" fmla="*/ 1149350 w 1504950"/>
              <a:gd name="csY20" fmla="*/ 3403600 h 3524250"/>
              <a:gd name="csX21" fmla="*/ 939800 w 1504950"/>
              <a:gd name="csY21" fmla="*/ 3492500 h 3524250"/>
              <a:gd name="csX22" fmla="*/ 762000 w 1504950"/>
              <a:gd name="csY22" fmla="*/ 3524250 h 3524250"/>
              <a:gd name="csX23" fmla="*/ 755650 w 1504950"/>
              <a:gd name="csY23" fmla="*/ 3511550 h 3524250"/>
              <a:gd name="csX24" fmla="*/ 819150 w 1504950"/>
              <a:gd name="csY24" fmla="*/ 2012950 h 3524250"/>
              <a:gd name="csX25" fmla="*/ 857250 w 1504950"/>
              <a:gd name="csY25" fmla="*/ 1866900 h 3524250"/>
              <a:gd name="csX26" fmla="*/ 889000 w 1504950"/>
              <a:gd name="csY26" fmla="*/ 1828800 h 3524250"/>
              <a:gd name="csX27" fmla="*/ 927100 w 1504950"/>
              <a:gd name="csY27" fmla="*/ 1610783 h 3524250"/>
              <a:gd name="csX28" fmla="*/ 869950 w 1504950"/>
              <a:gd name="csY28" fmla="*/ 1602317 h 3524250"/>
              <a:gd name="csX29" fmla="*/ 827617 w 1504950"/>
              <a:gd name="csY29" fmla="*/ 1515533 h 3524250"/>
              <a:gd name="csX30" fmla="*/ 844550 w 1504950"/>
              <a:gd name="csY30" fmla="*/ 1384300 h 3524250"/>
              <a:gd name="csX31" fmla="*/ 69850 w 1504950"/>
              <a:gd name="csY31" fmla="*/ 1231900 h 3524250"/>
              <a:gd name="csX32" fmla="*/ 158750 w 1504950"/>
              <a:gd name="csY32" fmla="*/ 584200 h 3524250"/>
              <a:gd name="csX33" fmla="*/ 0 w 1504950"/>
              <a:gd name="csY33" fmla="*/ 539750 h 3524250"/>
              <a:gd name="csX34" fmla="*/ 82550 w 1504950"/>
              <a:gd name="csY34" fmla="*/ 171450 h 3524250"/>
              <a:gd name="csX35" fmla="*/ 264583 w 1504950"/>
              <a:gd name="csY35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504950 w 1504950"/>
              <a:gd name="csY14" fmla="*/ 2813050 h 3524250"/>
              <a:gd name="csX15" fmla="*/ 1473200 w 1504950"/>
              <a:gd name="csY15" fmla="*/ 2844800 h 3524250"/>
              <a:gd name="csX16" fmla="*/ 1504950 w 1504950"/>
              <a:gd name="csY16" fmla="*/ 2946400 h 3524250"/>
              <a:gd name="csX17" fmla="*/ 1441450 w 1504950"/>
              <a:gd name="csY17" fmla="*/ 3111500 h 3524250"/>
              <a:gd name="csX18" fmla="*/ 1289050 w 1504950"/>
              <a:gd name="csY18" fmla="*/ 3289300 h 3524250"/>
              <a:gd name="csX19" fmla="*/ 1149350 w 1504950"/>
              <a:gd name="csY19" fmla="*/ 3403600 h 3524250"/>
              <a:gd name="csX20" fmla="*/ 939800 w 1504950"/>
              <a:gd name="csY20" fmla="*/ 3492500 h 3524250"/>
              <a:gd name="csX21" fmla="*/ 762000 w 1504950"/>
              <a:gd name="csY21" fmla="*/ 3524250 h 3524250"/>
              <a:gd name="csX22" fmla="*/ 755650 w 1504950"/>
              <a:gd name="csY22" fmla="*/ 3511550 h 3524250"/>
              <a:gd name="csX23" fmla="*/ 819150 w 1504950"/>
              <a:gd name="csY23" fmla="*/ 2012950 h 3524250"/>
              <a:gd name="csX24" fmla="*/ 857250 w 1504950"/>
              <a:gd name="csY24" fmla="*/ 1866900 h 3524250"/>
              <a:gd name="csX25" fmla="*/ 889000 w 1504950"/>
              <a:gd name="csY25" fmla="*/ 1828800 h 3524250"/>
              <a:gd name="csX26" fmla="*/ 927100 w 1504950"/>
              <a:gd name="csY26" fmla="*/ 1610783 h 3524250"/>
              <a:gd name="csX27" fmla="*/ 869950 w 1504950"/>
              <a:gd name="csY27" fmla="*/ 1602317 h 3524250"/>
              <a:gd name="csX28" fmla="*/ 827617 w 1504950"/>
              <a:gd name="csY28" fmla="*/ 1515533 h 3524250"/>
              <a:gd name="csX29" fmla="*/ 844550 w 1504950"/>
              <a:gd name="csY29" fmla="*/ 1384300 h 3524250"/>
              <a:gd name="csX30" fmla="*/ 69850 w 1504950"/>
              <a:gd name="csY30" fmla="*/ 1231900 h 3524250"/>
              <a:gd name="csX31" fmla="*/ 158750 w 1504950"/>
              <a:gd name="csY31" fmla="*/ 584200 h 3524250"/>
              <a:gd name="csX32" fmla="*/ 0 w 1504950"/>
              <a:gd name="csY32" fmla="*/ 539750 h 3524250"/>
              <a:gd name="csX33" fmla="*/ 82550 w 1504950"/>
              <a:gd name="csY33" fmla="*/ 171450 h 3524250"/>
              <a:gd name="csX34" fmla="*/ 264583 w 1504950"/>
              <a:gd name="csY34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473200 w 1504950"/>
              <a:gd name="csY14" fmla="*/ 2844800 h 3524250"/>
              <a:gd name="csX15" fmla="*/ 1504950 w 1504950"/>
              <a:gd name="csY15" fmla="*/ 2946400 h 3524250"/>
              <a:gd name="csX16" fmla="*/ 1441450 w 1504950"/>
              <a:gd name="csY16" fmla="*/ 3111500 h 3524250"/>
              <a:gd name="csX17" fmla="*/ 1289050 w 1504950"/>
              <a:gd name="csY17" fmla="*/ 3289300 h 3524250"/>
              <a:gd name="csX18" fmla="*/ 1149350 w 1504950"/>
              <a:gd name="csY18" fmla="*/ 3403600 h 3524250"/>
              <a:gd name="csX19" fmla="*/ 939800 w 1504950"/>
              <a:gd name="csY19" fmla="*/ 3492500 h 3524250"/>
              <a:gd name="csX20" fmla="*/ 762000 w 1504950"/>
              <a:gd name="csY20" fmla="*/ 3524250 h 3524250"/>
              <a:gd name="csX21" fmla="*/ 755650 w 1504950"/>
              <a:gd name="csY21" fmla="*/ 3511550 h 3524250"/>
              <a:gd name="csX22" fmla="*/ 819150 w 1504950"/>
              <a:gd name="csY22" fmla="*/ 2012950 h 3524250"/>
              <a:gd name="csX23" fmla="*/ 857250 w 1504950"/>
              <a:gd name="csY23" fmla="*/ 1866900 h 3524250"/>
              <a:gd name="csX24" fmla="*/ 889000 w 1504950"/>
              <a:gd name="csY24" fmla="*/ 1828800 h 3524250"/>
              <a:gd name="csX25" fmla="*/ 927100 w 1504950"/>
              <a:gd name="csY25" fmla="*/ 1610783 h 3524250"/>
              <a:gd name="csX26" fmla="*/ 869950 w 1504950"/>
              <a:gd name="csY26" fmla="*/ 1602317 h 3524250"/>
              <a:gd name="csX27" fmla="*/ 827617 w 1504950"/>
              <a:gd name="csY27" fmla="*/ 1515533 h 3524250"/>
              <a:gd name="csX28" fmla="*/ 844550 w 1504950"/>
              <a:gd name="csY28" fmla="*/ 1384300 h 3524250"/>
              <a:gd name="csX29" fmla="*/ 69850 w 1504950"/>
              <a:gd name="csY29" fmla="*/ 1231900 h 3524250"/>
              <a:gd name="csX30" fmla="*/ 158750 w 1504950"/>
              <a:gd name="csY30" fmla="*/ 584200 h 3524250"/>
              <a:gd name="csX31" fmla="*/ 0 w 1504950"/>
              <a:gd name="csY31" fmla="*/ 539750 h 3524250"/>
              <a:gd name="csX32" fmla="*/ 82550 w 1504950"/>
              <a:gd name="csY32" fmla="*/ 171450 h 3524250"/>
              <a:gd name="csX33" fmla="*/ 264583 w 1504950"/>
              <a:gd name="csY33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504950 w 1504950"/>
              <a:gd name="csY14" fmla="*/ 2946400 h 3524250"/>
              <a:gd name="csX15" fmla="*/ 1441450 w 1504950"/>
              <a:gd name="csY15" fmla="*/ 3111500 h 3524250"/>
              <a:gd name="csX16" fmla="*/ 1289050 w 1504950"/>
              <a:gd name="csY16" fmla="*/ 3289300 h 3524250"/>
              <a:gd name="csX17" fmla="*/ 1149350 w 1504950"/>
              <a:gd name="csY17" fmla="*/ 3403600 h 3524250"/>
              <a:gd name="csX18" fmla="*/ 939800 w 1504950"/>
              <a:gd name="csY18" fmla="*/ 3492500 h 3524250"/>
              <a:gd name="csX19" fmla="*/ 762000 w 1504950"/>
              <a:gd name="csY19" fmla="*/ 3524250 h 3524250"/>
              <a:gd name="csX20" fmla="*/ 755650 w 1504950"/>
              <a:gd name="csY20" fmla="*/ 3511550 h 3524250"/>
              <a:gd name="csX21" fmla="*/ 819150 w 1504950"/>
              <a:gd name="csY21" fmla="*/ 2012950 h 3524250"/>
              <a:gd name="csX22" fmla="*/ 857250 w 1504950"/>
              <a:gd name="csY22" fmla="*/ 1866900 h 3524250"/>
              <a:gd name="csX23" fmla="*/ 889000 w 1504950"/>
              <a:gd name="csY23" fmla="*/ 1828800 h 3524250"/>
              <a:gd name="csX24" fmla="*/ 927100 w 1504950"/>
              <a:gd name="csY24" fmla="*/ 1610783 h 3524250"/>
              <a:gd name="csX25" fmla="*/ 869950 w 1504950"/>
              <a:gd name="csY25" fmla="*/ 1602317 h 3524250"/>
              <a:gd name="csX26" fmla="*/ 827617 w 1504950"/>
              <a:gd name="csY26" fmla="*/ 1515533 h 3524250"/>
              <a:gd name="csX27" fmla="*/ 844550 w 1504950"/>
              <a:gd name="csY27" fmla="*/ 1384300 h 3524250"/>
              <a:gd name="csX28" fmla="*/ 69850 w 1504950"/>
              <a:gd name="csY28" fmla="*/ 1231900 h 3524250"/>
              <a:gd name="csX29" fmla="*/ 158750 w 1504950"/>
              <a:gd name="csY29" fmla="*/ 584200 h 3524250"/>
              <a:gd name="csX30" fmla="*/ 0 w 1504950"/>
              <a:gd name="csY30" fmla="*/ 539750 h 3524250"/>
              <a:gd name="csX31" fmla="*/ 82550 w 1504950"/>
              <a:gd name="csY31" fmla="*/ 171450 h 3524250"/>
              <a:gd name="csX32" fmla="*/ 264583 w 1504950"/>
              <a:gd name="csY32" fmla="*/ 0 h 3524250"/>
              <a:gd name="csX0" fmla="*/ 264583 w 1441450"/>
              <a:gd name="csY0" fmla="*/ 0 h 3524250"/>
              <a:gd name="csX1" fmla="*/ 493183 w 1441450"/>
              <a:gd name="csY1" fmla="*/ 31750 h 3524250"/>
              <a:gd name="csX2" fmla="*/ 387350 w 1441450"/>
              <a:gd name="csY2" fmla="*/ 679450 h 3524250"/>
              <a:gd name="csX3" fmla="*/ 203200 w 1441450"/>
              <a:gd name="csY3" fmla="*/ 596900 h 3524250"/>
              <a:gd name="csX4" fmla="*/ 127000 w 1441450"/>
              <a:gd name="csY4" fmla="*/ 1066800 h 3524250"/>
              <a:gd name="csX5" fmla="*/ 1187450 w 1441450"/>
              <a:gd name="csY5" fmla="*/ 1250950 h 3524250"/>
              <a:gd name="csX6" fmla="*/ 1168400 w 1441450"/>
              <a:gd name="csY6" fmla="*/ 1371600 h 3524250"/>
              <a:gd name="csX7" fmla="*/ 1117600 w 1441450"/>
              <a:gd name="csY7" fmla="*/ 1441450 h 3524250"/>
              <a:gd name="csX8" fmla="*/ 1113367 w 1441450"/>
              <a:gd name="csY8" fmla="*/ 1543050 h 3524250"/>
              <a:gd name="csX9" fmla="*/ 1041400 w 1441450"/>
              <a:gd name="csY9" fmla="*/ 1617133 h 3524250"/>
              <a:gd name="csX10" fmla="*/ 992716 w 1441450"/>
              <a:gd name="csY10" fmla="*/ 1617133 h 3524250"/>
              <a:gd name="csX11" fmla="*/ 952500 w 1441450"/>
              <a:gd name="csY11" fmla="*/ 1873250 h 3524250"/>
              <a:gd name="csX12" fmla="*/ 977900 w 1441450"/>
              <a:gd name="csY12" fmla="*/ 1898650 h 3524250"/>
              <a:gd name="csX13" fmla="*/ 946150 w 1441450"/>
              <a:gd name="csY13" fmla="*/ 2025650 h 3524250"/>
              <a:gd name="csX14" fmla="*/ 1441450 w 1441450"/>
              <a:gd name="csY14" fmla="*/ 3111500 h 3524250"/>
              <a:gd name="csX15" fmla="*/ 1289050 w 1441450"/>
              <a:gd name="csY15" fmla="*/ 3289300 h 3524250"/>
              <a:gd name="csX16" fmla="*/ 1149350 w 1441450"/>
              <a:gd name="csY16" fmla="*/ 3403600 h 3524250"/>
              <a:gd name="csX17" fmla="*/ 939800 w 1441450"/>
              <a:gd name="csY17" fmla="*/ 3492500 h 3524250"/>
              <a:gd name="csX18" fmla="*/ 762000 w 1441450"/>
              <a:gd name="csY18" fmla="*/ 3524250 h 3524250"/>
              <a:gd name="csX19" fmla="*/ 755650 w 1441450"/>
              <a:gd name="csY19" fmla="*/ 3511550 h 3524250"/>
              <a:gd name="csX20" fmla="*/ 819150 w 1441450"/>
              <a:gd name="csY20" fmla="*/ 2012950 h 3524250"/>
              <a:gd name="csX21" fmla="*/ 857250 w 1441450"/>
              <a:gd name="csY21" fmla="*/ 1866900 h 3524250"/>
              <a:gd name="csX22" fmla="*/ 889000 w 1441450"/>
              <a:gd name="csY22" fmla="*/ 1828800 h 3524250"/>
              <a:gd name="csX23" fmla="*/ 927100 w 1441450"/>
              <a:gd name="csY23" fmla="*/ 1610783 h 3524250"/>
              <a:gd name="csX24" fmla="*/ 869950 w 1441450"/>
              <a:gd name="csY24" fmla="*/ 1602317 h 3524250"/>
              <a:gd name="csX25" fmla="*/ 827617 w 1441450"/>
              <a:gd name="csY25" fmla="*/ 1515533 h 3524250"/>
              <a:gd name="csX26" fmla="*/ 844550 w 1441450"/>
              <a:gd name="csY26" fmla="*/ 1384300 h 3524250"/>
              <a:gd name="csX27" fmla="*/ 69850 w 1441450"/>
              <a:gd name="csY27" fmla="*/ 1231900 h 3524250"/>
              <a:gd name="csX28" fmla="*/ 158750 w 1441450"/>
              <a:gd name="csY28" fmla="*/ 584200 h 3524250"/>
              <a:gd name="csX29" fmla="*/ 0 w 1441450"/>
              <a:gd name="csY29" fmla="*/ 539750 h 3524250"/>
              <a:gd name="csX30" fmla="*/ 82550 w 1441450"/>
              <a:gd name="csY30" fmla="*/ 171450 h 3524250"/>
              <a:gd name="csX31" fmla="*/ 264583 w 1441450"/>
              <a:gd name="csY31" fmla="*/ 0 h 3524250"/>
              <a:gd name="csX0" fmla="*/ 264583 w 1289050"/>
              <a:gd name="csY0" fmla="*/ 0 h 3524250"/>
              <a:gd name="csX1" fmla="*/ 493183 w 1289050"/>
              <a:gd name="csY1" fmla="*/ 31750 h 3524250"/>
              <a:gd name="csX2" fmla="*/ 387350 w 1289050"/>
              <a:gd name="csY2" fmla="*/ 679450 h 3524250"/>
              <a:gd name="csX3" fmla="*/ 203200 w 1289050"/>
              <a:gd name="csY3" fmla="*/ 596900 h 3524250"/>
              <a:gd name="csX4" fmla="*/ 127000 w 1289050"/>
              <a:gd name="csY4" fmla="*/ 1066800 h 3524250"/>
              <a:gd name="csX5" fmla="*/ 1187450 w 1289050"/>
              <a:gd name="csY5" fmla="*/ 1250950 h 3524250"/>
              <a:gd name="csX6" fmla="*/ 1168400 w 1289050"/>
              <a:gd name="csY6" fmla="*/ 1371600 h 3524250"/>
              <a:gd name="csX7" fmla="*/ 1117600 w 1289050"/>
              <a:gd name="csY7" fmla="*/ 1441450 h 3524250"/>
              <a:gd name="csX8" fmla="*/ 1113367 w 1289050"/>
              <a:gd name="csY8" fmla="*/ 1543050 h 3524250"/>
              <a:gd name="csX9" fmla="*/ 1041400 w 1289050"/>
              <a:gd name="csY9" fmla="*/ 1617133 h 3524250"/>
              <a:gd name="csX10" fmla="*/ 992716 w 1289050"/>
              <a:gd name="csY10" fmla="*/ 1617133 h 3524250"/>
              <a:gd name="csX11" fmla="*/ 952500 w 1289050"/>
              <a:gd name="csY11" fmla="*/ 1873250 h 3524250"/>
              <a:gd name="csX12" fmla="*/ 977900 w 1289050"/>
              <a:gd name="csY12" fmla="*/ 1898650 h 3524250"/>
              <a:gd name="csX13" fmla="*/ 946150 w 1289050"/>
              <a:gd name="csY13" fmla="*/ 2025650 h 3524250"/>
              <a:gd name="csX14" fmla="*/ 1289050 w 1289050"/>
              <a:gd name="csY14" fmla="*/ 3289300 h 3524250"/>
              <a:gd name="csX15" fmla="*/ 1149350 w 1289050"/>
              <a:gd name="csY15" fmla="*/ 3403600 h 3524250"/>
              <a:gd name="csX16" fmla="*/ 939800 w 1289050"/>
              <a:gd name="csY16" fmla="*/ 3492500 h 3524250"/>
              <a:gd name="csX17" fmla="*/ 762000 w 1289050"/>
              <a:gd name="csY17" fmla="*/ 3524250 h 3524250"/>
              <a:gd name="csX18" fmla="*/ 755650 w 1289050"/>
              <a:gd name="csY18" fmla="*/ 3511550 h 3524250"/>
              <a:gd name="csX19" fmla="*/ 819150 w 1289050"/>
              <a:gd name="csY19" fmla="*/ 2012950 h 3524250"/>
              <a:gd name="csX20" fmla="*/ 857250 w 1289050"/>
              <a:gd name="csY20" fmla="*/ 1866900 h 3524250"/>
              <a:gd name="csX21" fmla="*/ 889000 w 1289050"/>
              <a:gd name="csY21" fmla="*/ 1828800 h 3524250"/>
              <a:gd name="csX22" fmla="*/ 927100 w 1289050"/>
              <a:gd name="csY22" fmla="*/ 1610783 h 3524250"/>
              <a:gd name="csX23" fmla="*/ 869950 w 1289050"/>
              <a:gd name="csY23" fmla="*/ 1602317 h 3524250"/>
              <a:gd name="csX24" fmla="*/ 827617 w 1289050"/>
              <a:gd name="csY24" fmla="*/ 1515533 h 3524250"/>
              <a:gd name="csX25" fmla="*/ 844550 w 1289050"/>
              <a:gd name="csY25" fmla="*/ 1384300 h 3524250"/>
              <a:gd name="csX26" fmla="*/ 69850 w 1289050"/>
              <a:gd name="csY26" fmla="*/ 1231900 h 3524250"/>
              <a:gd name="csX27" fmla="*/ 158750 w 1289050"/>
              <a:gd name="csY27" fmla="*/ 584200 h 3524250"/>
              <a:gd name="csX28" fmla="*/ 0 w 1289050"/>
              <a:gd name="csY28" fmla="*/ 539750 h 3524250"/>
              <a:gd name="csX29" fmla="*/ 82550 w 1289050"/>
              <a:gd name="csY29" fmla="*/ 171450 h 3524250"/>
              <a:gd name="csX30" fmla="*/ 264583 w 1289050"/>
              <a:gd name="csY30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1149350 w 1187450"/>
              <a:gd name="csY14" fmla="*/ 3403600 h 3524250"/>
              <a:gd name="csX15" fmla="*/ 939800 w 1187450"/>
              <a:gd name="csY15" fmla="*/ 3492500 h 3524250"/>
              <a:gd name="csX16" fmla="*/ 762000 w 1187450"/>
              <a:gd name="csY16" fmla="*/ 3524250 h 3524250"/>
              <a:gd name="csX17" fmla="*/ 755650 w 1187450"/>
              <a:gd name="csY17" fmla="*/ 3511550 h 3524250"/>
              <a:gd name="csX18" fmla="*/ 819150 w 1187450"/>
              <a:gd name="csY18" fmla="*/ 2012950 h 3524250"/>
              <a:gd name="csX19" fmla="*/ 857250 w 1187450"/>
              <a:gd name="csY19" fmla="*/ 1866900 h 3524250"/>
              <a:gd name="csX20" fmla="*/ 889000 w 1187450"/>
              <a:gd name="csY20" fmla="*/ 1828800 h 3524250"/>
              <a:gd name="csX21" fmla="*/ 927100 w 1187450"/>
              <a:gd name="csY21" fmla="*/ 1610783 h 3524250"/>
              <a:gd name="csX22" fmla="*/ 869950 w 1187450"/>
              <a:gd name="csY22" fmla="*/ 1602317 h 3524250"/>
              <a:gd name="csX23" fmla="*/ 827617 w 1187450"/>
              <a:gd name="csY23" fmla="*/ 1515533 h 3524250"/>
              <a:gd name="csX24" fmla="*/ 844550 w 1187450"/>
              <a:gd name="csY24" fmla="*/ 1384300 h 3524250"/>
              <a:gd name="csX25" fmla="*/ 69850 w 1187450"/>
              <a:gd name="csY25" fmla="*/ 1231900 h 3524250"/>
              <a:gd name="csX26" fmla="*/ 158750 w 1187450"/>
              <a:gd name="csY26" fmla="*/ 584200 h 3524250"/>
              <a:gd name="csX27" fmla="*/ 0 w 1187450"/>
              <a:gd name="csY27" fmla="*/ 539750 h 3524250"/>
              <a:gd name="csX28" fmla="*/ 82550 w 1187450"/>
              <a:gd name="csY28" fmla="*/ 171450 h 3524250"/>
              <a:gd name="csX29" fmla="*/ 264583 w 1187450"/>
              <a:gd name="csY29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939800 w 1187450"/>
              <a:gd name="csY14" fmla="*/ 3492500 h 3524250"/>
              <a:gd name="csX15" fmla="*/ 762000 w 1187450"/>
              <a:gd name="csY15" fmla="*/ 3524250 h 3524250"/>
              <a:gd name="csX16" fmla="*/ 755650 w 1187450"/>
              <a:gd name="csY16" fmla="*/ 3511550 h 3524250"/>
              <a:gd name="csX17" fmla="*/ 819150 w 1187450"/>
              <a:gd name="csY17" fmla="*/ 2012950 h 3524250"/>
              <a:gd name="csX18" fmla="*/ 857250 w 1187450"/>
              <a:gd name="csY18" fmla="*/ 1866900 h 3524250"/>
              <a:gd name="csX19" fmla="*/ 889000 w 1187450"/>
              <a:gd name="csY19" fmla="*/ 1828800 h 3524250"/>
              <a:gd name="csX20" fmla="*/ 927100 w 1187450"/>
              <a:gd name="csY20" fmla="*/ 1610783 h 3524250"/>
              <a:gd name="csX21" fmla="*/ 869950 w 1187450"/>
              <a:gd name="csY21" fmla="*/ 1602317 h 3524250"/>
              <a:gd name="csX22" fmla="*/ 827617 w 1187450"/>
              <a:gd name="csY22" fmla="*/ 1515533 h 3524250"/>
              <a:gd name="csX23" fmla="*/ 844550 w 1187450"/>
              <a:gd name="csY23" fmla="*/ 1384300 h 3524250"/>
              <a:gd name="csX24" fmla="*/ 69850 w 1187450"/>
              <a:gd name="csY24" fmla="*/ 1231900 h 3524250"/>
              <a:gd name="csX25" fmla="*/ 158750 w 1187450"/>
              <a:gd name="csY25" fmla="*/ 584200 h 3524250"/>
              <a:gd name="csX26" fmla="*/ 0 w 1187450"/>
              <a:gd name="csY26" fmla="*/ 539750 h 3524250"/>
              <a:gd name="csX27" fmla="*/ 82550 w 1187450"/>
              <a:gd name="csY27" fmla="*/ 171450 h 3524250"/>
              <a:gd name="csX28" fmla="*/ 264583 w 1187450"/>
              <a:gd name="csY28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762000 w 1187450"/>
              <a:gd name="csY14" fmla="*/ 3524250 h 3524250"/>
              <a:gd name="csX15" fmla="*/ 755650 w 1187450"/>
              <a:gd name="csY15" fmla="*/ 3511550 h 3524250"/>
              <a:gd name="csX16" fmla="*/ 819150 w 1187450"/>
              <a:gd name="csY16" fmla="*/ 2012950 h 3524250"/>
              <a:gd name="csX17" fmla="*/ 857250 w 1187450"/>
              <a:gd name="csY17" fmla="*/ 1866900 h 3524250"/>
              <a:gd name="csX18" fmla="*/ 889000 w 1187450"/>
              <a:gd name="csY18" fmla="*/ 1828800 h 3524250"/>
              <a:gd name="csX19" fmla="*/ 927100 w 1187450"/>
              <a:gd name="csY19" fmla="*/ 1610783 h 3524250"/>
              <a:gd name="csX20" fmla="*/ 869950 w 1187450"/>
              <a:gd name="csY20" fmla="*/ 1602317 h 3524250"/>
              <a:gd name="csX21" fmla="*/ 827617 w 1187450"/>
              <a:gd name="csY21" fmla="*/ 1515533 h 3524250"/>
              <a:gd name="csX22" fmla="*/ 844550 w 1187450"/>
              <a:gd name="csY22" fmla="*/ 1384300 h 3524250"/>
              <a:gd name="csX23" fmla="*/ 69850 w 1187450"/>
              <a:gd name="csY23" fmla="*/ 1231900 h 3524250"/>
              <a:gd name="csX24" fmla="*/ 158750 w 1187450"/>
              <a:gd name="csY24" fmla="*/ 584200 h 3524250"/>
              <a:gd name="csX25" fmla="*/ 0 w 1187450"/>
              <a:gd name="csY25" fmla="*/ 539750 h 3524250"/>
              <a:gd name="csX26" fmla="*/ 82550 w 1187450"/>
              <a:gd name="csY26" fmla="*/ 171450 h 3524250"/>
              <a:gd name="csX27" fmla="*/ 264583 w 1187450"/>
              <a:gd name="csY27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762000 w 1187450"/>
              <a:gd name="csY14" fmla="*/ 3524250 h 3524250"/>
              <a:gd name="csX15" fmla="*/ 819150 w 1187450"/>
              <a:gd name="csY15" fmla="*/ 2012950 h 3524250"/>
              <a:gd name="csX16" fmla="*/ 857250 w 1187450"/>
              <a:gd name="csY16" fmla="*/ 1866900 h 3524250"/>
              <a:gd name="csX17" fmla="*/ 889000 w 1187450"/>
              <a:gd name="csY17" fmla="*/ 1828800 h 3524250"/>
              <a:gd name="csX18" fmla="*/ 927100 w 1187450"/>
              <a:gd name="csY18" fmla="*/ 1610783 h 3524250"/>
              <a:gd name="csX19" fmla="*/ 869950 w 1187450"/>
              <a:gd name="csY19" fmla="*/ 1602317 h 3524250"/>
              <a:gd name="csX20" fmla="*/ 827617 w 1187450"/>
              <a:gd name="csY20" fmla="*/ 1515533 h 3524250"/>
              <a:gd name="csX21" fmla="*/ 844550 w 1187450"/>
              <a:gd name="csY21" fmla="*/ 1384300 h 3524250"/>
              <a:gd name="csX22" fmla="*/ 69850 w 1187450"/>
              <a:gd name="csY22" fmla="*/ 1231900 h 3524250"/>
              <a:gd name="csX23" fmla="*/ 158750 w 1187450"/>
              <a:gd name="csY23" fmla="*/ 584200 h 3524250"/>
              <a:gd name="csX24" fmla="*/ 0 w 1187450"/>
              <a:gd name="csY24" fmla="*/ 539750 h 3524250"/>
              <a:gd name="csX25" fmla="*/ 82550 w 1187450"/>
              <a:gd name="csY25" fmla="*/ 171450 h 3524250"/>
              <a:gd name="csX26" fmla="*/ 264583 w 1187450"/>
              <a:gd name="csY26" fmla="*/ 0 h 3524250"/>
              <a:gd name="csX0" fmla="*/ 264583 w 1187450"/>
              <a:gd name="csY0" fmla="*/ 0 h 2037029"/>
              <a:gd name="csX1" fmla="*/ 493183 w 1187450"/>
              <a:gd name="csY1" fmla="*/ 31750 h 2037029"/>
              <a:gd name="csX2" fmla="*/ 387350 w 1187450"/>
              <a:gd name="csY2" fmla="*/ 679450 h 2037029"/>
              <a:gd name="csX3" fmla="*/ 203200 w 1187450"/>
              <a:gd name="csY3" fmla="*/ 596900 h 2037029"/>
              <a:gd name="csX4" fmla="*/ 127000 w 1187450"/>
              <a:gd name="csY4" fmla="*/ 1066800 h 2037029"/>
              <a:gd name="csX5" fmla="*/ 1187450 w 1187450"/>
              <a:gd name="csY5" fmla="*/ 1250950 h 2037029"/>
              <a:gd name="csX6" fmla="*/ 1168400 w 1187450"/>
              <a:gd name="csY6" fmla="*/ 1371600 h 2037029"/>
              <a:gd name="csX7" fmla="*/ 1117600 w 1187450"/>
              <a:gd name="csY7" fmla="*/ 1441450 h 2037029"/>
              <a:gd name="csX8" fmla="*/ 1113367 w 1187450"/>
              <a:gd name="csY8" fmla="*/ 1543050 h 2037029"/>
              <a:gd name="csX9" fmla="*/ 1041400 w 1187450"/>
              <a:gd name="csY9" fmla="*/ 1617133 h 2037029"/>
              <a:gd name="csX10" fmla="*/ 992716 w 1187450"/>
              <a:gd name="csY10" fmla="*/ 1617133 h 2037029"/>
              <a:gd name="csX11" fmla="*/ 952500 w 1187450"/>
              <a:gd name="csY11" fmla="*/ 1873250 h 2037029"/>
              <a:gd name="csX12" fmla="*/ 977900 w 1187450"/>
              <a:gd name="csY12" fmla="*/ 1898650 h 2037029"/>
              <a:gd name="csX13" fmla="*/ 946150 w 1187450"/>
              <a:gd name="csY13" fmla="*/ 2025650 h 2037029"/>
              <a:gd name="csX14" fmla="*/ 819150 w 1187450"/>
              <a:gd name="csY14" fmla="*/ 2012950 h 2037029"/>
              <a:gd name="csX15" fmla="*/ 857250 w 1187450"/>
              <a:gd name="csY15" fmla="*/ 1866900 h 2037029"/>
              <a:gd name="csX16" fmla="*/ 889000 w 1187450"/>
              <a:gd name="csY16" fmla="*/ 1828800 h 2037029"/>
              <a:gd name="csX17" fmla="*/ 927100 w 1187450"/>
              <a:gd name="csY17" fmla="*/ 1610783 h 2037029"/>
              <a:gd name="csX18" fmla="*/ 869950 w 1187450"/>
              <a:gd name="csY18" fmla="*/ 1602317 h 2037029"/>
              <a:gd name="csX19" fmla="*/ 827617 w 1187450"/>
              <a:gd name="csY19" fmla="*/ 1515533 h 2037029"/>
              <a:gd name="csX20" fmla="*/ 844550 w 1187450"/>
              <a:gd name="csY20" fmla="*/ 1384300 h 2037029"/>
              <a:gd name="csX21" fmla="*/ 69850 w 1187450"/>
              <a:gd name="csY21" fmla="*/ 1231900 h 2037029"/>
              <a:gd name="csX22" fmla="*/ 158750 w 1187450"/>
              <a:gd name="csY22" fmla="*/ 584200 h 2037029"/>
              <a:gd name="csX23" fmla="*/ 0 w 1187450"/>
              <a:gd name="csY23" fmla="*/ 539750 h 2037029"/>
              <a:gd name="csX24" fmla="*/ 82550 w 1187450"/>
              <a:gd name="csY24" fmla="*/ 171450 h 2037029"/>
              <a:gd name="csX25" fmla="*/ 264583 w 1187450"/>
              <a:gd name="csY25" fmla="*/ 0 h 203702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1187450" h="2037029">
                <a:moveTo>
                  <a:pt x="264583" y="0"/>
                </a:moveTo>
                <a:lnTo>
                  <a:pt x="493183" y="31750"/>
                </a:lnTo>
                <a:lnTo>
                  <a:pt x="387350" y="679450"/>
                </a:lnTo>
                <a:lnTo>
                  <a:pt x="203200" y="596900"/>
                </a:lnTo>
                <a:lnTo>
                  <a:pt x="127000" y="1066800"/>
                </a:lnTo>
                <a:lnTo>
                  <a:pt x="1187450" y="1250950"/>
                </a:lnTo>
                <a:lnTo>
                  <a:pt x="1168400" y="1371600"/>
                </a:lnTo>
                <a:lnTo>
                  <a:pt x="1117600" y="1441450"/>
                </a:lnTo>
                <a:lnTo>
                  <a:pt x="1113367" y="1543050"/>
                </a:lnTo>
                <a:lnTo>
                  <a:pt x="1041400" y="1617133"/>
                </a:lnTo>
                <a:lnTo>
                  <a:pt x="992716" y="1617133"/>
                </a:lnTo>
                <a:lnTo>
                  <a:pt x="952500" y="1873250"/>
                </a:lnTo>
                <a:lnTo>
                  <a:pt x="977900" y="1898650"/>
                </a:lnTo>
                <a:lnTo>
                  <a:pt x="946150" y="2025650"/>
                </a:lnTo>
                <a:cubicBezTo>
                  <a:pt x="919692" y="2044700"/>
                  <a:pt x="833967" y="2039408"/>
                  <a:pt x="819150" y="2012950"/>
                </a:cubicBezTo>
                <a:lnTo>
                  <a:pt x="857250" y="1866900"/>
                </a:lnTo>
                <a:lnTo>
                  <a:pt x="889000" y="1828800"/>
                </a:lnTo>
                <a:lnTo>
                  <a:pt x="927100" y="1610783"/>
                </a:lnTo>
                <a:lnTo>
                  <a:pt x="869950" y="1602317"/>
                </a:lnTo>
                <a:lnTo>
                  <a:pt x="827617" y="1515533"/>
                </a:lnTo>
                <a:lnTo>
                  <a:pt x="844550" y="1384300"/>
                </a:lnTo>
                <a:lnTo>
                  <a:pt x="69850" y="1231900"/>
                </a:lnTo>
                <a:lnTo>
                  <a:pt x="158750" y="584200"/>
                </a:lnTo>
                <a:lnTo>
                  <a:pt x="0" y="539750"/>
                </a:lnTo>
                <a:lnTo>
                  <a:pt x="82550" y="171450"/>
                </a:lnTo>
                <a:lnTo>
                  <a:pt x="264583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AF21FF6E-5DFF-C691-1DCD-A1930691C7F6}"/>
              </a:ext>
            </a:extLst>
          </p:cNvPr>
          <p:cNvSpPr txBox="1"/>
          <p:nvPr/>
        </p:nvSpPr>
        <p:spPr>
          <a:xfrm>
            <a:off x="5342277" y="4028073"/>
            <a:ext cx="123363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野球場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5E9EAA90-B0D0-C290-C77B-10876D7ECA40}"/>
              </a:ext>
            </a:extLst>
          </p:cNvPr>
          <p:cNvSpPr txBox="1"/>
          <p:nvPr/>
        </p:nvSpPr>
        <p:spPr>
          <a:xfrm rot="642335">
            <a:off x="5411341" y="2623840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通行不可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68CABE9E-B3B7-8044-97C0-4ACD0ED04123}"/>
              </a:ext>
            </a:extLst>
          </p:cNvPr>
          <p:cNvSpPr txBox="1"/>
          <p:nvPr/>
        </p:nvSpPr>
        <p:spPr>
          <a:xfrm rot="642335">
            <a:off x="5132451" y="1716928"/>
            <a:ext cx="6253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</a:t>
            </a:r>
            <a:endParaRPr kumimoji="1" lang="en-US" altLang="ja-JP" sz="6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67" name="フリーフォーム: 図形 66">
            <a:extLst>
              <a:ext uri="{FF2B5EF4-FFF2-40B4-BE49-F238E27FC236}">
                <a16:creationId xmlns:a16="http://schemas.microsoft.com/office/drawing/2014/main" id="{A52218B6-36D6-51DF-7DA5-C6F661EB35CB}"/>
              </a:ext>
            </a:extLst>
          </p:cNvPr>
          <p:cNvSpPr/>
          <p:nvPr/>
        </p:nvSpPr>
        <p:spPr>
          <a:xfrm>
            <a:off x="5000626" y="3276600"/>
            <a:ext cx="1092200" cy="1384300"/>
          </a:xfrm>
          <a:custGeom>
            <a:avLst/>
            <a:gdLst>
              <a:gd name="connsiteX0" fmla="*/ 0 w 1082675"/>
              <a:gd name="connsiteY0" fmla="*/ 1327150 h 1384300"/>
              <a:gd name="connsiteX1" fmla="*/ 133350 w 1082675"/>
              <a:gd name="connsiteY1" fmla="*/ 1384300 h 1384300"/>
              <a:gd name="connsiteX2" fmla="*/ 88900 w 1082675"/>
              <a:gd name="connsiteY2" fmla="*/ 1022350 h 1384300"/>
              <a:gd name="connsiteX3" fmla="*/ 104775 w 1082675"/>
              <a:gd name="connsiteY3" fmla="*/ 908050 h 1384300"/>
              <a:gd name="connsiteX4" fmla="*/ 209550 w 1082675"/>
              <a:gd name="connsiteY4" fmla="*/ 692150 h 1384300"/>
              <a:gd name="connsiteX5" fmla="*/ 260350 w 1082675"/>
              <a:gd name="connsiteY5" fmla="*/ 739775 h 1384300"/>
              <a:gd name="connsiteX6" fmla="*/ 787400 w 1082675"/>
              <a:gd name="connsiteY6" fmla="*/ 292100 h 1384300"/>
              <a:gd name="connsiteX7" fmla="*/ 901700 w 1082675"/>
              <a:gd name="connsiteY7" fmla="*/ 228600 h 1384300"/>
              <a:gd name="connsiteX8" fmla="*/ 1006475 w 1082675"/>
              <a:gd name="connsiteY8" fmla="*/ 231775 h 1384300"/>
              <a:gd name="connsiteX9" fmla="*/ 1044575 w 1082675"/>
              <a:gd name="connsiteY9" fmla="*/ 66675 h 1384300"/>
              <a:gd name="connsiteX10" fmla="*/ 1079500 w 1082675"/>
              <a:gd name="connsiteY10" fmla="*/ 38100 h 1384300"/>
              <a:gd name="connsiteX11" fmla="*/ 1082675 w 1082675"/>
              <a:gd name="connsiteY11" fmla="*/ 0 h 1384300"/>
              <a:gd name="connsiteX12" fmla="*/ 895350 w 1082675"/>
              <a:gd name="connsiteY12" fmla="*/ 6350 h 1384300"/>
              <a:gd name="connsiteX13" fmla="*/ 720725 w 1082675"/>
              <a:gd name="connsiteY13" fmla="*/ 73025 h 1384300"/>
              <a:gd name="connsiteX14" fmla="*/ 333375 w 1082675"/>
              <a:gd name="connsiteY14" fmla="*/ 422275 h 1384300"/>
              <a:gd name="connsiteX15" fmla="*/ 250825 w 1082675"/>
              <a:gd name="connsiteY15" fmla="*/ 492125 h 1384300"/>
              <a:gd name="connsiteX16" fmla="*/ 193675 w 1082675"/>
              <a:gd name="connsiteY16" fmla="*/ 571500 h 1384300"/>
              <a:gd name="connsiteX17" fmla="*/ 88900 w 1082675"/>
              <a:gd name="connsiteY17" fmla="*/ 822325 h 1384300"/>
              <a:gd name="connsiteX18" fmla="*/ 41275 w 1082675"/>
              <a:gd name="connsiteY18" fmla="*/ 955675 h 1384300"/>
              <a:gd name="connsiteX19" fmla="*/ 41275 w 1082675"/>
              <a:gd name="connsiteY19" fmla="*/ 1108075 h 1384300"/>
              <a:gd name="connsiteX20" fmla="*/ 63500 w 1082675"/>
              <a:gd name="connsiteY20" fmla="*/ 1273175 h 1384300"/>
              <a:gd name="connsiteX21" fmla="*/ 0 w 1082675"/>
              <a:gd name="connsite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66675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81881 w 1082675"/>
              <a:gd name="csY10" fmla="*/ 45244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4575 w 1092200"/>
              <a:gd name="csY9" fmla="*/ 92868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8844 w 1092200"/>
              <a:gd name="csY7" fmla="*/ 242887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53206 w 1092200"/>
              <a:gd name="csY5" fmla="*/ 756444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</a:cxnLst>
            <a:rect l="l" t="t" r="r" b="b"/>
            <a:pathLst>
              <a:path w="1092200" h="1384300">
                <a:moveTo>
                  <a:pt x="0" y="1327150"/>
                </a:moveTo>
                <a:lnTo>
                  <a:pt x="133350" y="1384300"/>
                </a:lnTo>
                <a:lnTo>
                  <a:pt x="88900" y="1022350"/>
                </a:lnTo>
                <a:lnTo>
                  <a:pt x="104775" y="908050"/>
                </a:lnTo>
                <a:lnTo>
                  <a:pt x="209550" y="692150"/>
                </a:lnTo>
                <a:lnTo>
                  <a:pt x="253206" y="756444"/>
                </a:lnTo>
                <a:lnTo>
                  <a:pt x="787400" y="292100"/>
                </a:lnTo>
                <a:lnTo>
                  <a:pt x="904082" y="238125"/>
                </a:lnTo>
                <a:lnTo>
                  <a:pt x="1011237" y="241300"/>
                </a:lnTo>
                <a:lnTo>
                  <a:pt x="1049338" y="102393"/>
                </a:lnTo>
                <a:lnTo>
                  <a:pt x="1081881" y="45244"/>
                </a:lnTo>
                <a:cubicBezTo>
                  <a:pt x="1082146" y="30163"/>
                  <a:pt x="1091935" y="15081"/>
                  <a:pt x="1092200" y="0"/>
                </a:cubicBezTo>
                <a:lnTo>
                  <a:pt x="873125" y="6350"/>
                </a:lnTo>
                <a:lnTo>
                  <a:pt x="720725" y="73025"/>
                </a:lnTo>
                <a:lnTo>
                  <a:pt x="333375" y="422275"/>
                </a:lnTo>
                <a:lnTo>
                  <a:pt x="250825" y="492125"/>
                </a:lnTo>
                <a:lnTo>
                  <a:pt x="193675" y="571500"/>
                </a:lnTo>
                <a:lnTo>
                  <a:pt x="88900" y="822325"/>
                </a:lnTo>
                <a:lnTo>
                  <a:pt x="41275" y="955675"/>
                </a:lnTo>
                <a:lnTo>
                  <a:pt x="41275" y="1108075"/>
                </a:lnTo>
                <a:lnTo>
                  <a:pt x="63500" y="1273175"/>
                </a:lnTo>
                <a:lnTo>
                  <a:pt x="0" y="13271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9" name="フリーフォーム: 図形 68">
            <a:extLst>
              <a:ext uri="{FF2B5EF4-FFF2-40B4-BE49-F238E27FC236}">
                <a16:creationId xmlns:a16="http://schemas.microsoft.com/office/drawing/2014/main" id="{7091EAA7-C902-F1E8-E74E-8D11C094B253}"/>
              </a:ext>
            </a:extLst>
          </p:cNvPr>
          <p:cNvSpPr/>
          <p:nvPr/>
        </p:nvSpPr>
        <p:spPr>
          <a:xfrm>
            <a:off x="6142465" y="3297707"/>
            <a:ext cx="759619" cy="992981"/>
          </a:xfrm>
          <a:custGeom>
            <a:avLst/>
            <a:gdLst>
              <a:gd name="csX0" fmla="*/ 9525 w 1007269"/>
              <a:gd name="csY0" fmla="*/ 0 h 992981"/>
              <a:gd name="csX1" fmla="*/ 0 w 1007269"/>
              <a:gd name="csY1" fmla="*/ 83343 h 992981"/>
              <a:gd name="csX2" fmla="*/ 26194 w 1007269"/>
              <a:gd name="csY2" fmla="*/ 130968 h 992981"/>
              <a:gd name="csX3" fmla="*/ 4762 w 1007269"/>
              <a:gd name="csY3" fmla="*/ 230981 h 992981"/>
              <a:gd name="csX4" fmla="*/ 123825 w 1007269"/>
              <a:gd name="csY4" fmla="*/ 280987 h 992981"/>
              <a:gd name="csX5" fmla="*/ 209550 w 1007269"/>
              <a:gd name="csY5" fmla="*/ 366712 h 992981"/>
              <a:gd name="csX6" fmla="*/ 547687 w 1007269"/>
              <a:gd name="csY6" fmla="*/ 992981 h 992981"/>
              <a:gd name="csX7" fmla="*/ 609600 w 1007269"/>
              <a:gd name="csY7" fmla="*/ 940593 h 992981"/>
              <a:gd name="csX8" fmla="*/ 607219 w 1007269"/>
              <a:gd name="csY8" fmla="*/ 809625 h 992981"/>
              <a:gd name="csX9" fmla="*/ 623887 w 1007269"/>
              <a:gd name="csY9" fmla="*/ 814387 h 992981"/>
              <a:gd name="csX10" fmla="*/ 673894 w 1007269"/>
              <a:gd name="csY10" fmla="*/ 531018 h 992981"/>
              <a:gd name="csX11" fmla="*/ 490537 w 1007269"/>
              <a:gd name="csY11" fmla="*/ 504825 h 992981"/>
              <a:gd name="csX12" fmla="*/ 531019 w 1007269"/>
              <a:gd name="csY12" fmla="*/ 290512 h 992981"/>
              <a:gd name="csX13" fmla="*/ 635794 w 1007269"/>
              <a:gd name="csY13" fmla="*/ 314325 h 992981"/>
              <a:gd name="csX14" fmla="*/ 673894 w 1007269"/>
              <a:gd name="csY14" fmla="*/ 314325 h 992981"/>
              <a:gd name="csX15" fmla="*/ 700087 w 1007269"/>
              <a:gd name="csY15" fmla="*/ 271462 h 992981"/>
              <a:gd name="csX16" fmla="*/ 754856 w 1007269"/>
              <a:gd name="csY16" fmla="*/ 247650 h 992981"/>
              <a:gd name="csX17" fmla="*/ 995362 w 1007269"/>
              <a:gd name="csY17" fmla="*/ 273843 h 992981"/>
              <a:gd name="csX18" fmla="*/ 1007269 w 1007269"/>
              <a:gd name="csY18" fmla="*/ 245268 h 992981"/>
              <a:gd name="csX19" fmla="*/ 416719 w 1007269"/>
              <a:gd name="csY19" fmla="*/ 147637 h 992981"/>
              <a:gd name="csX20" fmla="*/ 285750 w 1007269"/>
              <a:gd name="csY20" fmla="*/ 85725 h 992981"/>
              <a:gd name="csX21" fmla="*/ 283369 w 1007269"/>
              <a:gd name="csY21" fmla="*/ 138112 h 992981"/>
              <a:gd name="csX22" fmla="*/ 147637 w 1007269"/>
              <a:gd name="csY22" fmla="*/ 71437 h 992981"/>
              <a:gd name="csX23" fmla="*/ 90487 w 1007269"/>
              <a:gd name="csY23" fmla="*/ 26193 h 992981"/>
              <a:gd name="csX24" fmla="*/ 9525 w 1007269"/>
              <a:gd name="csY24" fmla="*/ 0 h 992981"/>
              <a:gd name="csX0" fmla="*/ 9525 w 995362"/>
              <a:gd name="csY0" fmla="*/ 0 h 992981"/>
              <a:gd name="csX1" fmla="*/ 0 w 995362"/>
              <a:gd name="csY1" fmla="*/ 83343 h 992981"/>
              <a:gd name="csX2" fmla="*/ 26194 w 995362"/>
              <a:gd name="csY2" fmla="*/ 130968 h 992981"/>
              <a:gd name="csX3" fmla="*/ 4762 w 995362"/>
              <a:gd name="csY3" fmla="*/ 230981 h 992981"/>
              <a:gd name="csX4" fmla="*/ 123825 w 995362"/>
              <a:gd name="csY4" fmla="*/ 280987 h 992981"/>
              <a:gd name="csX5" fmla="*/ 209550 w 995362"/>
              <a:gd name="csY5" fmla="*/ 366712 h 992981"/>
              <a:gd name="csX6" fmla="*/ 547687 w 995362"/>
              <a:gd name="csY6" fmla="*/ 992981 h 992981"/>
              <a:gd name="csX7" fmla="*/ 609600 w 995362"/>
              <a:gd name="csY7" fmla="*/ 940593 h 992981"/>
              <a:gd name="csX8" fmla="*/ 607219 w 995362"/>
              <a:gd name="csY8" fmla="*/ 809625 h 992981"/>
              <a:gd name="csX9" fmla="*/ 623887 w 995362"/>
              <a:gd name="csY9" fmla="*/ 814387 h 992981"/>
              <a:gd name="csX10" fmla="*/ 673894 w 995362"/>
              <a:gd name="csY10" fmla="*/ 531018 h 992981"/>
              <a:gd name="csX11" fmla="*/ 490537 w 995362"/>
              <a:gd name="csY11" fmla="*/ 504825 h 992981"/>
              <a:gd name="csX12" fmla="*/ 531019 w 995362"/>
              <a:gd name="csY12" fmla="*/ 290512 h 992981"/>
              <a:gd name="csX13" fmla="*/ 635794 w 995362"/>
              <a:gd name="csY13" fmla="*/ 314325 h 992981"/>
              <a:gd name="csX14" fmla="*/ 673894 w 995362"/>
              <a:gd name="csY14" fmla="*/ 314325 h 992981"/>
              <a:gd name="csX15" fmla="*/ 700087 w 995362"/>
              <a:gd name="csY15" fmla="*/ 271462 h 992981"/>
              <a:gd name="csX16" fmla="*/ 754856 w 995362"/>
              <a:gd name="csY16" fmla="*/ 247650 h 992981"/>
              <a:gd name="csX17" fmla="*/ 995362 w 995362"/>
              <a:gd name="csY17" fmla="*/ 273843 h 992981"/>
              <a:gd name="csX18" fmla="*/ 759619 w 995362"/>
              <a:gd name="csY18" fmla="*/ 207168 h 992981"/>
              <a:gd name="csX19" fmla="*/ 416719 w 995362"/>
              <a:gd name="csY19" fmla="*/ 147637 h 992981"/>
              <a:gd name="csX20" fmla="*/ 285750 w 995362"/>
              <a:gd name="csY20" fmla="*/ 85725 h 992981"/>
              <a:gd name="csX21" fmla="*/ 283369 w 995362"/>
              <a:gd name="csY21" fmla="*/ 138112 h 992981"/>
              <a:gd name="csX22" fmla="*/ 147637 w 995362"/>
              <a:gd name="csY22" fmla="*/ 71437 h 992981"/>
              <a:gd name="csX23" fmla="*/ 90487 w 995362"/>
              <a:gd name="csY23" fmla="*/ 26193 h 992981"/>
              <a:gd name="csX24" fmla="*/ 9525 w 995362"/>
              <a:gd name="csY24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7168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0024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759619" h="992981">
                <a:moveTo>
                  <a:pt x="9525" y="0"/>
                </a:moveTo>
                <a:lnTo>
                  <a:pt x="0" y="83343"/>
                </a:lnTo>
                <a:lnTo>
                  <a:pt x="26194" y="130968"/>
                </a:lnTo>
                <a:lnTo>
                  <a:pt x="4762" y="230981"/>
                </a:lnTo>
                <a:lnTo>
                  <a:pt x="123825" y="280987"/>
                </a:lnTo>
                <a:lnTo>
                  <a:pt x="209550" y="366712"/>
                </a:lnTo>
                <a:lnTo>
                  <a:pt x="547687" y="992981"/>
                </a:lnTo>
                <a:lnTo>
                  <a:pt x="609600" y="940593"/>
                </a:lnTo>
                <a:cubicBezTo>
                  <a:pt x="608806" y="896937"/>
                  <a:pt x="608013" y="853281"/>
                  <a:pt x="607219" y="809625"/>
                </a:cubicBezTo>
                <a:lnTo>
                  <a:pt x="623887" y="814387"/>
                </a:lnTo>
                <a:lnTo>
                  <a:pt x="673894" y="531018"/>
                </a:lnTo>
                <a:lnTo>
                  <a:pt x="490537" y="504825"/>
                </a:lnTo>
                <a:lnTo>
                  <a:pt x="531019" y="290512"/>
                </a:lnTo>
                <a:lnTo>
                  <a:pt x="635794" y="314325"/>
                </a:lnTo>
                <a:lnTo>
                  <a:pt x="673894" y="314325"/>
                </a:lnTo>
                <a:lnTo>
                  <a:pt x="700087" y="271462"/>
                </a:lnTo>
                <a:lnTo>
                  <a:pt x="754856" y="247650"/>
                </a:lnTo>
                <a:lnTo>
                  <a:pt x="759619" y="200024"/>
                </a:lnTo>
                <a:lnTo>
                  <a:pt x="416719" y="147637"/>
                </a:lnTo>
                <a:lnTo>
                  <a:pt x="285750" y="85725"/>
                </a:lnTo>
                <a:lnTo>
                  <a:pt x="283369" y="138112"/>
                </a:lnTo>
                <a:lnTo>
                  <a:pt x="147637" y="71437"/>
                </a:lnTo>
                <a:lnTo>
                  <a:pt x="90487" y="26193"/>
                </a:lnTo>
                <a:lnTo>
                  <a:pt x="9525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フリーフォーム: 図形 76">
            <a:extLst>
              <a:ext uri="{FF2B5EF4-FFF2-40B4-BE49-F238E27FC236}">
                <a16:creationId xmlns:a16="http://schemas.microsoft.com/office/drawing/2014/main" id="{11FB6CA0-443C-E362-AFC6-5C8D7C21A4B5}"/>
              </a:ext>
            </a:extLst>
          </p:cNvPr>
          <p:cNvSpPr/>
          <p:nvPr/>
        </p:nvSpPr>
        <p:spPr>
          <a:xfrm>
            <a:off x="3069200" y="3516313"/>
            <a:ext cx="1091638" cy="992981"/>
          </a:xfrm>
          <a:custGeom>
            <a:avLst/>
            <a:gdLst>
              <a:gd name="connsiteX0" fmla="*/ 23813 w 240507"/>
              <a:gd name="connsiteY0" fmla="*/ 0 h 992981"/>
              <a:gd name="connsiteX1" fmla="*/ 80963 w 240507"/>
              <a:gd name="connsiteY1" fmla="*/ 9525 h 992981"/>
              <a:gd name="connsiteX2" fmla="*/ 52388 w 240507"/>
              <a:gd name="connsiteY2" fmla="*/ 107156 h 992981"/>
              <a:gd name="connsiteX3" fmla="*/ 61913 w 240507"/>
              <a:gd name="connsiteY3" fmla="*/ 145256 h 992981"/>
              <a:gd name="connsiteX4" fmla="*/ 147638 w 240507"/>
              <a:gd name="connsiteY4" fmla="*/ 259556 h 992981"/>
              <a:gd name="connsiteX5" fmla="*/ 164307 w 240507"/>
              <a:gd name="connsiteY5" fmla="*/ 328612 h 992981"/>
              <a:gd name="connsiteX6" fmla="*/ 171450 w 240507"/>
              <a:gd name="connsiteY6" fmla="*/ 395287 h 992981"/>
              <a:gd name="connsiteX7" fmla="*/ 152400 w 240507"/>
              <a:gd name="connsiteY7" fmla="*/ 447675 h 992981"/>
              <a:gd name="connsiteX8" fmla="*/ 95250 w 240507"/>
              <a:gd name="connsiteY8" fmla="*/ 533400 h 992981"/>
              <a:gd name="connsiteX9" fmla="*/ 69057 w 240507"/>
              <a:gd name="connsiteY9" fmla="*/ 595312 h 992981"/>
              <a:gd name="connsiteX10" fmla="*/ 71438 w 240507"/>
              <a:gd name="connsiteY10" fmla="*/ 657225 h 992981"/>
              <a:gd name="connsiteX11" fmla="*/ 78582 w 240507"/>
              <a:gd name="connsiteY11" fmla="*/ 697706 h 992981"/>
              <a:gd name="connsiteX12" fmla="*/ 114300 w 240507"/>
              <a:gd name="connsiteY12" fmla="*/ 776287 h 992981"/>
              <a:gd name="connsiteX13" fmla="*/ 190500 w 240507"/>
              <a:gd name="connsiteY13" fmla="*/ 890587 h 992981"/>
              <a:gd name="connsiteX14" fmla="*/ 240507 w 240507"/>
              <a:gd name="connsiteY14" fmla="*/ 947737 h 992981"/>
              <a:gd name="connsiteX15" fmla="*/ 161925 w 240507"/>
              <a:gd name="connsiteY15" fmla="*/ 992981 h 992981"/>
              <a:gd name="connsiteX16" fmla="*/ 133350 w 240507"/>
              <a:gd name="connsiteY16" fmla="*/ 914400 h 992981"/>
              <a:gd name="connsiteX17" fmla="*/ 52388 w 240507"/>
              <a:gd name="connsiteY17" fmla="*/ 781050 h 992981"/>
              <a:gd name="connsiteX18" fmla="*/ 0 w 240507"/>
              <a:gd name="connsiteY18" fmla="*/ 664368 h 992981"/>
              <a:gd name="connsiteX19" fmla="*/ 7144 w 240507"/>
              <a:gd name="connsiteY19" fmla="*/ 561975 h 992981"/>
              <a:gd name="connsiteX20" fmla="*/ 57150 w 240507"/>
              <a:gd name="connsiteY20" fmla="*/ 469106 h 992981"/>
              <a:gd name="connsiteX21" fmla="*/ 111919 w 240507"/>
              <a:gd name="connsiteY21" fmla="*/ 364331 h 992981"/>
              <a:gd name="connsiteX22" fmla="*/ 78582 w 240507"/>
              <a:gd name="connsiteY22" fmla="*/ 285750 h 992981"/>
              <a:gd name="connsiteX23" fmla="*/ 38100 w 240507"/>
              <a:gd name="connsiteY23" fmla="*/ 211931 h 992981"/>
              <a:gd name="connsiteX24" fmla="*/ 11907 w 240507"/>
              <a:gd name="connsiteY24" fmla="*/ 130968 h 992981"/>
              <a:gd name="connsiteX25" fmla="*/ 23813 w 240507"/>
              <a:gd name="connsiteY25" fmla="*/ 0 h 992981"/>
              <a:gd name="csX0" fmla="*/ 23813 w 240507"/>
              <a:gd name="csY0" fmla="*/ 0 h 992981"/>
              <a:gd name="csX1" fmla="*/ 80963 w 240507"/>
              <a:gd name="csY1" fmla="*/ 9525 h 992981"/>
              <a:gd name="csX2" fmla="*/ 52388 w 240507"/>
              <a:gd name="csY2" fmla="*/ 107156 h 992981"/>
              <a:gd name="csX3" fmla="*/ 61913 w 240507"/>
              <a:gd name="csY3" fmla="*/ 145256 h 992981"/>
              <a:gd name="csX4" fmla="*/ 147638 w 240507"/>
              <a:gd name="csY4" fmla="*/ 259556 h 992981"/>
              <a:gd name="csX5" fmla="*/ 164307 w 240507"/>
              <a:gd name="csY5" fmla="*/ 328612 h 992981"/>
              <a:gd name="csX6" fmla="*/ 171450 w 240507"/>
              <a:gd name="csY6" fmla="*/ 395287 h 992981"/>
              <a:gd name="csX7" fmla="*/ 152400 w 240507"/>
              <a:gd name="csY7" fmla="*/ 447675 h 992981"/>
              <a:gd name="csX8" fmla="*/ 95250 w 240507"/>
              <a:gd name="csY8" fmla="*/ 533400 h 992981"/>
              <a:gd name="csX9" fmla="*/ 69057 w 240507"/>
              <a:gd name="csY9" fmla="*/ 595312 h 992981"/>
              <a:gd name="csX10" fmla="*/ 71438 w 240507"/>
              <a:gd name="csY10" fmla="*/ 657225 h 992981"/>
              <a:gd name="csX11" fmla="*/ 78582 w 240507"/>
              <a:gd name="csY11" fmla="*/ 697706 h 992981"/>
              <a:gd name="csX12" fmla="*/ 114300 w 240507"/>
              <a:gd name="csY12" fmla="*/ 776287 h 992981"/>
              <a:gd name="csX13" fmla="*/ 190500 w 240507"/>
              <a:gd name="csY13" fmla="*/ 890587 h 992981"/>
              <a:gd name="csX14" fmla="*/ 240507 w 240507"/>
              <a:gd name="csY14" fmla="*/ 947737 h 992981"/>
              <a:gd name="csX15" fmla="*/ 161925 w 240507"/>
              <a:gd name="csY15" fmla="*/ 992981 h 992981"/>
              <a:gd name="csX16" fmla="*/ 133350 w 240507"/>
              <a:gd name="csY16" fmla="*/ 914400 h 992981"/>
              <a:gd name="csX17" fmla="*/ 99700 w 240507"/>
              <a:gd name="csY17" fmla="*/ 857193 h 992981"/>
              <a:gd name="csX18" fmla="*/ 52388 w 240507"/>
              <a:gd name="csY18" fmla="*/ 781050 h 992981"/>
              <a:gd name="csX19" fmla="*/ 0 w 240507"/>
              <a:gd name="csY19" fmla="*/ 664368 h 992981"/>
              <a:gd name="csX20" fmla="*/ 7144 w 240507"/>
              <a:gd name="csY20" fmla="*/ 561975 h 992981"/>
              <a:gd name="csX21" fmla="*/ 57150 w 240507"/>
              <a:gd name="csY21" fmla="*/ 469106 h 992981"/>
              <a:gd name="csX22" fmla="*/ 111919 w 240507"/>
              <a:gd name="csY22" fmla="*/ 364331 h 992981"/>
              <a:gd name="csX23" fmla="*/ 78582 w 240507"/>
              <a:gd name="csY23" fmla="*/ 285750 h 992981"/>
              <a:gd name="csX24" fmla="*/ 38100 w 240507"/>
              <a:gd name="csY24" fmla="*/ 211931 h 992981"/>
              <a:gd name="csX25" fmla="*/ 11907 w 240507"/>
              <a:gd name="csY25" fmla="*/ 130968 h 992981"/>
              <a:gd name="csX26" fmla="*/ 23813 w 240507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0 w 1091638"/>
              <a:gd name="csY17" fmla="*/ 525677 h 992981"/>
              <a:gd name="csX18" fmla="*/ 903519 w 1091638"/>
              <a:gd name="csY18" fmla="*/ 781050 h 992981"/>
              <a:gd name="csX19" fmla="*/ 851131 w 1091638"/>
              <a:gd name="csY19" fmla="*/ 664368 h 992981"/>
              <a:gd name="csX20" fmla="*/ 858275 w 1091638"/>
              <a:gd name="csY20" fmla="*/ 561975 h 992981"/>
              <a:gd name="csX21" fmla="*/ 908281 w 1091638"/>
              <a:gd name="csY21" fmla="*/ 469106 h 992981"/>
              <a:gd name="csX22" fmla="*/ 963050 w 1091638"/>
              <a:gd name="csY22" fmla="*/ 364331 h 992981"/>
              <a:gd name="csX23" fmla="*/ 929713 w 1091638"/>
              <a:gd name="csY23" fmla="*/ 285750 h 992981"/>
              <a:gd name="csX24" fmla="*/ 889231 w 1091638"/>
              <a:gd name="csY24" fmla="*/ 211931 h 992981"/>
              <a:gd name="csX25" fmla="*/ 863038 w 1091638"/>
              <a:gd name="csY25" fmla="*/ 130968 h 992981"/>
              <a:gd name="csX26" fmla="*/ 874944 w 1091638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3937 w 1091638"/>
              <a:gd name="csY17" fmla="*/ 591252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178509 w 1091638"/>
              <a:gd name="csY19" fmla="*/ 583965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244083 w 1091638"/>
              <a:gd name="csY19" fmla="*/ 554821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00367 w 1091638"/>
              <a:gd name="csY17" fmla="*/ 664112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7580 w 1091638"/>
              <a:gd name="csY17" fmla="*/ 562107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00733 w 1091638"/>
              <a:gd name="csY17" fmla="*/ 660469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84156 w 1091638"/>
              <a:gd name="csY17" fmla="*/ 631325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11663 w 1091638"/>
              <a:gd name="csY17" fmla="*/ 682327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80880 w 1091638"/>
              <a:gd name="csY23" fmla="*/ 627682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24596 w 1091638"/>
              <a:gd name="csY24" fmla="*/ 696899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68313 w 1091638"/>
              <a:gd name="csY24" fmla="*/ 693256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51545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26044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55745 w 1091638"/>
              <a:gd name="csY17" fmla="*/ 769760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903519 w 1091638"/>
              <a:gd name="csY28" fmla="*/ 781050 h 992981"/>
              <a:gd name="csX29" fmla="*/ 851131 w 1091638"/>
              <a:gd name="csY29" fmla="*/ 664368 h 992981"/>
              <a:gd name="csX30" fmla="*/ 858275 w 1091638"/>
              <a:gd name="csY30" fmla="*/ 561975 h 992981"/>
              <a:gd name="csX31" fmla="*/ 908281 w 1091638"/>
              <a:gd name="csY31" fmla="*/ 469106 h 992981"/>
              <a:gd name="csX32" fmla="*/ 963050 w 1091638"/>
              <a:gd name="csY32" fmla="*/ 364331 h 992981"/>
              <a:gd name="csX33" fmla="*/ 929713 w 1091638"/>
              <a:gd name="csY33" fmla="*/ 285750 h 992981"/>
              <a:gd name="csX34" fmla="*/ 889231 w 1091638"/>
              <a:gd name="csY34" fmla="*/ 211931 h 992981"/>
              <a:gd name="csX35" fmla="*/ 863038 w 1091638"/>
              <a:gd name="csY35" fmla="*/ 130968 h 992981"/>
              <a:gd name="csX36" fmla="*/ 874944 w 1091638"/>
              <a:gd name="csY3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692176 w 1091638"/>
              <a:gd name="csY28" fmla="*/ 722401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750464 w 1091638"/>
              <a:gd name="csY28" fmla="*/ 842620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863398 w 1091638"/>
              <a:gd name="csY17" fmla="*/ 882694 h 992981"/>
              <a:gd name="csX18" fmla="*/ 695819 w 1091638"/>
              <a:gd name="csY18" fmla="*/ 846263 h 992981"/>
              <a:gd name="csX19" fmla="*/ 779608 w 1091638"/>
              <a:gd name="csY19" fmla="*/ 875408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0464 w 1091638"/>
              <a:gd name="csY29" fmla="*/ 842620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0464 w 1091638"/>
              <a:gd name="csY29" fmla="*/ 842620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816039 w 1091638"/>
              <a:gd name="csY18" fmla="*/ 879051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4107 w 1091638"/>
              <a:gd name="csY29" fmla="*/ 802546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02547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73036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091638" h="992981">
                <a:moveTo>
                  <a:pt x="874944" y="0"/>
                </a:moveTo>
                <a:lnTo>
                  <a:pt x="932094" y="9525"/>
                </a:lnTo>
                <a:lnTo>
                  <a:pt x="903519" y="107156"/>
                </a:lnTo>
                <a:lnTo>
                  <a:pt x="913044" y="145256"/>
                </a:lnTo>
                <a:lnTo>
                  <a:pt x="998769" y="259556"/>
                </a:lnTo>
                <a:lnTo>
                  <a:pt x="1015438" y="328612"/>
                </a:lnTo>
                <a:lnTo>
                  <a:pt x="1022581" y="395287"/>
                </a:lnTo>
                <a:lnTo>
                  <a:pt x="1003531" y="447675"/>
                </a:lnTo>
                <a:lnTo>
                  <a:pt x="946381" y="533400"/>
                </a:lnTo>
                <a:lnTo>
                  <a:pt x="920188" y="595312"/>
                </a:lnTo>
                <a:cubicBezTo>
                  <a:pt x="920982" y="615950"/>
                  <a:pt x="921775" y="636587"/>
                  <a:pt x="922569" y="657225"/>
                </a:cubicBezTo>
                <a:lnTo>
                  <a:pt x="929713" y="697706"/>
                </a:lnTo>
                <a:lnTo>
                  <a:pt x="965431" y="776287"/>
                </a:lnTo>
                <a:lnTo>
                  <a:pt x="1041631" y="890587"/>
                </a:lnTo>
                <a:lnTo>
                  <a:pt x="1091638" y="947737"/>
                </a:lnTo>
                <a:lnTo>
                  <a:pt x="1013056" y="992981"/>
                </a:lnTo>
                <a:lnTo>
                  <a:pt x="984481" y="914400"/>
                </a:lnTo>
                <a:lnTo>
                  <a:pt x="947188" y="813476"/>
                </a:lnTo>
                <a:lnTo>
                  <a:pt x="816039" y="879051"/>
                </a:lnTo>
                <a:lnTo>
                  <a:pt x="721320" y="860835"/>
                </a:lnTo>
                <a:lnTo>
                  <a:pt x="557384" y="726044"/>
                </a:lnTo>
                <a:lnTo>
                  <a:pt x="357018" y="685970"/>
                </a:lnTo>
                <a:lnTo>
                  <a:pt x="284156" y="631325"/>
                </a:lnTo>
                <a:lnTo>
                  <a:pt x="167580" y="573036"/>
                </a:lnTo>
                <a:lnTo>
                  <a:pt x="7286" y="594896"/>
                </a:lnTo>
                <a:lnTo>
                  <a:pt x="0" y="525677"/>
                </a:lnTo>
                <a:lnTo>
                  <a:pt x="244083" y="554821"/>
                </a:lnTo>
                <a:lnTo>
                  <a:pt x="437164" y="685970"/>
                </a:lnTo>
                <a:lnTo>
                  <a:pt x="568313" y="693256"/>
                </a:lnTo>
                <a:lnTo>
                  <a:pt x="732249" y="835333"/>
                </a:lnTo>
                <a:lnTo>
                  <a:pt x="819682" y="853550"/>
                </a:lnTo>
                <a:lnTo>
                  <a:pt x="903519" y="781050"/>
                </a:lnTo>
                <a:lnTo>
                  <a:pt x="851131" y="664368"/>
                </a:lnTo>
                <a:lnTo>
                  <a:pt x="858275" y="561975"/>
                </a:lnTo>
                <a:lnTo>
                  <a:pt x="908281" y="469106"/>
                </a:lnTo>
                <a:lnTo>
                  <a:pt x="963050" y="364331"/>
                </a:lnTo>
                <a:lnTo>
                  <a:pt x="929713" y="285750"/>
                </a:lnTo>
                <a:lnTo>
                  <a:pt x="889231" y="211931"/>
                </a:lnTo>
                <a:lnTo>
                  <a:pt x="863038" y="130968"/>
                </a:lnTo>
                <a:lnTo>
                  <a:pt x="874944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C0416B67-CBA2-CF8D-673C-8CAA0B2BFBF7}"/>
              </a:ext>
            </a:extLst>
          </p:cNvPr>
          <p:cNvGrpSpPr/>
          <p:nvPr/>
        </p:nvGrpSpPr>
        <p:grpSpPr>
          <a:xfrm>
            <a:off x="7041282" y="3330806"/>
            <a:ext cx="120097" cy="120097"/>
            <a:chOff x="5657850" y="2714625"/>
            <a:chExt cx="438150" cy="438150"/>
          </a:xfrm>
        </p:grpSpPr>
        <p:sp>
          <p:nvSpPr>
            <p:cNvPr id="85" name="楕円 84">
              <a:extLst>
                <a:ext uri="{FF2B5EF4-FFF2-40B4-BE49-F238E27FC236}">
                  <a16:creationId xmlns:a16="http://schemas.microsoft.com/office/drawing/2014/main" id="{F422C229-A52B-BD8E-5119-1846E9BC2216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AC466F2B-F4E3-7C8F-BC58-96CF0FF10A42}"/>
                </a:ext>
              </a:extLst>
            </p:cNvPr>
            <p:cNvCxnSpPr>
              <a:stCxn id="85" idx="1"/>
              <a:endCxn id="8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49F04874-BE40-1A21-BD9A-8BEF771E4F44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フリーフォーム: 図形 87">
            <a:extLst>
              <a:ext uri="{FF2B5EF4-FFF2-40B4-BE49-F238E27FC236}">
                <a16:creationId xmlns:a16="http://schemas.microsoft.com/office/drawing/2014/main" id="{CCF11E0D-4AB8-F18C-91D9-50DCE5EBF567}"/>
              </a:ext>
            </a:extLst>
          </p:cNvPr>
          <p:cNvSpPr/>
          <p:nvPr/>
        </p:nvSpPr>
        <p:spPr>
          <a:xfrm>
            <a:off x="5464175" y="1495425"/>
            <a:ext cx="234950" cy="682625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234950" h="682625">
                <a:moveTo>
                  <a:pt x="0" y="0"/>
                </a:moveTo>
                <a:lnTo>
                  <a:pt x="234950" y="38100"/>
                </a:lnTo>
                <a:lnTo>
                  <a:pt x="114300" y="682625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aphicFrame>
        <p:nvGraphicFramePr>
          <p:cNvPr id="96" name="表 95">
            <a:extLst>
              <a:ext uri="{FF2B5EF4-FFF2-40B4-BE49-F238E27FC236}">
                <a16:creationId xmlns:a16="http://schemas.microsoft.com/office/drawing/2014/main" id="{931EF7A8-CBC2-E930-A33E-2EE165AB50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9786515"/>
              </p:ext>
            </p:extLst>
          </p:nvPr>
        </p:nvGraphicFramePr>
        <p:xfrm>
          <a:off x="0" y="363865"/>
          <a:ext cx="3247200" cy="274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6017">
                  <a:extLst>
                    <a:ext uri="{9D8B030D-6E8A-4147-A177-3AD203B41FA5}">
                      <a16:colId xmlns:a16="http://schemas.microsoft.com/office/drawing/2014/main" val="2069091740"/>
                    </a:ext>
                  </a:extLst>
                </a:gridCol>
                <a:gridCol w="2661183">
                  <a:extLst>
                    <a:ext uri="{9D8B030D-6E8A-4147-A177-3AD203B41FA5}">
                      <a16:colId xmlns:a16="http://schemas.microsoft.com/office/drawing/2014/main" val="1447173827"/>
                    </a:ext>
                  </a:extLst>
                </a:gridCol>
              </a:tblGrid>
              <a:tr h="253071">
                <a:tc>
                  <a:txBody>
                    <a:bodyPr/>
                    <a:lstStyle/>
                    <a:p>
                      <a:pPr algn="ctr"/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期間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9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日～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9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11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59690"/>
                  </a:ext>
                </a:extLst>
              </a:tr>
            </a:tbl>
          </a:graphicData>
        </a:graphic>
      </p:graphicFrame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C3ECFC7C-8F51-F38F-AE46-7A80CF58E9AE}"/>
              </a:ext>
            </a:extLst>
          </p:cNvPr>
          <p:cNvSpPr txBox="1"/>
          <p:nvPr/>
        </p:nvSpPr>
        <p:spPr>
          <a:xfrm>
            <a:off x="0" y="0"/>
            <a:ext cx="7991856" cy="3693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kumimoji="1" lang="ja-JP" altLang="en-US"/>
              <a:t>アジア・アジアパラ競技大会期間中の岡崎中央総合公園内の規制について</a:t>
            </a:r>
          </a:p>
        </p:txBody>
      </p:sp>
      <p:sp>
        <p:nvSpPr>
          <p:cNvPr id="5" name="フリーフォーム: 図形 4">
            <a:extLst>
              <a:ext uri="{FF2B5EF4-FFF2-40B4-BE49-F238E27FC236}">
                <a16:creationId xmlns:a16="http://schemas.microsoft.com/office/drawing/2014/main" id="{4F892265-0104-FCAF-5DD6-FA85A2E594E6}"/>
              </a:ext>
            </a:extLst>
          </p:cNvPr>
          <p:cNvSpPr/>
          <p:nvPr/>
        </p:nvSpPr>
        <p:spPr>
          <a:xfrm>
            <a:off x="4542678" y="4715872"/>
            <a:ext cx="1133474" cy="1004888"/>
          </a:xfrm>
          <a:custGeom>
            <a:avLst/>
            <a:gdLst>
              <a:gd name="connsiteX0" fmla="*/ 895350 w 1309687"/>
              <a:gd name="connsiteY0" fmla="*/ 1128713 h 1128713"/>
              <a:gd name="connsiteX1" fmla="*/ 142875 w 1309687"/>
              <a:gd name="connsiteY1" fmla="*/ 600075 h 1128713"/>
              <a:gd name="connsiteX2" fmla="*/ 0 w 1309687"/>
              <a:gd name="connsiteY2" fmla="*/ 290513 h 1128713"/>
              <a:gd name="connsiteX3" fmla="*/ 114300 w 1309687"/>
              <a:gd name="connsiteY3" fmla="*/ 147638 h 1128713"/>
              <a:gd name="connsiteX4" fmla="*/ 85725 w 1309687"/>
              <a:gd name="connsiteY4" fmla="*/ 109538 h 1128713"/>
              <a:gd name="connsiteX5" fmla="*/ 142875 w 1309687"/>
              <a:gd name="connsiteY5" fmla="*/ 33338 h 1128713"/>
              <a:gd name="connsiteX6" fmla="*/ 204787 w 1309687"/>
              <a:gd name="connsiteY6" fmla="*/ 76200 h 1128713"/>
              <a:gd name="connsiteX7" fmla="*/ 276225 w 1309687"/>
              <a:gd name="connsiteY7" fmla="*/ 33338 h 1128713"/>
              <a:gd name="connsiteX8" fmla="*/ 433387 w 1309687"/>
              <a:gd name="connsiteY8" fmla="*/ 28575 h 1128713"/>
              <a:gd name="connsiteX9" fmla="*/ 471487 w 1309687"/>
              <a:gd name="connsiteY9" fmla="*/ 0 h 1128713"/>
              <a:gd name="connsiteX10" fmla="*/ 514350 w 1309687"/>
              <a:gd name="connsiteY10" fmla="*/ 28575 h 1128713"/>
              <a:gd name="connsiteX11" fmla="*/ 442912 w 1309687"/>
              <a:gd name="connsiteY11" fmla="*/ 76200 h 1128713"/>
              <a:gd name="connsiteX12" fmla="*/ 276225 w 1309687"/>
              <a:gd name="connsiteY12" fmla="*/ 85725 h 1128713"/>
              <a:gd name="connsiteX13" fmla="*/ 228600 w 1309687"/>
              <a:gd name="connsiteY13" fmla="*/ 104775 h 1128713"/>
              <a:gd name="connsiteX14" fmla="*/ 238125 w 1309687"/>
              <a:gd name="connsiteY14" fmla="*/ 195263 h 1128713"/>
              <a:gd name="connsiteX15" fmla="*/ 390525 w 1309687"/>
              <a:gd name="connsiteY15" fmla="*/ 295275 h 1128713"/>
              <a:gd name="connsiteX16" fmla="*/ 509587 w 1309687"/>
              <a:gd name="connsiteY16" fmla="*/ 138113 h 1128713"/>
              <a:gd name="connsiteX17" fmla="*/ 576262 w 1309687"/>
              <a:gd name="connsiteY17" fmla="*/ 123825 h 1128713"/>
              <a:gd name="connsiteX18" fmla="*/ 1309687 w 1309687"/>
              <a:gd name="connsiteY18" fmla="*/ 633413 h 1128713"/>
              <a:gd name="connsiteX19" fmla="*/ 962025 w 1309687"/>
              <a:gd name="connsiteY19" fmla="*/ 1128713 h 1128713"/>
              <a:gd name="connsiteX20" fmla="*/ 895350 w 1309687"/>
              <a:gd name="connsiteY20" fmla="*/ 1128713 h 1128713"/>
              <a:gd name="csX0" fmla="*/ 809625 w 1223962"/>
              <a:gd name="csY0" fmla="*/ 1128713 h 1128713"/>
              <a:gd name="csX1" fmla="*/ 57150 w 1223962"/>
              <a:gd name="csY1" fmla="*/ 600075 h 1128713"/>
              <a:gd name="csX2" fmla="*/ 28575 w 1223962"/>
              <a:gd name="csY2" fmla="*/ 147638 h 1128713"/>
              <a:gd name="csX3" fmla="*/ 0 w 1223962"/>
              <a:gd name="csY3" fmla="*/ 109538 h 1128713"/>
              <a:gd name="csX4" fmla="*/ 57150 w 1223962"/>
              <a:gd name="csY4" fmla="*/ 33338 h 1128713"/>
              <a:gd name="csX5" fmla="*/ 119062 w 1223962"/>
              <a:gd name="csY5" fmla="*/ 76200 h 1128713"/>
              <a:gd name="csX6" fmla="*/ 190500 w 1223962"/>
              <a:gd name="csY6" fmla="*/ 33338 h 1128713"/>
              <a:gd name="csX7" fmla="*/ 347662 w 1223962"/>
              <a:gd name="csY7" fmla="*/ 28575 h 1128713"/>
              <a:gd name="csX8" fmla="*/ 385762 w 1223962"/>
              <a:gd name="csY8" fmla="*/ 0 h 1128713"/>
              <a:gd name="csX9" fmla="*/ 428625 w 1223962"/>
              <a:gd name="csY9" fmla="*/ 28575 h 1128713"/>
              <a:gd name="csX10" fmla="*/ 357187 w 1223962"/>
              <a:gd name="csY10" fmla="*/ 76200 h 1128713"/>
              <a:gd name="csX11" fmla="*/ 190500 w 1223962"/>
              <a:gd name="csY11" fmla="*/ 85725 h 1128713"/>
              <a:gd name="csX12" fmla="*/ 142875 w 1223962"/>
              <a:gd name="csY12" fmla="*/ 104775 h 1128713"/>
              <a:gd name="csX13" fmla="*/ 152400 w 1223962"/>
              <a:gd name="csY13" fmla="*/ 195263 h 1128713"/>
              <a:gd name="csX14" fmla="*/ 304800 w 1223962"/>
              <a:gd name="csY14" fmla="*/ 295275 h 1128713"/>
              <a:gd name="csX15" fmla="*/ 423862 w 1223962"/>
              <a:gd name="csY15" fmla="*/ 138113 h 1128713"/>
              <a:gd name="csX16" fmla="*/ 490537 w 1223962"/>
              <a:gd name="csY16" fmla="*/ 123825 h 1128713"/>
              <a:gd name="csX17" fmla="*/ 1223962 w 1223962"/>
              <a:gd name="csY17" fmla="*/ 633413 h 1128713"/>
              <a:gd name="csX18" fmla="*/ 876300 w 1223962"/>
              <a:gd name="csY18" fmla="*/ 1128713 h 1128713"/>
              <a:gd name="csX19" fmla="*/ 809625 w 1223962"/>
              <a:gd name="csY19" fmla="*/ 1128713 h 1128713"/>
              <a:gd name="csX0" fmla="*/ 809625 w 1223962"/>
              <a:gd name="csY0" fmla="*/ 1128713 h 1128713"/>
              <a:gd name="csX1" fmla="*/ 57150 w 1223962"/>
              <a:gd name="csY1" fmla="*/ 600075 h 1128713"/>
              <a:gd name="csX2" fmla="*/ 0 w 1223962"/>
              <a:gd name="csY2" fmla="*/ 109538 h 1128713"/>
              <a:gd name="csX3" fmla="*/ 57150 w 1223962"/>
              <a:gd name="csY3" fmla="*/ 33338 h 1128713"/>
              <a:gd name="csX4" fmla="*/ 119062 w 1223962"/>
              <a:gd name="csY4" fmla="*/ 76200 h 1128713"/>
              <a:gd name="csX5" fmla="*/ 190500 w 1223962"/>
              <a:gd name="csY5" fmla="*/ 33338 h 1128713"/>
              <a:gd name="csX6" fmla="*/ 347662 w 1223962"/>
              <a:gd name="csY6" fmla="*/ 28575 h 1128713"/>
              <a:gd name="csX7" fmla="*/ 385762 w 1223962"/>
              <a:gd name="csY7" fmla="*/ 0 h 1128713"/>
              <a:gd name="csX8" fmla="*/ 428625 w 1223962"/>
              <a:gd name="csY8" fmla="*/ 28575 h 1128713"/>
              <a:gd name="csX9" fmla="*/ 357187 w 1223962"/>
              <a:gd name="csY9" fmla="*/ 76200 h 1128713"/>
              <a:gd name="csX10" fmla="*/ 190500 w 1223962"/>
              <a:gd name="csY10" fmla="*/ 85725 h 1128713"/>
              <a:gd name="csX11" fmla="*/ 142875 w 1223962"/>
              <a:gd name="csY11" fmla="*/ 104775 h 1128713"/>
              <a:gd name="csX12" fmla="*/ 152400 w 1223962"/>
              <a:gd name="csY12" fmla="*/ 195263 h 1128713"/>
              <a:gd name="csX13" fmla="*/ 304800 w 1223962"/>
              <a:gd name="csY13" fmla="*/ 295275 h 1128713"/>
              <a:gd name="csX14" fmla="*/ 423862 w 1223962"/>
              <a:gd name="csY14" fmla="*/ 138113 h 1128713"/>
              <a:gd name="csX15" fmla="*/ 490537 w 1223962"/>
              <a:gd name="csY15" fmla="*/ 123825 h 1128713"/>
              <a:gd name="csX16" fmla="*/ 1223962 w 1223962"/>
              <a:gd name="csY16" fmla="*/ 633413 h 1128713"/>
              <a:gd name="csX17" fmla="*/ 876300 w 1223962"/>
              <a:gd name="csY17" fmla="*/ 1128713 h 1128713"/>
              <a:gd name="csX18" fmla="*/ 809625 w 1223962"/>
              <a:gd name="csY18" fmla="*/ 1128713 h 1128713"/>
              <a:gd name="csX0" fmla="*/ 809625 w 1223962"/>
              <a:gd name="csY0" fmla="*/ 1128713 h 1128713"/>
              <a:gd name="csX1" fmla="*/ 57150 w 1223962"/>
              <a:gd name="csY1" fmla="*/ 600075 h 1128713"/>
              <a:gd name="csX2" fmla="*/ 0 w 1223962"/>
              <a:gd name="csY2" fmla="*/ 109538 h 1128713"/>
              <a:gd name="csX3" fmla="*/ 57150 w 1223962"/>
              <a:gd name="csY3" fmla="*/ 33338 h 1128713"/>
              <a:gd name="csX4" fmla="*/ 119062 w 1223962"/>
              <a:gd name="csY4" fmla="*/ 76200 h 1128713"/>
              <a:gd name="csX5" fmla="*/ 190500 w 1223962"/>
              <a:gd name="csY5" fmla="*/ 33338 h 1128713"/>
              <a:gd name="csX6" fmla="*/ 347662 w 1223962"/>
              <a:gd name="csY6" fmla="*/ 28575 h 1128713"/>
              <a:gd name="csX7" fmla="*/ 385762 w 1223962"/>
              <a:gd name="csY7" fmla="*/ 0 h 1128713"/>
              <a:gd name="csX8" fmla="*/ 357187 w 1223962"/>
              <a:gd name="csY8" fmla="*/ 76200 h 1128713"/>
              <a:gd name="csX9" fmla="*/ 190500 w 1223962"/>
              <a:gd name="csY9" fmla="*/ 85725 h 1128713"/>
              <a:gd name="csX10" fmla="*/ 142875 w 1223962"/>
              <a:gd name="csY10" fmla="*/ 104775 h 1128713"/>
              <a:gd name="csX11" fmla="*/ 152400 w 1223962"/>
              <a:gd name="csY11" fmla="*/ 195263 h 1128713"/>
              <a:gd name="csX12" fmla="*/ 304800 w 1223962"/>
              <a:gd name="csY12" fmla="*/ 295275 h 1128713"/>
              <a:gd name="csX13" fmla="*/ 423862 w 1223962"/>
              <a:gd name="csY13" fmla="*/ 138113 h 1128713"/>
              <a:gd name="csX14" fmla="*/ 490537 w 1223962"/>
              <a:gd name="csY14" fmla="*/ 123825 h 1128713"/>
              <a:gd name="csX15" fmla="*/ 1223962 w 1223962"/>
              <a:gd name="csY15" fmla="*/ 633413 h 1128713"/>
              <a:gd name="csX16" fmla="*/ 876300 w 1223962"/>
              <a:gd name="csY16" fmla="*/ 1128713 h 1128713"/>
              <a:gd name="csX17" fmla="*/ 809625 w 1223962"/>
              <a:gd name="csY17" fmla="*/ 1128713 h 1128713"/>
              <a:gd name="csX0" fmla="*/ 809625 w 1223962"/>
              <a:gd name="csY0" fmla="*/ 1100138 h 1100138"/>
              <a:gd name="csX1" fmla="*/ 57150 w 1223962"/>
              <a:gd name="csY1" fmla="*/ 571500 h 1100138"/>
              <a:gd name="csX2" fmla="*/ 0 w 1223962"/>
              <a:gd name="csY2" fmla="*/ 80963 h 1100138"/>
              <a:gd name="csX3" fmla="*/ 57150 w 1223962"/>
              <a:gd name="csY3" fmla="*/ 4763 h 1100138"/>
              <a:gd name="csX4" fmla="*/ 119062 w 1223962"/>
              <a:gd name="csY4" fmla="*/ 47625 h 1100138"/>
              <a:gd name="csX5" fmla="*/ 190500 w 1223962"/>
              <a:gd name="csY5" fmla="*/ 4763 h 1100138"/>
              <a:gd name="csX6" fmla="*/ 347662 w 1223962"/>
              <a:gd name="csY6" fmla="*/ 0 h 1100138"/>
              <a:gd name="csX7" fmla="*/ 357187 w 1223962"/>
              <a:gd name="csY7" fmla="*/ 47625 h 1100138"/>
              <a:gd name="csX8" fmla="*/ 190500 w 1223962"/>
              <a:gd name="csY8" fmla="*/ 57150 h 1100138"/>
              <a:gd name="csX9" fmla="*/ 142875 w 1223962"/>
              <a:gd name="csY9" fmla="*/ 76200 h 1100138"/>
              <a:gd name="csX10" fmla="*/ 152400 w 1223962"/>
              <a:gd name="csY10" fmla="*/ 166688 h 1100138"/>
              <a:gd name="csX11" fmla="*/ 304800 w 1223962"/>
              <a:gd name="csY11" fmla="*/ 266700 h 1100138"/>
              <a:gd name="csX12" fmla="*/ 423862 w 1223962"/>
              <a:gd name="csY12" fmla="*/ 109538 h 1100138"/>
              <a:gd name="csX13" fmla="*/ 490537 w 1223962"/>
              <a:gd name="csY13" fmla="*/ 95250 h 1100138"/>
              <a:gd name="csX14" fmla="*/ 1223962 w 1223962"/>
              <a:gd name="csY14" fmla="*/ 604838 h 1100138"/>
              <a:gd name="csX15" fmla="*/ 876300 w 1223962"/>
              <a:gd name="csY15" fmla="*/ 1100138 h 1100138"/>
              <a:gd name="csX16" fmla="*/ 809625 w 1223962"/>
              <a:gd name="csY16" fmla="*/ 1100138 h 1100138"/>
              <a:gd name="csX0" fmla="*/ 809625 w 1223962"/>
              <a:gd name="csY0" fmla="*/ 1100138 h 1100138"/>
              <a:gd name="csX1" fmla="*/ 57150 w 1223962"/>
              <a:gd name="csY1" fmla="*/ 571500 h 1100138"/>
              <a:gd name="csX2" fmla="*/ 0 w 1223962"/>
              <a:gd name="csY2" fmla="*/ 80963 h 1100138"/>
              <a:gd name="csX3" fmla="*/ 57150 w 1223962"/>
              <a:gd name="csY3" fmla="*/ 4763 h 1100138"/>
              <a:gd name="csX4" fmla="*/ 119062 w 1223962"/>
              <a:gd name="csY4" fmla="*/ 47625 h 1100138"/>
              <a:gd name="csX5" fmla="*/ 190500 w 1223962"/>
              <a:gd name="csY5" fmla="*/ 4763 h 1100138"/>
              <a:gd name="csX6" fmla="*/ 347662 w 1223962"/>
              <a:gd name="csY6" fmla="*/ 0 h 1100138"/>
              <a:gd name="csX7" fmla="*/ 190500 w 1223962"/>
              <a:gd name="csY7" fmla="*/ 57150 h 1100138"/>
              <a:gd name="csX8" fmla="*/ 142875 w 1223962"/>
              <a:gd name="csY8" fmla="*/ 76200 h 1100138"/>
              <a:gd name="csX9" fmla="*/ 152400 w 1223962"/>
              <a:gd name="csY9" fmla="*/ 166688 h 1100138"/>
              <a:gd name="csX10" fmla="*/ 304800 w 1223962"/>
              <a:gd name="csY10" fmla="*/ 266700 h 1100138"/>
              <a:gd name="csX11" fmla="*/ 423862 w 1223962"/>
              <a:gd name="csY11" fmla="*/ 109538 h 1100138"/>
              <a:gd name="csX12" fmla="*/ 490537 w 1223962"/>
              <a:gd name="csY12" fmla="*/ 95250 h 1100138"/>
              <a:gd name="csX13" fmla="*/ 1223962 w 1223962"/>
              <a:gd name="csY13" fmla="*/ 604838 h 1100138"/>
              <a:gd name="csX14" fmla="*/ 876300 w 1223962"/>
              <a:gd name="csY14" fmla="*/ 1100138 h 1100138"/>
              <a:gd name="csX15" fmla="*/ 809625 w 1223962"/>
              <a:gd name="csY15" fmla="*/ 1100138 h 1100138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90500 w 1223962"/>
              <a:gd name="csY5" fmla="*/ 0 h 1095375"/>
              <a:gd name="csX6" fmla="*/ 190500 w 1223962"/>
              <a:gd name="csY6" fmla="*/ 52387 h 1095375"/>
              <a:gd name="csX7" fmla="*/ 142875 w 1223962"/>
              <a:gd name="csY7" fmla="*/ 71437 h 1095375"/>
              <a:gd name="csX8" fmla="*/ 152400 w 1223962"/>
              <a:gd name="csY8" fmla="*/ 161925 h 1095375"/>
              <a:gd name="csX9" fmla="*/ 304800 w 1223962"/>
              <a:gd name="csY9" fmla="*/ 261937 h 1095375"/>
              <a:gd name="csX10" fmla="*/ 423862 w 1223962"/>
              <a:gd name="csY10" fmla="*/ 104775 h 1095375"/>
              <a:gd name="csX11" fmla="*/ 490537 w 1223962"/>
              <a:gd name="csY11" fmla="*/ 90487 h 1095375"/>
              <a:gd name="csX12" fmla="*/ 1223962 w 1223962"/>
              <a:gd name="csY12" fmla="*/ 600075 h 1095375"/>
              <a:gd name="csX13" fmla="*/ 876300 w 1223962"/>
              <a:gd name="csY13" fmla="*/ 1095375 h 1095375"/>
              <a:gd name="csX14" fmla="*/ 809625 w 1223962"/>
              <a:gd name="csY14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90500 w 1223962"/>
              <a:gd name="csY5" fmla="*/ 52387 h 1095375"/>
              <a:gd name="csX6" fmla="*/ 142875 w 1223962"/>
              <a:gd name="csY6" fmla="*/ 71437 h 1095375"/>
              <a:gd name="csX7" fmla="*/ 152400 w 1223962"/>
              <a:gd name="csY7" fmla="*/ 161925 h 1095375"/>
              <a:gd name="csX8" fmla="*/ 304800 w 1223962"/>
              <a:gd name="csY8" fmla="*/ 261937 h 1095375"/>
              <a:gd name="csX9" fmla="*/ 423862 w 1223962"/>
              <a:gd name="csY9" fmla="*/ 104775 h 1095375"/>
              <a:gd name="csX10" fmla="*/ 490537 w 1223962"/>
              <a:gd name="csY10" fmla="*/ 90487 h 1095375"/>
              <a:gd name="csX11" fmla="*/ 1223962 w 1223962"/>
              <a:gd name="csY11" fmla="*/ 600075 h 1095375"/>
              <a:gd name="csX12" fmla="*/ 876300 w 1223962"/>
              <a:gd name="csY12" fmla="*/ 1095375 h 1095375"/>
              <a:gd name="csX13" fmla="*/ 809625 w 1223962"/>
              <a:gd name="csY13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42875 w 1223962"/>
              <a:gd name="csY5" fmla="*/ 71437 h 1095375"/>
              <a:gd name="csX6" fmla="*/ 152400 w 1223962"/>
              <a:gd name="csY6" fmla="*/ 161925 h 1095375"/>
              <a:gd name="csX7" fmla="*/ 304800 w 1223962"/>
              <a:gd name="csY7" fmla="*/ 261937 h 1095375"/>
              <a:gd name="csX8" fmla="*/ 423862 w 1223962"/>
              <a:gd name="csY8" fmla="*/ 104775 h 1095375"/>
              <a:gd name="csX9" fmla="*/ 490537 w 1223962"/>
              <a:gd name="csY9" fmla="*/ 90487 h 1095375"/>
              <a:gd name="csX10" fmla="*/ 1223962 w 1223962"/>
              <a:gd name="csY10" fmla="*/ 600075 h 1095375"/>
              <a:gd name="csX11" fmla="*/ 876300 w 1223962"/>
              <a:gd name="csY11" fmla="*/ 1095375 h 1095375"/>
              <a:gd name="csX12" fmla="*/ 809625 w 1223962"/>
              <a:gd name="csY12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52400 w 1223962"/>
              <a:gd name="csY5" fmla="*/ 161925 h 1095375"/>
              <a:gd name="csX6" fmla="*/ 304800 w 1223962"/>
              <a:gd name="csY6" fmla="*/ 261937 h 1095375"/>
              <a:gd name="csX7" fmla="*/ 423862 w 1223962"/>
              <a:gd name="csY7" fmla="*/ 104775 h 1095375"/>
              <a:gd name="csX8" fmla="*/ 490537 w 1223962"/>
              <a:gd name="csY8" fmla="*/ 90487 h 1095375"/>
              <a:gd name="csX9" fmla="*/ 1223962 w 1223962"/>
              <a:gd name="csY9" fmla="*/ 600075 h 1095375"/>
              <a:gd name="csX10" fmla="*/ 876300 w 1223962"/>
              <a:gd name="csY10" fmla="*/ 1095375 h 1095375"/>
              <a:gd name="csX11" fmla="*/ 809625 w 1223962"/>
              <a:gd name="csY11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52400 w 1223962"/>
              <a:gd name="csY4" fmla="*/ 161925 h 1095375"/>
              <a:gd name="csX5" fmla="*/ 304800 w 1223962"/>
              <a:gd name="csY5" fmla="*/ 261937 h 1095375"/>
              <a:gd name="csX6" fmla="*/ 423862 w 1223962"/>
              <a:gd name="csY6" fmla="*/ 104775 h 1095375"/>
              <a:gd name="csX7" fmla="*/ 490537 w 1223962"/>
              <a:gd name="csY7" fmla="*/ 90487 h 1095375"/>
              <a:gd name="csX8" fmla="*/ 1223962 w 1223962"/>
              <a:gd name="csY8" fmla="*/ 600075 h 1095375"/>
              <a:gd name="csX9" fmla="*/ 876300 w 1223962"/>
              <a:gd name="csY9" fmla="*/ 1095375 h 1095375"/>
              <a:gd name="csX10" fmla="*/ 809625 w 1223962"/>
              <a:gd name="csY10" fmla="*/ 1095375 h 1095375"/>
              <a:gd name="csX0" fmla="*/ 809625 w 1223962"/>
              <a:gd name="csY0" fmla="*/ 1019175 h 1019175"/>
              <a:gd name="csX1" fmla="*/ 57150 w 1223962"/>
              <a:gd name="csY1" fmla="*/ 490537 h 1019175"/>
              <a:gd name="csX2" fmla="*/ 0 w 1223962"/>
              <a:gd name="csY2" fmla="*/ 0 h 1019175"/>
              <a:gd name="csX3" fmla="*/ 152400 w 1223962"/>
              <a:gd name="csY3" fmla="*/ 85725 h 1019175"/>
              <a:gd name="csX4" fmla="*/ 304800 w 1223962"/>
              <a:gd name="csY4" fmla="*/ 185737 h 1019175"/>
              <a:gd name="csX5" fmla="*/ 423862 w 1223962"/>
              <a:gd name="csY5" fmla="*/ 28575 h 1019175"/>
              <a:gd name="csX6" fmla="*/ 490537 w 1223962"/>
              <a:gd name="csY6" fmla="*/ 14287 h 1019175"/>
              <a:gd name="csX7" fmla="*/ 1223962 w 1223962"/>
              <a:gd name="csY7" fmla="*/ 523875 h 1019175"/>
              <a:gd name="csX8" fmla="*/ 876300 w 1223962"/>
              <a:gd name="csY8" fmla="*/ 1019175 h 1019175"/>
              <a:gd name="csX9" fmla="*/ 809625 w 1223962"/>
              <a:gd name="csY9" fmla="*/ 1019175 h 1019175"/>
              <a:gd name="csX0" fmla="*/ 809625 w 1223962"/>
              <a:gd name="csY0" fmla="*/ 1019175 h 1019175"/>
              <a:gd name="csX1" fmla="*/ 57150 w 1223962"/>
              <a:gd name="csY1" fmla="*/ 490537 h 1019175"/>
              <a:gd name="csX2" fmla="*/ 0 w 1223962"/>
              <a:gd name="csY2" fmla="*/ 0 h 1019175"/>
              <a:gd name="csX3" fmla="*/ 304800 w 1223962"/>
              <a:gd name="csY3" fmla="*/ 185737 h 1019175"/>
              <a:gd name="csX4" fmla="*/ 423862 w 1223962"/>
              <a:gd name="csY4" fmla="*/ 28575 h 1019175"/>
              <a:gd name="csX5" fmla="*/ 490537 w 1223962"/>
              <a:gd name="csY5" fmla="*/ 14287 h 1019175"/>
              <a:gd name="csX6" fmla="*/ 1223962 w 1223962"/>
              <a:gd name="csY6" fmla="*/ 523875 h 1019175"/>
              <a:gd name="csX7" fmla="*/ 876300 w 1223962"/>
              <a:gd name="csY7" fmla="*/ 1019175 h 1019175"/>
              <a:gd name="csX8" fmla="*/ 809625 w 1223962"/>
              <a:gd name="csY8" fmla="*/ 1019175 h 1019175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247650 w 1166812"/>
              <a:gd name="csY2" fmla="*/ 171450 h 1004888"/>
              <a:gd name="csX3" fmla="*/ 366712 w 1166812"/>
              <a:gd name="csY3" fmla="*/ 14288 h 1004888"/>
              <a:gd name="csX4" fmla="*/ 433387 w 1166812"/>
              <a:gd name="csY4" fmla="*/ 0 h 1004888"/>
              <a:gd name="csX5" fmla="*/ 1166812 w 1166812"/>
              <a:gd name="csY5" fmla="*/ 509588 h 1004888"/>
              <a:gd name="csX6" fmla="*/ 819150 w 1166812"/>
              <a:gd name="csY6" fmla="*/ 1004888 h 1004888"/>
              <a:gd name="csX7" fmla="*/ 752475 w 1166812"/>
              <a:gd name="csY7" fmla="*/ 1004888 h 1004888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366712 w 1166812"/>
              <a:gd name="csY2" fmla="*/ 14288 h 1004888"/>
              <a:gd name="csX3" fmla="*/ 433387 w 1166812"/>
              <a:gd name="csY3" fmla="*/ 0 h 1004888"/>
              <a:gd name="csX4" fmla="*/ 1166812 w 1166812"/>
              <a:gd name="csY4" fmla="*/ 509588 h 1004888"/>
              <a:gd name="csX5" fmla="*/ 819150 w 1166812"/>
              <a:gd name="csY5" fmla="*/ 1004888 h 1004888"/>
              <a:gd name="csX6" fmla="*/ 752475 w 1166812"/>
              <a:gd name="csY6" fmla="*/ 1004888 h 1004888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335756 w 1166812"/>
              <a:gd name="csY2" fmla="*/ 107157 h 1004888"/>
              <a:gd name="csX3" fmla="*/ 433387 w 1166812"/>
              <a:gd name="csY3" fmla="*/ 0 h 1004888"/>
              <a:gd name="csX4" fmla="*/ 1166812 w 1166812"/>
              <a:gd name="csY4" fmla="*/ 509588 h 1004888"/>
              <a:gd name="csX5" fmla="*/ 819150 w 1166812"/>
              <a:gd name="csY5" fmla="*/ 1004888 h 1004888"/>
              <a:gd name="csX6" fmla="*/ 752475 w 1166812"/>
              <a:gd name="csY6" fmla="*/ 1004888 h 1004888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428625 w 1166812"/>
              <a:gd name="csY2" fmla="*/ 207170 h 1004888"/>
              <a:gd name="csX3" fmla="*/ 433387 w 1166812"/>
              <a:gd name="csY3" fmla="*/ 0 h 1004888"/>
              <a:gd name="csX4" fmla="*/ 1166812 w 1166812"/>
              <a:gd name="csY4" fmla="*/ 509588 h 1004888"/>
              <a:gd name="csX5" fmla="*/ 819150 w 1166812"/>
              <a:gd name="csY5" fmla="*/ 1004888 h 1004888"/>
              <a:gd name="csX6" fmla="*/ 752475 w 1166812"/>
              <a:gd name="csY6" fmla="*/ 1004888 h 1004888"/>
              <a:gd name="csX0" fmla="*/ 571500 w 985837"/>
              <a:gd name="csY0" fmla="*/ 1004888 h 1004888"/>
              <a:gd name="csX1" fmla="*/ 0 w 985837"/>
              <a:gd name="csY1" fmla="*/ 523875 h 1004888"/>
              <a:gd name="csX2" fmla="*/ 247650 w 985837"/>
              <a:gd name="csY2" fmla="*/ 207170 h 1004888"/>
              <a:gd name="csX3" fmla="*/ 252412 w 985837"/>
              <a:gd name="csY3" fmla="*/ 0 h 1004888"/>
              <a:gd name="csX4" fmla="*/ 985837 w 985837"/>
              <a:gd name="csY4" fmla="*/ 509588 h 1004888"/>
              <a:gd name="csX5" fmla="*/ 638175 w 985837"/>
              <a:gd name="csY5" fmla="*/ 1004888 h 1004888"/>
              <a:gd name="csX6" fmla="*/ 571500 w 985837"/>
              <a:gd name="csY6" fmla="*/ 1004888 h 1004888"/>
              <a:gd name="csX0" fmla="*/ 719137 w 1133474"/>
              <a:gd name="csY0" fmla="*/ 1004888 h 1004888"/>
              <a:gd name="csX1" fmla="*/ 0 w 1133474"/>
              <a:gd name="csY1" fmla="*/ 509588 h 1004888"/>
              <a:gd name="csX2" fmla="*/ 395287 w 1133474"/>
              <a:gd name="csY2" fmla="*/ 207170 h 1004888"/>
              <a:gd name="csX3" fmla="*/ 400049 w 1133474"/>
              <a:gd name="csY3" fmla="*/ 0 h 1004888"/>
              <a:gd name="csX4" fmla="*/ 1133474 w 1133474"/>
              <a:gd name="csY4" fmla="*/ 509588 h 1004888"/>
              <a:gd name="csX5" fmla="*/ 785812 w 1133474"/>
              <a:gd name="csY5" fmla="*/ 1004888 h 1004888"/>
              <a:gd name="csX6" fmla="*/ 719137 w 1133474"/>
              <a:gd name="csY6" fmla="*/ 1004888 h 1004888"/>
              <a:gd name="csX0" fmla="*/ 719137 w 1133474"/>
              <a:gd name="csY0" fmla="*/ 1004888 h 1004888"/>
              <a:gd name="csX1" fmla="*/ 0 w 1133474"/>
              <a:gd name="csY1" fmla="*/ 509588 h 1004888"/>
              <a:gd name="csX2" fmla="*/ 333375 w 1133474"/>
              <a:gd name="csY2" fmla="*/ 21433 h 1004888"/>
              <a:gd name="csX3" fmla="*/ 400049 w 1133474"/>
              <a:gd name="csY3" fmla="*/ 0 h 1004888"/>
              <a:gd name="csX4" fmla="*/ 1133474 w 1133474"/>
              <a:gd name="csY4" fmla="*/ 509588 h 1004888"/>
              <a:gd name="csX5" fmla="*/ 785812 w 1133474"/>
              <a:gd name="csY5" fmla="*/ 1004888 h 1004888"/>
              <a:gd name="csX6" fmla="*/ 719137 w 1133474"/>
              <a:gd name="csY6" fmla="*/ 1004888 h 10048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1133474" h="1004888">
                <a:moveTo>
                  <a:pt x="719137" y="1004888"/>
                </a:moveTo>
                <a:lnTo>
                  <a:pt x="0" y="509588"/>
                </a:lnTo>
                <a:lnTo>
                  <a:pt x="333375" y="21433"/>
                </a:lnTo>
                <a:lnTo>
                  <a:pt x="400049" y="0"/>
                </a:lnTo>
                <a:lnTo>
                  <a:pt x="1133474" y="509588"/>
                </a:lnTo>
                <a:lnTo>
                  <a:pt x="785812" y="1004888"/>
                </a:lnTo>
                <a:lnTo>
                  <a:pt x="719137" y="1004888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4A566DC7-C753-A3C8-B6C4-BA1274C6B742}"/>
              </a:ext>
            </a:extLst>
          </p:cNvPr>
          <p:cNvSpPr/>
          <p:nvPr/>
        </p:nvSpPr>
        <p:spPr>
          <a:xfrm>
            <a:off x="4376236" y="4600623"/>
            <a:ext cx="514350" cy="621507"/>
          </a:xfrm>
          <a:custGeom>
            <a:avLst/>
            <a:gdLst>
              <a:gd name="connsiteX0" fmla="*/ 895350 w 1309687"/>
              <a:gd name="connsiteY0" fmla="*/ 1128713 h 1128713"/>
              <a:gd name="connsiteX1" fmla="*/ 142875 w 1309687"/>
              <a:gd name="connsiteY1" fmla="*/ 600075 h 1128713"/>
              <a:gd name="connsiteX2" fmla="*/ 0 w 1309687"/>
              <a:gd name="connsiteY2" fmla="*/ 290513 h 1128713"/>
              <a:gd name="connsiteX3" fmla="*/ 114300 w 1309687"/>
              <a:gd name="connsiteY3" fmla="*/ 147638 h 1128713"/>
              <a:gd name="connsiteX4" fmla="*/ 85725 w 1309687"/>
              <a:gd name="connsiteY4" fmla="*/ 109538 h 1128713"/>
              <a:gd name="connsiteX5" fmla="*/ 142875 w 1309687"/>
              <a:gd name="connsiteY5" fmla="*/ 33338 h 1128713"/>
              <a:gd name="connsiteX6" fmla="*/ 204787 w 1309687"/>
              <a:gd name="connsiteY6" fmla="*/ 76200 h 1128713"/>
              <a:gd name="connsiteX7" fmla="*/ 276225 w 1309687"/>
              <a:gd name="connsiteY7" fmla="*/ 33338 h 1128713"/>
              <a:gd name="connsiteX8" fmla="*/ 433387 w 1309687"/>
              <a:gd name="connsiteY8" fmla="*/ 28575 h 1128713"/>
              <a:gd name="connsiteX9" fmla="*/ 471487 w 1309687"/>
              <a:gd name="connsiteY9" fmla="*/ 0 h 1128713"/>
              <a:gd name="connsiteX10" fmla="*/ 514350 w 1309687"/>
              <a:gd name="connsiteY10" fmla="*/ 28575 h 1128713"/>
              <a:gd name="connsiteX11" fmla="*/ 442912 w 1309687"/>
              <a:gd name="connsiteY11" fmla="*/ 76200 h 1128713"/>
              <a:gd name="connsiteX12" fmla="*/ 276225 w 1309687"/>
              <a:gd name="connsiteY12" fmla="*/ 85725 h 1128713"/>
              <a:gd name="connsiteX13" fmla="*/ 228600 w 1309687"/>
              <a:gd name="connsiteY13" fmla="*/ 104775 h 1128713"/>
              <a:gd name="connsiteX14" fmla="*/ 238125 w 1309687"/>
              <a:gd name="connsiteY14" fmla="*/ 195263 h 1128713"/>
              <a:gd name="connsiteX15" fmla="*/ 390525 w 1309687"/>
              <a:gd name="connsiteY15" fmla="*/ 295275 h 1128713"/>
              <a:gd name="connsiteX16" fmla="*/ 509587 w 1309687"/>
              <a:gd name="connsiteY16" fmla="*/ 138113 h 1128713"/>
              <a:gd name="connsiteX17" fmla="*/ 576262 w 1309687"/>
              <a:gd name="connsiteY17" fmla="*/ 123825 h 1128713"/>
              <a:gd name="connsiteX18" fmla="*/ 1309687 w 1309687"/>
              <a:gd name="connsiteY18" fmla="*/ 633413 h 1128713"/>
              <a:gd name="connsiteX19" fmla="*/ 962025 w 1309687"/>
              <a:gd name="connsiteY19" fmla="*/ 1128713 h 1128713"/>
              <a:gd name="connsiteX20" fmla="*/ 895350 w 1309687"/>
              <a:gd name="connsiteY20" fmla="*/ 1128713 h 1128713"/>
              <a:gd name="csX0" fmla="*/ 895350 w 1309687"/>
              <a:gd name="csY0" fmla="*/ 1128713 h 1128713"/>
              <a:gd name="csX1" fmla="*/ 142875 w 1309687"/>
              <a:gd name="csY1" fmla="*/ 600075 h 1128713"/>
              <a:gd name="csX2" fmla="*/ 0 w 1309687"/>
              <a:gd name="csY2" fmla="*/ 290513 h 1128713"/>
              <a:gd name="csX3" fmla="*/ 114300 w 1309687"/>
              <a:gd name="csY3" fmla="*/ 147638 h 1128713"/>
              <a:gd name="csX4" fmla="*/ 85725 w 1309687"/>
              <a:gd name="csY4" fmla="*/ 109538 h 1128713"/>
              <a:gd name="csX5" fmla="*/ 142875 w 1309687"/>
              <a:gd name="csY5" fmla="*/ 33338 h 1128713"/>
              <a:gd name="csX6" fmla="*/ 204787 w 1309687"/>
              <a:gd name="csY6" fmla="*/ 76200 h 1128713"/>
              <a:gd name="csX7" fmla="*/ 276225 w 1309687"/>
              <a:gd name="csY7" fmla="*/ 33338 h 1128713"/>
              <a:gd name="csX8" fmla="*/ 433387 w 1309687"/>
              <a:gd name="csY8" fmla="*/ 28575 h 1128713"/>
              <a:gd name="csX9" fmla="*/ 471487 w 1309687"/>
              <a:gd name="csY9" fmla="*/ 0 h 1128713"/>
              <a:gd name="csX10" fmla="*/ 514350 w 1309687"/>
              <a:gd name="csY10" fmla="*/ 28575 h 1128713"/>
              <a:gd name="csX11" fmla="*/ 442912 w 1309687"/>
              <a:gd name="csY11" fmla="*/ 76200 h 1128713"/>
              <a:gd name="csX12" fmla="*/ 276225 w 1309687"/>
              <a:gd name="csY12" fmla="*/ 85725 h 1128713"/>
              <a:gd name="csX13" fmla="*/ 228600 w 1309687"/>
              <a:gd name="csY13" fmla="*/ 104775 h 1128713"/>
              <a:gd name="csX14" fmla="*/ 238125 w 1309687"/>
              <a:gd name="csY14" fmla="*/ 195263 h 1128713"/>
              <a:gd name="csX15" fmla="*/ 390525 w 1309687"/>
              <a:gd name="csY15" fmla="*/ 295275 h 1128713"/>
              <a:gd name="csX16" fmla="*/ 509587 w 1309687"/>
              <a:gd name="csY16" fmla="*/ 138113 h 1128713"/>
              <a:gd name="csX17" fmla="*/ 576262 w 1309687"/>
              <a:gd name="csY17" fmla="*/ 123825 h 1128713"/>
              <a:gd name="csX18" fmla="*/ 1309687 w 1309687"/>
              <a:gd name="csY18" fmla="*/ 633413 h 1128713"/>
              <a:gd name="csX19" fmla="*/ 895350 w 1309687"/>
              <a:gd name="csY19" fmla="*/ 1128713 h 1128713"/>
              <a:gd name="csX0" fmla="*/ 1309687 w 1309687"/>
              <a:gd name="csY0" fmla="*/ 633413 h 633413"/>
              <a:gd name="csX1" fmla="*/ 142875 w 1309687"/>
              <a:gd name="csY1" fmla="*/ 600075 h 633413"/>
              <a:gd name="csX2" fmla="*/ 0 w 1309687"/>
              <a:gd name="csY2" fmla="*/ 290513 h 633413"/>
              <a:gd name="csX3" fmla="*/ 114300 w 1309687"/>
              <a:gd name="csY3" fmla="*/ 147638 h 633413"/>
              <a:gd name="csX4" fmla="*/ 85725 w 1309687"/>
              <a:gd name="csY4" fmla="*/ 109538 h 633413"/>
              <a:gd name="csX5" fmla="*/ 142875 w 1309687"/>
              <a:gd name="csY5" fmla="*/ 33338 h 633413"/>
              <a:gd name="csX6" fmla="*/ 204787 w 1309687"/>
              <a:gd name="csY6" fmla="*/ 76200 h 633413"/>
              <a:gd name="csX7" fmla="*/ 276225 w 1309687"/>
              <a:gd name="csY7" fmla="*/ 33338 h 633413"/>
              <a:gd name="csX8" fmla="*/ 433387 w 1309687"/>
              <a:gd name="csY8" fmla="*/ 28575 h 633413"/>
              <a:gd name="csX9" fmla="*/ 471487 w 1309687"/>
              <a:gd name="csY9" fmla="*/ 0 h 633413"/>
              <a:gd name="csX10" fmla="*/ 514350 w 1309687"/>
              <a:gd name="csY10" fmla="*/ 28575 h 633413"/>
              <a:gd name="csX11" fmla="*/ 442912 w 1309687"/>
              <a:gd name="csY11" fmla="*/ 76200 h 633413"/>
              <a:gd name="csX12" fmla="*/ 276225 w 1309687"/>
              <a:gd name="csY12" fmla="*/ 85725 h 633413"/>
              <a:gd name="csX13" fmla="*/ 228600 w 1309687"/>
              <a:gd name="csY13" fmla="*/ 104775 h 633413"/>
              <a:gd name="csX14" fmla="*/ 238125 w 1309687"/>
              <a:gd name="csY14" fmla="*/ 195263 h 633413"/>
              <a:gd name="csX15" fmla="*/ 390525 w 1309687"/>
              <a:gd name="csY15" fmla="*/ 295275 h 633413"/>
              <a:gd name="csX16" fmla="*/ 509587 w 1309687"/>
              <a:gd name="csY16" fmla="*/ 138113 h 633413"/>
              <a:gd name="csX17" fmla="*/ 576262 w 1309687"/>
              <a:gd name="csY17" fmla="*/ 123825 h 633413"/>
              <a:gd name="csX18" fmla="*/ 1309687 w 1309687"/>
              <a:gd name="csY18" fmla="*/ 633413 h 633413"/>
              <a:gd name="csX0" fmla="*/ 576262 w 576262"/>
              <a:gd name="csY0" fmla="*/ 123825 h 600075"/>
              <a:gd name="csX1" fmla="*/ 142875 w 576262"/>
              <a:gd name="csY1" fmla="*/ 600075 h 600075"/>
              <a:gd name="csX2" fmla="*/ 0 w 576262"/>
              <a:gd name="csY2" fmla="*/ 290513 h 600075"/>
              <a:gd name="csX3" fmla="*/ 114300 w 576262"/>
              <a:gd name="csY3" fmla="*/ 147638 h 600075"/>
              <a:gd name="csX4" fmla="*/ 85725 w 576262"/>
              <a:gd name="csY4" fmla="*/ 109538 h 600075"/>
              <a:gd name="csX5" fmla="*/ 142875 w 576262"/>
              <a:gd name="csY5" fmla="*/ 33338 h 600075"/>
              <a:gd name="csX6" fmla="*/ 204787 w 576262"/>
              <a:gd name="csY6" fmla="*/ 76200 h 600075"/>
              <a:gd name="csX7" fmla="*/ 276225 w 576262"/>
              <a:gd name="csY7" fmla="*/ 33338 h 600075"/>
              <a:gd name="csX8" fmla="*/ 433387 w 576262"/>
              <a:gd name="csY8" fmla="*/ 28575 h 600075"/>
              <a:gd name="csX9" fmla="*/ 471487 w 576262"/>
              <a:gd name="csY9" fmla="*/ 0 h 600075"/>
              <a:gd name="csX10" fmla="*/ 514350 w 576262"/>
              <a:gd name="csY10" fmla="*/ 28575 h 600075"/>
              <a:gd name="csX11" fmla="*/ 442912 w 576262"/>
              <a:gd name="csY11" fmla="*/ 76200 h 600075"/>
              <a:gd name="csX12" fmla="*/ 276225 w 576262"/>
              <a:gd name="csY12" fmla="*/ 85725 h 600075"/>
              <a:gd name="csX13" fmla="*/ 228600 w 576262"/>
              <a:gd name="csY13" fmla="*/ 104775 h 600075"/>
              <a:gd name="csX14" fmla="*/ 238125 w 576262"/>
              <a:gd name="csY14" fmla="*/ 195263 h 600075"/>
              <a:gd name="csX15" fmla="*/ 390525 w 576262"/>
              <a:gd name="csY15" fmla="*/ 295275 h 600075"/>
              <a:gd name="csX16" fmla="*/ 509587 w 576262"/>
              <a:gd name="csY16" fmla="*/ 138113 h 600075"/>
              <a:gd name="csX17" fmla="*/ 576262 w 576262"/>
              <a:gd name="csY17" fmla="*/ 123825 h 600075"/>
              <a:gd name="csX0" fmla="*/ 509587 w 514350"/>
              <a:gd name="csY0" fmla="*/ 138113 h 600075"/>
              <a:gd name="csX1" fmla="*/ 142875 w 514350"/>
              <a:gd name="csY1" fmla="*/ 600075 h 600075"/>
              <a:gd name="csX2" fmla="*/ 0 w 514350"/>
              <a:gd name="csY2" fmla="*/ 290513 h 600075"/>
              <a:gd name="csX3" fmla="*/ 114300 w 514350"/>
              <a:gd name="csY3" fmla="*/ 147638 h 600075"/>
              <a:gd name="csX4" fmla="*/ 85725 w 514350"/>
              <a:gd name="csY4" fmla="*/ 109538 h 600075"/>
              <a:gd name="csX5" fmla="*/ 142875 w 514350"/>
              <a:gd name="csY5" fmla="*/ 33338 h 600075"/>
              <a:gd name="csX6" fmla="*/ 204787 w 514350"/>
              <a:gd name="csY6" fmla="*/ 76200 h 600075"/>
              <a:gd name="csX7" fmla="*/ 276225 w 514350"/>
              <a:gd name="csY7" fmla="*/ 33338 h 600075"/>
              <a:gd name="csX8" fmla="*/ 433387 w 514350"/>
              <a:gd name="csY8" fmla="*/ 28575 h 600075"/>
              <a:gd name="csX9" fmla="*/ 471487 w 514350"/>
              <a:gd name="csY9" fmla="*/ 0 h 600075"/>
              <a:gd name="csX10" fmla="*/ 514350 w 514350"/>
              <a:gd name="csY10" fmla="*/ 28575 h 600075"/>
              <a:gd name="csX11" fmla="*/ 442912 w 514350"/>
              <a:gd name="csY11" fmla="*/ 76200 h 600075"/>
              <a:gd name="csX12" fmla="*/ 276225 w 514350"/>
              <a:gd name="csY12" fmla="*/ 85725 h 600075"/>
              <a:gd name="csX13" fmla="*/ 228600 w 514350"/>
              <a:gd name="csY13" fmla="*/ 104775 h 600075"/>
              <a:gd name="csX14" fmla="*/ 238125 w 514350"/>
              <a:gd name="csY14" fmla="*/ 195263 h 600075"/>
              <a:gd name="csX15" fmla="*/ 390525 w 514350"/>
              <a:gd name="csY15" fmla="*/ 295275 h 600075"/>
              <a:gd name="csX16" fmla="*/ 509587 w 514350"/>
              <a:gd name="csY16" fmla="*/ 138113 h 600075"/>
              <a:gd name="csX0" fmla="*/ 390525 w 514350"/>
              <a:gd name="csY0" fmla="*/ 295275 h 600075"/>
              <a:gd name="csX1" fmla="*/ 142875 w 514350"/>
              <a:gd name="csY1" fmla="*/ 600075 h 600075"/>
              <a:gd name="csX2" fmla="*/ 0 w 514350"/>
              <a:gd name="csY2" fmla="*/ 290513 h 600075"/>
              <a:gd name="csX3" fmla="*/ 114300 w 514350"/>
              <a:gd name="csY3" fmla="*/ 147638 h 600075"/>
              <a:gd name="csX4" fmla="*/ 85725 w 514350"/>
              <a:gd name="csY4" fmla="*/ 109538 h 600075"/>
              <a:gd name="csX5" fmla="*/ 142875 w 514350"/>
              <a:gd name="csY5" fmla="*/ 33338 h 600075"/>
              <a:gd name="csX6" fmla="*/ 204787 w 514350"/>
              <a:gd name="csY6" fmla="*/ 76200 h 600075"/>
              <a:gd name="csX7" fmla="*/ 276225 w 514350"/>
              <a:gd name="csY7" fmla="*/ 33338 h 600075"/>
              <a:gd name="csX8" fmla="*/ 433387 w 514350"/>
              <a:gd name="csY8" fmla="*/ 28575 h 600075"/>
              <a:gd name="csX9" fmla="*/ 471487 w 514350"/>
              <a:gd name="csY9" fmla="*/ 0 h 600075"/>
              <a:gd name="csX10" fmla="*/ 514350 w 514350"/>
              <a:gd name="csY10" fmla="*/ 28575 h 600075"/>
              <a:gd name="csX11" fmla="*/ 442912 w 514350"/>
              <a:gd name="csY11" fmla="*/ 76200 h 600075"/>
              <a:gd name="csX12" fmla="*/ 276225 w 514350"/>
              <a:gd name="csY12" fmla="*/ 85725 h 600075"/>
              <a:gd name="csX13" fmla="*/ 228600 w 514350"/>
              <a:gd name="csY13" fmla="*/ 104775 h 600075"/>
              <a:gd name="csX14" fmla="*/ 238125 w 514350"/>
              <a:gd name="csY14" fmla="*/ 195263 h 600075"/>
              <a:gd name="csX15" fmla="*/ 390525 w 514350"/>
              <a:gd name="csY15" fmla="*/ 295275 h 600075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0 w 514350"/>
              <a:gd name="csY2" fmla="*/ 290513 h 621507"/>
              <a:gd name="csX3" fmla="*/ 114300 w 514350"/>
              <a:gd name="csY3" fmla="*/ 147638 h 621507"/>
              <a:gd name="csX4" fmla="*/ 85725 w 514350"/>
              <a:gd name="csY4" fmla="*/ 109538 h 621507"/>
              <a:gd name="csX5" fmla="*/ 142875 w 514350"/>
              <a:gd name="csY5" fmla="*/ 33338 h 621507"/>
              <a:gd name="csX6" fmla="*/ 204787 w 514350"/>
              <a:gd name="csY6" fmla="*/ 76200 h 621507"/>
              <a:gd name="csX7" fmla="*/ 276225 w 514350"/>
              <a:gd name="csY7" fmla="*/ 33338 h 621507"/>
              <a:gd name="csX8" fmla="*/ 433387 w 514350"/>
              <a:gd name="csY8" fmla="*/ 28575 h 621507"/>
              <a:gd name="csX9" fmla="*/ 471487 w 514350"/>
              <a:gd name="csY9" fmla="*/ 0 h 621507"/>
              <a:gd name="csX10" fmla="*/ 514350 w 514350"/>
              <a:gd name="csY10" fmla="*/ 28575 h 621507"/>
              <a:gd name="csX11" fmla="*/ 442912 w 514350"/>
              <a:gd name="csY11" fmla="*/ 76200 h 621507"/>
              <a:gd name="csX12" fmla="*/ 276225 w 514350"/>
              <a:gd name="csY12" fmla="*/ 85725 h 621507"/>
              <a:gd name="csX13" fmla="*/ 228600 w 514350"/>
              <a:gd name="csY13" fmla="*/ 104775 h 621507"/>
              <a:gd name="csX14" fmla="*/ 238125 w 514350"/>
              <a:gd name="csY14" fmla="*/ 195263 h 621507"/>
              <a:gd name="csX15" fmla="*/ 390525 w 514350"/>
              <a:gd name="csY15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43377 w 514350"/>
              <a:gd name="csY2" fmla="*/ 583358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85725 w 514350"/>
              <a:gd name="csY5" fmla="*/ 109538 h 621507"/>
              <a:gd name="csX6" fmla="*/ 142875 w 514350"/>
              <a:gd name="csY6" fmla="*/ 33338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85725 w 514350"/>
              <a:gd name="csY5" fmla="*/ 109538 h 621507"/>
              <a:gd name="csX6" fmla="*/ 142875 w 514350"/>
              <a:gd name="csY6" fmla="*/ 33338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42875 w 514350"/>
              <a:gd name="csY6" fmla="*/ 33338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9549 w 514350"/>
              <a:gd name="csY7" fmla="*/ 69056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9549 w 514350"/>
              <a:gd name="csY7" fmla="*/ 69056 h 621507"/>
              <a:gd name="csX8" fmla="*/ 257175 w 514350"/>
              <a:gd name="csY8" fmla="*/ 23813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09538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9549 w 514350"/>
              <a:gd name="csY7" fmla="*/ 69056 h 621507"/>
              <a:gd name="csX8" fmla="*/ 257175 w 514350"/>
              <a:gd name="csY8" fmla="*/ 23813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14350" h="621507">
                <a:moveTo>
                  <a:pt x="390525" y="295275"/>
                </a:moveTo>
                <a:lnTo>
                  <a:pt x="161925" y="621507"/>
                </a:lnTo>
                <a:lnTo>
                  <a:pt x="133852" y="590502"/>
                </a:lnTo>
                <a:lnTo>
                  <a:pt x="0" y="290513"/>
                </a:lnTo>
                <a:lnTo>
                  <a:pt x="109538" y="147638"/>
                </a:lnTo>
                <a:lnTo>
                  <a:pt x="73819" y="119063"/>
                </a:lnTo>
                <a:lnTo>
                  <a:pt x="135731" y="30957"/>
                </a:lnTo>
                <a:lnTo>
                  <a:pt x="209549" y="69056"/>
                </a:lnTo>
                <a:lnTo>
                  <a:pt x="257175" y="23813"/>
                </a:lnTo>
                <a:lnTo>
                  <a:pt x="433387" y="28575"/>
                </a:lnTo>
                <a:lnTo>
                  <a:pt x="471487" y="0"/>
                </a:lnTo>
                <a:lnTo>
                  <a:pt x="514350" y="28575"/>
                </a:lnTo>
                <a:lnTo>
                  <a:pt x="442912" y="76200"/>
                </a:lnTo>
                <a:lnTo>
                  <a:pt x="276225" y="85725"/>
                </a:lnTo>
                <a:lnTo>
                  <a:pt x="228600" y="104775"/>
                </a:lnTo>
                <a:lnTo>
                  <a:pt x="238125" y="195263"/>
                </a:lnTo>
                <a:lnTo>
                  <a:pt x="390525" y="29527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35611112-1054-7BB8-83DB-67D21876FC3F}"/>
              </a:ext>
            </a:extLst>
          </p:cNvPr>
          <p:cNvGrpSpPr/>
          <p:nvPr/>
        </p:nvGrpSpPr>
        <p:grpSpPr>
          <a:xfrm>
            <a:off x="6281762" y="2286674"/>
            <a:ext cx="120097" cy="120097"/>
            <a:chOff x="5657850" y="2714625"/>
            <a:chExt cx="438150" cy="438150"/>
          </a:xfrm>
        </p:grpSpPr>
        <p:sp>
          <p:nvSpPr>
            <p:cNvPr id="47" name="楕円 46">
              <a:extLst>
                <a:ext uri="{FF2B5EF4-FFF2-40B4-BE49-F238E27FC236}">
                  <a16:creationId xmlns:a16="http://schemas.microsoft.com/office/drawing/2014/main" id="{30B7A0E0-D966-3269-54B3-D5E5AC61483C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47E94904-9935-E986-E25A-00731D8911B6}"/>
                </a:ext>
              </a:extLst>
            </p:cNvPr>
            <p:cNvCxnSpPr>
              <a:stCxn id="47" idx="1"/>
              <a:endCxn id="47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1614C7DC-161C-D346-CE79-9FBE47549F85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CDB0C6A5-FC94-3AEB-4276-86215995D7E5}"/>
              </a:ext>
            </a:extLst>
          </p:cNvPr>
          <p:cNvSpPr/>
          <p:nvPr/>
        </p:nvSpPr>
        <p:spPr>
          <a:xfrm>
            <a:off x="6496051" y="1495425"/>
            <a:ext cx="898525" cy="1044575"/>
          </a:xfrm>
          <a:custGeom>
            <a:avLst/>
            <a:gdLst>
              <a:gd name="connsiteX0" fmla="*/ 971550 w 1949450"/>
              <a:gd name="connsiteY0" fmla="*/ 31750 h 1476375"/>
              <a:gd name="connsiteX1" fmla="*/ 971550 w 1949450"/>
              <a:gd name="connsiteY1" fmla="*/ 333375 h 1476375"/>
              <a:gd name="connsiteX2" fmla="*/ 1060450 w 1949450"/>
              <a:gd name="connsiteY2" fmla="*/ 415925 h 1476375"/>
              <a:gd name="connsiteX3" fmla="*/ 1162050 w 1949450"/>
              <a:gd name="connsiteY3" fmla="*/ 434975 h 1476375"/>
              <a:gd name="connsiteX4" fmla="*/ 1216025 w 1949450"/>
              <a:gd name="connsiteY4" fmla="*/ 476250 h 1476375"/>
              <a:gd name="connsiteX5" fmla="*/ 1533525 w 1949450"/>
              <a:gd name="connsiteY5" fmla="*/ 930275 h 1476375"/>
              <a:gd name="connsiteX6" fmla="*/ 1584325 w 1949450"/>
              <a:gd name="connsiteY6" fmla="*/ 901700 h 1476375"/>
              <a:gd name="connsiteX7" fmla="*/ 1603375 w 1949450"/>
              <a:gd name="connsiteY7" fmla="*/ 904875 h 1476375"/>
              <a:gd name="connsiteX8" fmla="*/ 1682750 w 1949450"/>
              <a:gd name="connsiteY8" fmla="*/ 971550 h 1476375"/>
              <a:gd name="connsiteX9" fmla="*/ 1743075 w 1949450"/>
              <a:gd name="connsiteY9" fmla="*/ 981075 h 1476375"/>
              <a:gd name="connsiteX10" fmla="*/ 1749425 w 1949450"/>
              <a:gd name="connsiteY10" fmla="*/ 1025525 h 1476375"/>
              <a:gd name="connsiteX11" fmla="*/ 1784350 w 1949450"/>
              <a:gd name="connsiteY11" fmla="*/ 1060450 h 1476375"/>
              <a:gd name="connsiteX12" fmla="*/ 1790700 w 1949450"/>
              <a:gd name="connsiteY12" fmla="*/ 1152525 h 1476375"/>
              <a:gd name="connsiteX13" fmla="*/ 1768475 w 1949450"/>
              <a:gd name="connsiteY13" fmla="*/ 1266825 h 1476375"/>
              <a:gd name="connsiteX14" fmla="*/ 1889125 w 1949450"/>
              <a:gd name="connsiteY14" fmla="*/ 1358900 h 1476375"/>
              <a:gd name="connsiteX15" fmla="*/ 1949450 w 1949450"/>
              <a:gd name="connsiteY15" fmla="*/ 1362075 h 1476375"/>
              <a:gd name="connsiteX16" fmla="*/ 1946275 w 1949450"/>
              <a:gd name="connsiteY16" fmla="*/ 1476375 h 1476375"/>
              <a:gd name="connsiteX17" fmla="*/ 1587500 w 1949450"/>
              <a:gd name="connsiteY17" fmla="*/ 1403350 h 1476375"/>
              <a:gd name="connsiteX18" fmla="*/ 831850 w 1949450"/>
              <a:gd name="connsiteY18" fmla="*/ 1295400 h 1476375"/>
              <a:gd name="connsiteX19" fmla="*/ 117475 w 1949450"/>
              <a:gd name="connsiteY19" fmla="*/ 1085850 h 1476375"/>
              <a:gd name="connsiteX20" fmla="*/ 231775 w 1949450"/>
              <a:gd name="connsiteY20" fmla="*/ 447675 h 1476375"/>
              <a:gd name="connsiteX21" fmla="*/ 0 w 1949450"/>
              <a:gd name="connsiteY21" fmla="*/ 406400 h 1476375"/>
              <a:gd name="connsiteX22" fmla="*/ 161925 w 1949450"/>
              <a:gd name="connsiteY22" fmla="*/ 241300 h 1476375"/>
              <a:gd name="connsiteX23" fmla="*/ 523875 w 1949450"/>
              <a:gd name="connsiteY23" fmla="*/ 234950 h 1476375"/>
              <a:gd name="connsiteX24" fmla="*/ 590550 w 1949450"/>
              <a:gd name="connsiteY24" fmla="*/ 209550 h 1476375"/>
              <a:gd name="connsiteX25" fmla="*/ 650875 w 1949450"/>
              <a:gd name="connsiteY25" fmla="*/ 165100 h 1476375"/>
              <a:gd name="connsiteX26" fmla="*/ 781050 w 1949450"/>
              <a:gd name="connsiteY26" fmla="*/ 22225 h 1476375"/>
              <a:gd name="connsiteX27" fmla="*/ 844550 w 1949450"/>
              <a:gd name="connsiteY27" fmla="*/ 0 h 1476375"/>
              <a:gd name="connsiteX28" fmla="*/ 971550 w 1949450"/>
              <a:gd name="connsiteY28" fmla="*/ 31750 h 1476375"/>
              <a:gd name="csX0" fmla="*/ 854075 w 1831975"/>
              <a:gd name="csY0" fmla="*/ 31750 h 1476375"/>
              <a:gd name="csX1" fmla="*/ 854075 w 1831975"/>
              <a:gd name="csY1" fmla="*/ 333375 h 1476375"/>
              <a:gd name="csX2" fmla="*/ 942975 w 1831975"/>
              <a:gd name="csY2" fmla="*/ 415925 h 1476375"/>
              <a:gd name="csX3" fmla="*/ 1044575 w 1831975"/>
              <a:gd name="csY3" fmla="*/ 434975 h 1476375"/>
              <a:gd name="csX4" fmla="*/ 1098550 w 1831975"/>
              <a:gd name="csY4" fmla="*/ 476250 h 1476375"/>
              <a:gd name="csX5" fmla="*/ 1416050 w 1831975"/>
              <a:gd name="csY5" fmla="*/ 930275 h 1476375"/>
              <a:gd name="csX6" fmla="*/ 1466850 w 1831975"/>
              <a:gd name="csY6" fmla="*/ 901700 h 1476375"/>
              <a:gd name="csX7" fmla="*/ 1485900 w 1831975"/>
              <a:gd name="csY7" fmla="*/ 904875 h 1476375"/>
              <a:gd name="csX8" fmla="*/ 1565275 w 1831975"/>
              <a:gd name="csY8" fmla="*/ 971550 h 1476375"/>
              <a:gd name="csX9" fmla="*/ 1625600 w 1831975"/>
              <a:gd name="csY9" fmla="*/ 981075 h 1476375"/>
              <a:gd name="csX10" fmla="*/ 1631950 w 1831975"/>
              <a:gd name="csY10" fmla="*/ 1025525 h 1476375"/>
              <a:gd name="csX11" fmla="*/ 1666875 w 1831975"/>
              <a:gd name="csY11" fmla="*/ 1060450 h 1476375"/>
              <a:gd name="csX12" fmla="*/ 1673225 w 1831975"/>
              <a:gd name="csY12" fmla="*/ 1152525 h 1476375"/>
              <a:gd name="csX13" fmla="*/ 1651000 w 1831975"/>
              <a:gd name="csY13" fmla="*/ 1266825 h 1476375"/>
              <a:gd name="csX14" fmla="*/ 1771650 w 1831975"/>
              <a:gd name="csY14" fmla="*/ 1358900 h 1476375"/>
              <a:gd name="csX15" fmla="*/ 1831975 w 1831975"/>
              <a:gd name="csY15" fmla="*/ 1362075 h 1476375"/>
              <a:gd name="csX16" fmla="*/ 1828800 w 1831975"/>
              <a:gd name="csY16" fmla="*/ 1476375 h 1476375"/>
              <a:gd name="csX17" fmla="*/ 1470025 w 1831975"/>
              <a:gd name="csY17" fmla="*/ 1403350 h 1476375"/>
              <a:gd name="csX18" fmla="*/ 714375 w 1831975"/>
              <a:gd name="csY18" fmla="*/ 1295400 h 1476375"/>
              <a:gd name="csX19" fmla="*/ 0 w 1831975"/>
              <a:gd name="csY19" fmla="*/ 1085850 h 1476375"/>
              <a:gd name="csX20" fmla="*/ 114300 w 1831975"/>
              <a:gd name="csY20" fmla="*/ 447675 h 1476375"/>
              <a:gd name="csX21" fmla="*/ 44450 w 1831975"/>
              <a:gd name="csY21" fmla="*/ 241300 h 1476375"/>
              <a:gd name="csX22" fmla="*/ 406400 w 1831975"/>
              <a:gd name="csY22" fmla="*/ 234950 h 1476375"/>
              <a:gd name="csX23" fmla="*/ 473075 w 1831975"/>
              <a:gd name="csY23" fmla="*/ 209550 h 1476375"/>
              <a:gd name="csX24" fmla="*/ 533400 w 1831975"/>
              <a:gd name="csY24" fmla="*/ 165100 h 1476375"/>
              <a:gd name="csX25" fmla="*/ 663575 w 1831975"/>
              <a:gd name="csY25" fmla="*/ 22225 h 1476375"/>
              <a:gd name="csX26" fmla="*/ 727075 w 1831975"/>
              <a:gd name="csY26" fmla="*/ 0 h 1476375"/>
              <a:gd name="csX27" fmla="*/ 854075 w 1831975"/>
              <a:gd name="csY27" fmla="*/ 31750 h 1476375"/>
              <a:gd name="csX0" fmla="*/ 69850 w 1787525"/>
              <a:gd name="csY0" fmla="*/ 447675 h 1476375"/>
              <a:gd name="csX1" fmla="*/ 0 w 1787525"/>
              <a:gd name="csY1" fmla="*/ 241300 h 1476375"/>
              <a:gd name="csX2" fmla="*/ 361950 w 1787525"/>
              <a:gd name="csY2" fmla="*/ 234950 h 1476375"/>
              <a:gd name="csX3" fmla="*/ 428625 w 1787525"/>
              <a:gd name="csY3" fmla="*/ 209550 h 1476375"/>
              <a:gd name="csX4" fmla="*/ 488950 w 1787525"/>
              <a:gd name="csY4" fmla="*/ 165100 h 1476375"/>
              <a:gd name="csX5" fmla="*/ 619125 w 1787525"/>
              <a:gd name="csY5" fmla="*/ 22225 h 1476375"/>
              <a:gd name="csX6" fmla="*/ 682625 w 1787525"/>
              <a:gd name="csY6" fmla="*/ 0 h 1476375"/>
              <a:gd name="csX7" fmla="*/ 809625 w 1787525"/>
              <a:gd name="csY7" fmla="*/ 31750 h 1476375"/>
              <a:gd name="csX8" fmla="*/ 809625 w 1787525"/>
              <a:gd name="csY8" fmla="*/ 333375 h 1476375"/>
              <a:gd name="csX9" fmla="*/ 898525 w 1787525"/>
              <a:gd name="csY9" fmla="*/ 415925 h 1476375"/>
              <a:gd name="csX10" fmla="*/ 1000125 w 1787525"/>
              <a:gd name="csY10" fmla="*/ 434975 h 1476375"/>
              <a:gd name="csX11" fmla="*/ 1054100 w 1787525"/>
              <a:gd name="csY11" fmla="*/ 476250 h 1476375"/>
              <a:gd name="csX12" fmla="*/ 1371600 w 1787525"/>
              <a:gd name="csY12" fmla="*/ 930275 h 1476375"/>
              <a:gd name="csX13" fmla="*/ 1422400 w 1787525"/>
              <a:gd name="csY13" fmla="*/ 901700 h 1476375"/>
              <a:gd name="csX14" fmla="*/ 1441450 w 1787525"/>
              <a:gd name="csY14" fmla="*/ 904875 h 1476375"/>
              <a:gd name="csX15" fmla="*/ 1520825 w 1787525"/>
              <a:gd name="csY15" fmla="*/ 971550 h 1476375"/>
              <a:gd name="csX16" fmla="*/ 1581150 w 1787525"/>
              <a:gd name="csY16" fmla="*/ 981075 h 1476375"/>
              <a:gd name="csX17" fmla="*/ 1587500 w 1787525"/>
              <a:gd name="csY17" fmla="*/ 1025525 h 1476375"/>
              <a:gd name="csX18" fmla="*/ 1622425 w 1787525"/>
              <a:gd name="csY18" fmla="*/ 1060450 h 1476375"/>
              <a:gd name="csX19" fmla="*/ 1628775 w 1787525"/>
              <a:gd name="csY19" fmla="*/ 1152525 h 1476375"/>
              <a:gd name="csX20" fmla="*/ 1606550 w 1787525"/>
              <a:gd name="csY20" fmla="*/ 1266825 h 1476375"/>
              <a:gd name="csX21" fmla="*/ 1727200 w 1787525"/>
              <a:gd name="csY21" fmla="*/ 1358900 h 1476375"/>
              <a:gd name="csX22" fmla="*/ 1787525 w 1787525"/>
              <a:gd name="csY22" fmla="*/ 1362075 h 1476375"/>
              <a:gd name="csX23" fmla="*/ 1784350 w 1787525"/>
              <a:gd name="csY23" fmla="*/ 1476375 h 1476375"/>
              <a:gd name="csX24" fmla="*/ 1425575 w 1787525"/>
              <a:gd name="csY24" fmla="*/ 1403350 h 1476375"/>
              <a:gd name="csX25" fmla="*/ 669925 w 1787525"/>
              <a:gd name="csY25" fmla="*/ 1295400 h 1476375"/>
              <a:gd name="csX26" fmla="*/ 46990 w 1787525"/>
              <a:gd name="csY26" fmla="*/ 1177290 h 1476375"/>
              <a:gd name="csX0" fmla="*/ 69850 w 1787525"/>
              <a:gd name="csY0" fmla="*/ 447675 h 1476375"/>
              <a:gd name="csX1" fmla="*/ 0 w 1787525"/>
              <a:gd name="csY1" fmla="*/ 241300 h 1476375"/>
              <a:gd name="csX2" fmla="*/ 361950 w 1787525"/>
              <a:gd name="csY2" fmla="*/ 234950 h 1476375"/>
              <a:gd name="csX3" fmla="*/ 428625 w 1787525"/>
              <a:gd name="csY3" fmla="*/ 209550 h 1476375"/>
              <a:gd name="csX4" fmla="*/ 488950 w 1787525"/>
              <a:gd name="csY4" fmla="*/ 165100 h 1476375"/>
              <a:gd name="csX5" fmla="*/ 619125 w 1787525"/>
              <a:gd name="csY5" fmla="*/ 22225 h 1476375"/>
              <a:gd name="csX6" fmla="*/ 682625 w 1787525"/>
              <a:gd name="csY6" fmla="*/ 0 h 1476375"/>
              <a:gd name="csX7" fmla="*/ 809625 w 1787525"/>
              <a:gd name="csY7" fmla="*/ 31750 h 1476375"/>
              <a:gd name="csX8" fmla="*/ 809625 w 1787525"/>
              <a:gd name="csY8" fmla="*/ 333375 h 1476375"/>
              <a:gd name="csX9" fmla="*/ 898525 w 1787525"/>
              <a:gd name="csY9" fmla="*/ 415925 h 1476375"/>
              <a:gd name="csX10" fmla="*/ 1000125 w 1787525"/>
              <a:gd name="csY10" fmla="*/ 434975 h 1476375"/>
              <a:gd name="csX11" fmla="*/ 1054100 w 1787525"/>
              <a:gd name="csY11" fmla="*/ 476250 h 1476375"/>
              <a:gd name="csX12" fmla="*/ 1371600 w 1787525"/>
              <a:gd name="csY12" fmla="*/ 930275 h 1476375"/>
              <a:gd name="csX13" fmla="*/ 1422400 w 1787525"/>
              <a:gd name="csY13" fmla="*/ 901700 h 1476375"/>
              <a:gd name="csX14" fmla="*/ 1441450 w 1787525"/>
              <a:gd name="csY14" fmla="*/ 904875 h 1476375"/>
              <a:gd name="csX15" fmla="*/ 1520825 w 1787525"/>
              <a:gd name="csY15" fmla="*/ 971550 h 1476375"/>
              <a:gd name="csX16" fmla="*/ 1581150 w 1787525"/>
              <a:gd name="csY16" fmla="*/ 981075 h 1476375"/>
              <a:gd name="csX17" fmla="*/ 1587500 w 1787525"/>
              <a:gd name="csY17" fmla="*/ 1025525 h 1476375"/>
              <a:gd name="csX18" fmla="*/ 1622425 w 1787525"/>
              <a:gd name="csY18" fmla="*/ 1060450 h 1476375"/>
              <a:gd name="csX19" fmla="*/ 1628775 w 1787525"/>
              <a:gd name="csY19" fmla="*/ 1152525 h 1476375"/>
              <a:gd name="csX20" fmla="*/ 1606550 w 1787525"/>
              <a:gd name="csY20" fmla="*/ 1266825 h 1476375"/>
              <a:gd name="csX21" fmla="*/ 1727200 w 1787525"/>
              <a:gd name="csY21" fmla="*/ 1358900 h 1476375"/>
              <a:gd name="csX22" fmla="*/ 1787525 w 1787525"/>
              <a:gd name="csY22" fmla="*/ 1362075 h 1476375"/>
              <a:gd name="csX23" fmla="*/ 1784350 w 1787525"/>
              <a:gd name="csY23" fmla="*/ 1476375 h 1476375"/>
              <a:gd name="csX24" fmla="*/ 1425575 w 1787525"/>
              <a:gd name="csY24" fmla="*/ 1403350 h 1476375"/>
              <a:gd name="csX25" fmla="*/ 669925 w 1787525"/>
              <a:gd name="csY25" fmla="*/ 1295400 h 1476375"/>
              <a:gd name="csX0" fmla="*/ 0 w 1787525"/>
              <a:gd name="csY0" fmla="*/ 241300 h 1476375"/>
              <a:gd name="csX1" fmla="*/ 361950 w 1787525"/>
              <a:gd name="csY1" fmla="*/ 234950 h 1476375"/>
              <a:gd name="csX2" fmla="*/ 428625 w 1787525"/>
              <a:gd name="csY2" fmla="*/ 209550 h 1476375"/>
              <a:gd name="csX3" fmla="*/ 488950 w 1787525"/>
              <a:gd name="csY3" fmla="*/ 165100 h 1476375"/>
              <a:gd name="csX4" fmla="*/ 619125 w 1787525"/>
              <a:gd name="csY4" fmla="*/ 22225 h 1476375"/>
              <a:gd name="csX5" fmla="*/ 682625 w 1787525"/>
              <a:gd name="csY5" fmla="*/ 0 h 1476375"/>
              <a:gd name="csX6" fmla="*/ 809625 w 1787525"/>
              <a:gd name="csY6" fmla="*/ 31750 h 1476375"/>
              <a:gd name="csX7" fmla="*/ 809625 w 1787525"/>
              <a:gd name="csY7" fmla="*/ 333375 h 1476375"/>
              <a:gd name="csX8" fmla="*/ 898525 w 1787525"/>
              <a:gd name="csY8" fmla="*/ 415925 h 1476375"/>
              <a:gd name="csX9" fmla="*/ 1000125 w 1787525"/>
              <a:gd name="csY9" fmla="*/ 434975 h 1476375"/>
              <a:gd name="csX10" fmla="*/ 1054100 w 1787525"/>
              <a:gd name="csY10" fmla="*/ 476250 h 1476375"/>
              <a:gd name="csX11" fmla="*/ 1371600 w 1787525"/>
              <a:gd name="csY11" fmla="*/ 930275 h 1476375"/>
              <a:gd name="csX12" fmla="*/ 1422400 w 1787525"/>
              <a:gd name="csY12" fmla="*/ 901700 h 1476375"/>
              <a:gd name="csX13" fmla="*/ 1441450 w 1787525"/>
              <a:gd name="csY13" fmla="*/ 904875 h 1476375"/>
              <a:gd name="csX14" fmla="*/ 1520825 w 1787525"/>
              <a:gd name="csY14" fmla="*/ 971550 h 1476375"/>
              <a:gd name="csX15" fmla="*/ 1581150 w 1787525"/>
              <a:gd name="csY15" fmla="*/ 981075 h 1476375"/>
              <a:gd name="csX16" fmla="*/ 1587500 w 1787525"/>
              <a:gd name="csY16" fmla="*/ 1025525 h 1476375"/>
              <a:gd name="csX17" fmla="*/ 1622425 w 1787525"/>
              <a:gd name="csY17" fmla="*/ 1060450 h 1476375"/>
              <a:gd name="csX18" fmla="*/ 1628775 w 1787525"/>
              <a:gd name="csY18" fmla="*/ 1152525 h 1476375"/>
              <a:gd name="csX19" fmla="*/ 1606550 w 1787525"/>
              <a:gd name="csY19" fmla="*/ 1266825 h 1476375"/>
              <a:gd name="csX20" fmla="*/ 1727200 w 1787525"/>
              <a:gd name="csY20" fmla="*/ 1358900 h 1476375"/>
              <a:gd name="csX21" fmla="*/ 1787525 w 1787525"/>
              <a:gd name="csY21" fmla="*/ 1362075 h 1476375"/>
              <a:gd name="csX22" fmla="*/ 1784350 w 1787525"/>
              <a:gd name="csY22" fmla="*/ 1476375 h 1476375"/>
              <a:gd name="csX23" fmla="*/ 1425575 w 1787525"/>
              <a:gd name="csY23" fmla="*/ 1403350 h 1476375"/>
              <a:gd name="csX24" fmla="*/ 669925 w 1787525"/>
              <a:gd name="csY24" fmla="*/ 1295400 h 1476375"/>
              <a:gd name="csX0" fmla="*/ 0 w 1425575"/>
              <a:gd name="csY0" fmla="*/ 234950 h 1476375"/>
              <a:gd name="csX1" fmla="*/ 66675 w 1425575"/>
              <a:gd name="csY1" fmla="*/ 209550 h 1476375"/>
              <a:gd name="csX2" fmla="*/ 127000 w 1425575"/>
              <a:gd name="csY2" fmla="*/ 165100 h 1476375"/>
              <a:gd name="csX3" fmla="*/ 257175 w 1425575"/>
              <a:gd name="csY3" fmla="*/ 22225 h 1476375"/>
              <a:gd name="csX4" fmla="*/ 320675 w 1425575"/>
              <a:gd name="csY4" fmla="*/ 0 h 1476375"/>
              <a:gd name="csX5" fmla="*/ 447675 w 1425575"/>
              <a:gd name="csY5" fmla="*/ 31750 h 1476375"/>
              <a:gd name="csX6" fmla="*/ 447675 w 1425575"/>
              <a:gd name="csY6" fmla="*/ 333375 h 1476375"/>
              <a:gd name="csX7" fmla="*/ 536575 w 1425575"/>
              <a:gd name="csY7" fmla="*/ 415925 h 1476375"/>
              <a:gd name="csX8" fmla="*/ 638175 w 1425575"/>
              <a:gd name="csY8" fmla="*/ 434975 h 1476375"/>
              <a:gd name="csX9" fmla="*/ 692150 w 1425575"/>
              <a:gd name="csY9" fmla="*/ 476250 h 1476375"/>
              <a:gd name="csX10" fmla="*/ 1009650 w 1425575"/>
              <a:gd name="csY10" fmla="*/ 930275 h 1476375"/>
              <a:gd name="csX11" fmla="*/ 1060450 w 1425575"/>
              <a:gd name="csY11" fmla="*/ 901700 h 1476375"/>
              <a:gd name="csX12" fmla="*/ 1079500 w 1425575"/>
              <a:gd name="csY12" fmla="*/ 904875 h 1476375"/>
              <a:gd name="csX13" fmla="*/ 1158875 w 1425575"/>
              <a:gd name="csY13" fmla="*/ 971550 h 1476375"/>
              <a:gd name="csX14" fmla="*/ 1219200 w 1425575"/>
              <a:gd name="csY14" fmla="*/ 981075 h 1476375"/>
              <a:gd name="csX15" fmla="*/ 1225550 w 1425575"/>
              <a:gd name="csY15" fmla="*/ 1025525 h 1476375"/>
              <a:gd name="csX16" fmla="*/ 1260475 w 1425575"/>
              <a:gd name="csY16" fmla="*/ 1060450 h 1476375"/>
              <a:gd name="csX17" fmla="*/ 1266825 w 1425575"/>
              <a:gd name="csY17" fmla="*/ 1152525 h 1476375"/>
              <a:gd name="csX18" fmla="*/ 1244600 w 1425575"/>
              <a:gd name="csY18" fmla="*/ 1266825 h 1476375"/>
              <a:gd name="csX19" fmla="*/ 1365250 w 1425575"/>
              <a:gd name="csY19" fmla="*/ 1358900 h 1476375"/>
              <a:gd name="csX20" fmla="*/ 1425575 w 1425575"/>
              <a:gd name="csY20" fmla="*/ 1362075 h 1476375"/>
              <a:gd name="csX21" fmla="*/ 1422400 w 1425575"/>
              <a:gd name="csY21" fmla="*/ 1476375 h 1476375"/>
              <a:gd name="csX22" fmla="*/ 1063625 w 1425575"/>
              <a:gd name="csY22" fmla="*/ 1403350 h 1476375"/>
              <a:gd name="csX23" fmla="*/ 307975 w 1425575"/>
              <a:gd name="csY23" fmla="*/ 1295400 h 1476375"/>
              <a:gd name="csX0" fmla="*/ 0 w 1425575"/>
              <a:gd name="csY0" fmla="*/ 234950 h 1476375"/>
              <a:gd name="csX1" fmla="*/ 127000 w 1425575"/>
              <a:gd name="csY1" fmla="*/ 165100 h 1476375"/>
              <a:gd name="csX2" fmla="*/ 257175 w 1425575"/>
              <a:gd name="csY2" fmla="*/ 22225 h 1476375"/>
              <a:gd name="csX3" fmla="*/ 320675 w 1425575"/>
              <a:gd name="csY3" fmla="*/ 0 h 1476375"/>
              <a:gd name="csX4" fmla="*/ 447675 w 1425575"/>
              <a:gd name="csY4" fmla="*/ 31750 h 1476375"/>
              <a:gd name="csX5" fmla="*/ 447675 w 1425575"/>
              <a:gd name="csY5" fmla="*/ 333375 h 1476375"/>
              <a:gd name="csX6" fmla="*/ 536575 w 1425575"/>
              <a:gd name="csY6" fmla="*/ 415925 h 1476375"/>
              <a:gd name="csX7" fmla="*/ 638175 w 1425575"/>
              <a:gd name="csY7" fmla="*/ 434975 h 1476375"/>
              <a:gd name="csX8" fmla="*/ 692150 w 1425575"/>
              <a:gd name="csY8" fmla="*/ 476250 h 1476375"/>
              <a:gd name="csX9" fmla="*/ 1009650 w 1425575"/>
              <a:gd name="csY9" fmla="*/ 930275 h 1476375"/>
              <a:gd name="csX10" fmla="*/ 1060450 w 1425575"/>
              <a:gd name="csY10" fmla="*/ 901700 h 1476375"/>
              <a:gd name="csX11" fmla="*/ 1079500 w 1425575"/>
              <a:gd name="csY11" fmla="*/ 904875 h 1476375"/>
              <a:gd name="csX12" fmla="*/ 1158875 w 1425575"/>
              <a:gd name="csY12" fmla="*/ 971550 h 1476375"/>
              <a:gd name="csX13" fmla="*/ 1219200 w 1425575"/>
              <a:gd name="csY13" fmla="*/ 981075 h 1476375"/>
              <a:gd name="csX14" fmla="*/ 1225550 w 1425575"/>
              <a:gd name="csY14" fmla="*/ 1025525 h 1476375"/>
              <a:gd name="csX15" fmla="*/ 1260475 w 1425575"/>
              <a:gd name="csY15" fmla="*/ 1060450 h 1476375"/>
              <a:gd name="csX16" fmla="*/ 1266825 w 1425575"/>
              <a:gd name="csY16" fmla="*/ 1152525 h 1476375"/>
              <a:gd name="csX17" fmla="*/ 1244600 w 1425575"/>
              <a:gd name="csY17" fmla="*/ 1266825 h 1476375"/>
              <a:gd name="csX18" fmla="*/ 1365250 w 1425575"/>
              <a:gd name="csY18" fmla="*/ 1358900 h 1476375"/>
              <a:gd name="csX19" fmla="*/ 1425575 w 1425575"/>
              <a:gd name="csY19" fmla="*/ 1362075 h 1476375"/>
              <a:gd name="csX20" fmla="*/ 1422400 w 1425575"/>
              <a:gd name="csY20" fmla="*/ 1476375 h 1476375"/>
              <a:gd name="csX21" fmla="*/ 1063625 w 1425575"/>
              <a:gd name="csY21" fmla="*/ 1403350 h 1476375"/>
              <a:gd name="csX22" fmla="*/ 307975 w 1425575"/>
              <a:gd name="csY22" fmla="*/ 1295400 h 1476375"/>
              <a:gd name="csX0" fmla="*/ 0 w 1298575"/>
              <a:gd name="csY0" fmla="*/ 165100 h 1476375"/>
              <a:gd name="csX1" fmla="*/ 130175 w 1298575"/>
              <a:gd name="csY1" fmla="*/ 22225 h 1476375"/>
              <a:gd name="csX2" fmla="*/ 193675 w 1298575"/>
              <a:gd name="csY2" fmla="*/ 0 h 1476375"/>
              <a:gd name="csX3" fmla="*/ 320675 w 1298575"/>
              <a:gd name="csY3" fmla="*/ 31750 h 1476375"/>
              <a:gd name="csX4" fmla="*/ 320675 w 1298575"/>
              <a:gd name="csY4" fmla="*/ 333375 h 1476375"/>
              <a:gd name="csX5" fmla="*/ 409575 w 1298575"/>
              <a:gd name="csY5" fmla="*/ 415925 h 1476375"/>
              <a:gd name="csX6" fmla="*/ 511175 w 1298575"/>
              <a:gd name="csY6" fmla="*/ 434975 h 1476375"/>
              <a:gd name="csX7" fmla="*/ 565150 w 1298575"/>
              <a:gd name="csY7" fmla="*/ 476250 h 1476375"/>
              <a:gd name="csX8" fmla="*/ 882650 w 1298575"/>
              <a:gd name="csY8" fmla="*/ 930275 h 1476375"/>
              <a:gd name="csX9" fmla="*/ 933450 w 1298575"/>
              <a:gd name="csY9" fmla="*/ 901700 h 1476375"/>
              <a:gd name="csX10" fmla="*/ 952500 w 1298575"/>
              <a:gd name="csY10" fmla="*/ 904875 h 1476375"/>
              <a:gd name="csX11" fmla="*/ 1031875 w 1298575"/>
              <a:gd name="csY11" fmla="*/ 971550 h 1476375"/>
              <a:gd name="csX12" fmla="*/ 1092200 w 1298575"/>
              <a:gd name="csY12" fmla="*/ 981075 h 1476375"/>
              <a:gd name="csX13" fmla="*/ 1098550 w 1298575"/>
              <a:gd name="csY13" fmla="*/ 1025525 h 1476375"/>
              <a:gd name="csX14" fmla="*/ 1133475 w 1298575"/>
              <a:gd name="csY14" fmla="*/ 1060450 h 1476375"/>
              <a:gd name="csX15" fmla="*/ 1139825 w 1298575"/>
              <a:gd name="csY15" fmla="*/ 1152525 h 1476375"/>
              <a:gd name="csX16" fmla="*/ 1117600 w 1298575"/>
              <a:gd name="csY16" fmla="*/ 1266825 h 1476375"/>
              <a:gd name="csX17" fmla="*/ 1238250 w 1298575"/>
              <a:gd name="csY17" fmla="*/ 1358900 h 1476375"/>
              <a:gd name="csX18" fmla="*/ 1298575 w 1298575"/>
              <a:gd name="csY18" fmla="*/ 1362075 h 1476375"/>
              <a:gd name="csX19" fmla="*/ 1295400 w 1298575"/>
              <a:gd name="csY19" fmla="*/ 1476375 h 1476375"/>
              <a:gd name="csX20" fmla="*/ 936625 w 1298575"/>
              <a:gd name="csY20" fmla="*/ 1403350 h 1476375"/>
              <a:gd name="csX21" fmla="*/ 180975 w 1298575"/>
              <a:gd name="csY21" fmla="*/ 1295400 h 1476375"/>
              <a:gd name="csX0" fmla="*/ 0 w 1168400"/>
              <a:gd name="csY0" fmla="*/ 22225 h 1476375"/>
              <a:gd name="csX1" fmla="*/ 63500 w 1168400"/>
              <a:gd name="csY1" fmla="*/ 0 h 1476375"/>
              <a:gd name="csX2" fmla="*/ 190500 w 1168400"/>
              <a:gd name="csY2" fmla="*/ 31750 h 1476375"/>
              <a:gd name="csX3" fmla="*/ 190500 w 1168400"/>
              <a:gd name="csY3" fmla="*/ 333375 h 1476375"/>
              <a:gd name="csX4" fmla="*/ 279400 w 1168400"/>
              <a:gd name="csY4" fmla="*/ 415925 h 1476375"/>
              <a:gd name="csX5" fmla="*/ 381000 w 1168400"/>
              <a:gd name="csY5" fmla="*/ 434975 h 1476375"/>
              <a:gd name="csX6" fmla="*/ 434975 w 1168400"/>
              <a:gd name="csY6" fmla="*/ 476250 h 1476375"/>
              <a:gd name="csX7" fmla="*/ 752475 w 1168400"/>
              <a:gd name="csY7" fmla="*/ 930275 h 1476375"/>
              <a:gd name="csX8" fmla="*/ 803275 w 1168400"/>
              <a:gd name="csY8" fmla="*/ 901700 h 1476375"/>
              <a:gd name="csX9" fmla="*/ 822325 w 1168400"/>
              <a:gd name="csY9" fmla="*/ 904875 h 1476375"/>
              <a:gd name="csX10" fmla="*/ 901700 w 1168400"/>
              <a:gd name="csY10" fmla="*/ 971550 h 1476375"/>
              <a:gd name="csX11" fmla="*/ 962025 w 1168400"/>
              <a:gd name="csY11" fmla="*/ 981075 h 1476375"/>
              <a:gd name="csX12" fmla="*/ 968375 w 1168400"/>
              <a:gd name="csY12" fmla="*/ 1025525 h 1476375"/>
              <a:gd name="csX13" fmla="*/ 1003300 w 1168400"/>
              <a:gd name="csY13" fmla="*/ 1060450 h 1476375"/>
              <a:gd name="csX14" fmla="*/ 1009650 w 1168400"/>
              <a:gd name="csY14" fmla="*/ 1152525 h 1476375"/>
              <a:gd name="csX15" fmla="*/ 987425 w 1168400"/>
              <a:gd name="csY15" fmla="*/ 1266825 h 1476375"/>
              <a:gd name="csX16" fmla="*/ 1108075 w 1168400"/>
              <a:gd name="csY16" fmla="*/ 1358900 h 1476375"/>
              <a:gd name="csX17" fmla="*/ 1168400 w 1168400"/>
              <a:gd name="csY17" fmla="*/ 1362075 h 1476375"/>
              <a:gd name="csX18" fmla="*/ 1165225 w 1168400"/>
              <a:gd name="csY18" fmla="*/ 1476375 h 1476375"/>
              <a:gd name="csX19" fmla="*/ 806450 w 1168400"/>
              <a:gd name="csY19" fmla="*/ 1403350 h 1476375"/>
              <a:gd name="csX20" fmla="*/ 50800 w 1168400"/>
              <a:gd name="csY20" fmla="*/ 1295400 h 1476375"/>
              <a:gd name="csX0" fmla="*/ 12700 w 1117600"/>
              <a:gd name="csY0" fmla="*/ 0 h 1476375"/>
              <a:gd name="csX1" fmla="*/ 139700 w 1117600"/>
              <a:gd name="csY1" fmla="*/ 31750 h 1476375"/>
              <a:gd name="csX2" fmla="*/ 139700 w 1117600"/>
              <a:gd name="csY2" fmla="*/ 333375 h 1476375"/>
              <a:gd name="csX3" fmla="*/ 228600 w 1117600"/>
              <a:gd name="csY3" fmla="*/ 415925 h 1476375"/>
              <a:gd name="csX4" fmla="*/ 330200 w 1117600"/>
              <a:gd name="csY4" fmla="*/ 434975 h 1476375"/>
              <a:gd name="csX5" fmla="*/ 384175 w 1117600"/>
              <a:gd name="csY5" fmla="*/ 476250 h 1476375"/>
              <a:gd name="csX6" fmla="*/ 701675 w 1117600"/>
              <a:gd name="csY6" fmla="*/ 930275 h 1476375"/>
              <a:gd name="csX7" fmla="*/ 752475 w 1117600"/>
              <a:gd name="csY7" fmla="*/ 901700 h 1476375"/>
              <a:gd name="csX8" fmla="*/ 771525 w 1117600"/>
              <a:gd name="csY8" fmla="*/ 904875 h 1476375"/>
              <a:gd name="csX9" fmla="*/ 850900 w 1117600"/>
              <a:gd name="csY9" fmla="*/ 971550 h 1476375"/>
              <a:gd name="csX10" fmla="*/ 911225 w 1117600"/>
              <a:gd name="csY10" fmla="*/ 981075 h 1476375"/>
              <a:gd name="csX11" fmla="*/ 917575 w 1117600"/>
              <a:gd name="csY11" fmla="*/ 1025525 h 1476375"/>
              <a:gd name="csX12" fmla="*/ 952500 w 1117600"/>
              <a:gd name="csY12" fmla="*/ 1060450 h 1476375"/>
              <a:gd name="csX13" fmla="*/ 958850 w 1117600"/>
              <a:gd name="csY13" fmla="*/ 1152525 h 1476375"/>
              <a:gd name="csX14" fmla="*/ 936625 w 1117600"/>
              <a:gd name="csY14" fmla="*/ 1266825 h 1476375"/>
              <a:gd name="csX15" fmla="*/ 1057275 w 1117600"/>
              <a:gd name="csY15" fmla="*/ 1358900 h 1476375"/>
              <a:gd name="csX16" fmla="*/ 1117600 w 1117600"/>
              <a:gd name="csY16" fmla="*/ 1362075 h 1476375"/>
              <a:gd name="csX17" fmla="*/ 1114425 w 1117600"/>
              <a:gd name="csY17" fmla="*/ 1476375 h 1476375"/>
              <a:gd name="csX18" fmla="*/ 755650 w 1117600"/>
              <a:gd name="csY18" fmla="*/ 1403350 h 1476375"/>
              <a:gd name="csX19" fmla="*/ 0 w 1117600"/>
              <a:gd name="csY19" fmla="*/ 1295400 h 1476375"/>
              <a:gd name="csX0" fmla="*/ 139700 w 1117600"/>
              <a:gd name="csY0" fmla="*/ 0 h 1444625"/>
              <a:gd name="csX1" fmla="*/ 139700 w 1117600"/>
              <a:gd name="csY1" fmla="*/ 301625 h 1444625"/>
              <a:gd name="csX2" fmla="*/ 228600 w 1117600"/>
              <a:gd name="csY2" fmla="*/ 384175 h 1444625"/>
              <a:gd name="csX3" fmla="*/ 330200 w 1117600"/>
              <a:gd name="csY3" fmla="*/ 403225 h 1444625"/>
              <a:gd name="csX4" fmla="*/ 384175 w 1117600"/>
              <a:gd name="csY4" fmla="*/ 444500 h 1444625"/>
              <a:gd name="csX5" fmla="*/ 701675 w 1117600"/>
              <a:gd name="csY5" fmla="*/ 898525 h 1444625"/>
              <a:gd name="csX6" fmla="*/ 752475 w 1117600"/>
              <a:gd name="csY6" fmla="*/ 869950 h 1444625"/>
              <a:gd name="csX7" fmla="*/ 771525 w 1117600"/>
              <a:gd name="csY7" fmla="*/ 873125 h 1444625"/>
              <a:gd name="csX8" fmla="*/ 850900 w 1117600"/>
              <a:gd name="csY8" fmla="*/ 939800 h 1444625"/>
              <a:gd name="csX9" fmla="*/ 911225 w 1117600"/>
              <a:gd name="csY9" fmla="*/ 949325 h 1444625"/>
              <a:gd name="csX10" fmla="*/ 917575 w 1117600"/>
              <a:gd name="csY10" fmla="*/ 993775 h 1444625"/>
              <a:gd name="csX11" fmla="*/ 952500 w 1117600"/>
              <a:gd name="csY11" fmla="*/ 1028700 h 1444625"/>
              <a:gd name="csX12" fmla="*/ 958850 w 1117600"/>
              <a:gd name="csY12" fmla="*/ 1120775 h 1444625"/>
              <a:gd name="csX13" fmla="*/ 936625 w 1117600"/>
              <a:gd name="csY13" fmla="*/ 1235075 h 1444625"/>
              <a:gd name="csX14" fmla="*/ 1057275 w 1117600"/>
              <a:gd name="csY14" fmla="*/ 1327150 h 1444625"/>
              <a:gd name="csX15" fmla="*/ 1117600 w 1117600"/>
              <a:gd name="csY15" fmla="*/ 1330325 h 1444625"/>
              <a:gd name="csX16" fmla="*/ 1114425 w 1117600"/>
              <a:gd name="csY16" fmla="*/ 1444625 h 1444625"/>
              <a:gd name="csX17" fmla="*/ 755650 w 1117600"/>
              <a:gd name="csY17" fmla="*/ 1371600 h 1444625"/>
              <a:gd name="csX18" fmla="*/ 0 w 1117600"/>
              <a:gd name="csY18" fmla="*/ 1263650 h 1444625"/>
              <a:gd name="csX0" fmla="*/ 139700 w 1117600"/>
              <a:gd name="csY0" fmla="*/ 0 h 1143000"/>
              <a:gd name="csX1" fmla="*/ 228600 w 1117600"/>
              <a:gd name="csY1" fmla="*/ 82550 h 1143000"/>
              <a:gd name="csX2" fmla="*/ 330200 w 1117600"/>
              <a:gd name="csY2" fmla="*/ 101600 h 1143000"/>
              <a:gd name="csX3" fmla="*/ 384175 w 1117600"/>
              <a:gd name="csY3" fmla="*/ 142875 h 1143000"/>
              <a:gd name="csX4" fmla="*/ 701675 w 1117600"/>
              <a:gd name="csY4" fmla="*/ 596900 h 1143000"/>
              <a:gd name="csX5" fmla="*/ 752475 w 1117600"/>
              <a:gd name="csY5" fmla="*/ 568325 h 1143000"/>
              <a:gd name="csX6" fmla="*/ 771525 w 1117600"/>
              <a:gd name="csY6" fmla="*/ 571500 h 1143000"/>
              <a:gd name="csX7" fmla="*/ 850900 w 1117600"/>
              <a:gd name="csY7" fmla="*/ 638175 h 1143000"/>
              <a:gd name="csX8" fmla="*/ 911225 w 1117600"/>
              <a:gd name="csY8" fmla="*/ 647700 h 1143000"/>
              <a:gd name="csX9" fmla="*/ 917575 w 1117600"/>
              <a:gd name="csY9" fmla="*/ 692150 h 1143000"/>
              <a:gd name="csX10" fmla="*/ 952500 w 1117600"/>
              <a:gd name="csY10" fmla="*/ 727075 h 1143000"/>
              <a:gd name="csX11" fmla="*/ 958850 w 1117600"/>
              <a:gd name="csY11" fmla="*/ 819150 h 1143000"/>
              <a:gd name="csX12" fmla="*/ 936625 w 1117600"/>
              <a:gd name="csY12" fmla="*/ 933450 h 1143000"/>
              <a:gd name="csX13" fmla="*/ 1057275 w 1117600"/>
              <a:gd name="csY13" fmla="*/ 1025525 h 1143000"/>
              <a:gd name="csX14" fmla="*/ 1117600 w 1117600"/>
              <a:gd name="csY14" fmla="*/ 1028700 h 1143000"/>
              <a:gd name="csX15" fmla="*/ 1114425 w 1117600"/>
              <a:gd name="csY15" fmla="*/ 1143000 h 1143000"/>
              <a:gd name="csX16" fmla="*/ 755650 w 1117600"/>
              <a:gd name="csY16" fmla="*/ 1069975 h 1143000"/>
              <a:gd name="csX17" fmla="*/ 0 w 1117600"/>
              <a:gd name="csY17" fmla="*/ 962025 h 1143000"/>
              <a:gd name="csX0" fmla="*/ 228600 w 1117600"/>
              <a:gd name="csY0" fmla="*/ 0 h 1060450"/>
              <a:gd name="csX1" fmla="*/ 330200 w 1117600"/>
              <a:gd name="csY1" fmla="*/ 19050 h 1060450"/>
              <a:gd name="csX2" fmla="*/ 384175 w 1117600"/>
              <a:gd name="csY2" fmla="*/ 60325 h 1060450"/>
              <a:gd name="csX3" fmla="*/ 701675 w 1117600"/>
              <a:gd name="csY3" fmla="*/ 514350 h 1060450"/>
              <a:gd name="csX4" fmla="*/ 752475 w 1117600"/>
              <a:gd name="csY4" fmla="*/ 485775 h 1060450"/>
              <a:gd name="csX5" fmla="*/ 771525 w 1117600"/>
              <a:gd name="csY5" fmla="*/ 488950 h 1060450"/>
              <a:gd name="csX6" fmla="*/ 850900 w 1117600"/>
              <a:gd name="csY6" fmla="*/ 555625 h 1060450"/>
              <a:gd name="csX7" fmla="*/ 911225 w 1117600"/>
              <a:gd name="csY7" fmla="*/ 565150 h 1060450"/>
              <a:gd name="csX8" fmla="*/ 917575 w 1117600"/>
              <a:gd name="csY8" fmla="*/ 609600 h 1060450"/>
              <a:gd name="csX9" fmla="*/ 952500 w 1117600"/>
              <a:gd name="csY9" fmla="*/ 644525 h 1060450"/>
              <a:gd name="csX10" fmla="*/ 958850 w 1117600"/>
              <a:gd name="csY10" fmla="*/ 736600 h 1060450"/>
              <a:gd name="csX11" fmla="*/ 936625 w 1117600"/>
              <a:gd name="csY11" fmla="*/ 850900 h 1060450"/>
              <a:gd name="csX12" fmla="*/ 1057275 w 1117600"/>
              <a:gd name="csY12" fmla="*/ 942975 h 1060450"/>
              <a:gd name="csX13" fmla="*/ 1117600 w 1117600"/>
              <a:gd name="csY13" fmla="*/ 946150 h 1060450"/>
              <a:gd name="csX14" fmla="*/ 1114425 w 1117600"/>
              <a:gd name="csY14" fmla="*/ 1060450 h 1060450"/>
              <a:gd name="csX15" fmla="*/ 755650 w 1117600"/>
              <a:gd name="csY15" fmla="*/ 987425 h 1060450"/>
              <a:gd name="csX16" fmla="*/ 0 w 1117600"/>
              <a:gd name="csY16" fmla="*/ 879475 h 1060450"/>
              <a:gd name="csX0" fmla="*/ 261937 w 1117600"/>
              <a:gd name="csY0" fmla="*/ 0 h 1041400"/>
              <a:gd name="csX1" fmla="*/ 330200 w 1117600"/>
              <a:gd name="csY1" fmla="*/ 0 h 1041400"/>
              <a:gd name="csX2" fmla="*/ 384175 w 1117600"/>
              <a:gd name="csY2" fmla="*/ 41275 h 1041400"/>
              <a:gd name="csX3" fmla="*/ 701675 w 1117600"/>
              <a:gd name="csY3" fmla="*/ 495300 h 1041400"/>
              <a:gd name="csX4" fmla="*/ 752475 w 1117600"/>
              <a:gd name="csY4" fmla="*/ 466725 h 1041400"/>
              <a:gd name="csX5" fmla="*/ 771525 w 1117600"/>
              <a:gd name="csY5" fmla="*/ 469900 h 1041400"/>
              <a:gd name="csX6" fmla="*/ 850900 w 1117600"/>
              <a:gd name="csY6" fmla="*/ 536575 h 1041400"/>
              <a:gd name="csX7" fmla="*/ 911225 w 1117600"/>
              <a:gd name="csY7" fmla="*/ 546100 h 1041400"/>
              <a:gd name="csX8" fmla="*/ 917575 w 1117600"/>
              <a:gd name="csY8" fmla="*/ 590550 h 1041400"/>
              <a:gd name="csX9" fmla="*/ 952500 w 1117600"/>
              <a:gd name="csY9" fmla="*/ 625475 h 1041400"/>
              <a:gd name="csX10" fmla="*/ 958850 w 1117600"/>
              <a:gd name="csY10" fmla="*/ 717550 h 1041400"/>
              <a:gd name="csX11" fmla="*/ 936625 w 1117600"/>
              <a:gd name="csY11" fmla="*/ 831850 h 1041400"/>
              <a:gd name="csX12" fmla="*/ 1057275 w 1117600"/>
              <a:gd name="csY12" fmla="*/ 923925 h 1041400"/>
              <a:gd name="csX13" fmla="*/ 1117600 w 1117600"/>
              <a:gd name="csY13" fmla="*/ 927100 h 1041400"/>
              <a:gd name="csX14" fmla="*/ 1114425 w 1117600"/>
              <a:gd name="csY14" fmla="*/ 1041400 h 1041400"/>
              <a:gd name="csX15" fmla="*/ 755650 w 1117600"/>
              <a:gd name="csY15" fmla="*/ 968375 h 1041400"/>
              <a:gd name="csX16" fmla="*/ 0 w 1117600"/>
              <a:gd name="csY16" fmla="*/ 860425 h 1041400"/>
              <a:gd name="csX0" fmla="*/ 119062 w 974725"/>
              <a:gd name="csY0" fmla="*/ 0 h 1041400"/>
              <a:gd name="csX1" fmla="*/ 187325 w 974725"/>
              <a:gd name="csY1" fmla="*/ 0 h 1041400"/>
              <a:gd name="csX2" fmla="*/ 241300 w 974725"/>
              <a:gd name="csY2" fmla="*/ 41275 h 1041400"/>
              <a:gd name="csX3" fmla="*/ 558800 w 974725"/>
              <a:gd name="csY3" fmla="*/ 495300 h 1041400"/>
              <a:gd name="csX4" fmla="*/ 609600 w 974725"/>
              <a:gd name="csY4" fmla="*/ 466725 h 1041400"/>
              <a:gd name="csX5" fmla="*/ 628650 w 974725"/>
              <a:gd name="csY5" fmla="*/ 469900 h 1041400"/>
              <a:gd name="csX6" fmla="*/ 708025 w 974725"/>
              <a:gd name="csY6" fmla="*/ 536575 h 1041400"/>
              <a:gd name="csX7" fmla="*/ 768350 w 974725"/>
              <a:gd name="csY7" fmla="*/ 546100 h 1041400"/>
              <a:gd name="csX8" fmla="*/ 774700 w 974725"/>
              <a:gd name="csY8" fmla="*/ 590550 h 1041400"/>
              <a:gd name="csX9" fmla="*/ 809625 w 974725"/>
              <a:gd name="csY9" fmla="*/ 625475 h 1041400"/>
              <a:gd name="csX10" fmla="*/ 815975 w 974725"/>
              <a:gd name="csY10" fmla="*/ 717550 h 1041400"/>
              <a:gd name="csX11" fmla="*/ 793750 w 974725"/>
              <a:gd name="csY11" fmla="*/ 831850 h 1041400"/>
              <a:gd name="csX12" fmla="*/ 914400 w 974725"/>
              <a:gd name="csY12" fmla="*/ 923925 h 1041400"/>
              <a:gd name="csX13" fmla="*/ 974725 w 974725"/>
              <a:gd name="csY13" fmla="*/ 927100 h 1041400"/>
              <a:gd name="csX14" fmla="*/ 971550 w 974725"/>
              <a:gd name="csY14" fmla="*/ 1041400 h 1041400"/>
              <a:gd name="csX15" fmla="*/ 612775 w 974725"/>
              <a:gd name="csY15" fmla="*/ 968375 h 1041400"/>
              <a:gd name="csX16" fmla="*/ 0 w 974725"/>
              <a:gd name="csY16" fmla="*/ 903288 h 1041400"/>
              <a:gd name="csX0" fmla="*/ 138112 w 993775"/>
              <a:gd name="csY0" fmla="*/ 0 h 1041400"/>
              <a:gd name="csX1" fmla="*/ 206375 w 993775"/>
              <a:gd name="csY1" fmla="*/ 0 h 1041400"/>
              <a:gd name="csX2" fmla="*/ 260350 w 993775"/>
              <a:gd name="csY2" fmla="*/ 41275 h 1041400"/>
              <a:gd name="csX3" fmla="*/ 577850 w 993775"/>
              <a:gd name="csY3" fmla="*/ 495300 h 1041400"/>
              <a:gd name="csX4" fmla="*/ 628650 w 993775"/>
              <a:gd name="csY4" fmla="*/ 466725 h 1041400"/>
              <a:gd name="csX5" fmla="*/ 647700 w 993775"/>
              <a:gd name="csY5" fmla="*/ 469900 h 1041400"/>
              <a:gd name="csX6" fmla="*/ 727075 w 993775"/>
              <a:gd name="csY6" fmla="*/ 536575 h 1041400"/>
              <a:gd name="csX7" fmla="*/ 787400 w 993775"/>
              <a:gd name="csY7" fmla="*/ 546100 h 1041400"/>
              <a:gd name="csX8" fmla="*/ 793750 w 993775"/>
              <a:gd name="csY8" fmla="*/ 590550 h 1041400"/>
              <a:gd name="csX9" fmla="*/ 828675 w 993775"/>
              <a:gd name="csY9" fmla="*/ 625475 h 1041400"/>
              <a:gd name="csX10" fmla="*/ 835025 w 993775"/>
              <a:gd name="csY10" fmla="*/ 717550 h 1041400"/>
              <a:gd name="csX11" fmla="*/ 812800 w 993775"/>
              <a:gd name="csY11" fmla="*/ 831850 h 1041400"/>
              <a:gd name="csX12" fmla="*/ 933450 w 993775"/>
              <a:gd name="csY12" fmla="*/ 923925 h 1041400"/>
              <a:gd name="csX13" fmla="*/ 993775 w 993775"/>
              <a:gd name="csY13" fmla="*/ 927100 h 1041400"/>
              <a:gd name="csX14" fmla="*/ 990600 w 993775"/>
              <a:gd name="csY14" fmla="*/ 1041400 h 1041400"/>
              <a:gd name="csX15" fmla="*/ 631825 w 993775"/>
              <a:gd name="csY15" fmla="*/ 968375 h 1041400"/>
              <a:gd name="csX16" fmla="*/ 0 w 993775"/>
              <a:gd name="csY16" fmla="*/ 903288 h 1041400"/>
              <a:gd name="csX0" fmla="*/ 42862 w 898525"/>
              <a:gd name="csY0" fmla="*/ 0 h 1041400"/>
              <a:gd name="csX1" fmla="*/ 111125 w 898525"/>
              <a:gd name="csY1" fmla="*/ 0 h 1041400"/>
              <a:gd name="csX2" fmla="*/ 165100 w 898525"/>
              <a:gd name="csY2" fmla="*/ 41275 h 1041400"/>
              <a:gd name="csX3" fmla="*/ 482600 w 898525"/>
              <a:gd name="csY3" fmla="*/ 495300 h 1041400"/>
              <a:gd name="csX4" fmla="*/ 533400 w 898525"/>
              <a:gd name="csY4" fmla="*/ 466725 h 1041400"/>
              <a:gd name="csX5" fmla="*/ 552450 w 898525"/>
              <a:gd name="csY5" fmla="*/ 469900 h 1041400"/>
              <a:gd name="csX6" fmla="*/ 631825 w 898525"/>
              <a:gd name="csY6" fmla="*/ 536575 h 1041400"/>
              <a:gd name="csX7" fmla="*/ 692150 w 898525"/>
              <a:gd name="csY7" fmla="*/ 546100 h 1041400"/>
              <a:gd name="csX8" fmla="*/ 698500 w 898525"/>
              <a:gd name="csY8" fmla="*/ 590550 h 1041400"/>
              <a:gd name="csX9" fmla="*/ 733425 w 898525"/>
              <a:gd name="csY9" fmla="*/ 625475 h 1041400"/>
              <a:gd name="csX10" fmla="*/ 739775 w 898525"/>
              <a:gd name="csY10" fmla="*/ 717550 h 1041400"/>
              <a:gd name="csX11" fmla="*/ 717550 w 898525"/>
              <a:gd name="csY11" fmla="*/ 831850 h 1041400"/>
              <a:gd name="csX12" fmla="*/ 838200 w 898525"/>
              <a:gd name="csY12" fmla="*/ 923925 h 1041400"/>
              <a:gd name="csX13" fmla="*/ 898525 w 898525"/>
              <a:gd name="csY13" fmla="*/ 927100 h 1041400"/>
              <a:gd name="csX14" fmla="*/ 895350 w 898525"/>
              <a:gd name="csY14" fmla="*/ 1041400 h 1041400"/>
              <a:gd name="csX15" fmla="*/ 536575 w 898525"/>
              <a:gd name="csY15" fmla="*/ 968375 h 1041400"/>
              <a:gd name="csX16" fmla="*/ 0 w 898525"/>
              <a:gd name="csY16" fmla="*/ 829469 h 1041400"/>
              <a:gd name="csX0" fmla="*/ 88105 w 898525"/>
              <a:gd name="csY0" fmla="*/ 216694 h 1041400"/>
              <a:gd name="csX1" fmla="*/ 111125 w 898525"/>
              <a:gd name="csY1" fmla="*/ 0 h 1041400"/>
              <a:gd name="csX2" fmla="*/ 165100 w 898525"/>
              <a:gd name="csY2" fmla="*/ 41275 h 1041400"/>
              <a:gd name="csX3" fmla="*/ 482600 w 898525"/>
              <a:gd name="csY3" fmla="*/ 495300 h 1041400"/>
              <a:gd name="csX4" fmla="*/ 533400 w 898525"/>
              <a:gd name="csY4" fmla="*/ 466725 h 1041400"/>
              <a:gd name="csX5" fmla="*/ 552450 w 898525"/>
              <a:gd name="csY5" fmla="*/ 469900 h 1041400"/>
              <a:gd name="csX6" fmla="*/ 631825 w 898525"/>
              <a:gd name="csY6" fmla="*/ 536575 h 1041400"/>
              <a:gd name="csX7" fmla="*/ 692150 w 898525"/>
              <a:gd name="csY7" fmla="*/ 546100 h 1041400"/>
              <a:gd name="csX8" fmla="*/ 698500 w 898525"/>
              <a:gd name="csY8" fmla="*/ 590550 h 1041400"/>
              <a:gd name="csX9" fmla="*/ 733425 w 898525"/>
              <a:gd name="csY9" fmla="*/ 625475 h 1041400"/>
              <a:gd name="csX10" fmla="*/ 739775 w 898525"/>
              <a:gd name="csY10" fmla="*/ 717550 h 1041400"/>
              <a:gd name="csX11" fmla="*/ 717550 w 898525"/>
              <a:gd name="csY11" fmla="*/ 831850 h 1041400"/>
              <a:gd name="csX12" fmla="*/ 838200 w 898525"/>
              <a:gd name="csY12" fmla="*/ 923925 h 1041400"/>
              <a:gd name="csX13" fmla="*/ 898525 w 898525"/>
              <a:gd name="csY13" fmla="*/ 927100 h 1041400"/>
              <a:gd name="csX14" fmla="*/ 895350 w 898525"/>
              <a:gd name="csY14" fmla="*/ 1041400 h 1041400"/>
              <a:gd name="csX15" fmla="*/ 536575 w 898525"/>
              <a:gd name="csY15" fmla="*/ 968375 h 1041400"/>
              <a:gd name="csX16" fmla="*/ 0 w 898525"/>
              <a:gd name="csY16" fmla="*/ 829469 h 1041400"/>
              <a:gd name="csX0" fmla="*/ 88105 w 898525"/>
              <a:gd name="csY0" fmla="*/ 216694 h 1041400"/>
              <a:gd name="csX1" fmla="*/ 111125 w 898525"/>
              <a:gd name="csY1" fmla="*/ 0 h 1041400"/>
              <a:gd name="csX2" fmla="*/ 407987 w 898525"/>
              <a:gd name="csY2" fmla="*/ 508000 h 1041400"/>
              <a:gd name="csX3" fmla="*/ 482600 w 898525"/>
              <a:gd name="csY3" fmla="*/ 495300 h 1041400"/>
              <a:gd name="csX4" fmla="*/ 533400 w 898525"/>
              <a:gd name="csY4" fmla="*/ 466725 h 1041400"/>
              <a:gd name="csX5" fmla="*/ 552450 w 898525"/>
              <a:gd name="csY5" fmla="*/ 469900 h 1041400"/>
              <a:gd name="csX6" fmla="*/ 631825 w 898525"/>
              <a:gd name="csY6" fmla="*/ 536575 h 1041400"/>
              <a:gd name="csX7" fmla="*/ 692150 w 898525"/>
              <a:gd name="csY7" fmla="*/ 546100 h 1041400"/>
              <a:gd name="csX8" fmla="*/ 698500 w 898525"/>
              <a:gd name="csY8" fmla="*/ 590550 h 1041400"/>
              <a:gd name="csX9" fmla="*/ 733425 w 898525"/>
              <a:gd name="csY9" fmla="*/ 625475 h 1041400"/>
              <a:gd name="csX10" fmla="*/ 739775 w 898525"/>
              <a:gd name="csY10" fmla="*/ 717550 h 1041400"/>
              <a:gd name="csX11" fmla="*/ 717550 w 898525"/>
              <a:gd name="csY11" fmla="*/ 831850 h 1041400"/>
              <a:gd name="csX12" fmla="*/ 838200 w 898525"/>
              <a:gd name="csY12" fmla="*/ 923925 h 1041400"/>
              <a:gd name="csX13" fmla="*/ 898525 w 898525"/>
              <a:gd name="csY13" fmla="*/ 927100 h 1041400"/>
              <a:gd name="csX14" fmla="*/ 895350 w 898525"/>
              <a:gd name="csY14" fmla="*/ 1041400 h 1041400"/>
              <a:gd name="csX15" fmla="*/ 536575 w 898525"/>
              <a:gd name="csY15" fmla="*/ 968375 h 1041400"/>
              <a:gd name="csX16" fmla="*/ 0 w 898525"/>
              <a:gd name="csY16" fmla="*/ 829469 h 1041400"/>
              <a:gd name="csX0" fmla="*/ 88105 w 898525"/>
              <a:gd name="csY0" fmla="*/ 0 h 824706"/>
              <a:gd name="csX1" fmla="*/ 137319 w 898525"/>
              <a:gd name="csY1" fmla="*/ 4763 h 824706"/>
              <a:gd name="csX2" fmla="*/ 407987 w 898525"/>
              <a:gd name="csY2" fmla="*/ 291306 h 824706"/>
              <a:gd name="csX3" fmla="*/ 482600 w 898525"/>
              <a:gd name="csY3" fmla="*/ 278606 h 824706"/>
              <a:gd name="csX4" fmla="*/ 533400 w 898525"/>
              <a:gd name="csY4" fmla="*/ 250031 h 824706"/>
              <a:gd name="csX5" fmla="*/ 552450 w 898525"/>
              <a:gd name="csY5" fmla="*/ 253206 h 824706"/>
              <a:gd name="csX6" fmla="*/ 631825 w 898525"/>
              <a:gd name="csY6" fmla="*/ 319881 h 824706"/>
              <a:gd name="csX7" fmla="*/ 692150 w 898525"/>
              <a:gd name="csY7" fmla="*/ 329406 h 824706"/>
              <a:gd name="csX8" fmla="*/ 698500 w 898525"/>
              <a:gd name="csY8" fmla="*/ 373856 h 824706"/>
              <a:gd name="csX9" fmla="*/ 733425 w 898525"/>
              <a:gd name="csY9" fmla="*/ 408781 h 824706"/>
              <a:gd name="csX10" fmla="*/ 739775 w 898525"/>
              <a:gd name="csY10" fmla="*/ 500856 h 824706"/>
              <a:gd name="csX11" fmla="*/ 717550 w 898525"/>
              <a:gd name="csY11" fmla="*/ 615156 h 824706"/>
              <a:gd name="csX12" fmla="*/ 838200 w 898525"/>
              <a:gd name="csY12" fmla="*/ 707231 h 824706"/>
              <a:gd name="csX13" fmla="*/ 898525 w 898525"/>
              <a:gd name="csY13" fmla="*/ 710406 h 824706"/>
              <a:gd name="csX14" fmla="*/ 895350 w 898525"/>
              <a:gd name="csY14" fmla="*/ 824706 h 824706"/>
              <a:gd name="csX15" fmla="*/ 536575 w 898525"/>
              <a:gd name="csY15" fmla="*/ 751681 h 824706"/>
              <a:gd name="csX16" fmla="*/ 0 w 898525"/>
              <a:gd name="csY16" fmla="*/ 612775 h 824706"/>
              <a:gd name="csX0" fmla="*/ 88105 w 898525"/>
              <a:gd name="csY0" fmla="*/ 0 h 824706"/>
              <a:gd name="csX1" fmla="*/ 137319 w 898525"/>
              <a:gd name="csY1" fmla="*/ 4763 h 824706"/>
              <a:gd name="csX2" fmla="*/ 407987 w 898525"/>
              <a:gd name="csY2" fmla="*/ 291306 h 824706"/>
              <a:gd name="csX3" fmla="*/ 438149 w 898525"/>
              <a:gd name="csY3" fmla="*/ 287336 h 824706"/>
              <a:gd name="csX4" fmla="*/ 482600 w 898525"/>
              <a:gd name="csY4" fmla="*/ 278606 h 824706"/>
              <a:gd name="csX5" fmla="*/ 533400 w 898525"/>
              <a:gd name="csY5" fmla="*/ 250031 h 824706"/>
              <a:gd name="csX6" fmla="*/ 552450 w 898525"/>
              <a:gd name="csY6" fmla="*/ 253206 h 824706"/>
              <a:gd name="csX7" fmla="*/ 631825 w 898525"/>
              <a:gd name="csY7" fmla="*/ 319881 h 824706"/>
              <a:gd name="csX8" fmla="*/ 692150 w 898525"/>
              <a:gd name="csY8" fmla="*/ 329406 h 824706"/>
              <a:gd name="csX9" fmla="*/ 698500 w 898525"/>
              <a:gd name="csY9" fmla="*/ 373856 h 824706"/>
              <a:gd name="csX10" fmla="*/ 733425 w 898525"/>
              <a:gd name="csY10" fmla="*/ 408781 h 824706"/>
              <a:gd name="csX11" fmla="*/ 739775 w 898525"/>
              <a:gd name="csY11" fmla="*/ 500856 h 824706"/>
              <a:gd name="csX12" fmla="*/ 717550 w 898525"/>
              <a:gd name="csY12" fmla="*/ 615156 h 824706"/>
              <a:gd name="csX13" fmla="*/ 838200 w 898525"/>
              <a:gd name="csY13" fmla="*/ 707231 h 824706"/>
              <a:gd name="csX14" fmla="*/ 898525 w 898525"/>
              <a:gd name="csY14" fmla="*/ 710406 h 824706"/>
              <a:gd name="csX15" fmla="*/ 895350 w 898525"/>
              <a:gd name="csY15" fmla="*/ 824706 h 824706"/>
              <a:gd name="csX16" fmla="*/ 536575 w 898525"/>
              <a:gd name="csY16" fmla="*/ 751681 h 824706"/>
              <a:gd name="csX17" fmla="*/ 0 w 898525"/>
              <a:gd name="csY17" fmla="*/ 612775 h 824706"/>
              <a:gd name="csX0" fmla="*/ 88105 w 898525"/>
              <a:gd name="csY0" fmla="*/ 184151 h 1008857"/>
              <a:gd name="csX1" fmla="*/ 137319 w 898525"/>
              <a:gd name="csY1" fmla="*/ 188914 h 1008857"/>
              <a:gd name="csX2" fmla="*/ 407987 w 898525"/>
              <a:gd name="csY2" fmla="*/ 475457 h 1008857"/>
              <a:gd name="csX3" fmla="*/ 38099 w 898525"/>
              <a:gd name="csY3" fmla="*/ 0 h 1008857"/>
              <a:gd name="csX4" fmla="*/ 482600 w 898525"/>
              <a:gd name="csY4" fmla="*/ 462757 h 1008857"/>
              <a:gd name="csX5" fmla="*/ 533400 w 898525"/>
              <a:gd name="csY5" fmla="*/ 434182 h 1008857"/>
              <a:gd name="csX6" fmla="*/ 552450 w 898525"/>
              <a:gd name="csY6" fmla="*/ 437357 h 1008857"/>
              <a:gd name="csX7" fmla="*/ 631825 w 898525"/>
              <a:gd name="csY7" fmla="*/ 504032 h 1008857"/>
              <a:gd name="csX8" fmla="*/ 692150 w 898525"/>
              <a:gd name="csY8" fmla="*/ 513557 h 1008857"/>
              <a:gd name="csX9" fmla="*/ 698500 w 898525"/>
              <a:gd name="csY9" fmla="*/ 558007 h 1008857"/>
              <a:gd name="csX10" fmla="*/ 733425 w 898525"/>
              <a:gd name="csY10" fmla="*/ 592932 h 1008857"/>
              <a:gd name="csX11" fmla="*/ 739775 w 898525"/>
              <a:gd name="csY11" fmla="*/ 685007 h 1008857"/>
              <a:gd name="csX12" fmla="*/ 717550 w 898525"/>
              <a:gd name="csY12" fmla="*/ 799307 h 1008857"/>
              <a:gd name="csX13" fmla="*/ 838200 w 898525"/>
              <a:gd name="csY13" fmla="*/ 891382 h 1008857"/>
              <a:gd name="csX14" fmla="*/ 898525 w 898525"/>
              <a:gd name="csY14" fmla="*/ 894557 h 1008857"/>
              <a:gd name="csX15" fmla="*/ 895350 w 898525"/>
              <a:gd name="csY15" fmla="*/ 1008857 h 1008857"/>
              <a:gd name="csX16" fmla="*/ 536575 w 898525"/>
              <a:gd name="csY16" fmla="*/ 935832 h 1008857"/>
              <a:gd name="csX17" fmla="*/ 0 w 898525"/>
              <a:gd name="csY17" fmla="*/ 796926 h 1008857"/>
              <a:gd name="csX0" fmla="*/ 88105 w 898525"/>
              <a:gd name="csY0" fmla="*/ 184151 h 1008857"/>
              <a:gd name="csX1" fmla="*/ 137319 w 898525"/>
              <a:gd name="csY1" fmla="*/ 188914 h 1008857"/>
              <a:gd name="csX2" fmla="*/ 407987 w 898525"/>
              <a:gd name="csY2" fmla="*/ 475457 h 1008857"/>
              <a:gd name="csX3" fmla="*/ 38099 w 898525"/>
              <a:gd name="csY3" fmla="*/ 0 h 1008857"/>
              <a:gd name="csX4" fmla="*/ 269874 w 898525"/>
              <a:gd name="csY4" fmla="*/ 253207 h 1008857"/>
              <a:gd name="csX5" fmla="*/ 482600 w 898525"/>
              <a:gd name="csY5" fmla="*/ 462757 h 1008857"/>
              <a:gd name="csX6" fmla="*/ 533400 w 898525"/>
              <a:gd name="csY6" fmla="*/ 434182 h 1008857"/>
              <a:gd name="csX7" fmla="*/ 552450 w 898525"/>
              <a:gd name="csY7" fmla="*/ 437357 h 1008857"/>
              <a:gd name="csX8" fmla="*/ 631825 w 898525"/>
              <a:gd name="csY8" fmla="*/ 504032 h 1008857"/>
              <a:gd name="csX9" fmla="*/ 692150 w 898525"/>
              <a:gd name="csY9" fmla="*/ 513557 h 1008857"/>
              <a:gd name="csX10" fmla="*/ 698500 w 898525"/>
              <a:gd name="csY10" fmla="*/ 558007 h 1008857"/>
              <a:gd name="csX11" fmla="*/ 733425 w 898525"/>
              <a:gd name="csY11" fmla="*/ 592932 h 1008857"/>
              <a:gd name="csX12" fmla="*/ 739775 w 898525"/>
              <a:gd name="csY12" fmla="*/ 685007 h 1008857"/>
              <a:gd name="csX13" fmla="*/ 717550 w 898525"/>
              <a:gd name="csY13" fmla="*/ 799307 h 1008857"/>
              <a:gd name="csX14" fmla="*/ 838200 w 898525"/>
              <a:gd name="csY14" fmla="*/ 891382 h 1008857"/>
              <a:gd name="csX15" fmla="*/ 898525 w 898525"/>
              <a:gd name="csY15" fmla="*/ 894557 h 1008857"/>
              <a:gd name="csX16" fmla="*/ 895350 w 898525"/>
              <a:gd name="csY16" fmla="*/ 1008857 h 1008857"/>
              <a:gd name="csX17" fmla="*/ 536575 w 898525"/>
              <a:gd name="csY17" fmla="*/ 935832 h 1008857"/>
              <a:gd name="csX18" fmla="*/ 0 w 898525"/>
              <a:gd name="csY18" fmla="*/ 796926 h 1008857"/>
              <a:gd name="csX0" fmla="*/ 88105 w 898525"/>
              <a:gd name="csY0" fmla="*/ 194469 h 1019175"/>
              <a:gd name="csX1" fmla="*/ 137319 w 898525"/>
              <a:gd name="csY1" fmla="*/ 199232 h 1019175"/>
              <a:gd name="csX2" fmla="*/ 407987 w 898525"/>
              <a:gd name="csY2" fmla="*/ 485775 h 1019175"/>
              <a:gd name="csX3" fmla="*/ 38099 w 898525"/>
              <a:gd name="csY3" fmla="*/ 10318 h 1019175"/>
              <a:gd name="csX4" fmla="*/ 152399 w 898525"/>
              <a:gd name="csY4" fmla="*/ 0 h 1019175"/>
              <a:gd name="csX5" fmla="*/ 482600 w 898525"/>
              <a:gd name="csY5" fmla="*/ 473075 h 1019175"/>
              <a:gd name="csX6" fmla="*/ 533400 w 898525"/>
              <a:gd name="csY6" fmla="*/ 444500 h 1019175"/>
              <a:gd name="csX7" fmla="*/ 552450 w 898525"/>
              <a:gd name="csY7" fmla="*/ 447675 h 1019175"/>
              <a:gd name="csX8" fmla="*/ 631825 w 898525"/>
              <a:gd name="csY8" fmla="*/ 514350 h 1019175"/>
              <a:gd name="csX9" fmla="*/ 692150 w 898525"/>
              <a:gd name="csY9" fmla="*/ 523875 h 1019175"/>
              <a:gd name="csX10" fmla="*/ 698500 w 898525"/>
              <a:gd name="csY10" fmla="*/ 568325 h 1019175"/>
              <a:gd name="csX11" fmla="*/ 733425 w 898525"/>
              <a:gd name="csY11" fmla="*/ 603250 h 1019175"/>
              <a:gd name="csX12" fmla="*/ 739775 w 898525"/>
              <a:gd name="csY12" fmla="*/ 695325 h 1019175"/>
              <a:gd name="csX13" fmla="*/ 717550 w 898525"/>
              <a:gd name="csY13" fmla="*/ 809625 h 1019175"/>
              <a:gd name="csX14" fmla="*/ 838200 w 898525"/>
              <a:gd name="csY14" fmla="*/ 901700 h 1019175"/>
              <a:gd name="csX15" fmla="*/ 898525 w 898525"/>
              <a:gd name="csY15" fmla="*/ 904875 h 1019175"/>
              <a:gd name="csX16" fmla="*/ 895350 w 898525"/>
              <a:gd name="csY16" fmla="*/ 1019175 h 1019175"/>
              <a:gd name="csX17" fmla="*/ 536575 w 898525"/>
              <a:gd name="csY17" fmla="*/ 946150 h 1019175"/>
              <a:gd name="csX18" fmla="*/ 0 w 898525"/>
              <a:gd name="csY18" fmla="*/ 807244 h 1019175"/>
              <a:gd name="csX0" fmla="*/ 88105 w 898525"/>
              <a:gd name="csY0" fmla="*/ 194469 h 1019175"/>
              <a:gd name="csX1" fmla="*/ 137319 w 898525"/>
              <a:gd name="csY1" fmla="*/ 199232 h 1019175"/>
              <a:gd name="csX2" fmla="*/ 407987 w 898525"/>
              <a:gd name="csY2" fmla="*/ 485775 h 1019175"/>
              <a:gd name="csX3" fmla="*/ 38099 w 898525"/>
              <a:gd name="csY3" fmla="*/ 10318 h 1019175"/>
              <a:gd name="csX4" fmla="*/ 85724 w 898525"/>
              <a:gd name="csY4" fmla="*/ 6350 h 1019175"/>
              <a:gd name="csX5" fmla="*/ 152399 w 898525"/>
              <a:gd name="csY5" fmla="*/ 0 h 1019175"/>
              <a:gd name="csX6" fmla="*/ 482600 w 898525"/>
              <a:gd name="csY6" fmla="*/ 473075 h 1019175"/>
              <a:gd name="csX7" fmla="*/ 533400 w 898525"/>
              <a:gd name="csY7" fmla="*/ 444500 h 1019175"/>
              <a:gd name="csX8" fmla="*/ 552450 w 898525"/>
              <a:gd name="csY8" fmla="*/ 447675 h 1019175"/>
              <a:gd name="csX9" fmla="*/ 631825 w 898525"/>
              <a:gd name="csY9" fmla="*/ 514350 h 1019175"/>
              <a:gd name="csX10" fmla="*/ 692150 w 898525"/>
              <a:gd name="csY10" fmla="*/ 523875 h 1019175"/>
              <a:gd name="csX11" fmla="*/ 698500 w 898525"/>
              <a:gd name="csY11" fmla="*/ 568325 h 1019175"/>
              <a:gd name="csX12" fmla="*/ 733425 w 898525"/>
              <a:gd name="csY12" fmla="*/ 603250 h 1019175"/>
              <a:gd name="csX13" fmla="*/ 739775 w 898525"/>
              <a:gd name="csY13" fmla="*/ 695325 h 1019175"/>
              <a:gd name="csX14" fmla="*/ 717550 w 898525"/>
              <a:gd name="csY14" fmla="*/ 809625 h 1019175"/>
              <a:gd name="csX15" fmla="*/ 838200 w 898525"/>
              <a:gd name="csY15" fmla="*/ 901700 h 1019175"/>
              <a:gd name="csX16" fmla="*/ 898525 w 898525"/>
              <a:gd name="csY16" fmla="*/ 904875 h 1019175"/>
              <a:gd name="csX17" fmla="*/ 895350 w 898525"/>
              <a:gd name="csY17" fmla="*/ 1019175 h 1019175"/>
              <a:gd name="csX18" fmla="*/ 536575 w 898525"/>
              <a:gd name="csY18" fmla="*/ 946150 h 1019175"/>
              <a:gd name="csX19" fmla="*/ 0 w 898525"/>
              <a:gd name="csY19" fmla="*/ 807244 h 10191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38099 w 898525"/>
              <a:gd name="csY3" fmla="*/ 35718 h 1044575"/>
              <a:gd name="csX4" fmla="*/ 38099 w 898525"/>
              <a:gd name="csY4" fmla="*/ 0 h 1044575"/>
              <a:gd name="csX5" fmla="*/ 152399 w 898525"/>
              <a:gd name="csY5" fmla="*/ 25400 h 1044575"/>
              <a:gd name="csX6" fmla="*/ 482600 w 898525"/>
              <a:gd name="csY6" fmla="*/ 498475 h 1044575"/>
              <a:gd name="csX7" fmla="*/ 533400 w 898525"/>
              <a:gd name="csY7" fmla="*/ 469900 h 1044575"/>
              <a:gd name="csX8" fmla="*/ 552450 w 898525"/>
              <a:gd name="csY8" fmla="*/ 473075 h 1044575"/>
              <a:gd name="csX9" fmla="*/ 631825 w 898525"/>
              <a:gd name="csY9" fmla="*/ 539750 h 1044575"/>
              <a:gd name="csX10" fmla="*/ 692150 w 898525"/>
              <a:gd name="csY10" fmla="*/ 549275 h 1044575"/>
              <a:gd name="csX11" fmla="*/ 698500 w 898525"/>
              <a:gd name="csY11" fmla="*/ 593725 h 1044575"/>
              <a:gd name="csX12" fmla="*/ 733425 w 898525"/>
              <a:gd name="csY12" fmla="*/ 628650 h 1044575"/>
              <a:gd name="csX13" fmla="*/ 739775 w 898525"/>
              <a:gd name="csY13" fmla="*/ 720725 h 1044575"/>
              <a:gd name="csX14" fmla="*/ 717550 w 898525"/>
              <a:gd name="csY14" fmla="*/ 835025 h 1044575"/>
              <a:gd name="csX15" fmla="*/ 838200 w 898525"/>
              <a:gd name="csY15" fmla="*/ 927100 h 1044575"/>
              <a:gd name="csX16" fmla="*/ 898525 w 898525"/>
              <a:gd name="csY16" fmla="*/ 930275 h 1044575"/>
              <a:gd name="csX17" fmla="*/ 895350 w 898525"/>
              <a:gd name="csY17" fmla="*/ 1044575 h 1044575"/>
              <a:gd name="csX18" fmla="*/ 536575 w 898525"/>
              <a:gd name="csY18" fmla="*/ 971550 h 1044575"/>
              <a:gd name="csX19" fmla="*/ 0 w 898525"/>
              <a:gd name="csY19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146049 w 898525"/>
              <a:gd name="csY3" fmla="*/ 174625 h 1044575"/>
              <a:gd name="csX4" fmla="*/ 38099 w 898525"/>
              <a:gd name="csY4" fmla="*/ 35718 h 1044575"/>
              <a:gd name="csX5" fmla="*/ 38099 w 898525"/>
              <a:gd name="csY5" fmla="*/ 0 h 1044575"/>
              <a:gd name="csX6" fmla="*/ 152399 w 898525"/>
              <a:gd name="csY6" fmla="*/ 25400 h 1044575"/>
              <a:gd name="csX7" fmla="*/ 482600 w 898525"/>
              <a:gd name="csY7" fmla="*/ 498475 h 1044575"/>
              <a:gd name="csX8" fmla="*/ 533400 w 898525"/>
              <a:gd name="csY8" fmla="*/ 469900 h 1044575"/>
              <a:gd name="csX9" fmla="*/ 552450 w 898525"/>
              <a:gd name="csY9" fmla="*/ 473075 h 1044575"/>
              <a:gd name="csX10" fmla="*/ 631825 w 898525"/>
              <a:gd name="csY10" fmla="*/ 539750 h 1044575"/>
              <a:gd name="csX11" fmla="*/ 692150 w 898525"/>
              <a:gd name="csY11" fmla="*/ 549275 h 1044575"/>
              <a:gd name="csX12" fmla="*/ 698500 w 898525"/>
              <a:gd name="csY12" fmla="*/ 593725 h 1044575"/>
              <a:gd name="csX13" fmla="*/ 733425 w 898525"/>
              <a:gd name="csY13" fmla="*/ 628650 h 1044575"/>
              <a:gd name="csX14" fmla="*/ 739775 w 898525"/>
              <a:gd name="csY14" fmla="*/ 720725 h 1044575"/>
              <a:gd name="csX15" fmla="*/ 717550 w 898525"/>
              <a:gd name="csY15" fmla="*/ 835025 h 1044575"/>
              <a:gd name="csX16" fmla="*/ 838200 w 898525"/>
              <a:gd name="csY16" fmla="*/ 927100 h 1044575"/>
              <a:gd name="csX17" fmla="*/ 898525 w 898525"/>
              <a:gd name="csY17" fmla="*/ 930275 h 1044575"/>
              <a:gd name="csX18" fmla="*/ 895350 w 898525"/>
              <a:gd name="csY18" fmla="*/ 1044575 h 1044575"/>
              <a:gd name="csX19" fmla="*/ 536575 w 898525"/>
              <a:gd name="csY19" fmla="*/ 971550 h 1044575"/>
              <a:gd name="csX20" fmla="*/ 0 w 898525"/>
              <a:gd name="csY20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120649 w 898525"/>
              <a:gd name="csY3" fmla="*/ 60325 h 1044575"/>
              <a:gd name="csX4" fmla="*/ 38099 w 898525"/>
              <a:gd name="csY4" fmla="*/ 35718 h 1044575"/>
              <a:gd name="csX5" fmla="*/ 38099 w 898525"/>
              <a:gd name="csY5" fmla="*/ 0 h 1044575"/>
              <a:gd name="csX6" fmla="*/ 152399 w 898525"/>
              <a:gd name="csY6" fmla="*/ 25400 h 1044575"/>
              <a:gd name="csX7" fmla="*/ 482600 w 898525"/>
              <a:gd name="csY7" fmla="*/ 498475 h 1044575"/>
              <a:gd name="csX8" fmla="*/ 533400 w 898525"/>
              <a:gd name="csY8" fmla="*/ 469900 h 1044575"/>
              <a:gd name="csX9" fmla="*/ 552450 w 898525"/>
              <a:gd name="csY9" fmla="*/ 473075 h 1044575"/>
              <a:gd name="csX10" fmla="*/ 631825 w 898525"/>
              <a:gd name="csY10" fmla="*/ 539750 h 1044575"/>
              <a:gd name="csX11" fmla="*/ 692150 w 898525"/>
              <a:gd name="csY11" fmla="*/ 549275 h 1044575"/>
              <a:gd name="csX12" fmla="*/ 698500 w 898525"/>
              <a:gd name="csY12" fmla="*/ 593725 h 1044575"/>
              <a:gd name="csX13" fmla="*/ 733425 w 898525"/>
              <a:gd name="csY13" fmla="*/ 628650 h 1044575"/>
              <a:gd name="csX14" fmla="*/ 739775 w 898525"/>
              <a:gd name="csY14" fmla="*/ 720725 h 1044575"/>
              <a:gd name="csX15" fmla="*/ 717550 w 898525"/>
              <a:gd name="csY15" fmla="*/ 835025 h 1044575"/>
              <a:gd name="csX16" fmla="*/ 838200 w 898525"/>
              <a:gd name="csY16" fmla="*/ 927100 h 1044575"/>
              <a:gd name="csX17" fmla="*/ 898525 w 898525"/>
              <a:gd name="csY17" fmla="*/ 930275 h 1044575"/>
              <a:gd name="csX18" fmla="*/ 895350 w 898525"/>
              <a:gd name="csY18" fmla="*/ 1044575 h 1044575"/>
              <a:gd name="csX19" fmla="*/ 536575 w 898525"/>
              <a:gd name="csY19" fmla="*/ 971550 h 1044575"/>
              <a:gd name="csX20" fmla="*/ 0 w 898525"/>
              <a:gd name="csY20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314324 w 898525"/>
              <a:gd name="csY3" fmla="*/ 361950 h 1044575"/>
              <a:gd name="csX4" fmla="*/ 120649 w 898525"/>
              <a:gd name="csY4" fmla="*/ 60325 h 1044575"/>
              <a:gd name="csX5" fmla="*/ 38099 w 898525"/>
              <a:gd name="csY5" fmla="*/ 35718 h 1044575"/>
              <a:gd name="csX6" fmla="*/ 38099 w 898525"/>
              <a:gd name="csY6" fmla="*/ 0 h 1044575"/>
              <a:gd name="csX7" fmla="*/ 152399 w 898525"/>
              <a:gd name="csY7" fmla="*/ 25400 h 1044575"/>
              <a:gd name="csX8" fmla="*/ 482600 w 898525"/>
              <a:gd name="csY8" fmla="*/ 498475 h 1044575"/>
              <a:gd name="csX9" fmla="*/ 533400 w 898525"/>
              <a:gd name="csY9" fmla="*/ 469900 h 1044575"/>
              <a:gd name="csX10" fmla="*/ 552450 w 898525"/>
              <a:gd name="csY10" fmla="*/ 473075 h 1044575"/>
              <a:gd name="csX11" fmla="*/ 631825 w 898525"/>
              <a:gd name="csY11" fmla="*/ 539750 h 1044575"/>
              <a:gd name="csX12" fmla="*/ 692150 w 898525"/>
              <a:gd name="csY12" fmla="*/ 549275 h 1044575"/>
              <a:gd name="csX13" fmla="*/ 698500 w 898525"/>
              <a:gd name="csY13" fmla="*/ 593725 h 1044575"/>
              <a:gd name="csX14" fmla="*/ 733425 w 898525"/>
              <a:gd name="csY14" fmla="*/ 628650 h 1044575"/>
              <a:gd name="csX15" fmla="*/ 739775 w 898525"/>
              <a:gd name="csY15" fmla="*/ 720725 h 1044575"/>
              <a:gd name="csX16" fmla="*/ 717550 w 898525"/>
              <a:gd name="csY16" fmla="*/ 835025 h 1044575"/>
              <a:gd name="csX17" fmla="*/ 838200 w 898525"/>
              <a:gd name="csY17" fmla="*/ 927100 h 1044575"/>
              <a:gd name="csX18" fmla="*/ 898525 w 898525"/>
              <a:gd name="csY18" fmla="*/ 930275 h 1044575"/>
              <a:gd name="csX19" fmla="*/ 895350 w 898525"/>
              <a:gd name="csY19" fmla="*/ 1044575 h 1044575"/>
              <a:gd name="csX20" fmla="*/ 536575 w 898525"/>
              <a:gd name="csY20" fmla="*/ 971550 h 1044575"/>
              <a:gd name="csX21" fmla="*/ 0 w 898525"/>
              <a:gd name="csY21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425449 w 898525"/>
              <a:gd name="csY3" fmla="*/ 498475 h 1044575"/>
              <a:gd name="csX4" fmla="*/ 120649 w 898525"/>
              <a:gd name="csY4" fmla="*/ 60325 h 1044575"/>
              <a:gd name="csX5" fmla="*/ 38099 w 898525"/>
              <a:gd name="csY5" fmla="*/ 35718 h 1044575"/>
              <a:gd name="csX6" fmla="*/ 38099 w 898525"/>
              <a:gd name="csY6" fmla="*/ 0 h 1044575"/>
              <a:gd name="csX7" fmla="*/ 152399 w 898525"/>
              <a:gd name="csY7" fmla="*/ 25400 h 1044575"/>
              <a:gd name="csX8" fmla="*/ 482600 w 898525"/>
              <a:gd name="csY8" fmla="*/ 498475 h 1044575"/>
              <a:gd name="csX9" fmla="*/ 533400 w 898525"/>
              <a:gd name="csY9" fmla="*/ 469900 h 1044575"/>
              <a:gd name="csX10" fmla="*/ 552450 w 898525"/>
              <a:gd name="csY10" fmla="*/ 473075 h 1044575"/>
              <a:gd name="csX11" fmla="*/ 631825 w 898525"/>
              <a:gd name="csY11" fmla="*/ 539750 h 1044575"/>
              <a:gd name="csX12" fmla="*/ 692150 w 898525"/>
              <a:gd name="csY12" fmla="*/ 549275 h 1044575"/>
              <a:gd name="csX13" fmla="*/ 698500 w 898525"/>
              <a:gd name="csY13" fmla="*/ 593725 h 1044575"/>
              <a:gd name="csX14" fmla="*/ 733425 w 898525"/>
              <a:gd name="csY14" fmla="*/ 628650 h 1044575"/>
              <a:gd name="csX15" fmla="*/ 739775 w 898525"/>
              <a:gd name="csY15" fmla="*/ 720725 h 1044575"/>
              <a:gd name="csX16" fmla="*/ 717550 w 898525"/>
              <a:gd name="csY16" fmla="*/ 835025 h 1044575"/>
              <a:gd name="csX17" fmla="*/ 838200 w 898525"/>
              <a:gd name="csY17" fmla="*/ 927100 h 1044575"/>
              <a:gd name="csX18" fmla="*/ 898525 w 898525"/>
              <a:gd name="csY18" fmla="*/ 930275 h 1044575"/>
              <a:gd name="csX19" fmla="*/ 895350 w 898525"/>
              <a:gd name="csY19" fmla="*/ 1044575 h 1044575"/>
              <a:gd name="csX20" fmla="*/ 536575 w 898525"/>
              <a:gd name="csY20" fmla="*/ 971550 h 1044575"/>
              <a:gd name="csX21" fmla="*/ 0 w 898525"/>
              <a:gd name="csY21" fmla="*/ 832644 h 10445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</a:cxnLst>
            <a:rect l="l" t="t" r="r" b="b"/>
            <a:pathLst>
              <a:path w="898525" h="1044575">
                <a:moveTo>
                  <a:pt x="88105" y="219869"/>
                </a:moveTo>
                <a:lnTo>
                  <a:pt x="137319" y="224632"/>
                </a:lnTo>
                <a:lnTo>
                  <a:pt x="407987" y="511175"/>
                </a:lnTo>
                <a:lnTo>
                  <a:pt x="425449" y="498475"/>
                </a:lnTo>
                <a:lnTo>
                  <a:pt x="120649" y="60325"/>
                </a:lnTo>
                <a:lnTo>
                  <a:pt x="38099" y="35718"/>
                </a:lnTo>
                <a:lnTo>
                  <a:pt x="38099" y="0"/>
                </a:lnTo>
                <a:lnTo>
                  <a:pt x="152399" y="25400"/>
                </a:lnTo>
                <a:lnTo>
                  <a:pt x="482600" y="498475"/>
                </a:lnTo>
                <a:lnTo>
                  <a:pt x="533400" y="469900"/>
                </a:lnTo>
                <a:lnTo>
                  <a:pt x="552450" y="473075"/>
                </a:lnTo>
                <a:lnTo>
                  <a:pt x="631825" y="539750"/>
                </a:lnTo>
                <a:lnTo>
                  <a:pt x="692150" y="549275"/>
                </a:lnTo>
                <a:lnTo>
                  <a:pt x="698500" y="593725"/>
                </a:lnTo>
                <a:lnTo>
                  <a:pt x="733425" y="628650"/>
                </a:lnTo>
                <a:lnTo>
                  <a:pt x="739775" y="720725"/>
                </a:lnTo>
                <a:lnTo>
                  <a:pt x="717550" y="835025"/>
                </a:lnTo>
                <a:lnTo>
                  <a:pt x="838200" y="927100"/>
                </a:lnTo>
                <a:lnTo>
                  <a:pt x="898525" y="930275"/>
                </a:lnTo>
                <a:cubicBezTo>
                  <a:pt x="897467" y="968375"/>
                  <a:pt x="896408" y="1006475"/>
                  <a:pt x="895350" y="1044575"/>
                </a:cubicBezTo>
                <a:lnTo>
                  <a:pt x="536575" y="971550"/>
                </a:lnTo>
                <a:lnTo>
                  <a:pt x="0" y="832644"/>
                </a:lnTo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2C25FA19-9636-EEB4-BD95-1F4A84BF2FFE}"/>
              </a:ext>
            </a:extLst>
          </p:cNvPr>
          <p:cNvGrpSpPr/>
          <p:nvPr/>
        </p:nvGrpSpPr>
        <p:grpSpPr>
          <a:xfrm>
            <a:off x="6850782" y="2366694"/>
            <a:ext cx="120097" cy="120097"/>
            <a:chOff x="5657850" y="2714625"/>
            <a:chExt cx="438150" cy="438150"/>
          </a:xfrm>
        </p:grpSpPr>
        <p:sp>
          <p:nvSpPr>
            <p:cNvPr id="76" name="楕円 75">
              <a:extLst>
                <a:ext uri="{FF2B5EF4-FFF2-40B4-BE49-F238E27FC236}">
                  <a16:creationId xmlns:a16="http://schemas.microsoft.com/office/drawing/2014/main" id="{C7CE4CD9-9806-F979-77A0-EBC1CEE5087D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5FF85171-4994-0909-000E-2931A7337A66}"/>
                </a:ext>
              </a:extLst>
            </p:cNvPr>
            <p:cNvCxnSpPr>
              <a:stCxn id="76" idx="1"/>
              <a:endCxn id="76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8E069A98-A83A-C1A9-94C7-4424D89B47EF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" name="フリーフォーム: 図形 90">
            <a:extLst>
              <a:ext uri="{FF2B5EF4-FFF2-40B4-BE49-F238E27FC236}">
                <a16:creationId xmlns:a16="http://schemas.microsoft.com/office/drawing/2014/main" id="{C3FAE1ED-F9C5-1C1A-C7AA-89900977D2DA}"/>
              </a:ext>
            </a:extLst>
          </p:cNvPr>
          <p:cNvSpPr/>
          <p:nvPr/>
        </p:nvSpPr>
        <p:spPr>
          <a:xfrm>
            <a:off x="3106115" y="1504950"/>
            <a:ext cx="889000" cy="770354"/>
          </a:xfrm>
          <a:custGeom>
            <a:avLst/>
            <a:gdLst>
              <a:gd name="connsiteX0" fmla="*/ 26194 w 866775"/>
              <a:gd name="connsiteY0" fmla="*/ 7144 h 819150"/>
              <a:gd name="connsiteX1" fmla="*/ 30956 w 866775"/>
              <a:gd name="connsiteY1" fmla="*/ 157162 h 819150"/>
              <a:gd name="connsiteX2" fmla="*/ 0 w 866775"/>
              <a:gd name="connsiteY2" fmla="*/ 178594 h 819150"/>
              <a:gd name="connsiteX3" fmla="*/ 185737 w 866775"/>
              <a:gd name="connsiteY3" fmla="*/ 273844 h 819150"/>
              <a:gd name="connsiteX4" fmla="*/ 400050 w 866775"/>
              <a:gd name="connsiteY4" fmla="*/ 321469 h 819150"/>
              <a:gd name="connsiteX5" fmla="*/ 511969 w 866775"/>
              <a:gd name="connsiteY5" fmla="*/ 361950 h 819150"/>
              <a:gd name="connsiteX6" fmla="*/ 609600 w 866775"/>
              <a:gd name="connsiteY6" fmla="*/ 428625 h 819150"/>
              <a:gd name="connsiteX7" fmla="*/ 683419 w 866775"/>
              <a:gd name="connsiteY7" fmla="*/ 521494 h 819150"/>
              <a:gd name="connsiteX8" fmla="*/ 726281 w 866775"/>
              <a:gd name="connsiteY8" fmla="*/ 607219 h 819150"/>
              <a:gd name="connsiteX9" fmla="*/ 769144 w 866775"/>
              <a:gd name="connsiteY9" fmla="*/ 745331 h 819150"/>
              <a:gd name="connsiteX10" fmla="*/ 759619 w 866775"/>
              <a:gd name="connsiteY10" fmla="*/ 819150 h 819150"/>
              <a:gd name="connsiteX11" fmla="*/ 866775 w 866775"/>
              <a:gd name="connsiteY11" fmla="*/ 759619 h 819150"/>
              <a:gd name="connsiteX12" fmla="*/ 804862 w 866775"/>
              <a:gd name="connsiteY12" fmla="*/ 714375 h 819150"/>
              <a:gd name="connsiteX13" fmla="*/ 771525 w 866775"/>
              <a:gd name="connsiteY13" fmla="*/ 604837 h 819150"/>
              <a:gd name="connsiteX14" fmla="*/ 731044 w 866775"/>
              <a:gd name="connsiteY14" fmla="*/ 519112 h 819150"/>
              <a:gd name="connsiteX15" fmla="*/ 676275 w 866775"/>
              <a:gd name="connsiteY15" fmla="*/ 438150 h 819150"/>
              <a:gd name="connsiteX16" fmla="*/ 609600 w 866775"/>
              <a:gd name="connsiteY16" fmla="*/ 369094 h 819150"/>
              <a:gd name="connsiteX17" fmla="*/ 533400 w 866775"/>
              <a:gd name="connsiteY17" fmla="*/ 316706 h 819150"/>
              <a:gd name="connsiteX18" fmla="*/ 450056 w 866775"/>
              <a:gd name="connsiteY18" fmla="*/ 283369 h 819150"/>
              <a:gd name="connsiteX19" fmla="*/ 364331 w 866775"/>
              <a:gd name="connsiteY19" fmla="*/ 261937 h 819150"/>
              <a:gd name="connsiteX20" fmla="*/ 247650 w 866775"/>
              <a:gd name="connsiteY20" fmla="*/ 238125 h 819150"/>
              <a:gd name="connsiteX21" fmla="*/ 183356 w 866775"/>
              <a:gd name="connsiteY21" fmla="*/ 221456 h 819150"/>
              <a:gd name="connsiteX22" fmla="*/ 138112 w 866775"/>
              <a:gd name="connsiteY22" fmla="*/ 185737 h 819150"/>
              <a:gd name="connsiteX23" fmla="*/ 111919 w 866775"/>
              <a:gd name="connsiteY23" fmla="*/ 140494 h 819150"/>
              <a:gd name="connsiteX24" fmla="*/ 107156 w 866775"/>
              <a:gd name="connsiteY24" fmla="*/ 0 h 819150"/>
              <a:gd name="connsiteX25" fmla="*/ 26194 w 866775"/>
              <a:gd name="connsiteY25" fmla="*/ 7144 h 819150"/>
              <a:gd name="csX0" fmla="*/ 0 w 840581"/>
              <a:gd name="csY0" fmla="*/ 7144 h 819150"/>
              <a:gd name="csX1" fmla="*/ 4762 w 840581"/>
              <a:gd name="csY1" fmla="*/ 157162 h 819150"/>
              <a:gd name="csX2" fmla="*/ 152849 w 840581"/>
              <a:gd name="csY2" fmla="*/ 287299 h 819150"/>
              <a:gd name="csX3" fmla="*/ 159543 w 840581"/>
              <a:gd name="csY3" fmla="*/ 273844 h 819150"/>
              <a:gd name="csX4" fmla="*/ 373856 w 840581"/>
              <a:gd name="csY4" fmla="*/ 321469 h 819150"/>
              <a:gd name="csX5" fmla="*/ 485775 w 840581"/>
              <a:gd name="csY5" fmla="*/ 361950 h 819150"/>
              <a:gd name="csX6" fmla="*/ 583406 w 840581"/>
              <a:gd name="csY6" fmla="*/ 428625 h 819150"/>
              <a:gd name="csX7" fmla="*/ 657225 w 840581"/>
              <a:gd name="csY7" fmla="*/ 521494 h 819150"/>
              <a:gd name="csX8" fmla="*/ 700087 w 840581"/>
              <a:gd name="csY8" fmla="*/ 607219 h 819150"/>
              <a:gd name="csX9" fmla="*/ 742950 w 840581"/>
              <a:gd name="csY9" fmla="*/ 745331 h 819150"/>
              <a:gd name="csX10" fmla="*/ 733425 w 840581"/>
              <a:gd name="csY10" fmla="*/ 819150 h 819150"/>
              <a:gd name="csX11" fmla="*/ 840581 w 840581"/>
              <a:gd name="csY11" fmla="*/ 759619 h 819150"/>
              <a:gd name="csX12" fmla="*/ 778668 w 840581"/>
              <a:gd name="csY12" fmla="*/ 714375 h 819150"/>
              <a:gd name="csX13" fmla="*/ 745331 w 840581"/>
              <a:gd name="csY13" fmla="*/ 604837 h 819150"/>
              <a:gd name="csX14" fmla="*/ 704850 w 840581"/>
              <a:gd name="csY14" fmla="*/ 519112 h 819150"/>
              <a:gd name="csX15" fmla="*/ 650081 w 840581"/>
              <a:gd name="csY15" fmla="*/ 438150 h 819150"/>
              <a:gd name="csX16" fmla="*/ 583406 w 840581"/>
              <a:gd name="csY16" fmla="*/ 369094 h 819150"/>
              <a:gd name="csX17" fmla="*/ 507206 w 840581"/>
              <a:gd name="csY17" fmla="*/ 316706 h 819150"/>
              <a:gd name="csX18" fmla="*/ 423862 w 840581"/>
              <a:gd name="csY18" fmla="*/ 283369 h 819150"/>
              <a:gd name="csX19" fmla="*/ 338137 w 840581"/>
              <a:gd name="csY19" fmla="*/ 261937 h 819150"/>
              <a:gd name="csX20" fmla="*/ 221456 w 840581"/>
              <a:gd name="csY20" fmla="*/ 238125 h 819150"/>
              <a:gd name="csX21" fmla="*/ 157162 w 840581"/>
              <a:gd name="csY21" fmla="*/ 221456 h 819150"/>
              <a:gd name="csX22" fmla="*/ 111918 w 840581"/>
              <a:gd name="csY22" fmla="*/ 185737 h 819150"/>
              <a:gd name="csX23" fmla="*/ 85725 w 840581"/>
              <a:gd name="csY23" fmla="*/ 140494 h 819150"/>
              <a:gd name="csX24" fmla="*/ 80962 w 840581"/>
              <a:gd name="csY24" fmla="*/ 0 h 819150"/>
              <a:gd name="csX25" fmla="*/ 0 w 840581"/>
              <a:gd name="csY25" fmla="*/ 7144 h 819150"/>
              <a:gd name="csX0" fmla="*/ 76200 w 835819"/>
              <a:gd name="csY0" fmla="*/ 0 h 819150"/>
              <a:gd name="csX1" fmla="*/ 0 w 835819"/>
              <a:gd name="csY1" fmla="*/ 157162 h 819150"/>
              <a:gd name="csX2" fmla="*/ 148087 w 835819"/>
              <a:gd name="csY2" fmla="*/ 287299 h 819150"/>
              <a:gd name="csX3" fmla="*/ 154781 w 835819"/>
              <a:gd name="csY3" fmla="*/ 273844 h 819150"/>
              <a:gd name="csX4" fmla="*/ 369094 w 835819"/>
              <a:gd name="csY4" fmla="*/ 321469 h 819150"/>
              <a:gd name="csX5" fmla="*/ 481013 w 835819"/>
              <a:gd name="csY5" fmla="*/ 361950 h 819150"/>
              <a:gd name="csX6" fmla="*/ 578644 w 835819"/>
              <a:gd name="csY6" fmla="*/ 428625 h 819150"/>
              <a:gd name="csX7" fmla="*/ 652463 w 835819"/>
              <a:gd name="csY7" fmla="*/ 521494 h 819150"/>
              <a:gd name="csX8" fmla="*/ 695325 w 835819"/>
              <a:gd name="csY8" fmla="*/ 607219 h 819150"/>
              <a:gd name="csX9" fmla="*/ 738188 w 835819"/>
              <a:gd name="csY9" fmla="*/ 745331 h 819150"/>
              <a:gd name="csX10" fmla="*/ 728663 w 835819"/>
              <a:gd name="csY10" fmla="*/ 819150 h 819150"/>
              <a:gd name="csX11" fmla="*/ 835819 w 835819"/>
              <a:gd name="csY11" fmla="*/ 759619 h 819150"/>
              <a:gd name="csX12" fmla="*/ 773906 w 835819"/>
              <a:gd name="csY12" fmla="*/ 714375 h 819150"/>
              <a:gd name="csX13" fmla="*/ 740569 w 835819"/>
              <a:gd name="csY13" fmla="*/ 604837 h 819150"/>
              <a:gd name="csX14" fmla="*/ 700088 w 835819"/>
              <a:gd name="csY14" fmla="*/ 519112 h 819150"/>
              <a:gd name="csX15" fmla="*/ 645319 w 835819"/>
              <a:gd name="csY15" fmla="*/ 438150 h 819150"/>
              <a:gd name="csX16" fmla="*/ 578644 w 835819"/>
              <a:gd name="csY16" fmla="*/ 369094 h 819150"/>
              <a:gd name="csX17" fmla="*/ 502444 w 835819"/>
              <a:gd name="csY17" fmla="*/ 316706 h 819150"/>
              <a:gd name="csX18" fmla="*/ 419100 w 835819"/>
              <a:gd name="csY18" fmla="*/ 283369 h 819150"/>
              <a:gd name="csX19" fmla="*/ 333375 w 835819"/>
              <a:gd name="csY19" fmla="*/ 261937 h 819150"/>
              <a:gd name="csX20" fmla="*/ 216694 w 835819"/>
              <a:gd name="csY20" fmla="*/ 238125 h 819150"/>
              <a:gd name="csX21" fmla="*/ 152400 w 835819"/>
              <a:gd name="csY21" fmla="*/ 221456 h 819150"/>
              <a:gd name="csX22" fmla="*/ 107156 w 835819"/>
              <a:gd name="csY22" fmla="*/ 185737 h 819150"/>
              <a:gd name="csX23" fmla="*/ 80963 w 835819"/>
              <a:gd name="csY23" fmla="*/ 140494 h 819150"/>
              <a:gd name="csX24" fmla="*/ 76200 w 835819"/>
              <a:gd name="csY24" fmla="*/ 0 h 819150"/>
              <a:gd name="csX0" fmla="*/ 0 w 759619"/>
              <a:gd name="csY0" fmla="*/ 0 h 819150"/>
              <a:gd name="csX1" fmla="*/ 71887 w 759619"/>
              <a:gd name="csY1" fmla="*/ 287299 h 819150"/>
              <a:gd name="csX2" fmla="*/ 78581 w 759619"/>
              <a:gd name="csY2" fmla="*/ 273844 h 819150"/>
              <a:gd name="csX3" fmla="*/ 292894 w 759619"/>
              <a:gd name="csY3" fmla="*/ 321469 h 819150"/>
              <a:gd name="csX4" fmla="*/ 404813 w 759619"/>
              <a:gd name="csY4" fmla="*/ 361950 h 819150"/>
              <a:gd name="csX5" fmla="*/ 502444 w 759619"/>
              <a:gd name="csY5" fmla="*/ 428625 h 819150"/>
              <a:gd name="csX6" fmla="*/ 576263 w 759619"/>
              <a:gd name="csY6" fmla="*/ 521494 h 819150"/>
              <a:gd name="csX7" fmla="*/ 619125 w 759619"/>
              <a:gd name="csY7" fmla="*/ 607219 h 819150"/>
              <a:gd name="csX8" fmla="*/ 661988 w 759619"/>
              <a:gd name="csY8" fmla="*/ 745331 h 819150"/>
              <a:gd name="csX9" fmla="*/ 652463 w 759619"/>
              <a:gd name="csY9" fmla="*/ 819150 h 819150"/>
              <a:gd name="csX10" fmla="*/ 759619 w 759619"/>
              <a:gd name="csY10" fmla="*/ 759619 h 819150"/>
              <a:gd name="csX11" fmla="*/ 697706 w 759619"/>
              <a:gd name="csY11" fmla="*/ 714375 h 819150"/>
              <a:gd name="csX12" fmla="*/ 664369 w 759619"/>
              <a:gd name="csY12" fmla="*/ 604837 h 819150"/>
              <a:gd name="csX13" fmla="*/ 623888 w 759619"/>
              <a:gd name="csY13" fmla="*/ 519112 h 819150"/>
              <a:gd name="csX14" fmla="*/ 569119 w 759619"/>
              <a:gd name="csY14" fmla="*/ 438150 h 819150"/>
              <a:gd name="csX15" fmla="*/ 502444 w 759619"/>
              <a:gd name="csY15" fmla="*/ 369094 h 819150"/>
              <a:gd name="csX16" fmla="*/ 426244 w 759619"/>
              <a:gd name="csY16" fmla="*/ 316706 h 819150"/>
              <a:gd name="csX17" fmla="*/ 342900 w 759619"/>
              <a:gd name="csY17" fmla="*/ 283369 h 819150"/>
              <a:gd name="csX18" fmla="*/ 257175 w 759619"/>
              <a:gd name="csY18" fmla="*/ 261937 h 819150"/>
              <a:gd name="csX19" fmla="*/ 140494 w 759619"/>
              <a:gd name="csY19" fmla="*/ 238125 h 819150"/>
              <a:gd name="csX20" fmla="*/ 76200 w 759619"/>
              <a:gd name="csY20" fmla="*/ 221456 h 819150"/>
              <a:gd name="csX21" fmla="*/ 30956 w 759619"/>
              <a:gd name="csY21" fmla="*/ 185737 h 819150"/>
              <a:gd name="csX22" fmla="*/ 4763 w 759619"/>
              <a:gd name="csY22" fmla="*/ 140494 h 819150"/>
              <a:gd name="csX23" fmla="*/ 0 w 759619"/>
              <a:gd name="csY23" fmla="*/ 0 h 819150"/>
              <a:gd name="csX0" fmla="*/ 0 w 769210"/>
              <a:gd name="csY0" fmla="*/ 0 h 819150"/>
              <a:gd name="csX1" fmla="*/ 81478 w 769210"/>
              <a:gd name="csY1" fmla="*/ 287299 h 819150"/>
              <a:gd name="csX2" fmla="*/ 88172 w 769210"/>
              <a:gd name="csY2" fmla="*/ 273844 h 819150"/>
              <a:gd name="csX3" fmla="*/ 302485 w 769210"/>
              <a:gd name="csY3" fmla="*/ 321469 h 819150"/>
              <a:gd name="csX4" fmla="*/ 414404 w 769210"/>
              <a:gd name="csY4" fmla="*/ 361950 h 819150"/>
              <a:gd name="csX5" fmla="*/ 512035 w 769210"/>
              <a:gd name="csY5" fmla="*/ 428625 h 819150"/>
              <a:gd name="csX6" fmla="*/ 585854 w 769210"/>
              <a:gd name="csY6" fmla="*/ 521494 h 819150"/>
              <a:gd name="csX7" fmla="*/ 628716 w 769210"/>
              <a:gd name="csY7" fmla="*/ 607219 h 819150"/>
              <a:gd name="csX8" fmla="*/ 671579 w 769210"/>
              <a:gd name="csY8" fmla="*/ 745331 h 819150"/>
              <a:gd name="csX9" fmla="*/ 662054 w 769210"/>
              <a:gd name="csY9" fmla="*/ 819150 h 819150"/>
              <a:gd name="csX10" fmla="*/ 769210 w 769210"/>
              <a:gd name="csY10" fmla="*/ 759619 h 819150"/>
              <a:gd name="csX11" fmla="*/ 707297 w 769210"/>
              <a:gd name="csY11" fmla="*/ 714375 h 819150"/>
              <a:gd name="csX12" fmla="*/ 673960 w 769210"/>
              <a:gd name="csY12" fmla="*/ 604837 h 819150"/>
              <a:gd name="csX13" fmla="*/ 633479 w 769210"/>
              <a:gd name="csY13" fmla="*/ 519112 h 819150"/>
              <a:gd name="csX14" fmla="*/ 578710 w 769210"/>
              <a:gd name="csY14" fmla="*/ 438150 h 819150"/>
              <a:gd name="csX15" fmla="*/ 512035 w 769210"/>
              <a:gd name="csY15" fmla="*/ 369094 h 819150"/>
              <a:gd name="csX16" fmla="*/ 435835 w 769210"/>
              <a:gd name="csY16" fmla="*/ 316706 h 819150"/>
              <a:gd name="csX17" fmla="*/ 352491 w 769210"/>
              <a:gd name="csY17" fmla="*/ 283369 h 819150"/>
              <a:gd name="csX18" fmla="*/ 266766 w 769210"/>
              <a:gd name="csY18" fmla="*/ 261937 h 819150"/>
              <a:gd name="csX19" fmla="*/ 150085 w 769210"/>
              <a:gd name="csY19" fmla="*/ 238125 h 819150"/>
              <a:gd name="csX20" fmla="*/ 85791 w 769210"/>
              <a:gd name="csY20" fmla="*/ 221456 h 819150"/>
              <a:gd name="csX21" fmla="*/ 40547 w 769210"/>
              <a:gd name="csY21" fmla="*/ 185737 h 819150"/>
              <a:gd name="csX22" fmla="*/ 14354 w 769210"/>
              <a:gd name="csY22" fmla="*/ 140494 h 819150"/>
              <a:gd name="csX23" fmla="*/ 0 w 769210"/>
              <a:gd name="csY23" fmla="*/ 0 h 819150"/>
              <a:gd name="csX0" fmla="*/ 0 w 754856"/>
              <a:gd name="csY0" fmla="*/ 0 h 678656"/>
              <a:gd name="csX1" fmla="*/ 67124 w 754856"/>
              <a:gd name="csY1" fmla="*/ 146805 h 678656"/>
              <a:gd name="csX2" fmla="*/ 73818 w 754856"/>
              <a:gd name="csY2" fmla="*/ 133350 h 678656"/>
              <a:gd name="csX3" fmla="*/ 288131 w 754856"/>
              <a:gd name="csY3" fmla="*/ 180975 h 678656"/>
              <a:gd name="csX4" fmla="*/ 400050 w 754856"/>
              <a:gd name="csY4" fmla="*/ 221456 h 678656"/>
              <a:gd name="csX5" fmla="*/ 497681 w 754856"/>
              <a:gd name="csY5" fmla="*/ 288131 h 678656"/>
              <a:gd name="csX6" fmla="*/ 571500 w 754856"/>
              <a:gd name="csY6" fmla="*/ 381000 h 678656"/>
              <a:gd name="csX7" fmla="*/ 614362 w 754856"/>
              <a:gd name="csY7" fmla="*/ 466725 h 678656"/>
              <a:gd name="csX8" fmla="*/ 657225 w 754856"/>
              <a:gd name="csY8" fmla="*/ 604837 h 678656"/>
              <a:gd name="csX9" fmla="*/ 647700 w 754856"/>
              <a:gd name="csY9" fmla="*/ 678656 h 678656"/>
              <a:gd name="csX10" fmla="*/ 754856 w 754856"/>
              <a:gd name="csY10" fmla="*/ 619125 h 678656"/>
              <a:gd name="csX11" fmla="*/ 692943 w 754856"/>
              <a:gd name="csY11" fmla="*/ 573881 h 678656"/>
              <a:gd name="csX12" fmla="*/ 659606 w 754856"/>
              <a:gd name="csY12" fmla="*/ 464343 h 678656"/>
              <a:gd name="csX13" fmla="*/ 619125 w 754856"/>
              <a:gd name="csY13" fmla="*/ 378618 h 678656"/>
              <a:gd name="csX14" fmla="*/ 564356 w 754856"/>
              <a:gd name="csY14" fmla="*/ 297656 h 678656"/>
              <a:gd name="csX15" fmla="*/ 497681 w 754856"/>
              <a:gd name="csY15" fmla="*/ 228600 h 678656"/>
              <a:gd name="csX16" fmla="*/ 421481 w 754856"/>
              <a:gd name="csY16" fmla="*/ 176212 h 678656"/>
              <a:gd name="csX17" fmla="*/ 338137 w 754856"/>
              <a:gd name="csY17" fmla="*/ 142875 h 678656"/>
              <a:gd name="csX18" fmla="*/ 252412 w 754856"/>
              <a:gd name="csY18" fmla="*/ 121443 h 678656"/>
              <a:gd name="csX19" fmla="*/ 135731 w 754856"/>
              <a:gd name="csY19" fmla="*/ 97631 h 678656"/>
              <a:gd name="csX20" fmla="*/ 71437 w 754856"/>
              <a:gd name="csY20" fmla="*/ 80962 h 678656"/>
              <a:gd name="csX21" fmla="*/ 26193 w 754856"/>
              <a:gd name="csY21" fmla="*/ 45243 h 678656"/>
              <a:gd name="csX22" fmla="*/ 0 w 754856"/>
              <a:gd name="csY22" fmla="*/ 0 h 678656"/>
              <a:gd name="csX0" fmla="*/ 0 w 728663"/>
              <a:gd name="csY0" fmla="*/ 0 h 633413"/>
              <a:gd name="csX1" fmla="*/ 40931 w 728663"/>
              <a:gd name="csY1" fmla="*/ 101562 h 633413"/>
              <a:gd name="csX2" fmla="*/ 47625 w 728663"/>
              <a:gd name="csY2" fmla="*/ 88107 h 633413"/>
              <a:gd name="csX3" fmla="*/ 261938 w 728663"/>
              <a:gd name="csY3" fmla="*/ 135732 h 633413"/>
              <a:gd name="csX4" fmla="*/ 373857 w 728663"/>
              <a:gd name="csY4" fmla="*/ 176213 h 633413"/>
              <a:gd name="csX5" fmla="*/ 471488 w 728663"/>
              <a:gd name="csY5" fmla="*/ 242888 h 633413"/>
              <a:gd name="csX6" fmla="*/ 545307 w 728663"/>
              <a:gd name="csY6" fmla="*/ 335757 h 633413"/>
              <a:gd name="csX7" fmla="*/ 588169 w 728663"/>
              <a:gd name="csY7" fmla="*/ 421482 h 633413"/>
              <a:gd name="csX8" fmla="*/ 631032 w 728663"/>
              <a:gd name="csY8" fmla="*/ 559594 h 633413"/>
              <a:gd name="csX9" fmla="*/ 621507 w 728663"/>
              <a:gd name="csY9" fmla="*/ 633413 h 633413"/>
              <a:gd name="csX10" fmla="*/ 728663 w 728663"/>
              <a:gd name="csY10" fmla="*/ 573882 h 633413"/>
              <a:gd name="csX11" fmla="*/ 666750 w 728663"/>
              <a:gd name="csY11" fmla="*/ 528638 h 633413"/>
              <a:gd name="csX12" fmla="*/ 633413 w 728663"/>
              <a:gd name="csY12" fmla="*/ 419100 h 633413"/>
              <a:gd name="csX13" fmla="*/ 592932 w 728663"/>
              <a:gd name="csY13" fmla="*/ 333375 h 633413"/>
              <a:gd name="csX14" fmla="*/ 538163 w 728663"/>
              <a:gd name="csY14" fmla="*/ 252413 h 633413"/>
              <a:gd name="csX15" fmla="*/ 471488 w 728663"/>
              <a:gd name="csY15" fmla="*/ 183357 h 633413"/>
              <a:gd name="csX16" fmla="*/ 395288 w 728663"/>
              <a:gd name="csY16" fmla="*/ 130969 h 633413"/>
              <a:gd name="csX17" fmla="*/ 311944 w 728663"/>
              <a:gd name="csY17" fmla="*/ 97632 h 633413"/>
              <a:gd name="csX18" fmla="*/ 226219 w 728663"/>
              <a:gd name="csY18" fmla="*/ 76200 h 633413"/>
              <a:gd name="csX19" fmla="*/ 109538 w 728663"/>
              <a:gd name="csY19" fmla="*/ 52388 h 633413"/>
              <a:gd name="csX20" fmla="*/ 45244 w 728663"/>
              <a:gd name="csY20" fmla="*/ 35719 h 633413"/>
              <a:gd name="csX21" fmla="*/ 0 w 728663"/>
              <a:gd name="csY21" fmla="*/ 0 h 633413"/>
              <a:gd name="csX0" fmla="*/ 4313 w 687732"/>
              <a:gd name="csY0" fmla="*/ 0 h 597694"/>
              <a:gd name="csX1" fmla="*/ 0 w 687732"/>
              <a:gd name="csY1" fmla="*/ 65843 h 597694"/>
              <a:gd name="csX2" fmla="*/ 6694 w 687732"/>
              <a:gd name="csY2" fmla="*/ 52388 h 597694"/>
              <a:gd name="csX3" fmla="*/ 221007 w 687732"/>
              <a:gd name="csY3" fmla="*/ 100013 h 597694"/>
              <a:gd name="csX4" fmla="*/ 332926 w 687732"/>
              <a:gd name="csY4" fmla="*/ 140494 h 597694"/>
              <a:gd name="csX5" fmla="*/ 430557 w 687732"/>
              <a:gd name="csY5" fmla="*/ 207169 h 597694"/>
              <a:gd name="csX6" fmla="*/ 504376 w 687732"/>
              <a:gd name="csY6" fmla="*/ 300038 h 597694"/>
              <a:gd name="csX7" fmla="*/ 547238 w 687732"/>
              <a:gd name="csY7" fmla="*/ 385763 h 597694"/>
              <a:gd name="csX8" fmla="*/ 590101 w 687732"/>
              <a:gd name="csY8" fmla="*/ 523875 h 597694"/>
              <a:gd name="csX9" fmla="*/ 580576 w 687732"/>
              <a:gd name="csY9" fmla="*/ 597694 h 597694"/>
              <a:gd name="csX10" fmla="*/ 687732 w 687732"/>
              <a:gd name="csY10" fmla="*/ 538163 h 597694"/>
              <a:gd name="csX11" fmla="*/ 625819 w 687732"/>
              <a:gd name="csY11" fmla="*/ 492919 h 597694"/>
              <a:gd name="csX12" fmla="*/ 592482 w 687732"/>
              <a:gd name="csY12" fmla="*/ 383381 h 597694"/>
              <a:gd name="csX13" fmla="*/ 552001 w 687732"/>
              <a:gd name="csY13" fmla="*/ 297656 h 597694"/>
              <a:gd name="csX14" fmla="*/ 497232 w 687732"/>
              <a:gd name="csY14" fmla="*/ 216694 h 597694"/>
              <a:gd name="csX15" fmla="*/ 430557 w 687732"/>
              <a:gd name="csY15" fmla="*/ 147638 h 597694"/>
              <a:gd name="csX16" fmla="*/ 354357 w 687732"/>
              <a:gd name="csY16" fmla="*/ 95250 h 597694"/>
              <a:gd name="csX17" fmla="*/ 271013 w 687732"/>
              <a:gd name="csY17" fmla="*/ 61913 h 597694"/>
              <a:gd name="csX18" fmla="*/ 185288 w 687732"/>
              <a:gd name="csY18" fmla="*/ 40481 h 597694"/>
              <a:gd name="csX19" fmla="*/ 68607 w 687732"/>
              <a:gd name="csY19" fmla="*/ 16669 h 597694"/>
              <a:gd name="csX20" fmla="*/ 4313 w 687732"/>
              <a:gd name="csY20" fmla="*/ 0 h 597694"/>
              <a:gd name="csX0" fmla="*/ 137319 w 820738"/>
              <a:gd name="csY0" fmla="*/ 11112 h 608806"/>
              <a:gd name="csX1" fmla="*/ 133006 w 820738"/>
              <a:gd name="csY1" fmla="*/ 76955 h 608806"/>
              <a:gd name="csX2" fmla="*/ 0 w 820738"/>
              <a:gd name="csY2" fmla="*/ 0 h 608806"/>
              <a:gd name="csX3" fmla="*/ 354013 w 820738"/>
              <a:gd name="csY3" fmla="*/ 111125 h 608806"/>
              <a:gd name="csX4" fmla="*/ 465932 w 820738"/>
              <a:gd name="csY4" fmla="*/ 151606 h 608806"/>
              <a:gd name="csX5" fmla="*/ 563563 w 820738"/>
              <a:gd name="csY5" fmla="*/ 218281 h 608806"/>
              <a:gd name="csX6" fmla="*/ 637382 w 820738"/>
              <a:gd name="csY6" fmla="*/ 311150 h 608806"/>
              <a:gd name="csX7" fmla="*/ 680244 w 820738"/>
              <a:gd name="csY7" fmla="*/ 396875 h 608806"/>
              <a:gd name="csX8" fmla="*/ 723107 w 820738"/>
              <a:gd name="csY8" fmla="*/ 534987 h 608806"/>
              <a:gd name="csX9" fmla="*/ 713582 w 820738"/>
              <a:gd name="csY9" fmla="*/ 608806 h 608806"/>
              <a:gd name="csX10" fmla="*/ 820738 w 820738"/>
              <a:gd name="csY10" fmla="*/ 549275 h 608806"/>
              <a:gd name="csX11" fmla="*/ 758825 w 820738"/>
              <a:gd name="csY11" fmla="*/ 504031 h 608806"/>
              <a:gd name="csX12" fmla="*/ 725488 w 820738"/>
              <a:gd name="csY12" fmla="*/ 394493 h 608806"/>
              <a:gd name="csX13" fmla="*/ 685007 w 820738"/>
              <a:gd name="csY13" fmla="*/ 308768 h 608806"/>
              <a:gd name="csX14" fmla="*/ 630238 w 820738"/>
              <a:gd name="csY14" fmla="*/ 227806 h 608806"/>
              <a:gd name="csX15" fmla="*/ 563563 w 820738"/>
              <a:gd name="csY15" fmla="*/ 158750 h 608806"/>
              <a:gd name="csX16" fmla="*/ 487363 w 820738"/>
              <a:gd name="csY16" fmla="*/ 106362 h 608806"/>
              <a:gd name="csX17" fmla="*/ 404019 w 820738"/>
              <a:gd name="csY17" fmla="*/ 73025 h 608806"/>
              <a:gd name="csX18" fmla="*/ 318294 w 820738"/>
              <a:gd name="csY18" fmla="*/ 51593 h 608806"/>
              <a:gd name="csX19" fmla="*/ 201613 w 820738"/>
              <a:gd name="csY19" fmla="*/ 27781 h 608806"/>
              <a:gd name="csX20" fmla="*/ 137319 w 820738"/>
              <a:gd name="csY20" fmla="*/ 11112 h 60880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0 w 820738"/>
              <a:gd name="csY2" fmla="*/ 161170 h 769976"/>
              <a:gd name="csX3" fmla="*/ 354013 w 820738"/>
              <a:gd name="csY3" fmla="*/ 272295 h 769976"/>
              <a:gd name="csX4" fmla="*/ 465932 w 820738"/>
              <a:gd name="csY4" fmla="*/ 312776 h 769976"/>
              <a:gd name="csX5" fmla="*/ 563563 w 820738"/>
              <a:gd name="csY5" fmla="*/ 379451 h 769976"/>
              <a:gd name="csX6" fmla="*/ 637382 w 820738"/>
              <a:gd name="csY6" fmla="*/ 472320 h 769976"/>
              <a:gd name="csX7" fmla="*/ 680244 w 820738"/>
              <a:gd name="csY7" fmla="*/ 558045 h 769976"/>
              <a:gd name="csX8" fmla="*/ 723107 w 820738"/>
              <a:gd name="csY8" fmla="*/ 696157 h 769976"/>
              <a:gd name="csX9" fmla="*/ 713582 w 820738"/>
              <a:gd name="csY9" fmla="*/ 769976 h 769976"/>
              <a:gd name="csX10" fmla="*/ 820738 w 820738"/>
              <a:gd name="csY10" fmla="*/ 710445 h 769976"/>
              <a:gd name="csX11" fmla="*/ 758825 w 820738"/>
              <a:gd name="csY11" fmla="*/ 665201 h 769976"/>
              <a:gd name="csX12" fmla="*/ 725488 w 820738"/>
              <a:gd name="csY12" fmla="*/ 555663 h 769976"/>
              <a:gd name="csX13" fmla="*/ 685007 w 820738"/>
              <a:gd name="csY13" fmla="*/ 469938 h 769976"/>
              <a:gd name="csX14" fmla="*/ 630238 w 820738"/>
              <a:gd name="csY14" fmla="*/ 388976 h 769976"/>
              <a:gd name="csX15" fmla="*/ 563563 w 820738"/>
              <a:gd name="csY15" fmla="*/ 319920 h 769976"/>
              <a:gd name="csX16" fmla="*/ 487363 w 820738"/>
              <a:gd name="csY16" fmla="*/ 267532 h 769976"/>
              <a:gd name="csX17" fmla="*/ 404019 w 820738"/>
              <a:gd name="csY17" fmla="*/ 234195 h 769976"/>
              <a:gd name="csX18" fmla="*/ 318294 w 820738"/>
              <a:gd name="csY18" fmla="*/ 212763 h 769976"/>
              <a:gd name="csX19" fmla="*/ 201613 w 820738"/>
              <a:gd name="csY19" fmla="*/ 188951 h 769976"/>
              <a:gd name="csX20" fmla="*/ 137319 w 820738"/>
              <a:gd name="csY20" fmla="*/ 172282 h 76997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35547 w 820738"/>
              <a:gd name="csY2" fmla="*/ 88522 h 769976"/>
              <a:gd name="csX3" fmla="*/ 0 w 820738"/>
              <a:gd name="csY3" fmla="*/ 161170 h 769976"/>
              <a:gd name="csX4" fmla="*/ 354013 w 820738"/>
              <a:gd name="csY4" fmla="*/ 272295 h 769976"/>
              <a:gd name="csX5" fmla="*/ 465932 w 820738"/>
              <a:gd name="csY5" fmla="*/ 312776 h 769976"/>
              <a:gd name="csX6" fmla="*/ 563563 w 820738"/>
              <a:gd name="csY6" fmla="*/ 379451 h 769976"/>
              <a:gd name="csX7" fmla="*/ 637382 w 820738"/>
              <a:gd name="csY7" fmla="*/ 472320 h 769976"/>
              <a:gd name="csX8" fmla="*/ 680244 w 820738"/>
              <a:gd name="csY8" fmla="*/ 558045 h 769976"/>
              <a:gd name="csX9" fmla="*/ 723107 w 820738"/>
              <a:gd name="csY9" fmla="*/ 696157 h 769976"/>
              <a:gd name="csX10" fmla="*/ 713582 w 820738"/>
              <a:gd name="csY10" fmla="*/ 769976 h 769976"/>
              <a:gd name="csX11" fmla="*/ 820738 w 820738"/>
              <a:gd name="csY11" fmla="*/ 710445 h 769976"/>
              <a:gd name="csX12" fmla="*/ 758825 w 820738"/>
              <a:gd name="csY12" fmla="*/ 665201 h 769976"/>
              <a:gd name="csX13" fmla="*/ 725488 w 820738"/>
              <a:gd name="csY13" fmla="*/ 555663 h 769976"/>
              <a:gd name="csX14" fmla="*/ 685007 w 820738"/>
              <a:gd name="csY14" fmla="*/ 469938 h 769976"/>
              <a:gd name="csX15" fmla="*/ 630238 w 820738"/>
              <a:gd name="csY15" fmla="*/ 388976 h 769976"/>
              <a:gd name="csX16" fmla="*/ 563563 w 820738"/>
              <a:gd name="csY16" fmla="*/ 319920 h 769976"/>
              <a:gd name="csX17" fmla="*/ 487363 w 820738"/>
              <a:gd name="csY17" fmla="*/ 267532 h 769976"/>
              <a:gd name="csX18" fmla="*/ 404019 w 820738"/>
              <a:gd name="csY18" fmla="*/ 234195 h 769976"/>
              <a:gd name="csX19" fmla="*/ 318294 w 820738"/>
              <a:gd name="csY19" fmla="*/ 212763 h 769976"/>
              <a:gd name="csX20" fmla="*/ 201613 w 820738"/>
              <a:gd name="csY20" fmla="*/ 188951 h 769976"/>
              <a:gd name="csX21" fmla="*/ 137319 w 820738"/>
              <a:gd name="csY21" fmla="*/ 172282 h 769976"/>
              <a:gd name="csX0" fmla="*/ 149397 w 832816"/>
              <a:gd name="csY0" fmla="*/ 172660 h 770354"/>
              <a:gd name="csX1" fmla="*/ 78409 w 832816"/>
              <a:gd name="csY1" fmla="*/ 378 h 770354"/>
              <a:gd name="csX2" fmla="*/ 0 w 832816"/>
              <a:gd name="csY2" fmla="*/ 0 h 770354"/>
              <a:gd name="csX3" fmla="*/ 12078 w 832816"/>
              <a:gd name="csY3" fmla="*/ 161548 h 770354"/>
              <a:gd name="csX4" fmla="*/ 366091 w 832816"/>
              <a:gd name="csY4" fmla="*/ 272673 h 770354"/>
              <a:gd name="csX5" fmla="*/ 478010 w 832816"/>
              <a:gd name="csY5" fmla="*/ 313154 h 770354"/>
              <a:gd name="csX6" fmla="*/ 575641 w 832816"/>
              <a:gd name="csY6" fmla="*/ 379829 h 770354"/>
              <a:gd name="csX7" fmla="*/ 649460 w 832816"/>
              <a:gd name="csY7" fmla="*/ 472698 h 770354"/>
              <a:gd name="csX8" fmla="*/ 692322 w 832816"/>
              <a:gd name="csY8" fmla="*/ 558423 h 770354"/>
              <a:gd name="csX9" fmla="*/ 735185 w 832816"/>
              <a:gd name="csY9" fmla="*/ 696535 h 770354"/>
              <a:gd name="csX10" fmla="*/ 725660 w 832816"/>
              <a:gd name="csY10" fmla="*/ 770354 h 770354"/>
              <a:gd name="csX11" fmla="*/ 832816 w 832816"/>
              <a:gd name="csY11" fmla="*/ 710823 h 770354"/>
              <a:gd name="csX12" fmla="*/ 770903 w 832816"/>
              <a:gd name="csY12" fmla="*/ 665579 h 770354"/>
              <a:gd name="csX13" fmla="*/ 737566 w 832816"/>
              <a:gd name="csY13" fmla="*/ 556041 h 770354"/>
              <a:gd name="csX14" fmla="*/ 697085 w 832816"/>
              <a:gd name="csY14" fmla="*/ 470316 h 770354"/>
              <a:gd name="csX15" fmla="*/ 642316 w 832816"/>
              <a:gd name="csY15" fmla="*/ 389354 h 770354"/>
              <a:gd name="csX16" fmla="*/ 575641 w 832816"/>
              <a:gd name="csY16" fmla="*/ 320298 h 770354"/>
              <a:gd name="csX17" fmla="*/ 499441 w 832816"/>
              <a:gd name="csY17" fmla="*/ 267910 h 770354"/>
              <a:gd name="csX18" fmla="*/ 416097 w 832816"/>
              <a:gd name="csY18" fmla="*/ 234573 h 770354"/>
              <a:gd name="csX19" fmla="*/ 330372 w 832816"/>
              <a:gd name="csY19" fmla="*/ 213141 h 770354"/>
              <a:gd name="csX20" fmla="*/ 213691 w 832816"/>
              <a:gd name="csY20" fmla="*/ 189329 h 770354"/>
              <a:gd name="csX21" fmla="*/ 149397 w 832816"/>
              <a:gd name="csY21" fmla="*/ 172660 h 770354"/>
              <a:gd name="csX0" fmla="*/ 149397 w 832816"/>
              <a:gd name="csY0" fmla="*/ 172660 h 770354"/>
              <a:gd name="csX1" fmla="*/ 104775 w 832816"/>
              <a:gd name="csY1" fmla="*/ 82550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76200 w 832816"/>
              <a:gd name="csY1" fmla="*/ 98425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109538 w 832816"/>
              <a:gd name="csY1" fmla="*/ 133350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38113 w 832816"/>
              <a:gd name="csY6" fmla="*/ 20240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11919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4935 w 832816"/>
              <a:gd name="csY5" fmla="*/ 159166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0 w 863600"/>
              <a:gd name="csY5" fmla="*/ 135353 h 770354"/>
              <a:gd name="csX6" fmla="*/ 126034 w 863600"/>
              <a:gd name="csY6" fmla="*/ 221456 h 770354"/>
              <a:gd name="csX7" fmla="*/ 396875 w 863600"/>
              <a:gd name="csY7" fmla="*/ 272673 h 770354"/>
              <a:gd name="csX8" fmla="*/ 508794 w 863600"/>
              <a:gd name="csY8" fmla="*/ 313154 h 770354"/>
              <a:gd name="csX9" fmla="*/ 606425 w 863600"/>
              <a:gd name="csY9" fmla="*/ 379829 h 770354"/>
              <a:gd name="csX10" fmla="*/ 680244 w 863600"/>
              <a:gd name="csY10" fmla="*/ 472698 h 770354"/>
              <a:gd name="csX11" fmla="*/ 723106 w 863600"/>
              <a:gd name="csY11" fmla="*/ 558423 h 770354"/>
              <a:gd name="csX12" fmla="*/ 765969 w 863600"/>
              <a:gd name="csY12" fmla="*/ 696535 h 770354"/>
              <a:gd name="csX13" fmla="*/ 756444 w 863600"/>
              <a:gd name="csY13" fmla="*/ 770354 h 770354"/>
              <a:gd name="csX14" fmla="*/ 863600 w 863600"/>
              <a:gd name="csY14" fmla="*/ 710823 h 770354"/>
              <a:gd name="csX15" fmla="*/ 801687 w 863600"/>
              <a:gd name="csY15" fmla="*/ 665579 h 770354"/>
              <a:gd name="csX16" fmla="*/ 768350 w 863600"/>
              <a:gd name="csY16" fmla="*/ 556041 h 770354"/>
              <a:gd name="csX17" fmla="*/ 727869 w 863600"/>
              <a:gd name="csY17" fmla="*/ 470316 h 770354"/>
              <a:gd name="csX18" fmla="*/ 673100 w 863600"/>
              <a:gd name="csY18" fmla="*/ 389354 h 770354"/>
              <a:gd name="csX19" fmla="*/ 606425 w 863600"/>
              <a:gd name="csY19" fmla="*/ 320298 h 770354"/>
              <a:gd name="csX20" fmla="*/ 530225 w 863600"/>
              <a:gd name="csY20" fmla="*/ 267910 h 770354"/>
              <a:gd name="csX21" fmla="*/ 446881 w 863600"/>
              <a:gd name="csY21" fmla="*/ 234573 h 770354"/>
              <a:gd name="csX22" fmla="*/ 361156 w 863600"/>
              <a:gd name="csY22" fmla="*/ 213141 h 770354"/>
              <a:gd name="csX23" fmla="*/ 244475 w 863600"/>
              <a:gd name="csY23" fmla="*/ 189329 h 770354"/>
              <a:gd name="csX24" fmla="*/ 180181 w 863600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11734 w 863600"/>
              <a:gd name="csY5" fmla="*/ 52388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37928 w 863600"/>
              <a:gd name="csY5" fmla="*/ 102394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9706 w 873125"/>
              <a:gd name="csY0" fmla="*/ 172660 h 770354"/>
              <a:gd name="csX1" fmla="*/ 145084 w 873125"/>
              <a:gd name="csY1" fmla="*/ 147638 h 770354"/>
              <a:gd name="csX2" fmla="*/ 116509 w 873125"/>
              <a:gd name="csY2" fmla="*/ 98425 h 770354"/>
              <a:gd name="csX3" fmla="*/ 118718 w 873125"/>
              <a:gd name="csY3" fmla="*/ 378 h 770354"/>
              <a:gd name="csX4" fmla="*/ 40309 w 873125"/>
              <a:gd name="csY4" fmla="*/ 0 h 770354"/>
              <a:gd name="csX5" fmla="*/ 47453 w 873125"/>
              <a:gd name="csY5" fmla="*/ 102394 h 770354"/>
              <a:gd name="csX6" fmla="*/ 0 w 873125"/>
              <a:gd name="csY6" fmla="*/ 128209 h 770354"/>
              <a:gd name="csX7" fmla="*/ 135559 w 873125"/>
              <a:gd name="csY7" fmla="*/ 221456 h 770354"/>
              <a:gd name="csX8" fmla="*/ 406400 w 873125"/>
              <a:gd name="csY8" fmla="*/ 272673 h 770354"/>
              <a:gd name="csX9" fmla="*/ 518319 w 873125"/>
              <a:gd name="csY9" fmla="*/ 313154 h 770354"/>
              <a:gd name="csX10" fmla="*/ 615950 w 873125"/>
              <a:gd name="csY10" fmla="*/ 379829 h 770354"/>
              <a:gd name="csX11" fmla="*/ 689769 w 873125"/>
              <a:gd name="csY11" fmla="*/ 472698 h 770354"/>
              <a:gd name="csX12" fmla="*/ 732631 w 873125"/>
              <a:gd name="csY12" fmla="*/ 558423 h 770354"/>
              <a:gd name="csX13" fmla="*/ 775494 w 873125"/>
              <a:gd name="csY13" fmla="*/ 696535 h 770354"/>
              <a:gd name="csX14" fmla="*/ 765969 w 873125"/>
              <a:gd name="csY14" fmla="*/ 770354 h 770354"/>
              <a:gd name="csX15" fmla="*/ 873125 w 873125"/>
              <a:gd name="csY15" fmla="*/ 710823 h 770354"/>
              <a:gd name="csX16" fmla="*/ 811212 w 873125"/>
              <a:gd name="csY16" fmla="*/ 665579 h 770354"/>
              <a:gd name="csX17" fmla="*/ 777875 w 873125"/>
              <a:gd name="csY17" fmla="*/ 556041 h 770354"/>
              <a:gd name="csX18" fmla="*/ 737394 w 873125"/>
              <a:gd name="csY18" fmla="*/ 470316 h 770354"/>
              <a:gd name="csX19" fmla="*/ 682625 w 873125"/>
              <a:gd name="csY19" fmla="*/ 389354 h 770354"/>
              <a:gd name="csX20" fmla="*/ 615950 w 873125"/>
              <a:gd name="csY20" fmla="*/ 320298 h 770354"/>
              <a:gd name="csX21" fmla="*/ 539750 w 873125"/>
              <a:gd name="csY21" fmla="*/ 267910 h 770354"/>
              <a:gd name="csX22" fmla="*/ 456406 w 873125"/>
              <a:gd name="csY22" fmla="*/ 234573 h 770354"/>
              <a:gd name="csX23" fmla="*/ 370681 w 873125"/>
              <a:gd name="csY23" fmla="*/ 213141 h 770354"/>
              <a:gd name="csX24" fmla="*/ 254000 w 873125"/>
              <a:gd name="csY24" fmla="*/ 189329 h 770354"/>
              <a:gd name="csX25" fmla="*/ 189706 w 873125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51434 w 889000"/>
              <a:gd name="csY7" fmla="*/ 221456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38734 w 889000"/>
              <a:gd name="csY7" fmla="*/ 218281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889000" h="770354">
                <a:moveTo>
                  <a:pt x="205581" y="172660"/>
                </a:moveTo>
                <a:lnTo>
                  <a:pt x="160959" y="147638"/>
                </a:lnTo>
                <a:lnTo>
                  <a:pt x="132384" y="98425"/>
                </a:lnTo>
                <a:cubicBezTo>
                  <a:pt x="133120" y="65743"/>
                  <a:pt x="133857" y="33060"/>
                  <a:pt x="134593" y="378"/>
                </a:cubicBezTo>
                <a:lnTo>
                  <a:pt x="56184" y="0"/>
                </a:lnTo>
                <a:lnTo>
                  <a:pt x="63328" y="102394"/>
                </a:lnTo>
                <a:lnTo>
                  <a:pt x="0" y="128209"/>
                </a:lnTo>
                <a:lnTo>
                  <a:pt x="138734" y="218281"/>
                </a:lnTo>
                <a:lnTo>
                  <a:pt x="422275" y="272673"/>
                </a:lnTo>
                <a:lnTo>
                  <a:pt x="534194" y="313154"/>
                </a:lnTo>
                <a:lnTo>
                  <a:pt x="631825" y="379829"/>
                </a:lnTo>
                <a:lnTo>
                  <a:pt x="705644" y="472698"/>
                </a:lnTo>
                <a:lnTo>
                  <a:pt x="748506" y="558423"/>
                </a:lnTo>
                <a:lnTo>
                  <a:pt x="791369" y="696535"/>
                </a:lnTo>
                <a:lnTo>
                  <a:pt x="781844" y="770354"/>
                </a:lnTo>
                <a:lnTo>
                  <a:pt x="889000" y="710823"/>
                </a:lnTo>
                <a:lnTo>
                  <a:pt x="827087" y="665579"/>
                </a:lnTo>
                <a:lnTo>
                  <a:pt x="793750" y="556041"/>
                </a:lnTo>
                <a:lnTo>
                  <a:pt x="753269" y="470316"/>
                </a:lnTo>
                <a:lnTo>
                  <a:pt x="698500" y="389354"/>
                </a:lnTo>
                <a:lnTo>
                  <a:pt x="631825" y="320298"/>
                </a:lnTo>
                <a:lnTo>
                  <a:pt x="555625" y="267910"/>
                </a:lnTo>
                <a:lnTo>
                  <a:pt x="472281" y="234573"/>
                </a:lnTo>
                <a:lnTo>
                  <a:pt x="386556" y="213141"/>
                </a:lnTo>
                <a:lnTo>
                  <a:pt x="269875" y="189329"/>
                </a:lnTo>
                <a:lnTo>
                  <a:pt x="205581" y="17266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93" name="グループ化 92">
            <a:extLst>
              <a:ext uri="{FF2B5EF4-FFF2-40B4-BE49-F238E27FC236}">
                <a16:creationId xmlns:a16="http://schemas.microsoft.com/office/drawing/2014/main" id="{F0A4F82C-9D20-CDDE-A5F5-D7F1A51017CF}"/>
              </a:ext>
            </a:extLst>
          </p:cNvPr>
          <p:cNvGrpSpPr/>
          <p:nvPr/>
        </p:nvGrpSpPr>
        <p:grpSpPr>
          <a:xfrm>
            <a:off x="3145796" y="1512338"/>
            <a:ext cx="120097" cy="120097"/>
            <a:chOff x="5657850" y="2714625"/>
            <a:chExt cx="438150" cy="438150"/>
          </a:xfrm>
        </p:grpSpPr>
        <p:sp>
          <p:nvSpPr>
            <p:cNvPr id="95" name="楕円 94">
              <a:extLst>
                <a:ext uri="{FF2B5EF4-FFF2-40B4-BE49-F238E27FC236}">
                  <a16:creationId xmlns:a16="http://schemas.microsoft.com/office/drawing/2014/main" id="{18054D0B-75EF-3707-8056-F103B834BDA1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97" name="直線コネクタ 96">
              <a:extLst>
                <a:ext uri="{FF2B5EF4-FFF2-40B4-BE49-F238E27FC236}">
                  <a16:creationId xmlns:a16="http://schemas.microsoft.com/office/drawing/2014/main" id="{5141512D-A94D-16BC-D734-BD3CCF460B1B}"/>
                </a:ext>
              </a:extLst>
            </p:cNvPr>
            <p:cNvCxnSpPr>
              <a:stCxn id="95" idx="1"/>
              <a:endCxn id="9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直線コネクタ 118">
              <a:extLst>
                <a:ext uri="{FF2B5EF4-FFF2-40B4-BE49-F238E27FC236}">
                  <a16:creationId xmlns:a16="http://schemas.microsoft.com/office/drawing/2014/main" id="{E21FC703-2E42-4686-536B-59D9854EC314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E34788D2-E2BD-24A4-A751-BD4D8881EF9D}"/>
              </a:ext>
            </a:extLst>
          </p:cNvPr>
          <p:cNvGrpSpPr/>
          <p:nvPr/>
        </p:nvGrpSpPr>
        <p:grpSpPr>
          <a:xfrm>
            <a:off x="7779641" y="4419978"/>
            <a:ext cx="2126359" cy="2438022"/>
            <a:chOff x="7779641" y="4489732"/>
            <a:chExt cx="2126359" cy="2438022"/>
          </a:xfrm>
        </p:grpSpPr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7B87E2A3-AEF2-7314-83B9-39C6ABFCECF3}"/>
                </a:ext>
              </a:extLst>
            </p:cNvPr>
            <p:cNvGrpSpPr/>
            <p:nvPr/>
          </p:nvGrpSpPr>
          <p:grpSpPr>
            <a:xfrm>
              <a:off x="7779641" y="4489732"/>
              <a:ext cx="2126359" cy="2438022"/>
              <a:chOff x="7790688" y="4233864"/>
              <a:chExt cx="2126359" cy="2438022"/>
            </a:xfrm>
          </p:grpSpPr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C4050E20-813E-A494-E814-6C972F74388D}"/>
                  </a:ext>
                </a:extLst>
              </p:cNvPr>
              <p:cNvSpPr/>
              <p:nvPr/>
            </p:nvSpPr>
            <p:spPr>
              <a:xfrm>
                <a:off x="7790688" y="4233864"/>
                <a:ext cx="2115312" cy="2438022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29" name="テキスト ボックス 128">
                <a:extLst>
                  <a:ext uri="{FF2B5EF4-FFF2-40B4-BE49-F238E27FC236}">
                    <a16:creationId xmlns:a16="http://schemas.microsoft.com/office/drawing/2014/main" id="{24C46555-08E1-1F0D-7BAA-01FEF1315D92}"/>
                  </a:ext>
                </a:extLst>
              </p:cNvPr>
              <p:cNvSpPr txBox="1"/>
              <p:nvPr/>
            </p:nvSpPr>
            <p:spPr>
              <a:xfrm>
                <a:off x="8506968" y="505691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車両・歩行者ルート</a:t>
                </a:r>
              </a:p>
            </p:txBody>
          </p:sp>
          <p:cxnSp>
            <p:nvCxnSpPr>
              <p:cNvPr id="130" name="直線矢印コネクタ 129">
                <a:extLst>
                  <a:ext uri="{FF2B5EF4-FFF2-40B4-BE49-F238E27FC236}">
                    <a16:creationId xmlns:a16="http://schemas.microsoft.com/office/drawing/2014/main" id="{EF0DC616-17AF-8DDE-6E8C-1D05DD1159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168668"/>
                <a:ext cx="579120" cy="0"/>
              </a:xfrm>
              <a:prstGeom prst="straightConnector1">
                <a:avLst/>
              </a:prstGeom>
              <a:ln>
                <a:solidFill>
                  <a:srgbClr val="CC99FF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矢印コネクタ 130">
                <a:extLst>
                  <a:ext uri="{FF2B5EF4-FFF2-40B4-BE49-F238E27FC236}">
                    <a16:creationId xmlns:a16="http://schemas.microsoft.com/office/drawing/2014/main" id="{DE10DCA1-4DA7-CC36-3C2D-C3617672B3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548362"/>
                <a:ext cx="579120" cy="0"/>
              </a:xfrm>
              <a:prstGeom prst="straightConnector1">
                <a:avLst/>
              </a:prstGeom>
              <a:ln>
                <a:solidFill>
                  <a:srgbClr val="FF990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矢印コネクタ 131">
                <a:extLst>
                  <a:ext uri="{FF2B5EF4-FFF2-40B4-BE49-F238E27FC236}">
                    <a16:creationId xmlns:a16="http://schemas.microsoft.com/office/drawing/2014/main" id="{1DB514A6-7331-3A6A-645A-8E39525648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891868"/>
                <a:ext cx="579120" cy="0"/>
              </a:xfrm>
              <a:prstGeom prst="straightConnector1">
                <a:avLst/>
              </a:prstGeom>
              <a:ln>
                <a:solidFill>
                  <a:srgbClr val="00B0F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" name="テキスト ボックス 132">
                <a:extLst>
                  <a:ext uri="{FF2B5EF4-FFF2-40B4-BE49-F238E27FC236}">
                    <a16:creationId xmlns:a16="http://schemas.microsoft.com/office/drawing/2014/main" id="{6502A0B8-B719-4D98-1E1D-5F113D3B8A67}"/>
                  </a:ext>
                </a:extLst>
              </p:cNvPr>
              <p:cNvSpPr txBox="1"/>
              <p:nvPr/>
            </p:nvSpPr>
            <p:spPr>
              <a:xfrm>
                <a:off x="8506968" y="5436457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車両ルート</a:t>
                </a:r>
              </a:p>
            </p:txBody>
          </p:sp>
          <p:sp>
            <p:nvSpPr>
              <p:cNvPr id="134" name="テキスト ボックス 133">
                <a:extLst>
                  <a:ext uri="{FF2B5EF4-FFF2-40B4-BE49-F238E27FC236}">
                    <a16:creationId xmlns:a16="http://schemas.microsoft.com/office/drawing/2014/main" id="{D8F7DA95-6EAF-76E5-BFCE-AA2A2EC8593E}"/>
                  </a:ext>
                </a:extLst>
              </p:cNvPr>
              <p:cNvSpPr txBox="1"/>
              <p:nvPr/>
            </p:nvSpPr>
            <p:spPr>
              <a:xfrm>
                <a:off x="8506968" y="5761063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歩行者ルート</a:t>
                </a:r>
              </a:p>
            </p:txBody>
          </p:sp>
          <p:grpSp>
            <p:nvGrpSpPr>
              <p:cNvPr id="135" name="グループ化 134">
                <a:extLst>
                  <a:ext uri="{FF2B5EF4-FFF2-40B4-BE49-F238E27FC236}">
                    <a16:creationId xmlns:a16="http://schemas.microsoft.com/office/drawing/2014/main" id="{CEF373B8-5458-B080-804A-93315B3DBD5A}"/>
                  </a:ext>
                </a:extLst>
              </p:cNvPr>
              <p:cNvGrpSpPr/>
              <p:nvPr/>
            </p:nvGrpSpPr>
            <p:grpSpPr>
              <a:xfrm>
                <a:off x="8126121" y="6135769"/>
                <a:ext cx="120097" cy="120097"/>
                <a:chOff x="5657850" y="2714625"/>
                <a:chExt cx="438150" cy="438150"/>
              </a:xfrm>
            </p:grpSpPr>
            <p:sp>
              <p:nvSpPr>
                <p:cNvPr id="141" name="楕円 140">
                  <a:extLst>
                    <a:ext uri="{FF2B5EF4-FFF2-40B4-BE49-F238E27FC236}">
                      <a16:creationId xmlns:a16="http://schemas.microsoft.com/office/drawing/2014/main" id="{533D09E2-191F-BF8F-1E0F-B3C11973C003}"/>
                    </a:ext>
                  </a:extLst>
                </p:cNvPr>
                <p:cNvSpPr/>
                <p:nvPr/>
              </p:nvSpPr>
              <p:spPr>
                <a:xfrm>
                  <a:off x="5657850" y="2714625"/>
                  <a:ext cx="438150" cy="43815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142" name="直線コネクタ 141">
                  <a:extLst>
                    <a:ext uri="{FF2B5EF4-FFF2-40B4-BE49-F238E27FC236}">
                      <a16:creationId xmlns:a16="http://schemas.microsoft.com/office/drawing/2014/main" id="{E36A6C08-3AA7-34FC-4344-6056C459A1C7}"/>
                    </a:ext>
                  </a:extLst>
                </p:cNvPr>
                <p:cNvCxnSpPr>
                  <a:stCxn id="141" idx="1"/>
                  <a:endCxn id="141" idx="5"/>
                </p:cNvCxnSpPr>
                <p:nvPr/>
              </p:nvCxnSpPr>
              <p:spPr>
                <a:xfrm>
                  <a:off x="5722016" y="277879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a16:creationId xmlns:a16="http://schemas.microsoft.com/office/drawing/2014/main" id="{D04B7551-6B96-1B3B-8B91-910FE42E33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5722016" y="277628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6" name="テキスト ボックス 135">
                <a:extLst>
                  <a:ext uri="{FF2B5EF4-FFF2-40B4-BE49-F238E27FC236}">
                    <a16:creationId xmlns:a16="http://schemas.microsoft.com/office/drawing/2014/main" id="{E56E7203-E278-0A4E-97D4-DD89EFA1AF67}"/>
                  </a:ext>
                </a:extLst>
              </p:cNvPr>
              <p:cNvSpPr txBox="1"/>
              <p:nvPr/>
            </p:nvSpPr>
            <p:spPr>
              <a:xfrm>
                <a:off x="8508871" y="608566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通行止め</a:t>
                </a: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a16:creationId xmlns:a16="http://schemas.microsoft.com/office/drawing/2014/main" id="{48E6D422-7A68-4753-2EF4-43D17614BD32}"/>
                  </a:ext>
                </a:extLst>
              </p:cNvPr>
              <p:cNvSpPr txBox="1"/>
              <p:nvPr/>
            </p:nvSpPr>
            <p:spPr>
              <a:xfrm>
                <a:off x="8508871" y="4681160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通行不可エリア</a:t>
                </a:r>
              </a:p>
            </p:txBody>
          </p:sp>
          <p:sp>
            <p:nvSpPr>
              <p:cNvPr id="138" name="テキスト ボックス 137">
                <a:extLst>
                  <a:ext uri="{FF2B5EF4-FFF2-40B4-BE49-F238E27FC236}">
                    <a16:creationId xmlns:a16="http://schemas.microsoft.com/office/drawing/2014/main" id="{77A1330A-8CD0-1685-477A-E63517B2036D}"/>
                  </a:ext>
                </a:extLst>
              </p:cNvPr>
              <p:cNvSpPr txBox="1"/>
              <p:nvPr/>
            </p:nvSpPr>
            <p:spPr>
              <a:xfrm>
                <a:off x="8508871" y="4309316"/>
                <a:ext cx="1408176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使用不可施設</a:t>
                </a: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4E34F8E7-20A4-1881-4609-254016CCCC1B}"/>
                  </a:ext>
                </a:extLst>
              </p:cNvPr>
              <p:cNvSpPr/>
              <p:nvPr/>
            </p:nvSpPr>
            <p:spPr>
              <a:xfrm>
                <a:off x="7896610" y="4353308"/>
                <a:ext cx="579120" cy="172580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79AFAF5C-C83B-DD9E-F4EE-559416EBA8A5}"/>
                  </a:ext>
                </a:extLst>
              </p:cNvPr>
              <p:cNvSpPr/>
              <p:nvPr/>
            </p:nvSpPr>
            <p:spPr>
              <a:xfrm>
                <a:off x="7896610" y="4704383"/>
                <a:ext cx="579120" cy="17258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cxnSp>
          <p:nvCxnSpPr>
            <p:cNvPr id="126" name="直線矢印コネクタ 125">
              <a:extLst>
                <a:ext uri="{FF2B5EF4-FFF2-40B4-BE49-F238E27FC236}">
                  <a16:creationId xmlns:a16="http://schemas.microsoft.com/office/drawing/2014/main" id="{78E7DCCB-7FAB-9C96-E540-9FECC5A78E72}"/>
                </a:ext>
              </a:extLst>
            </p:cNvPr>
            <p:cNvCxnSpPr>
              <a:cxnSpLocks/>
            </p:cNvCxnSpPr>
            <p:nvPr/>
          </p:nvCxnSpPr>
          <p:spPr>
            <a:xfrm>
              <a:off x="7885562" y="6794709"/>
              <a:ext cx="579120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7" name="テキスト ボックス 126">
              <a:extLst>
                <a:ext uri="{FF2B5EF4-FFF2-40B4-BE49-F238E27FC236}">
                  <a16:creationId xmlns:a16="http://schemas.microsoft.com/office/drawing/2014/main" id="{4C41B1F6-756B-48A7-81D5-77D6D6192B81}"/>
                </a:ext>
              </a:extLst>
            </p:cNvPr>
            <p:cNvSpPr txBox="1"/>
            <p:nvPr/>
          </p:nvSpPr>
          <p:spPr>
            <a:xfrm>
              <a:off x="8497824" y="6666143"/>
              <a:ext cx="14081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050" b="1"/>
                <a:t>仮設フェンス</a:t>
              </a:r>
            </a:p>
          </p:txBody>
        </p:sp>
      </p:grpSp>
      <p:sp>
        <p:nvSpPr>
          <p:cNvPr id="145" name="テキスト ボックス 144">
            <a:extLst>
              <a:ext uri="{FF2B5EF4-FFF2-40B4-BE49-F238E27FC236}">
                <a16:creationId xmlns:a16="http://schemas.microsoft.com/office/drawing/2014/main" id="{F41E9C54-A796-CABF-6821-9E2DE8DFAB84}"/>
              </a:ext>
            </a:extLst>
          </p:cNvPr>
          <p:cNvSpPr txBox="1"/>
          <p:nvPr/>
        </p:nvSpPr>
        <p:spPr>
          <a:xfrm>
            <a:off x="4524274" y="4979948"/>
            <a:ext cx="123363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運動広場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92" name="フリーフォーム: 図形 191">
            <a:extLst>
              <a:ext uri="{FF2B5EF4-FFF2-40B4-BE49-F238E27FC236}">
                <a16:creationId xmlns:a16="http://schemas.microsoft.com/office/drawing/2014/main" id="{4BB8FCD5-5DB1-2EDC-5566-F82FFC53F8D1}"/>
              </a:ext>
            </a:extLst>
          </p:cNvPr>
          <p:cNvSpPr/>
          <p:nvPr/>
        </p:nvSpPr>
        <p:spPr>
          <a:xfrm>
            <a:off x="4114845" y="5297807"/>
            <a:ext cx="251619" cy="493294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  <a:gd name="csX0" fmla="*/ 278764 w 278764"/>
              <a:gd name="csY0" fmla="*/ 293365 h 293365"/>
              <a:gd name="csX1" fmla="*/ 157934 w 278764"/>
              <a:gd name="csY1" fmla="*/ 0 h 293365"/>
              <a:gd name="csX2" fmla="*/ 0 w 278764"/>
              <a:gd name="csY2" fmla="*/ 195358 h 293365"/>
              <a:gd name="csX3" fmla="*/ 167639 w 278764"/>
              <a:gd name="csY3" fmla="*/ 216372 h 293365"/>
              <a:gd name="csX0" fmla="*/ 278764 w 278764"/>
              <a:gd name="csY0" fmla="*/ 350515 h 350515"/>
              <a:gd name="csX1" fmla="*/ 231753 w 278764"/>
              <a:gd name="csY1" fmla="*/ 0 h 350515"/>
              <a:gd name="csX2" fmla="*/ 0 w 278764"/>
              <a:gd name="csY2" fmla="*/ 252508 h 350515"/>
              <a:gd name="csX3" fmla="*/ 167639 w 278764"/>
              <a:gd name="csY3" fmla="*/ 273522 h 350515"/>
              <a:gd name="csX0" fmla="*/ 111125 w 111125"/>
              <a:gd name="csY0" fmla="*/ 493294 h 493294"/>
              <a:gd name="csX1" fmla="*/ 64114 w 111125"/>
              <a:gd name="csY1" fmla="*/ 142779 h 493294"/>
              <a:gd name="csX2" fmla="*/ 10955 w 111125"/>
              <a:gd name="csY2" fmla="*/ 0 h 493294"/>
              <a:gd name="csX3" fmla="*/ 0 w 111125"/>
              <a:gd name="csY3" fmla="*/ 416301 h 493294"/>
              <a:gd name="csX0" fmla="*/ 251619 w 251619"/>
              <a:gd name="csY0" fmla="*/ 493294 h 493294"/>
              <a:gd name="csX1" fmla="*/ 204608 w 251619"/>
              <a:gd name="csY1" fmla="*/ 142779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251619 w 251619"/>
              <a:gd name="csY0" fmla="*/ 493294 h 493294"/>
              <a:gd name="csX1" fmla="*/ 197465 w 251619"/>
              <a:gd name="csY1" fmla="*/ 154685 h 493294"/>
              <a:gd name="csX2" fmla="*/ 151449 w 251619"/>
              <a:gd name="csY2" fmla="*/ 0 h 493294"/>
              <a:gd name="csX3" fmla="*/ 0 w 251619"/>
              <a:gd name="csY3" fmla="*/ 49589 h 49329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251619" h="493294">
                <a:moveTo>
                  <a:pt x="251619" y="493294"/>
                </a:moveTo>
                <a:lnTo>
                  <a:pt x="197465" y="154685"/>
                </a:lnTo>
                <a:lnTo>
                  <a:pt x="151449" y="0"/>
                </a:lnTo>
                <a:lnTo>
                  <a:pt x="0" y="49589"/>
                </a:lnTo>
              </a:path>
            </a:pathLst>
          </a:custGeom>
          <a:noFill/>
          <a:ln w="38100">
            <a:solidFill>
              <a:srgbClr val="CC99FF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5" name="テキスト ボックス 194">
            <a:extLst>
              <a:ext uri="{FF2B5EF4-FFF2-40B4-BE49-F238E27FC236}">
                <a16:creationId xmlns:a16="http://schemas.microsoft.com/office/drawing/2014/main" id="{81793811-24C9-B510-4829-A51D8D464F04}"/>
              </a:ext>
            </a:extLst>
          </p:cNvPr>
          <p:cNvSpPr txBox="1"/>
          <p:nvPr/>
        </p:nvSpPr>
        <p:spPr>
          <a:xfrm>
            <a:off x="5757751" y="1814712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97" name="テキスト ボックス 196">
            <a:extLst>
              <a:ext uri="{FF2B5EF4-FFF2-40B4-BE49-F238E27FC236}">
                <a16:creationId xmlns:a16="http://schemas.microsoft.com/office/drawing/2014/main" id="{97588D16-AC0D-CF81-F991-E3349BA80BA0}"/>
              </a:ext>
            </a:extLst>
          </p:cNvPr>
          <p:cNvSpPr txBox="1"/>
          <p:nvPr/>
        </p:nvSpPr>
        <p:spPr>
          <a:xfrm>
            <a:off x="6563810" y="2112572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a16:creationId xmlns:a16="http://schemas.microsoft.com/office/drawing/2014/main" id="{A3CE7434-28C3-F4EA-60DB-6EABDF57FEB5}"/>
              </a:ext>
            </a:extLst>
          </p:cNvPr>
          <p:cNvSpPr txBox="1"/>
          <p:nvPr/>
        </p:nvSpPr>
        <p:spPr>
          <a:xfrm>
            <a:off x="4311323" y="4767941"/>
            <a:ext cx="46808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</a:t>
            </a:r>
            <a:endParaRPr kumimoji="1" lang="en-US" altLang="ja-JP" sz="7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217" name="フリーフォーム: 図形 216">
            <a:extLst>
              <a:ext uri="{FF2B5EF4-FFF2-40B4-BE49-F238E27FC236}">
                <a16:creationId xmlns:a16="http://schemas.microsoft.com/office/drawing/2014/main" id="{11F86079-6C9A-DFDE-2F73-EAFA095E1D57}"/>
              </a:ext>
            </a:extLst>
          </p:cNvPr>
          <p:cNvSpPr/>
          <p:nvPr/>
        </p:nvSpPr>
        <p:spPr>
          <a:xfrm>
            <a:off x="3405262" y="2538022"/>
            <a:ext cx="348455" cy="34210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89693 w 525991"/>
              <a:gd name="csY7" fmla="*/ 176741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36248 w 525991"/>
              <a:gd name="csY6" fmla="*/ 225160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41011 h 366977"/>
              <a:gd name="csX1" fmla="*/ 374649 w 525991"/>
              <a:gd name="csY1" fmla="*/ 68263 h 366977"/>
              <a:gd name="csX2" fmla="*/ 375213 w 525991"/>
              <a:gd name="csY2" fmla="*/ 96045 h 366977"/>
              <a:gd name="csX3" fmla="*/ 525991 w 525991"/>
              <a:gd name="csY3" fmla="*/ 243152 h 366977"/>
              <a:gd name="csX4" fmla="*/ 487098 w 525991"/>
              <a:gd name="csY4" fmla="*/ 344223 h 366977"/>
              <a:gd name="csX5" fmla="*/ 458787 w 525991"/>
              <a:gd name="csY5" fmla="*/ 366977 h 366977"/>
              <a:gd name="csX6" fmla="*/ 36248 w 525991"/>
              <a:gd name="csY6" fmla="*/ 266171 h 366977"/>
              <a:gd name="csX7" fmla="*/ 3968 w 525991"/>
              <a:gd name="csY7" fmla="*/ 210608 h 366977"/>
              <a:gd name="csX8" fmla="*/ 0 w 525991"/>
              <a:gd name="csY8" fmla="*/ 153988 h 366977"/>
              <a:gd name="csX9" fmla="*/ 236802 w 525991"/>
              <a:gd name="csY9" fmla="*/ 0 h 366977"/>
              <a:gd name="csX10" fmla="*/ 302154 w 525991"/>
              <a:gd name="csY10" fmla="*/ 83344 h 366977"/>
              <a:gd name="csX11" fmla="*/ 317499 w 525991"/>
              <a:gd name="csY11" fmla="*/ 41011 h 366977"/>
              <a:gd name="csX0" fmla="*/ 317499 w 525991"/>
              <a:gd name="csY0" fmla="*/ 83873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17499 w 525991"/>
              <a:gd name="csY11" fmla="*/ 83873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48455 w 525991"/>
              <a:gd name="csY11" fmla="*/ 55298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525991"/>
              <a:gd name="csY0" fmla="*/ 55298 h 409839"/>
              <a:gd name="csX1" fmla="*/ 236537 w 525991"/>
              <a:gd name="csY1" fmla="*/ 270669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487098"/>
              <a:gd name="csY0" fmla="*/ 55298 h 409839"/>
              <a:gd name="csX1" fmla="*/ 236537 w 487098"/>
              <a:gd name="csY1" fmla="*/ 270669 h 409839"/>
              <a:gd name="csX2" fmla="*/ 487098 w 487098"/>
              <a:gd name="csY2" fmla="*/ 387085 h 409839"/>
              <a:gd name="csX3" fmla="*/ 458787 w 487098"/>
              <a:gd name="csY3" fmla="*/ 409839 h 409839"/>
              <a:gd name="csX4" fmla="*/ 36248 w 487098"/>
              <a:gd name="csY4" fmla="*/ 309033 h 409839"/>
              <a:gd name="csX5" fmla="*/ 3968 w 487098"/>
              <a:gd name="csY5" fmla="*/ 253470 h 409839"/>
              <a:gd name="csX6" fmla="*/ 0 w 487098"/>
              <a:gd name="csY6" fmla="*/ 196850 h 409839"/>
              <a:gd name="csX7" fmla="*/ 236802 w 487098"/>
              <a:gd name="csY7" fmla="*/ 42862 h 409839"/>
              <a:gd name="csX8" fmla="*/ 292629 w 487098"/>
              <a:gd name="csY8" fmla="*/ 0 h 409839"/>
              <a:gd name="csX9" fmla="*/ 348455 w 487098"/>
              <a:gd name="csY9" fmla="*/ 55298 h 409839"/>
              <a:gd name="csX0" fmla="*/ 348455 w 458787"/>
              <a:gd name="csY0" fmla="*/ 55298 h 409839"/>
              <a:gd name="csX1" fmla="*/ 236537 w 458787"/>
              <a:gd name="csY1" fmla="*/ 270669 h 409839"/>
              <a:gd name="csX2" fmla="*/ 458787 w 458787"/>
              <a:gd name="csY2" fmla="*/ 409839 h 409839"/>
              <a:gd name="csX3" fmla="*/ 36248 w 458787"/>
              <a:gd name="csY3" fmla="*/ 309033 h 409839"/>
              <a:gd name="csX4" fmla="*/ 3968 w 458787"/>
              <a:gd name="csY4" fmla="*/ 253470 h 409839"/>
              <a:gd name="csX5" fmla="*/ 0 w 458787"/>
              <a:gd name="csY5" fmla="*/ 196850 h 409839"/>
              <a:gd name="csX6" fmla="*/ 236802 w 458787"/>
              <a:gd name="csY6" fmla="*/ 42862 h 409839"/>
              <a:gd name="csX7" fmla="*/ 292629 w 458787"/>
              <a:gd name="csY7" fmla="*/ 0 h 409839"/>
              <a:gd name="csX8" fmla="*/ 348455 w 458787"/>
              <a:gd name="csY8" fmla="*/ 55298 h 409839"/>
              <a:gd name="csX0" fmla="*/ 348455 w 348455"/>
              <a:gd name="csY0" fmla="*/ 55298 h 309033"/>
              <a:gd name="csX1" fmla="*/ 236537 w 348455"/>
              <a:gd name="csY1" fmla="*/ 270669 h 309033"/>
              <a:gd name="csX2" fmla="*/ 36248 w 348455"/>
              <a:gd name="csY2" fmla="*/ 309033 h 309033"/>
              <a:gd name="csX3" fmla="*/ 3968 w 348455"/>
              <a:gd name="csY3" fmla="*/ 253470 h 309033"/>
              <a:gd name="csX4" fmla="*/ 0 w 348455"/>
              <a:gd name="csY4" fmla="*/ 196850 h 309033"/>
              <a:gd name="csX5" fmla="*/ 236802 w 348455"/>
              <a:gd name="csY5" fmla="*/ 42862 h 309033"/>
              <a:gd name="csX6" fmla="*/ 292629 w 348455"/>
              <a:gd name="csY6" fmla="*/ 0 h 309033"/>
              <a:gd name="csX7" fmla="*/ 348455 w 348455"/>
              <a:gd name="csY7" fmla="*/ 55298 h 309033"/>
              <a:gd name="csX0" fmla="*/ 348455 w 348455"/>
              <a:gd name="csY0" fmla="*/ 55298 h 342107"/>
              <a:gd name="csX1" fmla="*/ 136525 w 348455"/>
              <a:gd name="csY1" fmla="*/ 342107 h 342107"/>
              <a:gd name="csX2" fmla="*/ 36248 w 348455"/>
              <a:gd name="csY2" fmla="*/ 309033 h 342107"/>
              <a:gd name="csX3" fmla="*/ 3968 w 348455"/>
              <a:gd name="csY3" fmla="*/ 253470 h 342107"/>
              <a:gd name="csX4" fmla="*/ 0 w 348455"/>
              <a:gd name="csY4" fmla="*/ 196850 h 342107"/>
              <a:gd name="csX5" fmla="*/ 236802 w 348455"/>
              <a:gd name="csY5" fmla="*/ 42862 h 342107"/>
              <a:gd name="csX6" fmla="*/ 292629 w 348455"/>
              <a:gd name="csY6" fmla="*/ 0 h 342107"/>
              <a:gd name="csX7" fmla="*/ 348455 w 348455"/>
              <a:gd name="csY7" fmla="*/ 55298 h 34210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</a:cxnLst>
            <a:rect l="l" t="t" r="r" b="b"/>
            <a:pathLst>
              <a:path w="348455" h="342107">
                <a:moveTo>
                  <a:pt x="348455" y="55298"/>
                </a:moveTo>
                <a:lnTo>
                  <a:pt x="136525" y="342107"/>
                </a:lnTo>
                <a:lnTo>
                  <a:pt x="36248" y="309033"/>
                </a:lnTo>
                <a:lnTo>
                  <a:pt x="3968" y="253470"/>
                </a:lnTo>
                <a:lnTo>
                  <a:pt x="0" y="196850"/>
                </a:lnTo>
                <a:lnTo>
                  <a:pt x="236802" y="42862"/>
                </a:lnTo>
                <a:lnTo>
                  <a:pt x="292629" y="0"/>
                </a:lnTo>
                <a:lnTo>
                  <a:pt x="348455" y="5529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8" name="フリーフォーム: 図形 217">
            <a:extLst>
              <a:ext uri="{FF2B5EF4-FFF2-40B4-BE49-F238E27FC236}">
                <a16:creationId xmlns:a16="http://schemas.microsoft.com/office/drawing/2014/main" id="{CFF80E12-A1F7-535D-E985-91A050DA1DFA}"/>
              </a:ext>
            </a:extLst>
          </p:cNvPr>
          <p:cNvSpPr/>
          <p:nvPr/>
        </p:nvSpPr>
        <p:spPr>
          <a:xfrm>
            <a:off x="1751420" y="2181224"/>
            <a:ext cx="3455580" cy="79578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044700"/>
              <a:gd name="csX1" fmla="*/ 0 w 3509433"/>
              <a:gd name="csY1" fmla="*/ 749300 h 2044700"/>
              <a:gd name="csX2" fmla="*/ 1016000 w 3509433"/>
              <a:gd name="csY2" fmla="*/ 723900 h 2044700"/>
              <a:gd name="csX3" fmla="*/ 1181100 w 3509433"/>
              <a:gd name="csY3" fmla="*/ 690034 h 2044700"/>
              <a:gd name="csX4" fmla="*/ 1320800 w 3509433"/>
              <a:gd name="csY4" fmla="*/ 626534 h 2044700"/>
              <a:gd name="csX5" fmla="*/ 1460500 w 3509433"/>
              <a:gd name="csY5" fmla="*/ 512234 h 2044700"/>
              <a:gd name="csX6" fmla="*/ 1579033 w 3509433"/>
              <a:gd name="csY6" fmla="*/ 452967 h 2044700"/>
              <a:gd name="csX7" fmla="*/ 1574800 w 3509433"/>
              <a:gd name="csY7" fmla="*/ 406400 h 2044700"/>
              <a:gd name="csX8" fmla="*/ 1680633 w 3509433"/>
              <a:gd name="csY8" fmla="*/ 368300 h 2044700"/>
              <a:gd name="csX9" fmla="*/ 1684866 w 3509433"/>
              <a:gd name="csY9" fmla="*/ 427567 h 2044700"/>
              <a:gd name="csX10" fmla="*/ 1739900 w 3509433"/>
              <a:gd name="csY10" fmla="*/ 410634 h 2044700"/>
              <a:gd name="csX11" fmla="*/ 2091266 w 3509433"/>
              <a:gd name="csY11" fmla="*/ 118534 h 2044700"/>
              <a:gd name="csX12" fmla="*/ 2226733 w 3509433"/>
              <a:gd name="csY12" fmla="*/ 46567 h 2044700"/>
              <a:gd name="csX13" fmla="*/ 2429933 w 3509433"/>
              <a:gd name="csY13" fmla="*/ 0 h 2044700"/>
              <a:gd name="csX14" fmla="*/ 2531533 w 3509433"/>
              <a:gd name="csY14" fmla="*/ 8467 h 2044700"/>
              <a:gd name="csX15" fmla="*/ 2633133 w 3509433"/>
              <a:gd name="csY15" fmla="*/ 71967 h 2044700"/>
              <a:gd name="csX16" fmla="*/ 2971800 w 3509433"/>
              <a:gd name="csY16" fmla="*/ 279400 h 2044700"/>
              <a:gd name="csX17" fmla="*/ 3022600 w 3509433"/>
              <a:gd name="csY17" fmla="*/ 304800 h 2044700"/>
              <a:gd name="csX18" fmla="*/ 3509433 w 3509433"/>
              <a:gd name="csY18" fmla="*/ 385234 h 2044700"/>
              <a:gd name="csX19" fmla="*/ 3484033 w 3509433"/>
              <a:gd name="csY19" fmla="*/ 592667 h 2044700"/>
              <a:gd name="csX20" fmla="*/ 3221566 w 3509433"/>
              <a:gd name="csY20" fmla="*/ 774700 h 2044700"/>
              <a:gd name="csX21" fmla="*/ 3115733 w 3509433"/>
              <a:gd name="csY21" fmla="*/ 1312334 h 2044700"/>
              <a:gd name="csX22" fmla="*/ 3166533 w 3509433"/>
              <a:gd name="csY22" fmla="*/ 1388534 h 2044700"/>
              <a:gd name="csX23" fmla="*/ 3242733 w 3509433"/>
              <a:gd name="csY23" fmla="*/ 1456267 h 2044700"/>
              <a:gd name="csX24" fmla="*/ 3323166 w 3509433"/>
              <a:gd name="csY24" fmla="*/ 1494367 h 2044700"/>
              <a:gd name="csX25" fmla="*/ 3268133 w 3509433"/>
              <a:gd name="csY25" fmla="*/ 1536700 h 2044700"/>
              <a:gd name="csX26" fmla="*/ 2582333 w 3509433"/>
              <a:gd name="csY26" fmla="*/ 2044700 h 2044700"/>
              <a:gd name="csX27" fmla="*/ 2650066 w 3509433"/>
              <a:gd name="csY27" fmla="*/ 1722967 h 2044700"/>
              <a:gd name="csX28" fmla="*/ 2603500 w 3509433"/>
              <a:gd name="csY28" fmla="*/ 1722967 h 2044700"/>
              <a:gd name="csX29" fmla="*/ 2696633 w 3509433"/>
              <a:gd name="csY29" fmla="*/ 1308100 h 2044700"/>
              <a:gd name="csX30" fmla="*/ 2260600 w 3509433"/>
              <a:gd name="csY30" fmla="*/ 1231900 h 2044700"/>
              <a:gd name="csX31" fmla="*/ 2243666 w 3509433"/>
              <a:gd name="csY31" fmla="*/ 1168400 h 2044700"/>
              <a:gd name="csX32" fmla="*/ 2230966 w 3509433"/>
              <a:gd name="csY32" fmla="*/ 1159934 h 2044700"/>
              <a:gd name="csX33" fmla="*/ 2332566 w 3509433"/>
              <a:gd name="csY33" fmla="*/ 605367 h 2044700"/>
              <a:gd name="csX34" fmla="*/ 2802466 w 3509433"/>
              <a:gd name="csY34" fmla="*/ 690034 h 2044700"/>
              <a:gd name="csX35" fmla="*/ 3001433 w 3509433"/>
              <a:gd name="csY35" fmla="*/ 579967 h 2044700"/>
              <a:gd name="csX36" fmla="*/ 3069166 w 3509433"/>
              <a:gd name="csY36" fmla="*/ 596900 h 2044700"/>
              <a:gd name="csX37" fmla="*/ 3107266 w 3509433"/>
              <a:gd name="csY37" fmla="*/ 491067 h 2044700"/>
              <a:gd name="csX38" fmla="*/ 3073400 w 3509433"/>
              <a:gd name="csY38" fmla="*/ 448734 h 2044700"/>
              <a:gd name="csX39" fmla="*/ 2637366 w 3509433"/>
              <a:gd name="csY39" fmla="*/ 173567 h 2044700"/>
              <a:gd name="csX40" fmla="*/ 2628900 w 3509433"/>
              <a:gd name="csY40" fmla="*/ 186267 h 2044700"/>
              <a:gd name="csX41" fmla="*/ 2798233 w 3509433"/>
              <a:gd name="csY41" fmla="*/ 355600 h 2044700"/>
              <a:gd name="csX42" fmla="*/ 2747433 w 3509433"/>
              <a:gd name="csY42" fmla="*/ 461434 h 2044700"/>
              <a:gd name="csX43" fmla="*/ 2726266 w 3509433"/>
              <a:gd name="csY43" fmla="*/ 469900 h 2044700"/>
              <a:gd name="csX44" fmla="*/ 2353733 w 3509433"/>
              <a:gd name="csY44" fmla="*/ 381000 h 2044700"/>
              <a:gd name="csX45" fmla="*/ 2383366 w 3509433"/>
              <a:gd name="csY45" fmla="*/ 330200 h 2044700"/>
              <a:gd name="csX46" fmla="*/ 2357966 w 3509433"/>
              <a:gd name="csY46" fmla="*/ 287867 h 2044700"/>
              <a:gd name="csX47" fmla="*/ 2501900 w 3509433"/>
              <a:gd name="csY47" fmla="*/ 148167 h 2044700"/>
              <a:gd name="csX48" fmla="*/ 2569633 w 3509433"/>
              <a:gd name="csY48" fmla="*/ 186267 h 2044700"/>
              <a:gd name="csX49" fmla="*/ 2599266 w 3509433"/>
              <a:gd name="csY49" fmla="*/ 143934 h 2044700"/>
              <a:gd name="csX50" fmla="*/ 2476500 w 3509433"/>
              <a:gd name="csY50" fmla="*/ 110067 h 2044700"/>
              <a:gd name="csX51" fmla="*/ 2387600 w 3509433"/>
              <a:gd name="csY51" fmla="*/ 101600 h 2044700"/>
              <a:gd name="csX52" fmla="*/ 2252133 w 3509433"/>
              <a:gd name="csY52" fmla="*/ 127000 h 2044700"/>
              <a:gd name="csX53" fmla="*/ 2150533 w 3509433"/>
              <a:gd name="csY53" fmla="*/ 182034 h 2044700"/>
              <a:gd name="csX54" fmla="*/ 1651000 w 3509433"/>
              <a:gd name="csY54" fmla="*/ 563034 h 2044700"/>
              <a:gd name="csX55" fmla="*/ 1651000 w 3509433"/>
              <a:gd name="csY55" fmla="*/ 613834 h 2044700"/>
              <a:gd name="csX56" fmla="*/ 1540933 w 3509433"/>
              <a:gd name="csY56" fmla="*/ 647700 h 2044700"/>
              <a:gd name="csX57" fmla="*/ 1231900 w 3509433"/>
              <a:gd name="csY57" fmla="*/ 770467 h 2044700"/>
              <a:gd name="csX58" fmla="*/ 1087966 w 3509433"/>
              <a:gd name="csY58" fmla="*/ 800100 h 2044700"/>
              <a:gd name="csX59" fmla="*/ 0 w 3509433"/>
              <a:gd name="csY59" fmla="*/ 804334 h 2044700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50066 w 3509433"/>
              <a:gd name="csY26" fmla="*/ 1722967 h 1722967"/>
              <a:gd name="csX27" fmla="*/ 2603500 w 3509433"/>
              <a:gd name="csY27" fmla="*/ 1722967 h 1722967"/>
              <a:gd name="csX28" fmla="*/ 2696633 w 3509433"/>
              <a:gd name="csY28" fmla="*/ 1308100 h 1722967"/>
              <a:gd name="csX29" fmla="*/ 2260600 w 3509433"/>
              <a:gd name="csY29" fmla="*/ 1231900 h 1722967"/>
              <a:gd name="csX30" fmla="*/ 2243666 w 3509433"/>
              <a:gd name="csY30" fmla="*/ 1168400 h 1722967"/>
              <a:gd name="csX31" fmla="*/ 2230966 w 3509433"/>
              <a:gd name="csY31" fmla="*/ 1159934 h 1722967"/>
              <a:gd name="csX32" fmla="*/ 2332566 w 3509433"/>
              <a:gd name="csY32" fmla="*/ 605367 h 1722967"/>
              <a:gd name="csX33" fmla="*/ 2802466 w 3509433"/>
              <a:gd name="csY33" fmla="*/ 690034 h 1722967"/>
              <a:gd name="csX34" fmla="*/ 3001433 w 3509433"/>
              <a:gd name="csY34" fmla="*/ 579967 h 1722967"/>
              <a:gd name="csX35" fmla="*/ 3069166 w 3509433"/>
              <a:gd name="csY35" fmla="*/ 596900 h 1722967"/>
              <a:gd name="csX36" fmla="*/ 3107266 w 3509433"/>
              <a:gd name="csY36" fmla="*/ 491067 h 1722967"/>
              <a:gd name="csX37" fmla="*/ 3073400 w 3509433"/>
              <a:gd name="csY37" fmla="*/ 448734 h 1722967"/>
              <a:gd name="csX38" fmla="*/ 2637366 w 3509433"/>
              <a:gd name="csY38" fmla="*/ 173567 h 1722967"/>
              <a:gd name="csX39" fmla="*/ 2628900 w 3509433"/>
              <a:gd name="csY39" fmla="*/ 186267 h 1722967"/>
              <a:gd name="csX40" fmla="*/ 2798233 w 3509433"/>
              <a:gd name="csY40" fmla="*/ 355600 h 1722967"/>
              <a:gd name="csX41" fmla="*/ 2747433 w 3509433"/>
              <a:gd name="csY41" fmla="*/ 461434 h 1722967"/>
              <a:gd name="csX42" fmla="*/ 2726266 w 3509433"/>
              <a:gd name="csY42" fmla="*/ 469900 h 1722967"/>
              <a:gd name="csX43" fmla="*/ 2353733 w 3509433"/>
              <a:gd name="csY43" fmla="*/ 381000 h 1722967"/>
              <a:gd name="csX44" fmla="*/ 2383366 w 3509433"/>
              <a:gd name="csY44" fmla="*/ 330200 h 1722967"/>
              <a:gd name="csX45" fmla="*/ 2357966 w 3509433"/>
              <a:gd name="csY45" fmla="*/ 287867 h 1722967"/>
              <a:gd name="csX46" fmla="*/ 2501900 w 3509433"/>
              <a:gd name="csY46" fmla="*/ 148167 h 1722967"/>
              <a:gd name="csX47" fmla="*/ 2569633 w 3509433"/>
              <a:gd name="csY47" fmla="*/ 186267 h 1722967"/>
              <a:gd name="csX48" fmla="*/ 2599266 w 3509433"/>
              <a:gd name="csY48" fmla="*/ 143934 h 1722967"/>
              <a:gd name="csX49" fmla="*/ 2476500 w 3509433"/>
              <a:gd name="csY49" fmla="*/ 110067 h 1722967"/>
              <a:gd name="csX50" fmla="*/ 2387600 w 3509433"/>
              <a:gd name="csY50" fmla="*/ 101600 h 1722967"/>
              <a:gd name="csX51" fmla="*/ 2252133 w 3509433"/>
              <a:gd name="csY51" fmla="*/ 127000 h 1722967"/>
              <a:gd name="csX52" fmla="*/ 2150533 w 3509433"/>
              <a:gd name="csY52" fmla="*/ 182034 h 1722967"/>
              <a:gd name="csX53" fmla="*/ 1651000 w 3509433"/>
              <a:gd name="csY53" fmla="*/ 563034 h 1722967"/>
              <a:gd name="csX54" fmla="*/ 1651000 w 3509433"/>
              <a:gd name="csY54" fmla="*/ 613834 h 1722967"/>
              <a:gd name="csX55" fmla="*/ 1540933 w 3509433"/>
              <a:gd name="csY55" fmla="*/ 647700 h 1722967"/>
              <a:gd name="csX56" fmla="*/ 1231900 w 3509433"/>
              <a:gd name="csY56" fmla="*/ 770467 h 1722967"/>
              <a:gd name="csX57" fmla="*/ 1087966 w 3509433"/>
              <a:gd name="csY57" fmla="*/ 800100 h 1722967"/>
              <a:gd name="csX58" fmla="*/ 0 w 3509433"/>
              <a:gd name="csY58" fmla="*/ 804334 h 1722967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03500 w 3509433"/>
              <a:gd name="csY26" fmla="*/ 1722967 h 1722967"/>
              <a:gd name="csX27" fmla="*/ 2696633 w 3509433"/>
              <a:gd name="csY27" fmla="*/ 1308100 h 1722967"/>
              <a:gd name="csX28" fmla="*/ 2260600 w 3509433"/>
              <a:gd name="csY28" fmla="*/ 1231900 h 1722967"/>
              <a:gd name="csX29" fmla="*/ 2243666 w 3509433"/>
              <a:gd name="csY29" fmla="*/ 1168400 h 1722967"/>
              <a:gd name="csX30" fmla="*/ 2230966 w 3509433"/>
              <a:gd name="csY30" fmla="*/ 1159934 h 1722967"/>
              <a:gd name="csX31" fmla="*/ 2332566 w 3509433"/>
              <a:gd name="csY31" fmla="*/ 605367 h 1722967"/>
              <a:gd name="csX32" fmla="*/ 2802466 w 3509433"/>
              <a:gd name="csY32" fmla="*/ 690034 h 1722967"/>
              <a:gd name="csX33" fmla="*/ 3001433 w 3509433"/>
              <a:gd name="csY33" fmla="*/ 579967 h 1722967"/>
              <a:gd name="csX34" fmla="*/ 3069166 w 3509433"/>
              <a:gd name="csY34" fmla="*/ 596900 h 1722967"/>
              <a:gd name="csX35" fmla="*/ 3107266 w 3509433"/>
              <a:gd name="csY35" fmla="*/ 491067 h 1722967"/>
              <a:gd name="csX36" fmla="*/ 3073400 w 3509433"/>
              <a:gd name="csY36" fmla="*/ 448734 h 1722967"/>
              <a:gd name="csX37" fmla="*/ 2637366 w 3509433"/>
              <a:gd name="csY37" fmla="*/ 173567 h 1722967"/>
              <a:gd name="csX38" fmla="*/ 2628900 w 3509433"/>
              <a:gd name="csY38" fmla="*/ 186267 h 1722967"/>
              <a:gd name="csX39" fmla="*/ 2798233 w 3509433"/>
              <a:gd name="csY39" fmla="*/ 355600 h 1722967"/>
              <a:gd name="csX40" fmla="*/ 2747433 w 3509433"/>
              <a:gd name="csY40" fmla="*/ 461434 h 1722967"/>
              <a:gd name="csX41" fmla="*/ 2726266 w 3509433"/>
              <a:gd name="csY41" fmla="*/ 469900 h 1722967"/>
              <a:gd name="csX42" fmla="*/ 2353733 w 3509433"/>
              <a:gd name="csY42" fmla="*/ 381000 h 1722967"/>
              <a:gd name="csX43" fmla="*/ 2383366 w 3509433"/>
              <a:gd name="csY43" fmla="*/ 330200 h 1722967"/>
              <a:gd name="csX44" fmla="*/ 2357966 w 3509433"/>
              <a:gd name="csY44" fmla="*/ 287867 h 1722967"/>
              <a:gd name="csX45" fmla="*/ 2501900 w 3509433"/>
              <a:gd name="csY45" fmla="*/ 148167 h 1722967"/>
              <a:gd name="csX46" fmla="*/ 2569633 w 3509433"/>
              <a:gd name="csY46" fmla="*/ 186267 h 1722967"/>
              <a:gd name="csX47" fmla="*/ 2599266 w 3509433"/>
              <a:gd name="csY47" fmla="*/ 143934 h 1722967"/>
              <a:gd name="csX48" fmla="*/ 2476500 w 3509433"/>
              <a:gd name="csY48" fmla="*/ 110067 h 1722967"/>
              <a:gd name="csX49" fmla="*/ 2387600 w 3509433"/>
              <a:gd name="csY49" fmla="*/ 101600 h 1722967"/>
              <a:gd name="csX50" fmla="*/ 2252133 w 3509433"/>
              <a:gd name="csY50" fmla="*/ 127000 h 1722967"/>
              <a:gd name="csX51" fmla="*/ 2150533 w 3509433"/>
              <a:gd name="csY51" fmla="*/ 182034 h 1722967"/>
              <a:gd name="csX52" fmla="*/ 1651000 w 3509433"/>
              <a:gd name="csY52" fmla="*/ 563034 h 1722967"/>
              <a:gd name="csX53" fmla="*/ 1651000 w 3509433"/>
              <a:gd name="csY53" fmla="*/ 613834 h 1722967"/>
              <a:gd name="csX54" fmla="*/ 1540933 w 3509433"/>
              <a:gd name="csY54" fmla="*/ 647700 h 1722967"/>
              <a:gd name="csX55" fmla="*/ 1231900 w 3509433"/>
              <a:gd name="csY55" fmla="*/ 770467 h 1722967"/>
              <a:gd name="csX56" fmla="*/ 1087966 w 3509433"/>
              <a:gd name="csY56" fmla="*/ 800100 h 1722967"/>
              <a:gd name="csX57" fmla="*/ 0 w 3509433"/>
              <a:gd name="csY57" fmla="*/ 804334 h 1722967"/>
              <a:gd name="csX0" fmla="*/ 0 w 3509433"/>
              <a:gd name="csY0" fmla="*/ 804334 h 1536700"/>
              <a:gd name="csX1" fmla="*/ 0 w 3509433"/>
              <a:gd name="csY1" fmla="*/ 749300 h 1536700"/>
              <a:gd name="csX2" fmla="*/ 1016000 w 3509433"/>
              <a:gd name="csY2" fmla="*/ 723900 h 1536700"/>
              <a:gd name="csX3" fmla="*/ 1181100 w 3509433"/>
              <a:gd name="csY3" fmla="*/ 690034 h 1536700"/>
              <a:gd name="csX4" fmla="*/ 1320800 w 3509433"/>
              <a:gd name="csY4" fmla="*/ 626534 h 1536700"/>
              <a:gd name="csX5" fmla="*/ 1460500 w 3509433"/>
              <a:gd name="csY5" fmla="*/ 512234 h 1536700"/>
              <a:gd name="csX6" fmla="*/ 1579033 w 3509433"/>
              <a:gd name="csY6" fmla="*/ 452967 h 1536700"/>
              <a:gd name="csX7" fmla="*/ 1574800 w 3509433"/>
              <a:gd name="csY7" fmla="*/ 406400 h 1536700"/>
              <a:gd name="csX8" fmla="*/ 1680633 w 3509433"/>
              <a:gd name="csY8" fmla="*/ 368300 h 1536700"/>
              <a:gd name="csX9" fmla="*/ 1684866 w 3509433"/>
              <a:gd name="csY9" fmla="*/ 427567 h 1536700"/>
              <a:gd name="csX10" fmla="*/ 1739900 w 3509433"/>
              <a:gd name="csY10" fmla="*/ 410634 h 1536700"/>
              <a:gd name="csX11" fmla="*/ 2091266 w 3509433"/>
              <a:gd name="csY11" fmla="*/ 118534 h 1536700"/>
              <a:gd name="csX12" fmla="*/ 2226733 w 3509433"/>
              <a:gd name="csY12" fmla="*/ 46567 h 1536700"/>
              <a:gd name="csX13" fmla="*/ 2429933 w 3509433"/>
              <a:gd name="csY13" fmla="*/ 0 h 1536700"/>
              <a:gd name="csX14" fmla="*/ 2531533 w 3509433"/>
              <a:gd name="csY14" fmla="*/ 8467 h 1536700"/>
              <a:gd name="csX15" fmla="*/ 2633133 w 3509433"/>
              <a:gd name="csY15" fmla="*/ 71967 h 1536700"/>
              <a:gd name="csX16" fmla="*/ 2971800 w 3509433"/>
              <a:gd name="csY16" fmla="*/ 279400 h 1536700"/>
              <a:gd name="csX17" fmla="*/ 3022600 w 3509433"/>
              <a:gd name="csY17" fmla="*/ 304800 h 1536700"/>
              <a:gd name="csX18" fmla="*/ 3509433 w 3509433"/>
              <a:gd name="csY18" fmla="*/ 385234 h 1536700"/>
              <a:gd name="csX19" fmla="*/ 3484033 w 3509433"/>
              <a:gd name="csY19" fmla="*/ 592667 h 1536700"/>
              <a:gd name="csX20" fmla="*/ 3221566 w 3509433"/>
              <a:gd name="csY20" fmla="*/ 774700 h 1536700"/>
              <a:gd name="csX21" fmla="*/ 3115733 w 3509433"/>
              <a:gd name="csY21" fmla="*/ 1312334 h 1536700"/>
              <a:gd name="csX22" fmla="*/ 3166533 w 3509433"/>
              <a:gd name="csY22" fmla="*/ 1388534 h 1536700"/>
              <a:gd name="csX23" fmla="*/ 3242733 w 3509433"/>
              <a:gd name="csY23" fmla="*/ 1456267 h 1536700"/>
              <a:gd name="csX24" fmla="*/ 3323166 w 3509433"/>
              <a:gd name="csY24" fmla="*/ 1494367 h 1536700"/>
              <a:gd name="csX25" fmla="*/ 3268133 w 3509433"/>
              <a:gd name="csY25" fmla="*/ 1536700 h 1536700"/>
              <a:gd name="csX26" fmla="*/ 2696633 w 3509433"/>
              <a:gd name="csY26" fmla="*/ 1308100 h 1536700"/>
              <a:gd name="csX27" fmla="*/ 2260600 w 3509433"/>
              <a:gd name="csY27" fmla="*/ 1231900 h 1536700"/>
              <a:gd name="csX28" fmla="*/ 2243666 w 3509433"/>
              <a:gd name="csY28" fmla="*/ 1168400 h 1536700"/>
              <a:gd name="csX29" fmla="*/ 2230966 w 3509433"/>
              <a:gd name="csY29" fmla="*/ 1159934 h 1536700"/>
              <a:gd name="csX30" fmla="*/ 2332566 w 3509433"/>
              <a:gd name="csY30" fmla="*/ 605367 h 1536700"/>
              <a:gd name="csX31" fmla="*/ 2802466 w 3509433"/>
              <a:gd name="csY31" fmla="*/ 690034 h 1536700"/>
              <a:gd name="csX32" fmla="*/ 3001433 w 3509433"/>
              <a:gd name="csY32" fmla="*/ 579967 h 1536700"/>
              <a:gd name="csX33" fmla="*/ 3069166 w 3509433"/>
              <a:gd name="csY33" fmla="*/ 596900 h 1536700"/>
              <a:gd name="csX34" fmla="*/ 3107266 w 3509433"/>
              <a:gd name="csY34" fmla="*/ 491067 h 1536700"/>
              <a:gd name="csX35" fmla="*/ 3073400 w 3509433"/>
              <a:gd name="csY35" fmla="*/ 448734 h 1536700"/>
              <a:gd name="csX36" fmla="*/ 2637366 w 3509433"/>
              <a:gd name="csY36" fmla="*/ 173567 h 1536700"/>
              <a:gd name="csX37" fmla="*/ 2628900 w 3509433"/>
              <a:gd name="csY37" fmla="*/ 186267 h 1536700"/>
              <a:gd name="csX38" fmla="*/ 2798233 w 3509433"/>
              <a:gd name="csY38" fmla="*/ 355600 h 1536700"/>
              <a:gd name="csX39" fmla="*/ 2747433 w 3509433"/>
              <a:gd name="csY39" fmla="*/ 461434 h 1536700"/>
              <a:gd name="csX40" fmla="*/ 2726266 w 3509433"/>
              <a:gd name="csY40" fmla="*/ 469900 h 1536700"/>
              <a:gd name="csX41" fmla="*/ 2353733 w 3509433"/>
              <a:gd name="csY41" fmla="*/ 381000 h 1536700"/>
              <a:gd name="csX42" fmla="*/ 2383366 w 3509433"/>
              <a:gd name="csY42" fmla="*/ 330200 h 1536700"/>
              <a:gd name="csX43" fmla="*/ 2357966 w 3509433"/>
              <a:gd name="csY43" fmla="*/ 287867 h 1536700"/>
              <a:gd name="csX44" fmla="*/ 2501900 w 3509433"/>
              <a:gd name="csY44" fmla="*/ 148167 h 1536700"/>
              <a:gd name="csX45" fmla="*/ 2569633 w 3509433"/>
              <a:gd name="csY45" fmla="*/ 186267 h 1536700"/>
              <a:gd name="csX46" fmla="*/ 2599266 w 3509433"/>
              <a:gd name="csY46" fmla="*/ 143934 h 1536700"/>
              <a:gd name="csX47" fmla="*/ 2476500 w 3509433"/>
              <a:gd name="csY47" fmla="*/ 110067 h 1536700"/>
              <a:gd name="csX48" fmla="*/ 2387600 w 3509433"/>
              <a:gd name="csY48" fmla="*/ 101600 h 1536700"/>
              <a:gd name="csX49" fmla="*/ 2252133 w 3509433"/>
              <a:gd name="csY49" fmla="*/ 127000 h 1536700"/>
              <a:gd name="csX50" fmla="*/ 2150533 w 3509433"/>
              <a:gd name="csY50" fmla="*/ 182034 h 1536700"/>
              <a:gd name="csX51" fmla="*/ 1651000 w 3509433"/>
              <a:gd name="csY51" fmla="*/ 563034 h 1536700"/>
              <a:gd name="csX52" fmla="*/ 1651000 w 3509433"/>
              <a:gd name="csY52" fmla="*/ 613834 h 1536700"/>
              <a:gd name="csX53" fmla="*/ 1540933 w 3509433"/>
              <a:gd name="csY53" fmla="*/ 647700 h 1536700"/>
              <a:gd name="csX54" fmla="*/ 1231900 w 3509433"/>
              <a:gd name="csY54" fmla="*/ 770467 h 1536700"/>
              <a:gd name="csX55" fmla="*/ 1087966 w 3509433"/>
              <a:gd name="csY55" fmla="*/ 800100 h 1536700"/>
              <a:gd name="csX56" fmla="*/ 0 w 3509433"/>
              <a:gd name="csY56" fmla="*/ 804334 h 1536700"/>
              <a:gd name="csX0" fmla="*/ 0 w 3509433"/>
              <a:gd name="csY0" fmla="*/ 804334 h 1494367"/>
              <a:gd name="csX1" fmla="*/ 0 w 3509433"/>
              <a:gd name="csY1" fmla="*/ 749300 h 1494367"/>
              <a:gd name="csX2" fmla="*/ 1016000 w 3509433"/>
              <a:gd name="csY2" fmla="*/ 723900 h 1494367"/>
              <a:gd name="csX3" fmla="*/ 1181100 w 3509433"/>
              <a:gd name="csY3" fmla="*/ 690034 h 1494367"/>
              <a:gd name="csX4" fmla="*/ 1320800 w 3509433"/>
              <a:gd name="csY4" fmla="*/ 626534 h 1494367"/>
              <a:gd name="csX5" fmla="*/ 1460500 w 3509433"/>
              <a:gd name="csY5" fmla="*/ 512234 h 1494367"/>
              <a:gd name="csX6" fmla="*/ 1579033 w 3509433"/>
              <a:gd name="csY6" fmla="*/ 452967 h 1494367"/>
              <a:gd name="csX7" fmla="*/ 1574800 w 3509433"/>
              <a:gd name="csY7" fmla="*/ 406400 h 1494367"/>
              <a:gd name="csX8" fmla="*/ 1680633 w 3509433"/>
              <a:gd name="csY8" fmla="*/ 368300 h 1494367"/>
              <a:gd name="csX9" fmla="*/ 1684866 w 3509433"/>
              <a:gd name="csY9" fmla="*/ 427567 h 1494367"/>
              <a:gd name="csX10" fmla="*/ 1739900 w 3509433"/>
              <a:gd name="csY10" fmla="*/ 410634 h 1494367"/>
              <a:gd name="csX11" fmla="*/ 2091266 w 3509433"/>
              <a:gd name="csY11" fmla="*/ 118534 h 1494367"/>
              <a:gd name="csX12" fmla="*/ 2226733 w 3509433"/>
              <a:gd name="csY12" fmla="*/ 46567 h 1494367"/>
              <a:gd name="csX13" fmla="*/ 2429933 w 3509433"/>
              <a:gd name="csY13" fmla="*/ 0 h 1494367"/>
              <a:gd name="csX14" fmla="*/ 2531533 w 3509433"/>
              <a:gd name="csY14" fmla="*/ 8467 h 1494367"/>
              <a:gd name="csX15" fmla="*/ 2633133 w 3509433"/>
              <a:gd name="csY15" fmla="*/ 71967 h 1494367"/>
              <a:gd name="csX16" fmla="*/ 2971800 w 3509433"/>
              <a:gd name="csY16" fmla="*/ 279400 h 1494367"/>
              <a:gd name="csX17" fmla="*/ 3022600 w 3509433"/>
              <a:gd name="csY17" fmla="*/ 304800 h 1494367"/>
              <a:gd name="csX18" fmla="*/ 3509433 w 3509433"/>
              <a:gd name="csY18" fmla="*/ 385234 h 1494367"/>
              <a:gd name="csX19" fmla="*/ 3484033 w 3509433"/>
              <a:gd name="csY19" fmla="*/ 592667 h 1494367"/>
              <a:gd name="csX20" fmla="*/ 3221566 w 3509433"/>
              <a:gd name="csY20" fmla="*/ 774700 h 1494367"/>
              <a:gd name="csX21" fmla="*/ 3115733 w 3509433"/>
              <a:gd name="csY21" fmla="*/ 1312334 h 1494367"/>
              <a:gd name="csX22" fmla="*/ 3166533 w 3509433"/>
              <a:gd name="csY22" fmla="*/ 1388534 h 1494367"/>
              <a:gd name="csX23" fmla="*/ 3242733 w 3509433"/>
              <a:gd name="csY23" fmla="*/ 1456267 h 1494367"/>
              <a:gd name="csX24" fmla="*/ 3323166 w 3509433"/>
              <a:gd name="csY24" fmla="*/ 1494367 h 1494367"/>
              <a:gd name="csX25" fmla="*/ 2696633 w 3509433"/>
              <a:gd name="csY25" fmla="*/ 1308100 h 1494367"/>
              <a:gd name="csX26" fmla="*/ 2260600 w 3509433"/>
              <a:gd name="csY26" fmla="*/ 1231900 h 1494367"/>
              <a:gd name="csX27" fmla="*/ 2243666 w 3509433"/>
              <a:gd name="csY27" fmla="*/ 1168400 h 1494367"/>
              <a:gd name="csX28" fmla="*/ 2230966 w 3509433"/>
              <a:gd name="csY28" fmla="*/ 1159934 h 1494367"/>
              <a:gd name="csX29" fmla="*/ 2332566 w 3509433"/>
              <a:gd name="csY29" fmla="*/ 605367 h 1494367"/>
              <a:gd name="csX30" fmla="*/ 2802466 w 3509433"/>
              <a:gd name="csY30" fmla="*/ 690034 h 1494367"/>
              <a:gd name="csX31" fmla="*/ 3001433 w 3509433"/>
              <a:gd name="csY31" fmla="*/ 579967 h 1494367"/>
              <a:gd name="csX32" fmla="*/ 3069166 w 3509433"/>
              <a:gd name="csY32" fmla="*/ 596900 h 1494367"/>
              <a:gd name="csX33" fmla="*/ 3107266 w 3509433"/>
              <a:gd name="csY33" fmla="*/ 491067 h 1494367"/>
              <a:gd name="csX34" fmla="*/ 3073400 w 3509433"/>
              <a:gd name="csY34" fmla="*/ 448734 h 1494367"/>
              <a:gd name="csX35" fmla="*/ 2637366 w 3509433"/>
              <a:gd name="csY35" fmla="*/ 173567 h 1494367"/>
              <a:gd name="csX36" fmla="*/ 2628900 w 3509433"/>
              <a:gd name="csY36" fmla="*/ 186267 h 1494367"/>
              <a:gd name="csX37" fmla="*/ 2798233 w 3509433"/>
              <a:gd name="csY37" fmla="*/ 355600 h 1494367"/>
              <a:gd name="csX38" fmla="*/ 2747433 w 3509433"/>
              <a:gd name="csY38" fmla="*/ 461434 h 1494367"/>
              <a:gd name="csX39" fmla="*/ 2726266 w 3509433"/>
              <a:gd name="csY39" fmla="*/ 469900 h 1494367"/>
              <a:gd name="csX40" fmla="*/ 2353733 w 3509433"/>
              <a:gd name="csY40" fmla="*/ 381000 h 1494367"/>
              <a:gd name="csX41" fmla="*/ 2383366 w 3509433"/>
              <a:gd name="csY41" fmla="*/ 330200 h 1494367"/>
              <a:gd name="csX42" fmla="*/ 2357966 w 3509433"/>
              <a:gd name="csY42" fmla="*/ 287867 h 1494367"/>
              <a:gd name="csX43" fmla="*/ 2501900 w 3509433"/>
              <a:gd name="csY43" fmla="*/ 148167 h 1494367"/>
              <a:gd name="csX44" fmla="*/ 2569633 w 3509433"/>
              <a:gd name="csY44" fmla="*/ 186267 h 1494367"/>
              <a:gd name="csX45" fmla="*/ 2599266 w 3509433"/>
              <a:gd name="csY45" fmla="*/ 143934 h 1494367"/>
              <a:gd name="csX46" fmla="*/ 2476500 w 3509433"/>
              <a:gd name="csY46" fmla="*/ 110067 h 1494367"/>
              <a:gd name="csX47" fmla="*/ 2387600 w 3509433"/>
              <a:gd name="csY47" fmla="*/ 101600 h 1494367"/>
              <a:gd name="csX48" fmla="*/ 2252133 w 3509433"/>
              <a:gd name="csY48" fmla="*/ 127000 h 1494367"/>
              <a:gd name="csX49" fmla="*/ 2150533 w 3509433"/>
              <a:gd name="csY49" fmla="*/ 182034 h 1494367"/>
              <a:gd name="csX50" fmla="*/ 1651000 w 3509433"/>
              <a:gd name="csY50" fmla="*/ 563034 h 1494367"/>
              <a:gd name="csX51" fmla="*/ 1651000 w 3509433"/>
              <a:gd name="csY51" fmla="*/ 613834 h 1494367"/>
              <a:gd name="csX52" fmla="*/ 1540933 w 3509433"/>
              <a:gd name="csY52" fmla="*/ 647700 h 1494367"/>
              <a:gd name="csX53" fmla="*/ 1231900 w 3509433"/>
              <a:gd name="csY53" fmla="*/ 770467 h 1494367"/>
              <a:gd name="csX54" fmla="*/ 1087966 w 3509433"/>
              <a:gd name="csY54" fmla="*/ 800100 h 1494367"/>
              <a:gd name="csX55" fmla="*/ 0 w 3509433"/>
              <a:gd name="csY55" fmla="*/ 804334 h 1494367"/>
              <a:gd name="csX0" fmla="*/ 0 w 3509433"/>
              <a:gd name="csY0" fmla="*/ 804334 h 1456267"/>
              <a:gd name="csX1" fmla="*/ 0 w 3509433"/>
              <a:gd name="csY1" fmla="*/ 749300 h 1456267"/>
              <a:gd name="csX2" fmla="*/ 1016000 w 3509433"/>
              <a:gd name="csY2" fmla="*/ 723900 h 1456267"/>
              <a:gd name="csX3" fmla="*/ 1181100 w 3509433"/>
              <a:gd name="csY3" fmla="*/ 690034 h 1456267"/>
              <a:gd name="csX4" fmla="*/ 1320800 w 3509433"/>
              <a:gd name="csY4" fmla="*/ 626534 h 1456267"/>
              <a:gd name="csX5" fmla="*/ 1460500 w 3509433"/>
              <a:gd name="csY5" fmla="*/ 512234 h 1456267"/>
              <a:gd name="csX6" fmla="*/ 1579033 w 3509433"/>
              <a:gd name="csY6" fmla="*/ 452967 h 1456267"/>
              <a:gd name="csX7" fmla="*/ 1574800 w 3509433"/>
              <a:gd name="csY7" fmla="*/ 406400 h 1456267"/>
              <a:gd name="csX8" fmla="*/ 1680633 w 3509433"/>
              <a:gd name="csY8" fmla="*/ 368300 h 1456267"/>
              <a:gd name="csX9" fmla="*/ 1684866 w 3509433"/>
              <a:gd name="csY9" fmla="*/ 427567 h 1456267"/>
              <a:gd name="csX10" fmla="*/ 1739900 w 3509433"/>
              <a:gd name="csY10" fmla="*/ 410634 h 1456267"/>
              <a:gd name="csX11" fmla="*/ 2091266 w 3509433"/>
              <a:gd name="csY11" fmla="*/ 118534 h 1456267"/>
              <a:gd name="csX12" fmla="*/ 2226733 w 3509433"/>
              <a:gd name="csY12" fmla="*/ 46567 h 1456267"/>
              <a:gd name="csX13" fmla="*/ 2429933 w 3509433"/>
              <a:gd name="csY13" fmla="*/ 0 h 1456267"/>
              <a:gd name="csX14" fmla="*/ 2531533 w 3509433"/>
              <a:gd name="csY14" fmla="*/ 8467 h 1456267"/>
              <a:gd name="csX15" fmla="*/ 2633133 w 3509433"/>
              <a:gd name="csY15" fmla="*/ 71967 h 1456267"/>
              <a:gd name="csX16" fmla="*/ 2971800 w 3509433"/>
              <a:gd name="csY16" fmla="*/ 279400 h 1456267"/>
              <a:gd name="csX17" fmla="*/ 3022600 w 3509433"/>
              <a:gd name="csY17" fmla="*/ 304800 h 1456267"/>
              <a:gd name="csX18" fmla="*/ 3509433 w 3509433"/>
              <a:gd name="csY18" fmla="*/ 385234 h 1456267"/>
              <a:gd name="csX19" fmla="*/ 3484033 w 3509433"/>
              <a:gd name="csY19" fmla="*/ 592667 h 1456267"/>
              <a:gd name="csX20" fmla="*/ 3221566 w 3509433"/>
              <a:gd name="csY20" fmla="*/ 774700 h 1456267"/>
              <a:gd name="csX21" fmla="*/ 3115733 w 3509433"/>
              <a:gd name="csY21" fmla="*/ 1312334 h 1456267"/>
              <a:gd name="csX22" fmla="*/ 3166533 w 3509433"/>
              <a:gd name="csY22" fmla="*/ 1388534 h 1456267"/>
              <a:gd name="csX23" fmla="*/ 3242733 w 3509433"/>
              <a:gd name="csY23" fmla="*/ 1456267 h 1456267"/>
              <a:gd name="csX24" fmla="*/ 2696633 w 3509433"/>
              <a:gd name="csY24" fmla="*/ 1308100 h 1456267"/>
              <a:gd name="csX25" fmla="*/ 2260600 w 3509433"/>
              <a:gd name="csY25" fmla="*/ 1231900 h 1456267"/>
              <a:gd name="csX26" fmla="*/ 2243666 w 3509433"/>
              <a:gd name="csY26" fmla="*/ 1168400 h 1456267"/>
              <a:gd name="csX27" fmla="*/ 2230966 w 3509433"/>
              <a:gd name="csY27" fmla="*/ 1159934 h 1456267"/>
              <a:gd name="csX28" fmla="*/ 2332566 w 3509433"/>
              <a:gd name="csY28" fmla="*/ 605367 h 1456267"/>
              <a:gd name="csX29" fmla="*/ 2802466 w 3509433"/>
              <a:gd name="csY29" fmla="*/ 690034 h 1456267"/>
              <a:gd name="csX30" fmla="*/ 3001433 w 3509433"/>
              <a:gd name="csY30" fmla="*/ 579967 h 1456267"/>
              <a:gd name="csX31" fmla="*/ 3069166 w 3509433"/>
              <a:gd name="csY31" fmla="*/ 596900 h 1456267"/>
              <a:gd name="csX32" fmla="*/ 3107266 w 3509433"/>
              <a:gd name="csY32" fmla="*/ 491067 h 1456267"/>
              <a:gd name="csX33" fmla="*/ 3073400 w 3509433"/>
              <a:gd name="csY33" fmla="*/ 448734 h 1456267"/>
              <a:gd name="csX34" fmla="*/ 2637366 w 3509433"/>
              <a:gd name="csY34" fmla="*/ 173567 h 1456267"/>
              <a:gd name="csX35" fmla="*/ 2628900 w 3509433"/>
              <a:gd name="csY35" fmla="*/ 186267 h 1456267"/>
              <a:gd name="csX36" fmla="*/ 2798233 w 3509433"/>
              <a:gd name="csY36" fmla="*/ 355600 h 1456267"/>
              <a:gd name="csX37" fmla="*/ 2747433 w 3509433"/>
              <a:gd name="csY37" fmla="*/ 461434 h 1456267"/>
              <a:gd name="csX38" fmla="*/ 2726266 w 3509433"/>
              <a:gd name="csY38" fmla="*/ 469900 h 1456267"/>
              <a:gd name="csX39" fmla="*/ 2353733 w 3509433"/>
              <a:gd name="csY39" fmla="*/ 381000 h 1456267"/>
              <a:gd name="csX40" fmla="*/ 2383366 w 3509433"/>
              <a:gd name="csY40" fmla="*/ 330200 h 1456267"/>
              <a:gd name="csX41" fmla="*/ 2357966 w 3509433"/>
              <a:gd name="csY41" fmla="*/ 287867 h 1456267"/>
              <a:gd name="csX42" fmla="*/ 2501900 w 3509433"/>
              <a:gd name="csY42" fmla="*/ 148167 h 1456267"/>
              <a:gd name="csX43" fmla="*/ 2569633 w 3509433"/>
              <a:gd name="csY43" fmla="*/ 186267 h 1456267"/>
              <a:gd name="csX44" fmla="*/ 2599266 w 3509433"/>
              <a:gd name="csY44" fmla="*/ 143934 h 1456267"/>
              <a:gd name="csX45" fmla="*/ 2476500 w 3509433"/>
              <a:gd name="csY45" fmla="*/ 110067 h 1456267"/>
              <a:gd name="csX46" fmla="*/ 2387600 w 3509433"/>
              <a:gd name="csY46" fmla="*/ 101600 h 1456267"/>
              <a:gd name="csX47" fmla="*/ 2252133 w 3509433"/>
              <a:gd name="csY47" fmla="*/ 127000 h 1456267"/>
              <a:gd name="csX48" fmla="*/ 2150533 w 3509433"/>
              <a:gd name="csY48" fmla="*/ 182034 h 1456267"/>
              <a:gd name="csX49" fmla="*/ 1651000 w 3509433"/>
              <a:gd name="csY49" fmla="*/ 563034 h 1456267"/>
              <a:gd name="csX50" fmla="*/ 1651000 w 3509433"/>
              <a:gd name="csY50" fmla="*/ 613834 h 1456267"/>
              <a:gd name="csX51" fmla="*/ 1540933 w 3509433"/>
              <a:gd name="csY51" fmla="*/ 647700 h 1456267"/>
              <a:gd name="csX52" fmla="*/ 1231900 w 3509433"/>
              <a:gd name="csY52" fmla="*/ 770467 h 1456267"/>
              <a:gd name="csX53" fmla="*/ 1087966 w 3509433"/>
              <a:gd name="csY53" fmla="*/ 800100 h 1456267"/>
              <a:gd name="csX54" fmla="*/ 0 w 3509433"/>
              <a:gd name="csY54" fmla="*/ 804334 h 1456267"/>
              <a:gd name="csX0" fmla="*/ 0 w 3509433"/>
              <a:gd name="csY0" fmla="*/ 804334 h 1388534"/>
              <a:gd name="csX1" fmla="*/ 0 w 3509433"/>
              <a:gd name="csY1" fmla="*/ 749300 h 1388534"/>
              <a:gd name="csX2" fmla="*/ 1016000 w 3509433"/>
              <a:gd name="csY2" fmla="*/ 723900 h 1388534"/>
              <a:gd name="csX3" fmla="*/ 1181100 w 3509433"/>
              <a:gd name="csY3" fmla="*/ 690034 h 1388534"/>
              <a:gd name="csX4" fmla="*/ 1320800 w 3509433"/>
              <a:gd name="csY4" fmla="*/ 626534 h 1388534"/>
              <a:gd name="csX5" fmla="*/ 1460500 w 3509433"/>
              <a:gd name="csY5" fmla="*/ 512234 h 1388534"/>
              <a:gd name="csX6" fmla="*/ 1579033 w 3509433"/>
              <a:gd name="csY6" fmla="*/ 452967 h 1388534"/>
              <a:gd name="csX7" fmla="*/ 1574800 w 3509433"/>
              <a:gd name="csY7" fmla="*/ 406400 h 1388534"/>
              <a:gd name="csX8" fmla="*/ 1680633 w 3509433"/>
              <a:gd name="csY8" fmla="*/ 368300 h 1388534"/>
              <a:gd name="csX9" fmla="*/ 1684866 w 3509433"/>
              <a:gd name="csY9" fmla="*/ 427567 h 1388534"/>
              <a:gd name="csX10" fmla="*/ 1739900 w 3509433"/>
              <a:gd name="csY10" fmla="*/ 410634 h 1388534"/>
              <a:gd name="csX11" fmla="*/ 2091266 w 3509433"/>
              <a:gd name="csY11" fmla="*/ 118534 h 1388534"/>
              <a:gd name="csX12" fmla="*/ 2226733 w 3509433"/>
              <a:gd name="csY12" fmla="*/ 46567 h 1388534"/>
              <a:gd name="csX13" fmla="*/ 2429933 w 3509433"/>
              <a:gd name="csY13" fmla="*/ 0 h 1388534"/>
              <a:gd name="csX14" fmla="*/ 2531533 w 3509433"/>
              <a:gd name="csY14" fmla="*/ 8467 h 1388534"/>
              <a:gd name="csX15" fmla="*/ 2633133 w 3509433"/>
              <a:gd name="csY15" fmla="*/ 71967 h 1388534"/>
              <a:gd name="csX16" fmla="*/ 2971800 w 3509433"/>
              <a:gd name="csY16" fmla="*/ 279400 h 1388534"/>
              <a:gd name="csX17" fmla="*/ 3022600 w 3509433"/>
              <a:gd name="csY17" fmla="*/ 304800 h 1388534"/>
              <a:gd name="csX18" fmla="*/ 3509433 w 3509433"/>
              <a:gd name="csY18" fmla="*/ 385234 h 1388534"/>
              <a:gd name="csX19" fmla="*/ 3484033 w 3509433"/>
              <a:gd name="csY19" fmla="*/ 592667 h 1388534"/>
              <a:gd name="csX20" fmla="*/ 3221566 w 3509433"/>
              <a:gd name="csY20" fmla="*/ 774700 h 1388534"/>
              <a:gd name="csX21" fmla="*/ 3115733 w 3509433"/>
              <a:gd name="csY21" fmla="*/ 1312334 h 1388534"/>
              <a:gd name="csX22" fmla="*/ 3166533 w 3509433"/>
              <a:gd name="csY22" fmla="*/ 1388534 h 1388534"/>
              <a:gd name="csX23" fmla="*/ 2696633 w 3509433"/>
              <a:gd name="csY23" fmla="*/ 1308100 h 1388534"/>
              <a:gd name="csX24" fmla="*/ 2260600 w 3509433"/>
              <a:gd name="csY24" fmla="*/ 1231900 h 1388534"/>
              <a:gd name="csX25" fmla="*/ 2243666 w 3509433"/>
              <a:gd name="csY25" fmla="*/ 1168400 h 1388534"/>
              <a:gd name="csX26" fmla="*/ 2230966 w 3509433"/>
              <a:gd name="csY26" fmla="*/ 1159934 h 1388534"/>
              <a:gd name="csX27" fmla="*/ 2332566 w 3509433"/>
              <a:gd name="csY27" fmla="*/ 605367 h 1388534"/>
              <a:gd name="csX28" fmla="*/ 2802466 w 3509433"/>
              <a:gd name="csY28" fmla="*/ 690034 h 1388534"/>
              <a:gd name="csX29" fmla="*/ 3001433 w 3509433"/>
              <a:gd name="csY29" fmla="*/ 579967 h 1388534"/>
              <a:gd name="csX30" fmla="*/ 3069166 w 3509433"/>
              <a:gd name="csY30" fmla="*/ 596900 h 1388534"/>
              <a:gd name="csX31" fmla="*/ 3107266 w 3509433"/>
              <a:gd name="csY31" fmla="*/ 491067 h 1388534"/>
              <a:gd name="csX32" fmla="*/ 3073400 w 3509433"/>
              <a:gd name="csY32" fmla="*/ 448734 h 1388534"/>
              <a:gd name="csX33" fmla="*/ 2637366 w 3509433"/>
              <a:gd name="csY33" fmla="*/ 173567 h 1388534"/>
              <a:gd name="csX34" fmla="*/ 2628900 w 3509433"/>
              <a:gd name="csY34" fmla="*/ 186267 h 1388534"/>
              <a:gd name="csX35" fmla="*/ 2798233 w 3509433"/>
              <a:gd name="csY35" fmla="*/ 355600 h 1388534"/>
              <a:gd name="csX36" fmla="*/ 2747433 w 3509433"/>
              <a:gd name="csY36" fmla="*/ 461434 h 1388534"/>
              <a:gd name="csX37" fmla="*/ 2726266 w 3509433"/>
              <a:gd name="csY37" fmla="*/ 469900 h 1388534"/>
              <a:gd name="csX38" fmla="*/ 2353733 w 3509433"/>
              <a:gd name="csY38" fmla="*/ 381000 h 1388534"/>
              <a:gd name="csX39" fmla="*/ 2383366 w 3509433"/>
              <a:gd name="csY39" fmla="*/ 330200 h 1388534"/>
              <a:gd name="csX40" fmla="*/ 2357966 w 3509433"/>
              <a:gd name="csY40" fmla="*/ 287867 h 1388534"/>
              <a:gd name="csX41" fmla="*/ 2501900 w 3509433"/>
              <a:gd name="csY41" fmla="*/ 148167 h 1388534"/>
              <a:gd name="csX42" fmla="*/ 2569633 w 3509433"/>
              <a:gd name="csY42" fmla="*/ 186267 h 1388534"/>
              <a:gd name="csX43" fmla="*/ 2599266 w 3509433"/>
              <a:gd name="csY43" fmla="*/ 143934 h 1388534"/>
              <a:gd name="csX44" fmla="*/ 2476500 w 3509433"/>
              <a:gd name="csY44" fmla="*/ 110067 h 1388534"/>
              <a:gd name="csX45" fmla="*/ 2387600 w 3509433"/>
              <a:gd name="csY45" fmla="*/ 101600 h 1388534"/>
              <a:gd name="csX46" fmla="*/ 2252133 w 3509433"/>
              <a:gd name="csY46" fmla="*/ 127000 h 1388534"/>
              <a:gd name="csX47" fmla="*/ 2150533 w 3509433"/>
              <a:gd name="csY47" fmla="*/ 182034 h 1388534"/>
              <a:gd name="csX48" fmla="*/ 1651000 w 3509433"/>
              <a:gd name="csY48" fmla="*/ 563034 h 1388534"/>
              <a:gd name="csX49" fmla="*/ 1651000 w 3509433"/>
              <a:gd name="csY49" fmla="*/ 613834 h 1388534"/>
              <a:gd name="csX50" fmla="*/ 1540933 w 3509433"/>
              <a:gd name="csY50" fmla="*/ 647700 h 1388534"/>
              <a:gd name="csX51" fmla="*/ 1231900 w 3509433"/>
              <a:gd name="csY51" fmla="*/ 770467 h 1388534"/>
              <a:gd name="csX52" fmla="*/ 1087966 w 3509433"/>
              <a:gd name="csY52" fmla="*/ 800100 h 1388534"/>
              <a:gd name="csX53" fmla="*/ 0 w 3509433"/>
              <a:gd name="csY53" fmla="*/ 804334 h 1388534"/>
              <a:gd name="csX0" fmla="*/ 0 w 3509433"/>
              <a:gd name="csY0" fmla="*/ 804334 h 1312334"/>
              <a:gd name="csX1" fmla="*/ 0 w 3509433"/>
              <a:gd name="csY1" fmla="*/ 749300 h 1312334"/>
              <a:gd name="csX2" fmla="*/ 1016000 w 3509433"/>
              <a:gd name="csY2" fmla="*/ 723900 h 1312334"/>
              <a:gd name="csX3" fmla="*/ 1181100 w 3509433"/>
              <a:gd name="csY3" fmla="*/ 690034 h 1312334"/>
              <a:gd name="csX4" fmla="*/ 1320800 w 3509433"/>
              <a:gd name="csY4" fmla="*/ 626534 h 1312334"/>
              <a:gd name="csX5" fmla="*/ 1460500 w 3509433"/>
              <a:gd name="csY5" fmla="*/ 512234 h 1312334"/>
              <a:gd name="csX6" fmla="*/ 1579033 w 3509433"/>
              <a:gd name="csY6" fmla="*/ 452967 h 1312334"/>
              <a:gd name="csX7" fmla="*/ 1574800 w 3509433"/>
              <a:gd name="csY7" fmla="*/ 406400 h 1312334"/>
              <a:gd name="csX8" fmla="*/ 1680633 w 3509433"/>
              <a:gd name="csY8" fmla="*/ 368300 h 1312334"/>
              <a:gd name="csX9" fmla="*/ 1684866 w 3509433"/>
              <a:gd name="csY9" fmla="*/ 427567 h 1312334"/>
              <a:gd name="csX10" fmla="*/ 1739900 w 3509433"/>
              <a:gd name="csY10" fmla="*/ 410634 h 1312334"/>
              <a:gd name="csX11" fmla="*/ 2091266 w 3509433"/>
              <a:gd name="csY11" fmla="*/ 118534 h 1312334"/>
              <a:gd name="csX12" fmla="*/ 2226733 w 3509433"/>
              <a:gd name="csY12" fmla="*/ 46567 h 1312334"/>
              <a:gd name="csX13" fmla="*/ 2429933 w 3509433"/>
              <a:gd name="csY13" fmla="*/ 0 h 1312334"/>
              <a:gd name="csX14" fmla="*/ 2531533 w 3509433"/>
              <a:gd name="csY14" fmla="*/ 8467 h 1312334"/>
              <a:gd name="csX15" fmla="*/ 2633133 w 3509433"/>
              <a:gd name="csY15" fmla="*/ 71967 h 1312334"/>
              <a:gd name="csX16" fmla="*/ 2971800 w 3509433"/>
              <a:gd name="csY16" fmla="*/ 279400 h 1312334"/>
              <a:gd name="csX17" fmla="*/ 3022600 w 3509433"/>
              <a:gd name="csY17" fmla="*/ 304800 h 1312334"/>
              <a:gd name="csX18" fmla="*/ 3509433 w 3509433"/>
              <a:gd name="csY18" fmla="*/ 385234 h 1312334"/>
              <a:gd name="csX19" fmla="*/ 3484033 w 3509433"/>
              <a:gd name="csY19" fmla="*/ 592667 h 1312334"/>
              <a:gd name="csX20" fmla="*/ 3221566 w 3509433"/>
              <a:gd name="csY20" fmla="*/ 774700 h 1312334"/>
              <a:gd name="csX21" fmla="*/ 3115733 w 3509433"/>
              <a:gd name="csY21" fmla="*/ 1312334 h 1312334"/>
              <a:gd name="csX22" fmla="*/ 2696633 w 3509433"/>
              <a:gd name="csY22" fmla="*/ 1308100 h 1312334"/>
              <a:gd name="csX23" fmla="*/ 2260600 w 3509433"/>
              <a:gd name="csY23" fmla="*/ 1231900 h 1312334"/>
              <a:gd name="csX24" fmla="*/ 2243666 w 3509433"/>
              <a:gd name="csY24" fmla="*/ 1168400 h 1312334"/>
              <a:gd name="csX25" fmla="*/ 2230966 w 3509433"/>
              <a:gd name="csY25" fmla="*/ 1159934 h 1312334"/>
              <a:gd name="csX26" fmla="*/ 2332566 w 3509433"/>
              <a:gd name="csY26" fmla="*/ 605367 h 1312334"/>
              <a:gd name="csX27" fmla="*/ 2802466 w 3509433"/>
              <a:gd name="csY27" fmla="*/ 690034 h 1312334"/>
              <a:gd name="csX28" fmla="*/ 3001433 w 3509433"/>
              <a:gd name="csY28" fmla="*/ 579967 h 1312334"/>
              <a:gd name="csX29" fmla="*/ 3069166 w 3509433"/>
              <a:gd name="csY29" fmla="*/ 596900 h 1312334"/>
              <a:gd name="csX30" fmla="*/ 3107266 w 3509433"/>
              <a:gd name="csY30" fmla="*/ 491067 h 1312334"/>
              <a:gd name="csX31" fmla="*/ 3073400 w 3509433"/>
              <a:gd name="csY31" fmla="*/ 448734 h 1312334"/>
              <a:gd name="csX32" fmla="*/ 2637366 w 3509433"/>
              <a:gd name="csY32" fmla="*/ 173567 h 1312334"/>
              <a:gd name="csX33" fmla="*/ 2628900 w 3509433"/>
              <a:gd name="csY33" fmla="*/ 186267 h 1312334"/>
              <a:gd name="csX34" fmla="*/ 2798233 w 3509433"/>
              <a:gd name="csY34" fmla="*/ 355600 h 1312334"/>
              <a:gd name="csX35" fmla="*/ 2747433 w 3509433"/>
              <a:gd name="csY35" fmla="*/ 461434 h 1312334"/>
              <a:gd name="csX36" fmla="*/ 2726266 w 3509433"/>
              <a:gd name="csY36" fmla="*/ 469900 h 1312334"/>
              <a:gd name="csX37" fmla="*/ 2353733 w 3509433"/>
              <a:gd name="csY37" fmla="*/ 381000 h 1312334"/>
              <a:gd name="csX38" fmla="*/ 2383366 w 3509433"/>
              <a:gd name="csY38" fmla="*/ 330200 h 1312334"/>
              <a:gd name="csX39" fmla="*/ 2357966 w 3509433"/>
              <a:gd name="csY39" fmla="*/ 287867 h 1312334"/>
              <a:gd name="csX40" fmla="*/ 2501900 w 3509433"/>
              <a:gd name="csY40" fmla="*/ 148167 h 1312334"/>
              <a:gd name="csX41" fmla="*/ 2569633 w 3509433"/>
              <a:gd name="csY41" fmla="*/ 186267 h 1312334"/>
              <a:gd name="csX42" fmla="*/ 2599266 w 3509433"/>
              <a:gd name="csY42" fmla="*/ 143934 h 1312334"/>
              <a:gd name="csX43" fmla="*/ 2476500 w 3509433"/>
              <a:gd name="csY43" fmla="*/ 110067 h 1312334"/>
              <a:gd name="csX44" fmla="*/ 2387600 w 3509433"/>
              <a:gd name="csY44" fmla="*/ 101600 h 1312334"/>
              <a:gd name="csX45" fmla="*/ 2252133 w 3509433"/>
              <a:gd name="csY45" fmla="*/ 127000 h 1312334"/>
              <a:gd name="csX46" fmla="*/ 2150533 w 3509433"/>
              <a:gd name="csY46" fmla="*/ 182034 h 1312334"/>
              <a:gd name="csX47" fmla="*/ 1651000 w 3509433"/>
              <a:gd name="csY47" fmla="*/ 563034 h 1312334"/>
              <a:gd name="csX48" fmla="*/ 1651000 w 3509433"/>
              <a:gd name="csY48" fmla="*/ 613834 h 1312334"/>
              <a:gd name="csX49" fmla="*/ 1540933 w 3509433"/>
              <a:gd name="csY49" fmla="*/ 647700 h 1312334"/>
              <a:gd name="csX50" fmla="*/ 1231900 w 3509433"/>
              <a:gd name="csY50" fmla="*/ 770467 h 1312334"/>
              <a:gd name="csX51" fmla="*/ 1087966 w 3509433"/>
              <a:gd name="csY51" fmla="*/ 800100 h 1312334"/>
              <a:gd name="csX52" fmla="*/ 0 w 3509433"/>
              <a:gd name="csY52" fmla="*/ 804334 h 1312334"/>
              <a:gd name="csX0" fmla="*/ 0 w 3509433"/>
              <a:gd name="csY0" fmla="*/ 804334 h 1308100"/>
              <a:gd name="csX1" fmla="*/ 0 w 3509433"/>
              <a:gd name="csY1" fmla="*/ 749300 h 1308100"/>
              <a:gd name="csX2" fmla="*/ 1016000 w 3509433"/>
              <a:gd name="csY2" fmla="*/ 723900 h 1308100"/>
              <a:gd name="csX3" fmla="*/ 1181100 w 3509433"/>
              <a:gd name="csY3" fmla="*/ 690034 h 1308100"/>
              <a:gd name="csX4" fmla="*/ 1320800 w 3509433"/>
              <a:gd name="csY4" fmla="*/ 626534 h 1308100"/>
              <a:gd name="csX5" fmla="*/ 1460500 w 3509433"/>
              <a:gd name="csY5" fmla="*/ 512234 h 1308100"/>
              <a:gd name="csX6" fmla="*/ 1579033 w 3509433"/>
              <a:gd name="csY6" fmla="*/ 452967 h 1308100"/>
              <a:gd name="csX7" fmla="*/ 1574800 w 3509433"/>
              <a:gd name="csY7" fmla="*/ 406400 h 1308100"/>
              <a:gd name="csX8" fmla="*/ 1680633 w 3509433"/>
              <a:gd name="csY8" fmla="*/ 368300 h 1308100"/>
              <a:gd name="csX9" fmla="*/ 1684866 w 3509433"/>
              <a:gd name="csY9" fmla="*/ 427567 h 1308100"/>
              <a:gd name="csX10" fmla="*/ 1739900 w 3509433"/>
              <a:gd name="csY10" fmla="*/ 410634 h 1308100"/>
              <a:gd name="csX11" fmla="*/ 2091266 w 3509433"/>
              <a:gd name="csY11" fmla="*/ 118534 h 1308100"/>
              <a:gd name="csX12" fmla="*/ 2226733 w 3509433"/>
              <a:gd name="csY12" fmla="*/ 46567 h 1308100"/>
              <a:gd name="csX13" fmla="*/ 2429933 w 3509433"/>
              <a:gd name="csY13" fmla="*/ 0 h 1308100"/>
              <a:gd name="csX14" fmla="*/ 2531533 w 3509433"/>
              <a:gd name="csY14" fmla="*/ 8467 h 1308100"/>
              <a:gd name="csX15" fmla="*/ 2633133 w 3509433"/>
              <a:gd name="csY15" fmla="*/ 71967 h 1308100"/>
              <a:gd name="csX16" fmla="*/ 2971800 w 3509433"/>
              <a:gd name="csY16" fmla="*/ 279400 h 1308100"/>
              <a:gd name="csX17" fmla="*/ 3022600 w 3509433"/>
              <a:gd name="csY17" fmla="*/ 304800 h 1308100"/>
              <a:gd name="csX18" fmla="*/ 3509433 w 3509433"/>
              <a:gd name="csY18" fmla="*/ 385234 h 1308100"/>
              <a:gd name="csX19" fmla="*/ 3484033 w 3509433"/>
              <a:gd name="csY19" fmla="*/ 592667 h 1308100"/>
              <a:gd name="csX20" fmla="*/ 3221566 w 3509433"/>
              <a:gd name="csY20" fmla="*/ 774700 h 1308100"/>
              <a:gd name="csX21" fmla="*/ 2696633 w 3509433"/>
              <a:gd name="csY21" fmla="*/ 1308100 h 1308100"/>
              <a:gd name="csX22" fmla="*/ 2260600 w 3509433"/>
              <a:gd name="csY22" fmla="*/ 1231900 h 1308100"/>
              <a:gd name="csX23" fmla="*/ 2243666 w 3509433"/>
              <a:gd name="csY23" fmla="*/ 1168400 h 1308100"/>
              <a:gd name="csX24" fmla="*/ 2230966 w 3509433"/>
              <a:gd name="csY24" fmla="*/ 1159934 h 1308100"/>
              <a:gd name="csX25" fmla="*/ 2332566 w 3509433"/>
              <a:gd name="csY25" fmla="*/ 605367 h 1308100"/>
              <a:gd name="csX26" fmla="*/ 2802466 w 3509433"/>
              <a:gd name="csY26" fmla="*/ 690034 h 1308100"/>
              <a:gd name="csX27" fmla="*/ 3001433 w 3509433"/>
              <a:gd name="csY27" fmla="*/ 579967 h 1308100"/>
              <a:gd name="csX28" fmla="*/ 3069166 w 3509433"/>
              <a:gd name="csY28" fmla="*/ 596900 h 1308100"/>
              <a:gd name="csX29" fmla="*/ 3107266 w 3509433"/>
              <a:gd name="csY29" fmla="*/ 491067 h 1308100"/>
              <a:gd name="csX30" fmla="*/ 3073400 w 3509433"/>
              <a:gd name="csY30" fmla="*/ 448734 h 1308100"/>
              <a:gd name="csX31" fmla="*/ 2637366 w 3509433"/>
              <a:gd name="csY31" fmla="*/ 173567 h 1308100"/>
              <a:gd name="csX32" fmla="*/ 2628900 w 3509433"/>
              <a:gd name="csY32" fmla="*/ 186267 h 1308100"/>
              <a:gd name="csX33" fmla="*/ 2798233 w 3509433"/>
              <a:gd name="csY33" fmla="*/ 355600 h 1308100"/>
              <a:gd name="csX34" fmla="*/ 2747433 w 3509433"/>
              <a:gd name="csY34" fmla="*/ 461434 h 1308100"/>
              <a:gd name="csX35" fmla="*/ 2726266 w 3509433"/>
              <a:gd name="csY35" fmla="*/ 469900 h 1308100"/>
              <a:gd name="csX36" fmla="*/ 2353733 w 3509433"/>
              <a:gd name="csY36" fmla="*/ 381000 h 1308100"/>
              <a:gd name="csX37" fmla="*/ 2383366 w 3509433"/>
              <a:gd name="csY37" fmla="*/ 330200 h 1308100"/>
              <a:gd name="csX38" fmla="*/ 2357966 w 3509433"/>
              <a:gd name="csY38" fmla="*/ 287867 h 1308100"/>
              <a:gd name="csX39" fmla="*/ 2501900 w 3509433"/>
              <a:gd name="csY39" fmla="*/ 148167 h 1308100"/>
              <a:gd name="csX40" fmla="*/ 2569633 w 3509433"/>
              <a:gd name="csY40" fmla="*/ 186267 h 1308100"/>
              <a:gd name="csX41" fmla="*/ 2599266 w 3509433"/>
              <a:gd name="csY41" fmla="*/ 143934 h 1308100"/>
              <a:gd name="csX42" fmla="*/ 2476500 w 3509433"/>
              <a:gd name="csY42" fmla="*/ 110067 h 1308100"/>
              <a:gd name="csX43" fmla="*/ 2387600 w 3509433"/>
              <a:gd name="csY43" fmla="*/ 101600 h 1308100"/>
              <a:gd name="csX44" fmla="*/ 2252133 w 3509433"/>
              <a:gd name="csY44" fmla="*/ 127000 h 1308100"/>
              <a:gd name="csX45" fmla="*/ 2150533 w 3509433"/>
              <a:gd name="csY45" fmla="*/ 182034 h 1308100"/>
              <a:gd name="csX46" fmla="*/ 1651000 w 3509433"/>
              <a:gd name="csY46" fmla="*/ 563034 h 1308100"/>
              <a:gd name="csX47" fmla="*/ 1651000 w 3509433"/>
              <a:gd name="csY47" fmla="*/ 613834 h 1308100"/>
              <a:gd name="csX48" fmla="*/ 1540933 w 3509433"/>
              <a:gd name="csY48" fmla="*/ 647700 h 1308100"/>
              <a:gd name="csX49" fmla="*/ 1231900 w 3509433"/>
              <a:gd name="csY49" fmla="*/ 770467 h 1308100"/>
              <a:gd name="csX50" fmla="*/ 1087966 w 3509433"/>
              <a:gd name="csY50" fmla="*/ 800100 h 1308100"/>
              <a:gd name="csX51" fmla="*/ 0 w 3509433"/>
              <a:gd name="csY51" fmla="*/ 804334 h 1308100"/>
              <a:gd name="csX0" fmla="*/ 0 w 3509433"/>
              <a:gd name="csY0" fmla="*/ 804334 h 1231900"/>
              <a:gd name="csX1" fmla="*/ 0 w 3509433"/>
              <a:gd name="csY1" fmla="*/ 749300 h 1231900"/>
              <a:gd name="csX2" fmla="*/ 1016000 w 3509433"/>
              <a:gd name="csY2" fmla="*/ 723900 h 1231900"/>
              <a:gd name="csX3" fmla="*/ 1181100 w 3509433"/>
              <a:gd name="csY3" fmla="*/ 690034 h 1231900"/>
              <a:gd name="csX4" fmla="*/ 1320800 w 3509433"/>
              <a:gd name="csY4" fmla="*/ 626534 h 1231900"/>
              <a:gd name="csX5" fmla="*/ 1460500 w 3509433"/>
              <a:gd name="csY5" fmla="*/ 512234 h 1231900"/>
              <a:gd name="csX6" fmla="*/ 1579033 w 3509433"/>
              <a:gd name="csY6" fmla="*/ 452967 h 1231900"/>
              <a:gd name="csX7" fmla="*/ 1574800 w 3509433"/>
              <a:gd name="csY7" fmla="*/ 406400 h 1231900"/>
              <a:gd name="csX8" fmla="*/ 1680633 w 3509433"/>
              <a:gd name="csY8" fmla="*/ 368300 h 1231900"/>
              <a:gd name="csX9" fmla="*/ 1684866 w 3509433"/>
              <a:gd name="csY9" fmla="*/ 427567 h 1231900"/>
              <a:gd name="csX10" fmla="*/ 1739900 w 3509433"/>
              <a:gd name="csY10" fmla="*/ 410634 h 1231900"/>
              <a:gd name="csX11" fmla="*/ 2091266 w 3509433"/>
              <a:gd name="csY11" fmla="*/ 118534 h 1231900"/>
              <a:gd name="csX12" fmla="*/ 2226733 w 3509433"/>
              <a:gd name="csY12" fmla="*/ 46567 h 1231900"/>
              <a:gd name="csX13" fmla="*/ 2429933 w 3509433"/>
              <a:gd name="csY13" fmla="*/ 0 h 1231900"/>
              <a:gd name="csX14" fmla="*/ 2531533 w 3509433"/>
              <a:gd name="csY14" fmla="*/ 8467 h 1231900"/>
              <a:gd name="csX15" fmla="*/ 2633133 w 3509433"/>
              <a:gd name="csY15" fmla="*/ 71967 h 1231900"/>
              <a:gd name="csX16" fmla="*/ 2971800 w 3509433"/>
              <a:gd name="csY16" fmla="*/ 279400 h 1231900"/>
              <a:gd name="csX17" fmla="*/ 3022600 w 3509433"/>
              <a:gd name="csY17" fmla="*/ 304800 h 1231900"/>
              <a:gd name="csX18" fmla="*/ 3509433 w 3509433"/>
              <a:gd name="csY18" fmla="*/ 385234 h 1231900"/>
              <a:gd name="csX19" fmla="*/ 3484033 w 3509433"/>
              <a:gd name="csY19" fmla="*/ 592667 h 1231900"/>
              <a:gd name="csX20" fmla="*/ 3221566 w 3509433"/>
              <a:gd name="csY20" fmla="*/ 774700 h 1231900"/>
              <a:gd name="csX21" fmla="*/ 2260600 w 3509433"/>
              <a:gd name="csY21" fmla="*/ 1231900 h 1231900"/>
              <a:gd name="csX22" fmla="*/ 2243666 w 3509433"/>
              <a:gd name="csY22" fmla="*/ 1168400 h 1231900"/>
              <a:gd name="csX23" fmla="*/ 2230966 w 3509433"/>
              <a:gd name="csY23" fmla="*/ 1159934 h 1231900"/>
              <a:gd name="csX24" fmla="*/ 2332566 w 3509433"/>
              <a:gd name="csY24" fmla="*/ 605367 h 1231900"/>
              <a:gd name="csX25" fmla="*/ 2802466 w 3509433"/>
              <a:gd name="csY25" fmla="*/ 690034 h 1231900"/>
              <a:gd name="csX26" fmla="*/ 3001433 w 3509433"/>
              <a:gd name="csY26" fmla="*/ 579967 h 1231900"/>
              <a:gd name="csX27" fmla="*/ 3069166 w 3509433"/>
              <a:gd name="csY27" fmla="*/ 596900 h 1231900"/>
              <a:gd name="csX28" fmla="*/ 3107266 w 3509433"/>
              <a:gd name="csY28" fmla="*/ 491067 h 1231900"/>
              <a:gd name="csX29" fmla="*/ 3073400 w 3509433"/>
              <a:gd name="csY29" fmla="*/ 448734 h 1231900"/>
              <a:gd name="csX30" fmla="*/ 2637366 w 3509433"/>
              <a:gd name="csY30" fmla="*/ 173567 h 1231900"/>
              <a:gd name="csX31" fmla="*/ 2628900 w 3509433"/>
              <a:gd name="csY31" fmla="*/ 186267 h 1231900"/>
              <a:gd name="csX32" fmla="*/ 2798233 w 3509433"/>
              <a:gd name="csY32" fmla="*/ 355600 h 1231900"/>
              <a:gd name="csX33" fmla="*/ 2747433 w 3509433"/>
              <a:gd name="csY33" fmla="*/ 461434 h 1231900"/>
              <a:gd name="csX34" fmla="*/ 2726266 w 3509433"/>
              <a:gd name="csY34" fmla="*/ 469900 h 1231900"/>
              <a:gd name="csX35" fmla="*/ 2353733 w 3509433"/>
              <a:gd name="csY35" fmla="*/ 381000 h 1231900"/>
              <a:gd name="csX36" fmla="*/ 2383366 w 3509433"/>
              <a:gd name="csY36" fmla="*/ 330200 h 1231900"/>
              <a:gd name="csX37" fmla="*/ 2357966 w 3509433"/>
              <a:gd name="csY37" fmla="*/ 287867 h 1231900"/>
              <a:gd name="csX38" fmla="*/ 2501900 w 3509433"/>
              <a:gd name="csY38" fmla="*/ 148167 h 1231900"/>
              <a:gd name="csX39" fmla="*/ 2569633 w 3509433"/>
              <a:gd name="csY39" fmla="*/ 186267 h 1231900"/>
              <a:gd name="csX40" fmla="*/ 2599266 w 3509433"/>
              <a:gd name="csY40" fmla="*/ 143934 h 1231900"/>
              <a:gd name="csX41" fmla="*/ 2476500 w 3509433"/>
              <a:gd name="csY41" fmla="*/ 110067 h 1231900"/>
              <a:gd name="csX42" fmla="*/ 2387600 w 3509433"/>
              <a:gd name="csY42" fmla="*/ 101600 h 1231900"/>
              <a:gd name="csX43" fmla="*/ 2252133 w 3509433"/>
              <a:gd name="csY43" fmla="*/ 127000 h 1231900"/>
              <a:gd name="csX44" fmla="*/ 2150533 w 3509433"/>
              <a:gd name="csY44" fmla="*/ 182034 h 1231900"/>
              <a:gd name="csX45" fmla="*/ 1651000 w 3509433"/>
              <a:gd name="csY45" fmla="*/ 563034 h 1231900"/>
              <a:gd name="csX46" fmla="*/ 1651000 w 3509433"/>
              <a:gd name="csY46" fmla="*/ 613834 h 1231900"/>
              <a:gd name="csX47" fmla="*/ 1540933 w 3509433"/>
              <a:gd name="csY47" fmla="*/ 647700 h 1231900"/>
              <a:gd name="csX48" fmla="*/ 1231900 w 3509433"/>
              <a:gd name="csY48" fmla="*/ 770467 h 1231900"/>
              <a:gd name="csX49" fmla="*/ 1087966 w 3509433"/>
              <a:gd name="csY49" fmla="*/ 800100 h 1231900"/>
              <a:gd name="csX50" fmla="*/ 0 w 3509433"/>
              <a:gd name="csY50" fmla="*/ 804334 h 12319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230966 w 3509433"/>
              <a:gd name="csY22" fmla="*/ 1159934 h 1168400"/>
              <a:gd name="csX23" fmla="*/ 2332566 w 3509433"/>
              <a:gd name="csY23" fmla="*/ 605367 h 1168400"/>
              <a:gd name="csX24" fmla="*/ 2802466 w 3509433"/>
              <a:gd name="csY24" fmla="*/ 690034 h 1168400"/>
              <a:gd name="csX25" fmla="*/ 3001433 w 3509433"/>
              <a:gd name="csY25" fmla="*/ 579967 h 1168400"/>
              <a:gd name="csX26" fmla="*/ 3069166 w 3509433"/>
              <a:gd name="csY26" fmla="*/ 596900 h 1168400"/>
              <a:gd name="csX27" fmla="*/ 3107266 w 3509433"/>
              <a:gd name="csY27" fmla="*/ 491067 h 1168400"/>
              <a:gd name="csX28" fmla="*/ 3073400 w 3509433"/>
              <a:gd name="csY28" fmla="*/ 448734 h 1168400"/>
              <a:gd name="csX29" fmla="*/ 2637366 w 3509433"/>
              <a:gd name="csY29" fmla="*/ 173567 h 1168400"/>
              <a:gd name="csX30" fmla="*/ 2628900 w 3509433"/>
              <a:gd name="csY30" fmla="*/ 186267 h 1168400"/>
              <a:gd name="csX31" fmla="*/ 2798233 w 3509433"/>
              <a:gd name="csY31" fmla="*/ 355600 h 1168400"/>
              <a:gd name="csX32" fmla="*/ 2747433 w 3509433"/>
              <a:gd name="csY32" fmla="*/ 461434 h 1168400"/>
              <a:gd name="csX33" fmla="*/ 2726266 w 3509433"/>
              <a:gd name="csY33" fmla="*/ 469900 h 1168400"/>
              <a:gd name="csX34" fmla="*/ 2353733 w 3509433"/>
              <a:gd name="csY34" fmla="*/ 381000 h 1168400"/>
              <a:gd name="csX35" fmla="*/ 2383366 w 3509433"/>
              <a:gd name="csY35" fmla="*/ 330200 h 1168400"/>
              <a:gd name="csX36" fmla="*/ 2357966 w 3509433"/>
              <a:gd name="csY36" fmla="*/ 287867 h 1168400"/>
              <a:gd name="csX37" fmla="*/ 2501900 w 3509433"/>
              <a:gd name="csY37" fmla="*/ 148167 h 1168400"/>
              <a:gd name="csX38" fmla="*/ 2569633 w 3509433"/>
              <a:gd name="csY38" fmla="*/ 186267 h 1168400"/>
              <a:gd name="csX39" fmla="*/ 2599266 w 3509433"/>
              <a:gd name="csY39" fmla="*/ 143934 h 1168400"/>
              <a:gd name="csX40" fmla="*/ 2476500 w 3509433"/>
              <a:gd name="csY40" fmla="*/ 110067 h 1168400"/>
              <a:gd name="csX41" fmla="*/ 2387600 w 3509433"/>
              <a:gd name="csY41" fmla="*/ 101600 h 1168400"/>
              <a:gd name="csX42" fmla="*/ 2252133 w 3509433"/>
              <a:gd name="csY42" fmla="*/ 127000 h 1168400"/>
              <a:gd name="csX43" fmla="*/ 2150533 w 3509433"/>
              <a:gd name="csY43" fmla="*/ 182034 h 1168400"/>
              <a:gd name="csX44" fmla="*/ 1651000 w 3509433"/>
              <a:gd name="csY44" fmla="*/ 563034 h 1168400"/>
              <a:gd name="csX45" fmla="*/ 1651000 w 3509433"/>
              <a:gd name="csY45" fmla="*/ 613834 h 1168400"/>
              <a:gd name="csX46" fmla="*/ 1540933 w 3509433"/>
              <a:gd name="csY46" fmla="*/ 647700 h 1168400"/>
              <a:gd name="csX47" fmla="*/ 1231900 w 3509433"/>
              <a:gd name="csY47" fmla="*/ 770467 h 1168400"/>
              <a:gd name="csX48" fmla="*/ 1087966 w 3509433"/>
              <a:gd name="csY48" fmla="*/ 800100 h 1168400"/>
              <a:gd name="csX49" fmla="*/ 0 w 3509433"/>
              <a:gd name="csY49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332566 w 3509433"/>
              <a:gd name="csY22" fmla="*/ 605367 h 1168400"/>
              <a:gd name="csX23" fmla="*/ 2802466 w 3509433"/>
              <a:gd name="csY23" fmla="*/ 690034 h 1168400"/>
              <a:gd name="csX24" fmla="*/ 3001433 w 3509433"/>
              <a:gd name="csY24" fmla="*/ 579967 h 1168400"/>
              <a:gd name="csX25" fmla="*/ 3069166 w 3509433"/>
              <a:gd name="csY25" fmla="*/ 596900 h 1168400"/>
              <a:gd name="csX26" fmla="*/ 3107266 w 3509433"/>
              <a:gd name="csY26" fmla="*/ 491067 h 1168400"/>
              <a:gd name="csX27" fmla="*/ 3073400 w 3509433"/>
              <a:gd name="csY27" fmla="*/ 448734 h 1168400"/>
              <a:gd name="csX28" fmla="*/ 2637366 w 3509433"/>
              <a:gd name="csY28" fmla="*/ 173567 h 1168400"/>
              <a:gd name="csX29" fmla="*/ 2628900 w 3509433"/>
              <a:gd name="csY29" fmla="*/ 186267 h 1168400"/>
              <a:gd name="csX30" fmla="*/ 2798233 w 3509433"/>
              <a:gd name="csY30" fmla="*/ 355600 h 1168400"/>
              <a:gd name="csX31" fmla="*/ 2747433 w 3509433"/>
              <a:gd name="csY31" fmla="*/ 461434 h 1168400"/>
              <a:gd name="csX32" fmla="*/ 2726266 w 3509433"/>
              <a:gd name="csY32" fmla="*/ 469900 h 1168400"/>
              <a:gd name="csX33" fmla="*/ 2353733 w 3509433"/>
              <a:gd name="csY33" fmla="*/ 381000 h 1168400"/>
              <a:gd name="csX34" fmla="*/ 2383366 w 3509433"/>
              <a:gd name="csY34" fmla="*/ 330200 h 1168400"/>
              <a:gd name="csX35" fmla="*/ 2357966 w 3509433"/>
              <a:gd name="csY35" fmla="*/ 287867 h 1168400"/>
              <a:gd name="csX36" fmla="*/ 2501900 w 3509433"/>
              <a:gd name="csY36" fmla="*/ 148167 h 1168400"/>
              <a:gd name="csX37" fmla="*/ 2569633 w 3509433"/>
              <a:gd name="csY37" fmla="*/ 186267 h 1168400"/>
              <a:gd name="csX38" fmla="*/ 2599266 w 3509433"/>
              <a:gd name="csY38" fmla="*/ 143934 h 1168400"/>
              <a:gd name="csX39" fmla="*/ 2476500 w 3509433"/>
              <a:gd name="csY39" fmla="*/ 110067 h 1168400"/>
              <a:gd name="csX40" fmla="*/ 2387600 w 3509433"/>
              <a:gd name="csY40" fmla="*/ 101600 h 1168400"/>
              <a:gd name="csX41" fmla="*/ 2252133 w 3509433"/>
              <a:gd name="csY41" fmla="*/ 127000 h 1168400"/>
              <a:gd name="csX42" fmla="*/ 2150533 w 3509433"/>
              <a:gd name="csY42" fmla="*/ 182034 h 1168400"/>
              <a:gd name="csX43" fmla="*/ 1651000 w 3509433"/>
              <a:gd name="csY43" fmla="*/ 563034 h 1168400"/>
              <a:gd name="csX44" fmla="*/ 1651000 w 3509433"/>
              <a:gd name="csY44" fmla="*/ 613834 h 1168400"/>
              <a:gd name="csX45" fmla="*/ 1540933 w 3509433"/>
              <a:gd name="csY45" fmla="*/ 647700 h 1168400"/>
              <a:gd name="csX46" fmla="*/ 1231900 w 3509433"/>
              <a:gd name="csY46" fmla="*/ 770467 h 1168400"/>
              <a:gd name="csX47" fmla="*/ 1087966 w 3509433"/>
              <a:gd name="csY47" fmla="*/ 800100 h 1168400"/>
              <a:gd name="csX48" fmla="*/ 0 w 3509433"/>
              <a:gd name="csY48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802466 w 3509433"/>
              <a:gd name="csY22" fmla="*/ 690034 h 1168400"/>
              <a:gd name="csX23" fmla="*/ 3001433 w 3509433"/>
              <a:gd name="csY23" fmla="*/ 579967 h 1168400"/>
              <a:gd name="csX24" fmla="*/ 3069166 w 3509433"/>
              <a:gd name="csY24" fmla="*/ 596900 h 1168400"/>
              <a:gd name="csX25" fmla="*/ 3107266 w 3509433"/>
              <a:gd name="csY25" fmla="*/ 491067 h 1168400"/>
              <a:gd name="csX26" fmla="*/ 3073400 w 3509433"/>
              <a:gd name="csY26" fmla="*/ 448734 h 1168400"/>
              <a:gd name="csX27" fmla="*/ 2637366 w 3509433"/>
              <a:gd name="csY27" fmla="*/ 173567 h 1168400"/>
              <a:gd name="csX28" fmla="*/ 2628900 w 3509433"/>
              <a:gd name="csY28" fmla="*/ 186267 h 1168400"/>
              <a:gd name="csX29" fmla="*/ 2798233 w 3509433"/>
              <a:gd name="csY29" fmla="*/ 355600 h 1168400"/>
              <a:gd name="csX30" fmla="*/ 2747433 w 3509433"/>
              <a:gd name="csY30" fmla="*/ 461434 h 1168400"/>
              <a:gd name="csX31" fmla="*/ 2726266 w 3509433"/>
              <a:gd name="csY31" fmla="*/ 469900 h 1168400"/>
              <a:gd name="csX32" fmla="*/ 2353733 w 3509433"/>
              <a:gd name="csY32" fmla="*/ 381000 h 1168400"/>
              <a:gd name="csX33" fmla="*/ 2383366 w 3509433"/>
              <a:gd name="csY33" fmla="*/ 330200 h 1168400"/>
              <a:gd name="csX34" fmla="*/ 2357966 w 3509433"/>
              <a:gd name="csY34" fmla="*/ 287867 h 1168400"/>
              <a:gd name="csX35" fmla="*/ 2501900 w 3509433"/>
              <a:gd name="csY35" fmla="*/ 148167 h 1168400"/>
              <a:gd name="csX36" fmla="*/ 2569633 w 3509433"/>
              <a:gd name="csY36" fmla="*/ 186267 h 1168400"/>
              <a:gd name="csX37" fmla="*/ 2599266 w 3509433"/>
              <a:gd name="csY37" fmla="*/ 143934 h 1168400"/>
              <a:gd name="csX38" fmla="*/ 2476500 w 3509433"/>
              <a:gd name="csY38" fmla="*/ 110067 h 1168400"/>
              <a:gd name="csX39" fmla="*/ 2387600 w 3509433"/>
              <a:gd name="csY39" fmla="*/ 101600 h 1168400"/>
              <a:gd name="csX40" fmla="*/ 2252133 w 3509433"/>
              <a:gd name="csY40" fmla="*/ 127000 h 1168400"/>
              <a:gd name="csX41" fmla="*/ 2150533 w 3509433"/>
              <a:gd name="csY41" fmla="*/ 182034 h 1168400"/>
              <a:gd name="csX42" fmla="*/ 1651000 w 3509433"/>
              <a:gd name="csY42" fmla="*/ 563034 h 1168400"/>
              <a:gd name="csX43" fmla="*/ 1651000 w 3509433"/>
              <a:gd name="csY43" fmla="*/ 613834 h 1168400"/>
              <a:gd name="csX44" fmla="*/ 1540933 w 3509433"/>
              <a:gd name="csY44" fmla="*/ 647700 h 1168400"/>
              <a:gd name="csX45" fmla="*/ 1231900 w 3509433"/>
              <a:gd name="csY45" fmla="*/ 770467 h 1168400"/>
              <a:gd name="csX46" fmla="*/ 1087966 w 3509433"/>
              <a:gd name="csY46" fmla="*/ 800100 h 1168400"/>
              <a:gd name="csX47" fmla="*/ 0 w 3509433"/>
              <a:gd name="csY47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3001433 w 3509433"/>
              <a:gd name="csY22" fmla="*/ 579967 h 1168400"/>
              <a:gd name="csX23" fmla="*/ 3069166 w 3509433"/>
              <a:gd name="csY23" fmla="*/ 596900 h 1168400"/>
              <a:gd name="csX24" fmla="*/ 3107266 w 3509433"/>
              <a:gd name="csY24" fmla="*/ 491067 h 1168400"/>
              <a:gd name="csX25" fmla="*/ 3073400 w 3509433"/>
              <a:gd name="csY25" fmla="*/ 448734 h 1168400"/>
              <a:gd name="csX26" fmla="*/ 2637366 w 3509433"/>
              <a:gd name="csY26" fmla="*/ 173567 h 1168400"/>
              <a:gd name="csX27" fmla="*/ 2628900 w 3509433"/>
              <a:gd name="csY27" fmla="*/ 186267 h 1168400"/>
              <a:gd name="csX28" fmla="*/ 2798233 w 3509433"/>
              <a:gd name="csY28" fmla="*/ 355600 h 1168400"/>
              <a:gd name="csX29" fmla="*/ 2747433 w 3509433"/>
              <a:gd name="csY29" fmla="*/ 461434 h 1168400"/>
              <a:gd name="csX30" fmla="*/ 2726266 w 3509433"/>
              <a:gd name="csY30" fmla="*/ 469900 h 1168400"/>
              <a:gd name="csX31" fmla="*/ 2353733 w 3509433"/>
              <a:gd name="csY31" fmla="*/ 381000 h 1168400"/>
              <a:gd name="csX32" fmla="*/ 2383366 w 3509433"/>
              <a:gd name="csY32" fmla="*/ 330200 h 1168400"/>
              <a:gd name="csX33" fmla="*/ 2357966 w 3509433"/>
              <a:gd name="csY33" fmla="*/ 287867 h 1168400"/>
              <a:gd name="csX34" fmla="*/ 2501900 w 3509433"/>
              <a:gd name="csY34" fmla="*/ 148167 h 1168400"/>
              <a:gd name="csX35" fmla="*/ 2569633 w 3509433"/>
              <a:gd name="csY35" fmla="*/ 186267 h 1168400"/>
              <a:gd name="csX36" fmla="*/ 2599266 w 3509433"/>
              <a:gd name="csY36" fmla="*/ 143934 h 1168400"/>
              <a:gd name="csX37" fmla="*/ 2476500 w 3509433"/>
              <a:gd name="csY37" fmla="*/ 110067 h 1168400"/>
              <a:gd name="csX38" fmla="*/ 2387600 w 3509433"/>
              <a:gd name="csY38" fmla="*/ 101600 h 1168400"/>
              <a:gd name="csX39" fmla="*/ 2252133 w 3509433"/>
              <a:gd name="csY39" fmla="*/ 127000 h 1168400"/>
              <a:gd name="csX40" fmla="*/ 2150533 w 3509433"/>
              <a:gd name="csY40" fmla="*/ 182034 h 1168400"/>
              <a:gd name="csX41" fmla="*/ 1651000 w 3509433"/>
              <a:gd name="csY41" fmla="*/ 563034 h 1168400"/>
              <a:gd name="csX42" fmla="*/ 1651000 w 3509433"/>
              <a:gd name="csY42" fmla="*/ 613834 h 1168400"/>
              <a:gd name="csX43" fmla="*/ 1540933 w 3509433"/>
              <a:gd name="csY43" fmla="*/ 647700 h 1168400"/>
              <a:gd name="csX44" fmla="*/ 1231900 w 3509433"/>
              <a:gd name="csY44" fmla="*/ 770467 h 1168400"/>
              <a:gd name="csX45" fmla="*/ 1087966 w 3509433"/>
              <a:gd name="csY45" fmla="*/ 800100 h 1168400"/>
              <a:gd name="csX46" fmla="*/ 0 w 3509433"/>
              <a:gd name="csY46" fmla="*/ 804334 h 1168400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221566 w 3509433"/>
              <a:gd name="csY20" fmla="*/ 774700 h 804334"/>
              <a:gd name="csX21" fmla="*/ 3001433 w 3509433"/>
              <a:gd name="csY21" fmla="*/ 579967 h 804334"/>
              <a:gd name="csX22" fmla="*/ 3069166 w 3509433"/>
              <a:gd name="csY22" fmla="*/ 596900 h 804334"/>
              <a:gd name="csX23" fmla="*/ 3107266 w 3509433"/>
              <a:gd name="csY23" fmla="*/ 491067 h 804334"/>
              <a:gd name="csX24" fmla="*/ 3073400 w 3509433"/>
              <a:gd name="csY24" fmla="*/ 448734 h 804334"/>
              <a:gd name="csX25" fmla="*/ 2637366 w 3509433"/>
              <a:gd name="csY25" fmla="*/ 173567 h 804334"/>
              <a:gd name="csX26" fmla="*/ 2628900 w 3509433"/>
              <a:gd name="csY26" fmla="*/ 186267 h 804334"/>
              <a:gd name="csX27" fmla="*/ 2798233 w 3509433"/>
              <a:gd name="csY27" fmla="*/ 355600 h 804334"/>
              <a:gd name="csX28" fmla="*/ 2747433 w 3509433"/>
              <a:gd name="csY28" fmla="*/ 461434 h 804334"/>
              <a:gd name="csX29" fmla="*/ 2726266 w 3509433"/>
              <a:gd name="csY29" fmla="*/ 469900 h 804334"/>
              <a:gd name="csX30" fmla="*/ 2353733 w 3509433"/>
              <a:gd name="csY30" fmla="*/ 381000 h 804334"/>
              <a:gd name="csX31" fmla="*/ 2383366 w 3509433"/>
              <a:gd name="csY31" fmla="*/ 330200 h 804334"/>
              <a:gd name="csX32" fmla="*/ 2357966 w 3509433"/>
              <a:gd name="csY32" fmla="*/ 287867 h 804334"/>
              <a:gd name="csX33" fmla="*/ 2501900 w 3509433"/>
              <a:gd name="csY33" fmla="*/ 148167 h 804334"/>
              <a:gd name="csX34" fmla="*/ 2569633 w 3509433"/>
              <a:gd name="csY34" fmla="*/ 186267 h 804334"/>
              <a:gd name="csX35" fmla="*/ 2599266 w 3509433"/>
              <a:gd name="csY35" fmla="*/ 143934 h 804334"/>
              <a:gd name="csX36" fmla="*/ 2476500 w 3509433"/>
              <a:gd name="csY36" fmla="*/ 110067 h 804334"/>
              <a:gd name="csX37" fmla="*/ 2387600 w 3509433"/>
              <a:gd name="csY37" fmla="*/ 101600 h 804334"/>
              <a:gd name="csX38" fmla="*/ 2252133 w 3509433"/>
              <a:gd name="csY38" fmla="*/ 127000 h 804334"/>
              <a:gd name="csX39" fmla="*/ 2150533 w 3509433"/>
              <a:gd name="csY39" fmla="*/ 182034 h 804334"/>
              <a:gd name="csX40" fmla="*/ 1651000 w 3509433"/>
              <a:gd name="csY40" fmla="*/ 563034 h 804334"/>
              <a:gd name="csX41" fmla="*/ 1651000 w 3509433"/>
              <a:gd name="csY41" fmla="*/ 613834 h 804334"/>
              <a:gd name="csX42" fmla="*/ 1540933 w 3509433"/>
              <a:gd name="csY42" fmla="*/ 647700 h 804334"/>
              <a:gd name="csX43" fmla="*/ 1231900 w 3509433"/>
              <a:gd name="csY43" fmla="*/ 770467 h 804334"/>
              <a:gd name="csX44" fmla="*/ 1087966 w 3509433"/>
              <a:gd name="csY44" fmla="*/ 800100 h 804334"/>
              <a:gd name="csX45" fmla="*/ 0 w 3509433"/>
              <a:gd name="csY45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069166 w 3509433"/>
              <a:gd name="csY21" fmla="*/ 596900 h 804334"/>
              <a:gd name="csX22" fmla="*/ 3107266 w 3509433"/>
              <a:gd name="csY22" fmla="*/ 491067 h 804334"/>
              <a:gd name="csX23" fmla="*/ 3073400 w 3509433"/>
              <a:gd name="csY23" fmla="*/ 448734 h 804334"/>
              <a:gd name="csX24" fmla="*/ 2637366 w 3509433"/>
              <a:gd name="csY24" fmla="*/ 173567 h 804334"/>
              <a:gd name="csX25" fmla="*/ 2628900 w 3509433"/>
              <a:gd name="csY25" fmla="*/ 186267 h 804334"/>
              <a:gd name="csX26" fmla="*/ 2798233 w 3509433"/>
              <a:gd name="csY26" fmla="*/ 355600 h 804334"/>
              <a:gd name="csX27" fmla="*/ 2747433 w 3509433"/>
              <a:gd name="csY27" fmla="*/ 461434 h 804334"/>
              <a:gd name="csX28" fmla="*/ 2726266 w 3509433"/>
              <a:gd name="csY28" fmla="*/ 469900 h 804334"/>
              <a:gd name="csX29" fmla="*/ 2353733 w 3509433"/>
              <a:gd name="csY29" fmla="*/ 381000 h 804334"/>
              <a:gd name="csX30" fmla="*/ 2383366 w 3509433"/>
              <a:gd name="csY30" fmla="*/ 330200 h 804334"/>
              <a:gd name="csX31" fmla="*/ 2357966 w 3509433"/>
              <a:gd name="csY31" fmla="*/ 287867 h 804334"/>
              <a:gd name="csX32" fmla="*/ 2501900 w 3509433"/>
              <a:gd name="csY32" fmla="*/ 148167 h 804334"/>
              <a:gd name="csX33" fmla="*/ 2569633 w 3509433"/>
              <a:gd name="csY33" fmla="*/ 186267 h 804334"/>
              <a:gd name="csX34" fmla="*/ 2599266 w 3509433"/>
              <a:gd name="csY34" fmla="*/ 143934 h 804334"/>
              <a:gd name="csX35" fmla="*/ 2476500 w 3509433"/>
              <a:gd name="csY35" fmla="*/ 110067 h 804334"/>
              <a:gd name="csX36" fmla="*/ 2387600 w 3509433"/>
              <a:gd name="csY36" fmla="*/ 101600 h 804334"/>
              <a:gd name="csX37" fmla="*/ 2252133 w 3509433"/>
              <a:gd name="csY37" fmla="*/ 127000 h 804334"/>
              <a:gd name="csX38" fmla="*/ 2150533 w 3509433"/>
              <a:gd name="csY38" fmla="*/ 182034 h 804334"/>
              <a:gd name="csX39" fmla="*/ 1651000 w 3509433"/>
              <a:gd name="csY39" fmla="*/ 563034 h 804334"/>
              <a:gd name="csX40" fmla="*/ 1651000 w 3509433"/>
              <a:gd name="csY40" fmla="*/ 613834 h 804334"/>
              <a:gd name="csX41" fmla="*/ 1540933 w 3509433"/>
              <a:gd name="csY41" fmla="*/ 647700 h 804334"/>
              <a:gd name="csX42" fmla="*/ 1231900 w 3509433"/>
              <a:gd name="csY42" fmla="*/ 770467 h 804334"/>
              <a:gd name="csX43" fmla="*/ 1087966 w 3509433"/>
              <a:gd name="csY43" fmla="*/ 800100 h 804334"/>
              <a:gd name="csX44" fmla="*/ 0 w 3509433"/>
              <a:gd name="csY44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107266 w 3509433"/>
              <a:gd name="csY21" fmla="*/ 491067 h 804334"/>
              <a:gd name="csX22" fmla="*/ 3073400 w 3509433"/>
              <a:gd name="csY22" fmla="*/ 448734 h 804334"/>
              <a:gd name="csX23" fmla="*/ 2637366 w 3509433"/>
              <a:gd name="csY23" fmla="*/ 173567 h 804334"/>
              <a:gd name="csX24" fmla="*/ 2628900 w 3509433"/>
              <a:gd name="csY24" fmla="*/ 186267 h 804334"/>
              <a:gd name="csX25" fmla="*/ 2798233 w 3509433"/>
              <a:gd name="csY25" fmla="*/ 355600 h 804334"/>
              <a:gd name="csX26" fmla="*/ 2747433 w 3509433"/>
              <a:gd name="csY26" fmla="*/ 461434 h 804334"/>
              <a:gd name="csX27" fmla="*/ 2726266 w 3509433"/>
              <a:gd name="csY27" fmla="*/ 469900 h 804334"/>
              <a:gd name="csX28" fmla="*/ 2353733 w 3509433"/>
              <a:gd name="csY28" fmla="*/ 381000 h 804334"/>
              <a:gd name="csX29" fmla="*/ 2383366 w 3509433"/>
              <a:gd name="csY29" fmla="*/ 330200 h 804334"/>
              <a:gd name="csX30" fmla="*/ 2357966 w 3509433"/>
              <a:gd name="csY30" fmla="*/ 287867 h 804334"/>
              <a:gd name="csX31" fmla="*/ 2501900 w 3509433"/>
              <a:gd name="csY31" fmla="*/ 148167 h 804334"/>
              <a:gd name="csX32" fmla="*/ 2569633 w 3509433"/>
              <a:gd name="csY32" fmla="*/ 186267 h 804334"/>
              <a:gd name="csX33" fmla="*/ 2599266 w 3509433"/>
              <a:gd name="csY33" fmla="*/ 143934 h 804334"/>
              <a:gd name="csX34" fmla="*/ 2476500 w 3509433"/>
              <a:gd name="csY34" fmla="*/ 110067 h 804334"/>
              <a:gd name="csX35" fmla="*/ 2387600 w 3509433"/>
              <a:gd name="csY35" fmla="*/ 101600 h 804334"/>
              <a:gd name="csX36" fmla="*/ 2252133 w 3509433"/>
              <a:gd name="csY36" fmla="*/ 127000 h 804334"/>
              <a:gd name="csX37" fmla="*/ 2150533 w 3509433"/>
              <a:gd name="csY37" fmla="*/ 182034 h 804334"/>
              <a:gd name="csX38" fmla="*/ 1651000 w 3509433"/>
              <a:gd name="csY38" fmla="*/ 563034 h 804334"/>
              <a:gd name="csX39" fmla="*/ 1651000 w 3509433"/>
              <a:gd name="csY39" fmla="*/ 613834 h 804334"/>
              <a:gd name="csX40" fmla="*/ 1540933 w 3509433"/>
              <a:gd name="csY40" fmla="*/ 647700 h 804334"/>
              <a:gd name="csX41" fmla="*/ 1231900 w 3509433"/>
              <a:gd name="csY41" fmla="*/ 770467 h 804334"/>
              <a:gd name="csX42" fmla="*/ 1087966 w 3509433"/>
              <a:gd name="csY42" fmla="*/ 800100 h 804334"/>
              <a:gd name="csX43" fmla="*/ 0 w 3509433"/>
              <a:gd name="csY43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107266 w 3509433"/>
              <a:gd name="csY20" fmla="*/ 491067 h 804334"/>
              <a:gd name="csX21" fmla="*/ 3073400 w 3509433"/>
              <a:gd name="csY21" fmla="*/ 448734 h 804334"/>
              <a:gd name="csX22" fmla="*/ 2637366 w 3509433"/>
              <a:gd name="csY22" fmla="*/ 173567 h 804334"/>
              <a:gd name="csX23" fmla="*/ 2628900 w 3509433"/>
              <a:gd name="csY23" fmla="*/ 186267 h 804334"/>
              <a:gd name="csX24" fmla="*/ 2798233 w 3509433"/>
              <a:gd name="csY24" fmla="*/ 355600 h 804334"/>
              <a:gd name="csX25" fmla="*/ 2747433 w 3509433"/>
              <a:gd name="csY25" fmla="*/ 461434 h 804334"/>
              <a:gd name="csX26" fmla="*/ 2726266 w 3509433"/>
              <a:gd name="csY26" fmla="*/ 469900 h 804334"/>
              <a:gd name="csX27" fmla="*/ 2353733 w 3509433"/>
              <a:gd name="csY27" fmla="*/ 381000 h 804334"/>
              <a:gd name="csX28" fmla="*/ 2383366 w 3509433"/>
              <a:gd name="csY28" fmla="*/ 330200 h 804334"/>
              <a:gd name="csX29" fmla="*/ 2357966 w 3509433"/>
              <a:gd name="csY29" fmla="*/ 287867 h 804334"/>
              <a:gd name="csX30" fmla="*/ 2501900 w 3509433"/>
              <a:gd name="csY30" fmla="*/ 148167 h 804334"/>
              <a:gd name="csX31" fmla="*/ 2569633 w 3509433"/>
              <a:gd name="csY31" fmla="*/ 186267 h 804334"/>
              <a:gd name="csX32" fmla="*/ 2599266 w 3509433"/>
              <a:gd name="csY32" fmla="*/ 143934 h 804334"/>
              <a:gd name="csX33" fmla="*/ 2476500 w 3509433"/>
              <a:gd name="csY33" fmla="*/ 110067 h 804334"/>
              <a:gd name="csX34" fmla="*/ 2387600 w 3509433"/>
              <a:gd name="csY34" fmla="*/ 101600 h 804334"/>
              <a:gd name="csX35" fmla="*/ 2252133 w 3509433"/>
              <a:gd name="csY35" fmla="*/ 127000 h 804334"/>
              <a:gd name="csX36" fmla="*/ 2150533 w 3509433"/>
              <a:gd name="csY36" fmla="*/ 182034 h 804334"/>
              <a:gd name="csX37" fmla="*/ 1651000 w 3509433"/>
              <a:gd name="csY37" fmla="*/ 563034 h 804334"/>
              <a:gd name="csX38" fmla="*/ 1651000 w 3509433"/>
              <a:gd name="csY38" fmla="*/ 613834 h 804334"/>
              <a:gd name="csX39" fmla="*/ 1540933 w 3509433"/>
              <a:gd name="csY39" fmla="*/ 647700 h 804334"/>
              <a:gd name="csX40" fmla="*/ 1231900 w 3509433"/>
              <a:gd name="csY40" fmla="*/ 770467 h 804334"/>
              <a:gd name="csX41" fmla="*/ 1087966 w 3509433"/>
              <a:gd name="csY41" fmla="*/ 800100 h 804334"/>
              <a:gd name="csX42" fmla="*/ 0 w 3509433"/>
              <a:gd name="csY42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107266 w 3509433"/>
              <a:gd name="csY19" fmla="*/ 491067 h 804334"/>
              <a:gd name="csX20" fmla="*/ 3073400 w 3509433"/>
              <a:gd name="csY20" fmla="*/ 448734 h 804334"/>
              <a:gd name="csX21" fmla="*/ 2637366 w 3509433"/>
              <a:gd name="csY21" fmla="*/ 173567 h 804334"/>
              <a:gd name="csX22" fmla="*/ 2628900 w 3509433"/>
              <a:gd name="csY22" fmla="*/ 186267 h 804334"/>
              <a:gd name="csX23" fmla="*/ 2798233 w 3509433"/>
              <a:gd name="csY23" fmla="*/ 355600 h 804334"/>
              <a:gd name="csX24" fmla="*/ 2747433 w 3509433"/>
              <a:gd name="csY24" fmla="*/ 461434 h 804334"/>
              <a:gd name="csX25" fmla="*/ 2726266 w 3509433"/>
              <a:gd name="csY25" fmla="*/ 469900 h 804334"/>
              <a:gd name="csX26" fmla="*/ 2353733 w 3509433"/>
              <a:gd name="csY26" fmla="*/ 381000 h 804334"/>
              <a:gd name="csX27" fmla="*/ 2383366 w 3509433"/>
              <a:gd name="csY27" fmla="*/ 330200 h 804334"/>
              <a:gd name="csX28" fmla="*/ 2357966 w 3509433"/>
              <a:gd name="csY28" fmla="*/ 287867 h 804334"/>
              <a:gd name="csX29" fmla="*/ 2501900 w 3509433"/>
              <a:gd name="csY29" fmla="*/ 148167 h 804334"/>
              <a:gd name="csX30" fmla="*/ 2569633 w 3509433"/>
              <a:gd name="csY30" fmla="*/ 186267 h 804334"/>
              <a:gd name="csX31" fmla="*/ 2599266 w 3509433"/>
              <a:gd name="csY31" fmla="*/ 143934 h 804334"/>
              <a:gd name="csX32" fmla="*/ 2476500 w 3509433"/>
              <a:gd name="csY32" fmla="*/ 110067 h 804334"/>
              <a:gd name="csX33" fmla="*/ 2387600 w 3509433"/>
              <a:gd name="csY33" fmla="*/ 101600 h 804334"/>
              <a:gd name="csX34" fmla="*/ 2252133 w 3509433"/>
              <a:gd name="csY34" fmla="*/ 127000 h 804334"/>
              <a:gd name="csX35" fmla="*/ 2150533 w 3509433"/>
              <a:gd name="csY35" fmla="*/ 182034 h 804334"/>
              <a:gd name="csX36" fmla="*/ 1651000 w 3509433"/>
              <a:gd name="csY36" fmla="*/ 563034 h 804334"/>
              <a:gd name="csX37" fmla="*/ 1651000 w 3509433"/>
              <a:gd name="csY37" fmla="*/ 613834 h 804334"/>
              <a:gd name="csX38" fmla="*/ 1540933 w 3509433"/>
              <a:gd name="csY38" fmla="*/ 647700 h 804334"/>
              <a:gd name="csX39" fmla="*/ 1231900 w 3509433"/>
              <a:gd name="csY39" fmla="*/ 770467 h 804334"/>
              <a:gd name="csX40" fmla="*/ 1087966 w 3509433"/>
              <a:gd name="csY40" fmla="*/ 800100 h 804334"/>
              <a:gd name="csX41" fmla="*/ 0 w 3509433"/>
              <a:gd name="csY41" fmla="*/ 804334 h 804334"/>
              <a:gd name="csX0" fmla="*/ 0 w 3107266"/>
              <a:gd name="csY0" fmla="*/ 804334 h 804334"/>
              <a:gd name="csX1" fmla="*/ 0 w 3107266"/>
              <a:gd name="csY1" fmla="*/ 749300 h 804334"/>
              <a:gd name="csX2" fmla="*/ 1016000 w 3107266"/>
              <a:gd name="csY2" fmla="*/ 723900 h 804334"/>
              <a:gd name="csX3" fmla="*/ 1181100 w 3107266"/>
              <a:gd name="csY3" fmla="*/ 690034 h 804334"/>
              <a:gd name="csX4" fmla="*/ 1320800 w 3107266"/>
              <a:gd name="csY4" fmla="*/ 626534 h 804334"/>
              <a:gd name="csX5" fmla="*/ 1460500 w 3107266"/>
              <a:gd name="csY5" fmla="*/ 512234 h 804334"/>
              <a:gd name="csX6" fmla="*/ 1579033 w 3107266"/>
              <a:gd name="csY6" fmla="*/ 452967 h 804334"/>
              <a:gd name="csX7" fmla="*/ 1574800 w 3107266"/>
              <a:gd name="csY7" fmla="*/ 406400 h 804334"/>
              <a:gd name="csX8" fmla="*/ 1680633 w 3107266"/>
              <a:gd name="csY8" fmla="*/ 368300 h 804334"/>
              <a:gd name="csX9" fmla="*/ 1684866 w 3107266"/>
              <a:gd name="csY9" fmla="*/ 427567 h 804334"/>
              <a:gd name="csX10" fmla="*/ 1739900 w 3107266"/>
              <a:gd name="csY10" fmla="*/ 410634 h 804334"/>
              <a:gd name="csX11" fmla="*/ 2091266 w 3107266"/>
              <a:gd name="csY11" fmla="*/ 118534 h 804334"/>
              <a:gd name="csX12" fmla="*/ 2226733 w 3107266"/>
              <a:gd name="csY12" fmla="*/ 46567 h 804334"/>
              <a:gd name="csX13" fmla="*/ 2429933 w 3107266"/>
              <a:gd name="csY13" fmla="*/ 0 h 804334"/>
              <a:gd name="csX14" fmla="*/ 2531533 w 3107266"/>
              <a:gd name="csY14" fmla="*/ 8467 h 804334"/>
              <a:gd name="csX15" fmla="*/ 2633133 w 3107266"/>
              <a:gd name="csY15" fmla="*/ 71967 h 804334"/>
              <a:gd name="csX16" fmla="*/ 2971800 w 3107266"/>
              <a:gd name="csY16" fmla="*/ 279400 h 804334"/>
              <a:gd name="csX17" fmla="*/ 3022600 w 3107266"/>
              <a:gd name="csY17" fmla="*/ 304800 h 804334"/>
              <a:gd name="csX18" fmla="*/ 3107266 w 3107266"/>
              <a:gd name="csY18" fmla="*/ 491067 h 804334"/>
              <a:gd name="csX19" fmla="*/ 3073400 w 3107266"/>
              <a:gd name="csY19" fmla="*/ 448734 h 804334"/>
              <a:gd name="csX20" fmla="*/ 2637366 w 3107266"/>
              <a:gd name="csY20" fmla="*/ 173567 h 804334"/>
              <a:gd name="csX21" fmla="*/ 2628900 w 3107266"/>
              <a:gd name="csY21" fmla="*/ 186267 h 804334"/>
              <a:gd name="csX22" fmla="*/ 2798233 w 3107266"/>
              <a:gd name="csY22" fmla="*/ 355600 h 804334"/>
              <a:gd name="csX23" fmla="*/ 2747433 w 3107266"/>
              <a:gd name="csY23" fmla="*/ 461434 h 804334"/>
              <a:gd name="csX24" fmla="*/ 2726266 w 3107266"/>
              <a:gd name="csY24" fmla="*/ 469900 h 804334"/>
              <a:gd name="csX25" fmla="*/ 2353733 w 3107266"/>
              <a:gd name="csY25" fmla="*/ 381000 h 804334"/>
              <a:gd name="csX26" fmla="*/ 2383366 w 3107266"/>
              <a:gd name="csY26" fmla="*/ 330200 h 804334"/>
              <a:gd name="csX27" fmla="*/ 2357966 w 3107266"/>
              <a:gd name="csY27" fmla="*/ 287867 h 804334"/>
              <a:gd name="csX28" fmla="*/ 2501900 w 3107266"/>
              <a:gd name="csY28" fmla="*/ 148167 h 804334"/>
              <a:gd name="csX29" fmla="*/ 2569633 w 3107266"/>
              <a:gd name="csY29" fmla="*/ 186267 h 804334"/>
              <a:gd name="csX30" fmla="*/ 2599266 w 3107266"/>
              <a:gd name="csY30" fmla="*/ 143934 h 804334"/>
              <a:gd name="csX31" fmla="*/ 2476500 w 3107266"/>
              <a:gd name="csY31" fmla="*/ 110067 h 804334"/>
              <a:gd name="csX32" fmla="*/ 2387600 w 3107266"/>
              <a:gd name="csY32" fmla="*/ 101600 h 804334"/>
              <a:gd name="csX33" fmla="*/ 2252133 w 3107266"/>
              <a:gd name="csY33" fmla="*/ 127000 h 804334"/>
              <a:gd name="csX34" fmla="*/ 2150533 w 3107266"/>
              <a:gd name="csY34" fmla="*/ 182034 h 804334"/>
              <a:gd name="csX35" fmla="*/ 1651000 w 3107266"/>
              <a:gd name="csY35" fmla="*/ 563034 h 804334"/>
              <a:gd name="csX36" fmla="*/ 1651000 w 3107266"/>
              <a:gd name="csY36" fmla="*/ 613834 h 804334"/>
              <a:gd name="csX37" fmla="*/ 1540933 w 3107266"/>
              <a:gd name="csY37" fmla="*/ 647700 h 804334"/>
              <a:gd name="csX38" fmla="*/ 1231900 w 3107266"/>
              <a:gd name="csY38" fmla="*/ 770467 h 804334"/>
              <a:gd name="csX39" fmla="*/ 1087966 w 3107266"/>
              <a:gd name="csY39" fmla="*/ 800100 h 804334"/>
              <a:gd name="csX40" fmla="*/ 0 w 3107266"/>
              <a:gd name="csY40" fmla="*/ 804334 h 804334"/>
              <a:gd name="csX0" fmla="*/ 0 w 3073400"/>
              <a:gd name="csY0" fmla="*/ 804334 h 804334"/>
              <a:gd name="csX1" fmla="*/ 0 w 3073400"/>
              <a:gd name="csY1" fmla="*/ 749300 h 804334"/>
              <a:gd name="csX2" fmla="*/ 1016000 w 3073400"/>
              <a:gd name="csY2" fmla="*/ 723900 h 804334"/>
              <a:gd name="csX3" fmla="*/ 1181100 w 3073400"/>
              <a:gd name="csY3" fmla="*/ 690034 h 804334"/>
              <a:gd name="csX4" fmla="*/ 1320800 w 3073400"/>
              <a:gd name="csY4" fmla="*/ 626534 h 804334"/>
              <a:gd name="csX5" fmla="*/ 1460500 w 3073400"/>
              <a:gd name="csY5" fmla="*/ 512234 h 804334"/>
              <a:gd name="csX6" fmla="*/ 1579033 w 3073400"/>
              <a:gd name="csY6" fmla="*/ 452967 h 804334"/>
              <a:gd name="csX7" fmla="*/ 1574800 w 3073400"/>
              <a:gd name="csY7" fmla="*/ 406400 h 804334"/>
              <a:gd name="csX8" fmla="*/ 1680633 w 3073400"/>
              <a:gd name="csY8" fmla="*/ 368300 h 804334"/>
              <a:gd name="csX9" fmla="*/ 1684866 w 3073400"/>
              <a:gd name="csY9" fmla="*/ 427567 h 804334"/>
              <a:gd name="csX10" fmla="*/ 1739900 w 3073400"/>
              <a:gd name="csY10" fmla="*/ 410634 h 804334"/>
              <a:gd name="csX11" fmla="*/ 2091266 w 3073400"/>
              <a:gd name="csY11" fmla="*/ 118534 h 804334"/>
              <a:gd name="csX12" fmla="*/ 2226733 w 3073400"/>
              <a:gd name="csY12" fmla="*/ 46567 h 804334"/>
              <a:gd name="csX13" fmla="*/ 2429933 w 3073400"/>
              <a:gd name="csY13" fmla="*/ 0 h 804334"/>
              <a:gd name="csX14" fmla="*/ 2531533 w 3073400"/>
              <a:gd name="csY14" fmla="*/ 8467 h 804334"/>
              <a:gd name="csX15" fmla="*/ 2633133 w 3073400"/>
              <a:gd name="csY15" fmla="*/ 71967 h 804334"/>
              <a:gd name="csX16" fmla="*/ 2971800 w 3073400"/>
              <a:gd name="csY16" fmla="*/ 279400 h 804334"/>
              <a:gd name="csX17" fmla="*/ 3022600 w 3073400"/>
              <a:gd name="csY17" fmla="*/ 304800 h 804334"/>
              <a:gd name="csX18" fmla="*/ 3073400 w 3073400"/>
              <a:gd name="csY18" fmla="*/ 448734 h 804334"/>
              <a:gd name="csX19" fmla="*/ 2637366 w 3073400"/>
              <a:gd name="csY19" fmla="*/ 173567 h 804334"/>
              <a:gd name="csX20" fmla="*/ 2628900 w 3073400"/>
              <a:gd name="csY20" fmla="*/ 186267 h 804334"/>
              <a:gd name="csX21" fmla="*/ 2798233 w 3073400"/>
              <a:gd name="csY21" fmla="*/ 355600 h 804334"/>
              <a:gd name="csX22" fmla="*/ 2747433 w 3073400"/>
              <a:gd name="csY22" fmla="*/ 461434 h 804334"/>
              <a:gd name="csX23" fmla="*/ 2726266 w 3073400"/>
              <a:gd name="csY23" fmla="*/ 469900 h 804334"/>
              <a:gd name="csX24" fmla="*/ 2353733 w 3073400"/>
              <a:gd name="csY24" fmla="*/ 381000 h 804334"/>
              <a:gd name="csX25" fmla="*/ 2383366 w 3073400"/>
              <a:gd name="csY25" fmla="*/ 330200 h 804334"/>
              <a:gd name="csX26" fmla="*/ 2357966 w 3073400"/>
              <a:gd name="csY26" fmla="*/ 287867 h 804334"/>
              <a:gd name="csX27" fmla="*/ 2501900 w 3073400"/>
              <a:gd name="csY27" fmla="*/ 148167 h 804334"/>
              <a:gd name="csX28" fmla="*/ 2569633 w 3073400"/>
              <a:gd name="csY28" fmla="*/ 186267 h 804334"/>
              <a:gd name="csX29" fmla="*/ 2599266 w 3073400"/>
              <a:gd name="csY29" fmla="*/ 143934 h 804334"/>
              <a:gd name="csX30" fmla="*/ 2476500 w 3073400"/>
              <a:gd name="csY30" fmla="*/ 110067 h 804334"/>
              <a:gd name="csX31" fmla="*/ 2387600 w 3073400"/>
              <a:gd name="csY31" fmla="*/ 101600 h 804334"/>
              <a:gd name="csX32" fmla="*/ 2252133 w 3073400"/>
              <a:gd name="csY32" fmla="*/ 127000 h 804334"/>
              <a:gd name="csX33" fmla="*/ 2150533 w 3073400"/>
              <a:gd name="csY33" fmla="*/ 182034 h 804334"/>
              <a:gd name="csX34" fmla="*/ 1651000 w 3073400"/>
              <a:gd name="csY34" fmla="*/ 563034 h 804334"/>
              <a:gd name="csX35" fmla="*/ 1651000 w 3073400"/>
              <a:gd name="csY35" fmla="*/ 613834 h 804334"/>
              <a:gd name="csX36" fmla="*/ 1540933 w 3073400"/>
              <a:gd name="csY36" fmla="*/ 647700 h 804334"/>
              <a:gd name="csX37" fmla="*/ 1231900 w 3073400"/>
              <a:gd name="csY37" fmla="*/ 770467 h 804334"/>
              <a:gd name="csX38" fmla="*/ 1087966 w 3073400"/>
              <a:gd name="csY38" fmla="*/ 800100 h 804334"/>
              <a:gd name="csX39" fmla="*/ 0 w 3073400"/>
              <a:gd name="csY39" fmla="*/ 804334 h 804334"/>
              <a:gd name="csX0" fmla="*/ 0 w 3055558"/>
              <a:gd name="csY0" fmla="*/ 804334 h 804334"/>
              <a:gd name="csX1" fmla="*/ 0 w 3055558"/>
              <a:gd name="csY1" fmla="*/ 749300 h 804334"/>
              <a:gd name="csX2" fmla="*/ 1016000 w 3055558"/>
              <a:gd name="csY2" fmla="*/ 723900 h 804334"/>
              <a:gd name="csX3" fmla="*/ 1181100 w 3055558"/>
              <a:gd name="csY3" fmla="*/ 690034 h 804334"/>
              <a:gd name="csX4" fmla="*/ 1320800 w 3055558"/>
              <a:gd name="csY4" fmla="*/ 626534 h 804334"/>
              <a:gd name="csX5" fmla="*/ 1460500 w 3055558"/>
              <a:gd name="csY5" fmla="*/ 512234 h 804334"/>
              <a:gd name="csX6" fmla="*/ 1579033 w 3055558"/>
              <a:gd name="csY6" fmla="*/ 452967 h 804334"/>
              <a:gd name="csX7" fmla="*/ 1574800 w 3055558"/>
              <a:gd name="csY7" fmla="*/ 406400 h 804334"/>
              <a:gd name="csX8" fmla="*/ 1680633 w 3055558"/>
              <a:gd name="csY8" fmla="*/ 368300 h 804334"/>
              <a:gd name="csX9" fmla="*/ 1684866 w 3055558"/>
              <a:gd name="csY9" fmla="*/ 427567 h 804334"/>
              <a:gd name="csX10" fmla="*/ 1739900 w 3055558"/>
              <a:gd name="csY10" fmla="*/ 410634 h 804334"/>
              <a:gd name="csX11" fmla="*/ 2091266 w 3055558"/>
              <a:gd name="csY11" fmla="*/ 118534 h 804334"/>
              <a:gd name="csX12" fmla="*/ 2226733 w 3055558"/>
              <a:gd name="csY12" fmla="*/ 46567 h 804334"/>
              <a:gd name="csX13" fmla="*/ 2429933 w 3055558"/>
              <a:gd name="csY13" fmla="*/ 0 h 804334"/>
              <a:gd name="csX14" fmla="*/ 2531533 w 3055558"/>
              <a:gd name="csY14" fmla="*/ 8467 h 804334"/>
              <a:gd name="csX15" fmla="*/ 2633133 w 3055558"/>
              <a:gd name="csY15" fmla="*/ 71967 h 804334"/>
              <a:gd name="csX16" fmla="*/ 2971800 w 3055558"/>
              <a:gd name="csY16" fmla="*/ 279400 h 804334"/>
              <a:gd name="csX17" fmla="*/ 3022600 w 3055558"/>
              <a:gd name="csY17" fmla="*/ 304800 h 804334"/>
              <a:gd name="csX18" fmla="*/ 3055558 w 3055558"/>
              <a:gd name="csY18" fmla="*/ 448734 h 804334"/>
              <a:gd name="csX19" fmla="*/ 2637366 w 3055558"/>
              <a:gd name="csY19" fmla="*/ 173567 h 804334"/>
              <a:gd name="csX20" fmla="*/ 2628900 w 3055558"/>
              <a:gd name="csY20" fmla="*/ 186267 h 804334"/>
              <a:gd name="csX21" fmla="*/ 2798233 w 3055558"/>
              <a:gd name="csY21" fmla="*/ 355600 h 804334"/>
              <a:gd name="csX22" fmla="*/ 2747433 w 3055558"/>
              <a:gd name="csY22" fmla="*/ 461434 h 804334"/>
              <a:gd name="csX23" fmla="*/ 2726266 w 3055558"/>
              <a:gd name="csY23" fmla="*/ 469900 h 804334"/>
              <a:gd name="csX24" fmla="*/ 2353733 w 3055558"/>
              <a:gd name="csY24" fmla="*/ 381000 h 804334"/>
              <a:gd name="csX25" fmla="*/ 2383366 w 3055558"/>
              <a:gd name="csY25" fmla="*/ 330200 h 804334"/>
              <a:gd name="csX26" fmla="*/ 2357966 w 3055558"/>
              <a:gd name="csY26" fmla="*/ 287867 h 804334"/>
              <a:gd name="csX27" fmla="*/ 2501900 w 3055558"/>
              <a:gd name="csY27" fmla="*/ 148167 h 804334"/>
              <a:gd name="csX28" fmla="*/ 2569633 w 3055558"/>
              <a:gd name="csY28" fmla="*/ 186267 h 804334"/>
              <a:gd name="csX29" fmla="*/ 2599266 w 3055558"/>
              <a:gd name="csY29" fmla="*/ 143934 h 804334"/>
              <a:gd name="csX30" fmla="*/ 2476500 w 3055558"/>
              <a:gd name="csY30" fmla="*/ 110067 h 804334"/>
              <a:gd name="csX31" fmla="*/ 2387600 w 3055558"/>
              <a:gd name="csY31" fmla="*/ 101600 h 804334"/>
              <a:gd name="csX32" fmla="*/ 2252133 w 3055558"/>
              <a:gd name="csY32" fmla="*/ 127000 h 804334"/>
              <a:gd name="csX33" fmla="*/ 2150533 w 3055558"/>
              <a:gd name="csY33" fmla="*/ 182034 h 804334"/>
              <a:gd name="csX34" fmla="*/ 1651000 w 3055558"/>
              <a:gd name="csY34" fmla="*/ 563034 h 804334"/>
              <a:gd name="csX35" fmla="*/ 1651000 w 3055558"/>
              <a:gd name="csY35" fmla="*/ 613834 h 804334"/>
              <a:gd name="csX36" fmla="*/ 1540933 w 3055558"/>
              <a:gd name="csY36" fmla="*/ 647700 h 804334"/>
              <a:gd name="csX37" fmla="*/ 1231900 w 3055558"/>
              <a:gd name="csY37" fmla="*/ 770467 h 804334"/>
              <a:gd name="csX38" fmla="*/ 1087966 w 3055558"/>
              <a:gd name="csY38" fmla="*/ 800100 h 804334"/>
              <a:gd name="csX39" fmla="*/ 0 w 3055558"/>
              <a:gd name="csY39" fmla="*/ 804334 h 804334"/>
              <a:gd name="csX0" fmla="*/ 0 w 3022600"/>
              <a:gd name="csY0" fmla="*/ 804334 h 804334"/>
              <a:gd name="csX1" fmla="*/ 0 w 3022600"/>
              <a:gd name="csY1" fmla="*/ 749300 h 804334"/>
              <a:gd name="csX2" fmla="*/ 1016000 w 3022600"/>
              <a:gd name="csY2" fmla="*/ 723900 h 804334"/>
              <a:gd name="csX3" fmla="*/ 1181100 w 3022600"/>
              <a:gd name="csY3" fmla="*/ 690034 h 804334"/>
              <a:gd name="csX4" fmla="*/ 1320800 w 3022600"/>
              <a:gd name="csY4" fmla="*/ 626534 h 804334"/>
              <a:gd name="csX5" fmla="*/ 1460500 w 3022600"/>
              <a:gd name="csY5" fmla="*/ 512234 h 804334"/>
              <a:gd name="csX6" fmla="*/ 1579033 w 3022600"/>
              <a:gd name="csY6" fmla="*/ 452967 h 804334"/>
              <a:gd name="csX7" fmla="*/ 1574800 w 3022600"/>
              <a:gd name="csY7" fmla="*/ 406400 h 804334"/>
              <a:gd name="csX8" fmla="*/ 1680633 w 3022600"/>
              <a:gd name="csY8" fmla="*/ 368300 h 804334"/>
              <a:gd name="csX9" fmla="*/ 1684866 w 3022600"/>
              <a:gd name="csY9" fmla="*/ 427567 h 804334"/>
              <a:gd name="csX10" fmla="*/ 1739900 w 3022600"/>
              <a:gd name="csY10" fmla="*/ 410634 h 804334"/>
              <a:gd name="csX11" fmla="*/ 2091266 w 3022600"/>
              <a:gd name="csY11" fmla="*/ 118534 h 804334"/>
              <a:gd name="csX12" fmla="*/ 2226733 w 3022600"/>
              <a:gd name="csY12" fmla="*/ 46567 h 804334"/>
              <a:gd name="csX13" fmla="*/ 2429933 w 3022600"/>
              <a:gd name="csY13" fmla="*/ 0 h 804334"/>
              <a:gd name="csX14" fmla="*/ 2531533 w 3022600"/>
              <a:gd name="csY14" fmla="*/ 8467 h 804334"/>
              <a:gd name="csX15" fmla="*/ 2633133 w 3022600"/>
              <a:gd name="csY15" fmla="*/ 71967 h 804334"/>
              <a:gd name="csX16" fmla="*/ 2971800 w 3022600"/>
              <a:gd name="csY16" fmla="*/ 279400 h 804334"/>
              <a:gd name="csX17" fmla="*/ 3022600 w 3022600"/>
              <a:gd name="csY17" fmla="*/ 304800 h 804334"/>
              <a:gd name="csX18" fmla="*/ 2637366 w 3022600"/>
              <a:gd name="csY18" fmla="*/ 173567 h 804334"/>
              <a:gd name="csX19" fmla="*/ 2628900 w 3022600"/>
              <a:gd name="csY19" fmla="*/ 186267 h 804334"/>
              <a:gd name="csX20" fmla="*/ 2798233 w 3022600"/>
              <a:gd name="csY20" fmla="*/ 355600 h 804334"/>
              <a:gd name="csX21" fmla="*/ 2747433 w 3022600"/>
              <a:gd name="csY21" fmla="*/ 461434 h 804334"/>
              <a:gd name="csX22" fmla="*/ 2726266 w 3022600"/>
              <a:gd name="csY22" fmla="*/ 469900 h 804334"/>
              <a:gd name="csX23" fmla="*/ 2353733 w 3022600"/>
              <a:gd name="csY23" fmla="*/ 381000 h 804334"/>
              <a:gd name="csX24" fmla="*/ 2383366 w 3022600"/>
              <a:gd name="csY24" fmla="*/ 330200 h 804334"/>
              <a:gd name="csX25" fmla="*/ 2357966 w 3022600"/>
              <a:gd name="csY25" fmla="*/ 287867 h 804334"/>
              <a:gd name="csX26" fmla="*/ 2501900 w 3022600"/>
              <a:gd name="csY26" fmla="*/ 148167 h 804334"/>
              <a:gd name="csX27" fmla="*/ 2569633 w 3022600"/>
              <a:gd name="csY27" fmla="*/ 186267 h 804334"/>
              <a:gd name="csX28" fmla="*/ 2599266 w 3022600"/>
              <a:gd name="csY28" fmla="*/ 143934 h 804334"/>
              <a:gd name="csX29" fmla="*/ 2476500 w 3022600"/>
              <a:gd name="csY29" fmla="*/ 110067 h 804334"/>
              <a:gd name="csX30" fmla="*/ 2387600 w 3022600"/>
              <a:gd name="csY30" fmla="*/ 101600 h 804334"/>
              <a:gd name="csX31" fmla="*/ 2252133 w 3022600"/>
              <a:gd name="csY31" fmla="*/ 127000 h 804334"/>
              <a:gd name="csX32" fmla="*/ 2150533 w 3022600"/>
              <a:gd name="csY32" fmla="*/ 182034 h 804334"/>
              <a:gd name="csX33" fmla="*/ 1651000 w 3022600"/>
              <a:gd name="csY33" fmla="*/ 563034 h 804334"/>
              <a:gd name="csX34" fmla="*/ 1651000 w 3022600"/>
              <a:gd name="csY34" fmla="*/ 613834 h 804334"/>
              <a:gd name="csX35" fmla="*/ 1540933 w 3022600"/>
              <a:gd name="csY35" fmla="*/ 647700 h 804334"/>
              <a:gd name="csX36" fmla="*/ 1231900 w 3022600"/>
              <a:gd name="csY36" fmla="*/ 770467 h 804334"/>
              <a:gd name="csX37" fmla="*/ 1087966 w 3022600"/>
              <a:gd name="csY37" fmla="*/ 800100 h 804334"/>
              <a:gd name="csX38" fmla="*/ 0 w 3022600"/>
              <a:gd name="csY38" fmla="*/ 804334 h 804334"/>
              <a:gd name="csX0" fmla="*/ 0 w 2971800"/>
              <a:gd name="csY0" fmla="*/ 804334 h 804334"/>
              <a:gd name="csX1" fmla="*/ 0 w 2971800"/>
              <a:gd name="csY1" fmla="*/ 749300 h 804334"/>
              <a:gd name="csX2" fmla="*/ 1016000 w 2971800"/>
              <a:gd name="csY2" fmla="*/ 723900 h 804334"/>
              <a:gd name="csX3" fmla="*/ 1181100 w 2971800"/>
              <a:gd name="csY3" fmla="*/ 690034 h 804334"/>
              <a:gd name="csX4" fmla="*/ 1320800 w 2971800"/>
              <a:gd name="csY4" fmla="*/ 626534 h 804334"/>
              <a:gd name="csX5" fmla="*/ 1460500 w 2971800"/>
              <a:gd name="csY5" fmla="*/ 512234 h 804334"/>
              <a:gd name="csX6" fmla="*/ 1579033 w 2971800"/>
              <a:gd name="csY6" fmla="*/ 452967 h 804334"/>
              <a:gd name="csX7" fmla="*/ 1574800 w 2971800"/>
              <a:gd name="csY7" fmla="*/ 406400 h 804334"/>
              <a:gd name="csX8" fmla="*/ 1680633 w 2971800"/>
              <a:gd name="csY8" fmla="*/ 368300 h 804334"/>
              <a:gd name="csX9" fmla="*/ 1684866 w 2971800"/>
              <a:gd name="csY9" fmla="*/ 427567 h 804334"/>
              <a:gd name="csX10" fmla="*/ 1739900 w 2971800"/>
              <a:gd name="csY10" fmla="*/ 410634 h 804334"/>
              <a:gd name="csX11" fmla="*/ 2091266 w 2971800"/>
              <a:gd name="csY11" fmla="*/ 118534 h 804334"/>
              <a:gd name="csX12" fmla="*/ 2226733 w 2971800"/>
              <a:gd name="csY12" fmla="*/ 46567 h 804334"/>
              <a:gd name="csX13" fmla="*/ 2429933 w 2971800"/>
              <a:gd name="csY13" fmla="*/ 0 h 804334"/>
              <a:gd name="csX14" fmla="*/ 2531533 w 2971800"/>
              <a:gd name="csY14" fmla="*/ 8467 h 804334"/>
              <a:gd name="csX15" fmla="*/ 2633133 w 2971800"/>
              <a:gd name="csY15" fmla="*/ 71967 h 804334"/>
              <a:gd name="csX16" fmla="*/ 2971800 w 2971800"/>
              <a:gd name="csY16" fmla="*/ 279400 h 804334"/>
              <a:gd name="csX17" fmla="*/ 2637366 w 2971800"/>
              <a:gd name="csY17" fmla="*/ 173567 h 804334"/>
              <a:gd name="csX18" fmla="*/ 2628900 w 2971800"/>
              <a:gd name="csY18" fmla="*/ 186267 h 804334"/>
              <a:gd name="csX19" fmla="*/ 2798233 w 2971800"/>
              <a:gd name="csY19" fmla="*/ 355600 h 804334"/>
              <a:gd name="csX20" fmla="*/ 2747433 w 2971800"/>
              <a:gd name="csY20" fmla="*/ 461434 h 804334"/>
              <a:gd name="csX21" fmla="*/ 2726266 w 2971800"/>
              <a:gd name="csY21" fmla="*/ 469900 h 804334"/>
              <a:gd name="csX22" fmla="*/ 2353733 w 2971800"/>
              <a:gd name="csY22" fmla="*/ 381000 h 804334"/>
              <a:gd name="csX23" fmla="*/ 2383366 w 2971800"/>
              <a:gd name="csY23" fmla="*/ 330200 h 804334"/>
              <a:gd name="csX24" fmla="*/ 2357966 w 2971800"/>
              <a:gd name="csY24" fmla="*/ 287867 h 804334"/>
              <a:gd name="csX25" fmla="*/ 2501900 w 2971800"/>
              <a:gd name="csY25" fmla="*/ 148167 h 804334"/>
              <a:gd name="csX26" fmla="*/ 2569633 w 2971800"/>
              <a:gd name="csY26" fmla="*/ 186267 h 804334"/>
              <a:gd name="csX27" fmla="*/ 2599266 w 2971800"/>
              <a:gd name="csY27" fmla="*/ 143934 h 804334"/>
              <a:gd name="csX28" fmla="*/ 2476500 w 2971800"/>
              <a:gd name="csY28" fmla="*/ 110067 h 804334"/>
              <a:gd name="csX29" fmla="*/ 2387600 w 2971800"/>
              <a:gd name="csY29" fmla="*/ 101600 h 804334"/>
              <a:gd name="csX30" fmla="*/ 2252133 w 2971800"/>
              <a:gd name="csY30" fmla="*/ 127000 h 804334"/>
              <a:gd name="csX31" fmla="*/ 2150533 w 2971800"/>
              <a:gd name="csY31" fmla="*/ 182034 h 804334"/>
              <a:gd name="csX32" fmla="*/ 1651000 w 2971800"/>
              <a:gd name="csY32" fmla="*/ 563034 h 804334"/>
              <a:gd name="csX33" fmla="*/ 1651000 w 2971800"/>
              <a:gd name="csY33" fmla="*/ 613834 h 804334"/>
              <a:gd name="csX34" fmla="*/ 1540933 w 2971800"/>
              <a:gd name="csY34" fmla="*/ 647700 h 804334"/>
              <a:gd name="csX35" fmla="*/ 1231900 w 2971800"/>
              <a:gd name="csY35" fmla="*/ 770467 h 804334"/>
              <a:gd name="csX36" fmla="*/ 1087966 w 2971800"/>
              <a:gd name="csY36" fmla="*/ 800100 h 804334"/>
              <a:gd name="csX37" fmla="*/ 0 w 2971800"/>
              <a:gd name="csY37" fmla="*/ 804334 h 804334"/>
              <a:gd name="csX0" fmla="*/ 0 w 2798233"/>
              <a:gd name="csY0" fmla="*/ 804334 h 804334"/>
              <a:gd name="csX1" fmla="*/ 0 w 2798233"/>
              <a:gd name="csY1" fmla="*/ 749300 h 804334"/>
              <a:gd name="csX2" fmla="*/ 1016000 w 2798233"/>
              <a:gd name="csY2" fmla="*/ 723900 h 804334"/>
              <a:gd name="csX3" fmla="*/ 1181100 w 2798233"/>
              <a:gd name="csY3" fmla="*/ 690034 h 804334"/>
              <a:gd name="csX4" fmla="*/ 1320800 w 2798233"/>
              <a:gd name="csY4" fmla="*/ 626534 h 804334"/>
              <a:gd name="csX5" fmla="*/ 1460500 w 2798233"/>
              <a:gd name="csY5" fmla="*/ 512234 h 804334"/>
              <a:gd name="csX6" fmla="*/ 1579033 w 2798233"/>
              <a:gd name="csY6" fmla="*/ 452967 h 804334"/>
              <a:gd name="csX7" fmla="*/ 1574800 w 2798233"/>
              <a:gd name="csY7" fmla="*/ 406400 h 804334"/>
              <a:gd name="csX8" fmla="*/ 1680633 w 2798233"/>
              <a:gd name="csY8" fmla="*/ 368300 h 804334"/>
              <a:gd name="csX9" fmla="*/ 1684866 w 2798233"/>
              <a:gd name="csY9" fmla="*/ 427567 h 804334"/>
              <a:gd name="csX10" fmla="*/ 1739900 w 2798233"/>
              <a:gd name="csY10" fmla="*/ 410634 h 804334"/>
              <a:gd name="csX11" fmla="*/ 2091266 w 2798233"/>
              <a:gd name="csY11" fmla="*/ 118534 h 804334"/>
              <a:gd name="csX12" fmla="*/ 2226733 w 2798233"/>
              <a:gd name="csY12" fmla="*/ 46567 h 804334"/>
              <a:gd name="csX13" fmla="*/ 2429933 w 2798233"/>
              <a:gd name="csY13" fmla="*/ 0 h 804334"/>
              <a:gd name="csX14" fmla="*/ 2531533 w 2798233"/>
              <a:gd name="csY14" fmla="*/ 8467 h 804334"/>
              <a:gd name="csX15" fmla="*/ 2633133 w 2798233"/>
              <a:gd name="csY15" fmla="*/ 71967 h 804334"/>
              <a:gd name="csX16" fmla="*/ 2637366 w 2798233"/>
              <a:gd name="csY16" fmla="*/ 173567 h 804334"/>
              <a:gd name="csX17" fmla="*/ 2628900 w 2798233"/>
              <a:gd name="csY17" fmla="*/ 186267 h 804334"/>
              <a:gd name="csX18" fmla="*/ 2798233 w 2798233"/>
              <a:gd name="csY18" fmla="*/ 355600 h 804334"/>
              <a:gd name="csX19" fmla="*/ 2747433 w 2798233"/>
              <a:gd name="csY19" fmla="*/ 461434 h 804334"/>
              <a:gd name="csX20" fmla="*/ 2726266 w 2798233"/>
              <a:gd name="csY20" fmla="*/ 469900 h 804334"/>
              <a:gd name="csX21" fmla="*/ 2353733 w 2798233"/>
              <a:gd name="csY21" fmla="*/ 381000 h 804334"/>
              <a:gd name="csX22" fmla="*/ 2383366 w 2798233"/>
              <a:gd name="csY22" fmla="*/ 330200 h 804334"/>
              <a:gd name="csX23" fmla="*/ 2357966 w 2798233"/>
              <a:gd name="csY23" fmla="*/ 287867 h 804334"/>
              <a:gd name="csX24" fmla="*/ 2501900 w 2798233"/>
              <a:gd name="csY24" fmla="*/ 148167 h 804334"/>
              <a:gd name="csX25" fmla="*/ 2569633 w 2798233"/>
              <a:gd name="csY25" fmla="*/ 186267 h 804334"/>
              <a:gd name="csX26" fmla="*/ 2599266 w 2798233"/>
              <a:gd name="csY26" fmla="*/ 143934 h 804334"/>
              <a:gd name="csX27" fmla="*/ 2476500 w 2798233"/>
              <a:gd name="csY27" fmla="*/ 110067 h 804334"/>
              <a:gd name="csX28" fmla="*/ 2387600 w 2798233"/>
              <a:gd name="csY28" fmla="*/ 101600 h 804334"/>
              <a:gd name="csX29" fmla="*/ 2252133 w 2798233"/>
              <a:gd name="csY29" fmla="*/ 127000 h 804334"/>
              <a:gd name="csX30" fmla="*/ 2150533 w 2798233"/>
              <a:gd name="csY30" fmla="*/ 182034 h 804334"/>
              <a:gd name="csX31" fmla="*/ 1651000 w 2798233"/>
              <a:gd name="csY31" fmla="*/ 563034 h 804334"/>
              <a:gd name="csX32" fmla="*/ 1651000 w 2798233"/>
              <a:gd name="csY32" fmla="*/ 613834 h 804334"/>
              <a:gd name="csX33" fmla="*/ 1540933 w 2798233"/>
              <a:gd name="csY33" fmla="*/ 647700 h 804334"/>
              <a:gd name="csX34" fmla="*/ 1231900 w 2798233"/>
              <a:gd name="csY34" fmla="*/ 770467 h 804334"/>
              <a:gd name="csX35" fmla="*/ 1087966 w 2798233"/>
              <a:gd name="csY35" fmla="*/ 800100 h 804334"/>
              <a:gd name="csX36" fmla="*/ 0 w 2798233"/>
              <a:gd name="csY36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726266 w 2747433"/>
              <a:gd name="csY19" fmla="*/ 469900 h 804334"/>
              <a:gd name="csX20" fmla="*/ 2353733 w 2747433"/>
              <a:gd name="csY20" fmla="*/ 381000 h 804334"/>
              <a:gd name="csX21" fmla="*/ 2383366 w 2747433"/>
              <a:gd name="csY21" fmla="*/ 330200 h 804334"/>
              <a:gd name="csX22" fmla="*/ 2357966 w 2747433"/>
              <a:gd name="csY22" fmla="*/ 287867 h 804334"/>
              <a:gd name="csX23" fmla="*/ 2501900 w 2747433"/>
              <a:gd name="csY23" fmla="*/ 148167 h 804334"/>
              <a:gd name="csX24" fmla="*/ 2569633 w 2747433"/>
              <a:gd name="csY24" fmla="*/ 186267 h 804334"/>
              <a:gd name="csX25" fmla="*/ 2599266 w 2747433"/>
              <a:gd name="csY25" fmla="*/ 143934 h 804334"/>
              <a:gd name="csX26" fmla="*/ 2476500 w 2747433"/>
              <a:gd name="csY26" fmla="*/ 110067 h 804334"/>
              <a:gd name="csX27" fmla="*/ 2387600 w 2747433"/>
              <a:gd name="csY27" fmla="*/ 101600 h 804334"/>
              <a:gd name="csX28" fmla="*/ 2252133 w 2747433"/>
              <a:gd name="csY28" fmla="*/ 127000 h 804334"/>
              <a:gd name="csX29" fmla="*/ 2150533 w 2747433"/>
              <a:gd name="csY29" fmla="*/ 182034 h 804334"/>
              <a:gd name="csX30" fmla="*/ 1651000 w 2747433"/>
              <a:gd name="csY30" fmla="*/ 563034 h 804334"/>
              <a:gd name="csX31" fmla="*/ 1651000 w 2747433"/>
              <a:gd name="csY31" fmla="*/ 613834 h 804334"/>
              <a:gd name="csX32" fmla="*/ 1540933 w 2747433"/>
              <a:gd name="csY32" fmla="*/ 647700 h 804334"/>
              <a:gd name="csX33" fmla="*/ 1231900 w 2747433"/>
              <a:gd name="csY33" fmla="*/ 770467 h 804334"/>
              <a:gd name="csX34" fmla="*/ 1087966 w 2747433"/>
              <a:gd name="csY34" fmla="*/ 800100 h 804334"/>
              <a:gd name="csX35" fmla="*/ 0 w 2747433"/>
              <a:gd name="csY35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353733 w 2747433"/>
              <a:gd name="csY19" fmla="*/ 381000 h 804334"/>
              <a:gd name="csX20" fmla="*/ 2383366 w 2747433"/>
              <a:gd name="csY20" fmla="*/ 330200 h 804334"/>
              <a:gd name="csX21" fmla="*/ 2357966 w 2747433"/>
              <a:gd name="csY21" fmla="*/ 287867 h 804334"/>
              <a:gd name="csX22" fmla="*/ 2501900 w 2747433"/>
              <a:gd name="csY22" fmla="*/ 148167 h 804334"/>
              <a:gd name="csX23" fmla="*/ 2569633 w 2747433"/>
              <a:gd name="csY23" fmla="*/ 186267 h 804334"/>
              <a:gd name="csX24" fmla="*/ 2599266 w 2747433"/>
              <a:gd name="csY24" fmla="*/ 143934 h 804334"/>
              <a:gd name="csX25" fmla="*/ 2476500 w 2747433"/>
              <a:gd name="csY25" fmla="*/ 110067 h 804334"/>
              <a:gd name="csX26" fmla="*/ 2387600 w 2747433"/>
              <a:gd name="csY26" fmla="*/ 101600 h 804334"/>
              <a:gd name="csX27" fmla="*/ 2252133 w 2747433"/>
              <a:gd name="csY27" fmla="*/ 127000 h 804334"/>
              <a:gd name="csX28" fmla="*/ 2150533 w 2747433"/>
              <a:gd name="csY28" fmla="*/ 182034 h 804334"/>
              <a:gd name="csX29" fmla="*/ 1651000 w 2747433"/>
              <a:gd name="csY29" fmla="*/ 563034 h 804334"/>
              <a:gd name="csX30" fmla="*/ 1651000 w 2747433"/>
              <a:gd name="csY30" fmla="*/ 613834 h 804334"/>
              <a:gd name="csX31" fmla="*/ 1540933 w 2747433"/>
              <a:gd name="csY31" fmla="*/ 647700 h 804334"/>
              <a:gd name="csX32" fmla="*/ 1231900 w 2747433"/>
              <a:gd name="csY32" fmla="*/ 770467 h 804334"/>
              <a:gd name="csX33" fmla="*/ 1087966 w 2747433"/>
              <a:gd name="csY33" fmla="*/ 800100 h 804334"/>
              <a:gd name="csX34" fmla="*/ 0 w 2747433"/>
              <a:gd name="csY34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3733 w 2637366"/>
              <a:gd name="csY18" fmla="*/ 381000 h 804334"/>
              <a:gd name="csX19" fmla="*/ 2383366 w 2637366"/>
              <a:gd name="csY19" fmla="*/ 330200 h 804334"/>
              <a:gd name="csX20" fmla="*/ 2357966 w 2637366"/>
              <a:gd name="csY20" fmla="*/ 287867 h 804334"/>
              <a:gd name="csX21" fmla="*/ 2501900 w 2637366"/>
              <a:gd name="csY21" fmla="*/ 148167 h 804334"/>
              <a:gd name="csX22" fmla="*/ 2569633 w 2637366"/>
              <a:gd name="csY22" fmla="*/ 186267 h 804334"/>
              <a:gd name="csX23" fmla="*/ 2599266 w 2637366"/>
              <a:gd name="csY23" fmla="*/ 143934 h 804334"/>
              <a:gd name="csX24" fmla="*/ 2476500 w 2637366"/>
              <a:gd name="csY24" fmla="*/ 110067 h 804334"/>
              <a:gd name="csX25" fmla="*/ 2387600 w 2637366"/>
              <a:gd name="csY25" fmla="*/ 101600 h 804334"/>
              <a:gd name="csX26" fmla="*/ 2252133 w 2637366"/>
              <a:gd name="csY26" fmla="*/ 127000 h 804334"/>
              <a:gd name="csX27" fmla="*/ 2150533 w 2637366"/>
              <a:gd name="csY27" fmla="*/ 182034 h 804334"/>
              <a:gd name="csX28" fmla="*/ 1651000 w 2637366"/>
              <a:gd name="csY28" fmla="*/ 563034 h 804334"/>
              <a:gd name="csX29" fmla="*/ 1651000 w 2637366"/>
              <a:gd name="csY29" fmla="*/ 613834 h 804334"/>
              <a:gd name="csX30" fmla="*/ 1540933 w 2637366"/>
              <a:gd name="csY30" fmla="*/ 647700 h 804334"/>
              <a:gd name="csX31" fmla="*/ 1231900 w 2637366"/>
              <a:gd name="csY31" fmla="*/ 770467 h 804334"/>
              <a:gd name="csX32" fmla="*/ 1087966 w 2637366"/>
              <a:gd name="csY32" fmla="*/ 800100 h 804334"/>
              <a:gd name="csX33" fmla="*/ 0 w 2637366"/>
              <a:gd name="csY33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83366 w 2637366"/>
              <a:gd name="csY18" fmla="*/ 330200 h 804334"/>
              <a:gd name="csX19" fmla="*/ 2357966 w 2637366"/>
              <a:gd name="csY19" fmla="*/ 287867 h 804334"/>
              <a:gd name="csX20" fmla="*/ 2501900 w 2637366"/>
              <a:gd name="csY20" fmla="*/ 148167 h 804334"/>
              <a:gd name="csX21" fmla="*/ 2569633 w 2637366"/>
              <a:gd name="csY21" fmla="*/ 186267 h 804334"/>
              <a:gd name="csX22" fmla="*/ 2599266 w 2637366"/>
              <a:gd name="csY22" fmla="*/ 143934 h 804334"/>
              <a:gd name="csX23" fmla="*/ 2476500 w 2637366"/>
              <a:gd name="csY23" fmla="*/ 110067 h 804334"/>
              <a:gd name="csX24" fmla="*/ 2387600 w 2637366"/>
              <a:gd name="csY24" fmla="*/ 101600 h 804334"/>
              <a:gd name="csX25" fmla="*/ 2252133 w 2637366"/>
              <a:gd name="csY25" fmla="*/ 127000 h 804334"/>
              <a:gd name="csX26" fmla="*/ 2150533 w 2637366"/>
              <a:gd name="csY26" fmla="*/ 182034 h 804334"/>
              <a:gd name="csX27" fmla="*/ 1651000 w 2637366"/>
              <a:gd name="csY27" fmla="*/ 563034 h 804334"/>
              <a:gd name="csX28" fmla="*/ 1651000 w 2637366"/>
              <a:gd name="csY28" fmla="*/ 613834 h 804334"/>
              <a:gd name="csX29" fmla="*/ 1540933 w 2637366"/>
              <a:gd name="csY29" fmla="*/ 647700 h 804334"/>
              <a:gd name="csX30" fmla="*/ 1231900 w 2637366"/>
              <a:gd name="csY30" fmla="*/ 770467 h 804334"/>
              <a:gd name="csX31" fmla="*/ 1087966 w 2637366"/>
              <a:gd name="csY31" fmla="*/ 800100 h 804334"/>
              <a:gd name="csX32" fmla="*/ 0 w 2637366"/>
              <a:gd name="csY32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7966 w 2637366"/>
              <a:gd name="csY18" fmla="*/ 287867 h 804334"/>
              <a:gd name="csX19" fmla="*/ 2501900 w 2637366"/>
              <a:gd name="csY19" fmla="*/ 148167 h 804334"/>
              <a:gd name="csX20" fmla="*/ 2569633 w 2637366"/>
              <a:gd name="csY20" fmla="*/ 186267 h 804334"/>
              <a:gd name="csX21" fmla="*/ 2599266 w 2637366"/>
              <a:gd name="csY21" fmla="*/ 143934 h 804334"/>
              <a:gd name="csX22" fmla="*/ 2476500 w 2637366"/>
              <a:gd name="csY22" fmla="*/ 110067 h 804334"/>
              <a:gd name="csX23" fmla="*/ 2387600 w 2637366"/>
              <a:gd name="csY23" fmla="*/ 101600 h 804334"/>
              <a:gd name="csX24" fmla="*/ 2252133 w 2637366"/>
              <a:gd name="csY24" fmla="*/ 127000 h 804334"/>
              <a:gd name="csX25" fmla="*/ 2150533 w 2637366"/>
              <a:gd name="csY25" fmla="*/ 182034 h 804334"/>
              <a:gd name="csX26" fmla="*/ 1651000 w 2637366"/>
              <a:gd name="csY26" fmla="*/ 563034 h 804334"/>
              <a:gd name="csX27" fmla="*/ 1651000 w 2637366"/>
              <a:gd name="csY27" fmla="*/ 613834 h 804334"/>
              <a:gd name="csX28" fmla="*/ 1540933 w 2637366"/>
              <a:gd name="csY28" fmla="*/ 647700 h 804334"/>
              <a:gd name="csX29" fmla="*/ 1231900 w 2637366"/>
              <a:gd name="csY29" fmla="*/ 770467 h 804334"/>
              <a:gd name="csX30" fmla="*/ 1087966 w 2637366"/>
              <a:gd name="csY30" fmla="*/ 800100 h 804334"/>
              <a:gd name="csX31" fmla="*/ 0 w 2637366"/>
              <a:gd name="csY31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501900 w 2637366"/>
              <a:gd name="csY18" fmla="*/ 148167 h 804334"/>
              <a:gd name="csX19" fmla="*/ 2569633 w 2637366"/>
              <a:gd name="csY19" fmla="*/ 186267 h 804334"/>
              <a:gd name="csX20" fmla="*/ 2599266 w 2637366"/>
              <a:gd name="csY20" fmla="*/ 143934 h 804334"/>
              <a:gd name="csX21" fmla="*/ 2476500 w 2637366"/>
              <a:gd name="csY21" fmla="*/ 110067 h 804334"/>
              <a:gd name="csX22" fmla="*/ 2387600 w 2637366"/>
              <a:gd name="csY22" fmla="*/ 101600 h 804334"/>
              <a:gd name="csX23" fmla="*/ 2252133 w 2637366"/>
              <a:gd name="csY23" fmla="*/ 127000 h 804334"/>
              <a:gd name="csX24" fmla="*/ 2150533 w 2637366"/>
              <a:gd name="csY24" fmla="*/ 182034 h 804334"/>
              <a:gd name="csX25" fmla="*/ 1651000 w 2637366"/>
              <a:gd name="csY25" fmla="*/ 563034 h 804334"/>
              <a:gd name="csX26" fmla="*/ 1651000 w 2637366"/>
              <a:gd name="csY26" fmla="*/ 613834 h 804334"/>
              <a:gd name="csX27" fmla="*/ 1540933 w 2637366"/>
              <a:gd name="csY27" fmla="*/ 647700 h 804334"/>
              <a:gd name="csX28" fmla="*/ 1231900 w 2637366"/>
              <a:gd name="csY28" fmla="*/ 770467 h 804334"/>
              <a:gd name="csX29" fmla="*/ 1087966 w 2637366"/>
              <a:gd name="csY29" fmla="*/ 800100 h 804334"/>
              <a:gd name="csX30" fmla="*/ 0 w 2637366"/>
              <a:gd name="csY30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69633 w 2637366"/>
              <a:gd name="csY18" fmla="*/ 186267 h 804334"/>
              <a:gd name="csX19" fmla="*/ 2599266 w 2637366"/>
              <a:gd name="csY19" fmla="*/ 143934 h 804334"/>
              <a:gd name="csX20" fmla="*/ 2476500 w 2637366"/>
              <a:gd name="csY20" fmla="*/ 110067 h 804334"/>
              <a:gd name="csX21" fmla="*/ 2387600 w 2637366"/>
              <a:gd name="csY21" fmla="*/ 101600 h 804334"/>
              <a:gd name="csX22" fmla="*/ 2252133 w 2637366"/>
              <a:gd name="csY22" fmla="*/ 127000 h 804334"/>
              <a:gd name="csX23" fmla="*/ 2150533 w 2637366"/>
              <a:gd name="csY23" fmla="*/ 182034 h 804334"/>
              <a:gd name="csX24" fmla="*/ 1651000 w 2637366"/>
              <a:gd name="csY24" fmla="*/ 563034 h 804334"/>
              <a:gd name="csX25" fmla="*/ 1651000 w 2637366"/>
              <a:gd name="csY25" fmla="*/ 613834 h 804334"/>
              <a:gd name="csX26" fmla="*/ 1540933 w 2637366"/>
              <a:gd name="csY26" fmla="*/ 647700 h 804334"/>
              <a:gd name="csX27" fmla="*/ 1231900 w 2637366"/>
              <a:gd name="csY27" fmla="*/ 770467 h 804334"/>
              <a:gd name="csX28" fmla="*/ 1087966 w 2637366"/>
              <a:gd name="csY28" fmla="*/ 800100 h 804334"/>
              <a:gd name="csX29" fmla="*/ 0 w 2637366"/>
              <a:gd name="csY29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99266 w 2637366"/>
              <a:gd name="csY18" fmla="*/ 143934 h 804334"/>
              <a:gd name="csX19" fmla="*/ 2476500 w 2637366"/>
              <a:gd name="csY19" fmla="*/ 110067 h 804334"/>
              <a:gd name="csX20" fmla="*/ 2387600 w 2637366"/>
              <a:gd name="csY20" fmla="*/ 101600 h 804334"/>
              <a:gd name="csX21" fmla="*/ 2252133 w 2637366"/>
              <a:gd name="csY21" fmla="*/ 127000 h 804334"/>
              <a:gd name="csX22" fmla="*/ 2150533 w 2637366"/>
              <a:gd name="csY22" fmla="*/ 182034 h 804334"/>
              <a:gd name="csX23" fmla="*/ 1651000 w 2637366"/>
              <a:gd name="csY23" fmla="*/ 563034 h 804334"/>
              <a:gd name="csX24" fmla="*/ 1651000 w 2637366"/>
              <a:gd name="csY24" fmla="*/ 613834 h 804334"/>
              <a:gd name="csX25" fmla="*/ 1540933 w 2637366"/>
              <a:gd name="csY25" fmla="*/ 647700 h 804334"/>
              <a:gd name="csX26" fmla="*/ 1231900 w 2637366"/>
              <a:gd name="csY26" fmla="*/ 770467 h 804334"/>
              <a:gd name="csX27" fmla="*/ 1087966 w 2637366"/>
              <a:gd name="csY27" fmla="*/ 800100 h 804334"/>
              <a:gd name="csX28" fmla="*/ 0 w 2637366"/>
              <a:gd name="csY28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99266 w 2637366"/>
              <a:gd name="csY17" fmla="*/ 143934 h 804334"/>
              <a:gd name="csX18" fmla="*/ 2476500 w 2637366"/>
              <a:gd name="csY18" fmla="*/ 110067 h 804334"/>
              <a:gd name="csX19" fmla="*/ 2387600 w 2637366"/>
              <a:gd name="csY19" fmla="*/ 101600 h 804334"/>
              <a:gd name="csX20" fmla="*/ 2252133 w 2637366"/>
              <a:gd name="csY20" fmla="*/ 127000 h 804334"/>
              <a:gd name="csX21" fmla="*/ 2150533 w 2637366"/>
              <a:gd name="csY21" fmla="*/ 182034 h 804334"/>
              <a:gd name="csX22" fmla="*/ 1651000 w 2637366"/>
              <a:gd name="csY22" fmla="*/ 563034 h 804334"/>
              <a:gd name="csX23" fmla="*/ 1651000 w 2637366"/>
              <a:gd name="csY23" fmla="*/ 613834 h 804334"/>
              <a:gd name="csX24" fmla="*/ 1540933 w 2637366"/>
              <a:gd name="csY24" fmla="*/ 647700 h 804334"/>
              <a:gd name="csX25" fmla="*/ 1231900 w 2637366"/>
              <a:gd name="csY25" fmla="*/ 770467 h 804334"/>
              <a:gd name="csX26" fmla="*/ 1087966 w 2637366"/>
              <a:gd name="csY26" fmla="*/ 800100 h 804334"/>
              <a:gd name="csX27" fmla="*/ 0 w 2637366"/>
              <a:gd name="csY27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599266 w 2633133"/>
              <a:gd name="csY16" fmla="*/ 143934 h 804334"/>
              <a:gd name="csX17" fmla="*/ 2476500 w 2633133"/>
              <a:gd name="csY17" fmla="*/ 110067 h 804334"/>
              <a:gd name="csX18" fmla="*/ 2387600 w 2633133"/>
              <a:gd name="csY18" fmla="*/ 101600 h 804334"/>
              <a:gd name="csX19" fmla="*/ 2252133 w 2633133"/>
              <a:gd name="csY19" fmla="*/ 127000 h 804334"/>
              <a:gd name="csX20" fmla="*/ 2150533 w 2633133"/>
              <a:gd name="csY20" fmla="*/ 182034 h 804334"/>
              <a:gd name="csX21" fmla="*/ 1651000 w 2633133"/>
              <a:gd name="csY21" fmla="*/ 563034 h 804334"/>
              <a:gd name="csX22" fmla="*/ 1651000 w 2633133"/>
              <a:gd name="csY22" fmla="*/ 613834 h 804334"/>
              <a:gd name="csX23" fmla="*/ 1540933 w 2633133"/>
              <a:gd name="csY23" fmla="*/ 647700 h 804334"/>
              <a:gd name="csX24" fmla="*/ 1231900 w 2633133"/>
              <a:gd name="csY24" fmla="*/ 770467 h 804334"/>
              <a:gd name="csX25" fmla="*/ 1087966 w 2633133"/>
              <a:gd name="csY25" fmla="*/ 800100 h 804334"/>
              <a:gd name="csX26" fmla="*/ 0 w 2633133"/>
              <a:gd name="csY26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476500 w 2633133"/>
              <a:gd name="csY16" fmla="*/ 110067 h 804334"/>
              <a:gd name="csX17" fmla="*/ 2387600 w 2633133"/>
              <a:gd name="csY17" fmla="*/ 101600 h 804334"/>
              <a:gd name="csX18" fmla="*/ 2252133 w 2633133"/>
              <a:gd name="csY18" fmla="*/ 127000 h 804334"/>
              <a:gd name="csX19" fmla="*/ 2150533 w 2633133"/>
              <a:gd name="csY19" fmla="*/ 182034 h 804334"/>
              <a:gd name="csX20" fmla="*/ 1651000 w 2633133"/>
              <a:gd name="csY20" fmla="*/ 563034 h 804334"/>
              <a:gd name="csX21" fmla="*/ 1651000 w 2633133"/>
              <a:gd name="csY21" fmla="*/ 613834 h 804334"/>
              <a:gd name="csX22" fmla="*/ 1540933 w 2633133"/>
              <a:gd name="csY22" fmla="*/ 647700 h 804334"/>
              <a:gd name="csX23" fmla="*/ 1231900 w 2633133"/>
              <a:gd name="csY23" fmla="*/ 770467 h 804334"/>
              <a:gd name="csX24" fmla="*/ 1087966 w 2633133"/>
              <a:gd name="csY24" fmla="*/ 800100 h 804334"/>
              <a:gd name="csX25" fmla="*/ 0 w 2633133"/>
              <a:gd name="csY25" fmla="*/ 804334 h 804334"/>
              <a:gd name="csX0" fmla="*/ 0 w 2531533"/>
              <a:gd name="csY0" fmla="*/ 804334 h 804334"/>
              <a:gd name="csX1" fmla="*/ 0 w 2531533"/>
              <a:gd name="csY1" fmla="*/ 749300 h 804334"/>
              <a:gd name="csX2" fmla="*/ 1016000 w 2531533"/>
              <a:gd name="csY2" fmla="*/ 723900 h 804334"/>
              <a:gd name="csX3" fmla="*/ 1181100 w 2531533"/>
              <a:gd name="csY3" fmla="*/ 690034 h 804334"/>
              <a:gd name="csX4" fmla="*/ 1320800 w 2531533"/>
              <a:gd name="csY4" fmla="*/ 626534 h 804334"/>
              <a:gd name="csX5" fmla="*/ 1460500 w 2531533"/>
              <a:gd name="csY5" fmla="*/ 512234 h 804334"/>
              <a:gd name="csX6" fmla="*/ 1579033 w 2531533"/>
              <a:gd name="csY6" fmla="*/ 452967 h 804334"/>
              <a:gd name="csX7" fmla="*/ 1574800 w 2531533"/>
              <a:gd name="csY7" fmla="*/ 406400 h 804334"/>
              <a:gd name="csX8" fmla="*/ 1680633 w 2531533"/>
              <a:gd name="csY8" fmla="*/ 368300 h 804334"/>
              <a:gd name="csX9" fmla="*/ 1684866 w 2531533"/>
              <a:gd name="csY9" fmla="*/ 427567 h 804334"/>
              <a:gd name="csX10" fmla="*/ 1739900 w 2531533"/>
              <a:gd name="csY10" fmla="*/ 410634 h 804334"/>
              <a:gd name="csX11" fmla="*/ 2091266 w 2531533"/>
              <a:gd name="csY11" fmla="*/ 118534 h 804334"/>
              <a:gd name="csX12" fmla="*/ 2226733 w 2531533"/>
              <a:gd name="csY12" fmla="*/ 46567 h 804334"/>
              <a:gd name="csX13" fmla="*/ 2429933 w 2531533"/>
              <a:gd name="csY13" fmla="*/ 0 h 804334"/>
              <a:gd name="csX14" fmla="*/ 2531533 w 2531533"/>
              <a:gd name="csY14" fmla="*/ 8467 h 804334"/>
              <a:gd name="csX15" fmla="*/ 2476500 w 2531533"/>
              <a:gd name="csY15" fmla="*/ 110067 h 804334"/>
              <a:gd name="csX16" fmla="*/ 2387600 w 2531533"/>
              <a:gd name="csY16" fmla="*/ 101600 h 804334"/>
              <a:gd name="csX17" fmla="*/ 2252133 w 2531533"/>
              <a:gd name="csY17" fmla="*/ 127000 h 804334"/>
              <a:gd name="csX18" fmla="*/ 2150533 w 2531533"/>
              <a:gd name="csY18" fmla="*/ 182034 h 804334"/>
              <a:gd name="csX19" fmla="*/ 1651000 w 2531533"/>
              <a:gd name="csY19" fmla="*/ 563034 h 804334"/>
              <a:gd name="csX20" fmla="*/ 1651000 w 2531533"/>
              <a:gd name="csY20" fmla="*/ 613834 h 804334"/>
              <a:gd name="csX21" fmla="*/ 1540933 w 2531533"/>
              <a:gd name="csY21" fmla="*/ 647700 h 804334"/>
              <a:gd name="csX22" fmla="*/ 1231900 w 2531533"/>
              <a:gd name="csY22" fmla="*/ 770467 h 804334"/>
              <a:gd name="csX23" fmla="*/ 1087966 w 2531533"/>
              <a:gd name="csY23" fmla="*/ 800100 h 804334"/>
              <a:gd name="csX24" fmla="*/ 0 w 2531533"/>
              <a:gd name="csY24" fmla="*/ 804334 h 804334"/>
              <a:gd name="csX0" fmla="*/ 0 w 2476500"/>
              <a:gd name="csY0" fmla="*/ 804334 h 804334"/>
              <a:gd name="csX1" fmla="*/ 0 w 2476500"/>
              <a:gd name="csY1" fmla="*/ 749300 h 804334"/>
              <a:gd name="csX2" fmla="*/ 1016000 w 2476500"/>
              <a:gd name="csY2" fmla="*/ 723900 h 804334"/>
              <a:gd name="csX3" fmla="*/ 1181100 w 2476500"/>
              <a:gd name="csY3" fmla="*/ 690034 h 804334"/>
              <a:gd name="csX4" fmla="*/ 1320800 w 2476500"/>
              <a:gd name="csY4" fmla="*/ 626534 h 804334"/>
              <a:gd name="csX5" fmla="*/ 1460500 w 2476500"/>
              <a:gd name="csY5" fmla="*/ 512234 h 804334"/>
              <a:gd name="csX6" fmla="*/ 1579033 w 2476500"/>
              <a:gd name="csY6" fmla="*/ 452967 h 804334"/>
              <a:gd name="csX7" fmla="*/ 1574800 w 2476500"/>
              <a:gd name="csY7" fmla="*/ 406400 h 804334"/>
              <a:gd name="csX8" fmla="*/ 1680633 w 2476500"/>
              <a:gd name="csY8" fmla="*/ 368300 h 804334"/>
              <a:gd name="csX9" fmla="*/ 1684866 w 2476500"/>
              <a:gd name="csY9" fmla="*/ 427567 h 804334"/>
              <a:gd name="csX10" fmla="*/ 1739900 w 2476500"/>
              <a:gd name="csY10" fmla="*/ 410634 h 804334"/>
              <a:gd name="csX11" fmla="*/ 2091266 w 2476500"/>
              <a:gd name="csY11" fmla="*/ 118534 h 804334"/>
              <a:gd name="csX12" fmla="*/ 2226733 w 2476500"/>
              <a:gd name="csY12" fmla="*/ 46567 h 804334"/>
              <a:gd name="csX13" fmla="*/ 2429933 w 2476500"/>
              <a:gd name="csY13" fmla="*/ 0 h 804334"/>
              <a:gd name="csX14" fmla="*/ 2476500 w 2476500"/>
              <a:gd name="csY14" fmla="*/ 110067 h 804334"/>
              <a:gd name="csX15" fmla="*/ 2387600 w 2476500"/>
              <a:gd name="csY15" fmla="*/ 101600 h 804334"/>
              <a:gd name="csX16" fmla="*/ 2252133 w 2476500"/>
              <a:gd name="csY16" fmla="*/ 127000 h 804334"/>
              <a:gd name="csX17" fmla="*/ 2150533 w 2476500"/>
              <a:gd name="csY17" fmla="*/ 182034 h 804334"/>
              <a:gd name="csX18" fmla="*/ 1651000 w 2476500"/>
              <a:gd name="csY18" fmla="*/ 563034 h 804334"/>
              <a:gd name="csX19" fmla="*/ 1651000 w 2476500"/>
              <a:gd name="csY19" fmla="*/ 613834 h 804334"/>
              <a:gd name="csX20" fmla="*/ 1540933 w 2476500"/>
              <a:gd name="csY20" fmla="*/ 647700 h 804334"/>
              <a:gd name="csX21" fmla="*/ 1231900 w 2476500"/>
              <a:gd name="csY21" fmla="*/ 770467 h 804334"/>
              <a:gd name="csX22" fmla="*/ 1087966 w 2476500"/>
              <a:gd name="csY22" fmla="*/ 800100 h 804334"/>
              <a:gd name="csX23" fmla="*/ 0 w 2476500"/>
              <a:gd name="csY23" fmla="*/ 804334 h 804334"/>
              <a:gd name="csX0" fmla="*/ 0 w 2476500"/>
              <a:gd name="csY0" fmla="*/ 757767 h 757767"/>
              <a:gd name="csX1" fmla="*/ 0 w 2476500"/>
              <a:gd name="csY1" fmla="*/ 702733 h 757767"/>
              <a:gd name="csX2" fmla="*/ 1016000 w 2476500"/>
              <a:gd name="csY2" fmla="*/ 677333 h 757767"/>
              <a:gd name="csX3" fmla="*/ 1181100 w 2476500"/>
              <a:gd name="csY3" fmla="*/ 643467 h 757767"/>
              <a:gd name="csX4" fmla="*/ 1320800 w 2476500"/>
              <a:gd name="csY4" fmla="*/ 579967 h 757767"/>
              <a:gd name="csX5" fmla="*/ 1460500 w 2476500"/>
              <a:gd name="csY5" fmla="*/ 465667 h 757767"/>
              <a:gd name="csX6" fmla="*/ 1579033 w 2476500"/>
              <a:gd name="csY6" fmla="*/ 406400 h 757767"/>
              <a:gd name="csX7" fmla="*/ 1574800 w 2476500"/>
              <a:gd name="csY7" fmla="*/ 359833 h 757767"/>
              <a:gd name="csX8" fmla="*/ 1680633 w 2476500"/>
              <a:gd name="csY8" fmla="*/ 321733 h 757767"/>
              <a:gd name="csX9" fmla="*/ 1684866 w 2476500"/>
              <a:gd name="csY9" fmla="*/ 381000 h 757767"/>
              <a:gd name="csX10" fmla="*/ 1739900 w 2476500"/>
              <a:gd name="csY10" fmla="*/ 364067 h 757767"/>
              <a:gd name="csX11" fmla="*/ 2091266 w 2476500"/>
              <a:gd name="csY11" fmla="*/ 71967 h 757767"/>
              <a:gd name="csX12" fmla="*/ 2226733 w 2476500"/>
              <a:gd name="csY12" fmla="*/ 0 h 757767"/>
              <a:gd name="csX13" fmla="*/ 2476500 w 2476500"/>
              <a:gd name="csY13" fmla="*/ 63500 h 757767"/>
              <a:gd name="csX14" fmla="*/ 2387600 w 2476500"/>
              <a:gd name="csY14" fmla="*/ 55033 h 757767"/>
              <a:gd name="csX15" fmla="*/ 2252133 w 2476500"/>
              <a:gd name="csY15" fmla="*/ 80433 h 757767"/>
              <a:gd name="csX16" fmla="*/ 2150533 w 2476500"/>
              <a:gd name="csY16" fmla="*/ 135467 h 757767"/>
              <a:gd name="csX17" fmla="*/ 1651000 w 2476500"/>
              <a:gd name="csY17" fmla="*/ 516467 h 757767"/>
              <a:gd name="csX18" fmla="*/ 1651000 w 2476500"/>
              <a:gd name="csY18" fmla="*/ 567267 h 757767"/>
              <a:gd name="csX19" fmla="*/ 1540933 w 2476500"/>
              <a:gd name="csY19" fmla="*/ 601133 h 757767"/>
              <a:gd name="csX20" fmla="*/ 1231900 w 2476500"/>
              <a:gd name="csY20" fmla="*/ 723900 h 757767"/>
              <a:gd name="csX21" fmla="*/ 1087966 w 2476500"/>
              <a:gd name="csY21" fmla="*/ 753533 h 757767"/>
              <a:gd name="csX22" fmla="*/ 0 w 2476500"/>
              <a:gd name="csY22" fmla="*/ 757767 h 757767"/>
              <a:gd name="csX0" fmla="*/ 0 w 2387600"/>
              <a:gd name="csY0" fmla="*/ 757767 h 757767"/>
              <a:gd name="csX1" fmla="*/ 0 w 2387600"/>
              <a:gd name="csY1" fmla="*/ 702733 h 757767"/>
              <a:gd name="csX2" fmla="*/ 1016000 w 2387600"/>
              <a:gd name="csY2" fmla="*/ 677333 h 757767"/>
              <a:gd name="csX3" fmla="*/ 1181100 w 2387600"/>
              <a:gd name="csY3" fmla="*/ 643467 h 757767"/>
              <a:gd name="csX4" fmla="*/ 1320800 w 2387600"/>
              <a:gd name="csY4" fmla="*/ 579967 h 757767"/>
              <a:gd name="csX5" fmla="*/ 1460500 w 2387600"/>
              <a:gd name="csY5" fmla="*/ 465667 h 757767"/>
              <a:gd name="csX6" fmla="*/ 1579033 w 2387600"/>
              <a:gd name="csY6" fmla="*/ 406400 h 757767"/>
              <a:gd name="csX7" fmla="*/ 1574800 w 2387600"/>
              <a:gd name="csY7" fmla="*/ 359833 h 757767"/>
              <a:gd name="csX8" fmla="*/ 1680633 w 2387600"/>
              <a:gd name="csY8" fmla="*/ 321733 h 757767"/>
              <a:gd name="csX9" fmla="*/ 1684866 w 2387600"/>
              <a:gd name="csY9" fmla="*/ 381000 h 757767"/>
              <a:gd name="csX10" fmla="*/ 1739900 w 2387600"/>
              <a:gd name="csY10" fmla="*/ 364067 h 757767"/>
              <a:gd name="csX11" fmla="*/ 2091266 w 2387600"/>
              <a:gd name="csY11" fmla="*/ 71967 h 757767"/>
              <a:gd name="csX12" fmla="*/ 2226733 w 2387600"/>
              <a:gd name="csY12" fmla="*/ 0 h 757767"/>
              <a:gd name="csX13" fmla="*/ 2387600 w 2387600"/>
              <a:gd name="csY13" fmla="*/ 55033 h 757767"/>
              <a:gd name="csX14" fmla="*/ 2252133 w 2387600"/>
              <a:gd name="csY14" fmla="*/ 80433 h 757767"/>
              <a:gd name="csX15" fmla="*/ 2150533 w 2387600"/>
              <a:gd name="csY15" fmla="*/ 135467 h 757767"/>
              <a:gd name="csX16" fmla="*/ 1651000 w 2387600"/>
              <a:gd name="csY16" fmla="*/ 516467 h 757767"/>
              <a:gd name="csX17" fmla="*/ 1651000 w 2387600"/>
              <a:gd name="csY17" fmla="*/ 567267 h 757767"/>
              <a:gd name="csX18" fmla="*/ 1540933 w 2387600"/>
              <a:gd name="csY18" fmla="*/ 601133 h 757767"/>
              <a:gd name="csX19" fmla="*/ 1231900 w 2387600"/>
              <a:gd name="csY19" fmla="*/ 723900 h 757767"/>
              <a:gd name="csX20" fmla="*/ 1087966 w 2387600"/>
              <a:gd name="csY20" fmla="*/ 753533 h 757767"/>
              <a:gd name="csX21" fmla="*/ 0 w 2387600"/>
              <a:gd name="csY21" fmla="*/ 757767 h 757767"/>
              <a:gd name="csX0" fmla="*/ 0 w 2252133"/>
              <a:gd name="csY0" fmla="*/ 757767 h 757767"/>
              <a:gd name="csX1" fmla="*/ 0 w 2252133"/>
              <a:gd name="csY1" fmla="*/ 702733 h 757767"/>
              <a:gd name="csX2" fmla="*/ 1016000 w 2252133"/>
              <a:gd name="csY2" fmla="*/ 677333 h 757767"/>
              <a:gd name="csX3" fmla="*/ 1181100 w 2252133"/>
              <a:gd name="csY3" fmla="*/ 643467 h 757767"/>
              <a:gd name="csX4" fmla="*/ 1320800 w 2252133"/>
              <a:gd name="csY4" fmla="*/ 579967 h 757767"/>
              <a:gd name="csX5" fmla="*/ 1460500 w 2252133"/>
              <a:gd name="csY5" fmla="*/ 465667 h 757767"/>
              <a:gd name="csX6" fmla="*/ 1579033 w 2252133"/>
              <a:gd name="csY6" fmla="*/ 406400 h 757767"/>
              <a:gd name="csX7" fmla="*/ 1574800 w 2252133"/>
              <a:gd name="csY7" fmla="*/ 359833 h 757767"/>
              <a:gd name="csX8" fmla="*/ 1680633 w 2252133"/>
              <a:gd name="csY8" fmla="*/ 321733 h 757767"/>
              <a:gd name="csX9" fmla="*/ 1684866 w 2252133"/>
              <a:gd name="csY9" fmla="*/ 381000 h 757767"/>
              <a:gd name="csX10" fmla="*/ 1739900 w 2252133"/>
              <a:gd name="csY10" fmla="*/ 364067 h 757767"/>
              <a:gd name="csX11" fmla="*/ 2091266 w 2252133"/>
              <a:gd name="csY11" fmla="*/ 71967 h 757767"/>
              <a:gd name="csX12" fmla="*/ 2226733 w 2252133"/>
              <a:gd name="csY12" fmla="*/ 0 h 757767"/>
              <a:gd name="csX13" fmla="*/ 2252133 w 2252133"/>
              <a:gd name="csY13" fmla="*/ 80433 h 757767"/>
              <a:gd name="csX14" fmla="*/ 2150533 w 2252133"/>
              <a:gd name="csY14" fmla="*/ 135467 h 757767"/>
              <a:gd name="csX15" fmla="*/ 1651000 w 2252133"/>
              <a:gd name="csY15" fmla="*/ 516467 h 757767"/>
              <a:gd name="csX16" fmla="*/ 1651000 w 2252133"/>
              <a:gd name="csY16" fmla="*/ 567267 h 757767"/>
              <a:gd name="csX17" fmla="*/ 1540933 w 2252133"/>
              <a:gd name="csY17" fmla="*/ 601133 h 757767"/>
              <a:gd name="csX18" fmla="*/ 1231900 w 2252133"/>
              <a:gd name="csY18" fmla="*/ 723900 h 757767"/>
              <a:gd name="csX19" fmla="*/ 1087966 w 2252133"/>
              <a:gd name="csY19" fmla="*/ 753533 h 757767"/>
              <a:gd name="csX20" fmla="*/ 0 w 2252133"/>
              <a:gd name="csY20" fmla="*/ 757767 h 757767"/>
              <a:gd name="csX0" fmla="*/ 0 w 2252133"/>
              <a:gd name="csY0" fmla="*/ 685800 h 685800"/>
              <a:gd name="csX1" fmla="*/ 0 w 2252133"/>
              <a:gd name="csY1" fmla="*/ 630766 h 685800"/>
              <a:gd name="csX2" fmla="*/ 1016000 w 2252133"/>
              <a:gd name="csY2" fmla="*/ 605366 h 685800"/>
              <a:gd name="csX3" fmla="*/ 1181100 w 2252133"/>
              <a:gd name="csY3" fmla="*/ 571500 h 685800"/>
              <a:gd name="csX4" fmla="*/ 1320800 w 2252133"/>
              <a:gd name="csY4" fmla="*/ 508000 h 685800"/>
              <a:gd name="csX5" fmla="*/ 1460500 w 2252133"/>
              <a:gd name="csY5" fmla="*/ 393700 h 685800"/>
              <a:gd name="csX6" fmla="*/ 1579033 w 2252133"/>
              <a:gd name="csY6" fmla="*/ 334433 h 685800"/>
              <a:gd name="csX7" fmla="*/ 1574800 w 2252133"/>
              <a:gd name="csY7" fmla="*/ 287866 h 685800"/>
              <a:gd name="csX8" fmla="*/ 1680633 w 2252133"/>
              <a:gd name="csY8" fmla="*/ 249766 h 685800"/>
              <a:gd name="csX9" fmla="*/ 1684866 w 2252133"/>
              <a:gd name="csY9" fmla="*/ 309033 h 685800"/>
              <a:gd name="csX10" fmla="*/ 1739900 w 2252133"/>
              <a:gd name="csY10" fmla="*/ 292100 h 685800"/>
              <a:gd name="csX11" fmla="*/ 2091266 w 2252133"/>
              <a:gd name="csY11" fmla="*/ 0 h 685800"/>
              <a:gd name="csX12" fmla="*/ 2252133 w 2252133"/>
              <a:gd name="csY12" fmla="*/ 8466 h 685800"/>
              <a:gd name="csX13" fmla="*/ 2150533 w 2252133"/>
              <a:gd name="csY13" fmla="*/ 63500 h 685800"/>
              <a:gd name="csX14" fmla="*/ 1651000 w 2252133"/>
              <a:gd name="csY14" fmla="*/ 444500 h 685800"/>
              <a:gd name="csX15" fmla="*/ 1651000 w 2252133"/>
              <a:gd name="csY15" fmla="*/ 495300 h 685800"/>
              <a:gd name="csX16" fmla="*/ 1540933 w 2252133"/>
              <a:gd name="csY16" fmla="*/ 529166 h 685800"/>
              <a:gd name="csX17" fmla="*/ 1231900 w 2252133"/>
              <a:gd name="csY17" fmla="*/ 651933 h 685800"/>
              <a:gd name="csX18" fmla="*/ 1087966 w 2252133"/>
              <a:gd name="csY18" fmla="*/ 681566 h 685800"/>
              <a:gd name="csX19" fmla="*/ 0 w 2252133"/>
              <a:gd name="csY19" fmla="*/ 685800 h 685800"/>
              <a:gd name="csX0" fmla="*/ 0 w 2150533"/>
              <a:gd name="csY0" fmla="*/ 685800 h 685800"/>
              <a:gd name="csX1" fmla="*/ 0 w 2150533"/>
              <a:gd name="csY1" fmla="*/ 630766 h 685800"/>
              <a:gd name="csX2" fmla="*/ 1016000 w 2150533"/>
              <a:gd name="csY2" fmla="*/ 605366 h 685800"/>
              <a:gd name="csX3" fmla="*/ 1181100 w 2150533"/>
              <a:gd name="csY3" fmla="*/ 571500 h 685800"/>
              <a:gd name="csX4" fmla="*/ 1320800 w 2150533"/>
              <a:gd name="csY4" fmla="*/ 508000 h 685800"/>
              <a:gd name="csX5" fmla="*/ 1460500 w 2150533"/>
              <a:gd name="csY5" fmla="*/ 393700 h 685800"/>
              <a:gd name="csX6" fmla="*/ 1579033 w 2150533"/>
              <a:gd name="csY6" fmla="*/ 334433 h 685800"/>
              <a:gd name="csX7" fmla="*/ 1574800 w 2150533"/>
              <a:gd name="csY7" fmla="*/ 287866 h 685800"/>
              <a:gd name="csX8" fmla="*/ 1680633 w 2150533"/>
              <a:gd name="csY8" fmla="*/ 249766 h 685800"/>
              <a:gd name="csX9" fmla="*/ 1684866 w 2150533"/>
              <a:gd name="csY9" fmla="*/ 309033 h 685800"/>
              <a:gd name="csX10" fmla="*/ 1739900 w 2150533"/>
              <a:gd name="csY10" fmla="*/ 292100 h 685800"/>
              <a:gd name="csX11" fmla="*/ 2091266 w 2150533"/>
              <a:gd name="csY11" fmla="*/ 0 h 685800"/>
              <a:gd name="csX12" fmla="*/ 2150533 w 2150533"/>
              <a:gd name="csY12" fmla="*/ 63500 h 685800"/>
              <a:gd name="csX13" fmla="*/ 1651000 w 2150533"/>
              <a:gd name="csY13" fmla="*/ 444500 h 685800"/>
              <a:gd name="csX14" fmla="*/ 1651000 w 2150533"/>
              <a:gd name="csY14" fmla="*/ 495300 h 685800"/>
              <a:gd name="csX15" fmla="*/ 1540933 w 2150533"/>
              <a:gd name="csY15" fmla="*/ 529166 h 685800"/>
              <a:gd name="csX16" fmla="*/ 1231900 w 2150533"/>
              <a:gd name="csY16" fmla="*/ 651933 h 685800"/>
              <a:gd name="csX17" fmla="*/ 1087966 w 2150533"/>
              <a:gd name="csY17" fmla="*/ 681566 h 685800"/>
              <a:gd name="csX18" fmla="*/ 0 w 2150533"/>
              <a:gd name="csY18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1739900 w 2091266"/>
              <a:gd name="csY10" fmla="*/ 292100 h 685800"/>
              <a:gd name="csX11" fmla="*/ 2091266 w 2091266"/>
              <a:gd name="csY11" fmla="*/ 0 h 685800"/>
              <a:gd name="csX12" fmla="*/ 1651000 w 2091266"/>
              <a:gd name="csY12" fmla="*/ 444500 h 685800"/>
              <a:gd name="csX13" fmla="*/ 1651000 w 2091266"/>
              <a:gd name="csY13" fmla="*/ 495300 h 685800"/>
              <a:gd name="csX14" fmla="*/ 1540933 w 2091266"/>
              <a:gd name="csY14" fmla="*/ 529166 h 685800"/>
              <a:gd name="csX15" fmla="*/ 1231900 w 2091266"/>
              <a:gd name="csY15" fmla="*/ 651933 h 685800"/>
              <a:gd name="csX16" fmla="*/ 1087966 w 2091266"/>
              <a:gd name="csY16" fmla="*/ 681566 h 685800"/>
              <a:gd name="csX17" fmla="*/ 0 w 2091266"/>
              <a:gd name="csY17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2091266 w 2091266"/>
              <a:gd name="csY10" fmla="*/ 0 h 685800"/>
              <a:gd name="csX11" fmla="*/ 1651000 w 2091266"/>
              <a:gd name="csY11" fmla="*/ 444500 h 685800"/>
              <a:gd name="csX12" fmla="*/ 1651000 w 2091266"/>
              <a:gd name="csY12" fmla="*/ 495300 h 685800"/>
              <a:gd name="csX13" fmla="*/ 1540933 w 2091266"/>
              <a:gd name="csY13" fmla="*/ 529166 h 685800"/>
              <a:gd name="csX14" fmla="*/ 1231900 w 2091266"/>
              <a:gd name="csY14" fmla="*/ 651933 h 685800"/>
              <a:gd name="csX15" fmla="*/ 1087966 w 2091266"/>
              <a:gd name="csY15" fmla="*/ 681566 h 685800"/>
              <a:gd name="csX16" fmla="*/ 0 w 2091266"/>
              <a:gd name="csY16" fmla="*/ 685800 h 685800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4800 w 1734427"/>
              <a:gd name="csY7" fmla="*/ 38100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3382 w 1734427"/>
              <a:gd name="csY11" fmla="*/ 192353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872539 w 1872539"/>
              <a:gd name="csY10" fmla="*/ 49284 h 436034"/>
              <a:gd name="csX11" fmla="*/ 1653382 w 1872539"/>
              <a:gd name="csY11" fmla="*/ 192353 h 436034"/>
              <a:gd name="csX12" fmla="*/ 1651000 w 1872539"/>
              <a:gd name="csY12" fmla="*/ 245534 h 436034"/>
              <a:gd name="csX13" fmla="*/ 1540933 w 1872539"/>
              <a:gd name="csY13" fmla="*/ 279400 h 436034"/>
              <a:gd name="csX14" fmla="*/ 1231900 w 1872539"/>
              <a:gd name="csY14" fmla="*/ 402167 h 436034"/>
              <a:gd name="csX15" fmla="*/ 1087966 w 1872539"/>
              <a:gd name="csY15" fmla="*/ 431800 h 436034"/>
              <a:gd name="csX16" fmla="*/ 0 w 1872539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32491 w 1872539"/>
              <a:gd name="csY9" fmla="*/ 75935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872539 w 2080014"/>
              <a:gd name="csY11" fmla="*/ 263782 h 650532"/>
              <a:gd name="csX12" fmla="*/ 1653382 w 2080014"/>
              <a:gd name="csY12" fmla="*/ 406851 h 650532"/>
              <a:gd name="csX13" fmla="*/ 1651000 w 2080014"/>
              <a:gd name="csY13" fmla="*/ 460032 h 650532"/>
              <a:gd name="csX14" fmla="*/ 1540933 w 2080014"/>
              <a:gd name="csY14" fmla="*/ 493898 h 650532"/>
              <a:gd name="csX15" fmla="*/ 1231900 w 2080014"/>
              <a:gd name="csY15" fmla="*/ 616665 h 650532"/>
              <a:gd name="csX16" fmla="*/ 1087966 w 2080014"/>
              <a:gd name="csY16" fmla="*/ 646298 h 650532"/>
              <a:gd name="csX17" fmla="*/ 0 w 2080014"/>
              <a:gd name="csY17" fmla="*/ 650532 h 650532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939520 w 2080014"/>
              <a:gd name="csY11" fmla="*/ 176213 h 650532"/>
              <a:gd name="csX12" fmla="*/ 1872539 w 2080014"/>
              <a:gd name="csY12" fmla="*/ 263782 h 650532"/>
              <a:gd name="csX13" fmla="*/ 1653382 w 2080014"/>
              <a:gd name="csY13" fmla="*/ 406851 h 650532"/>
              <a:gd name="csX14" fmla="*/ 1651000 w 2080014"/>
              <a:gd name="csY14" fmla="*/ 460032 h 650532"/>
              <a:gd name="csX15" fmla="*/ 1540933 w 2080014"/>
              <a:gd name="csY15" fmla="*/ 493898 h 650532"/>
              <a:gd name="csX16" fmla="*/ 1231900 w 2080014"/>
              <a:gd name="csY16" fmla="*/ 616665 h 650532"/>
              <a:gd name="csX17" fmla="*/ 1087966 w 2080014"/>
              <a:gd name="csY17" fmla="*/ 646298 h 650532"/>
              <a:gd name="csX18" fmla="*/ 0 w 2080014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25257 w 2125257"/>
              <a:gd name="csY11" fmla="*/ 45244 h 650532"/>
              <a:gd name="csX12" fmla="*/ 1872539 w 2125257"/>
              <a:gd name="csY12" fmla="*/ 263782 h 650532"/>
              <a:gd name="csX13" fmla="*/ 1653382 w 2125257"/>
              <a:gd name="csY13" fmla="*/ 406851 h 650532"/>
              <a:gd name="csX14" fmla="*/ 1651000 w 2125257"/>
              <a:gd name="csY14" fmla="*/ 460032 h 650532"/>
              <a:gd name="csX15" fmla="*/ 1540933 w 2125257"/>
              <a:gd name="csY15" fmla="*/ 493898 h 650532"/>
              <a:gd name="csX16" fmla="*/ 1231900 w 2125257"/>
              <a:gd name="csY16" fmla="*/ 616665 h 650532"/>
              <a:gd name="csX17" fmla="*/ 1087966 w 2125257"/>
              <a:gd name="csY17" fmla="*/ 646298 h 650532"/>
              <a:gd name="csX18" fmla="*/ 0 w 2125257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03826 w 2125257"/>
              <a:gd name="csY11" fmla="*/ 19050 h 650532"/>
              <a:gd name="csX12" fmla="*/ 2125257 w 2125257"/>
              <a:gd name="csY12" fmla="*/ 45244 h 650532"/>
              <a:gd name="csX13" fmla="*/ 1872539 w 2125257"/>
              <a:gd name="csY13" fmla="*/ 263782 h 650532"/>
              <a:gd name="csX14" fmla="*/ 1653382 w 2125257"/>
              <a:gd name="csY14" fmla="*/ 406851 h 650532"/>
              <a:gd name="csX15" fmla="*/ 1651000 w 2125257"/>
              <a:gd name="csY15" fmla="*/ 460032 h 650532"/>
              <a:gd name="csX16" fmla="*/ 1540933 w 2125257"/>
              <a:gd name="csY16" fmla="*/ 493898 h 650532"/>
              <a:gd name="csX17" fmla="*/ 1231900 w 2125257"/>
              <a:gd name="csY17" fmla="*/ 616665 h 650532"/>
              <a:gd name="csX18" fmla="*/ 1087966 w 2125257"/>
              <a:gd name="csY18" fmla="*/ 646298 h 650532"/>
              <a:gd name="csX19" fmla="*/ 0 w 2125257"/>
              <a:gd name="csY19" fmla="*/ 650532 h 650532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7 w 2134782"/>
              <a:gd name="csY12" fmla="*/ 95250 h 700538"/>
              <a:gd name="csX13" fmla="*/ 1872539 w 2134782"/>
              <a:gd name="csY13" fmla="*/ 313788 h 700538"/>
              <a:gd name="csX14" fmla="*/ 1653382 w 2134782"/>
              <a:gd name="csY14" fmla="*/ 456857 h 700538"/>
              <a:gd name="csX15" fmla="*/ 1651000 w 2134782"/>
              <a:gd name="csY15" fmla="*/ 510038 h 700538"/>
              <a:gd name="csX16" fmla="*/ 1540933 w 2134782"/>
              <a:gd name="csY16" fmla="*/ 543904 h 700538"/>
              <a:gd name="csX17" fmla="*/ 1231900 w 2134782"/>
              <a:gd name="csY17" fmla="*/ 666671 h 700538"/>
              <a:gd name="csX18" fmla="*/ 1087966 w 2134782"/>
              <a:gd name="csY18" fmla="*/ 696304 h 700538"/>
              <a:gd name="csX19" fmla="*/ 0 w 2134782"/>
              <a:gd name="csY19" fmla="*/ 700538 h 700538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6 w 2134782"/>
              <a:gd name="csY12" fmla="*/ 59531 h 700538"/>
              <a:gd name="csX13" fmla="*/ 2125257 w 2134782"/>
              <a:gd name="csY13" fmla="*/ 95250 h 700538"/>
              <a:gd name="csX14" fmla="*/ 1872539 w 2134782"/>
              <a:gd name="csY14" fmla="*/ 313788 h 700538"/>
              <a:gd name="csX15" fmla="*/ 1653382 w 2134782"/>
              <a:gd name="csY15" fmla="*/ 456857 h 700538"/>
              <a:gd name="csX16" fmla="*/ 1651000 w 2134782"/>
              <a:gd name="csY16" fmla="*/ 510038 h 700538"/>
              <a:gd name="csX17" fmla="*/ 1540933 w 2134782"/>
              <a:gd name="csY17" fmla="*/ 543904 h 700538"/>
              <a:gd name="csX18" fmla="*/ 1231900 w 2134782"/>
              <a:gd name="csY18" fmla="*/ 666671 h 700538"/>
              <a:gd name="csX19" fmla="*/ 1087966 w 2134782"/>
              <a:gd name="csY19" fmla="*/ 696304 h 700538"/>
              <a:gd name="csX20" fmla="*/ 0 w 2134782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246700 w 2246700"/>
              <a:gd name="csY12" fmla="*/ 14288 h 700538"/>
              <a:gd name="csX13" fmla="*/ 2125257 w 2246700"/>
              <a:gd name="csY13" fmla="*/ 95250 h 700538"/>
              <a:gd name="csX14" fmla="*/ 1872539 w 2246700"/>
              <a:gd name="csY14" fmla="*/ 313788 h 700538"/>
              <a:gd name="csX15" fmla="*/ 1653382 w 2246700"/>
              <a:gd name="csY15" fmla="*/ 456857 h 700538"/>
              <a:gd name="csX16" fmla="*/ 1651000 w 2246700"/>
              <a:gd name="csY16" fmla="*/ 510038 h 700538"/>
              <a:gd name="csX17" fmla="*/ 1540933 w 2246700"/>
              <a:gd name="csY17" fmla="*/ 543904 h 700538"/>
              <a:gd name="csX18" fmla="*/ 1231900 w 2246700"/>
              <a:gd name="csY18" fmla="*/ 666671 h 700538"/>
              <a:gd name="csX19" fmla="*/ 1087966 w 2246700"/>
              <a:gd name="csY19" fmla="*/ 696304 h 700538"/>
              <a:gd name="csX20" fmla="*/ 0 w 2246700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172881 w 2246700"/>
              <a:gd name="csY12" fmla="*/ 4763 h 700538"/>
              <a:gd name="csX13" fmla="*/ 2246700 w 2246700"/>
              <a:gd name="csY13" fmla="*/ 14288 h 700538"/>
              <a:gd name="csX14" fmla="*/ 2125257 w 2246700"/>
              <a:gd name="csY14" fmla="*/ 95250 h 700538"/>
              <a:gd name="csX15" fmla="*/ 1872539 w 2246700"/>
              <a:gd name="csY15" fmla="*/ 313788 h 700538"/>
              <a:gd name="csX16" fmla="*/ 1653382 w 2246700"/>
              <a:gd name="csY16" fmla="*/ 456857 h 700538"/>
              <a:gd name="csX17" fmla="*/ 1651000 w 2246700"/>
              <a:gd name="csY17" fmla="*/ 510038 h 700538"/>
              <a:gd name="csX18" fmla="*/ 1540933 w 2246700"/>
              <a:gd name="csY18" fmla="*/ 543904 h 700538"/>
              <a:gd name="csX19" fmla="*/ 1231900 w 2246700"/>
              <a:gd name="csY19" fmla="*/ 666671 h 700538"/>
              <a:gd name="csX20" fmla="*/ 1087966 w 2246700"/>
              <a:gd name="csY20" fmla="*/ 696304 h 700538"/>
              <a:gd name="csX21" fmla="*/ 0 w 2246700"/>
              <a:gd name="csY21" fmla="*/ 700538 h 700538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427674 w 2427674"/>
              <a:gd name="csY12" fmla="*/ 0 h 710063"/>
              <a:gd name="csX13" fmla="*/ 2246700 w 2427674"/>
              <a:gd name="csY13" fmla="*/ 23813 h 710063"/>
              <a:gd name="csX14" fmla="*/ 2125257 w 2427674"/>
              <a:gd name="csY14" fmla="*/ 104775 h 710063"/>
              <a:gd name="csX15" fmla="*/ 1872539 w 2427674"/>
              <a:gd name="csY15" fmla="*/ 323313 h 710063"/>
              <a:gd name="csX16" fmla="*/ 1653382 w 2427674"/>
              <a:gd name="csY16" fmla="*/ 466382 h 710063"/>
              <a:gd name="csX17" fmla="*/ 1651000 w 2427674"/>
              <a:gd name="csY17" fmla="*/ 519563 h 710063"/>
              <a:gd name="csX18" fmla="*/ 1540933 w 2427674"/>
              <a:gd name="csY18" fmla="*/ 553429 h 710063"/>
              <a:gd name="csX19" fmla="*/ 1231900 w 2427674"/>
              <a:gd name="csY19" fmla="*/ 676196 h 710063"/>
              <a:gd name="csX20" fmla="*/ 1087966 w 2427674"/>
              <a:gd name="csY20" fmla="*/ 705829 h 710063"/>
              <a:gd name="csX21" fmla="*/ 0 w 2427674"/>
              <a:gd name="csY21" fmla="*/ 710063 h 710063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187169 w 2427674"/>
              <a:gd name="csY12" fmla="*/ 7145 h 710063"/>
              <a:gd name="csX13" fmla="*/ 2427674 w 2427674"/>
              <a:gd name="csY13" fmla="*/ 0 h 710063"/>
              <a:gd name="csX14" fmla="*/ 2246700 w 2427674"/>
              <a:gd name="csY14" fmla="*/ 23813 h 710063"/>
              <a:gd name="csX15" fmla="*/ 2125257 w 2427674"/>
              <a:gd name="csY15" fmla="*/ 104775 h 710063"/>
              <a:gd name="csX16" fmla="*/ 1872539 w 2427674"/>
              <a:gd name="csY16" fmla="*/ 323313 h 710063"/>
              <a:gd name="csX17" fmla="*/ 1653382 w 2427674"/>
              <a:gd name="csY17" fmla="*/ 466382 h 710063"/>
              <a:gd name="csX18" fmla="*/ 1651000 w 2427674"/>
              <a:gd name="csY18" fmla="*/ 519563 h 710063"/>
              <a:gd name="csX19" fmla="*/ 1540933 w 2427674"/>
              <a:gd name="csY19" fmla="*/ 553429 h 710063"/>
              <a:gd name="csX20" fmla="*/ 1231900 w 2427674"/>
              <a:gd name="csY20" fmla="*/ 676196 h 710063"/>
              <a:gd name="csX21" fmla="*/ 1087966 w 2427674"/>
              <a:gd name="csY21" fmla="*/ 705829 h 710063"/>
              <a:gd name="csX22" fmla="*/ 0 w 2427674"/>
              <a:gd name="csY22" fmla="*/ 710063 h 710063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427674 w 2427674"/>
              <a:gd name="csY13" fmla="*/ 54768 h 764831"/>
              <a:gd name="csX14" fmla="*/ 2246700 w 2427674"/>
              <a:gd name="csY14" fmla="*/ 78581 h 764831"/>
              <a:gd name="csX15" fmla="*/ 2125257 w 2427674"/>
              <a:gd name="csY15" fmla="*/ 159543 h 764831"/>
              <a:gd name="csX16" fmla="*/ 1872539 w 2427674"/>
              <a:gd name="csY16" fmla="*/ 378081 h 764831"/>
              <a:gd name="csX17" fmla="*/ 1653382 w 2427674"/>
              <a:gd name="csY17" fmla="*/ 521150 h 764831"/>
              <a:gd name="csX18" fmla="*/ 1651000 w 2427674"/>
              <a:gd name="csY18" fmla="*/ 574331 h 764831"/>
              <a:gd name="csX19" fmla="*/ 1540933 w 2427674"/>
              <a:gd name="csY19" fmla="*/ 608197 h 764831"/>
              <a:gd name="csX20" fmla="*/ 1231900 w 2427674"/>
              <a:gd name="csY20" fmla="*/ 730964 h 764831"/>
              <a:gd name="csX21" fmla="*/ 1087966 w 2427674"/>
              <a:gd name="csY21" fmla="*/ 760597 h 764831"/>
              <a:gd name="csX22" fmla="*/ 0 w 2427674"/>
              <a:gd name="csY22" fmla="*/ 764831 h 764831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313375 w 2427674"/>
              <a:gd name="csY13" fmla="*/ 33338 h 764831"/>
              <a:gd name="csX14" fmla="*/ 2427674 w 2427674"/>
              <a:gd name="csY14" fmla="*/ 54768 h 764831"/>
              <a:gd name="csX15" fmla="*/ 2246700 w 2427674"/>
              <a:gd name="csY15" fmla="*/ 78581 h 764831"/>
              <a:gd name="csX16" fmla="*/ 2125257 w 2427674"/>
              <a:gd name="csY16" fmla="*/ 159543 h 764831"/>
              <a:gd name="csX17" fmla="*/ 1872539 w 2427674"/>
              <a:gd name="csY17" fmla="*/ 378081 h 764831"/>
              <a:gd name="csX18" fmla="*/ 1653382 w 2427674"/>
              <a:gd name="csY18" fmla="*/ 521150 h 764831"/>
              <a:gd name="csX19" fmla="*/ 1651000 w 2427674"/>
              <a:gd name="csY19" fmla="*/ 574331 h 764831"/>
              <a:gd name="csX20" fmla="*/ 1540933 w 2427674"/>
              <a:gd name="csY20" fmla="*/ 608197 h 764831"/>
              <a:gd name="csX21" fmla="*/ 1231900 w 2427674"/>
              <a:gd name="csY21" fmla="*/ 730964 h 764831"/>
              <a:gd name="csX22" fmla="*/ 1087966 w 2427674"/>
              <a:gd name="csY22" fmla="*/ 760597 h 764831"/>
              <a:gd name="csX23" fmla="*/ 0 w 2427674"/>
              <a:gd name="csY23" fmla="*/ 764831 h 764831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427674 w 2427674"/>
              <a:gd name="csY14" fmla="*/ 76199 h 786262"/>
              <a:gd name="csX15" fmla="*/ 2246700 w 2427674"/>
              <a:gd name="csY15" fmla="*/ 100012 h 786262"/>
              <a:gd name="csX16" fmla="*/ 2125257 w 2427674"/>
              <a:gd name="csY16" fmla="*/ 180974 h 786262"/>
              <a:gd name="csX17" fmla="*/ 1872539 w 2427674"/>
              <a:gd name="csY17" fmla="*/ 399512 h 786262"/>
              <a:gd name="csX18" fmla="*/ 1653382 w 2427674"/>
              <a:gd name="csY18" fmla="*/ 542581 h 786262"/>
              <a:gd name="csX19" fmla="*/ 1651000 w 2427674"/>
              <a:gd name="csY19" fmla="*/ 595762 h 786262"/>
              <a:gd name="csX20" fmla="*/ 1540933 w 2427674"/>
              <a:gd name="csY20" fmla="*/ 629628 h 786262"/>
              <a:gd name="csX21" fmla="*/ 1231900 w 2427674"/>
              <a:gd name="csY21" fmla="*/ 752395 h 786262"/>
              <a:gd name="csX22" fmla="*/ 1087966 w 2427674"/>
              <a:gd name="csY22" fmla="*/ 782028 h 786262"/>
              <a:gd name="csX23" fmla="*/ 0 w 2427674"/>
              <a:gd name="csY23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6700 w 2427674"/>
              <a:gd name="csY14" fmla="*/ 1905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341950 w 2427674"/>
              <a:gd name="csY15" fmla="*/ 57150 h 786262"/>
              <a:gd name="csX16" fmla="*/ 2427674 w 2427674"/>
              <a:gd name="csY16" fmla="*/ 76199 h 786262"/>
              <a:gd name="csX17" fmla="*/ 2246700 w 2427674"/>
              <a:gd name="csY17" fmla="*/ 100012 h 786262"/>
              <a:gd name="csX18" fmla="*/ 2125257 w 2427674"/>
              <a:gd name="csY18" fmla="*/ 180974 h 786262"/>
              <a:gd name="csX19" fmla="*/ 1872539 w 2427674"/>
              <a:gd name="csY19" fmla="*/ 399512 h 786262"/>
              <a:gd name="csX20" fmla="*/ 1653382 w 2427674"/>
              <a:gd name="csY20" fmla="*/ 542581 h 786262"/>
              <a:gd name="csX21" fmla="*/ 1651000 w 2427674"/>
              <a:gd name="csY21" fmla="*/ 595762 h 786262"/>
              <a:gd name="csX22" fmla="*/ 1540933 w 2427674"/>
              <a:gd name="csY22" fmla="*/ 629628 h 786262"/>
              <a:gd name="csX23" fmla="*/ 1231900 w 2427674"/>
              <a:gd name="csY23" fmla="*/ 752395 h 786262"/>
              <a:gd name="csX24" fmla="*/ 1087966 w 2427674"/>
              <a:gd name="csY24" fmla="*/ 782028 h 786262"/>
              <a:gd name="csX25" fmla="*/ 0 w 2427674"/>
              <a:gd name="csY25" fmla="*/ 786262 h 786262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27674 w 2458631"/>
              <a:gd name="csY16" fmla="*/ 85724 h 795787"/>
              <a:gd name="csX17" fmla="*/ 2246700 w 2458631"/>
              <a:gd name="csY17" fmla="*/ 109537 h 795787"/>
              <a:gd name="csX18" fmla="*/ 2125257 w 2458631"/>
              <a:gd name="csY18" fmla="*/ 190499 h 795787"/>
              <a:gd name="csX19" fmla="*/ 1872539 w 2458631"/>
              <a:gd name="csY19" fmla="*/ 409037 h 795787"/>
              <a:gd name="csX20" fmla="*/ 1653382 w 2458631"/>
              <a:gd name="csY20" fmla="*/ 552106 h 795787"/>
              <a:gd name="csX21" fmla="*/ 1651000 w 2458631"/>
              <a:gd name="csY21" fmla="*/ 605287 h 795787"/>
              <a:gd name="csX22" fmla="*/ 1540933 w 2458631"/>
              <a:gd name="csY22" fmla="*/ 639153 h 795787"/>
              <a:gd name="csX23" fmla="*/ 1231900 w 2458631"/>
              <a:gd name="csY23" fmla="*/ 761920 h 795787"/>
              <a:gd name="csX24" fmla="*/ 1087966 w 2458631"/>
              <a:gd name="csY24" fmla="*/ 791553 h 795787"/>
              <a:gd name="csX25" fmla="*/ 0 w 2458631"/>
              <a:gd name="csY25" fmla="*/ 795787 h 795787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32437 w 2458631"/>
              <a:gd name="csY16" fmla="*/ 59532 h 795787"/>
              <a:gd name="csX17" fmla="*/ 2427674 w 2458631"/>
              <a:gd name="csY17" fmla="*/ 85724 h 795787"/>
              <a:gd name="csX18" fmla="*/ 2246700 w 2458631"/>
              <a:gd name="csY18" fmla="*/ 109537 h 795787"/>
              <a:gd name="csX19" fmla="*/ 2125257 w 2458631"/>
              <a:gd name="csY19" fmla="*/ 190499 h 795787"/>
              <a:gd name="csX20" fmla="*/ 1872539 w 2458631"/>
              <a:gd name="csY20" fmla="*/ 409037 h 795787"/>
              <a:gd name="csX21" fmla="*/ 1653382 w 2458631"/>
              <a:gd name="csY21" fmla="*/ 552106 h 795787"/>
              <a:gd name="csX22" fmla="*/ 1651000 w 2458631"/>
              <a:gd name="csY22" fmla="*/ 605287 h 795787"/>
              <a:gd name="csX23" fmla="*/ 1540933 w 2458631"/>
              <a:gd name="csY23" fmla="*/ 639153 h 795787"/>
              <a:gd name="csX24" fmla="*/ 1231900 w 2458631"/>
              <a:gd name="csY24" fmla="*/ 761920 h 795787"/>
              <a:gd name="csX25" fmla="*/ 1087966 w 2458631"/>
              <a:gd name="csY25" fmla="*/ 791553 h 795787"/>
              <a:gd name="csX26" fmla="*/ 0 w 2458631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522924 w 2522924"/>
              <a:gd name="csY16" fmla="*/ 92870 h 795787"/>
              <a:gd name="csX17" fmla="*/ 2427674 w 2522924"/>
              <a:gd name="csY17" fmla="*/ 85724 h 795787"/>
              <a:gd name="csX18" fmla="*/ 2246700 w 2522924"/>
              <a:gd name="csY18" fmla="*/ 109537 h 795787"/>
              <a:gd name="csX19" fmla="*/ 2125257 w 2522924"/>
              <a:gd name="csY19" fmla="*/ 190499 h 795787"/>
              <a:gd name="csX20" fmla="*/ 1872539 w 2522924"/>
              <a:gd name="csY20" fmla="*/ 409037 h 795787"/>
              <a:gd name="csX21" fmla="*/ 1653382 w 2522924"/>
              <a:gd name="csY21" fmla="*/ 552106 h 795787"/>
              <a:gd name="csX22" fmla="*/ 1651000 w 2522924"/>
              <a:gd name="csY22" fmla="*/ 605287 h 795787"/>
              <a:gd name="csX23" fmla="*/ 1540933 w 2522924"/>
              <a:gd name="csY23" fmla="*/ 639153 h 795787"/>
              <a:gd name="csX24" fmla="*/ 1231900 w 2522924"/>
              <a:gd name="csY24" fmla="*/ 761920 h 795787"/>
              <a:gd name="csX25" fmla="*/ 1087966 w 2522924"/>
              <a:gd name="csY25" fmla="*/ 791553 h 795787"/>
              <a:gd name="csX26" fmla="*/ 0 w 2522924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482443 w 2522924"/>
              <a:gd name="csY16" fmla="*/ 38101 h 795787"/>
              <a:gd name="csX17" fmla="*/ 2522924 w 2522924"/>
              <a:gd name="csY17" fmla="*/ 92870 h 795787"/>
              <a:gd name="csX18" fmla="*/ 2427674 w 2522924"/>
              <a:gd name="csY18" fmla="*/ 85724 h 795787"/>
              <a:gd name="csX19" fmla="*/ 2246700 w 2522924"/>
              <a:gd name="csY19" fmla="*/ 109537 h 795787"/>
              <a:gd name="csX20" fmla="*/ 2125257 w 2522924"/>
              <a:gd name="csY20" fmla="*/ 190499 h 795787"/>
              <a:gd name="csX21" fmla="*/ 1872539 w 2522924"/>
              <a:gd name="csY21" fmla="*/ 409037 h 795787"/>
              <a:gd name="csX22" fmla="*/ 1653382 w 2522924"/>
              <a:gd name="csY22" fmla="*/ 552106 h 795787"/>
              <a:gd name="csX23" fmla="*/ 1651000 w 2522924"/>
              <a:gd name="csY23" fmla="*/ 605287 h 795787"/>
              <a:gd name="csX24" fmla="*/ 1540933 w 2522924"/>
              <a:gd name="csY24" fmla="*/ 639153 h 795787"/>
              <a:gd name="csX25" fmla="*/ 1231900 w 2522924"/>
              <a:gd name="csY25" fmla="*/ 761920 h 795787"/>
              <a:gd name="csX26" fmla="*/ 1087966 w 2522924"/>
              <a:gd name="csY26" fmla="*/ 791553 h 795787"/>
              <a:gd name="csX27" fmla="*/ 0 w 2522924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22924 w 2568168"/>
              <a:gd name="csY17" fmla="*/ 92870 h 795787"/>
              <a:gd name="csX18" fmla="*/ 2427674 w 2568168"/>
              <a:gd name="csY18" fmla="*/ 85724 h 795787"/>
              <a:gd name="csX19" fmla="*/ 2246700 w 2568168"/>
              <a:gd name="csY19" fmla="*/ 109537 h 795787"/>
              <a:gd name="csX20" fmla="*/ 2125257 w 2568168"/>
              <a:gd name="csY20" fmla="*/ 190499 h 795787"/>
              <a:gd name="csX21" fmla="*/ 1872539 w 2568168"/>
              <a:gd name="csY21" fmla="*/ 409037 h 795787"/>
              <a:gd name="csX22" fmla="*/ 1653382 w 2568168"/>
              <a:gd name="csY22" fmla="*/ 552106 h 795787"/>
              <a:gd name="csX23" fmla="*/ 1651000 w 2568168"/>
              <a:gd name="csY23" fmla="*/ 605287 h 795787"/>
              <a:gd name="csX24" fmla="*/ 1540933 w 2568168"/>
              <a:gd name="csY24" fmla="*/ 639153 h 795787"/>
              <a:gd name="csX25" fmla="*/ 1231900 w 2568168"/>
              <a:gd name="csY25" fmla="*/ 761920 h 795787"/>
              <a:gd name="csX26" fmla="*/ 1087966 w 2568168"/>
              <a:gd name="csY26" fmla="*/ 791553 h 795787"/>
              <a:gd name="csX27" fmla="*/ 0 w 2568168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34830 w 2568168"/>
              <a:gd name="csY17" fmla="*/ 71439 h 795787"/>
              <a:gd name="csX18" fmla="*/ 2522924 w 2568168"/>
              <a:gd name="csY18" fmla="*/ 92870 h 795787"/>
              <a:gd name="csX19" fmla="*/ 2427674 w 2568168"/>
              <a:gd name="csY19" fmla="*/ 85724 h 795787"/>
              <a:gd name="csX20" fmla="*/ 2246700 w 2568168"/>
              <a:gd name="csY20" fmla="*/ 109537 h 795787"/>
              <a:gd name="csX21" fmla="*/ 2125257 w 2568168"/>
              <a:gd name="csY21" fmla="*/ 190499 h 795787"/>
              <a:gd name="csX22" fmla="*/ 1872539 w 2568168"/>
              <a:gd name="csY22" fmla="*/ 409037 h 795787"/>
              <a:gd name="csX23" fmla="*/ 1653382 w 2568168"/>
              <a:gd name="csY23" fmla="*/ 552106 h 795787"/>
              <a:gd name="csX24" fmla="*/ 1651000 w 2568168"/>
              <a:gd name="csY24" fmla="*/ 605287 h 795787"/>
              <a:gd name="csX25" fmla="*/ 1540933 w 2568168"/>
              <a:gd name="csY25" fmla="*/ 639153 h 795787"/>
              <a:gd name="csX26" fmla="*/ 1231900 w 2568168"/>
              <a:gd name="csY26" fmla="*/ 761920 h 795787"/>
              <a:gd name="csX27" fmla="*/ 1087966 w 2568168"/>
              <a:gd name="csY27" fmla="*/ 791553 h 795787"/>
              <a:gd name="csX28" fmla="*/ 0 w 2568168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634842 w 2634842"/>
              <a:gd name="csY17" fmla="*/ 133352 h 795787"/>
              <a:gd name="csX18" fmla="*/ 2522924 w 2634842"/>
              <a:gd name="csY18" fmla="*/ 92870 h 795787"/>
              <a:gd name="csX19" fmla="*/ 2427674 w 2634842"/>
              <a:gd name="csY19" fmla="*/ 85724 h 795787"/>
              <a:gd name="csX20" fmla="*/ 2246700 w 2634842"/>
              <a:gd name="csY20" fmla="*/ 109537 h 795787"/>
              <a:gd name="csX21" fmla="*/ 2125257 w 2634842"/>
              <a:gd name="csY21" fmla="*/ 190499 h 795787"/>
              <a:gd name="csX22" fmla="*/ 1872539 w 2634842"/>
              <a:gd name="csY22" fmla="*/ 409037 h 795787"/>
              <a:gd name="csX23" fmla="*/ 1653382 w 2634842"/>
              <a:gd name="csY23" fmla="*/ 552106 h 795787"/>
              <a:gd name="csX24" fmla="*/ 1651000 w 2634842"/>
              <a:gd name="csY24" fmla="*/ 605287 h 795787"/>
              <a:gd name="csX25" fmla="*/ 1540933 w 2634842"/>
              <a:gd name="csY25" fmla="*/ 639153 h 795787"/>
              <a:gd name="csX26" fmla="*/ 1231900 w 2634842"/>
              <a:gd name="csY26" fmla="*/ 761920 h 795787"/>
              <a:gd name="csX27" fmla="*/ 1087966 w 2634842"/>
              <a:gd name="csY27" fmla="*/ 791553 h 795787"/>
              <a:gd name="csX28" fmla="*/ 0 w 2634842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594361 w 2634842"/>
              <a:gd name="csY17" fmla="*/ 66676 h 795787"/>
              <a:gd name="csX18" fmla="*/ 2634842 w 2634842"/>
              <a:gd name="csY18" fmla="*/ 133352 h 795787"/>
              <a:gd name="csX19" fmla="*/ 2522924 w 2634842"/>
              <a:gd name="csY19" fmla="*/ 92870 h 795787"/>
              <a:gd name="csX20" fmla="*/ 2427674 w 2634842"/>
              <a:gd name="csY20" fmla="*/ 85724 h 795787"/>
              <a:gd name="csX21" fmla="*/ 2246700 w 2634842"/>
              <a:gd name="csY21" fmla="*/ 109537 h 795787"/>
              <a:gd name="csX22" fmla="*/ 2125257 w 2634842"/>
              <a:gd name="csY22" fmla="*/ 190499 h 795787"/>
              <a:gd name="csX23" fmla="*/ 1872539 w 2634842"/>
              <a:gd name="csY23" fmla="*/ 409037 h 795787"/>
              <a:gd name="csX24" fmla="*/ 1653382 w 2634842"/>
              <a:gd name="csY24" fmla="*/ 552106 h 795787"/>
              <a:gd name="csX25" fmla="*/ 1651000 w 2634842"/>
              <a:gd name="csY25" fmla="*/ 605287 h 795787"/>
              <a:gd name="csX26" fmla="*/ 1540933 w 2634842"/>
              <a:gd name="csY26" fmla="*/ 639153 h 795787"/>
              <a:gd name="csX27" fmla="*/ 1231900 w 2634842"/>
              <a:gd name="csY27" fmla="*/ 761920 h 795787"/>
              <a:gd name="csX28" fmla="*/ 1087966 w 2634842"/>
              <a:gd name="csY28" fmla="*/ 791553 h 795787"/>
              <a:gd name="csX29" fmla="*/ 0 w 2634842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634842 w 3025368"/>
              <a:gd name="csY18" fmla="*/ 133352 h 795787"/>
              <a:gd name="csX19" fmla="*/ 2522924 w 3025368"/>
              <a:gd name="csY19" fmla="*/ 92870 h 795787"/>
              <a:gd name="csX20" fmla="*/ 2427674 w 3025368"/>
              <a:gd name="csY20" fmla="*/ 85724 h 795787"/>
              <a:gd name="csX21" fmla="*/ 2246700 w 3025368"/>
              <a:gd name="csY21" fmla="*/ 109537 h 795787"/>
              <a:gd name="csX22" fmla="*/ 2125257 w 3025368"/>
              <a:gd name="csY22" fmla="*/ 190499 h 795787"/>
              <a:gd name="csX23" fmla="*/ 1872539 w 3025368"/>
              <a:gd name="csY23" fmla="*/ 409037 h 795787"/>
              <a:gd name="csX24" fmla="*/ 1653382 w 3025368"/>
              <a:gd name="csY24" fmla="*/ 552106 h 795787"/>
              <a:gd name="csX25" fmla="*/ 1651000 w 3025368"/>
              <a:gd name="csY25" fmla="*/ 605287 h 795787"/>
              <a:gd name="csX26" fmla="*/ 1540933 w 3025368"/>
              <a:gd name="csY26" fmla="*/ 639153 h 795787"/>
              <a:gd name="csX27" fmla="*/ 1231900 w 3025368"/>
              <a:gd name="csY27" fmla="*/ 761920 h 795787"/>
              <a:gd name="csX28" fmla="*/ 1087966 w 3025368"/>
              <a:gd name="csY28" fmla="*/ 791553 h 795787"/>
              <a:gd name="csX29" fmla="*/ 0 w 3025368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782480 w 3025368"/>
              <a:gd name="csY18" fmla="*/ 195264 h 795787"/>
              <a:gd name="csX19" fmla="*/ 2634842 w 3025368"/>
              <a:gd name="csY19" fmla="*/ 133352 h 795787"/>
              <a:gd name="csX20" fmla="*/ 2522924 w 3025368"/>
              <a:gd name="csY20" fmla="*/ 92870 h 795787"/>
              <a:gd name="csX21" fmla="*/ 2427674 w 3025368"/>
              <a:gd name="csY21" fmla="*/ 85724 h 795787"/>
              <a:gd name="csX22" fmla="*/ 2246700 w 3025368"/>
              <a:gd name="csY22" fmla="*/ 109537 h 795787"/>
              <a:gd name="csX23" fmla="*/ 2125257 w 3025368"/>
              <a:gd name="csY23" fmla="*/ 190499 h 795787"/>
              <a:gd name="csX24" fmla="*/ 1872539 w 3025368"/>
              <a:gd name="csY24" fmla="*/ 409037 h 795787"/>
              <a:gd name="csX25" fmla="*/ 1653382 w 3025368"/>
              <a:gd name="csY25" fmla="*/ 552106 h 795787"/>
              <a:gd name="csX26" fmla="*/ 1651000 w 3025368"/>
              <a:gd name="csY26" fmla="*/ 605287 h 795787"/>
              <a:gd name="csX27" fmla="*/ 1540933 w 3025368"/>
              <a:gd name="csY27" fmla="*/ 639153 h 795787"/>
              <a:gd name="csX28" fmla="*/ 1231900 w 3025368"/>
              <a:gd name="csY28" fmla="*/ 761920 h 795787"/>
              <a:gd name="csX29" fmla="*/ 1087966 w 3025368"/>
              <a:gd name="csY29" fmla="*/ 791553 h 795787"/>
              <a:gd name="csX30" fmla="*/ 0 w 3025368"/>
              <a:gd name="csY30" fmla="*/ 795787 h 795787"/>
              <a:gd name="csX0" fmla="*/ 0 w 3118236"/>
              <a:gd name="csY0" fmla="*/ 795787 h 795787"/>
              <a:gd name="csX1" fmla="*/ 0 w 3118236"/>
              <a:gd name="csY1" fmla="*/ 740753 h 795787"/>
              <a:gd name="csX2" fmla="*/ 1016000 w 3118236"/>
              <a:gd name="csY2" fmla="*/ 715353 h 795787"/>
              <a:gd name="csX3" fmla="*/ 1181100 w 3118236"/>
              <a:gd name="csY3" fmla="*/ 681487 h 795787"/>
              <a:gd name="csX4" fmla="*/ 1320800 w 3118236"/>
              <a:gd name="csY4" fmla="*/ 617987 h 795787"/>
              <a:gd name="csX5" fmla="*/ 1460500 w 3118236"/>
              <a:gd name="csY5" fmla="*/ 503687 h 795787"/>
              <a:gd name="csX6" fmla="*/ 1579033 w 3118236"/>
              <a:gd name="csY6" fmla="*/ 444420 h 795787"/>
              <a:gd name="csX7" fmla="*/ 1570037 w 3118236"/>
              <a:gd name="csY7" fmla="*/ 390709 h 795787"/>
              <a:gd name="csX8" fmla="*/ 1680633 w 3118236"/>
              <a:gd name="csY8" fmla="*/ 359753 h 795787"/>
              <a:gd name="csX9" fmla="*/ 1732491 w 3118236"/>
              <a:gd name="csY9" fmla="*/ 435688 h 795787"/>
              <a:gd name="csX10" fmla="*/ 2080014 w 3118236"/>
              <a:gd name="csY10" fmla="*/ 145255 h 795787"/>
              <a:gd name="csX11" fmla="*/ 2134782 w 3118236"/>
              <a:gd name="csY11" fmla="*/ 95249 h 795787"/>
              <a:gd name="csX12" fmla="*/ 2149069 w 3118236"/>
              <a:gd name="csY12" fmla="*/ 30956 h 795787"/>
              <a:gd name="csX13" fmla="*/ 2196694 w 3118236"/>
              <a:gd name="csY13" fmla="*/ 9525 h 795787"/>
              <a:gd name="csX14" fmla="*/ 2241938 w 3118236"/>
              <a:gd name="csY14" fmla="*/ 47625 h 795787"/>
              <a:gd name="csX15" fmla="*/ 2458631 w 3118236"/>
              <a:gd name="csY15" fmla="*/ 0 h 795787"/>
              <a:gd name="csX16" fmla="*/ 2568168 w 3118236"/>
              <a:gd name="csY16" fmla="*/ 19051 h 795787"/>
              <a:gd name="csX17" fmla="*/ 3025368 w 3118236"/>
              <a:gd name="csY17" fmla="*/ 309564 h 795787"/>
              <a:gd name="csX18" fmla="*/ 3118236 w 3118236"/>
              <a:gd name="csY18" fmla="*/ 440533 h 795787"/>
              <a:gd name="csX19" fmla="*/ 2634842 w 3118236"/>
              <a:gd name="csY19" fmla="*/ 133352 h 795787"/>
              <a:gd name="csX20" fmla="*/ 2522924 w 3118236"/>
              <a:gd name="csY20" fmla="*/ 92870 h 795787"/>
              <a:gd name="csX21" fmla="*/ 2427674 w 3118236"/>
              <a:gd name="csY21" fmla="*/ 85724 h 795787"/>
              <a:gd name="csX22" fmla="*/ 2246700 w 3118236"/>
              <a:gd name="csY22" fmla="*/ 109537 h 795787"/>
              <a:gd name="csX23" fmla="*/ 2125257 w 3118236"/>
              <a:gd name="csY23" fmla="*/ 190499 h 795787"/>
              <a:gd name="csX24" fmla="*/ 1872539 w 3118236"/>
              <a:gd name="csY24" fmla="*/ 409037 h 795787"/>
              <a:gd name="csX25" fmla="*/ 1653382 w 3118236"/>
              <a:gd name="csY25" fmla="*/ 552106 h 795787"/>
              <a:gd name="csX26" fmla="*/ 1651000 w 3118236"/>
              <a:gd name="csY26" fmla="*/ 605287 h 795787"/>
              <a:gd name="csX27" fmla="*/ 1540933 w 3118236"/>
              <a:gd name="csY27" fmla="*/ 639153 h 795787"/>
              <a:gd name="csX28" fmla="*/ 1231900 w 3118236"/>
              <a:gd name="csY28" fmla="*/ 761920 h 795787"/>
              <a:gd name="csX29" fmla="*/ 1087966 w 3118236"/>
              <a:gd name="csY29" fmla="*/ 791553 h 795787"/>
              <a:gd name="csX30" fmla="*/ 0 w 3118236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8236 w 3189674"/>
              <a:gd name="csY18" fmla="*/ 440533 h 795787"/>
              <a:gd name="csX19" fmla="*/ 2634842 w 3189674"/>
              <a:gd name="csY19" fmla="*/ 133352 h 795787"/>
              <a:gd name="csX20" fmla="*/ 2522924 w 3189674"/>
              <a:gd name="csY20" fmla="*/ 92870 h 795787"/>
              <a:gd name="csX21" fmla="*/ 2427674 w 3189674"/>
              <a:gd name="csY21" fmla="*/ 85724 h 795787"/>
              <a:gd name="csX22" fmla="*/ 2246700 w 3189674"/>
              <a:gd name="csY22" fmla="*/ 109537 h 795787"/>
              <a:gd name="csX23" fmla="*/ 2125257 w 3189674"/>
              <a:gd name="csY23" fmla="*/ 190499 h 795787"/>
              <a:gd name="csX24" fmla="*/ 1872539 w 3189674"/>
              <a:gd name="csY24" fmla="*/ 409037 h 795787"/>
              <a:gd name="csX25" fmla="*/ 1653382 w 3189674"/>
              <a:gd name="csY25" fmla="*/ 552106 h 795787"/>
              <a:gd name="csX26" fmla="*/ 1651000 w 3189674"/>
              <a:gd name="csY26" fmla="*/ 605287 h 795787"/>
              <a:gd name="csX27" fmla="*/ 1540933 w 3189674"/>
              <a:gd name="csY27" fmla="*/ 639153 h 795787"/>
              <a:gd name="csX28" fmla="*/ 1231900 w 3189674"/>
              <a:gd name="csY28" fmla="*/ 761920 h 795787"/>
              <a:gd name="csX29" fmla="*/ 1087966 w 3189674"/>
              <a:gd name="csY29" fmla="*/ 791553 h 795787"/>
              <a:gd name="csX30" fmla="*/ 0 w 3189674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42049 w 3189674"/>
              <a:gd name="csY18" fmla="*/ 4286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5855 w 3189674"/>
              <a:gd name="csY18" fmla="*/ 5048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63480 w 3189674"/>
              <a:gd name="csY18" fmla="*/ 442914 h 795787"/>
              <a:gd name="csX19" fmla="*/ 3115855 w 3189674"/>
              <a:gd name="csY19" fmla="*/ 504826 h 795787"/>
              <a:gd name="csX20" fmla="*/ 3118236 w 3189674"/>
              <a:gd name="csY20" fmla="*/ 440533 h 795787"/>
              <a:gd name="csX21" fmla="*/ 2634842 w 3189674"/>
              <a:gd name="csY21" fmla="*/ 133352 h 795787"/>
              <a:gd name="csX22" fmla="*/ 2522924 w 3189674"/>
              <a:gd name="csY22" fmla="*/ 92870 h 795787"/>
              <a:gd name="csX23" fmla="*/ 2427674 w 3189674"/>
              <a:gd name="csY23" fmla="*/ 85724 h 795787"/>
              <a:gd name="csX24" fmla="*/ 2246700 w 3189674"/>
              <a:gd name="csY24" fmla="*/ 109537 h 795787"/>
              <a:gd name="csX25" fmla="*/ 2125257 w 3189674"/>
              <a:gd name="csY25" fmla="*/ 190499 h 795787"/>
              <a:gd name="csX26" fmla="*/ 1872539 w 3189674"/>
              <a:gd name="csY26" fmla="*/ 409037 h 795787"/>
              <a:gd name="csX27" fmla="*/ 1653382 w 3189674"/>
              <a:gd name="csY27" fmla="*/ 552106 h 795787"/>
              <a:gd name="csX28" fmla="*/ 1651000 w 3189674"/>
              <a:gd name="csY28" fmla="*/ 605287 h 795787"/>
              <a:gd name="csX29" fmla="*/ 1540933 w 3189674"/>
              <a:gd name="csY29" fmla="*/ 639153 h 795787"/>
              <a:gd name="csX30" fmla="*/ 1231900 w 3189674"/>
              <a:gd name="csY30" fmla="*/ 761920 h 795787"/>
              <a:gd name="csX31" fmla="*/ 1087966 w 3189674"/>
              <a:gd name="csY31" fmla="*/ 791553 h 795787"/>
              <a:gd name="csX32" fmla="*/ 0 w 3189674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15855 w 3256349"/>
              <a:gd name="csY19" fmla="*/ 50482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70624 w 3256349"/>
              <a:gd name="csY19" fmla="*/ 502445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73005 w 3256349"/>
              <a:gd name="csY20" fmla="*/ 481014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22999 w 3256349"/>
              <a:gd name="csY17" fmla="*/ 366714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46824"/>
              <a:gd name="csY0" fmla="*/ 795787 h 795787"/>
              <a:gd name="csX1" fmla="*/ 0 w 3246824"/>
              <a:gd name="csY1" fmla="*/ 740753 h 795787"/>
              <a:gd name="csX2" fmla="*/ 1016000 w 3246824"/>
              <a:gd name="csY2" fmla="*/ 715353 h 795787"/>
              <a:gd name="csX3" fmla="*/ 1181100 w 3246824"/>
              <a:gd name="csY3" fmla="*/ 681487 h 795787"/>
              <a:gd name="csX4" fmla="*/ 1320800 w 3246824"/>
              <a:gd name="csY4" fmla="*/ 617987 h 795787"/>
              <a:gd name="csX5" fmla="*/ 1460500 w 3246824"/>
              <a:gd name="csY5" fmla="*/ 503687 h 795787"/>
              <a:gd name="csX6" fmla="*/ 1579033 w 3246824"/>
              <a:gd name="csY6" fmla="*/ 444420 h 795787"/>
              <a:gd name="csX7" fmla="*/ 1570037 w 3246824"/>
              <a:gd name="csY7" fmla="*/ 390709 h 795787"/>
              <a:gd name="csX8" fmla="*/ 1680633 w 3246824"/>
              <a:gd name="csY8" fmla="*/ 359753 h 795787"/>
              <a:gd name="csX9" fmla="*/ 1732491 w 3246824"/>
              <a:gd name="csY9" fmla="*/ 435688 h 795787"/>
              <a:gd name="csX10" fmla="*/ 2080014 w 3246824"/>
              <a:gd name="csY10" fmla="*/ 145255 h 795787"/>
              <a:gd name="csX11" fmla="*/ 2134782 w 3246824"/>
              <a:gd name="csY11" fmla="*/ 95249 h 795787"/>
              <a:gd name="csX12" fmla="*/ 2149069 w 3246824"/>
              <a:gd name="csY12" fmla="*/ 30956 h 795787"/>
              <a:gd name="csX13" fmla="*/ 2196694 w 3246824"/>
              <a:gd name="csY13" fmla="*/ 9525 h 795787"/>
              <a:gd name="csX14" fmla="*/ 2241938 w 3246824"/>
              <a:gd name="csY14" fmla="*/ 47625 h 795787"/>
              <a:gd name="csX15" fmla="*/ 2458631 w 3246824"/>
              <a:gd name="csY15" fmla="*/ 0 h 795787"/>
              <a:gd name="csX16" fmla="*/ 2568168 w 3246824"/>
              <a:gd name="csY16" fmla="*/ 19051 h 795787"/>
              <a:gd name="csX17" fmla="*/ 3122999 w 3246824"/>
              <a:gd name="csY17" fmla="*/ 366714 h 795787"/>
              <a:gd name="csX18" fmla="*/ 3246824 w 3246824"/>
              <a:gd name="csY18" fmla="*/ 523876 h 795787"/>
              <a:gd name="csX19" fmla="*/ 3187292 w 3246824"/>
              <a:gd name="csY19" fmla="*/ 507208 h 795787"/>
              <a:gd name="csX20" fmla="*/ 3118236 w 3246824"/>
              <a:gd name="csY20" fmla="*/ 440533 h 795787"/>
              <a:gd name="csX21" fmla="*/ 2634842 w 3246824"/>
              <a:gd name="csY21" fmla="*/ 133352 h 795787"/>
              <a:gd name="csX22" fmla="*/ 2522924 w 3246824"/>
              <a:gd name="csY22" fmla="*/ 92870 h 795787"/>
              <a:gd name="csX23" fmla="*/ 2427674 w 3246824"/>
              <a:gd name="csY23" fmla="*/ 85724 h 795787"/>
              <a:gd name="csX24" fmla="*/ 2246700 w 3246824"/>
              <a:gd name="csY24" fmla="*/ 109537 h 795787"/>
              <a:gd name="csX25" fmla="*/ 2125257 w 3246824"/>
              <a:gd name="csY25" fmla="*/ 190499 h 795787"/>
              <a:gd name="csX26" fmla="*/ 1872539 w 3246824"/>
              <a:gd name="csY26" fmla="*/ 409037 h 795787"/>
              <a:gd name="csX27" fmla="*/ 1653382 w 3246824"/>
              <a:gd name="csY27" fmla="*/ 552106 h 795787"/>
              <a:gd name="csX28" fmla="*/ 1651000 w 3246824"/>
              <a:gd name="csY28" fmla="*/ 605287 h 795787"/>
              <a:gd name="csX29" fmla="*/ 1540933 w 3246824"/>
              <a:gd name="csY29" fmla="*/ 639153 h 795787"/>
              <a:gd name="csX30" fmla="*/ 1231900 w 3246824"/>
              <a:gd name="csY30" fmla="*/ 761920 h 795787"/>
              <a:gd name="csX31" fmla="*/ 1087966 w 3246824"/>
              <a:gd name="csY31" fmla="*/ 791553 h 795787"/>
              <a:gd name="csX32" fmla="*/ 0 w 3246824"/>
              <a:gd name="csY32" fmla="*/ 795787 h 795787"/>
              <a:gd name="csX0" fmla="*/ 0 w 3187292"/>
              <a:gd name="csY0" fmla="*/ 795787 h 795787"/>
              <a:gd name="csX1" fmla="*/ 0 w 3187292"/>
              <a:gd name="csY1" fmla="*/ 740753 h 795787"/>
              <a:gd name="csX2" fmla="*/ 1016000 w 3187292"/>
              <a:gd name="csY2" fmla="*/ 715353 h 795787"/>
              <a:gd name="csX3" fmla="*/ 1181100 w 3187292"/>
              <a:gd name="csY3" fmla="*/ 681487 h 795787"/>
              <a:gd name="csX4" fmla="*/ 1320800 w 3187292"/>
              <a:gd name="csY4" fmla="*/ 617987 h 795787"/>
              <a:gd name="csX5" fmla="*/ 1460500 w 3187292"/>
              <a:gd name="csY5" fmla="*/ 503687 h 795787"/>
              <a:gd name="csX6" fmla="*/ 1579033 w 3187292"/>
              <a:gd name="csY6" fmla="*/ 444420 h 795787"/>
              <a:gd name="csX7" fmla="*/ 1570037 w 3187292"/>
              <a:gd name="csY7" fmla="*/ 390709 h 795787"/>
              <a:gd name="csX8" fmla="*/ 1680633 w 3187292"/>
              <a:gd name="csY8" fmla="*/ 359753 h 795787"/>
              <a:gd name="csX9" fmla="*/ 1732491 w 3187292"/>
              <a:gd name="csY9" fmla="*/ 435688 h 795787"/>
              <a:gd name="csX10" fmla="*/ 2080014 w 3187292"/>
              <a:gd name="csY10" fmla="*/ 145255 h 795787"/>
              <a:gd name="csX11" fmla="*/ 2134782 w 3187292"/>
              <a:gd name="csY11" fmla="*/ 95249 h 795787"/>
              <a:gd name="csX12" fmla="*/ 2149069 w 3187292"/>
              <a:gd name="csY12" fmla="*/ 30956 h 795787"/>
              <a:gd name="csX13" fmla="*/ 2196694 w 3187292"/>
              <a:gd name="csY13" fmla="*/ 9525 h 795787"/>
              <a:gd name="csX14" fmla="*/ 2241938 w 3187292"/>
              <a:gd name="csY14" fmla="*/ 47625 h 795787"/>
              <a:gd name="csX15" fmla="*/ 2458631 w 3187292"/>
              <a:gd name="csY15" fmla="*/ 0 h 795787"/>
              <a:gd name="csX16" fmla="*/ 2568168 w 3187292"/>
              <a:gd name="csY16" fmla="*/ 19051 h 795787"/>
              <a:gd name="csX17" fmla="*/ 3122999 w 3187292"/>
              <a:gd name="csY17" fmla="*/ 366714 h 795787"/>
              <a:gd name="csX18" fmla="*/ 3187292 w 3187292"/>
              <a:gd name="csY18" fmla="*/ 507208 h 795787"/>
              <a:gd name="csX19" fmla="*/ 3118236 w 3187292"/>
              <a:gd name="csY19" fmla="*/ 440533 h 795787"/>
              <a:gd name="csX20" fmla="*/ 2634842 w 3187292"/>
              <a:gd name="csY20" fmla="*/ 133352 h 795787"/>
              <a:gd name="csX21" fmla="*/ 2522924 w 3187292"/>
              <a:gd name="csY21" fmla="*/ 92870 h 795787"/>
              <a:gd name="csX22" fmla="*/ 2427674 w 3187292"/>
              <a:gd name="csY22" fmla="*/ 85724 h 795787"/>
              <a:gd name="csX23" fmla="*/ 2246700 w 3187292"/>
              <a:gd name="csY23" fmla="*/ 109537 h 795787"/>
              <a:gd name="csX24" fmla="*/ 2125257 w 3187292"/>
              <a:gd name="csY24" fmla="*/ 190499 h 795787"/>
              <a:gd name="csX25" fmla="*/ 1872539 w 3187292"/>
              <a:gd name="csY25" fmla="*/ 409037 h 795787"/>
              <a:gd name="csX26" fmla="*/ 1653382 w 3187292"/>
              <a:gd name="csY26" fmla="*/ 552106 h 795787"/>
              <a:gd name="csX27" fmla="*/ 1651000 w 3187292"/>
              <a:gd name="csY27" fmla="*/ 605287 h 795787"/>
              <a:gd name="csX28" fmla="*/ 1540933 w 3187292"/>
              <a:gd name="csY28" fmla="*/ 639153 h 795787"/>
              <a:gd name="csX29" fmla="*/ 1231900 w 3187292"/>
              <a:gd name="csY29" fmla="*/ 761920 h 795787"/>
              <a:gd name="csX30" fmla="*/ 1087966 w 3187292"/>
              <a:gd name="csY30" fmla="*/ 791553 h 795787"/>
              <a:gd name="csX31" fmla="*/ 0 w 3187292"/>
              <a:gd name="csY31" fmla="*/ 795787 h 795787"/>
              <a:gd name="csX0" fmla="*/ 0 w 3122999"/>
              <a:gd name="csY0" fmla="*/ 795787 h 795787"/>
              <a:gd name="csX1" fmla="*/ 0 w 3122999"/>
              <a:gd name="csY1" fmla="*/ 740753 h 795787"/>
              <a:gd name="csX2" fmla="*/ 1016000 w 3122999"/>
              <a:gd name="csY2" fmla="*/ 715353 h 795787"/>
              <a:gd name="csX3" fmla="*/ 1181100 w 3122999"/>
              <a:gd name="csY3" fmla="*/ 681487 h 795787"/>
              <a:gd name="csX4" fmla="*/ 1320800 w 3122999"/>
              <a:gd name="csY4" fmla="*/ 617987 h 795787"/>
              <a:gd name="csX5" fmla="*/ 1460500 w 3122999"/>
              <a:gd name="csY5" fmla="*/ 503687 h 795787"/>
              <a:gd name="csX6" fmla="*/ 1579033 w 3122999"/>
              <a:gd name="csY6" fmla="*/ 444420 h 795787"/>
              <a:gd name="csX7" fmla="*/ 1570037 w 3122999"/>
              <a:gd name="csY7" fmla="*/ 390709 h 795787"/>
              <a:gd name="csX8" fmla="*/ 1680633 w 3122999"/>
              <a:gd name="csY8" fmla="*/ 359753 h 795787"/>
              <a:gd name="csX9" fmla="*/ 1732491 w 3122999"/>
              <a:gd name="csY9" fmla="*/ 435688 h 795787"/>
              <a:gd name="csX10" fmla="*/ 2080014 w 3122999"/>
              <a:gd name="csY10" fmla="*/ 145255 h 795787"/>
              <a:gd name="csX11" fmla="*/ 2134782 w 3122999"/>
              <a:gd name="csY11" fmla="*/ 95249 h 795787"/>
              <a:gd name="csX12" fmla="*/ 2149069 w 3122999"/>
              <a:gd name="csY12" fmla="*/ 30956 h 795787"/>
              <a:gd name="csX13" fmla="*/ 2196694 w 3122999"/>
              <a:gd name="csY13" fmla="*/ 9525 h 795787"/>
              <a:gd name="csX14" fmla="*/ 2241938 w 3122999"/>
              <a:gd name="csY14" fmla="*/ 47625 h 795787"/>
              <a:gd name="csX15" fmla="*/ 2458631 w 3122999"/>
              <a:gd name="csY15" fmla="*/ 0 h 795787"/>
              <a:gd name="csX16" fmla="*/ 2568168 w 3122999"/>
              <a:gd name="csY16" fmla="*/ 19051 h 795787"/>
              <a:gd name="csX17" fmla="*/ 3122999 w 3122999"/>
              <a:gd name="csY17" fmla="*/ 366714 h 795787"/>
              <a:gd name="csX18" fmla="*/ 3118236 w 3122999"/>
              <a:gd name="csY18" fmla="*/ 440533 h 795787"/>
              <a:gd name="csX19" fmla="*/ 2634842 w 3122999"/>
              <a:gd name="csY19" fmla="*/ 133352 h 795787"/>
              <a:gd name="csX20" fmla="*/ 2522924 w 3122999"/>
              <a:gd name="csY20" fmla="*/ 92870 h 795787"/>
              <a:gd name="csX21" fmla="*/ 2427674 w 3122999"/>
              <a:gd name="csY21" fmla="*/ 85724 h 795787"/>
              <a:gd name="csX22" fmla="*/ 2246700 w 3122999"/>
              <a:gd name="csY22" fmla="*/ 109537 h 795787"/>
              <a:gd name="csX23" fmla="*/ 2125257 w 3122999"/>
              <a:gd name="csY23" fmla="*/ 190499 h 795787"/>
              <a:gd name="csX24" fmla="*/ 1872539 w 3122999"/>
              <a:gd name="csY24" fmla="*/ 409037 h 795787"/>
              <a:gd name="csX25" fmla="*/ 1653382 w 3122999"/>
              <a:gd name="csY25" fmla="*/ 552106 h 795787"/>
              <a:gd name="csX26" fmla="*/ 1651000 w 3122999"/>
              <a:gd name="csY26" fmla="*/ 605287 h 795787"/>
              <a:gd name="csX27" fmla="*/ 1540933 w 3122999"/>
              <a:gd name="csY27" fmla="*/ 639153 h 795787"/>
              <a:gd name="csX28" fmla="*/ 1231900 w 3122999"/>
              <a:gd name="csY28" fmla="*/ 761920 h 795787"/>
              <a:gd name="csX29" fmla="*/ 1087966 w 3122999"/>
              <a:gd name="csY29" fmla="*/ 791553 h 795787"/>
              <a:gd name="csX30" fmla="*/ 0 w 3122999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3132524 w 3132524"/>
              <a:gd name="csY17" fmla="*/ 371477 h 795787"/>
              <a:gd name="csX18" fmla="*/ 3118236 w 3132524"/>
              <a:gd name="csY18" fmla="*/ 440533 h 795787"/>
              <a:gd name="csX19" fmla="*/ 2634842 w 3132524"/>
              <a:gd name="csY19" fmla="*/ 133352 h 795787"/>
              <a:gd name="csX20" fmla="*/ 2522924 w 3132524"/>
              <a:gd name="csY20" fmla="*/ 92870 h 795787"/>
              <a:gd name="csX21" fmla="*/ 2427674 w 3132524"/>
              <a:gd name="csY21" fmla="*/ 85724 h 795787"/>
              <a:gd name="csX22" fmla="*/ 2246700 w 3132524"/>
              <a:gd name="csY22" fmla="*/ 109537 h 795787"/>
              <a:gd name="csX23" fmla="*/ 2125257 w 3132524"/>
              <a:gd name="csY23" fmla="*/ 190499 h 795787"/>
              <a:gd name="csX24" fmla="*/ 1872539 w 3132524"/>
              <a:gd name="csY24" fmla="*/ 409037 h 795787"/>
              <a:gd name="csX25" fmla="*/ 1653382 w 3132524"/>
              <a:gd name="csY25" fmla="*/ 552106 h 795787"/>
              <a:gd name="csX26" fmla="*/ 1651000 w 3132524"/>
              <a:gd name="csY26" fmla="*/ 605287 h 795787"/>
              <a:gd name="csX27" fmla="*/ 1540933 w 3132524"/>
              <a:gd name="csY27" fmla="*/ 639153 h 795787"/>
              <a:gd name="csX28" fmla="*/ 1231900 w 3132524"/>
              <a:gd name="csY28" fmla="*/ 761920 h 795787"/>
              <a:gd name="csX29" fmla="*/ 1087966 w 3132524"/>
              <a:gd name="csY29" fmla="*/ 791553 h 795787"/>
              <a:gd name="csX30" fmla="*/ 0 w 3132524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3132524 w 3132524"/>
              <a:gd name="csY18" fmla="*/ 371477 h 795787"/>
              <a:gd name="csX19" fmla="*/ 3118236 w 3132524"/>
              <a:gd name="csY19" fmla="*/ 440533 h 795787"/>
              <a:gd name="csX20" fmla="*/ 2634842 w 3132524"/>
              <a:gd name="csY20" fmla="*/ 133352 h 795787"/>
              <a:gd name="csX21" fmla="*/ 2522924 w 3132524"/>
              <a:gd name="csY21" fmla="*/ 92870 h 795787"/>
              <a:gd name="csX22" fmla="*/ 2427674 w 3132524"/>
              <a:gd name="csY22" fmla="*/ 85724 h 795787"/>
              <a:gd name="csX23" fmla="*/ 2246700 w 3132524"/>
              <a:gd name="csY23" fmla="*/ 109537 h 795787"/>
              <a:gd name="csX24" fmla="*/ 2125257 w 3132524"/>
              <a:gd name="csY24" fmla="*/ 190499 h 795787"/>
              <a:gd name="csX25" fmla="*/ 1872539 w 3132524"/>
              <a:gd name="csY25" fmla="*/ 409037 h 795787"/>
              <a:gd name="csX26" fmla="*/ 1653382 w 3132524"/>
              <a:gd name="csY26" fmla="*/ 552106 h 795787"/>
              <a:gd name="csX27" fmla="*/ 1651000 w 3132524"/>
              <a:gd name="csY27" fmla="*/ 605287 h 795787"/>
              <a:gd name="csX28" fmla="*/ 1540933 w 3132524"/>
              <a:gd name="csY28" fmla="*/ 639153 h 795787"/>
              <a:gd name="csX29" fmla="*/ 1231900 w 3132524"/>
              <a:gd name="csY29" fmla="*/ 761920 h 795787"/>
              <a:gd name="csX30" fmla="*/ 1087966 w 3132524"/>
              <a:gd name="csY30" fmla="*/ 791553 h 795787"/>
              <a:gd name="csX31" fmla="*/ 0 w 3132524"/>
              <a:gd name="csY31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69082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008699 w 3132524"/>
              <a:gd name="csY19" fmla="*/ 245270 h 795787"/>
              <a:gd name="csX20" fmla="*/ 3132524 w 3132524"/>
              <a:gd name="csY20" fmla="*/ 371477 h 795787"/>
              <a:gd name="csX21" fmla="*/ 3118236 w 3132524"/>
              <a:gd name="csY21" fmla="*/ 440533 h 795787"/>
              <a:gd name="csX22" fmla="*/ 2634842 w 3132524"/>
              <a:gd name="csY22" fmla="*/ 133352 h 795787"/>
              <a:gd name="csX23" fmla="*/ 2522924 w 3132524"/>
              <a:gd name="csY23" fmla="*/ 92870 h 795787"/>
              <a:gd name="csX24" fmla="*/ 2427674 w 3132524"/>
              <a:gd name="csY24" fmla="*/ 85724 h 795787"/>
              <a:gd name="csX25" fmla="*/ 2246700 w 3132524"/>
              <a:gd name="csY25" fmla="*/ 109537 h 795787"/>
              <a:gd name="csX26" fmla="*/ 2125257 w 3132524"/>
              <a:gd name="csY26" fmla="*/ 190499 h 795787"/>
              <a:gd name="csX27" fmla="*/ 1872539 w 3132524"/>
              <a:gd name="csY27" fmla="*/ 409037 h 795787"/>
              <a:gd name="csX28" fmla="*/ 1653382 w 3132524"/>
              <a:gd name="csY28" fmla="*/ 552106 h 795787"/>
              <a:gd name="csX29" fmla="*/ 1651000 w 3132524"/>
              <a:gd name="csY29" fmla="*/ 605287 h 795787"/>
              <a:gd name="csX30" fmla="*/ 1540933 w 3132524"/>
              <a:gd name="csY30" fmla="*/ 639153 h 795787"/>
              <a:gd name="csX31" fmla="*/ 1231900 w 3132524"/>
              <a:gd name="csY31" fmla="*/ 761920 h 795787"/>
              <a:gd name="csX32" fmla="*/ 1087966 w 3132524"/>
              <a:gd name="csY32" fmla="*/ 791553 h 795787"/>
              <a:gd name="csX33" fmla="*/ 0 w 3132524"/>
              <a:gd name="csY33" fmla="*/ 795787 h 795787"/>
              <a:gd name="csX0" fmla="*/ 0 w 3334930"/>
              <a:gd name="csY0" fmla="*/ 795787 h 795787"/>
              <a:gd name="csX1" fmla="*/ 0 w 3334930"/>
              <a:gd name="csY1" fmla="*/ 740753 h 795787"/>
              <a:gd name="csX2" fmla="*/ 1016000 w 3334930"/>
              <a:gd name="csY2" fmla="*/ 715353 h 795787"/>
              <a:gd name="csX3" fmla="*/ 1181100 w 3334930"/>
              <a:gd name="csY3" fmla="*/ 681487 h 795787"/>
              <a:gd name="csX4" fmla="*/ 1320800 w 3334930"/>
              <a:gd name="csY4" fmla="*/ 617987 h 795787"/>
              <a:gd name="csX5" fmla="*/ 1460500 w 3334930"/>
              <a:gd name="csY5" fmla="*/ 503687 h 795787"/>
              <a:gd name="csX6" fmla="*/ 1579033 w 3334930"/>
              <a:gd name="csY6" fmla="*/ 444420 h 795787"/>
              <a:gd name="csX7" fmla="*/ 1570037 w 3334930"/>
              <a:gd name="csY7" fmla="*/ 390709 h 795787"/>
              <a:gd name="csX8" fmla="*/ 1680633 w 3334930"/>
              <a:gd name="csY8" fmla="*/ 359753 h 795787"/>
              <a:gd name="csX9" fmla="*/ 1732491 w 3334930"/>
              <a:gd name="csY9" fmla="*/ 435688 h 795787"/>
              <a:gd name="csX10" fmla="*/ 2080014 w 3334930"/>
              <a:gd name="csY10" fmla="*/ 145255 h 795787"/>
              <a:gd name="csX11" fmla="*/ 2134782 w 3334930"/>
              <a:gd name="csY11" fmla="*/ 95249 h 795787"/>
              <a:gd name="csX12" fmla="*/ 2149069 w 3334930"/>
              <a:gd name="csY12" fmla="*/ 30956 h 795787"/>
              <a:gd name="csX13" fmla="*/ 2196694 w 3334930"/>
              <a:gd name="csY13" fmla="*/ 9525 h 795787"/>
              <a:gd name="csX14" fmla="*/ 2241938 w 3334930"/>
              <a:gd name="csY14" fmla="*/ 47625 h 795787"/>
              <a:gd name="csX15" fmla="*/ 2458631 w 3334930"/>
              <a:gd name="csY15" fmla="*/ 0 h 795787"/>
              <a:gd name="csX16" fmla="*/ 2568168 w 3334930"/>
              <a:gd name="csY16" fmla="*/ 19051 h 795787"/>
              <a:gd name="csX17" fmla="*/ 2934880 w 3334930"/>
              <a:gd name="csY17" fmla="*/ 247651 h 795787"/>
              <a:gd name="csX18" fmla="*/ 2970599 w 3334930"/>
              <a:gd name="csY18" fmla="*/ 216694 h 795787"/>
              <a:gd name="csX19" fmla="*/ 3334930 w 3334930"/>
              <a:gd name="csY19" fmla="*/ 207170 h 795787"/>
              <a:gd name="csX20" fmla="*/ 3132524 w 3334930"/>
              <a:gd name="csY20" fmla="*/ 371477 h 795787"/>
              <a:gd name="csX21" fmla="*/ 3118236 w 3334930"/>
              <a:gd name="csY21" fmla="*/ 440533 h 795787"/>
              <a:gd name="csX22" fmla="*/ 2634842 w 3334930"/>
              <a:gd name="csY22" fmla="*/ 133352 h 795787"/>
              <a:gd name="csX23" fmla="*/ 2522924 w 3334930"/>
              <a:gd name="csY23" fmla="*/ 92870 h 795787"/>
              <a:gd name="csX24" fmla="*/ 2427674 w 3334930"/>
              <a:gd name="csY24" fmla="*/ 85724 h 795787"/>
              <a:gd name="csX25" fmla="*/ 2246700 w 3334930"/>
              <a:gd name="csY25" fmla="*/ 109537 h 795787"/>
              <a:gd name="csX26" fmla="*/ 2125257 w 3334930"/>
              <a:gd name="csY26" fmla="*/ 190499 h 795787"/>
              <a:gd name="csX27" fmla="*/ 1872539 w 3334930"/>
              <a:gd name="csY27" fmla="*/ 409037 h 795787"/>
              <a:gd name="csX28" fmla="*/ 1653382 w 3334930"/>
              <a:gd name="csY28" fmla="*/ 552106 h 795787"/>
              <a:gd name="csX29" fmla="*/ 1651000 w 3334930"/>
              <a:gd name="csY29" fmla="*/ 605287 h 795787"/>
              <a:gd name="csX30" fmla="*/ 1540933 w 3334930"/>
              <a:gd name="csY30" fmla="*/ 639153 h 795787"/>
              <a:gd name="csX31" fmla="*/ 1231900 w 3334930"/>
              <a:gd name="csY31" fmla="*/ 761920 h 795787"/>
              <a:gd name="csX32" fmla="*/ 1087966 w 3334930"/>
              <a:gd name="csY32" fmla="*/ 791553 h 795787"/>
              <a:gd name="csX33" fmla="*/ 0 w 333493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55580 w 3455580"/>
              <a:gd name="csY19" fmla="*/ 194470 h 795787"/>
              <a:gd name="csX20" fmla="*/ 3132524 w 3455580"/>
              <a:gd name="csY20" fmla="*/ 371477 h 795787"/>
              <a:gd name="csX21" fmla="*/ 3118236 w 3455580"/>
              <a:gd name="csY21" fmla="*/ 440533 h 795787"/>
              <a:gd name="csX22" fmla="*/ 2634842 w 3455580"/>
              <a:gd name="csY22" fmla="*/ 133352 h 795787"/>
              <a:gd name="csX23" fmla="*/ 2522924 w 3455580"/>
              <a:gd name="csY23" fmla="*/ 92870 h 795787"/>
              <a:gd name="csX24" fmla="*/ 2427674 w 3455580"/>
              <a:gd name="csY24" fmla="*/ 85724 h 795787"/>
              <a:gd name="csX25" fmla="*/ 2246700 w 3455580"/>
              <a:gd name="csY25" fmla="*/ 109537 h 795787"/>
              <a:gd name="csX26" fmla="*/ 2125257 w 3455580"/>
              <a:gd name="csY26" fmla="*/ 190499 h 795787"/>
              <a:gd name="csX27" fmla="*/ 1872539 w 3455580"/>
              <a:gd name="csY27" fmla="*/ 409037 h 795787"/>
              <a:gd name="csX28" fmla="*/ 1653382 w 3455580"/>
              <a:gd name="csY28" fmla="*/ 552106 h 795787"/>
              <a:gd name="csX29" fmla="*/ 1651000 w 3455580"/>
              <a:gd name="csY29" fmla="*/ 605287 h 795787"/>
              <a:gd name="csX30" fmla="*/ 1540933 w 3455580"/>
              <a:gd name="csY30" fmla="*/ 639153 h 795787"/>
              <a:gd name="csX31" fmla="*/ 1231900 w 3455580"/>
              <a:gd name="csY31" fmla="*/ 761920 h 795787"/>
              <a:gd name="csX32" fmla="*/ 1087966 w 3455580"/>
              <a:gd name="csY32" fmla="*/ 791553 h 795787"/>
              <a:gd name="csX33" fmla="*/ 0 w 345558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132524 w 3455580"/>
              <a:gd name="csY21" fmla="*/ 371477 h 795787"/>
              <a:gd name="csX22" fmla="*/ 3118236 w 3455580"/>
              <a:gd name="csY22" fmla="*/ 440533 h 795787"/>
              <a:gd name="csX23" fmla="*/ 2634842 w 3455580"/>
              <a:gd name="csY23" fmla="*/ 133352 h 795787"/>
              <a:gd name="csX24" fmla="*/ 2522924 w 3455580"/>
              <a:gd name="csY24" fmla="*/ 92870 h 795787"/>
              <a:gd name="csX25" fmla="*/ 2427674 w 3455580"/>
              <a:gd name="csY25" fmla="*/ 85724 h 795787"/>
              <a:gd name="csX26" fmla="*/ 2246700 w 3455580"/>
              <a:gd name="csY26" fmla="*/ 109537 h 795787"/>
              <a:gd name="csX27" fmla="*/ 2125257 w 3455580"/>
              <a:gd name="csY27" fmla="*/ 190499 h 795787"/>
              <a:gd name="csX28" fmla="*/ 1872539 w 3455580"/>
              <a:gd name="csY28" fmla="*/ 409037 h 795787"/>
              <a:gd name="csX29" fmla="*/ 1653382 w 3455580"/>
              <a:gd name="csY29" fmla="*/ 552106 h 795787"/>
              <a:gd name="csX30" fmla="*/ 1651000 w 3455580"/>
              <a:gd name="csY30" fmla="*/ 605287 h 795787"/>
              <a:gd name="csX31" fmla="*/ 1540933 w 3455580"/>
              <a:gd name="csY31" fmla="*/ 639153 h 795787"/>
              <a:gd name="csX32" fmla="*/ 1231900 w 3455580"/>
              <a:gd name="csY32" fmla="*/ 761920 h 795787"/>
              <a:gd name="csX33" fmla="*/ 1087966 w 3455580"/>
              <a:gd name="csY33" fmla="*/ 791553 h 795787"/>
              <a:gd name="csX34" fmla="*/ 0 w 3455580"/>
              <a:gd name="csY34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227774 w 3455580"/>
              <a:gd name="csY21" fmla="*/ 311945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61074 w 3455580"/>
              <a:gd name="csY21" fmla="*/ 269082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51549 w 3455580"/>
              <a:gd name="csY21" fmla="*/ 261938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25368 w 3455580"/>
              <a:gd name="csY21" fmla="*/ 25241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72981 w 3455580"/>
              <a:gd name="csY21" fmla="*/ 23336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68230 w 3455580"/>
              <a:gd name="csY21" fmla="*/ 225426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442880 w 3455580"/>
              <a:gd name="csY21" fmla="*/ 215901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</a:cxnLst>
            <a:rect l="l" t="t" r="r" b="b"/>
            <a:pathLst>
              <a:path w="3455580" h="795787">
                <a:moveTo>
                  <a:pt x="0" y="795787"/>
                </a:moveTo>
                <a:lnTo>
                  <a:pt x="0" y="740753"/>
                </a:lnTo>
                <a:lnTo>
                  <a:pt x="1016000" y="715353"/>
                </a:lnTo>
                <a:lnTo>
                  <a:pt x="1181100" y="681487"/>
                </a:lnTo>
                <a:lnTo>
                  <a:pt x="1320800" y="617987"/>
                </a:lnTo>
                <a:lnTo>
                  <a:pt x="1460500" y="503687"/>
                </a:lnTo>
                <a:lnTo>
                  <a:pt x="1579033" y="444420"/>
                </a:lnTo>
                <a:lnTo>
                  <a:pt x="1570037" y="390709"/>
                </a:lnTo>
                <a:lnTo>
                  <a:pt x="1680633" y="359753"/>
                </a:lnTo>
                <a:lnTo>
                  <a:pt x="1732491" y="435688"/>
                </a:lnTo>
                <a:lnTo>
                  <a:pt x="2080014" y="145255"/>
                </a:lnTo>
                <a:lnTo>
                  <a:pt x="2134782" y="95249"/>
                </a:lnTo>
                <a:lnTo>
                  <a:pt x="2149069" y="30956"/>
                </a:lnTo>
                <a:lnTo>
                  <a:pt x="2196694" y="9525"/>
                </a:lnTo>
                <a:lnTo>
                  <a:pt x="2241938" y="47625"/>
                </a:lnTo>
                <a:lnTo>
                  <a:pt x="2458631" y="0"/>
                </a:lnTo>
                <a:lnTo>
                  <a:pt x="2568168" y="19051"/>
                </a:lnTo>
                <a:lnTo>
                  <a:pt x="2934880" y="247651"/>
                </a:lnTo>
                <a:lnTo>
                  <a:pt x="2970599" y="216694"/>
                </a:lnTo>
                <a:lnTo>
                  <a:pt x="3404780" y="196851"/>
                </a:lnTo>
                <a:lnTo>
                  <a:pt x="3455580" y="194470"/>
                </a:lnTo>
                <a:lnTo>
                  <a:pt x="3442880" y="215901"/>
                </a:lnTo>
                <a:lnTo>
                  <a:pt x="2972981" y="233364"/>
                </a:lnTo>
                <a:lnTo>
                  <a:pt x="2951549" y="261938"/>
                </a:lnTo>
                <a:lnTo>
                  <a:pt x="3132524" y="371477"/>
                </a:lnTo>
                <a:lnTo>
                  <a:pt x="3118236" y="440533"/>
                </a:lnTo>
                <a:lnTo>
                  <a:pt x="2634842" y="133352"/>
                </a:lnTo>
                <a:lnTo>
                  <a:pt x="2522924" y="92870"/>
                </a:lnTo>
                <a:lnTo>
                  <a:pt x="2427674" y="85724"/>
                </a:lnTo>
                <a:lnTo>
                  <a:pt x="2246700" y="109537"/>
                </a:lnTo>
                <a:cubicBezTo>
                  <a:pt x="2246700" y="121443"/>
                  <a:pt x="2125257" y="178593"/>
                  <a:pt x="2125257" y="190499"/>
                </a:cubicBezTo>
                <a:lnTo>
                  <a:pt x="1872539" y="409037"/>
                </a:lnTo>
                <a:lnTo>
                  <a:pt x="1653382" y="552106"/>
                </a:lnTo>
                <a:lnTo>
                  <a:pt x="1651000" y="605287"/>
                </a:lnTo>
                <a:lnTo>
                  <a:pt x="1540933" y="639153"/>
                </a:lnTo>
                <a:lnTo>
                  <a:pt x="1231900" y="761920"/>
                </a:lnTo>
                <a:lnTo>
                  <a:pt x="1087966" y="791553"/>
                </a:lnTo>
                <a:lnTo>
                  <a:pt x="0" y="79578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19" name="グループ化 41">
            <a:extLst>
              <a:ext uri="{FF2B5EF4-FFF2-40B4-BE49-F238E27FC236}">
                <a16:creationId xmlns:a16="http://schemas.microsoft.com/office/drawing/2014/main" id="{A6755A7F-BFDF-8FC0-F8AF-CEFEFA53D382}"/>
              </a:ext>
            </a:extLst>
          </p:cNvPr>
          <p:cNvGrpSpPr/>
          <p:nvPr/>
        </p:nvGrpSpPr>
        <p:grpSpPr>
          <a:xfrm>
            <a:off x="5086903" y="2346421"/>
            <a:ext cx="120097" cy="120097"/>
            <a:chOff x="5657850" y="2714625"/>
            <a:chExt cx="438150" cy="438150"/>
          </a:xfrm>
        </p:grpSpPr>
        <p:sp>
          <p:nvSpPr>
            <p:cNvPr id="220" name="楕円 42">
              <a:extLst>
                <a:ext uri="{FF2B5EF4-FFF2-40B4-BE49-F238E27FC236}">
                  <a16:creationId xmlns:a16="http://schemas.microsoft.com/office/drawing/2014/main" id="{95EDC170-B89E-F8EA-8AB2-98DAC629FD94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21" name="直線コネクタ 43">
              <a:extLst>
                <a:ext uri="{FF2B5EF4-FFF2-40B4-BE49-F238E27FC236}">
                  <a16:creationId xmlns:a16="http://schemas.microsoft.com/office/drawing/2014/main" id="{48D5E5B2-EF05-42C9-FCBF-DC9F9A20364E}"/>
                </a:ext>
              </a:extLst>
            </p:cNvPr>
            <p:cNvCxnSpPr>
              <a:cxnSpLocks/>
              <a:stCxn id="220" idx="1"/>
              <a:endCxn id="220" idx="5"/>
            </p:cNvCxnSpPr>
            <p:nvPr/>
          </p:nvCxnSpPr>
          <p:spPr>
            <a:xfrm>
              <a:off x="5722016" y="2778791"/>
              <a:ext cx="309817" cy="30981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直線コネクタ 44">
              <a:extLst>
                <a:ext uri="{FF2B5EF4-FFF2-40B4-BE49-F238E27FC236}">
                  <a16:creationId xmlns:a16="http://schemas.microsoft.com/office/drawing/2014/main" id="{4AE51001-6F20-D4EE-58D3-1684B51F3497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3" name="グループ化 222">
            <a:extLst>
              <a:ext uri="{FF2B5EF4-FFF2-40B4-BE49-F238E27FC236}">
                <a16:creationId xmlns:a16="http://schemas.microsoft.com/office/drawing/2014/main" id="{AFBA51EB-BA5F-6FB9-8CD3-F85F9E97F6AB}"/>
              </a:ext>
            </a:extLst>
          </p:cNvPr>
          <p:cNvGrpSpPr/>
          <p:nvPr/>
        </p:nvGrpSpPr>
        <p:grpSpPr>
          <a:xfrm>
            <a:off x="1680553" y="2902692"/>
            <a:ext cx="120097" cy="120097"/>
            <a:chOff x="5657850" y="2714625"/>
            <a:chExt cx="438150" cy="438150"/>
          </a:xfrm>
        </p:grpSpPr>
        <p:sp>
          <p:nvSpPr>
            <p:cNvPr id="224" name="楕円 223">
              <a:extLst>
                <a:ext uri="{FF2B5EF4-FFF2-40B4-BE49-F238E27FC236}">
                  <a16:creationId xmlns:a16="http://schemas.microsoft.com/office/drawing/2014/main" id="{F50B2408-D3F7-0442-A7CC-BC5E163EC137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25" name="直線コネクタ 224">
              <a:extLst>
                <a:ext uri="{FF2B5EF4-FFF2-40B4-BE49-F238E27FC236}">
                  <a16:creationId xmlns:a16="http://schemas.microsoft.com/office/drawing/2014/main" id="{B11F6874-E4AA-9BC3-5DF0-5232F9FC1F65}"/>
                </a:ext>
              </a:extLst>
            </p:cNvPr>
            <p:cNvCxnSpPr>
              <a:stCxn id="224" idx="1"/>
              <a:endCxn id="224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直線コネクタ 225">
              <a:extLst>
                <a:ext uri="{FF2B5EF4-FFF2-40B4-BE49-F238E27FC236}">
                  <a16:creationId xmlns:a16="http://schemas.microsoft.com/office/drawing/2014/main" id="{7C54EB68-86E5-027B-8474-D5714FE01C96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8AAB4265-1C8F-0AC4-DBF5-EC2E11708BC4}"/>
              </a:ext>
            </a:extLst>
          </p:cNvPr>
          <p:cNvGrpSpPr/>
          <p:nvPr/>
        </p:nvGrpSpPr>
        <p:grpSpPr>
          <a:xfrm>
            <a:off x="0" y="5160423"/>
            <a:ext cx="2071316" cy="1697576"/>
            <a:chOff x="-63787" y="4508317"/>
            <a:chExt cx="2071316" cy="1607390"/>
          </a:xfrm>
        </p:grpSpPr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5839BDBE-F120-EDEC-31C2-F6962A3724BD}"/>
                </a:ext>
              </a:extLst>
            </p:cNvPr>
            <p:cNvSpPr/>
            <p:nvPr/>
          </p:nvSpPr>
          <p:spPr>
            <a:xfrm>
              <a:off x="-63787" y="4508317"/>
              <a:ext cx="2071316" cy="160739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規制は予定であり、変更となる場合があります。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期間中はご不便をおかけしますが、ご理解ご協力のほどよろしくお願いいたします。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期間中の施設利用申請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についてはこちら。→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7" name="図 16">
              <a:extLst>
                <a:ext uri="{FF2B5EF4-FFF2-40B4-BE49-F238E27FC236}">
                  <a16:creationId xmlns:a16="http://schemas.microsoft.com/office/drawing/2014/main" id="{35098C3F-66B4-F091-0FB3-6A7449AA8F9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7138" y="5349660"/>
              <a:ext cx="700056" cy="700056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</p:grp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5DFCF36B-4AAB-1CB7-6AF6-56681101ACE4}"/>
              </a:ext>
            </a:extLst>
          </p:cNvPr>
          <p:cNvSpPr/>
          <p:nvPr/>
        </p:nvSpPr>
        <p:spPr>
          <a:xfrm>
            <a:off x="6654797" y="3536948"/>
            <a:ext cx="442913" cy="573088"/>
          </a:xfrm>
          <a:custGeom>
            <a:avLst/>
            <a:gdLst>
              <a:gd name="connsiteX0" fmla="*/ 31750 w 488950"/>
              <a:gd name="connsiteY0" fmla="*/ 60325 h 600075"/>
              <a:gd name="connsiteX1" fmla="*/ 0 w 488950"/>
              <a:gd name="connsiteY1" fmla="*/ 263525 h 600075"/>
              <a:gd name="connsiteX2" fmla="*/ 174625 w 488950"/>
              <a:gd name="connsiteY2" fmla="*/ 282575 h 600075"/>
              <a:gd name="connsiteX3" fmla="*/ 127000 w 488950"/>
              <a:gd name="connsiteY3" fmla="*/ 577850 h 600075"/>
              <a:gd name="connsiteX4" fmla="*/ 279400 w 488950"/>
              <a:gd name="connsiteY4" fmla="*/ 600075 h 600075"/>
              <a:gd name="connsiteX5" fmla="*/ 365125 w 488950"/>
              <a:gd name="connsiteY5" fmla="*/ 104775 h 600075"/>
              <a:gd name="connsiteX6" fmla="*/ 476250 w 488950"/>
              <a:gd name="connsiteY6" fmla="*/ 120650 h 600075"/>
              <a:gd name="connsiteX7" fmla="*/ 488950 w 488950"/>
              <a:gd name="connsiteY7" fmla="*/ 31750 h 600075"/>
              <a:gd name="connsiteX8" fmla="*/ 250825 w 488950"/>
              <a:gd name="connsiteY8" fmla="*/ 0 h 600075"/>
              <a:gd name="connsiteX9" fmla="*/ 200025 w 488950"/>
              <a:gd name="connsiteY9" fmla="*/ 34925 h 600075"/>
              <a:gd name="connsiteX10" fmla="*/ 171450 w 488950"/>
              <a:gd name="connsiteY10" fmla="*/ 73025 h 600075"/>
              <a:gd name="connsiteX11" fmla="*/ 133350 w 488950"/>
              <a:gd name="connsiteY11" fmla="*/ 79375 h 600075"/>
              <a:gd name="connsiteX12" fmla="*/ 31750 w 488950"/>
              <a:gd name="connsiteY12" fmla="*/ 60325 h 600075"/>
              <a:gd name="csX0" fmla="*/ 36513 w 488950"/>
              <a:gd name="csY0" fmla="*/ 67468 h 600075"/>
              <a:gd name="csX1" fmla="*/ 0 w 488950"/>
              <a:gd name="csY1" fmla="*/ 263525 h 600075"/>
              <a:gd name="csX2" fmla="*/ 174625 w 488950"/>
              <a:gd name="csY2" fmla="*/ 282575 h 600075"/>
              <a:gd name="csX3" fmla="*/ 127000 w 488950"/>
              <a:gd name="csY3" fmla="*/ 577850 h 600075"/>
              <a:gd name="csX4" fmla="*/ 279400 w 488950"/>
              <a:gd name="csY4" fmla="*/ 600075 h 600075"/>
              <a:gd name="csX5" fmla="*/ 365125 w 488950"/>
              <a:gd name="csY5" fmla="*/ 104775 h 600075"/>
              <a:gd name="csX6" fmla="*/ 476250 w 488950"/>
              <a:gd name="csY6" fmla="*/ 120650 h 600075"/>
              <a:gd name="csX7" fmla="*/ 488950 w 488950"/>
              <a:gd name="csY7" fmla="*/ 31750 h 600075"/>
              <a:gd name="csX8" fmla="*/ 250825 w 488950"/>
              <a:gd name="csY8" fmla="*/ 0 h 600075"/>
              <a:gd name="csX9" fmla="*/ 200025 w 488950"/>
              <a:gd name="csY9" fmla="*/ 34925 h 600075"/>
              <a:gd name="csX10" fmla="*/ 171450 w 488950"/>
              <a:gd name="csY10" fmla="*/ 73025 h 600075"/>
              <a:gd name="csX11" fmla="*/ 133350 w 488950"/>
              <a:gd name="csY11" fmla="*/ 79375 h 600075"/>
              <a:gd name="csX12" fmla="*/ 36513 w 488950"/>
              <a:gd name="csY12" fmla="*/ 67468 h 600075"/>
              <a:gd name="csX0" fmla="*/ 31751 w 484188"/>
              <a:gd name="csY0" fmla="*/ 67468 h 600075"/>
              <a:gd name="csX1" fmla="*/ 0 w 484188"/>
              <a:gd name="csY1" fmla="*/ 239713 h 600075"/>
              <a:gd name="csX2" fmla="*/ 169863 w 484188"/>
              <a:gd name="csY2" fmla="*/ 282575 h 600075"/>
              <a:gd name="csX3" fmla="*/ 122238 w 484188"/>
              <a:gd name="csY3" fmla="*/ 577850 h 600075"/>
              <a:gd name="csX4" fmla="*/ 274638 w 484188"/>
              <a:gd name="csY4" fmla="*/ 600075 h 600075"/>
              <a:gd name="csX5" fmla="*/ 360363 w 484188"/>
              <a:gd name="csY5" fmla="*/ 104775 h 600075"/>
              <a:gd name="csX6" fmla="*/ 471488 w 484188"/>
              <a:gd name="csY6" fmla="*/ 120650 h 600075"/>
              <a:gd name="csX7" fmla="*/ 484188 w 484188"/>
              <a:gd name="csY7" fmla="*/ 31750 h 600075"/>
              <a:gd name="csX8" fmla="*/ 246063 w 484188"/>
              <a:gd name="csY8" fmla="*/ 0 h 600075"/>
              <a:gd name="csX9" fmla="*/ 195263 w 484188"/>
              <a:gd name="csY9" fmla="*/ 34925 h 600075"/>
              <a:gd name="csX10" fmla="*/ 166688 w 484188"/>
              <a:gd name="csY10" fmla="*/ 73025 h 600075"/>
              <a:gd name="csX11" fmla="*/ 128588 w 484188"/>
              <a:gd name="csY11" fmla="*/ 79375 h 600075"/>
              <a:gd name="csX12" fmla="*/ 31751 w 484188"/>
              <a:gd name="csY12" fmla="*/ 67468 h 600075"/>
              <a:gd name="csX0" fmla="*/ 31751 w 484188"/>
              <a:gd name="csY0" fmla="*/ 67468 h 600075"/>
              <a:gd name="csX1" fmla="*/ 0 w 484188"/>
              <a:gd name="csY1" fmla="*/ 239713 h 600075"/>
              <a:gd name="csX2" fmla="*/ 172245 w 484188"/>
              <a:gd name="csY2" fmla="*/ 256381 h 600075"/>
              <a:gd name="csX3" fmla="*/ 122238 w 484188"/>
              <a:gd name="csY3" fmla="*/ 577850 h 600075"/>
              <a:gd name="csX4" fmla="*/ 274638 w 484188"/>
              <a:gd name="csY4" fmla="*/ 600075 h 600075"/>
              <a:gd name="csX5" fmla="*/ 360363 w 484188"/>
              <a:gd name="csY5" fmla="*/ 104775 h 600075"/>
              <a:gd name="csX6" fmla="*/ 471488 w 484188"/>
              <a:gd name="csY6" fmla="*/ 120650 h 600075"/>
              <a:gd name="csX7" fmla="*/ 484188 w 484188"/>
              <a:gd name="csY7" fmla="*/ 31750 h 600075"/>
              <a:gd name="csX8" fmla="*/ 246063 w 484188"/>
              <a:gd name="csY8" fmla="*/ 0 h 600075"/>
              <a:gd name="csX9" fmla="*/ 195263 w 484188"/>
              <a:gd name="csY9" fmla="*/ 34925 h 600075"/>
              <a:gd name="csX10" fmla="*/ 166688 w 484188"/>
              <a:gd name="csY10" fmla="*/ 73025 h 600075"/>
              <a:gd name="csX11" fmla="*/ 128588 w 484188"/>
              <a:gd name="csY11" fmla="*/ 79375 h 600075"/>
              <a:gd name="csX12" fmla="*/ 31751 w 484188"/>
              <a:gd name="csY12" fmla="*/ 67468 h 600075"/>
              <a:gd name="csX0" fmla="*/ 31751 w 484188"/>
              <a:gd name="csY0" fmla="*/ 67468 h 600075"/>
              <a:gd name="csX1" fmla="*/ 0 w 484188"/>
              <a:gd name="csY1" fmla="*/ 239713 h 600075"/>
              <a:gd name="csX2" fmla="*/ 172245 w 484188"/>
              <a:gd name="csY2" fmla="*/ 256381 h 600075"/>
              <a:gd name="csX3" fmla="*/ 131763 w 484188"/>
              <a:gd name="csY3" fmla="*/ 544512 h 600075"/>
              <a:gd name="csX4" fmla="*/ 274638 w 484188"/>
              <a:gd name="csY4" fmla="*/ 600075 h 600075"/>
              <a:gd name="csX5" fmla="*/ 360363 w 484188"/>
              <a:gd name="csY5" fmla="*/ 104775 h 600075"/>
              <a:gd name="csX6" fmla="*/ 471488 w 484188"/>
              <a:gd name="csY6" fmla="*/ 120650 h 600075"/>
              <a:gd name="csX7" fmla="*/ 484188 w 484188"/>
              <a:gd name="csY7" fmla="*/ 31750 h 600075"/>
              <a:gd name="csX8" fmla="*/ 246063 w 484188"/>
              <a:gd name="csY8" fmla="*/ 0 h 600075"/>
              <a:gd name="csX9" fmla="*/ 195263 w 484188"/>
              <a:gd name="csY9" fmla="*/ 34925 h 600075"/>
              <a:gd name="csX10" fmla="*/ 166688 w 484188"/>
              <a:gd name="csY10" fmla="*/ 73025 h 600075"/>
              <a:gd name="csX11" fmla="*/ 128588 w 484188"/>
              <a:gd name="csY11" fmla="*/ 79375 h 600075"/>
              <a:gd name="csX12" fmla="*/ 31751 w 484188"/>
              <a:gd name="csY12" fmla="*/ 67468 h 600075"/>
              <a:gd name="csX0" fmla="*/ 31751 w 484188"/>
              <a:gd name="csY0" fmla="*/ 67468 h 566738"/>
              <a:gd name="csX1" fmla="*/ 0 w 484188"/>
              <a:gd name="csY1" fmla="*/ 239713 h 566738"/>
              <a:gd name="csX2" fmla="*/ 172245 w 484188"/>
              <a:gd name="csY2" fmla="*/ 256381 h 566738"/>
              <a:gd name="csX3" fmla="*/ 131763 w 484188"/>
              <a:gd name="csY3" fmla="*/ 544512 h 566738"/>
              <a:gd name="csX4" fmla="*/ 274638 w 484188"/>
              <a:gd name="csY4" fmla="*/ 566738 h 566738"/>
              <a:gd name="csX5" fmla="*/ 360363 w 484188"/>
              <a:gd name="csY5" fmla="*/ 104775 h 566738"/>
              <a:gd name="csX6" fmla="*/ 471488 w 484188"/>
              <a:gd name="csY6" fmla="*/ 120650 h 566738"/>
              <a:gd name="csX7" fmla="*/ 484188 w 484188"/>
              <a:gd name="csY7" fmla="*/ 31750 h 566738"/>
              <a:gd name="csX8" fmla="*/ 246063 w 484188"/>
              <a:gd name="csY8" fmla="*/ 0 h 566738"/>
              <a:gd name="csX9" fmla="*/ 195263 w 484188"/>
              <a:gd name="csY9" fmla="*/ 34925 h 566738"/>
              <a:gd name="csX10" fmla="*/ 166688 w 484188"/>
              <a:gd name="csY10" fmla="*/ 73025 h 566738"/>
              <a:gd name="csX11" fmla="*/ 128588 w 484188"/>
              <a:gd name="csY11" fmla="*/ 79375 h 566738"/>
              <a:gd name="csX12" fmla="*/ 31751 w 484188"/>
              <a:gd name="csY12" fmla="*/ 67468 h 566738"/>
              <a:gd name="csX0" fmla="*/ 31751 w 484188"/>
              <a:gd name="csY0" fmla="*/ 67468 h 566738"/>
              <a:gd name="csX1" fmla="*/ 0 w 484188"/>
              <a:gd name="csY1" fmla="*/ 239713 h 566738"/>
              <a:gd name="csX2" fmla="*/ 172245 w 484188"/>
              <a:gd name="csY2" fmla="*/ 256381 h 566738"/>
              <a:gd name="csX3" fmla="*/ 131763 w 484188"/>
              <a:gd name="csY3" fmla="*/ 544512 h 566738"/>
              <a:gd name="csX4" fmla="*/ 274638 w 484188"/>
              <a:gd name="csY4" fmla="*/ 566738 h 566738"/>
              <a:gd name="csX5" fmla="*/ 360363 w 484188"/>
              <a:gd name="csY5" fmla="*/ 104775 h 566738"/>
              <a:gd name="csX6" fmla="*/ 471488 w 484188"/>
              <a:gd name="csY6" fmla="*/ 120650 h 566738"/>
              <a:gd name="csX7" fmla="*/ 484188 w 484188"/>
              <a:gd name="csY7" fmla="*/ 31750 h 566738"/>
              <a:gd name="csX8" fmla="*/ 246063 w 484188"/>
              <a:gd name="csY8" fmla="*/ 0 h 566738"/>
              <a:gd name="csX9" fmla="*/ 211932 w 484188"/>
              <a:gd name="csY9" fmla="*/ 46831 h 566738"/>
              <a:gd name="csX10" fmla="*/ 166688 w 484188"/>
              <a:gd name="csY10" fmla="*/ 73025 h 566738"/>
              <a:gd name="csX11" fmla="*/ 128588 w 484188"/>
              <a:gd name="csY11" fmla="*/ 79375 h 566738"/>
              <a:gd name="csX12" fmla="*/ 31751 w 484188"/>
              <a:gd name="csY12" fmla="*/ 67468 h 566738"/>
              <a:gd name="csX0" fmla="*/ 31751 w 484188"/>
              <a:gd name="csY0" fmla="*/ 73818 h 573088"/>
              <a:gd name="csX1" fmla="*/ 0 w 484188"/>
              <a:gd name="csY1" fmla="*/ 246063 h 573088"/>
              <a:gd name="csX2" fmla="*/ 172245 w 484188"/>
              <a:gd name="csY2" fmla="*/ 262731 h 573088"/>
              <a:gd name="csX3" fmla="*/ 131763 w 484188"/>
              <a:gd name="csY3" fmla="*/ 550862 h 573088"/>
              <a:gd name="csX4" fmla="*/ 274638 w 484188"/>
              <a:gd name="csY4" fmla="*/ 573088 h 573088"/>
              <a:gd name="csX5" fmla="*/ 360363 w 484188"/>
              <a:gd name="csY5" fmla="*/ 111125 h 573088"/>
              <a:gd name="csX6" fmla="*/ 471488 w 484188"/>
              <a:gd name="csY6" fmla="*/ 127000 h 573088"/>
              <a:gd name="csX7" fmla="*/ 484188 w 484188"/>
              <a:gd name="csY7" fmla="*/ 38100 h 573088"/>
              <a:gd name="csX8" fmla="*/ 268288 w 484188"/>
              <a:gd name="csY8" fmla="*/ 0 h 573088"/>
              <a:gd name="csX9" fmla="*/ 211932 w 484188"/>
              <a:gd name="csY9" fmla="*/ 53181 h 573088"/>
              <a:gd name="csX10" fmla="*/ 166688 w 484188"/>
              <a:gd name="csY10" fmla="*/ 79375 h 573088"/>
              <a:gd name="csX11" fmla="*/ 128588 w 484188"/>
              <a:gd name="csY11" fmla="*/ 85725 h 573088"/>
              <a:gd name="csX12" fmla="*/ 31751 w 484188"/>
              <a:gd name="csY12" fmla="*/ 73818 h 573088"/>
              <a:gd name="csX0" fmla="*/ 31751 w 471488"/>
              <a:gd name="csY0" fmla="*/ 73818 h 573088"/>
              <a:gd name="csX1" fmla="*/ 0 w 471488"/>
              <a:gd name="csY1" fmla="*/ 246063 h 573088"/>
              <a:gd name="csX2" fmla="*/ 172245 w 471488"/>
              <a:gd name="csY2" fmla="*/ 262731 h 573088"/>
              <a:gd name="csX3" fmla="*/ 131763 w 471488"/>
              <a:gd name="csY3" fmla="*/ 550862 h 573088"/>
              <a:gd name="csX4" fmla="*/ 274638 w 471488"/>
              <a:gd name="csY4" fmla="*/ 573088 h 573088"/>
              <a:gd name="csX5" fmla="*/ 360363 w 471488"/>
              <a:gd name="csY5" fmla="*/ 111125 h 573088"/>
              <a:gd name="csX6" fmla="*/ 471488 w 471488"/>
              <a:gd name="csY6" fmla="*/ 127000 h 573088"/>
              <a:gd name="csX7" fmla="*/ 468313 w 471488"/>
              <a:gd name="csY7" fmla="*/ 34925 h 573088"/>
              <a:gd name="csX8" fmla="*/ 268288 w 471488"/>
              <a:gd name="csY8" fmla="*/ 0 h 573088"/>
              <a:gd name="csX9" fmla="*/ 211932 w 471488"/>
              <a:gd name="csY9" fmla="*/ 53181 h 573088"/>
              <a:gd name="csX10" fmla="*/ 166688 w 471488"/>
              <a:gd name="csY10" fmla="*/ 79375 h 573088"/>
              <a:gd name="csX11" fmla="*/ 128588 w 471488"/>
              <a:gd name="csY11" fmla="*/ 85725 h 573088"/>
              <a:gd name="csX12" fmla="*/ 31751 w 471488"/>
              <a:gd name="csY12" fmla="*/ 73818 h 573088"/>
              <a:gd name="csX0" fmla="*/ 31751 w 468313"/>
              <a:gd name="csY0" fmla="*/ 73818 h 573088"/>
              <a:gd name="csX1" fmla="*/ 0 w 468313"/>
              <a:gd name="csY1" fmla="*/ 246063 h 573088"/>
              <a:gd name="csX2" fmla="*/ 172245 w 468313"/>
              <a:gd name="csY2" fmla="*/ 262731 h 573088"/>
              <a:gd name="csX3" fmla="*/ 131763 w 468313"/>
              <a:gd name="csY3" fmla="*/ 550862 h 573088"/>
              <a:gd name="csX4" fmla="*/ 274638 w 468313"/>
              <a:gd name="csY4" fmla="*/ 573088 h 573088"/>
              <a:gd name="csX5" fmla="*/ 360363 w 468313"/>
              <a:gd name="csY5" fmla="*/ 111125 h 573088"/>
              <a:gd name="csX6" fmla="*/ 458788 w 468313"/>
              <a:gd name="csY6" fmla="*/ 127000 h 573088"/>
              <a:gd name="csX7" fmla="*/ 468313 w 468313"/>
              <a:gd name="csY7" fmla="*/ 34925 h 573088"/>
              <a:gd name="csX8" fmla="*/ 268288 w 468313"/>
              <a:gd name="csY8" fmla="*/ 0 h 573088"/>
              <a:gd name="csX9" fmla="*/ 211932 w 468313"/>
              <a:gd name="csY9" fmla="*/ 53181 h 573088"/>
              <a:gd name="csX10" fmla="*/ 166688 w 468313"/>
              <a:gd name="csY10" fmla="*/ 79375 h 573088"/>
              <a:gd name="csX11" fmla="*/ 128588 w 468313"/>
              <a:gd name="csY11" fmla="*/ 85725 h 573088"/>
              <a:gd name="csX12" fmla="*/ 31751 w 468313"/>
              <a:gd name="csY12" fmla="*/ 73818 h 573088"/>
              <a:gd name="csX0" fmla="*/ 31751 w 458788"/>
              <a:gd name="csY0" fmla="*/ 73818 h 573088"/>
              <a:gd name="csX1" fmla="*/ 0 w 458788"/>
              <a:gd name="csY1" fmla="*/ 246063 h 573088"/>
              <a:gd name="csX2" fmla="*/ 172245 w 458788"/>
              <a:gd name="csY2" fmla="*/ 262731 h 573088"/>
              <a:gd name="csX3" fmla="*/ 131763 w 458788"/>
              <a:gd name="csY3" fmla="*/ 550862 h 573088"/>
              <a:gd name="csX4" fmla="*/ 274638 w 458788"/>
              <a:gd name="csY4" fmla="*/ 573088 h 573088"/>
              <a:gd name="csX5" fmla="*/ 360363 w 458788"/>
              <a:gd name="csY5" fmla="*/ 111125 h 573088"/>
              <a:gd name="csX6" fmla="*/ 458788 w 458788"/>
              <a:gd name="csY6" fmla="*/ 127000 h 573088"/>
              <a:gd name="csX7" fmla="*/ 439738 w 458788"/>
              <a:gd name="csY7" fmla="*/ 31750 h 573088"/>
              <a:gd name="csX8" fmla="*/ 268288 w 458788"/>
              <a:gd name="csY8" fmla="*/ 0 h 573088"/>
              <a:gd name="csX9" fmla="*/ 211932 w 458788"/>
              <a:gd name="csY9" fmla="*/ 53181 h 573088"/>
              <a:gd name="csX10" fmla="*/ 166688 w 458788"/>
              <a:gd name="csY10" fmla="*/ 79375 h 573088"/>
              <a:gd name="csX11" fmla="*/ 128588 w 458788"/>
              <a:gd name="csY11" fmla="*/ 85725 h 573088"/>
              <a:gd name="csX12" fmla="*/ 31751 w 458788"/>
              <a:gd name="csY12" fmla="*/ 73818 h 573088"/>
              <a:gd name="csX0" fmla="*/ 31751 w 439738"/>
              <a:gd name="csY0" fmla="*/ 73818 h 573088"/>
              <a:gd name="csX1" fmla="*/ 0 w 439738"/>
              <a:gd name="csY1" fmla="*/ 246063 h 573088"/>
              <a:gd name="csX2" fmla="*/ 172245 w 439738"/>
              <a:gd name="csY2" fmla="*/ 262731 h 573088"/>
              <a:gd name="csX3" fmla="*/ 131763 w 439738"/>
              <a:gd name="csY3" fmla="*/ 550862 h 573088"/>
              <a:gd name="csX4" fmla="*/ 274638 w 439738"/>
              <a:gd name="csY4" fmla="*/ 573088 h 573088"/>
              <a:gd name="csX5" fmla="*/ 360363 w 439738"/>
              <a:gd name="csY5" fmla="*/ 111125 h 573088"/>
              <a:gd name="csX6" fmla="*/ 423863 w 439738"/>
              <a:gd name="csY6" fmla="*/ 117475 h 573088"/>
              <a:gd name="csX7" fmla="*/ 439738 w 439738"/>
              <a:gd name="csY7" fmla="*/ 31750 h 573088"/>
              <a:gd name="csX8" fmla="*/ 268288 w 439738"/>
              <a:gd name="csY8" fmla="*/ 0 h 573088"/>
              <a:gd name="csX9" fmla="*/ 211932 w 439738"/>
              <a:gd name="csY9" fmla="*/ 53181 h 573088"/>
              <a:gd name="csX10" fmla="*/ 166688 w 439738"/>
              <a:gd name="csY10" fmla="*/ 79375 h 573088"/>
              <a:gd name="csX11" fmla="*/ 128588 w 439738"/>
              <a:gd name="csY11" fmla="*/ 85725 h 573088"/>
              <a:gd name="csX12" fmla="*/ 31751 w 439738"/>
              <a:gd name="csY12" fmla="*/ 73818 h 573088"/>
              <a:gd name="csX0" fmla="*/ 31751 w 442913"/>
              <a:gd name="csY0" fmla="*/ 73818 h 573088"/>
              <a:gd name="csX1" fmla="*/ 0 w 442913"/>
              <a:gd name="csY1" fmla="*/ 246063 h 573088"/>
              <a:gd name="csX2" fmla="*/ 172245 w 442913"/>
              <a:gd name="csY2" fmla="*/ 262731 h 573088"/>
              <a:gd name="csX3" fmla="*/ 131763 w 442913"/>
              <a:gd name="csY3" fmla="*/ 550862 h 573088"/>
              <a:gd name="csX4" fmla="*/ 274638 w 442913"/>
              <a:gd name="csY4" fmla="*/ 573088 h 573088"/>
              <a:gd name="csX5" fmla="*/ 360363 w 442913"/>
              <a:gd name="csY5" fmla="*/ 111125 h 573088"/>
              <a:gd name="csX6" fmla="*/ 423863 w 442913"/>
              <a:gd name="csY6" fmla="*/ 117475 h 573088"/>
              <a:gd name="csX7" fmla="*/ 442913 w 442913"/>
              <a:gd name="csY7" fmla="*/ 22225 h 573088"/>
              <a:gd name="csX8" fmla="*/ 268288 w 442913"/>
              <a:gd name="csY8" fmla="*/ 0 h 573088"/>
              <a:gd name="csX9" fmla="*/ 211932 w 442913"/>
              <a:gd name="csY9" fmla="*/ 53181 h 573088"/>
              <a:gd name="csX10" fmla="*/ 166688 w 442913"/>
              <a:gd name="csY10" fmla="*/ 79375 h 573088"/>
              <a:gd name="csX11" fmla="*/ 128588 w 442913"/>
              <a:gd name="csY11" fmla="*/ 85725 h 573088"/>
              <a:gd name="csX12" fmla="*/ 31751 w 442913"/>
              <a:gd name="csY12" fmla="*/ 73818 h 573088"/>
              <a:gd name="csX0" fmla="*/ 31751 w 442913"/>
              <a:gd name="csY0" fmla="*/ 73818 h 573088"/>
              <a:gd name="csX1" fmla="*/ 0 w 442913"/>
              <a:gd name="csY1" fmla="*/ 246063 h 573088"/>
              <a:gd name="csX2" fmla="*/ 172245 w 442913"/>
              <a:gd name="csY2" fmla="*/ 262731 h 573088"/>
              <a:gd name="csX3" fmla="*/ 131763 w 442913"/>
              <a:gd name="csY3" fmla="*/ 550862 h 573088"/>
              <a:gd name="csX4" fmla="*/ 274638 w 442913"/>
              <a:gd name="csY4" fmla="*/ 573088 h 573088"/>
              <a:gd name="csX5" fmla="*/ 360363 w 442913"/>
              <a:gd name="csY5" fmla="*/ 111125 h 573088"/>
              <a:gd name="csX6" fmla="*/ 423863 w 442913"/>
              <a:gd name="csY6" fmla="*/ 117475 h 573088"/>
              <a:gd name="csX7" fmla="*/ 442913 w 442913"/>
              <a:gd name="csY7" fmla="*/ 22225 h 573088"/>
              <a:gd name="csX8" fmla="*/ 268288 w 442913"/>
              <a:gd name="csY8" fmla="*/ 0 h 573088"/>
              <a:gd name="csX9" fmla="*/ 227807 w 442913"/>
              <a:gd name="csY9" fmla="*/ 40481 h 573088"/>
              <a:gd name="csX10" fmla="*/ 166688 w 442913"/>
              <a:gd name="csY10" fmla="*/ 79375 h 573088"/>
              <a:gd name="csX11" fmla="*/ 128588 w 442913"/>
              <a:gd name="csY11" fmla="*/ 85725 h 573088"/>
              <a:gd name="csX12" fmla="*/ 31751 w 442913"/>
              <a:gd name="csY12" fmla="*/ 73818 h 573088"/>
              <a:gd name="csX0" fmla="*/ 31751 w 442913"/>
              <a:gd name="csY0" fmla="*/ 73818 h 573088"/>
              <a:gd name="csX1" fmla="*/ 0 w 442913"/>
              <a:gd name="csY1" fmla="*/ 246063 h 573088"/>
              <a:gd name="csX2" fmla="*/ 172245 w 442913"/>
              <a:gd name="csY2" fmla="*/ 262731 h 573088"/>
              <a:gd name="csX3" fmla="*/ 131763 w 442913"/>
              <a:gd name="csY3" fmla="*/ 550862 h 573088"/>
              <a:gd name="csX4" fmla="*/ 274638 w 442913"/>
              <a:gd name="csY4" fmla="*/ 573088 h 573088"/>
              <a:gd name="csX5" fmla="*/ 360363 w 442913"/>
              <a:gd name="csY5" fmla="*/ 111125 h 573088"/>
              <a:gd name="csX6" fmla="*/ 423863 w 442913"/>
              <a:gd name="csY6" fmla="*/ 117475 h 573088"/>
              <a:gd name="csX7" fmla="*/ 442913 w 442913"/>
              <a:gd name="csY7" fmla="*/ 22225 h 573088"/>
              <a:gd name="csX8" fmla="*/ 268288 w 442913"/>
              <a:gd name="csY8" fmla="*/ 0 h 573088"/>
              <a:gd name="csX9" fmla="*/ 227807 w 442913"/>
              <a:gd name="csY9" fmla="*/ 40481 h 573088"/>
              <a:gd name="csX10" fmla="*/ 185738 w 442913"/>
              <a:gd name="csY10" fmla="*/ 73025 h 573088"/>
              <a:gd name="csX11" fmla="*/ 128588 w 442913"/>
              <a:gd name="csY11" fmla="*/ 85725 h 573088"/>
              <a:gd name="csX12" fmla="*/ 31751 w 442913"/>
              <a:gd name="csY12" fmla="*/ 73818 h 5730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442913" h="573088">
                <a:moveTo>
                  <a:pt x="31751" y="73818"/>
                </a:moveTo>
                <a:lnTo>
                  <a:pt x="0" y="246063"/>
                </a:lnTo>
                <a:lnTo>
                  <a:pt x="172245" y="262731"/>
                </a:lnTo>
                <a:lnTo>
                  <a:pt x="131763" y="550862"/>
                </a:lnTo>
                <a:lnTo>
                  <a:pt x="274638" y="573088"/>
                </a:lnTo>
                <a:lnTo>
                  <a:pt x="360363" y="111125"/>
                </a:lnTo>
                <a:lnTo>
                  <a:pt x="423863" y="117475"/>
                </a:lnTo>
                <a:lnTo>
                  <a:pt x="442913" y="22225"/>
                </a:lnTo>
                <a:lnTo>
                  <a:pt x="268288" y="0"/>
                </a:lnTo>
                <a:lnTo>
                  <a:pt x="227807" y="40481"/>
                </a:lnTo>
                <a:lnTo>
                  <a:pt x="185738" y="73025"/>
                </a:lnTo>
                <a:lnTo>
                  <a:pt x="128588" y="85725"/>
                </a:lnTo>
                <a:lnTo>
                  <a:pt x="31751" y="7381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B8B5EB6F-4F30-9C71-C87B-45EA351D4C83}"/>
              </a:ext>
            </a:extLst>
          </p:cNvPr>
          <p:cNvGrpSpPr/>
          <p:nvPr/>
        </p:nvGrpSpPr>
        <p:grpSpPr>
          <a:xfrm>
            <a:off x="7009823" y="3525334"/>
            <a:ext cx="120097" cy="120097"/>
            <a:chOff x="5657850" y="2714625"/>
            <a:chExt cx="438150" cy="438150"/>
          </a:xfrm>
        </p:grpSpPr>
        <p:sp>
          <p:nvSpPr>
            <p:cNvPr id="28" name="楕円 27">
              <a:extLst>
                <a:ext uri="{FF2B5EF4-FFF2-40B4-BE49-F238E27FC236}">
                  <a16:creationId xmlns:a16="http://schemas.microsoft.com/office/drawing/2014/main" id="{4810DE01-18B3-D446-052B-AC0E53BD2DF6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31982058-F0A7-6966-A634-53BFAA553302}"/>
                </a:ext>
              </a:extLst>
            </p:cNvPr>
            <p:cNvCxnSpPr>
              <a:stCxn id="28" idx="1"/>
              <a:endCxn id="28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>
              <a:extLst>
                <a:ext uri="{FF2B5EF4-FFF2-40B4-BE49-F238E27FC236}">
                  <a16:creationId xmlns:a16="http://schemas.microsoft.com/office/drawing/2014/main" id="{F4305053-603C-1760-8FEE-CE2E5B5D8717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" name="テキスト ボックス 30">
            <a:extLst>
              <a:ext uri="{FF2B5EF4-FFF2-40B4-BE49-F238E27FC236}">
                <a16:creationId xmlns:a16="http://schemas.microsoft.com/office/drawing/2014/main" id="{3DEE7609-BFC1-10B2-8E25-EF00344952D2}"/>
              </a:ext>
            </a:extLst>
          </p:cNvPr>
          <p:cNvSpPr txBox="1"/>
          <p:nvPr/>
        </p:nvSpPr>
        <p:spPr>
          <a:xfrm>
            <a:off x="6663831" y="3556560"/>
            <a:ext cx="46808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</a:t>
            </a:r>
            <a:endParaRPr kumimoji="1" lang="en-US" altLang="ja-JP" sz="700" b="1" dirty="0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DB98AEA4-BC9A-76A2-62E4-CA2F8674997A}"/>
              </a:ext>
            </a:extLst>
          </p:cNvPr>
          <p:cNvSpPr/>
          <p:nvPr/>
        </p:nvSpPr>
        <p:spPr>
          <a:xfrm>
            <a:off x="1978891" y="4079082"/>
            <a:ext cx="3211514" cy="1069460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415133 w 2273301"/>
              <a:gd name="csY9" fmla="*/ 361950 h 433388"/>
              <a:gd name="csX10" fmla="*/ 0 w 2273301"/>
              <a:gd name="csY10" fmla="*/ 372268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81758 w 2273301"/>
              <a:gd name="csY9" fmla="*/ 355600 h 433388"/>
              <a:gd name="csX10" fmla="*/ 0 w 2273301"/>
              <a:gd name="csY10" fmla="*/ 372268 h 4333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877094 w 2273301"/>
              <a:gd name="csY7" fmla="*/ 96836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24669 w 2273301"/>
              <a:gd name="csY7" fmla="*/ 42386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15144 w 2273301"/>
              <a:gd name="csY7" fmla="*/ 15081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7350 h 450851"/>
              <a:gd name="csX1" fmla="*/ 1804194 w 2273301"/>
              <a:gd name="csY1" fmla="*/ 303213 h 450851"/>
              <a:gd name="csX2" fmla="*/ 1317625 w 2273301"/>
              <a:gd name="csY2" fmla="*/ 30957 h 450851"/>
              <a:gd name="csX3" fmla="*/ 1189038 w 2273301"/>
              <a:gd name="csY3" fmla="*/ 4763 h 450851"/>
              <a:gd name="csX4" fmla="*/ 986631 w 2273301"/>
              <a:gd name="csY4" fmla="*/ 52388 h 450851"/>
              <a:gd name="csX5" fmla="*/ 940594 w 2273301"/>
              <a:gd name="csY5" fmla="*/ 17462 h 450851"/>
              <a:gd name="csX6" fmla="*/ 746919 w 2273301"/>
              <a:gd name="csY6" fmla="*/ 0 h 450851"/>
              <a:gd name="csX7" fmla="*/ 515144 w 2273301"/>
              <a:gd name="csY7" fmla="*/ 155574 h 450851"/>
              <a:gd name="csX8" fmla="*/ 322263 w 2273301"/>
              <a:gd name="csY8" fmla="*/ 450851 h 450851"/>
              <a:gd name="csX9" fmla="*/ 81758 w 2273301"/>
              <a:gd name="csY9" fmla="*/ 360363 h 450851"/>
              <a:gd name="csX10" fmla="*/ 0 w 2273301"/>
              <a:gd name="csY10" fmla="*/ 377031 h 450851"/>
              <a:gd name="csX0" fmla="*/ 2273301 w 2273301"/>
              <a:gd name="csY0" fmla="*/ 411163 h 474664"/>
              <a:gd name="csX1" fmla="*/ 1804194 w 2273301"/>
              <a:gd name="csY1" fmla="*/ 327026 h 474664"/>
              <a:gd name="csX2" fmla="*/ 1317625 w 2273301"/>
              <a:gd name="csY2" fmla="*/ 54770 h 474664"/>
              <a:gd name="csX3" fmla="*/ 1189038 w 2273301"/>
              <a:gd name="csY3" fmla="*/ 28576 h 474664"/>
              <a:gd name="csX4" fmla="*/ 986631 w 2273301"/>
              <a:gd name="csY4" fmla="*/ 76201 h 474664"/>
              <a:gd name="csX5" fmla="*/ 886619 w 2273301"/>
              <a:gd name="csY5" fmla="*/ 0 h 474664"/>
              <a:gd name="csX6" fmla="*/ 746919 w 2273301"/>
              <a:gd name="csY6" fmla="*/ 23813 h 474664"/>
              <a:gd name="csX7" fmla="*/ 515144 w 2273301"/>
              <a:gd name="csY7" fmla="*/ 179387 h 474664"/>
              <a:gd name="csX8" fmla="*/ 322263 w 2273301"/>
              <a:gd name="csY8" fmla="*/ 474664 h 474664"/>
              <a:gd name="csX9" fmla="*/ 81758 w 2273301"/>
              <a:gd name="csY9" fmla="*/ 384176 h 474664"/>
              <a:gd name="csX10" fmla="*/ 0 w 2273301"/>
              <a:gd name="csY10" fmla="*/ 400844 h 474664"/>
              <a:gd name="csX0" fmla="*/ 2273301 w 2273301"/>
              <a:gd name="csY0" fmla="*/ 487362 h 550863"/>
              <a:gd name="csX1" fmla="*/ 1804194 w 2273301"/>
              <a:gd name="csY1" fmla="*/ 403225 h 550863"/>
              <a:gd name="csX2" fmla="*/ 1317625 w 2273301"/>
              <a:gd name="csY2" fmla="*/ 130969 h 550863"/>
              <a:gd name="csX3" fmla="*/ 1189038 w 2273301"/>
              <a:gd name="csY3" fmla="*/ 104775 h 550863"/>
              <a:gd name="csX4" fmla="*/ 961231 w 2273301"/>
              <a:gd name="csY4" fmla="*/ 0 h 550863"/>
              <a:gd name="csX5" fmla="*/ 886619 w 2273301"/>
              <a:gd name="csY5" fmla="*/ 76199 h 550863"/>
              <a:gd name="csX6" fmla="*/ 746919 w 2273301"/>
              <a:gd name="csY6" fmla="*/ 100012 h 550863"/>
              <a:gd name="csX7" fmla="*/ 515144 w 2273301"/>
              <a:gd name="csY7" fmla="*/ 255586 h 550863"/>
              <a:gd name="csX8" fmla="*/ 322263 w 2273301"/>
              <a:gd name="csY8" fmla="*/ 550863 h 550863"/>
              <a:gd name="csX9" fmla="*/ 81758 w 2273301"/>
              <a:gd name="csY9" fmla="*/ 460375 h 550863"/>
              <a:gd name="csX10" fmla="*/ 0 w 2273301"/>
              <a:gd name="csY10" fmla="*/ 477043 h 550863"/>
              <a:gd name="csX0" fmla="*/ 2273301 w 2273301"/>
              <a:gd name="csY0" fmla="*/ 760412 h 823913"/>
              <a:gd name="csX1" fmla="*/ 1804194 w 2273301"/>
              <a:gd name="csY1" fmla="*/ 676275 h 823913"/>
              <a:gd name="csX2" fmla="*/ 1317625 w 2273301"/>
              <a:gd name="csY2" fmla="*/ 404019 h 823913"/>
              <a:gd name="csX3" fmla="*/ 966788 w 2273301"/>
              <a:gd name="csY3" fmla="*/ 0 h 823913"/>
              <a:gd name="csX4" fmla="*/ 961231 w 2273301"/>
              <a:gd name="csY4" fmla="*/ 273050 h 823913"/>
              <a:gd name="csX5" fmla="*/ 886619 w 2273301"/>
              <a:gd name="csY5" fmla="*/ 349249 h 823913"/>
              <a:gd name="csX6" fmla="*/ 746919 w 2273301"/>
              <a:gd name="csY6" fmla="*/ 373062 h 823913"/>
              <a:gd name="csX7" fmla="*/ 515144 w 2273301"/>
              <a:gd name="csY7" fmla="*/ 528636 h 823913"/>
              <a:gd name="csX8" fmla="*/ 322263 w 2273301"/>
              <a:gd name="csY8" fmla="*/ 823913 h 823913"/>
              <a:gd name="csX9" fmla="*/ 81758 w 2273301"/>
              <a:gd name="csY9" fmla="*/ 733425 h 823913"/>
              <a:gd name="csX10" fmla="*/ 0 w 2273301"/>
              <a:gd name="csY10" fmla="*/ 750093 h 823913"/>
              <a:gd name="csX0" fmla="*/ 2273301 w 2273301"/>
              <a:gd name="csY0" fmla="*/ 861218 h 924719"/>
              <a:gd name="csX1" fmla="*/ 1804194 w 2273301"/>
              <a:gd name="csY1" fmla="*/ 777081 h 924719"/>
              <a:gd name="csX2" fmla="*/ 1012825 w 2273301"/>
              <a:gd name="csY2" fmla="*/ 0 h 924719"/>
              <a:gd name="csX3" fmla="*/ 966788 w 2273301"/>
              <a:gd name="csY3" fmla="*/ 100806 h 924719"/>
              <a:gd name="csX4" fmla="*/ 961231 w 2273301"/>
              <a:gd name="csY4" fmla="*/ 373856 h 924719"/>
              <a:gd name="csX5" fmla="*/ 886619 w 2273301"/>
              <a:gd name="csY5" fmla="*/ 450055 h 924719"/>
              <a:gd name="csX6" fmla="*/ 746919 w 2273301"/>
              <a:gd name="csY6" fmla="*/ 473868 h 924719"/>
              <a:gd name="csX7" fmla="*/ 515144 w 2273301"/>
              <a:gd name="csY7" fmla="*/ 629442 h 924719"/>
              <a:gd name="csX8" fmla="*/ 322263 w 2273301"/>
              <a:gd name="csY8" fmla="*/ 924719 h 924719"/>
              <a:gd name="csX9" fmla="*/ 81758 w 2273301"/>
              <a:gd name="csY9" fmla="*/ 834231 h 924719"/>
              <a:gd name="csX10" fmla="*/ 0 w 2273301"/>
              <a:gd name="csY10" fmla="*/ 850899 h 924719"/>
              <a:gd name="csX0" fmla="*/ 2273301 w 2273301"/>
              <a:gd name="csY0" fmla="*/ 830261 h 893762"/>
              <a:gd name="csX1" fmla="*/ 1804194 w 2273301"/>
              <a:gd name="csY1" fmla="*/ 746124 h 893762"/>
              <a:gd name="csX2" fmla="*/ 1022350 w 2273301"/>
              <a:gd name="csY2" fmla="*/ 0 h 893762"/>
              <a:gd name="csX3" fmla="*/ 966788 w 2273301"/>
              <a:gd name="csY3" fmla="*/ 69849 h 893762"/>
              <a:gd name="csX4" fmla="*/ 961231 w 2273301"/>
              <a:gd name="csY4" fmla="*/ 342899 h 893762"/>
              <a:gd name="csX5" fmla="*/ 886619 w 2273301"/>
              <a:gd name="csY5" fmla="*/ 419098 h 893762"/>
              <a:gd name="csX6" fmla="*/ 746919 w 2273301"/>
              <a:gd name="csY6" fmla="*/ 442911 h 893762"/>
              <a:gd name="csX7" fmla="*/ 515144 w 2273301"/>
              <a:gd name="csY7" fmla="*/ 598485 h 893762"/>
              <a:gd name="csX8" fmla="*/ 322263 w 2273301"/>
              <a:gd name="csY8" fmla="*/ 893762 h 893762"/>
              <a:gd name="csX9" fmla="*/ 81758 w 2273301"/>
              <a:gd name="csY9" fmla="*/ 803274 h 893762"/>
              <a:gd name="csX10" fmla="*/ 0 w 2273301"/>
              <a:gd name="csY10" fmla="*/ 819942 h 893762"/>
              <a:gd name="csX0" fmla="*/ 2273301 w 2273301"/>
              <a:gd name="csY0" fmla="*/ 893762 h 957263"/>
              <a:gd name="csX1" fmla="*/ 1077913 w 2273301"/>
              <a:gd name="csY1" fmla="*/ 0 h 957263"/>
              <a:gd name="csX2" fmla="*/ 1022350 w 2273301"/>
              <a:gd name="csY2" fmla="*/ 63501 h 957263"/>
              <a:gd name="csX3" fmla="*/ 966788 w 2273301"/>
              <a:gd name="csY3" fmla="*/ 133350 h 957263"/>
              <a:gd name="csX4" fmla="*/ 961231 w 2273301"/>
              <a:gd name="csY4" fmla="*/ 406400 h 957263"/>
              <a:gd name="csX5" fmla="*/ 886619 w 2273301"/>
              <a:gd name="csY5" fmla="*/ 482599 h 957263"/>
              <a:gd name="csX6" fmla="*/ 746919 w 2273301"/>
              <a:gd name="csY6" fmla="*/ 506412 h 957263"/>
              <a:gd name="csX7" fmla="*/ 515144 w 2273301"/>
              <a:gd name="csY7" fmla="*/ 661986 h 957263"/>
              <a:gd name="csX8" fmla="*/ 322263 w 2273301"/>
              <a:gd name="csY8" fmla="*/ 957263 h 957263"/>
              <a:gd name="csX9" fmla="*/ 81758 w 2273301"/>
              <a:gd name="csY9" fmla="*/ 866775 h 957263"/>
              <a:gd name="csX10" fmla="*/ 0 w 2273301"/>
              <a:gd name="csY10" fmla="*/ 883443 h 957263"/>
              <a:gd name="csX0" fmla="*/ 2042320 w 2042320"/>
              <a:gd name="csY0" fmla="*/ 231774 h 957263"/>
              <a:gd name="csX1" fmla="*/ 1077913 w 2042320"/>
              <a:gd name="csY1" fmla="*/ 0 h 957263"/>
              <a:gd name="csX2" fmla="*/ 1022350 w 2042320"/>
              <a:gd name="csY2" fmla="*/ 63501 h 957263"/>
              <a:gd name="csX3" fmla="*/ 966788 w 2042320"/>
              <a:gd name="csY3" fmla="*/ 133350 h 957263"/>
              <a:gd name="csX4" fmla="*/ 961231 w 2042320"/>
              <a:gd name="csY4" fmla="*/ 406400 h 957263"/>
              <a:gd name="csX5" fmla="*/ 886619 w 2042320"/>
              <a:gd name="csY5" fmla="*/ 482599 h 957263"/>
              <a:gd name="csX6" fmla="*/ 746919 w 2042320"/>
              <a:gd name="csY6" fmla="*/ 506412 h 957263"/>
              <a:gd name="csX7" fmla="*/ 515144 w 2042320"/>
              <a:gd name="csY7" fmla="*/ 661986 h 957263"/>
              <a:gd name="csX8" fmla="*/ 322263 w 2042320"/>
              <a:gd name="csY8" fmla="*/ 957263 h 957263"/>
              <a:gd name="csX9" fmla="*/ 81758 w 2042320"/>
              <a:gd name="csY9" fmla="*/ 866775 h 957263"/>
              <a:gd name="csX10" fmla="*/ 0 w 2042320"/>
              <a:gd name="csY10" fmla="*/ 883443 h 957263"/>
              <a:gd name="csX0" fmla="*/ 3194845 w 3194845"/>
              <a:gd name="csY0" fmla="*/ 503236 h 957263"/>
              <a:gd name="csX1" fmla="*/ 1077913 w 3194845"/>
              <a:gd name="csY1" fmla="*/ 0 h 957263"/>
              <a:gd name="csX2" fmla="*/ 1022350 w 3194845"/>
              <a:gd name="csY2" fmla="*/ 63501 h 957263"/>
              <a:gd name="csX3" fmla="*/ 966788 w 3194845"/>
              <a:gd name="csY3" fmla="*/ 133350 h 957263"/>
              <a:gd name="csX4" fmla="*/ 961231 w 3194845"/>
              <a:gd name="csY4" fmla="*/ 406400 h 957263"/>
              <a:gd name="csX5" fmla="*/ 886619 w 3194845"/>
              <a:gd name="csY5" fmla="*/ 482599 h 957263"/>
              <a:gd name="csX6" fmla="*/ 746919 w 3194845"/>
              <a:gd name="csY6" fmla="*/ 506412 h 957263"/>
              <a:gd name="csX7" fmla="*/ 515144 w 3194845"/>
              <a:gd name="csY7" fmla="*/ 661986 h 957263"/>
              <a:gd name="csX8" fmla="*/ 322263 w 3194845"/>
              <a:gd name="csY8" fmla="*/ 957263 h 957263"/>
              <a:gd name="csX9" fmla="*/ 81758 w 3194845"/>
              <a:gd name="csY9" fmla="*/ 866775 h 957263"/>
              <a:gd name="csX10" fmla="*/ 0 w 3194845"/>
              <a:gd name="csY10" fmla="*/ 883443 h 957263"/>
              <a:gd name="csX0" fmla="*/ 3194845 w 3194845"/>
              <a:gd name="csY0" fmla="*/ 503236 h 957263"/>
              <a:gd name="csX1" fmla="*/ 1392960 w 3194845"/>
              <a:gd name="csY1" fmla="*/ 80684 h 957263"/>
              <a:gd name="csX2" fmla="*/ 1077913 w 3194845"/>
              <a:gd name="csY2" fmla="*/ 0 h 957263"/>
              <a:gd name="csX3" fmla="*/ 1022350 w 3194845"/>
              <a:gd name="csY3" fmla="*/ 63501 h 957263"/>
              <a:gd name="csX4" fmla="*/ 966788 w 3194845"/>
              <a:gd name="csY4" fmla="*/ 133350 h 957263"/>
              <a:gd name="csX5" fmla="*/ 961231 w 3194845"/>
              <a:gd name="csY5" fmla="*/ 406400 h 957263"/>
              <a:gd name="csX6" fmla="*/ 886619 w 3194845"/>
              <a:gd name="csY6" fmla="*/ 482599 h 957263"/>
              <a:gd name="csX7" fmla="*/ 746919 w 3194845"/>
              <a:gd name="csY7" fmla="*/ 506412 h 957263"/>
              <a:gd name="csX8" fmla="*/ 515144 w 3194845"/>
              <a:gd name="csY8" fmla="*/ 661986 h 957263"/>
              <a:gd name="csX9" fmla="*/ 322263 w 3194845"/>
              <a:gd name="csY9" fmla="*/ 957263 h 957263"/>
              <a:gd name="csX10" fmla="*/ 81758 w 3194845"/>
              <a:gd name="csY10" fmla="*/ 866775 h 957263"/>
              <a:gd name="csX11" fmla="*/ 0 w 3194845"/>
              <a:gd name="csY11" fmla="*/ 883443 h 957263"/>
              <a:gd name="csX0" fmla="*/ 3194845 w 3194845"/>
              <a:gd name="csY0" fmla="*/ 603527 h 1057554"/>
              <a:gd name="csX1" fmla="*/ 1097685 w 3194845"/>
              <a:gd name="csY1" fmla="*/ 0 h 1057554"/>
              <a:gd name="csX2" fmla="*/ 1077913 w 3194845"/>
              <a:gd name="csY2" fmla="*/ 100291 h 1057554"/>
              <a:gd name="csX3" fmla="*/ 1022350 w 3194845"/>
              <a:gd name="csY3" fmla="*/ 163792 h 1057554"/>
              <a:gd name="csX4" fmla="*/ 966788 w 3194845"/>
              <a:gd name="csY4" fmla="*/ 233641 h 1057554"/>
              <a:gd name="csX5" fmla="*/ 961231 w 3194845"/>
              <a:gd name="csY5" fmla="*/ 506691 h 1057554"/>
              <a:gd name="csX6" fmla="*/ 886619 w 3194845"/>
              <a:gd name="csY6" fmla="*/ 582890 h 1057554"/>
              <a:gd name="csX7" fmla="*/ 746919 w 3194845"/>
              <a:gd name="csY7" fmla="*/ 606703 h 1057554"/>
              <a:gd name="csX8" fmla="*/ 515144 w 3194845"/>
              <a:gd name="csY8" fmla="*/ 762277 h 1057554"/>
              <a:gd name="csX9" fmla="*/ 322263 w 3194845"/>
              <a:gd name="csY9" fmla="*/ 1057554 h 1057554"/>
              <a:gd name="csX10" fmla="*/ 81758 w 3194845"/>
              <a:gd name="csY10" fmla="*/ 967066 h 1057554"/>
              <a:gd name="csX11" fmla="*/ 0 w 3194845"/>
              <a:gd name="csY11" fmla="*/ 983734 h 1057554"/>
              <a:gd name="csX0" fmla="*/ 3194845 w 3194845"/>
              <a:gd name="csY0" fmla="*/ 594002 h 1048029"/>
              <a:gd name="csX1" fmla="*/ 1095304 w 3194845"/>
              <a:gd name="csY1" fmla="*/ 0 h 1048029"/>
              <a:gd name="csX2" fmla="*/ 1077913 w 3194845"/>
              <a:gd name="csY2" fmla="*/ 90766 h 1048029"/>
              <a:gd name="csX3" fmla="*/ 1022350 w 3194845"/>
              <a:gd name="csY3" fmla="*/ 154267 h 1048029"/>
              <a:gd name="csX4" fmla="*/ 966788 w 3194845"/>
              <a:gd name="csY4" fmla="*/ 224116 h 1048029"/>
              <a:gd name="csX5" fmla="*/ 961231 w 3194845"/>
              <a:gd name="csY5" fmla="*/ 497166 h 1048029"/>
              <a:gd name="csX6" fmla="*/ 886619 w 3194845"/>
              <a:gd name="csY6" fmla="*/ 573365 h 1048029"/>
              <a:gd name="csX7" fmla="*/ 746919 w 3194845"/>
              <a:gd name="csY7" fmla="*/ 597178 h 1048029"/>
              <a:gd name="csX8" fmla="*/ 515144 w 3194845"/>
              <a:gd name="csY8" fmla="*/ 752752 h 1048029"/>
              <a:gd name="csX9" fmla="*/ 322263 w 3194845"/>
              <a:gd name="csY9" fmla="*/ 1048029 h 1048029"/>
              <a:gd name="csX10" fmla="*/ 81758 w 3194845"/>
              <a:gd name="csY10" fmla="*/ 957541 h 1048029"/>
              <a:gd name="csX11" fmla="*/ 0 w 3194845"/>
              <a:gd name="csY11" fmla="*/ 974209 h 1048029"/>
              <a:gd name="csX0" fmla="*/ 3194845 w 3194845"/>
              <a:gd name="csY0" fmla="*/ 594002 h 1048029"/>
              <a:gd name="csX1" fmla="*/ 1309616 w 3194845"/>
              <a:gd name="csY1" fmla="*/ 59531 h 1048029"/>
              <a:gd name="csX2" fmla="*/ 1095304 w 3194845"/>
              <a:gd name="csY2" fmla="*/ 0 h 1048029"/>
              <a:gd name="csX3" fmla="*/ 1077913 w 3194845"/>
              <a:gd name="csY3" fmla="*/ 90766 h 1048029"/>
              <a:gd name="csX4" fmla="*/ 1022350 w 3194845"/>
              <a:gd name="csY4" fmla="*/ 154267 h 1048029"/>
              <a:gd name="csX5" fmla="*/ 966788 w 3194845"/>
              <a:gd name="csY5" fmla="*/ 224116 h 1048029"/>
              <a:gd name="csX6" fmla="*/ 961231 w 3194845"/>
              <a:gd name="csY6" fmla="*/ 497166 h 1048029"/>
              <a:gd name="csX7" fmla="*/ 886619 w 3194845"/>
              <a:gd name="csY7" fmla="*/ 573365 h 1048029"/>
              <a:gd name="csX8" fmla="*/ 746919 w 3194845"/>
              <a:gd name="csY8" fmla="*/ 597178 h 1048029"/>
              <a:gd name="csX9" fmla="*/ 515144 w 3194845"/>
              <a:gd name="csY9" fmla="*/ 752752 h 1048029"/>
              <a:gd name="csX10" fmla="*/ 322263 w 3194845"/>
              <a:gd name="csY10" fmla="*/ 1048029 h 1048029"/>
              <a:gd name="csX11" fmla="*/ 81758 w 3194845"/>
              <a:gd name="csY11" fmla="*/ 957541 h 1048029"/>
              <a:gd name="csX12" fmla="*/ 0 w 3194845"/>
              <a:gd name="csY12" fmla="*/ 974209 h 1048029"/>
              <a:gd name="csX0" fmla="*/ 3194845 w 3194845"/>
              <a:gd name="csY0" fmla="*/ 610671 h 1064698"/>
              <a:gd name="csX1" fmla="*/ 1271516 w 3194845"/>
              <a:gd name="csY1" fmla="*/ 0 h 1064698"/>
              <a:gd name="csX2" fmla="*/ 1095304 w 3194845"/>
              <a:gd name="csY2" fmla="*/ 16669 h 1064698"/>
              <a:gd name="csX3" fmla="*/ 1077913 w 3194845"/>
              <a:gd name="csY3" fmla="*/ 107435 h 1064698"/>
              <a:gd name="csX4" fmla="*/ 1022350 w 3194845"/>
              <a:gd name="csY4" fmla="*/ 170936 h 1064698"/>
              <a:gd name="csX5" fmla="*/ 966788 w 3194845"/>
              <a:gd name="csY5" fmla="*/ 240785 h 1064698"/>
              <a:gd name="csX6" fmla="*/ 961231 w 3194845"/>
              <a:gd name="csY6" fmla="*/ 513835 h 1064698"/>
              <a:gd name="csX7" fmla="*/ 886619 w 3194845"/>
              <a:gd name="csY7" fmla="*/ 590034 h 1064698"/>
              <a:gd name="csX8" fmla="*/ 746919 w 3194845"/>
              <a:gd name="csY8" fmla="*/ 613847 h 1064698"/>
              <a:gd name="csX9" fmla="*/ 515144 w 3194845"/>
              <a:gd name="csY9" fmla="*/ 769421 h 1064698"/>
              <a:gd name="csX10" fmla="*/ 322263 w 3194845"/>
              <a:gd name="csY10" fmla="*/ 1064698 h 1064698"/>
              <a:gd name="csX11" fmla="*/ 81758 w 3194845"/>
              <a:gd name="csY11" fmla="*/ 974210 h 1064698"/>
              <a:gd name="csX12" fmla="*/ 0 w 3194845"/>
              <a:gd name="csY12" fmla="*/ 990878 h 1064698"/>
              <a:gd name="csX0" fmla="*/ 3194845 w 3194845"/>
              <a:gd name="csY0" fmla="*/ 610671 h 1064698"/>
              <a:gd name="csX1" fmla="*/ 1523929 w 3194845"/>
              <a:gd name="csY1" fmla="*/ 73819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385817 w 3194845"/>
              <a:gd name="csY1" fmla="*/ 38100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552504 w 3194845"/>
              <a:gd name="csY1" fmla="*/ 92869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512022 w 3194845"/>
              <a:gd name="csY1" fmla="*/ 138113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692998 w 3194845"/>
              <a:gd name="csY1" fmla="*/ 190500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654898 w 3194845"/>
              <a:gd name="csY1" fmla="*/ 142875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995416 w 3194845"/>
              <a:gd name="csY1" fmla="*/ 240506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812059 w 3194845"/>
              <a:gd name="csY1" fmla="*/ 285750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945410 w 3194845"/>
              <a:gd name="csY1" fmla="*/ 314325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1912072 w 3194845"/>
              <a:gd name="csY1" fmla="*/ 297656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2021610 w 3194845"/>
              <a:gd name="csY1" fmla="*/ 323850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23991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33516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271641 w 3194845"/>
              <a:gd name="csY1" fmla="*/ 304800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131147 w 3194845"/>
              <a:gd name="csY1" fmla="*/ 364331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314504 w 3194845"/>
              <a:gd name="csY1" fmla="*/ 400050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362129 w 3194845"/>
              <a:gd name="csY1" fmla="*/ 333375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855048 w 3194845"/>
              <a:gd name="csY1" fmla="*/ 50006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2931248 w 3194845"/>
              <a:gd name="csY1" fmla="*/ 44291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3012210 w 3194845"/>
              <a:gd name="csY1" fmla="*/ 490537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194845 w 3194845"/>
              <a:gd name="csY0" fmla="*/ 610671 h 1064698"/>
              <a:gd name="csX1" fmla="*/ 3016972 w 3194845"/>
              <a:gd name="csY1" fmla="*/ 507205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211514 w 3211514"/>
              <a:gd name="csY0" fmla="*/ 622578 h 1064698"/>
              <a:gd name="csX1" fmla="*/ 3016972 w 3211514"/>
              <a:gd name="csY1" fmla="*/ 507205 h 1064698"/>
              <a:gd name="csX2" fmla="*/ 2931248 w 3211514"/>
              <a:gd name="csY2" fmla="*/ 442912 h 1064698"/>
              <a:gd name="csX3" fmla="*/ 2362129 w 3211514"/>
              <a:gd name="csY3" fmla="*/ 333375 h 1064698"/>
              <a:gd name="csX4" fmla="*/ 2131147 w 3211514"/>
              <a:gd name="csY4" fmla="*/ 364331 h 1064698"/>
              <a:gd name="csX5" fmla="*/ 2033516 w 3211514"/>
              <a:gd name="csY5" fmla="*/ 226219 h 1064698"/>
              <a:gd name="csX6" fmla="*/ 1912072 w 3211514"/>
              <a:gd name="csY6" fmla="*/ 297656 h 1064698"/>
              <a:gd name="csX7" fmla="*/ 1812059 w 3211514"/>
              <a:gd name="csY7" fmla="*/ 285750 h 1064698"/>
              <a:gd name="csX8" fmla="*/ 1654898 w 3211514"/>
              <a:gd name="csY8" fmla="*/ 142875 h 1064698"/>
              <a:gd name="csX9" fmla="*/ 1512022 w 3211514"/>
              <a:gd name="csY9" fmla="*/ 138113 h 1064698"/>
              <a:gd name="csX10" fmla="*/ 1385817 w 3211514"/>
              <a:gd name="csY10" fmla="*/ 38100 h 1064698"/>
              <a:gd name="csX11" fmla="*/ 1271516 w 3211514"/>
              <a:gd name="csY11" fmla="*/ 0 h 1064698"/>
              <a:gd name="csX12" fmla="*/ 1095304 w 3211514"/>
              <a:gd name="csY12" fmla="*/ 16669 h 1064698"/>
              <a:gd name="csX13" fmla="*/ 1077913 w 3211514"/>
              <a:gd name="csY13" fmla="*/ 107435 h 1064698"/>
              <a:gd name="csX14" fmla="*/ 1022350 w 3211514"/>
              <a:gd name="csY14" fmla="*/ 170936 h 1064698"/>
              <a:gd name="csX15" fmla="*/ 966788 w 3211514"/>
              <a:gd name="csY15" fmla="*/ 240785 h 1064698"/>
              <a:gd name="csX16" fmla="*/ 961231 w 3211514"/>
              <a:gd name="csY16" fmla="*/ 513835 h 1064698"/>
              <a:gd name="csX17" fmla="*/ 886619 w 3211514"/>
              <a:gd name="csY17" fmla="*/ 590034 h 1064698"/>
              <a:gd name="csX18" fmla="*/ 746919 w 3211514"/>
              <a:gd name="csY18" fmla="*/ 613847 h 1064698"/>
              <a:gd name="csX19" fmla="*/ 515144 w 3211514"/>
              <a:gd name="csY19" fmla="*/ 769421 h 1064698"/>
              <a:gd name="csX20" fmla="*/ 322263 w 3211514"/>
              <a:gd name="csY20" fmla="*/ 1064698 h 1064698"/>
              <a:gd name="csX21" fmla="*/ 81758 w 3211514"/>
              <a:gd name="csY21" fmla="*/ 974210 h 1064698"/>
              <a:gd name="csX22" fmla="*/ 0 w 3211514"/>
              <a:gd name="csY22" fmla="*/ 990878 h 1064698"/>
              <a:gd name="csX0" fmla="*/ 3211514 w 3211514"/>
              <a:gd name="csY0" fmla="*/ 627340 h 1069460"/>
              <a:gd name="csX1" fmla="*/ 3016972 w 3211514"/>
              <a:gd name="csY1" fmla="*/ 511967 h 1069460"/>
              <a:gd name="csX2" fmla="*/ 2931248 w 3211514"/>
              <a:gd name="csY2" fmla="*/ 447674 h 1069460"/>
              <a:gd name="csX3" fmla="*/ 2362129 w 3211514"/>
              <a:gd name="csY3" fmla="*/ 338137 h 1069460"/>
              <a:gd name="csX4" fmla="*/ 2131147 w 3211514"/>
              <a:gd name="csY4" fmla="*/ 369093 h 1069460"/>
              <a:gd name="csX5" fmla="*/ 2033516 w 3211514"/>
              <a:gd name="csY5" fmla="*/ 230981 h 1069460"/>
              <a:gd name="csX6" fmla="*/ 1912072 w 3211514"/>
              <a:gd name="csY6" fmla="*/ 302418 h 1069460"/>
              <a:gd name="csX7" fmla="*/ 1812059 w 3211514"/>
              <a:gd name="csY7" fmla="*/ 290512 h 1069460"/>
              <a:gd name="csX8" fmla="*/ 1654898 w 3211514"/>
              <a:gd name="csY8" fmla="*/ 147637 h 1069460"/>
              <a:gd name="csX9" fmla="*/ 1512022 w 3211514"/>
              <a:gd name="csY9" fmla="*/ 142875 h 1069460"/>
              <a:gd name="csX10" fmla="*/ 1385817 w 3211514"/>
              <a:gd name="csY10" fmla="*/ 42862 h 1069460"/>
              <a:gd name="csX11" fmla="*/ 1271516 w 3211514"/>
              <a:gd name="csY11" fmla="*/ 4762 h 1069460"/>
              <a:gd name="csX12" fmla="*/ 1102448 w 3211514"/>
              <a:gd name="csY12" fmla="*/ 0 h 1069460"/>
              <a:gd name="csX13" fmla="*/ 1077913 w 3211514"/>
              <a:gd name="csY13" fmla="*/ 112197 h 1069460"/>
              <a:gd name="csX14" fmla="*/ 1022350 w 3211514"/>
              <a:gd name="csY14" fmla="*/ 175698 h 1069460"/>
              <a:gd name="csX15" fmla="*/ 966788 w 3211514"/>
              <a:gd name="csY15" fmla="*/ 245547 h 1069460"/>
              <a:gd name="csX16" fmla="*/ 961231 w 3211514"/>
              <a:gd name="csY16" fmla="*/ 518597 h 1069460"/>
              <a:gd name="csX17" fmla="*/ 886619 w 3211514"/>
              <a:gd name="csY17" fmla="*/ 594796 h 1069460"/>
              <a:gd name="csX18" fmla="*/ 746919 w 3211514"/>
              <a:gd name="csY18" fmla="*/ 618609 h 1069460"/>
              <a:gd name="csX19" fmla="*/ 515144 w 3211514"/>
              <a:gd name="csY19" fmla="*/ 774183 h 1069460"/>
              <a:gd name="csX20" fmla="*/ 322263 w 3211514"/>
              <a:gd name="csY20" fmla="*/ 1069460 h 1069460"/>
              <a:gd name="csX21" fmla="*/ 81758 w 3211514"/>
              <a:gd name="csY21" fmla="*/ 978972 h 1069460"/>
              <a:gd name="csX22" fmla="*/ 0 w 3211514"/>
              <a:gd name="csY22" fmla="*/ 995640 h 10694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211514" h="1069460">
                <a:moveTo>
                  <a:pt x="3211514" y="627340"/>
                </a:moveTo>
                <a:lnTo>
                  <a:pt x="3016972" y="511967"/>
                </a:lnTo>
                <a:lnTo>
                  <a:pt x="2931248" y="447674"/>
                </a:lnTo>
                <a:lnTo>
                  <a:pt x="2362129" y="338137"/>
                </a:lnTo>
                <a:lnTo>
                  <a:pt x="2131147" y="369093"/>
                </a:lnTo>
                <a:lnTo>
                  <a:pt x="2033516" y="230981"/>
                </a:lnTo>
                <a:lnTo>
                  <a:pt x="1912072" y="302418"/>
                </a:lnTo>
                <a:lnTo>
                  <a:pt x="1812059" y="290512"/>
                </a:lnTo>
                <a:lnTo>
                  <a:pt x="1654898" y="147637"/>
                </a:lnTo>
                <a:lnTo>
                  <a:pt x="1512022" y="142875"/>
                </a:lnTo>
                <a:lnTo>
                  <a:pt x="1385817" y="42862"/>
                </a:lnTo>
                <a:lnTo>
                  <a:pt x="1271516" y="4762"/>
                </a:lnTo>
                <a:lnTo>
                  <a:pt x="1102448" y="0"/>
                </a:lnTo>
                <a:lnTo>
                  <a:pt x="1077913" y="112197"/>
                </a:lnTo>
                <a:lnTo>
                  <a:pt x="1022350" y="175698"/>
                </a:lnTo>
                <a:lnTo>
                  <a:pt x="966788" y="245547"/>
                </a:lnTo>
                <a:lnTo>
                  <a:pt x="961231" y="518597"/>
                </a:lnTo>
                <a:lnTo>
                  <a:pt x="886619" y="594796"/>
                </a:lnTo>
                <a:lnTo>
                  <a:pt x="746919" y="618609"/>
                </a:lnTo>
                <a:lnTo>
                  <a:pt x="515144" y="774183"/>
                </a:lnTo>
                <a:lnTo>
                  <a:pt x="322263" y="1069460"/>
                </a:lnTo>
                <a:lnTo>
                  <a:pt x="81758" y="978972"/>
                </a:lnTo>
                <a:cubicBezTo>
                  <a:pt x="46039" y="989820"/>
                  <a:pt x="35719" y="984792"/>
                  <a:pt x="0" y="995640"/>
                </a:cubicBez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A005184D-6B1A-3E03-090E-A2751CEC36F7}"/>
              </a:ext>
            </a:extLst>
          </p:cNvPr>
          <p:cNvSpPr/>
          <p:nvPr/>
        </p:nvSpPr>
        <p:spPr>
          <a:xfrm>
            <a:off x="5330817" y="2568808"/>
            <a:ext cx="1655772" cy="1526380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  <a:gd name="csX0" fmla="*/ 0 w 258763"/>
              <a:gd name="csY0" fmla="*/ 0 h 682625"/>
              <a:gd name="csX1" fmla="*/ 258763 w 258763"/>
              <a:gd name="csY1" fmla="*/ 269082 h 682625"/>
              <a:gd name="csX2" fmla="*/ 114300 w 258763"/>
              <a:gd name="csY2" fmla="*/ 682625 h 682625"/>
              <a:gd name="csX0" fmla="*/ 147638 w 147638"/>
              <a:gd name="csY0" fmla="*/ 0 h 461169"/>
              <a:gd name="csX1" fmla="*/ 144463 w 147638"/>
              <a:gd name="csY1" fmla="*/ 47626 h 461169"/>
              <a:gd name="csX2" fmla="*/ 0 w 147638"/>
              <a:gd name="csY2" fmla="*/ 461169 h 46116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0 w 115888"/>
              <a:gd name="csY2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62716 w 115888"/>
              <a:gd name="csY2" fmla="*/ 306156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24616 w 115888"/>
              <a:gd name="csY2" fmla="*/ 328381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72241 w 115888"/>
              <a:gd name="csY2" fmla="*/ 169631 h 594519"/>
              <a:gd name="csX3" fmla="*/ 24616 w 115888"/>
              <a:gd name="csY3" fmla="*/ 328381 h 594519"/>
              <a:gd name="csX4" fmla="*/ 0 w 115888"/>
              <a:gd name="csY4" fmla="*/ 594519 h 594519"/>
              <a:gd name="csX0" fmla="*/ 266663 w 266663"/>
              <a:gd name="csY0" fmla="*/ 0 h 594519"/>
              <a:gd name="csX1" fmla="*/ 263488 w 266663"/>
              <a:gd name="csY1" fmla="*/ 47626 h 594519"/>
              <a:gd name="csX2" fmla="*/ 766 w 266663"/>
              <a:gd name="csY2" fmla="*/ 296631 h 594519"/>
              <a:gd name="csX3" fmla="*/ 175391 w 266663"/>
              <a:gd name="csY3" fmla="*/ 328381 h 594519"/>
              <a:gd name="csX4" fmla="*/ 150775 w 266663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7694"/>
              <a:gd name="csX1" fmla="*/ 262722 w 265897"/>
              <a:gd name="csY1" fmla="*/ 47626 h 597694"/>
              <a:gd name="csX2" fmla="*/ 0 w 265897"/>
              <a:gd name="csY2" fmla="*/ 296631 h 597694"/>
              <a:gd name="csX3" fmla="*/ 174625 w 265897"/>
              <a:gd name="csY3" fmla="*/ 315681 h 597694"/>
              <a:gd name="csX4" fmla="*/ 137309 w 265897"/>
              <a:gd name="csY4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36526 w 265897"/>
              <a:gd name="csY2" fmla="*/ 163280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38101 w 265897"/>
              <a:gd name="csY2" fmla="*/ 102955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77801 w 265897"/>
              <a:gd name="csY2" fmla="*/ 743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84151 w 265897"/>
              <a:gd name="csY2" fmla="*/ 1124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332572 w 332572"/>
              <a:gd name="csY0" fmla="*/ 0 h 992981"/>
              <a:gd name="csX1" fmla="*/ 262722 w 332572"/>
              <a:gd name="csY1" fmla="*/ 442913 h 992981"/>
              <a:gd name="csX2" fmla="*/ 184151 w 332572"/>
              <a:gd name="csY2" fmla="*/ 507767 h 992981"/>
              <a:gd name="csX3" fmla="*/ 38101 w 332572"/>
              <a:gd name="csY3" fmla="*/ 498242 h 992981"/>
              <a:gd name="csX4" fmla="*/ 0 w 332572"/>
              <a:gd name="csY4" fmla="*/ 691918 h 992981"/>
              <a:gd name="csX5" fmla="*/ 174625 w 332572"/>
              <a:gd name="csY5" fmla="*/ 710968 h 992981"/>
              <a:gd name="csX6" fmla="*/ 137309 w 332572"/>
              <a:gd name="csY6" fmla="*/ 992981 h 992981"/>
              <a:gd name="csX0" fmla="*/ 0 w 1587500"/>
              <a:gd name="csY0" fmla="*/ 0 h 1540668"/>
              <a:gd name="csX1" fmla="*/ 1587500 w 1587500"/>
              <a:gd name="csY1" fmla="*/ 990600 h 1540668"/>
              <a:gd name="csX2" fmla="*/ 1508929 w 1587500"/>
              <a:gd name="csY2" fmla="*/ 1055454 h 1540668"/>
              <a:gd name="csX3" fmla="*/ 1362879 w 1587500"/>
              <a:gd name="csY3" fmla="*/ 1045929 h 1540668"/>
              <a:gd name="csX4" fmla="*/ 1324778 w 1587500"/>
              <a:gd name="csY4" fmla="*/ 1239605 h 1540668"/>
              <a:gd name="csX5" fmla="*/ 1499403 w 1587500"/>
              <a:gd name="csY5" fmla="*/ 1258655 h 1540668"/>
              <a:gd name="csX6" fmla="*/ 1462087 w 1587500"/>
              <a:gd name="csY6" fmla="*/ 1540668 h 1540668"/>
              <a:gd name="csX0" fmla="*/ 0 w 1587500"/>
              <a:gd name="csY0" fmla="*/ 0 h 1540668"/>
              <a:gd name="csX1" fmla="*/ 872341 w 1587500"/>
              <a:gd name="csY1" fmla="*/ 545868 h 1540668"/>
              <a:gd name="csX2" fmla="*/ 1587500 w 1587500"/>
              <a:gd name="csY2" fmla="*/ 990600 h 1540668"/>
              <a:gd name="csX3" fmla="*/ 1508929 w 1587500"/>
              <a:gd name="csY3" fmla="*/ 1055454 h 1540668"/>
              <a:gd name="csX4" fmla="*/ 1362879 w 1587500"/>
              <a:gd name="csY4" fmla="*/ 1045929 h 1540668"/>
              <a:gd name="csX5" fmla="*/ 1324778 w 1587500"/>
              <a:gd name="csY5" fmla="*/ 1239605 h 1540668"/>
              <a:gd name="csX6" fmla="*/ 1499403 w 1587500"/>
              <a:gd name="csY6" fmla="*/ 1258655 h 1540668"/>
              <a:gd name="csX7" fmla="*/ 1462087 w 1587500"/>
              <a:gd name="csY7" fmla="*/ 1540668 h 1540668"/>
              <a:gd name="csX0" fmla="*/ 0 w 1672441"/>
              <a:gd name="csY0" fmla="*/ 0 h 1540668"/>
              <a:gd name="csX1" fmla="*/ 1672441 w 1672441"/>
              <a:gd name="csY1" fmla="*/ 545868 h 1540668"/>
              <a:gd name="csX2" fmla="*/ 1587500 w 1672441"/>
              <a:gd name="csY2" fmla="*/ 990600 h 1540668"/>
              <a:gd name="csX3" fmla="*/ 1508929 w 1672441"/>
              <a:gd name="csY3" fmla="*/ 1055454 h 1540668"/>
              <a:gd name="csX4" fmla="*/ 1362879 w 1672441"/>
              <a:gd name="csY4" fmla="*/ 1045929 h 1540668"/>
              <a:gd name="csX5" fmla="*/ 1324778 w 1672441"/>
              <a:gd name="csY5" fmla="*/ 1239605 h 1540668"/>
              <a:gd name="csX6" fmla="*/ 1499403 w 1672441"/>
              <a:gd name="csY6" fmla="*/ 1258655 h 1540668"/>
              <a:gd name="csX7" fmla="*/ 1462087 w 1672441"/>
              <a:gd name="csY7" fmla="*/ 1540668 h 1540668"/>
              <a:gd name="csX0" fmla="*/ 0 w 1672441"/>
              <a:gd name="csY0" fmla="*/ 0 h 1540668"/>
              <a:gd name="csX1" fmla="*/ 1558141 w 1672441"/>
              <a:gd name="csY1" fmla="*/ 512530 h 1540668"/>
              <a:gd name="csX2" fmla="*/ 1672441 w 1672441"/>
              <a:gd name="csY2" fmla="*/ 545868 h 1540668"/>
              <a:gd name="csX3" fmla="*/ 1587500 w 1672441"/>
              <a:gd name="csY3" fmla="*/ 990600 h 1540668"/>
              <a:gd name="csX4" fmla="*/ 1508929 w 1672441"/>
              <a:gd name="csY4" fmla="*/ 1055454 h 1540668"/>
              <a:gd name="csX5" fmla="*/ 1362879 w 1672441"/>
              <a:gd name="csY5" fmla="*/ 1045929 h 1540668"/>
              <a:gd name="csX6" fmla="*/ 1324778 w 1672441"/>
              <a:gd name="csY6" fmla="*/ 1239605 h 1540668"/>
              <a:gd name="csX7" fmla="*/ 1499403 w 1672441"/>
              <a:gd name="csY7" fmla="*/ 1258655 h 1540668"/>
              <a:gd name="csX8" fmla="*/ 1462087 w 1672441"/>
              <a:gd name="csY8" fmla="*/ 1540668 h 1540668"/>
              <a:gd name="csX0" fmla="*/ 0 w 1672441"/>
              <a:gd name="csY0" fmla="*/ 0 h 1540668"/>
              <a:gd name="csX1" fmla="*/ 1567666 w 1672441"/>
              <a:gd name="csY1" fmla="*/ 460142 h 1540668"/>
              <a:gd name="csX2" fmla="*/ 1672441 w 1672441"/>
              <a:gd name="csY2" fmla="*/ 545868 h 1540668"/>
              <a:gd name="csX3" fmla="*/ 1587500 w 1672441"/>
              <a:gd name="csY3" fmla="*/ 990600 h 1540668"/>
              <a:gd name="csX4" fmla="*/ 1508929 w 1672441"/>
              <a:gd name="csY4" fmla="*/ 1055454 h 1540668"/>
              <a:gd name="csX5" fmla="*/ 1362879 w 1672441"/>
              <a:gd name="csY5" fmla="*/ 1045929 h 1540668"/>
              <a:gd name="csX6" fmla="*/ 1324778 w 1672441"/>
              <a:gd name="csY6" fmla="*/ 1239605 h 1540668"/>
              <a:gd name="csX7" fmla="*/ 1499403 w 1672441"/>
              <a:gd name="csY7" fmla="*/ 1258655 h 1540668"/>
              <a:gd name="csX8" fmla="*/ 1462087 w 1672441"/>
              <a:gd name="csY8" fmla="*/ 1540668 h 1540668"/>
              <a:gd name="csX0" fmla="*/ 0 w 1672441"/>
              <a:gd name="csY0" fmla="*/ 0 h 1540668"/>
              <a:gd name="csX1" fmla="*/ 1143803 w 1672441"/>
              <a:gd name="csY1" fmla="*/ 341080 h 1540668"/>
              <a:gd name="csX2" fmla="*/ 1567666 w 1672441"/>
              <a:gd name="csY2" fmla="*/ 460142 h 1540668"/>
              <a:gd name="csX3" fmla="*/ 1672441 w 1672441"/>
              <a:gd name="csY3" fmla="*/ 545868 h 1540668"/>
              <a:gd name="csX4" fmla="*/ 1587500 w 1672441"/>
              <a:gd name="csY4" fmla="*/ 990600 h 1540668"/>
              <a:gd name="csX5" fmla="*/ 1508929 w 1672441"/>
              <a:gd name="csY5" fmla="*/ 1055454 h 1540668"/>
              <a:gd name="csX6" fmla="*/ 1362879 w 1672441"/>
              <a:gd name="csY6" fmla="*/ 1045929 h 1540668"/>
              <a:gd name="csX7" fmla="*/ 1324778 w 1672441"/>
              <a:gd name="csY7" fmla="*/ 1239605 h 1540668"/>
              <a:gd name="csX8" fmla="*/ 1499403 w 1672441"/>
              <a:gd name="csY8" fmla="*/ 1258655 h 1540668"/>
              <a:gd name="csX9" fmla="*/ 1462087 w 1672441"/>
              <a:gd name="csY9" fmla="*/ 1540668 h 1540668"/>
              <a:gd name="csX0" fmla="*/ 0 w 1672441"/>
              <a:gd name="csY0" fmla="*/ 0 h 1540668"/>
              <a:gd name="csX1" fmla="*/ 1250959 w 1672441"/>
              <a:gd name="csY1" fmla="*/ 417280 h 1540668"/>
              <a:gd name="csX2" fmla="*/ 1567666 w 1672441"/>
              <a:gd name="csY2" fmla="*/ 460142 h 1540668"/>
              <a:gd name="csX3" fmla="*/ 1672441 w 1672441"/>
              <a:gd name="csY3" fmla="*/ 545868 h 1540668"/>
              <a:gd name="csX4" fmla="*/ 1587500 w 1672441"/>
              <a:gd name="csY4" fmla="*/ 990600 h 1540668"/>
              <a:gd name="csX5" fmla="*/ 1508929 w 1672441"/>
              <a:gd name="csY5" fmla="*/ 1055454 h 1540668"/>
              <a:gd name="csX6" fmla="*/ 1362879 w 1672441"/>
              <a:gd name="csY6" fmla="*/ 1045929 h 1540668"/>
              <a:gd name="csX7" fmla="*/ 1324778 w 1672441"/>
              <a:gd name="csY7" fmla="*/ 1239605 h 1540668"/>
              <a:gd name="csX8" fmla="*/ 1499403 w 1672441"/>
              <a:gd name="csY8" fmla="*/ 1258655 h 1540668"/>
              <a:gd name="csX9" fmla="*/ 1462087 w 1672441"/>
              <a:gd name="csY9" fmla="*/ 1540668 h 1540668"/>
              <a:gd name="csX0" fmla="*/ 0 w 1672441"/>
              <a:gd name="csY0" fmla="*/ 0 h 1540668"/>
              <a:gd name="csX1" fmla="*/ 996166 w 1672441"/>
              <a:gd name="csY1" fmla="*/ 336318 h 1540668"/>
              <a:gd name="csX2" fmla="*/ 1250959 w 1672441"/>
              <a:gd name="csY2" fmla="*/ 417280 h 1540668"/>
              <a:gd name="csX3" fmla="*/ 1567666 w 1672441"/>
              <a:gd name="csY3" fmla="*/ 460142 h 1540668"/>
              <a:gd name="csX4" fmla="*/ 1672441 w 1672441"/>
              <a:gd name="csY4" fmla="*/ 545868 h 1540668"/>
              <a:gd name="csX5" fmla="*/ 1587500 w 1672441"/>
              <a:gd name="csY5" fmla="*/ 990600 h 1540668"/>
              <a:gd name="csX6" fmla="*/ 1508929 w 1672441"/>
              <a:gd name="csY6" fmla="*/ 1055454 h 1540668"/>
              <a:gd name="csX7" fmla="*/ 1362879 w 1672441"/>
              <a:gd name="csY7" fmla="*/ 1045929 h 1540668"/>
              <a:gd name="csX8" fmla="*/ 1324778 w 1672441"/>
              <a:gd name="csY8" fmla="*/ 1239605 h 1540668"/>
              <a:gd name="csX9" fmla="*/ 1499403 w 1672441"/>
              <a:gd name="csY9" fmla="*/ 1258655 h 1540668"/>
              <a:gd name="csX10" fmla="*/ 1462087 w 1672441"/>
              <a:gd name="csY10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250959 w 1672441"/>
              <a:gd name="csY2" fmla="*/ 417280 h 1540668"/>
              <a:gd name="csX3" fmla="*/ 1567666 w 1672441"/>
              <a:gd name="csY3" fmla="*/ 460142 h 1540668"/>
              <a:gd name="csX4" fmla="*/ 1672441 w 1672441"/>
              <a:gd name="csY4" fmla="*/ 545868 h 1540668"/>
              <a:gd name="csX5" fmla="*/ 1587500 w 1672441"/>
              <a:gd name="csY5" fmla="*/ 990600 h 1540668"/>
              <a:gd name="csX6" fmla="*/ 1508929 w 1672441"/>
              <a:gd name="csY6" fmla="*/ 1055454 h 1540668"/>
              <a:gd name="csX7" fmla="*/ 1362879 w 1672441"/>
              <a:gd name="csY7" fmla="*/ 1045929 h 1540668"/>
              <a:gd name="csX8" fmla="*/ 1324778 w 1672441"/>
              <a:gd name="csY8" fmla="*/ 1239605 h 1540668"/>
              <a:gd name="csX9" fmla="*/ 1499403 w 1672441"/>
              <a:gd name="csY9" fmla="*/ 1258655 h 1540668"/>
              <a:gd name="csX10" fmla="*/ 1462087 w 1672441"/>
              <a:gd name="csY10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131897 w 1672441"/>
              <a:gd name="csY2" fmla="*/ 281549 h 1540668"/>
              <a:gd name="csX3" fmla="*/ 1250959 w 1672441"/>
              <a:gd name="csY3" fmla="*/ 417280 h 1540668"/>
              <a:gd name="csX4" fmla="*/ 1567666 w 1672441"/>
              <a:gd name="csY4" fmla="*/ 460142 h 1540668"/>
              <a:gd name="csX5" fmla="*/ 1672441 w 1672441"/>
              <a:gd name="csY5" fmla="*/ 545868 h 1540668"/>
              <a:gd name="csX6" fmla="*/ 1587500 w 1672441"/>
              <a:gd name="csY6" fmla="*/ 990600 h 1540668"/>
              <a:gd name="csX7" fmla="*/ 1508929 w 1672441"/>
              <a:gd name="csY7" fmla="*/ 1055454 h 1540668"/>
              <a:gd name="csX8" fmla="*/ 1362879 w 1672441"/>
              <a:gd name="csY8" fmla="*/ 1045929 h 1540668"/>
              <a:gd name="csX9" fmla="*/ 1324778 w 1672441"/>
              <a:gd name="csY9" fmla="*/ 1239605 h 1540668"/>
              <a:gd name="csX10" fmla="*/ 1499403 w 1672441"/>
              <a:gd name="csY10" fmla="*/ 1258655 h 1540668"/>
              <a:gd name="csX11" fmla="*/ 1462087 w 1672441"/>
              <a:gd name="csY11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010453 w 1672441"/>
              <a:gd name="csY2" fmla="*/ 338699 h 1540668"/>
              <a:gd name="csX3" fmla="*/ 1250959 w 1672441"/>
              <a:gd name="csY3" fmla="*/ 417280 h 1540668"/>
              <a:gd name="csX4" fmla="*/ 1567666 w 1672441"/>
              <a:gd name="csY4" fmla="*/ 460142 h 1540668"/>
              <a:gd name="csX5" fmla="*/ 1672441 w 1672441"/>
              <a:gd name="csY5" fmla="*/ 545868 h 1540668"/>
              <a:gd name="csX6" fmla="*/ 1587500 w 1672441"/>
              <a:gd name="csY6" fmla="*/ 990600 h 1540668"/>
              <a:gd name="csX7" fmla="*/ 1508929 w 1672441"/>
              <a:gd name="csY7" fmla="*/ 1055454 h 1540668"/>
              <a:gd name="csX8" fmla="*/ 1362879 w 1672441"/>
              <a:gd name="csY8" fmla="*/ 1045929 h 1540668"/>
              <a:gd name="csX9" fmla="*/ 1324778 w 1672441"/>
              <a:gd name="csY9" fmla="*/ 1239605 h 1540668"/>
              <a:gd name="csX10" fmla="*/ 1499403 w 1672441"/>
              <a:gd name="csY10" fmla="*/ 1258655 h 1540668"/>
              <a:gd name="csX11" fmla="*/ 1462087 w 1672441"/>
              <a:gd name="csY11" fmla="*/ 1540668 h 1540668"/>
              <a:gd name="csX0" fmla="*/ 0 w 1655772"/>
              <a:gd name="csY0" fmla="*/ 0 h 1526380"/>
              <a:gd name="csX1" fmla="*/ 1019978 w 1655772"/>
              <a:gd name="csY1" fmla="*/ 169630 h 1526380"/>
              <a:gd name="csX2" fmla="*/ 993784 w 1655772"/>
              <a:gd name="csY2" fmla="*/ 324411 h 1526380"/>
              <a:gd name="csX3" fmla="*/ 1234290 w 1655772"/>
              <a:gd name="csY3" fmla="*/ 402992 h 1526380"/>
              <a:gd name="csX4" fmla="*/ 1550997 w 1655772"/>
              <a:gd name="csY4" fmla="*/ 445854 h 1526380"/>
              <a:gd name="csX5" fmla="*/ 1655772 w 1655772"/>
              <a:gd name="csY5" fmla="*/ 531580 h 1526380"/>
              <a:gd name="csX6" fmla="*/ 1570831 w 1655772"/>
              <a:gd name="csY6" fmla="*/ 976312 h 1526380"/>
              <a:gd name="csX7" fmla="*/ 1492260 w 1655772"/>
              <a:gd name="csY7" fmla="*/ 1041166 h 1526380"/>
              <a:gd name="csX8" fmla="*/ 1346210 w 1655772"/>
              <a:gd name="csY8" fmla="*/ 1031641 h 1526380"/>
              <a:gd name="csX9" fmla="*/ 1308109 w 1655772"/>
              <a:gd name="csY9" fmla="*/ 1225317 h 1526380"/>
              <a:gd name="csX10" fmla="*/ 1482734 w 1655772"/>
              <a:gd name="csY10" fmla="*/ 1244367 h 1526380"/>
              <a:gd name="csX11" fmla="*/ 1445418 w 1655772"/>
              <a:gd name="csY11" fmla="*/ 1526380 h 15263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1655772" h="1526380">
                <a:moveTo>
                  <a:pt x="0" y="0"/>
                </a:moveTo>
                <a:lnTo>
                  <a:pt x="1019978" y="169630"/>
                </a:lnTo>
                <a:lnTo>
                  <a:pt x="993784" y="324411"/>
                </a:lnTo>
                <a:lnTo>
                  <a:pt x="1234290" y="402992"/>
                </a:lnTo>
                <a:lnTo>
                  <a:pt x="1550997" y="445854"/>
                </a:lnTo>
                <a:lnTo>
                  <a:pt x="1655772" y="531580"/>
                </a:lnTo>
                <a:lnTo>
                  <a:pt x="1570831" y="976312"/>
                </a:lnTo>
                <a:lnTo>
                  <a:pt x="1492260" y="1041166"/>
                </a:lnTo>
                <a:lnTo>
                  <a:pt x="1346210" y="1031641"/>
                </a:lnTo>
                <a:lnTo>
                  <a:pt x="1308109" y="1225317"/>
                </a:lnTo>
                <a:lnTo>
                  <a:pt x="1482734" y="1244367"/>
                </a:lnTo>
                <a:lnTo>
                  <a:pt x="1445418" y="1526380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CA615022-775E-9D5D-C5F7-C02744C2B6EA}"/>
              </a:ext>
            </a:extLst>
          </p:cNvPr>
          <p:cNvSpPr/>
          <p:nvPr/>
        </p:nvSpPr>
        <p:spPr>
          <a:xfrm>
            <a:off x="1804986" y="2176463"/>
            <a:ext cx="3477420" cy="739774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0 w 3477420"/>
              <a:gd name="csY10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400177 w 3477420"/>
              <a:gd name="csY10" fmla="*/ 416718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385889 w 3477420"/>
              <a:gd name="csY11" fmla="*/ 421481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831058 w 3477420"/>
              <a:gd name="csY12" fmla="*/ 581025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976314 w 3477420"/>
              <a:gd name="csY12" fmla="*/ 709613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288258 w 3477420"/>
              <a:gd name="csY12" fmla="*/ 557212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71577 w 3477420"/>
              <a:gd name="csY12" fmla="*/ 681037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69195 w 3477420"/>
              <a:gd name="csY12" fmla="*/ 669131 h 739774"/>
              <a:gd name="csX13" fmla="*/ 976314 w 3477420"/>
              <a:gd name="csY13" fmla="*/ 709613 h 739774"/>
              <a:gd name="csX14" fmla="*/ 0 w 3477420"/>
              <a:gd name="csY14" fmla="*/ 739774 h 7397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3477420" h="739774">
                <a:moveTo>
                  <a:pt x="3477420" y="382587"/>
                </a:moveTo>
                <a:lnTo>
                  <a:pt x="3008313" y="298450"/>
                </a:lnTo>
                <a:lnTo>
                  <a:pt x="2521744" y="26194"/>
                </a:lnTo>
                <a:lnTo>
                  <a:pt x="2393157" y="0"/>
                </a:lnTo>
                <a:lnTo>
                  <a:pt x="2190750" y="47625"/>
                </a:lnTo>
                <a:lnTo>
                  <a:pt x="2144713" y="12699"/>
                </a:lnTo>
                <a:lnTo>
                  <a:pt x="2090738" y="39687"/>
                </a:lnTo>
                <a:lnTo>
                  <a:pt x="2081213" y="96836"/>
                </a:lnTo>
                <a:lnTo>
                  <a:pt x="1669257" y="433388"/>
                </a:lnTo>
                <a:lnTo>
                  <a:pt x="1619252" y="361950"/>
                </a:lnTo>
                <a:lnTo>
                  <a:pt x="1509715" y="385763"/>
                </a:lnTo>
                <a:lnTo>
                  <a:pt x="1516858" y="452438"/>
                </a:lnTo>
                <a:lnTo>
                  <a:pt x="1169195" y="669131"/>
                </a:lnTo>
                <a:lnTo>
                  <a:pt x="976314" y="709613"/>
                </a:lnTo>
                <a:lnTo>
                  <a:pt x="0" y="739774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3CC2AE15-5EB8-640E-629D-6E9CE394EFF7}"/>
              </a:ext>
            </a:extLst>
          </p:cNvPr>
          <p:cNvGrpSpPr/>
          <p:nvPr/>
        </p:nvGrpSpPr>
        <p:grpSpPr>
          <a:xfrm>
            <a:off x="6281762" y="2751429"/>
            <a:ext cx="120097" cy="120097"/>
            <a:chOff x="5657850" y="2714625"/>
            <a:chExt cx="438150" cy="438150"/>
          </a:xfrm>
        </p:grpSpPr>
        <p:sp>
          <p:nvSpPr>
            <p:cNvPr id="63" name="楕円 62">
              <a:extLst>
                <a:ext uri="{FF2B5EF4-FFF2-40B4-BE49-F238E27FC236}">
                  <a16:creationId xmlns:a16="http://schemas.microsoft.com/office/drawing/2014/main" id="{820857AC-B22E-0722-7670-0157F2B2FF6A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0360ABA5-A460-8502-A53A-B13022C91EEB}"/>
                </a:ext>
              </a:extLst>
            </p:cNvPr>
            <p:cNvCxnSpPr>
              <a:stCxn id="63" idx="1"/>
              <a:endCxn id="6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D92C118D-1F08-C9EB-6D14-B81D4A4EA5BA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0" name="グループ化 199">
            <a:extLst>
              <a:ext uri="{FF2B5EF4-FFF2-40B4-BE49-F238E27FC236}">
                <a16:creationId xmlns:a16="http://schemas.microsoft.com/office/drawing/2014/main" id="{568BEDFD-C5FD-91A9-C950-2E26DE41C92F}"/>
              </a:ext>
            </a:extLst>
          </p:cNvPr>
          <p:cNvGrpSpPr/>
          <p:nvPr/>
        </p:nvGrpSpPr>
        <p:grpSpPr>
          <a:xfrm>
            <a:off x="4825760" y="4442576"/>
            <a:ext cx="120097" cy="120097"/>
            <a:chOff x="5657850" y="2714625"/>
            <a:chExt cx="438150" cy="438150"/>
          </a:xfrm>
        </p:grpSpPr>
        <p:sp>
          <p:nvSpPr>
            <p:cNvPr id="201" name="楕円 200">
              <a:extLst>
                <a:ext uri="{FF2B5EF4-FFF2-40B4-BE49-F238E27FC236}">
                  <a16:creationId xmlns:a16="http://schemas.microsoft.com/office/drawing/2014/main" id="{2C296F2C-9EC7-582D-482C-D539D3038FC5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02" name="直線コネクタ 201">
              <a:extLst>
                <a:ext uri="{FF2B5EF4-FFF2-40B4-BE49-F238E27FC236}">
                  <a16:creationId xmlns:a16="http://schemas.microsoft.com/office/drawing/2014/main" id="{91AB9D67-E162-3EAF-83A6-43935C9857D3}"/>
                </a:ext>
              </a:extLst>
            </p:cNvPr>
            <p:cNvCxnSpPr>
              <a:stCxn id="201" idx="1"/>
              <a:endCxn id="201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0F600648-15E6-0D76-7641-DBE454C2C8FE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グループ化 203">
            <a:extLst>
              <a:ext uri="{FF2B5EF4-FFF2-40B4-BE49-F238E27FC236}">
                <a16:creationId xmlns:a16="http://schemas.microsoft.com/office/drawing/2014/main" id="{DC627A3A-71C4-FA6B-D2F1-5466A5B6A1DC}"/>
              </a:ext>
            </a:extLst>
          </p:cNvPr>
          <p:cNvGrpSpPr/>
          <p:nvPr/>
        </p:nvGrpSpPr>
        <p:grpSpPr>
          <a:xfrm>
            <a:off x="5031080" y="4510627"/>
            <a:ext cx="120097" cy="120097"/>
            <a:chOff x="5657850" y="2714625"/>
            <a:chExt cx="438150" cy="438150"/>
          </a:xfrm>
        </p:grpSpPr>
        <p:sp>
          <p:nvSpPr>
            <p:cNvPr id="205" name="楕円 204">
              <a:extLst>
                <a:ext uri="{FF2B5EF4-FFF2-40B4-BE49-F238E27FC236}">
                  <a16:creationId xmlns:a16="http://schemas.microsoft.com/office/drawing/2014/main" id="{B410208C-A5D2-B555-14FC-452636CF7F9E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06" name="直線コネクタ 205">
              <a:extLst>
                <a:ext uri="{FF2B5EF4-FFF2-40B4-BE49-F238E27FC236}">
                  <a16:creationId xmlns:a16="http://schemas.microsoft.com/office/drawing/2014/main" id="{D7B87421-F16A-C101-9CBA-37921BCF6531}"/>
                </a:ext>
              </a:extLst>
            </p:cNvPr>
            <p:cNvCxnSpPr>
              <a:stCxn id="205" idx="1"/>
              <a:endCxn id="20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a16:creationId xmlns:a16="http://schemas.microsoft.com/office/drawing/2014/main" id="{6DFE0401-15ED-90BD-7A44-CE88B0902166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8" name="グループ化 207">
            <a:extLst>
              <a:ext uri="{FF2B5EF4-FFF2-40B4-BE49-F238E27FC236}">
                <a16:creationId xmlns:a16="http://schemas.microsoft.com/office/drawing/2014/main" id="{34C5A5D6-78FA-3E67-800F-6CD4EC66FE19}"/>
              </a:ext>
            </a:extLst>
          </p:cNvPr>
          <p:cNvGrpSpPr/>
          <p:nvPr/>
        </p:nvGrpSpPr>
        <p:grpSpPr>
          <a:xfrm>
            <a:off x="4043031" y="4370623"/>
            <a:ext cx="120097" cy="120097"/>
            <a:chOff x="5657850" y="2714625"/>
            <a:chExt cx="438150" cy="438150"/>
          </a:xfrm>
        </p:grpSpPr>
        <p:sp>
          <p:nvSpPr>
            <p:cNvPr id="209" name="楕円 208">
              <a:extLst>
                <a:ext uri="{FF2B5EF4-FFF2-40B4-BE49-F238E27FC236}">
                  <a16:creationId xmlns:a16="http://schemas.microsoft.com/office/drawing/2014/main" id="{DFC290DB-A275-5F3A-5E2B-0B3631A8A75D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10" name="直線コネクタ 209">
              <a:extLst>
                <a:ext uri="{FF2B5EF4-FFF2-40B4-BE49-F238E27FC236}">
                  <a16:creationId xmlns:a16="http://schemas.microsoft.com/office/drawing/2014/main" id="{9034FC30-D544-F7CB-059B-9E060D5FA558}"/>
                </a:ext>
              </a:extLst>
            </p:cNvPr>
            <p:cNvCxnSpPr>
              <a:stCxn id="209" idx="1"/>
              <a:endCxn id="209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BCA0ACF3-3E64-5D32-C1E2-B167EA287CFB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2" name="グループ化 211">
            <a:extLst>
              <a:ext uri="{FF2B5EF4-FFF2-40B4-BE49-F238E27FC236}">
                <a16:creationId xmlns:a16="http://schemas.microsoft.com/office/drawing/2014/main" id="{98AA39AF-5306-7131-FDF9-67A59B788726}"/>
              </a:ext>
            </a:extLst>
          </p:cNvPr>
          <p:cNvGrpSpPr/>
          <p:nvPr/>
        </p:nvGrpSpPr>
        <p:grpSpPr>
          <a:xfrm>
            <a:off x="4745715" y="4600851"/>
            <a:ext cx="120097" cy="120097"/>
            <a:chOff x="5657850" y="2714625"/>
            <a:chExt cx="438150" cy="438150"/>
          </a:xfrm>
        </p:grpSpPr>
        <p:sp>
          <p:nvSpPr>
            <p:cNvPr id="213" name="楕円 212">
              <a:extLst>
                <a:ext uri="{FF2B5EF4-FFF2-40B4-BE49-F238E27FC236}">
                  <a16:creationId xmlns:a16="http://schemas.microsoft.com/office/drawing/2014/main" id="{23D4FE1C-EFE6-019C-8274-5D3F5A4C57F7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14" name="直線コネクタ 213">
              <a:extLst>
                <a:ext uri="{FF2B5EF4-FFF2-40B4-BE49-F238E27FC236}">
                  <a16:creationId xmlns:a16="http://schemas.microsoft.com/office/drawing/2014/main" id="{03BEE1B1-429D-1208-D7B4-9F23C7588F3F}"/>
                </a:ext>
              </a:extLst>
            </p:cNvPr>
            <p:cNvCxnSpPr>
              <a:stCxn id="213" idx="1"/>
              <a:endCxn id="21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a16:creationId xmlns:a16="http://schemas.microsoft.com/office/drawing/2014/main" id="{B82C87D5-BE1E-3876-98BB-903BD889AFDB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54035327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B4A377-D2E0-0B8E-99CA-365E7F71CD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BB1A0E5E-BFCC-4576-E57D-0DC840B48F8A}"/>
              </a:ext>
            </a:extLst>
          </p:cNvPr>
          <p:cNvSpPr/>
          <p:nvPr/>
        </p:nvSpPr>
        <p:spPr>
          <a:xfrm>
            <a:off x="6142205" y="2931334"/>
            <a:ext cx="1001546" cy="583405"/>
          </a:xfrm>
          <a:custGeom>
            <a:avLst/>
            <a:gdLst>
              <a:gd name="csX0" fmla="*/ 26194 w 1019175"/>
              <a:gd name="csY0" fmla="*/ 171450 h 597693"/>
              <a:gd name="csX1" fmla="*/ 73819 w 1019175"/>
              <a:gd name="csY1" fmla="*/ 180975 h 597693"/>
              <a:gd name="csX2" fmla="*/ 135731 w 1019175"/>
              <a:gd name="csY2" fmla="*/ 111918 h 597693"/>
              <a:gd name="csX3" fmla="*/ 157162 w 1019175"/>
              <a:gd name="csY3" fmla="*/ 0 h 597693"/>
              <a:gd name="csX4" fmla="*/ 735806 w 1019175"/>
              <a:gd name="csY4" fmla="*/ 95250 h 597693"/>
              <a:gd name="csX5" fmla="*/ 819150 w 1019175"/>
              <a:gd name="csY5" fmla="*/ 178593 h 597693"/>
              <a:gd name="csX6" fmla="*/ 885825 w 1019175"/>
              <a:gd name="csY6" fmla="*/ 214312 h 597693"/>
              <a:gd name="csX7" fmla="*/ 916781 w 1019175"/>
              <a:gd name="csY7" fmla="*/ 285750 h 597693"/>
              <a:gd name="csX8" fmla="*/ 931069 w 1019175"/>
              <a:gd name="csY8" fmla="*/ 338137 h 597693"/>
              <a:gd name="csX9" fmla="*/ 1019175 w 1019175"/>
              <a:gd name="csY9" fmla="*/ 354806 h 597693"/>
              <a:gd name="csX10" fmla="*/ 988219 w 1019175"/>
              <a:gd name="csY10" fmla="*/ 597693 h 597693"/>
              <a:gd name="csX11" fmla="*/ 388144 w 1019175"/>
              <a:gd name="csY11" fmla="*/ 500062 h 597693"/>
              <a:gd name="csX12" fmla="*/ 264319 w 1019175"/>
              <a:gd name="csY12" fmla="*/ 438150 h 597693"/>
              <a:gd name="csX13" fmla="*/ 257175 w 1019175"/>
              <a:gd name="csY13" fmla="*/ 485775 h 597693"/>
              <a:gd name="csX14" fmla="*/ 161925 w 1019175"/>
              <a:gd name="csY14" fmla="*/ 440531 h 597693"/>
              <a:gd name="csX15" fmla="*/ 73819 w 1019175"/>
              <a:gd name="csY15" fmla="*/ 381000 h 597693"/>
              <a:gd name="csX16" fmla="*/ 0 w 1019175"/>
              <a:gd name="csY16" fmla="*/ 350043 h 597693"/>
              <a:gd name="csX17" fmla="*/ 26194 w 1019175"/>
              <a:gd name="csY17" fmla="*/ 171450 h 597693"/>
              <a:gd name="csX0" fmla="*/ 26194 w 1019175"/>
              <a:gd name="csY0" fmla="*/ 171450 h 564355"/>
              <a:gd name="csX1" fmla="*/ 73819 w 1019175"/>
              <a:gd name="csY1" fmla="*/ 180975 h 564355"/>
              <a:gd name="csX2" fmla="*/ 135731 w 1019175"/>
              <a:gd name="csY2" fmla="*/ 111918 h 564355"/>
              <a:gd name="csX3" fmla="*/ 157162 w 1019175"/>
              <a:gd name="csY3" fmla="*/ 0 h 564355"/>
              <a:gd name="csX4" fmla="*/ 735806 w 1019175"/>
              <a:gd name="csY4" fmla="*/ 95250 h 564355"/>
              <a:gd name="csX5" fmla="*/ 819150 w 1019175"/>
              <a:gd name="csY5" fmla="*/ 178593 h 564355"/>
              <a:gd name="csX6" fmla="*/ 885825 w 1019175"/>
              <a:gd name="csY6" fmla="*/ 214312 h 564355"/>
              <a:gd name="csX7" fmla="*/ 916781 w 1019175"/>
              <a:gd name="csY7" fmla="*/ 285750 h 564355"/>
              <a:gd name="csX8" fmla="*/ 931069 w 1019175"/>
              <a:gd name="csY8" fmla="*/ 338137 h 564355"/>
              <a:gd name="csX9" fmla="*/ 1019175 w 1019175"/>
              <a:gd name="csY9" fmla="*/ 354806 h 564355"/>
              <a:gd name="csX10" fmla="*/ 771525 w 1019175"/>
              <a:gd name="csY10" fmla="*/ 564355 h 564355"/>
              <a:gd name="csX11" fmla="*/ 388144 w 1019175"/>
              <a:gd name="csY11" fmla="*/ 500062 h 564355"/>
              <a:gd name="csX12" fmla="*/ 264319 w 1019175"/>
              <a:gd name="csY12" fmla="*/ 438150 h 564355"/>
              <a:gd name="csX13" fmla="*/ 257175 w 1019175"/>
              <a:gd name="csY13" fmla="*/ 485775 h 564355"/>
              <a:gd name="csX14" fmla="*/ 161925 w 1019175"/>
              <a:gd name="csY14" fmla="*/ 440531 h 564355"/>
              <a:gd name="csX15" fmla="*/ 73819 w 1019175"/>
              <a:gd name="csY15" fmla="*/ 381000 h 564355"/>
              <a:gd name="csX16" fmla="*/ 0 w 1019175"/>
              <a:gd name="csY16" fmla="*/ 350043 h 564355"/>
              <a:gd name="csX17" fmla="*/ 26194 w 1019175"/>
              <a:gd name="csY17" fmla="*/ 171450 h 564355"/>
              <a:gd name="csX0" fmla="*/ 26194 w 931069"/>
              <a:gd name="csY0" fmla="*/ 171450 h 564355"/>
              <a:gd name="csX1" fmla="*/ 73819 w 931069"/>
              <a:gd name="csY1" fmla="*/ 180975 h 564355"/>
              <a:gd name="csX2" fmla="*/ 135731 w 931069"/>
              <a:gd name="csY2" fmla="*/ 111918 h 564355"/>
              <a:gd name="csX3" fmla="*/ 157162 w 931069"/>
              <a:gd name="csY3" fmla="*/ 0 h 564355"/>
              <a:gd name="csX4" fmla="*/ 735806 w 931069"/>
              <a:gd name="csY4" fmla="*/ 95250 h 564355"/>
              <a:gd name="csX5" fmla="*/ 819150 w 931069"/>
              <a:gd name="csY5" fmla="*/ 178593 h 564355"/>
              <a:gd name="csX6" fmla="*/ 885825 w 931069"/>
              <a:gd name="csY6" fmla="*/ 214312 h 564355"/>
              <a:gd name="csX7" fmla="*/ 916781 w 931069"/>
              <a:gd name="csY7" fmla="*/ 285750 h 564355"/>
              <a:gd name="csX8" fmla="*/ 931069 w 931069"/>
              <a:gd name="csY8" fmla="*/ 338137 h 564355"/>
              <a:gd name="csX9" fmla="*/ 771525 w 931069"/>
              <a:gd name="csY9" fmla="*/ 564355 h 564355"/>
              <a:gd name="csX10" fmla="*/ 388144 w 931069"/>
              <a:gd name="csY10" fmla="*/ 500062 h 564355"/>
              <a:gd name="csX11" fmla="*/ 264319 w 931069"/>
              <a:gd name="csY11" fmla="*/ 438150 h 564355"/>
              <a:gd name="csX12" fmla="*/ 257175 w 931069"/>
              <a:gd name="csY12" fmla="*/ 485775 h 564355"/>
              <a:gd name="csX13" fmla="*/ 161925 w 931069"/>
              <a:gd name="csY13" fmla="*/ 440531 h 564355"/>
              <a:gd name="csX14" fmla="*/ 73819 w 931069"/>
              <a:gd name="csY14" fmla="*/ 381000 h 564355"/>
              <a:gd name="csX15" fmla="*/ 0 w 931069"/>
              <a:gd name="csY15" fmla="*/ 350043 h 564355"/>
              <a:gd name="csX16" fmla="*/ 26194 w 931069"/>
              <a:gd name="csY16" fmla="*/ 171450 h 564355"/>
              <a:gd name="csX0" fmla="*/ 26194 w 916781"/>
              <a:gd name="csY0" fmla="*/ 171450 h 564355"/>
              <a:gd name="csX1" fmla="*/ 73819 w 916781"/>
              <a:gd name="csY1" fmla="*/ 180975 h 564355"/>
              <a:gd name="csX2" fmla="*/ 135731 w 916781"/>
              <a:gd name="csY2" fmla="*/ 111918 h 564355"/>
              <a:gd name="csX3" fmla="*/ 157162 w 916781"/>
              <a:gd name="csY3" fmla="*/ 0 h 564355"/>
              <a:gd name="csX4" fmla="*/ 735806 w 916781"/>
              <a:gd name="csY4" fmla="*/ 95250 h 564355"/>
              <a:gd name="csX5" fmla="*/ 819150 w 916781"/>
              <a:gd name="csY5" fmla="*/ 178593 h 564355"/>
              <a:gd name="csX6" fmla="*/ 885825 w 916781"/>
              <a:gd name="csY6" fmla="*/ 214312 h 564355"/>
              <a:gd name="csX7" fmla="*/ 916781 w 916781"/>
              <a:gd name="csY7" fmla="*/ 285750 h 564355"/>
              <a:gd name="csX8" fmla="*/ 771525 w 916781"/>
              <a:gd name="csY8" fmla="*/ 564355 h 564355"/>
              <a:gd name="csX9" fmla="*/ 388144 w 916781"/>
              <a:gd name="csY9" fmla="*/ 500062 h 564355"/>
              <a:gd name="csX10" fmla="*/ 264319 w 916781"/>
              <a:gd name="csY10" fmla="*/ 438150 h 564355"/>
              <a:gd name="csX11" fmla="*/ 257175 w 916781"/>
              <a:gd name="csY11" fmla="*/ 485775 h 564355"/>
              <a:gd name="csX12" fmla="*/ 161925 w 916781"/>
              <a:gd name="csY12" fmla="*/ 440531 h 564355"/>
              <a:gd name="csX13" fmla="*/ 73819 w 916781"/>
              <a:gd name="csY13" fmla="*/ 381000 h 564355"/>
              <a:gd name="csX14" fmla="*/ 0 w 916781"/>
              <a:gd name="csY14" fmla="*/ 350043 h 564355"/>
              <a:gd name="csX15" fmla="*/ 26194 w 916781"/>
              <a:gd name="csY15" fmla="*/ 171450 h 564355"/>
              <a:gd name="csX0" fmla="*/ 26194 w 885825"/>
              <a:gd name="csY0" fmla="*/ 171450 h 564355"/>
              <a:gd name="csX1" fmla="*/ 73819 w 885825"/>
              <a:gd name="csY1" fmla="*/ 180975 h 564355"/>
              <a:gd name="csX2" fmla="*/ 135731 w 885825"/>
              <a:gd name="csY2" fmla="*/ 111918 h 564355"/>
              <a:gd name="csX3" fmla="*/ 157162 w 885825"/>
              <a:gd name="csY3" fmla="*/ 0 h 564355"/>
              <a:gd name="csX4" fmla="*/ 735806 w 885825"/>
              <a:gd name="csY4" fmla="*/ 95250 h 564355"/>
              <a:gd name="csX5" fmla="*/ 819150 w 885825"/>
              <a:gd name="csY5" fmla="*/ 178593 h 564355"/>
              <a:gd name="csX6" fmla="*/ 885825 w 885825"/>
              <a:gd name="csY6" fmla="*/ 214312 h 564355"/>
              <a:gd name="csX7" fmla="*/ 771525 w 885825"/>
              <a:gd name="csY7" fmla="*/ 564355 h 564355"/>
              <a:gd name="csX8" fmla="*/ 388144 w 885825"/>
              <a:gd name="csY8" fmla="*/ 500062 h 564355"/>
              <a:gd name="csX9" fmla="*/ 264319 w 885825"/>
              <a:gd name="csY9" fmla="*/ 438150 h 564355"/>
              <a:gd name="csX10" fmla="*/ 257175 w 885825"/>
              <a:gd name="csY10" fmla="*/ 485775 h 564355"/>
              <a:gd name="csX11" fmla="*/ 161925 w 885825"/>
              <a:gd name="csY11" fmla="*/ 440531 h 564355"/>
              <a:gd name="csX12" fmla="*/ 73819 w 885825"/>
              <a:gd name="csY12" fmla="*/ 381000 h 564355"/>
              <a:gd name="csX13" fmla="*/ 0 w 885825"/>
              <a:gd name="csY13" fmla="*/ 350043 h 564355"/>
              <a:gd name="csX14" fmla="*/ 26194 w 885825"/>
              <a:gd name="csY14" fmla="*/ 171450 h 564355"/>
              <a:gd name="csX0" fmla="*/ 26194 w 819150"/>
              <a:gd name="csY0" fmla="*/ 171450 h 564355"/>
              <a:gd name="csX1" fmla="*/ 73819 w 819150"/>
              <a:gd name="csY1" fmla="*/ 180975 h 564355"/>
              <a:gd name="csX2" fmla="*/ 135731 w 819150"/>
              <a:gd name="csY2" fmla="*/ 111918 h 564355"/>
              <a:gd name="csX3" fmla="*/ 157162 w 819150"/>
              <a:gd name="csY3" fmla="*/ 0 h 564355"/>
              <a:gd name="csX4" fmla="*/ 735806 w 819150"/>
              <a:gd name="csY4" fmla="*/ 95250 h 564355"/>
              <a:gd name="csX5" fmla="*/ 819150 w 819150"/>
              <a:gd name="csY5" fmla="*/ 178593 h 564355"/>
              <a:gd name="csX6" fmla="*/ 771525 w 819150"/>
              <a:gd name="csY6" fmla="*/ 564355 h 564355"/>
              <a:gd name="csX7" fmla="*/ 388144 w 819150"/>
              <a:gd name="csY7" fmla="*/ 500062 h 564355"/>
              <a:gd name="csX8" fmla="*/ 264319 w 819150"/>
              <a:gd name="csY8" fmla="*/ 438150 h 564355"/>
              <a:gd name="csX9" fmla="*/ 257175 w 819150"/>
              <a:gd name="csY9" fmla="*/ 485775 h 564355"/>
              <a:gd name="csX10" fmla="*/ 161925 w 819150"/>
              <a:gd name="csY10" fmla="*/ 440531 h 564355"/>
              <a:gd name="csX11" fmla="*/ 73819 w 819150"/>
              <a:gd name="csY11" fmla="*/ 381000 h 564355"/>
              <a:gd name="csX12" fmla="*/ 0 w 819150"/>
              <a:gd name="csY12" fmla="*/ 350043 h 564355"/>
              <a:gd name="csX13" fmla="*/ 26194 w 819150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771525 w 828675"/>
              <a:gd name="csY6" fmla="*/ 564355 h 564355"/>
              <a:gd name="csX7" fmla="*/ 388144 w 828675"/>
              <a:gd name="csY7" fmla="*/ 500062 h 564355"/>
              <a:gd name="csX8" fmla="*/ 264319 w 828675"/>
              <a:gd name="csY8" fmla="*/ 438150 h 564355"/>
              <a:gd name="csX9" fmla="*/ 257175 w 828675"/>
              <a:gd name="csY9" fmla="*/ 485775 h 564355"/>
              <a:gd name="csX10" fmla="*/ 161925 w 828675"/>
              <a:gd name="csY10" fmla="*/ 440531 h 564355"/>
              <a:gd name="csX11" fmla="*/ 73819 w 828675"/>
              <a:gd name="csY11" fmla="*/ 381000 h 564355"/>
              <a:gd name="csX12" fmla="*/ 0 w 828675"/>
              <a:gd name="csY12" fmla="*/ 350043 h 564355"/>
              <a:gd name="csX13" fmla="*/ 26194 w 828675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811046 w 828675"/>
              <a:gd name="csY6" fmla="*/ 252397 h 564355"/>
              <a:gd name="csX7" fmla="*/ 771525 w 828675"/>
              <a:gd name="csY7" fmla="*/ 564355 h 564355"/>
              <a:gd name="csX8" fmla="*/ 388144 w 828675"/>
              <a:gd name="csY8" fmla="*/ 500062 h 564355"/>
              <a:gd name="csX9" fmla="*/ 264319 w 828675"/>
              <a:gd name="csY9" fmla="*/ 438150 h 564355"/>
              <a:gd name="csX10" fmla="*/ 257175 w 828675"/>
              <a:gd name="csY10" fmla="*/ 485775 h 564355"/>
              <a:gd name="csX11" fmla="*/ 161925 w 828675"/>
              <a:gd name="csY11" fmla="*/ 440531 h 564355"/>
              <a:gd name="csX12" fmla="*/ 73819 w 828675"/>
              <a:gd name="csY12" fmla="*/ 381000 h 564355"/>
              <a:gd name="csX13" fmla="*/ 0 w 828675"/>
              <a:gd name="csY13" fmla="*/ 350043 h 564355"/>
              <a:gd name="csX14" fmla="*/ 26194 w 82867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771525 w 903915"/>
              <a:gd name="csY7" fmla="*/ 564355 h 564355"/>
              <a:gd name="csX8" fmla="*/ 388144 w 903915"/>
              <a:gd name="csY8" fmla="*/ 500062 h 564355"/>
              <a:gd name="csX9" fmla="*/ 264319 w 903915"/>
              <a:gd name="csY9" fmla="*/ 438150 h 564355"/>
              <a:gd name="csX10" fmla="*/ 257175 w 903915"/>
              <a:gd name="csY10" fmla="*/ 485775 h 564355"/>
              <a:gd name="csX11" fmla="*/ 161925 w 903915"/>
              <a:gd name="csY11" fmla="*/ 440531 h 564355"/>
              <a:gd name="csX12" fmla="*/ 73819 w 903915"/>
              <a:gd name="csY12" fmla="*/ 381000 h 564355"/>
              <a:gd name="csX13" fmla="*/ 0 w 903915"/>
              <a:gd name="csY13" fmla="*/ 350043 h 564355"/>
              <a:gd name="csX14" fmla="*/ 26194 w 90391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880102 w 903915"/>
              <a:gd name="csY7" fmla="*/ 273829 h 564355"/>
              <a:gd name="csX8" fmla="*/ 771525 w 903915"/>
              <a:gd name="csY8" fmla="*/ 564355 h 564355"/>
              <a:gd name="csX9" fmla="*/ 388144 w 903915"/>
              <a:gd name="csY9" fmla="*/ 500062 h 564355"/>
              <a:gd name="csX10" fmla="*/ 264319 w 903915"/>
              <a:gd name="csY10" fmla="*/ 438150 h 564355"/>
              <a:gd name="csX11" fmla="*/ 257175 w 903915"/>
              <a:gd name="csY11" fmla="*/ 485775 h 564355"/>
              <a:gd name="csX12" fmla="*/ 161925 w 903915"/>
              <a:gd name="csY12" fmla="*/ 440531 h 564355"/>
              <a:gd name="csX13" fmla="*/ 73819 w 903915"/>
              <a:gd name="csY13" fmla="*/ 381000 h 564355"/>
              <a:gd name="csX14" fmla="*/ 0 w 903915"/>
              <a:gd name="csY14" fmla="*/ 350043 h 564355"/>
              <a:gd name="csX15" fmla="*/ 26194 w 903915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771525 w 927727"/>
              <a:gd name="csY8" fmla="*/ 564355 h 564355"/>
              <a:gd name="csX9" fmla="*/ 388144 w 927727"/>
              <a:gd name="csY9" fmla="*/ 500062 h 564355"/>
              <a:gd name="csX10" fmla="*/ 264319 w 927727"/>
              <a:gd name="csY10" fmla="*/ 438150 h 564355"/>
              <a:gd name="csX11" fmla="*/ 257175 w 927727"/>
              <a:gd name="csY11" fmla="*/ 485775 h 564355"/>
              <a:gd name="csX12" fmla="*/ 161925 w 927727"/>
              <a:gd name="csY12" fmla="*/ 440531 h 564355"/>
              <a:gd name="csX13" fmla="*/ 73819 w 927727"/>
              <a:gd name="csY13" fmla="*/ 381000 h 564355"/>
              <a:gd name="csX14" fmla="*/ 0 w 927727"/>
              <a:gd name="csY14" fmla="*/ 350043 h 564355"/>
              <a:gd name="csX15" fmla="*/ 26194 w 927727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837240 w 927727"/>
              <a:gd name="csY8" fmla="*/ 473854 h 564355"/>
              <a:gd name="csX9" fmla="*/ 771525 w 927727"/>
              <a:gd name="csY9" fmla="*/ 564355 h 564355"/>
              <a:gd name="csX10" fmla="*/ 388144 w 927727"/>
              <a:gd name="csY10" fmla="*/ 500062 h 564355"/>
              <a:gd name="csX11" fmla="*/ 264319 w 927727"/>
              <a:gd name="csY11" fmla="*/ 438150 h 564355"/>
              <a:gd name="csX12" fmla="*/ 257175 w 927727"/>
              <a:gd name="csY12" fmla="*/ 485775 h 564355"/>
              <a:gd name="csX13" fmla="*/ 161925 w 927727"/>
              <a:gd name="csY13" fmla="*/ 440531 h 564355"/>
              <a:gd name="csX14" fmla="*/ 73819 w 927727"/>
              <a:gd name="csY14" fmla="*/ 381000 h 564355"/>
              <a:gd name="csX15" fmla="*/ 0 w 927727"/>
              <a:gd name="csY15" fmla="*/ 350043 h 564355"/>
              <a:gd name="csX16" fmla="*/ 26194 w 927727"/>
              <a:gd name="csY16" fmla="*/ 171450 h 564355"/>
              <a:gd name="csX0" fmla="*/ 26194 w 1001546"/>
              <a:gd name="csY0" fmla="*/ 171450 h 564355"/>
              <a:gd name="csX1" fmla="*/ 73819 w 1001546"/>
              <a:gd name="csY1" fmla="*/ 180975 h 564355"/>
              <a:gd name="csX2" fmla="*/ 135731 w 1001546"/>
              <a:gd name="csY2" fmla="*/ 111918 h 564355"/>
              <a:gd name="csX3" fmla="*/ 157162 w 1001546"/>
              <a:gd name="csY3" fmla="*/ 0 h 564355"/>
              <a:gd name="csX4" fmla="*/ 735806 w 1001546"/>
              <a:gd name="csY4" fmla="*/ 95250 h 564355"/>
              <a:gd name="csX5" fmla="*/ 828675 w 1001546"/>
              <a:gd name="csY5" fmla="*/ 176212 h 564355"/>
              <a:gd name="csX6" fmla="*/ 903915 w 1001546"/>
              <a:gd name="csY6" fmla="*/ 219060 h 564355"/>
              <a:gd name="csX7" fmla="*/ 927727 w 1001546"/>
              <a:gd name="csY7" fmla="*/ 342886 h 564355"/>
              <a:gd name="csX8" fmla="*/ 1001546 w 1001546"/>
              <a:gd name="csY8" fmla="*/ 338123 h 564355"/>
              <a:gd name="csX9" fmla="*/ 771525 w 1001546"/>
              <a:gd name="csY9" fmla="*/ 564355 h 564355"/>
              <a:gd name="csX10" fmla="*/ 388144 w 1001546"/>
              <a:gd name="csY10" fmla="*/ 500062 h 564355"/>
              <a:gd name="csX11" fmla="*/ 264319 w 1001546"/>
              <a:gd name="csY11" fmla="*/ 438150 h 564355"/>
              <a:gd name="csX12" fmla="*/ 257175 w 1001546"/>
              <a:gd name="csY12" fmla="*/ 485775 h 564355"/>
              <a:gd name="csX13" fmla="*/ 161925 w 1001546"/>
              <a:gd name="csY13" fmla="*/ 440531 h 564355"/>
              <a:gd name="csX14" fmla="*/ 73819 w 1001546"/>
              <a:gd name="csY14" fmla="*/ 381000 h 564355"/>
              <a:gd name="csX15" fmla="*/ 0 w 1001546"/>
              <a:gd name="csY15" fmla="*/ 350043 h 564355"/>
              <a:gd name="csX16" fmla="*/ 26194 w 1001546"/>
              <a:gd name="csY16" fmla="*/ 171450 h 564355"/>
              <a:gd name="csX0" fmla="*/ 26194 w 1001546"/>
              <a:gd name="csY0" fmla="*/ 171450 h 583405"/>
              <a:gd name="csX1" fmla="*/ 73819 w 1001546"/>
              <a:gd name="csY1" fmla="*/ 180975 h 583405"/>
              <a:gd name="csX2" fmla="*/ 135731 w 1001546"/>
              <a:gd name="csY2" fmla="*/ 111918 h 583405"/>
              <a:gd name="csX3" fmla="*/ 157162 w 1001546"/>
              <a:gd name="csY3" fmla="*/ 0 h 583405"/>
              <a:gd name="csX4" fmla="*/ 735806 w 1001546"/>
              <a:gd name="csY4" fmla="*/ 95250 h 583405"/>
              <a:gd name="csX5" fmla="*/ 828675 w 1001546"/>
              <a:gd name="csY5" fmla="*/ 176212 h 583405"/>
              <a:gd name="csX6" fmla="*/ 903915 w 1001546"/>
              <a:gd name="csY6" fmla="*/ 219060 h 583405"/>
              <a:gd name="csX7" fmla="*/ 927727 w 1001546"/>
              <a:gd name="csY7" fmla="*/ 342886 h 583405"/>
              <a:gd name="csX8" fmla="*/ 1001546 w 1001546"/>
              <a:gd name="csY8" fmla="*/ 338123 h 583405"/>
              <a:gd name="csX9" fmla="*/ 959644 w 1001546"/>
              <a:gd name="csY9" fmla="*/ 583405 h 583405"/>
              <a:gd name="csX10" fmla="*/ 388144 w 1001546"/>
              <a:gd name="csY10" fmla="*/ 500062 h 583405"/>
              <a:gd name="csX11" fmla="*/ 264319 w 1001546"/>
              <a:gd name="csY11" fmla="*/ 438150 h 583405"/>
              <a:gd name="csX12" fmla="*/ 257175 w 1001546"/>
              <a:gd name="csY12" fmla="*/ 485775 h 583405"/>
              <a:gd name="csX13" fmla="*/ 161925 w 1001546"/>
              <a:gd name="csY13" fmla="*/ 440531 h 583405"/>
              <a:gd name="csX14" fmla="*/ 73819 w 1001546"/>
              <a:gd name="csY14" fmla="*/ 381000 h 583405"/>
              <a:gd name="csX15" fmla="*/ 0 w 1001546"/>
              <a:gd name="csY15" fmla="*/ 350043 h 583405"/>
              <a:gd name="csX16" fmla="*/ 26194 w 1001546"/>
              <a:gd name="csY16" fmla="*/ 171450 h 5834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1001546" h="583405">
                <a:moveTo>
                  <a:pt x="26194" y="171450"/>
                </a:moveTo>
                <a:lnTo>
                  <a:pt x="73819" y="180975"/>
                </a:lnTo>
                <a:lnTo>
                  <a:pt x="135731" y="111918"/>
                </a:lnTo>
                <a:lnTo>
                  <a:pt x="157162" y="0"/>
                </a:lnTo>
                <a:lnTo>
                  <a:pt x="735806" y="95250"/>
                </a:lnTo>
                <a:lnTo>
                  <a:pt x="828675" y="176212"/>
                </a:lnTo>
                <a:lnTo>
                  <a:pt x="903915" y="219060"/>
                </a:lnTo>
                <a:lnTo>
                  <a:pt x="927727" y="342886"/>
                </a:lnTo>
                <a:lnTo>
                  <a:pt x="1001546" y="338123"/>
                </a:lnTo>
                <a:lnTo>
                  <a:pt x="959644" y="583405"/>
                </a:lnTo>
                <a:lnTo>
                  <a:pt x="388144" y="500062"/>
                </a:lnTo>
                <a:lnTo>
                  <a:pt x="264319" y="438150"/>
                </a:lnTo>
                <a:lnTo>
                  <a:pt x="257175" y="485775"/>
                </a:lnTo>
                <a:lnTo>
                  <a:pt x="161925" y="440531"/>
                </a:lnTo>
                <a:lnTo>
                  <a:pt x="73819" y="381000"/>
                </a:lnTo>
                <a:lnTo>
                  <a:pt x="0" y="350043"/>
                </a:lnTo>
                <a:lnTo>
                  <a:pt x="26194" y="1714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5EE6F3DF-2A9F-AED2-0D5F-E47965F9E7A4}"/>
              </a:ext>
            </a:extLst>
          </p:cNvPr>
          <p:cNvSpPr/>
          <p:nvPr/>
        </p:nvSpPr>
        <p:spPr>
          <a:xfrm>
            <a:off x="1254125" y="5695950"/>
            <a:ext cx="3076575" cy="938213"/>
          </a:xfrm>
          <a:custGeom>
            <a:avLst/>
            <a:gdLst>
              <a:gd name="connsiteX0" fmla="*/ 3038475 w 3076575"/>
              <a:gd name="connsiteY0" fmla="*/ 47625 h 938213"/>
              <a:gd name="connsiteX1" fmla="*/ 3014663 w 3076575"/>
              <a:gd name="connsiteY1" fmla="*/ 100013 h 938213"/>
              <a:gd name="connsiteX2" fmla="*/ 2905125 w 3076575"/>
              <a:gd name="connsiteY2" fmla="*/ 133350 h 938213"/>
              <a:gd name="connsiteX3" fmla="*/ 2828925 w 3076575"/>
              <a:gd name="connsiteY3" fmla="*/ 166688 h 938213"/>
              <a:gd name="connsiteX4" fmla="*/ 2728913 w 3076575"/>
              <a:gd name="connsiteY4" fmla="*/ 228600 h 938213"/>
              <a:gd name="connsiteX5" fmla="*/ 2657475 w 3076575"/>
              <a:gd name="connsiteY5" fmla="*/ 276225 h 938213"/>
              <a:gd name="connsiteX6" fmla="*/ 2566988 w 3076575"/>
              <a:gd name="connsiteY6" fmla="*/ 371475 h 938213"/>
              <a:gd name="connsiteX7" fmla="*/ 2466975 w 3076575"/>
              <a:gd name="connsiteY7" fmla="*/ 490538 h 938213"/>
              <a:gd name="connsiteX8" fmla="*/ 2338388 w 3076575"/>
              <a:gd name="connsiteY8" fmla="*/ 642938 h 938213"/>
              <a:gd name="connsiteX9" fmla="*/ 2243138 w 3076575"/>
              <a:gd name="connsiteY9" fmla="*/ 714375 h 938213"/>
              <a:gd name="connsiteX10" fmla="*/ 2119313 w 3076575"/>
              <a:gd name="connsiteY10" fmla="*/ 800100 h 938213"/>
              <a:gd name="connsiteX11" fmla="*/ 1924050 w 3076575"/>
              <a:gd name="connsiteY11" fmla="*/ 871538 h 938213"/>
              <a:gd name="connsiteX12" fmla="*/ 1804988 w 3076575"/>
              <a:gd name="connsiteY12" fmla="*/ 890588 h 938213"/>
              <a:gd name="connsiteX13" fmla="*/ 1604963 w 3076575"/>
              <a:gd name="connsiteY13" fmla="*/ 890588 h 938213"/>
              <a:gd name="connsiteX14" fmla="*/ 1457325 w 3076575"/>
              <a:gd name="connsiteY14" fmla="*/ 857250 h 938213"/>
              <a:gd name="connsiteX15" fmla="*/ 1233488 w 3076575"/>
              <a:gd name="connsiteY15" fmla="*/ 776288 h 938213"/>
              <a:gd name="connsiteX16" fmla="*/ 895350 w 3076575"/>
              <a:gd name="connsiteY16" fmla="*/ 638175 h 938213"/>
              <a:gd name="connsiteX17" fmla="*/ 604838 w 3076575"/>
              <a:gd name="connsiteY17" fmla="*/ 495300 h 938213"/>
              <a:gd name="connsiteX18" fmla="*/ 428625 w 3076575"/>
              <a:gd name="connsiteY18" fmla="*/ 366713 h 938213"/>
              <a:gd name="connsiteX19" fmla="*/ 300038 w 3076575"/>
              <a:gd name="connsiteY19" fmla="*/ 285750 h 938213"/>
              <a:gd name="connsiteX20" fmla="*/ 138113 w 3076575"/>
              <a:gd name="connsiteY20" fmla="*/ 128588 h 938213"/>
              <a:gd name="connsiteX21" fmla="*/ 33338 w 3076575"/>
              <a:gd name="connsiteY21" fmla="*/ 0 h 938213"/>
              <a:gd name="connsiteX22" fmla="*/ 0 w 3076575"/>
              <a:gd name="connsiteY22" fmla="*/ 38100 h 938213"/>
              <a:gd name="connsiteX23" fmla="*/ 95250 w 3076575"/>
              <a:gd name="connsiteY23" fmla="*/ 147638 h 938213"/>
              <a:gd name="connsiteX24" fmla="*/ 257175 w 3076575"/>
              <a:gd name="connsiteY24" fmla="*/ 304800 h 938213"/>
              <a:gd name="connsiteX25" fmla="*/ 438150 w 3076575"/>
              <a:gd name="connsiteY25" fmla="*/ 447675 h 938213"/>
              <a:gd name="connsiteX26" fmla="*/ 552450 w 3076575"/>
              <a:gd name="connsiteY26" fmla="*/ 519113 h 938213"/>
              <a:gd name="connsiteX27" fmla="*/ 738188 w 3076575"/>
              <a:gd name="connsiteY27" fmla="*/ 614363 h 938213"/>
              <a:gd name="connsiteX28" fmla="*/ 1042988 w 3076575"/>
              <a:gd name="connsiteY28" fmla="*/ 738188 h 938213"/>
              <a:gd name="connsiteX29" fmla="*/ 1400175 w 3076575"/>
              <a:gd name="connsiteY29" fmla="*/ 881063 h 938213"/>
              <a:gd name="connsiteX30" fmla="*/ 1557338 w 3076575"/>
              <a:gd name="connsiteY30" fmla="*/ 923925 h 938213"/>
              <a:gd name="connsiteX31" fmla="*/ 1690688 w 3076575"/>
              <a:gd name="connsiteY31" fmla="*/ 938213 h 938213"/>
              <a:gd name="connsiteX32" fmla="*/ 1824038 w 3076575"/>
              <a:gd name="connsiteY32" fmla="*/ 933450 h 938213"/>
              <a:gd name="connsiteX33" fmla="*/ 2000250 w 3076575"/>
              <a:gd name="connsiteY33" fmla="*/ 895350 h 938213"/>
              <a:gd name="connsiteX34" fmla="*/ 2166938 w 3076575"/>
              <a:gd name="connsiteY34" fmla="*/ 819150 h 938213"/>
              <a:gd name="connsiteX35" fmla="*/ 2324100 w 3076575"/>
              <a:gd name="connsiteY35" fmla="*/ 709613 h 938213"/>
              <a:gd name="connsiteX36" fmla="*/ 2438400 w 3076575"/>
              <a:gd name="connsiteY36" fmla="*/ 595313 h 938213"/>
              <a:gd name="connsiteX37" fmla="*/ 2566988 w 3076575"/>
              <a:gd name="connsiteY37" fmla="*/ 428625 h 938213"/>
              <a:gd name="connsiteX38" fmla="*/ 2657475 w 3076575"/>
              <a:gd name="connsiteY38" fmla="*/ 328613 h 938213"/>
              <a:gd name="connsiteX39" fmla="*/ 2738438 w 3076575"/>
              <a:gd name="connsiteY39" fmla="*/ 266700 h 938213"/>
              <a:gd name="connsiteX40" fmla="*/ 2843213 w 3076575"/>
              <a:gd name="connsiteY40" fmla="*/ 200025 h 938213"/>
              <a:gd name="connsiteX41" fmla="*/ 2933700 w 3076575"/>
              <a:gd name="connsiteY41" fmla="*/ 161925 h 938213"/>
              <a:gd name="connsiteX42" fmla="*/ 3033713 w 3076575"/>
              <a:gd name="connsiteY42" fmla="*/ 133350 h 938213"/>
              <a:gd name="connsiteX43" fmla="*/ 3076575 w 3076575"/>
              <a:gd name="connsiteY43" fmla="*/ 104775 h 938213"/>
              <a:gd name="connsiteX44" fmla="*/ 3038475 w 3076575"/>
              <a:gd name="connsiteY44" fmla="*/ 47625 h 938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3076575" h="938213">
                <a:moveTo>
                  <a:pt x="3038475" y="47625"/>
                </a:moveTo>
                <a:lnTo>
                  <a:pt x="3014663" y="100013"/>
                </a:lnTo>
                <a:lnTo>
                  <a:pt x="2905125" y="133350"/>
                </a:lnTo>
                <a:lnTo>
                  <a:pt x="2828925" y="166688"/>
                </a:lnTo>
                <a:lnTo>
                  <a:pt x="2728913" y="228600"/>
                </a:lnTo>
                <a:lnTo>
                  <a:pt x="2657475" y="276225"/>
                </a:lnTo>
                <a:lnTo>
                  <a:pt x="2566988" y="371475"/>
                </a:lnTo>
                <a:lnTo>
                  <a:pt x="2466975" y="490538"/>
                </a:lnTo>
                <a:lnTo>
                  <a:pt x="2338388" y="642938"/>
                </a:lnTo>
                <a:lnTo>
                  <a:pt x="2243138" y="714375"/>
                </a:lnTo>
                <a:lnTo>
                  <a:pt x="2119313" y="800100"/>
                </a:lnTo>
                <a:lnTo>
                  <a:pt x="1924050" y="871538"/>
                </a:lnTo>
                <a:lnTo>
                  <a:pt x="1804988" y="890588"/>
                </a:lnTo>
                <a:lnTo>
                  <a:pt x="1604963" y="890588"/>
                </a:lnTo>
                <a:lnTo>
                  <a:pt x="1457325" y="857250"/>
                </a:lnTo>
                <a:lnTo>
                  <a:pt x="1233488" y="776288"/>
                </a:lnTo>
                <a:lnTo>
                  <a:pt x="895350" y="638175"/>
                </a:lnTo>
                <a:lnTo>
                  <a:pt x="604838" y="495300"/>
                </a:lnTo>
                <a:lnTo>
                  <a:pt x="428625" y="366713"/>
                </a:lnTo>
                <a:lnTo>
                  <a:pt x="300038" y="285750"/>
                </a:lnTo>
                <a:lnTo>
                  <a:pt x="138113" y="128588"/>
                </a:lnTo>
                <a:lnTo>
                  <a:pt x="33338" y="0"/>
                </a:lnTo>
                <a:lnTo>
                  <a:pt x="0" y="38100"/>
                </a:lnTo>
                <a:lnTo>
                  <a:pt x="95250" y="147638"/>
                </a:lnTo>
                <a:lnTo>
                  <a:pt x="257175" y="304800"/>
                </a:lnTo>
                <a:lnTo>
                  <a:pt x="438150" y="447675"/>
                </a:lnTo>
                <a:lnTo>
                  <a:pt x="552450" y="519113"/>
                </a:lnTo>
                <a:lnTo>
                  <a:pt x="738188" y="614363"/>
                </a:lnTo>
                <a:lnTo>
                  <a:pt x="1042988" y="738188"/>
                </a:lnTo>
                <a:lnTo>
                  <a:pt x="1400175" y="881063"/>
                </a:lnTo>
                <a:lnTo>
                  <a:pt x="1557338" y="923925"/>
                </a:lnTo>
                <a:lnTo>
                  <a:pt x="1690688" y="938213"/>
                </a:lnTo>
                <a:lnTo>
                  <a:pt x="1824038" y="933450"/>
                </a:lnTo>
                <a:lnTo>
                  <a:pt x="2000250" y="895350"/>
                </a:lnTo>
                <a:lnTo>
                  <a:pt x="2166938" y="819150"/>
                </a:lnTo>
                <a:lnTo>
                  <a:pt x="2324100" y="709613"/>
                </a:lnTo>
                <a:lnTo>
                  <a:pt x="2438400" y="595313"/>
                </a:lnTo>
                <a:lnTo>
                  <a:pt x="2566988" y="428625"/>
                </a:lnTo>
                <a:lnTo>
                  <a:pt x="2657475" y="328613"/>
                </a:lnTo>
                <a:lnTo>
                  <a:pt x="2738438" y="266700"/>
                </a:lnTo>
                <a:lnTo>
                  <a:pt x="2843213" y="200025"/>
                </a:lnTo>
                <a:lnTo>
                  <a:pt x="2933700" y="161925"/>
                </a:lnTo>
                <a:lnTo>
                  <a:pt x="3033713" y="133350"/>
                </a:lnTo>
                <a:lnTo>
                  <a:pt x="3076575" y="104775"/>
                </a:lnTo>
                <a:lnTo>
                  <a:pt x="3038475" y="4762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8418AA53-40B9-9198-4390-4C69E2C8666B}"/>
              </a:ext>
            </a:extLst>
          </p:cNvPr>
          <p:cNvSpPr/>
          <p:nvPr/>
        </p:nvSpPr>
        <p:spPr>
          <a:xfrm>
            <a:off x="4359275" y="3643313"/>
            <a:ext cx="2752725" cy="2343150"/>
          </a:xfrm>
          <a:custGeom>
            <a:avLst/>
            <a:gdLst>
              <a:gd name="connsiteX0" fmla="*/ 0 w 2752725"/>
              <a:gd name="connsiteY0" fmla="*/ 2090737 h 2343150"/>
              <a:gd name="connsiteX1" fmla="*/ 33338 w 2752725"/>
              <a:gd name="connsiteY1" fmla="*/ 2162175 h 2343150"/>
              <a:gd name="connsiteX2" fmla="*/ 142875 w 2752725"/>
              <a:gd name="connsiteY2" fmla="*/ 2166937 h 2343150"/>
              <a:gd name="connsiteX3" fmla="*/ 271463 w 2752725"/>
              <a:gd name="connsiteY3" fmla="*/ 2195512 h 2343150"/>
              <a:gd name="connsiteX4" fmla="*/ 795338 w 2752725"/>
              <a:gd name="connsiteY4" fmla="*/ 2319337 h 2343150"/>
              <a:gd name="connsiteX5" fmla="*/ 976313 w 2752725"/>
              <a:gd name="connsiteY5" fmla="*/ 2343150 h 2343150"/>
              <a:gd name="connsiteX6" fmla="*/ 1143000 w 2752725"/>
              <a:gd name="connsiteY6" fmla="*/ 2309812 h 2343150"/>
              <a:gd name="connsiteX7" fmla="*/ 1290638 w 2752725"/>
              <a:gd name="connsiteY7" fmla="*/ 2238375 h 2343150"/>
              <a:gd name="connsiteX8" fmla="*/ 1366838 w 2752725"/>
              <a:gd name="connsiteY8" fmla="*/ 2171700 h 2343150"/>
              <a:gd name="connsiteX9" fmla="*/ 1595438 w 2752725"/>
              <a:gd name="connsiteY9" fmla="*/ 1947862 h 2343150"/>
              <a:gd name="connsiteX10" fmla="*/ 1671638 w 2752725"/>
              <a:gd name="connsiteY10" fmla="*/ 1905000 h 2343150"/>
              <a:gd name="connsiteX11" fmla="*/ 1776413 w 2752725"/>
              <a:gd name="connsiteY11" fmla="*/ 1876425 h 2343150"/>
              <a:gd name="connsiteX12" fmla="*/ 1866900 w 2752725"/>
              <a:gd name="connsiteY12" fmla="*/ 1866900 h 2343150"/>
              <a:gd name="connsiteX13" fmla="*/ 1985963 w 2752725"/>
              <a:gd name="connsiteY13" fmla="*/ 1857375 h 2343150"/>
              <a:gd name="connsiteX14" fmla="*/ 2071688 w 2752725"/>
              <a:gd name="connsiteY14" fmla="*/ 1838325 h 2343150"/>
              <a:gd name="connsiteX15" fmla="*/ 2314575 w 2752725"/>
              <a:gd name="connsiteY15" fmla="*/ 1724025 h 2343150"/>
              <a:gd name="connsiteX16" fmla="*/ 2424113 w 2752725"/>
              <a:gd name="connsiteY16" fmla="*/ 1624012 h 2343150"/>
              <a:gd name="connsiteX17" fmla="*/ 2495550 w 2752725"/>
              <a:gd name="connsiteY17" fmla="*/ 1524000 h 2343150"/>
              <a:gd name="connsiteX18" fmla="*/ 2538413 w 2752725"/>
              <a:gd name="connsiteY18" fmla="*/ 1371600 h 2343150"/>
              <a:gd name="connsiteX19" fmla="*/ 2752725 w 2752725"/>
              <a:gd name="connsiteY19" fmla="*/ 4762 h 2343150"/>
              <a:gd name="connsiteX20" fmla="*/ 2709863 w 2752725"/>
              <a:gd name="connsiteY20" fmla="*/ 0 h 2343150"/>
              <a:gd name="connsiteX21" fmla="*/ 2509838 w 2752725"/>
              <a:gd name="connsiteY21" fmla="*/ 1290637 h 2343150"/>
              <a:gd name="connsiteX22" fmla="*/ 2471738 w 2752725"/>
              <a:gd name="connsiteY22" fmla="*/ 1462087 h 2343150"/>
              <a:gd name="connsiteX23" fmla="*/ 2428875 w 2752725"/>
              <a:gd name="connsiteY23" fmla="*/ 1552575 h 2343150"/>
              <a:gd name="connsiteX24" fmla="*/ 2352675 w 2752725"/>
              <a:gd name="connsiteY24" fmla="*/ 1628775 h 2343150"/>
              <a:gd name="connsiteX25" fmla="*/ 2290763 w 2752725"/>
              <a:gd name="connsiteY25" fmla="*/ 1685925 h 2343150"/>
              <a:gd name="connsiteX26" fmla="*/ 2119313 w 2752725"/>
              <a:gd name="connsiteY26" fmla="*/ 1781175 h 2343150"/>
              <a:gd name="connsiteX27" fmla="*/ 2009775 w 2752725"/>
              <a:gd name="connsiteY27" fmla="*/ 1809750 h 2343150"/>
              <a:gd name="connsiteX28" fmla="*/ 1890713 w 2752725"/>
              <a:gd name="connsiteY28" fmla="*/ 1819275 h 2343150"/>
              <a:gd name="connsiteX29" fmla="*/ 1752600 w 2752725"/>
              <a:gd name="connsiteY29" fmla="*/ 1843087 h 2343150"/>
              <a:gd name="connsiteX30" fmla="*/ 1643063 w 2752725"/>
              <a:gd name="connsiteY30" fmla="*/ 1876425 h 2343150"/>
              <a:gd name="connsiteX31" fmla="*/ 1538288 w 2752725"/>
              <a:gd name="connsiteY31" fmla="*/ 1938337 h 2343150"/>
              <a:gd name="connsiteX32" fmla="*/ 1328738 w 2752725"/>
              <a:gd name="connsiteY32" fmla="*/ 2147887 h 2343150"/>
              <a:gd name="connsiteX33" fmla="*/ 1238250 w 2752725"/>
              <a:gd name="connsiteY33" fmla="*/ 2224087 h 2343150"/>
              <a:gd name="connsiteX34" fmla="*/ 1100138 w 2752725"/>
              <a:gd name="connsiteY34" fmla="*/ 2276475 h 2343150"/>
              <a:gd name="connsiteX35" fmla="*/ 971550 w 2752725"/>
              <a:gd name="connsiteY35" fmla="*/ 2295525 h 2343150"/>
              <a:gd name="connsiteX36" fmla="*/ 819150 w 2752725"/>
              <a:gd name="connsiteY36" fmla="*/ 2276475 h 2343150"/>
              <a:gd name="connsiteX37" fmla="*/ 228600 w 2752725"/>
              <a:gd name="connsiteY37" fmla="*/ 2128837 h 2343150"/>
              <a:gd name="connsiteX38" fmla="*/ 128588 w 2752725"/>
              <a:gd name="connsiteY38" fmla="*/ 2133600 h 2343150"/>
              <a:gd name="connsiteX39" fmla="*/ 0 w 2752725"/>
              <a:gd name="connsiteY39" fmla="*/ 2090737 h 2343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2752725" h="2343150">
                <a:moveTo>
                  <a:pt x="0" y="2090737"/>
                </a:moveTo>
                <a:lnTo>
                  <a:pt x="33338" y="2162175"/>
                </a:lnTo>
                <a:lnTo>
                  <a:pt x="142875" y="2166937"/>
                </a:lnTo>
                <a:lnTo>
                  <a:pt x="271463" y="2195512"/>
                </a:lnTo>
                <a:lnTo>
                  <a:pt x="795338" y="2319337"/>
                </a:lnTo>
                <a:lnTo>
                  <a:pt x="976313" y="2343150"/>
                </a:lnTo>
                <a:lnTo>
                  <a:pt x="1143000" y="2309812"/>
                </a:lnTo>
                <a:lnTo>
                  <a:pt x="1290638" y="2238375"/>
                </a:lnTo>
                <a:lnTo>
                  <a:pt x="1366838" y="2171700"/>
                </a:lnTo>
                <a:lnTo>
                  <a:pt x="1595438" y="1947862"/>
                </a:lnTo>
                <a:lnTo>
                  <a:pt x="1671638" y="1905000"/>
                </a:lnTo>
                <a:lnTo>
                  <a:pt x="1776413" y="1876425"/>
                </a:lnTo>
                <a:lnTo>
                  <a:pt x="1866900" y="1866900"/>
                </a:lnTo>
                <a:lnTo>
                  <a:pt x="1985963" y="1857375"/>
                </a:lnTo>
                <a:lnTo>
                  <a:pt x="2071688" y="1838325"/>
                </a:lnTo>
                <a:lnTo>
                  <a:pt x="2314575" y="1724025"/>
                </a:lnTo>
                <a:lnTo>
                  <a:pt x="2424113" y="1624012"/>
                </a:lnTo>
                <a:lnTo>
                  <a:pt x="2495550" y="1524000"/>
                </a:lnTo>
                <a:lnTo>
                  <a:pt x="2538413" y="1371600"/>
                </a:lnTo>
                <a:lnTo>
                  <a:pt x="2752725" y="4762"/>
                </a:lnTo>
                <a:lnTo>
                  <a:pt x="2709863" y="0"/>
                </a:lnTo>
                <a:lnTo>
                  <a:pt x="2509838" y="1290637"/>
                </a:lnTo>
                <a:lnTo>
                  <a:pt x="2471738" y="1462087"/>
                </a:lnTo>
                <a:lnTo>
                  <a:pt x="2428875" y="1552575"/>
                </a:lnTo>
                <a:lnTo>
                  <a:pt x="2352675" y="1628775"/>
                </a:lnTo>
                <a:lnTo>
                  <a:pt x="2290763" y="1685925"/>
                </a:lnTo>
                <a:lnTo>
                  <a:pt x="2119313" y="1781175"/>
                </a:lnTo>
                <a:lnTo>
                  <a:pt x="2009775" y="1809750"/>
                </a:lnTo>
                <a:lnTo>
                  <a:pt x="1890713" y="1819275"/>
                </a:lnTo>
                <a:lnTo>
                  <a:pt x="1752600" y="1843087"/>
                </a:lnTo>
                <a:lnTo>
                  <a:pt x="1643063" y="1876425"/>
                </a:lnTo>
                <a:lnTo>
                  <a:pt x="1538288" y="1938337"/>
                </a:lnTo>
                <a:lnTo>
                  <a:pt x="1328738" y="2147887"/>
                </a:lnTo>
                <a:lnTo>
                  <a:pt x="1238250" y="2224087"/>
                </a:lnTo>
                <a:lnTo>
                  <a:pt x="1100138" y="2276475"/>
                </a:lnTo>
                <a:lnTo>
                  <a:pt x="971550" y="2295525"/>
                </a:lnTo>
                <a:lnTo>
                  <a:pt x="819150" y="2276475"/>
                </a:lnTo>
                <a:lnTo>
                  <a:pt x="228600" y="2128837"/>
                </a:lnTo>
                <a:lnTo>
                  <a:pt x="128588" y="2133600"/>
                </a:lnTo>
                <a:lnTo>
                  <a:pt x="0" y="209073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184377D-5A5E-0B27-FDF9-8379E1265D44}"/>
              </a:ext>
            </a:extLst>
          </p:cNvPr>
          <p:cNvSpPr/>
          <p:nvPr/>
        </p:nvSpPr>
        <p:spPr>
          <a:xfrm>
            <a:off x="5457248" y="1094332"/>
            <a:ext cx="1077118" cy="1322387"/>
          </a:xfrm>
          <a:custGeom>
            <a:avLst/>
            <a:gdLst>
              <a:gd name="connsiteX0" fmla="*/ 971550 w 1949450"/>
              <a:gd name="connsiteY0" fmla="*/ 31750 h 1476375"/>
              <a:gd name="connsiteX1" fmla="*/ 971550 w 1949450"/>
              <a:gd name="connsiteY1" fmla="*/ 333375 h 1476375"/>
              <a:gd name="connsiteX2" fmla="*/ 1060450 w 1949450"/>
              <a:gd name="connsiteY2" fmla="*/ 415925 h 1476375"/>
              <a:gd name="connsiteX3" fmla="*/ 1162050 w 1949450"/>
              <a:gd name="connsiteY3" fmla="*/ 434975 h 1476375"/>
              <a:gd name="connsiteX4" fmla="*/ 1216025 w 1949450"/>
              <a:gd name="connsiteY4" fmla="*/ 476250 h 1476375"/>
              <a:gd name="connsiteX5" fmla="*/ 1533525 w 1949450"/>
              <a:gd name="connsiteY5" fmla="*/ 930275 h 1476375"/>
              <a:gd name="connsiteX6" fmla="*/ 1584325 w 1949450"/>
              <a:gd name="connsiteY6" fmla="*/ 901700 h 1476375"/>
              <a:gd name="connsiteX7" fmla="*/ 1603375 w 1949450"/>
              <a:gd name="connsiteY7" fmla="*/ 904875 h 1476375"/>
              <a:gd name="connsiteX8" fmla="*/ 1682750 w 1949450"/>
              <a:gd name="connsiteY8" fmla="*/ 971550 h 1476375"/>
              <a:gd name="connsiteX9" fmla="*/ 1743075 w 1949450"/>
              <a:gd name="connsiteY9" fmla="*/ 981075 h 1476375"/>
              <a:gd name="connsiteX10" fmla="*/ 1749425 w 1949450"/>
              <a:gd name="connsiteY10" fmla="*/ 1025525 h 1476375"/>
              <a:gd name="connsiteX11" fmla="*/ 1784350 w 1949450"/>
              <a:gd name="connsiteY11" fmla="*/ 1060450 h 1476375"/>
              <a:gd name="connsiteX12" fmla="*/ 1790700 w 1949450"/>
              <a:gd name="connsiteY12" fmla="*/ 1152525 h 1476375"/>
              <a:gd name="connsiteX13" fmla="*/ 1768475 w 1949450"/>
              <a:gd name="connsiteY13" fmla="*/ 1266825 h 1476375"/>
              <a:gd name="connsiteX14" fmla="*/ 1889125 w 1949450"/>
              <a:gd name="connsiteY14" fmla="*/ 1358900 h 1476375"/>
              <a:gd name="connsiteX15" fmla="*/ 1949450 w 1949450"/>
              <a:gd name="connsiteY15" fmla="*/ 1362075 h 1476375"/>
              <a:gd name="connsiteX16" fmla="*/ 1946275 w 1949450"/>
              <a:gd name="connsiteY16" fmla="*/ 1476375 h 1476375"/>
              <a:gd name="connsiteX17" fmla="*/ 1587500 w 1949450"/>
              <a:gd name="connsiteY17" fmla="*/ 1403350 h 1476375"/>
              <a:gd name="connsiteX18" fmla="*/ 831850 w 1949450"/>
              <a:gd name="connsiteY18" fmla="*/ 1295400 h 1476375"/>
              <a:gd name="connsiteX19" fmla="*/ 117475 w 1949450"/>
              <a:gd name="connsiteY19" fmla="*/ 1085850 h 1476375"/>
              <a:gd name="connsiteX20" fmla="*/ 231775 w 1949450"/>
              <a:gd name="connsiteY20" fmla="*/ 447675 h 1476375"/>
              <a:gd name="connsiteX21" fmla="*/ 0 w 1949450"/>
              <a:gd name="connsiteY21" fmla="*/ 406400 h 1476375"/>
              <a:gd name="connsiteX22" fmla="*/ 161925 w 1949450"/>
              <a:gd name="connsiteY22" fmla="*/ 241300 h 1476375"/>
              <a:gd name="connsiteX23" fmla="*/ 523875 w 1949450"/>
              <a:gd name="connsiteY23" fmla="*/ 234950 h 1476375"/>
              <a:gd name="connsiteX24" fmla="*/ 590550 w 1949450"/>
              <a:gd name="connsiteY24" fmla="*/ 209550 h 1476375"/>
              <a:gd name="connsiteX25" fmla="*/ 650875 w 1949450"/>
              <a:gd name="connsiteY25" fmla="*/ 165100 h 1476375"/>
              <a:gd name="connsiteX26" fmla="*/ 781050 w 1949450"/>
              <a:gd name="connsiteY26" fmla="*/ 22225 h 1476375"/>
              <a:gd name="connsiteX27" fmla="*/ 844550 w 1949450"/>
              <a:gd name="connsiteY27" fmla="*/ 0 h 1476375"/>
              <a:gd name="connsiteX28" fmla="*/ 971550 w 1949450"/>
              <a:gd name="connsiteY2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60450 w 1949450"/>
              <a:gd name="csY2" fmla="*/ 415925 h 1476375"/>
              <a:gd name="csX3" fmla="*/ 1162050 w 1949450"/>
              <a:gd name="csY3" fmla="*/ 434975 h 1476375"/>
              <a:gd name="csX4" fmla="*/ 1216025 w 1949450"/>
              <a:gd name="csY4" fmla="*/ 476250 h 1476375"/>
              <a:gd name="csX5" fmla="*/ 1533525 w 1949450"/>
              <a:gd name="csY5" fmla="*/ 930275 h 1476375"/>
              <a:gd name="csX6" fmla="*/ 1584325 w 1949450"/>
              <a:gd name="csY6" fmla="*/ 901700 h 1476375"/>
              <a:gd name="csX7" fmla="*/ 1603375 w 1949450"/>
              <a:gd name="csY7" fmla="*/ 904875 h 1476375"/>
              <a:gd name="csX8" fmla="*/ 1682750 w 1949450"/>
              <a:gd name="csY8" fmla="*/ 971550 h 1476375"/>
              <a:gd name="csX9" fmla="*/ 1743075 w 1949450"/>
              <a:gd name="csY9" fmla="*/ 981075 h 1476375"/>
              <a:gd name="csX10" fmla="*/ 1749425 w 1949450"/>
              <a:gd name="csY10" fmla="*/ 1025525 h 1476375"/>
              <a:gd name="csX11" fmla="*/ 1784350 w 1949450"/>
              <a:gd name="csY11" fmla="*/ 1060450 h 1476375"/>
              <a:gd name="csX12" fmla="*/ 1790700 w 1949450"/>
              <a:gd name="csY12" fmla="*/ 1152525 h 1476375"/>
              <a:gd name="csX13" fmla="*/ 1768475 w 1949450"/>
              <a:gd name="csY13" fmla="*/ 1266825 h 1476375"/>
              <a:gd name="csX14" fmla="*/ 1889125 w 1949450"/>
              <a:gd name="csY14" fmla="*/ 1358900 h 1476375"/>
              <a:gd name="csX15" fmla="*/ 1949450 w 1949450"/>
              <a:gd name="csY15" fmla="*/ 1362075 h 1476375"/>
              <a:gd name="csX16" fmla="*/ 1946275 w 1949450"/>
              <a:gd name="csY16" fmla="*/ 1476375 h 1476375"/>
              <a:gd name="csX17" fmla="*/ 937419 w 1949450"/>
              <a:gd name="csY17" fmla="*/ 1322387 h 1476375"/>
              <a:gd name="csX18" fmla="*/ 831850 w 1949450"/>
              <a:gd name="csY18" fmla="*/ 1295400 h 1476375"/>
              <a:gd name="csX19" fmla="*/ 117475 w 1949450"/>
              <a:gd name="csY19" fmla="*/ 1085850 h 1476375"/>
              <a:gd name="csX20" fmla="*/ 231775 w 1949450"/>
              <a:gd name="csY20" fmla="*/ 447675 h 1476375"/>
              <a:gd name="csX21" fmla="*/ 0 w 1949450"/>
              <a:gd name="csY21" fmla="*/ 406400 h 1476375"/>
              <a:gd name="csX22" fmla="*/ 161925 w 1949450"/>
              <a:gd name="csY22" fmla="*/ 241300 h 1476375"/>
              <a:gd name="csX23" fmla="*/ 523875 w 1949450"/>
              <a:gd name="csY23" fmla="*/ 234950 h 1476375"/>
              <a:gd name="csX24" fmla="*/ 590550 w 1949450"/>
              <a:gd name="csY24" fmla="*/ 209550 h 1476375"/>
              <a:gd name="csX25" fmla="*/ 650875 w 1949450"/>
              <a:gd name="csY25" fmla="*/ 165100 h 1476375"/>
              <a:gd name="csX26" fmla="*/ 781050 w 1949450"/>
              <a:gd name="csY26" fmla="*/ 22225 h 1476375"/>
              <a:gd name="csX27" fmla="*/ 844550 w 1949450"/>
              <a:gd name="csY27" fmla="*/ 0 h 1476375"/>
              <a:gd name="csX28" fmla="*/ 971550 w 1949450"/>
              <a:gd name="csY2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162050 w 1949450"/>
              <a:gd name="csY3" fmla="*/ 434975 h 1476375"/>
              <a:gd name="csX4" fmla="*/ 1216025 w 1949450"/>
              <a:gd name="csY4" fmla="*/ 476250 h 1476375"/>
              <a:gd name="csX5" fmla="*/ 1533525 w 1949450"/>
              <a:gd name="csY5" fmla="*/ 930275 h 1476375"/>
              <a:gd name="csX6" fmla="*/ 1584325 w 1949450"/>
              <a:gd name="csY6" fmla="*/ 901700 h 1476375"/>
              <a:gd name="csX7" fmla="*/ 1603375 w 1949450"/>
              <a:gd name="csY7" fmla="*/ 904875 h 1476375"/>
              <a:gd name="csX8" fmla="*/ 1682750 w 1949450"/>
              <a:gd name="csY8" fmla="*/ 971550 h 1476375"/>
              <a:gd name="csX9" fmla="*/ 1743075 w 1949450"/>
              <a:gd name="csY9" fmla="*/ 981075 h 1476375"/>
              <a:gd name="csX10" fmla="*/ 1749425 w 1949450"/>
              <a:gd name="csY10" fmla="*/ 1025525 h 1476375"/>
              <a:gd name="csX11" fmla="*/ 1784350 w 1949450"/>
              <a:gd name="csY11" fmla="*/ 1060450 h 1476375"/>
              <a:gd name="csX12" fmla="*/ 1790700 w 1949450"/>
              <a:gd name="csY12" fmla="*/ 1152525 h 1476375"/>
              <a:gd name="csX13" fmla="*/ 1768475 w 1949450"/>
              <a:gd name="csY13" fmla="*/ 1266825 h 1476375"/>
              <a:gd name="csX14" fmla="*/ 1889125 w 1949450"/>
              <a:gd name="csY14" fmla="*/ 1358900 h 1476375"/>
              <a:gd name="csX15" fmla="*/ 1949450 w 1949450"/>
              <a:gd name="csY15" fmla="*/ 1362075 h 1476375"/>
              <a:gd name="csX16" fmla="*/ 1946275 w 1949450"/>
              <a:gd name="csY16" fmla="*/ 1476375 h 1476375"/>
              <a:gd name="csX17" fmla="*/ 937419 w 1949450"/>
              <a:gd name="csY17" fmla="*/ 1322387 h 1476375"/>
              <a:gd name="csX18" fmla="*/ 831850 w 1949450"/>
              <a:gd name="csY18" fmla="*/ 1295400 h 1476375"/>
              <a:gd name="csX19" fmla="*/ 117475 w 1949450"/>
              <a:gd name="csY19" fmla="*/ 1085850 h 1476375"/>
              <a:gd name="csX20" fmla="*/ 231775 w 1949450"/>
              <a:gd name="csY20" fmla="*/ 447675 h 1476375"/>
              <a:gd name="csX21" fmla="*/ 0 w 1949450"/>
              <a:gd name="csY21" fmla="*/ 406400 h 1476375"/>
              <a:gd name="csX22" fmla="*/ 161925 w 1949450"/>
              <a:gd name="csY22" fmla="*/ 241300 h 1476375"/>
              <a:gd name="csX23" fmla="*/ 523875 w 1949450"/>
              <a:gd name="csY23" fmla="*/ 234950 h 1476375"/>
              <a:gd name="csX24" fmla="*/ 590550 w 1949450"/>
              <a:gd name="csY24" fmla="*/ 209550 h 1476375"/>
              <a:gd name="csX25" fmla="*/ 650875 w 1949450"/>
              <a:gd name="csY25" fmla="*/ 165100 h 1476375"/>
              <a:gd name="csX26" fmla="*/ 781050 w 1949450"/>
              <a:gd name="csY26" fmla="*/ 22225 h 1476375"/>
              <a:gd name="csX27" fmla="*/ 844550 w 1949450"/>
              <a:gd name="csY27" fmla="*/ 0 h 1476375"/>
              <a:gd name="csX28" fmla="*/ 971550 w 1949450"/>
              <a:gd name="csY2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216025 w 1949450"/>
              <a:gd name="csY3" fmla="*/ 476250 h 1476375"/>
              <a:gd name="csX4" fmla="*/ 1533525 w 1949450"/>
              <a:gd name="csY4" fmla="*/ 930275 h 1476375"/>
              <a:gd name="csX5" fmla="*/ 1584325 w 1949450"/>
              <a:gd name="csY5" fmla="*/ 901700 h 1476375"/>
              <a:gd name="csX6" fmla="*/ 1603375 w 1949450"/>
              <a:gd name="csY6" fmla="*/ 904875 h 1476375"/>
              <a:gd name="csX7" fmla="*/ 1682750 w 1949450"/>
              <a:gd name="csY7" fmla="*/ 971550 h 1476375"/>
              <a:gd name="csX8" fmla="*/ 1743075 w 1949450"/>
              <a:gd name="csY8" fmla="*/ 981075 h 1476375"/>
              <a:gd name="csX9" fmla="*/ 1749425 w 1949450"/>
              <a:gd name="csY9" fmla="*/ 1025525 h 1476375"/>
              <a:gd name="csX10" fmla="*/ 1784350 w 1949450"/>
              <a:gd name="csY10" fmla="*/ 1060450 h 1476375"/>
              <a:gd name="csX11" fmla="*/ 1790700 w 1949450"/>
              <a:gd name="csY11" fmla="*/ 1152525 h 1476375"/>
              <a:gd name="csX12" fmla="*/ 1768475 w 1949450"/>
              <a:gd name="csY12" fmla="*/ 1266825 h 1476375"/>
              <a:gd name="csX13" fmla="*/ 1889125 w 1949450"/>
              <a:gd name="csY13" fmla="*/ 1358900 h 1476375"/>
              <a:gd name="csX14" fmla="*/ 1949450 w 1949450"/>
              <a:gd name="csY14" fmla="*/ 1362075 h 1476375"/>
              <a:gd name="csX15" fmla="*/ 1946275 w 1949450"/>
              <a:gd name="csY15" fmla="*/ 1476375 h 1476375"/>
              <a:gd name="csX16" fmla="*/ 937419 w 1949450"/>
              <a:gd name="csY16" fmla="*/ 1322387 h 1476375"/>
              <a:gd name="csX17" fmla="*/ 831850 w 1949450"/>
              <a:gd name="csY17" fmla="*/ 1295400 h 1476375"/>
              <a:gd name="csX18" fmla="*/ 117475 w 1949450"/>
              <a:gd name="csY18" fmla="*/ 1085850 h 1476375"/>
              <a:gd name="csX19" fmla="*/ 231775 w 1949450"/>
              <a:gd name="csY19" fmla="*/ 447675 h 1476375"/>
              <a:gd name="csX20" fmla="*/ 0 w 1949450"/>
              <a:gd name="csY20" fmla="*/ 406400 h 1476375"/>
              <a:gd name="csX21" fmla="*/ 161925 w 1949450"/>
              <a:gd name="csY21" fmla="*/ 241300 h 1476375"/>
              <a:gd name="csX22" fmla="*/ 523875 w 1949450"/>
              <a:gd name="csY22" fmla="*/ 234950 h 1476375"/>
              <a:gd name="csX23" fmla="*/ 590550 w 1949450"/>
              <a:gd name="csY23" fmla="*/ 209550 h 1476375"/>
              <a:gd name="csX24" fmla="*/ 650875 w 1949450"/>
              <a:gd name="csY24" fmla="*/ 165100 h 1476375"/>
              <a:gd name="csX25" fmla="*/ 781050 w 1949450"/>
              <a:gd name="csY25" fmla="*/ 22225 h 1476375"/>
              <a:gd name="csX26" fmla="*/ 844550 w 1949450"/>
              <a:gd name="csY26" fmla="*/ 0 h 1476375"/>
              <a:gd name="csX27" fmla="*/ 971550 w 1949450"/>
              <a:gd name="csY27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533525 w 1949450"/>
              <a:gd name="csY3" fmla="*/ 930275 h 1476375"/>
              <a:gd name="csX4" fmla="*/ 1584325 w 1949450"/>
              <a:gd name="csY4" fmla="*/ 901700 h 1476375"/>
              <a:gd name="csX5" fmla="*/ 1603375 w 1949450"/>
              <a:gd name="csY5" fmla="*/ 904875 h 1476375"/>
              <a:gd name="csX6" fmla="*/ 1682750 w 1949450"/>
              <a:gd name="csY6" fmla="*/ 971550 h 1476375"/>
              <a:gd name="csX7" fmla="*/ 1743075 w 1949450"/>
              <a:gd name="csY7" fmla="*/ 981075 h 1476375"/>
              <a:gd name="csX8" fmla="*/ 1749425 w 1949450"/>
              <a:gd name="csY8" fmla="*/ 1025525 h 1476375"/>
              <a:gd name="csX9" fmla="*/ 1784350 w 1949450"/>
              <a:gd name="csY9" fmla="*/ 1060450 h 1476375"/>
              <a:gd name="csX10" fmla="*/ 1790700 w 1949450"/>
              <a:gd name="csY10" fmla="*/ 1152525 h 1476375"/>
              <a:gd name="csX11" fmla="*/ 1768475 w 1949450"/>
              <a:gd name="csY11" fmla="*/ 1266825 h 1476375"/>
              <a:gd name="csX12" fmla="*/ 1889125 w 1949450"/>
              <a:gd name="csY12" fmla="*/ 1358900 h 1476375"/>
              <a:gd name="csX13" fmla="*/ 1949450 w 1949450"/>
              <a:gd name="csY13" fmla="*/ 1362075 h 1476375"/>
              <a:gd name="csX14" fmla="*/ 1946275 w 1949450"/>
              <a:gd name="csY14" fmla="*/ 1476375 h 1476375"/>
              <a:gd name="csX15" fmla="*/ 937419 w 1949450"/>
              <a:gd name="csY15" fmla="*/ 1322387 h 1476375"/>
              <a:gd name="csX16" fmla="*/ 831850 w 1949450"/>
              <a:gd name="csY16" fmla="*/ 1295400 h 1476375"/>
              <a:gd name="csX17" fmla="*/ 117475 w 1949450"/>
              <a:gd name="csY17" fmla="*/ 1085850 h 1476375"/>
              <a:gd name="csX18" fmla="*/ 231775 w 1949450"/>
              <a:gd name="csY18" fmla="*/ 447675 h 1476375"/>
              <a:gd name="csX19" fmla="*/ 0 w 1949450"/>
              <a:gd name="csY19" fmla="*/ 406400 h 1476375"/>
              <a:gd name="csX20" fmla="*/ 161925 w 1949450"/>
              <a:gd name="csY20" fmla="*/ 241300 h 1476375"/>
              <a:gd name="csX21" fmla="*/ 523875 w 1949450"/>
              <a:gd name="csY21" fmla="*/ 234950 h 1476375"/>
              <a:gd name="csX22" fmla="*/ 590550 w 1949450"/>
              <a:gd name="csY22" fmla="*/ 209550 h 1476375"/>
              <a:gd name="csX23" fmla="*/ 650875 w 1949450"/>
              <a:gd name="csY23" fmla="*/ 165100 h 1476375"/>
              <a:gd name="csX24" fmla="*/ 781050 w 1949450"/>
              <a:gd name="csY24" fmla="*/ 22225 h 1476375"/>
              <a:gd name="csX25" fmla="*/ 844550 w 1949450"/>
              <a:gd name="csY25" fmla="*/ 0 h 1476375"/>
              <a:gd name="csX26" fmla="*/ 971550 w 1949450"/>
              <a:gd name="csY26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584325 w 1949450"/>
              <a:gd name="csY3" fmla="*/ 901700 h 1476375"/>
              <a:gd name="csX4" fmla="*/ 1603375 w 1949450"/>
              <a:gd name="csY4" fmla="*/ 904875 h 1476375"/>
              <a:gd name="csX5" fmla="*/ 1682750 w 1949450"/>
              <a:gd name="csY5" fmla="*/ 971550 h 1476375"/>
              <a:gd name="csX6" fmla="*/ 1743075 w 1949450"/>
              <a:gd name="csY6" fmla="*/ 981075 h 1476375"/>
              <a:gd name="csX7" fmla="*/ 1749425 w 1949450"/>
              <a:gd name="csY7" fmla="*/ 1025525 h 1476375"/>
              <a:gd name="csX8" fmla="*/ 1784350 w 1949450"/>
              <a:gd name="csY8" fmla="*/ 1060450 h 1476375"/>
              <a:gd name="csX9" fmla="*/ 1790700 w 1949450"/>
              <a:gd name="csY9" fmla="*/ 1152525 h 1476375"/>
              <a:gd name="csX10" fmla="*/ 1768475 w 1949450"/>
              <a:gd name="csY10" fmla="*/ 1266825 h 1476375"/>
              <a:gd name="csX11" fmla="*/ 1889125 w 1949450"/>
              <a:gd name="csY11" fmla="*/ 1358900 h 1476375"/>
              <a:gd name="csX12" fmla="*/ 1949450 w 1949450"/>
              <a:gd name="csY12" fmla="*/ 1362075 h 1476375"/>
              <a:gd name="csX13" fmla="*/ 1946275 w 1949450"/>
              <a:gd name="csY13" fmla="*/ 1476375 h 1476375"/>
              <a:gd name="csX14" fmla="*/ 937419 w 1949450"/>
              <a:gd name="csY14" fmla="*/ 1322387 h 1476375"/>
              <a:gd name="csX15" fmla="*/ 831850 w 1949450"/>
              <a:gd name="csY15" fmla="*/ 1295400 h 1476375"/>
              <a:gd name="csX16" fmla="*/ 117475 w 1949450"/>
              <a:gd name="csY16" fmla="*/ 1085850 h 1476375"/>
              <a:gd name="csX17" fmla="*/ 231775 w 1949450"/>
              <a:gd name="csY17" fmla="*/ 447675 h 1476375"/>
              <a:gd name="csX18" fmla="*/ 0 w 1949450"/>
              <a:gd name="csY18" fmla="*/ 406400 h 1476375"/>
              <a:gd name="csX19" fmla="*/ 161925 w 1949450"/>
              <a:gd name="csY19" fmla="*/ 241300 h 1476375"/>
              <a:gd name="csX20" fmla="*/ 523875 w 1949450"/>
              <a:gd name="csY20" fmla="*/ 234950 h 1476375"/>
              <a:gd name="csX21" fmla="*/ 590550 w 1949450"/>
              <a:gd name="csY21" fmla="*/ 209550 h 1476375"/>
              <a:gd name="csX22" fmla="*/ 650875 w 1949450"/>
              <a:gd name="csY22" fmla="*/ 165100 h 1476375"/>
              <a:gd name="csX23" fmla="*/ 781050 w 1949450"/>
              <a:gd name="csY23" fmla="*/ 22225 h 1476375"/>
              <a:gd name="csX24" fmla="*/ 844550 w 1949450"/>
              <a:gd name="csY24" fmla="*/ 0 h 1476375"/>
              <a:gd name="csX25" fmla="*/ 971550 w 1949450"/>
              <a:gd name="csY25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584325 w 1949450"/>
              <a:gd name="csY3" fmla="*/ 901700 h 1476375"/>
              <a:gd name="csX4" fmla="*/ 1682750 w 1949450"/>
              <a:gd name="csY4" fmla="*/ 971550 h 1476375"/>
              <a:gd name="csX5" fmla="*/ 1743075 w 1949450"/>
              <a:gd name="csY5" fmla="*/ 981075 h 1476375"/>
              <a:gd name="csX6" fmla="*/ 1749425 w 1949450"/>
              <a:gd name="csY6" fmla="*/ 1025525 h 1476375"/>
              <a:gd name="csX7" fmla="*/ 1784350 w 1949450"/>
              <a:gd name="csY7" fmla="*/ 1060450 h 1476375"/>
              <a:gd name="csX8" fmla="*/ 1790700 w 1949450"/>
              <a:gd name="csY8" fmla="*/ 1152525 h 1476375"/>
              <a:gd name="csX9" fmla="*/ 1768475 w 1949450"/>
              <a:gd name="csY9" fmla="*/ 1266825 h 1476375"/>
              <a:gd name="csX10" fmla="*/ 1889125 w 1949450"/>
              <a:gd name="csY10" fmla="*/ 1358900 h 1476375"/>
              <a:gd name="csX11" fmla="*/ 1949450 w 1949450"/>
              <a:gd name="csY11" fmla="*/ 1362075 h 1476375"/>
              <a:gd name="csX12" fmla="*/ 1946275 w 1949450"/>
              <a:gd name="csY12" fmla="*/ 1476375 h 1476375"/>
              <a:gd name="csX13" fmla="*/ 937419 w 1949450"/>
              <a:gd name="csY13" fmla="*/ 1322387 h 1476375"/>
              <a:gd name="csX14" fmla="*/ 831850 w 1949450"/>
              <a:gd name="csY14" fmla="*/ 1295400 h 1476375"/>
              <a:gd name="csX15" fmla="*/ 117475 w 1949450"/>
              <a:gd name="csY15" fmla="*/ 1085850 h 1476375"/>
              <a:gd name="csX16" fmla="*/ 231775 w 1949450"/>
              <a:gd name="csY16" fmla="*/ 447675 h 1476375"/>
              <a:gd name="csX17" fmla="*/ 0 w 1949450"/>
              <a:gd name="csY17" fmla="*/ 406400 h 1476375"/>
              <a:gd name="csX18" fmla="*/ 161925 w 1949450"/>
              <a:gd name="csY18" fmla="*/ 241300 h 1476375"/>
              <a:gd name="csX19" fmla="*/ 523875 w 1949450"/>
              <a:gd name="csY19" fmla="*/ 234950 h 1476375"/>
              <a:gd name="csX20" fmla="*/ 590550 w 1949450"/>
              <a:gd name="csY20" fmla="*/ 209550 h 1476375"/>
              <a:gd name="csX21" fmla="*/ 650875 w 1949450"/>
              <a:gd name="csY21" fmla="*/ 165100 h 1476375"/>
              <a:gd name="csX22" fmla="*/ 781050 w 1949450"/>
              <a:gd name="csY22" fmla="*/ 22225 h 1476375"/>
              <a:gd name="csX23" fmla="*/ 844550 w 1949450"/>
              <a:gd name="csY23" fmla="*/ 0 h 1476375"/>
              <a:gd name="csX24" fmla="*/ 971550 w 1949450"/>
              <a:gd name="csY24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682750 w 1949450"/>
              <a:gd name="csY3" fmla="*/ 971550 h 1476375"/>
              <a:gd name="csX4" fmla="*/ 1743075 w 1949450"/>
              <a:gd name="csY4" fmla="*/ 981075 h 1476375"/>
              <a:gd name="csX5" fmla="*/ 1749425 w 1949450"/>
              <a:gd name="csY5" fmla="*/ 1025525 h 1476375"/>
              <a:gd name="csX6" fmla="*/ 1784350 w 1949450"/>
              <a:gd name="csY6" fmla="*/ 1060450 h 1476375"/>
              <a:gd name="csX7" fmla="*/ 1790700 w 1949450"/>
              <a:gd name="csY7" fmla="*/ 1152525 h 1476375"/>
              <a:gd name="csX8" fmla="*/ 1768475 w 1949450"/>
              <a:gd name="csY8" fmla="*/ 1266825 h 1476375"/>
              <a:gd name="csX9" fmla="*/ 1889125 w 1949450"/>
              <a:gd name="csY9" fmla="*/ 1358900 h 1476375"/>
              <a:gd name="csX10" fmla="*/ 1949450 w 1949450"/>
              <a:gd name="csY10" fmla="*/ 1362075 h 1476375"/>
              <a:gd name="csX11" fmla="*/ 1946275 w 1949450"/>
              <a:gd name="csY11" fmla="*/ 1476375 h 1476375"/>
              <a:gd name="csX12" fmla="*/ 937419 w 1949450"/>
              <a:gd name="csY12" fmla="*/ 1322387 h 1476375"/>
              <a:gd name="csX13" fmla="*/ 831850 w 1949450"/>
              <a:gd name="csY13" fmla="*/ 1295400 h 1476375"/>
              <a:gd name="csX14" fmla="*/ 117475 w 1949450"/>
              <a:gd name="csY14" fmla="*/ 1085850 h 1476375"/>
              <a:gd name="csX15" fmla="*/ 231775 w 1949450"/>
              <a:gd name="csY15" fmla="*/ 447675 h 1476375"/>
              <a:gd name="csX16" fmla="*/ 0 w 1949450"/>
              <a:gd name="csY16" fmla="*/ 406400 h 1476375"/>
              <a:gd name="csX17" fmla="*/ 161925 w 1949450"/>
              <a:gd name="csY17" fmla="*/ 241300 h 1476375"/>
              <a:gd name="csX18" fmla="*/ 523875 w 1949450"/>
              <a:gd name="csY18" fmla="*/ 234950 h 1476375"/>
              <a:gd name="csX19" fmla="*/ 590550 w 1949450"/>
              <a:gd name="csY19" fmla="*/ 209550 h 1476375"/>
              <a:gd name="csX20" fmla="*/ 650875 w 1949450"/>
              <a:gd name="csY20" fmla="*/ 165100 h 1476375"/>
              <a:gd name="csX21" fmla="*/ 781050 w 1949450"/>
              <a:gd name="csY21" fmla="*/ 22225 h 1476375"/>
              <a:gd name="csX22" fmla="*/ 844550 w 1949450"/>
              <a:gd name="csY22" fmla="*/ 0 h 1476375"/>
              <a:gd name="csX23" fmla="*/ 971550 w 1949450"/>
              <a:gd name="csY23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43075 w 1949450"/>
              <a:gd name="csY3" fmla="*/ 981075 h 1476375"/>
              <a:gd name="csX4" fmla="*/ 1749425 w 1949450"/>
              <a:gd name="csY4" fmla="*/ 1025525 h 1476375"/>
              <a:gd name="csX5" fmla="*/ 1784350 w 1949450"/>
              <a:gd name="csY5" fmla="*/ 1060450 h 1476375"/>
              <a:gd name="csX6" fmla="*/ 1790700 w 1949450"/>
              <a:gd name="csY6" fmla="*/ 1152525 h 1476375"/>
              <a:gd name="csX7" fmla="*/ 1768475 w 1949450"/>
              <a:gd name="csY7" fmla="*/ 1266825 h 1476375"/>
              <a:gd name="csX8" fmla="*/ 1889125 w 1949450"/>
              <a:gd name="csY8" fmla="*/ 1358900 h 1476375"/>
              <a:gd name="csX9" fmla="*/ 1949450 w 1949450"/>
              <a:gd name="csY9" fmla="*/ 1362075 h 1476375"/>
              <a:gd name="csX10" fmla="*/ 1946275 w 1949450"/>
              <a:gd name="csY10" fmla="*/ 1476375 h 1476375"/>
              <a:gd name="csX11" fmla="*/ 937419 w 1949450"/>
              <a:gd name="csY11" fmla="*/ 1322387 h 1476375"/>
              <a:gd name="csX12" fmla="*/ 831850 w 1949450"/>
              <a:gd name="csY12" fmla="*/ 1295400 h 1476375"/>
              <a:gd name="csX13" fmla="*/ 117475 w 1949450"/>
              <a:gd name="csY13" fmla="*/ 1085850 h 1476375"/>
              <a:gd name="csX14" fmla="*/ 231775 w 1949450"/>
              <a:gd name="csY14" fmla="*/ 447675 h 1476375"/>
              <a:gd name="csX15" fmla="*/ 0 w 1949450"/>
              <a:gd name="csY15" fmla="*/ 406400 h 1476375"/>
              <a:gd name="csX16" fmla="*/ 161925 w 1949450"/>
              <a:gd name="csY16" fmla="*/ 241300 h 1476375"/>
              <a:gd name="csX17" fmla="*/ 523875 w 1949450"/>
              <a:gd name="csY17" fmla="*/ 234950 h 1476375"/>
              <a:gd name="csX18" fmla="*/ 590550 w 1949450"/>
              <a:gd name="csY18" fmla="*/ 209550 h 1476375"/>
              <a:gd name="csX19" fmla="*/ 650875 w 1949450"/>
              <a:gd name="csY19" fmla="*/ 165100 h 1476375"/>
              <a:gd name="csX20" fmla="*/ 781050 w 1949450"/>
              <a:gd name="csY20" fmla="*/ 22225 h 1476375"/>
              <a:gd name="csX21" fmla="*/ 844550 w 1949450"/>
              <a:gd name="csY21" fmla="*/ 0 h 1476375"/>
              <a:gd name="csX22" fmla="*/ 971550 w 1949450"/>
              <a:gd name="csY22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49425 w 1949450"/>
              <a:gd name="csY3" fmla="*/ 1025525 h 1476375"/>
              <a:gd name="csX4" fmla="*/ 1784350 w 1949450"/>
              <a:gd name="csY4" fmla="*/ 1060450 h 1476375"/>
              <a:gd name="csX5" fmla="*/ 1790700 w 1949450"/>
              <a:gd name="csY5" fmla="*/ 1152525 h 1476375"/>
              <a:gd name="csX6" fmla="*/ 1768475 w 1949450"/>
              <a:gd name="csY6" fmla="*/ 1266825 h 1476375"/>
              <a:gd name="csX7" fmla="*/ 1889125 w 1949450"/>
              <a:gd name="csY7" fmla="*/ 1358900 h 1476375"/>
              <a:gd name="csX8" fmla="*/ 1949450 w 1949450"/>
              <a:gd name="csY8" fmla="*/ 1362075 h 1476375"/>
              <a:gd name="csX9" fmla="*/ 1946275 w 1949450"/>
              <a:gd name="csY9" fmla="*/ 1476375 h 1476375"/>
              <a:gd name="csX10" fmla="*/ 937419 w 1949450"/>
              <a:gd name="csY10" fmla="*/ 1322387 h 1476375"/>
              <a:gd name="csX11" fmla="*/ 831850 w 1949450"/>
              <a:gd name="csY11" fmla="*/ 1295400 h 1476375"/>
              <a:gd name="csX12" fmla="*/ 117475 w 1949450"/>
              <a:gd name="csY12" fmla="*/ 1085850 h 1476375"/>
              <a:gd name="csX13" fmla="*/ 231775 w 1949450"/>
              <a:gd name="csY13" fmla="*/ 447675 h 1476375"/>
              <a:gd name="csX14" fmla="*/ 0 w 1949450"/>
              <a:gd name="csY14" fmla="*/ 406400 h 1476375"/>
              <a:gd name="csX15" fmla="*/ 161925 w 1949450"/>
              <a:gd name="csY15" fmla="*/ 241300 h 1476375"/>
              <a:gd name="csX16" fmla="*/ 523875 w 1949450"/>
              <a:gd name="csY16" fmla="*/ 234950 h 1476375"/>
              <a:gd name="csX17" fmla="*/ 590550 w 1949450"/>
              <a:gd name="csY17" fmla="*/ 209550 h 1476375"/>
              <a:gd name="csX18" fmla="*/ 650875 w 1949450"/>
              <a:gd name="csY18" fmla="*/ 165100 h 1476375"/>
              <a:gd name="csX19" fmla="*/ 781050 w 1949450"/>
              <a:gd name="csY19" fmla="*/ 22225 h 1476375"/>
              <a:gd name="csX20" fmla="*/ 844550 w 1949450"/>
              <a:gd name="csY20" fmla="*/ 0 h 1476375"/>
              <a:gd name="csX21" fmla="*/ 971550 w 1949450"/>
              <a:gd name="csY21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84350 w 1949450"/>
              <a:gd name="csY3" fmla="*/ 1060450 h 1476375"/>
              <a:gd name="csX4" fmla="*/ 1790700 w 1949450"/>
              <a:gd name="csY4" fmla="*/ 1152525 h 1476375"/>
              <a:gd name="csX5" fmla="*/ 1768475 w 1949450"/>
              <a:gd name="csY5" fmla="*/ 1266825 h 1476375"/>
              <a:gd name="csX6" fmla="*/ 1889125 w 1949450"/>
              <a:gd name="csY6" fmla="*/ 1358900 h 1476375"/>
              <a:gd name="csX7" fmla="*/ 1949450 w 1949450"/>
              <a:gd name="csY7" fmla="*/ 1362075 h 1476375"/>
              <a:gd name="csX8" fmla="*/ 1946275 w 1949450"/>
              <a:gd name="csY8" fmla="*/ 1476375 h 1476375"/>
              <a:gd name="csX9" fmla="*/ 937419 w 1949450"/>
              <a:gd name="csY9" fmla="*/ 1322387 h 1476375"/>
              <a:gd name="csX10" fmla="*/ 831850 w 1949450"/>
              <a:gd name="csY10" fmla="*/ 1295400 h 1476375"/>
              <a:gd name="csX11" fmla="*/ 117475 w 1949450"/>
              <a:gd name="csY11" fmla="*/ 1085850 h 1476375"/>
              <a:gd name="csX12" fmla="*/ 231775 w 1949450"/>
              <a:gd name="csY12" fmla="*/ 447675 h 1476375"/>
              <a:gd name="csX13" fmla="*/ 0 w 1949450"/>
              <a:gd name="csY13" fmla="*/ 406400 h 1476375"/>
              <a:gd name="csX14" fmla="*/ 161925 w 1949450"/>
              <a:gd name="csY14" fmla="*/ 241300 h 1476375"/>
              <a:gd name="csX15" fmla="*/ 523875 w 1949450"/>
              <a:gd name="csY15" fmla="*/ 234950 h 1476375"/>
              <a:gd name="csX16" fmla="*/ 590550 w 1949450"/>
              <a:gd name="csY16" fmla="*/ 209550 h 1476375"/>
              <a:gd name="csX17" fmla="*/ 650875 w 1949450"/>
              <a:gd name="csY17" fmla="*/ 165100 h 1476375"/>
              <a:gd name="csX18" fmla="*/ 781050 w 1949450"/>
              <a:gd name="csY18" fmla="*/ 22225 h 1476375"/>
              <a:gd name="csX19" fmla="*/ 844550 w 1949450"/>
              <a:gd name="csY19" fmla="*/ 0 h 1476375"/>
              <a:gd name="csX20" fmla="*/ 971550 w 1949450"/>
              <a:gd name="csY20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90700 w 1949450"/>
              <a:gd name="csY3" fmla="*/ 1152525 h 1476375"/>
              <a:gd name="csX4" fmla="*/ 1768475 w 1949450"/>
              <a:gd name="csY4" fmla="*/ 1266825 h 1476375"/>
              <a:gd name="csX5" fmla="*/ 1889125 w 1949450"/>
              <a:gd name="csY5" fmla="*/ 1358900 h 1476375"/>
              <a:gd name="csX6" fmla="*/ 1949450 w 1949450"/>
              <a:gd name="csY6" fmla="*/ 1362075 h 1476375"/>
              <a:gd name="csX7" fmla="*/ 1946275 w 1949450"/>
              <a:gd name="csY7" fmla="*/ 1476375 h 1476375"/>
              <a:gd name="csX8" fmla="*/ 937419 w 1949450"/>
              <a:gd name="csY8" fmla="*/ 1322387 h 1476375"/>
              <a:gd name="csX9" fmla="*/ 831850 w 1949450"/>
              <a:gd name="csY9" fmla="*/ 1295400 h 1476375"/>
              <a:gd name="csX10" fmla="*/ 117475 w 1949450"/>
              <a:gd name="csY10" fmla="*/ 1085850 h 1476375"/>
              <a:gd name="csX11" fmla="*/ 231775 w 1949450"/>
              <a:gd name="csY11" fmla="*/ 447675 h 1476375"/>
              <a:gd name="csX12" fmla="*/ 0 w 1949450"/>
              <a:gd name="csY12" fmla="*/ 406400 h 1476375"/>
              <a:gd name="csX13" fmla="*/ 161925 w 1949450"/>
              <a:gd name="csY13" fmla="*/ 241300 h 1476375"/>
              <a:gd name="csX14" fmla="*/ 523875 w 1949450"/>
              <a:gd name="csY14" fmla="*/ 234950 h 1476375"/>
              <a:gd name="csX15" fmla="*/ 590550 w 1949450"/>
              <a:gd name="csY15" fmla="*/ 209550 h 1476375"/>
              <a:gd name="csX16" fmla="*/ 650875 w 1949450"/>
              <a:gd name="csY16" fmla="*/ 165100 h 1476375"/>
              <a:gd name="csX17" fmla="*/ 781050 w 1949450"/>
              <a:gd name="csY17" fmla="*/ 22225 h 1476375"/>
              <a:gd name="csX18" fmla="*/ 844550 w 1949450"/>
              <a:gd name="csY18" fmla="*/ 0 h 1476375"/>
              <a:gd name="csX19" fmla="*/ 971550 w 1949450"/>
              <a:gd name="csY19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68475 w 1949450"/>
              <a:gd name="csY3" fmla="*/ 1266825 h 1476375"/>
              <a:gd name="csX4" fmla="*/ 1889125 w 1949450"/>
              <a:gd name="csY4" fmla="*/ 1358900 h 1476375"/>
              <a:gd name="csX5" fmla="*/ 1949450 w 1949450"/>
              <a:gd name="csY5" fmla="*/ 1362075 h 1476375"/>
              <a:gd name="csX6" fmla="*/ 1946275 w 1949450"/>
              <a:gd name="csY6" fmla="*/ 1476375 h 1476375"/>
              <a:gd name="csX7" fmla="*/ 937419 w 1949450"/>
              <a:gd name="csY7" fmla="*/ 1322387 h 1476375"/>
              <a:gd name="csX8" fmla="*/ 831850 w 1949450"/>
              <a:gd name="csY8" fmla="*/ 1295400 h 1476375"/>
              <a:gd name="csX9" fmla="*/ 117475 w 1949450"/>
              <a:gd name="csY9" fmla="*/ 1085850 h 1476375"/>
              <a:gd name="csX10" fmla="*/ 231775 w 1949450"/>
              <a:gd name="csY10" fmla="*/ 447675 h 1476375"/>
              <a:gd name="csX11" fmla="*/ 0 w 1949450"/>
              <a:gd name="csY11" fmla="*/ 406400 h 1476375"/>
              <a:gd name="csX12" fmla="*/ 161925 w 1949450"/>
              <a:gd name="csY12" fmla="*/ 241300 h 1476375"/>
              <a:gd name="csX13" fmla="*/ 523875 w 1949450"/>
              <a:gd name="csY13" fmla="*/ 234950 h 1476375"/>
              <a:gd name="csX14" fmla="*/ 590550 w 1949450"/>
              <a:gd name="csY14" fmla="*/ 209550 h 1476375"/>
              <a:gd name="csX15" fmla="*/ 650875 w 1949450"/>
              <a:gd name="csY15" fmla="*/ 165100 h 1476375"/>
              <a:gd name="csX16" fmla="*/ 781050 w 1949450"/>
              <a:gd name="csY16" fmla="*/ 22225 h 1476375"/>
              <a:gd name="csX17" fmla="*/ 844550 w 1949450"/>
              <a:gd name="csY17" fmla="*/ 0 h 1476375"/>
              <a:gd name="csX18" fmla="*/ 971550 w 1949450"/>
              <a:gd name="csY1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889125 w 1949450"/>
              <a:gd name="csY3" fmla="*/ 1358900 h 1476375"/>
              <a:gd name="csX4" fmla="*/ 1949450 w 1949450"/>
              <a:gd name="csY4" fmla="*/ 1362075 h 1476375"/>
              <a:gd name="csX5" fmla="*/ 1946275 w 1949450"/>
              <a:gd name="csY5" fmla="*/ 1476375 h 1476375"/>
              <a:gd name="csX6" fmla="*/ 937419 w 1949450"/>
              <a:gd name="csY6" fmla="*/ 1322387 h 1476375"/>
              <a:gd name="csX7" fmla="*/ 831850 w 1949450"/>
              <a:gd name="csY7" fmla="*/ 1295400 h 1476375"/>
              <a:gd name="csX8" fmla="*/ 117475 w 1949450"/>
              <a:gd name="csY8" fmla="*/ 1085850 h 1476375"/>
              <a:gd name="csX9" fmla="*/ 231775 w 1949450"/>
              <a:gd name="csY9" fmla="*/ 447675 h 1476375"/>
              <a:gd name="csX10" fmla="*/ 0 w 1949450"/>
              <a:gd name="csY10" fmla="*/ 406400 h 1476375"/>
              <a:gd name="csX11" fmla="*/ 161925 w 1949450"/>
              <a:gd name="csY11" fmla="*/ 241300 h 1476375"/>
              <a:gd name="csX12" fmla="*/ 523875 w 1949450"/>
              <a:gd name="csY12" fmla="*/ 234950 h 1476375"/>
              <a:gd name="csX13" fmla="*/ 590550 w 1949450"/>
              <a:gd name="csY13" fmla="*/ 209550 h 1476375"/>
              <a:gd name="csX14" fmla="*/ 650875 w 1949450"/>
              <a:gd name="csY14" fmla="*/ 165100 h 1476375"/>
              <a:gd name="csX15" fmla="*/ 781050 w 1949450"/>
              <a:gd name="csY15" fmla="*/ 22225 h 1476375"/>
              <a:gd name="csX16" fmla="*/ 844550 w 1949450"/>
              <a:gd name="csY16" fmla="*/ 0 h 1476375"/>
              <a:gd name="csX17" fmla="*/ 971550 w 1949450"/>
              <a:gd name="csY17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949450 w 1949450"/>
              <a:gd name="csY3" fmla="*/ 1362075 h 1476375"/>
              <a:gd name="csX4" fmla="*/ 1946275 w 1949450"/>
              <a:gd name="csY4" fmla="*/ 1476375 h 1476375"/>
              <a:gd name="csX5" fmla="*/ 937419 w 1949450"/>
              <a:gd name="csY5" fmla="*/ 1322387 h 1476375"/>
              <a:gd name="csX6" fmla="*/ 831850 w 1949450"/>
              <a:gd name="csY6" fmla="*/ 1295400 h 1476375"/>
              <a:gd name="csX7" fmla="*/ 117475 w 1949450"/>
              <a:gd name="csY7" fmla="*/ 1085850 h 1476375"/>
              <a:gd name="csX8" fmla="*/ 231775 w 1949450"/>
              <a:gd name="csY8" fmla="*/ 447675 h 1476375"/>
              <a:gd name="csX9" fmla="*/ 0 w 1949450"/>
              <a:gd name="csY9" fmla="*/ 406400 h 1476375"/>
              <a:gd name="csX10" fmla="*/ 161925 w 1949450"/>
              <a:gd name="csY10" fmla="*/ 241300 h 1476375"/>
              <a:gd name="csX11" fmla="*/ 523875 w 1949450"/>
              <a:gd name="csY11" fmla="*/ 234950 h 1476375"/>
              <a:gd name="csX12" fmla="*/ 590550 w 1949450"/>
              <a:gd name="csY12" fmla="*/ 209550 h 1476375"/>
              <a:gd name="csX13" fmla="*/ 650875 w 1949450"/>
              <a:gd name="csY13" fmla="*/ 165100 h 1476375"/>
              <a:gd name="csX14" fmla="*/ 781050 w 1949450"/>
              <a:gd name="csY14" fmla="*/ 22225 h 1476375"/>
              <a:gd name="csX15" fmla="*/ 844550 w 1949450"/>
              <a:gd name="csY15" fmla="*/ 0 h 1476375"/>
              <a:gd name="csX16" fmla="*/ 971550 w 1949450"/>
              <a:gd name="csY16" fmla="*/ 31750 h 1476375"/>
              <a:gd name="csX0" fmla="*/ 971550 w 1946275"/>
              <a:gd name="csY0" fmla="*/ 31750 h 1476375"/>
              <a:gd name="csX1" fmla="*/ 971550 w 1946275"/>
              <a:gd name="csY1" fmla="*/ 333375 h 1476375"/>
              <a:gd name="csX2" fmla="*/ 1077118 w 1946275"/>
              <a:gd name="csY2" fmla="*/ 430212 h 1476375"/>
              <a:gd name="csX3" fmla="*/ 1946275 w 1946275"/>
              <a:gd name="csY3" fmla="*/ 1476375 h 1476375"/>
              <a:gd name="csX4" fmla="*/ 937419 w 1946275"/>
              <a:gd name="csY4" fmla="*/ 1322387 h 1476375"/>
              <a:gd name="csX5" fmla="*/ 831850 w 1946275"/>
              <a:gd name="csY5" fmla="*/ 1295400 h 1476375"/>
              <a:gd name="csX6" fmla="*/ 117475 w 1946275"/>
              <a:gd name="csY6" fmla="*/ 1085850 h 1476375"/>
              <a:gd name="csX7" fmla="*/ 231775 w 1946275"/>
              <a:gd name="csY7" fmla="*/ 447675 h 1476375"/>
              <a:gd name="csX8" fmla="*/ 0 w 1946275"/>
              <a:gd name="csY8" fmla="*/ 406400 h 1476375"/>
              <a:gd name="csX9" fmla="*/ 161925 w 1946275"/>
              <a:gd name="csY9" fmla="*/ 241300 h 1476375"/>
              <a:gd name="csX10" fmla="*/ 523875 w 1946275"/>
              <a:gd name="csY10" fmla="*/ 234950 h 1476375"/>
              <a:gd name="csX11" fmla="*/ 590550 w 1946275"/>
              <a:gd name="csY11" fmla="*/ 209550 h 1476375"/>
              <a:gd name="csX12" fmla="*/ 650875 w 1946275"/>
              <a:gd name="csY12" fmla="*/ 165100 h 1476375"/>
              <a:gd name="csX13" fmla="*/ 781050 w 1946275"/>
              <a:gd name="csY13" fmla="*/ 22225 h 1476375"/>
              <a:gd name="csX14" fmla="*/ 844550 w 1946275"/>
              <a:gd name="csY14" fmla="*/ 0 h 1476375"/>
              <a:gd name="csX15" fmla="*/ 971550 w 1946275"/>
              <a:gd name="csY15" fmla="*/ 31750 h 1476375"/>
              <a:gd name="csX0" fmla="*/ 971550 w 1077118"/>
              <a:gd name="csY0" fmla="*/ 31750 h 1322387"/>
              <a:gd name="csX1" fmla="*/ 971550 w 1077118"/>
              <a:gd name="csY1" fmla="*/ 333375 h 1322387"/>
              <a:gd name="csX2" fmla="*/ 1077118 w 1077118"/>
              <a:gd name="csY2" fmla="*/ 430212 h 1322387"/>
              <a:gd name="csX3" fmla="*/ 937419 w 1077118"/>
              <a:gd name="csY3" fmla="*/ 1322387 h 1322387"/>
              <a:gd name="csX4" fmla="*/ 831850 w 1077118"/>
              <a:gd name="csY4" fmla="*/ 1295400 h 1322387"/>
              <a:gd name="csX5" fmla="*/ 117475 w 1077118"/>
              <a:gd name="csY5" fmla="*/ 1085850 h 1322387"/>
              <a:gd name="csX6" fmla="*/ 231775 w 1077118"/>
              <a:gd name="csY6" fmla="*/ 447675 h 1322387"/>
              <a:gd name="csX7" fmla="*/ 0 w 1077118"/>
              <a:gd name="csY7" fmla="*/ 406400 h 1322387"/>
              <a:gd name="csX8" fmla="*/ 161925 w 1077118"/>
              <a:gd name="csY8" fmla="*/ 241300 h 1322387"/>
              <a:gd name="csX9" fmla="*/ 523875 w 1077118"/>
              <a:gd name="csY9" fmla="*/ 234950 h 1322387"/>
              <a:gd name="csX10" fmla="*/ 590550 w 1077118"/>
              <a:gd name="csY10" fmla="*/ 209550 h 1322387"/>
              <a:gd name="csX11" fmla="*/ 650875 w 1077118"/>
              <a:gd name="csY11" fmla="*/ 165100 h 1322387"/>
              <a:gd name="csX12" fmla="*/ 781050 w 1077118"/>
              <a:gd name="csY12" fmla="*/ 22225 h 1322387"/>
              <a:gd name="csX13" fmla="*/ 844550 w 1077118"/>
              <a:gd name="csY13" fmla="*/ 0 h 1322387"/>
              <a:gd name="csX14" fmla="*/ 971550 w 1077118"/>
              <a:gd name="csY14" fmla="*/ 31750 h 13223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1077118" h="1322387">
                <a:moveTo>
                  <a:pt x="971550" y="31750"/>
                </a:moveTo>
                <a:lnTo>
                  <a:pt x="971550" y="333375"/>
                </a:lnTo>
                <a:lnTo>
                  <a:pt x="1077118" y="430212"/>
                </a:lnTo>
                <a:lnTo>
                  <a:pt x="937419" y="1322387"/>
                </a:lnTo>
                <a:lnTo>
                  <a:pt x="831850" y="1295400"/>
                </a:lnTo>
                <a:lnTo>
                  <a:pt x="117475" y="1085850"/>
                </a:lnTo>
                <a:lnTo>
                  <a:pt x="231775" y="447675"/>
                </a:lnTo>
                <a:lnTo>
                  <a:pt x="0" y="406400"/>
                </a:lnTo>
                <a:lnTo>
                  <a:pt x="161925" y="241300"/>
                </a:lnTo>
                <a:lnTo>
                  <a:pt x="523875" y="234950"/>
                </a:lnTo>
                <a:lnTo>
                  <a:pt x="590550" y="209550"/>
                </a:lnTo>
                <a:lnTo>
                  <a:pt x="650875" y="165100"/>
                </a:lnTo>
                <a:lnTo>
                  <a:pt x="781050" y="22225"/>
                </a:lnTo>
                <a:lnTo>
                  <a:pt x="844550" y="0"/>
                </a:lnTo>
                <a:lnTo>
                  <a:pt x="971550" y="317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3C4CB5D6-EB99-7038-7EA2-95A5777FB048}"/>
              </a:ext>
            </a:extLst>
          </p:cNvPr>
          <p:cNvSpPr/>
          <p:nvPr/>
        </p:nvSpPr>
        <p:spPr>
          <a:xfrm>
            <a:off x="1719830" y="2790579"/>
            <a:ext cx="1757733" cy="2359552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4882 w 1757733"/>
              <a:gd name="csY9" fmla="*/ 2285288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36066 w 1757733"/>
              <a:gd name="csY19" fmla="*/ 1937770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00484 w 1757733"/>
              <a:gd name="csY38" fmla="*/ 181578 h 2359552"/>
              <a:gd name="csX39" fmla="*/ 42640 w 1757733"/>
              <a:gd name="csY39" fmla="*/ 184775 h 23595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757733" h="2359552">
                <a:moveTo>
                  <a:pt x="42640" y="184775"/>
                </a:moveTo>
                <a:lnTo>
                  <a:pt x="90019" y="236891"/>
                </a:lnTo>
                <a:lnTo>
                  <a:pt x="77231" y="421667"/>
                </a:lnTo>
                <a:lnTo>
                  <a:pt x="7819" y="535491"/>
                </a:lnTo>
                <a:cubicBezTo>
                  <a:pt x="5213" y="1017131"/>
                  <a:pt x="2606" y="1498771"/>
                  <a:pt x="0" y="1980411"/>
                </a:cubicBezTo>
                <a:lnTo>
                  <a:pt x="142019" y="2222040"/>
                </a:lnTo>
                <a:lnTo>
                  <a:pt x="251105" y="2297845"/>
                </a:lnTo>
                <a:lnTo>
                  <a:pt x="290664" y="2263256"/>
                </a:lnTo>
                <a:lnTo>
                  <a:pt x="460993" y="2307437"/>
                </a:lnTo>
                <a:lnTo>
                  <a:pt x="514882" y="2285288"/>
                </a:lnTo>
                <a:lnTo>
                  <a:pt x="573277" y="2359552"/>
                </a:lnTo>
                <a:lnTo>
                  <a:pt x="753314" y="2345223"/>
                </a:lnTo>
                <a:lnTo>
                  <a:pt x="810168" y="2297845"/>
                </a:lnTo>
                <a:lnTo>
                  <a:pt x="810168" y="2259942"/>
                </a:lnTo>
                <a:lnTo>
                  <a:pt x="734363" y="2226777"/>
                </a:lnTo>
                <a:lnTo>
                  <a:pt x="777003" y="2070429"/>
                </a:lnTo>
                <a:lnTo>
                  <a:pt x="1009157" y="1899868"/>
                </a:lnTo>
                <a:lnTo>
                  <a:pt x="1236572" y="1928295"/>
                </a:lnTo>
                <a:lnTo>
                  <a:pt x="1321853" y="1966197"/>
                </a:lnTo>
                <a:lnTo>
                  <a:pt x="1352052" y="1928178"/>
                </a:lnTo>
                <a:lnTo>
                  <a:pt x="1302902" y="1871441"/>
                </a:lnTo>
                <a:lnTo>
                  <a:pt x="1288688" y="1738782"/>
                </a:lnTo>
                <a:lnTo>
                  <a:pt x="1260261" y="1667714"/>
                </a:lnTo>
                <a:lnTo>
                  <a:pt x="1222359" y="1662976"/>
                </a:lnTo>
                <a:lnTo>
                  <a:pt x="1189194" y="1511366"/>
                </a:lnTo>
                <a:lnTo>
                  <a:pt x="1255523" y="1478201"/>
                </a:lnTo>
                <a:lnTo>
                  <a:pt x="1336066" y="1407134"/>
                </a:lnTo>
                <a:lnTo>
                  <a:pt x="1336066" y="1258837"/>
                </a:lnTo>
                <a:lnTo>
                  <a:pt x="1757733" y="1293426"/>
                </a:lnTo>
                <a:lnTo>
                  <a:pt x="1707273" y="1190735"/>
                </a:lnTo>
                <a:cubicBezTo>
                  <a:pt x="1708852" y="1056497"/>
                  <a:pt x="1704038" y="925455"/>
                  <a:pt x="1705617" y="791217"/>
                </a:cubicBezTo>
                <a:lnTo>
                  <a:pt x="1686665" y="668033"/>
                </a:lnTo>
                <a:lnTo>
                  <a:pt x="1629811" y="535374"/>
                </a:lnTo>
                <a:lnTo>
                  <a:pt x="1606122" y="350599"/>
                </a:lnTo>
                <a:lnTo>
                  <a:pt x="1729306" y="156348"/>
                </a:lnTo>
                <a:lnTo>
                  <a:pt x="1719830" y="56854"/>
                </a:lnTo>
                <a:lnTo>
                  <a:pt x="1677190" y="0"/>
                </a:lnTo>
                <a:lnTo>
                  <a:pt x="1283950" y="137397"/>
                </a:lnTo>
                <a:lnTo>
                  <a:pt x="1100484" y="181578"/>
                </a:lnTo>
                <a:lnTo>
                  <a:pt x="42640" y="18477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FCEDD8EC-702F-73EA-132E-A35EB48508ED}"/>
              </a:ext>
            </a:extLst>
          </p:cNvPr>
          <p:cNvSpPr/>
          <p:nvPr/>
        </p:nvSpPr>
        <p:spPr>
          <a:xfrm>
            <a:off x="2804383" y="2788547"/>
            <a:ext cx="682827" cy="1293426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331647 w 1757733"/>
              <a:gd name="csY0" fmla="*/ 189513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331647 w 1757733"/>
              <a:gd name="csY0" fmla="*/ 189513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184774 w 1757733"/>
              <a:gd name="csY0" fmla="*/ 198989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27921 w 1757733"/>
              <a:gd name="csY2" fmla="*/ 454832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8444 w 1757733"/>
              <a:gd name="csY2" fmla="*/ 601704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6948 w 1757733"/>
              <a:gd name="csY3" fmla="*/ 554327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2210 w 1757733"/>
              <a:gd name="csY3" fmla="*/ 568540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379026 w 1634549"/>
              <a:gd name="csY3" fmla="*/ 568540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32154 w 1634549"/>
              <a:gd name="csY3" fmla="*/ 582753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1113388 w 1634549"/>
              <a:gd name="csY5" fmla="*/ 487997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81236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904924 w 1634549"/>
              <a:gd name="csY7" fmla="*/ 454832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350598 w 1634549"/>
              <a:gd name="csY7" fmla="*/ 2297845 h 2349961"/>
              <a:gd name="csX8" fmla="*/ 388501 w 1634549"/>
              <a:gd name="csY8" fmla="*/ 2278894 h 2349961"/>
              <a:gd name="csX9" fmla="*/ 450093 w 1634549"/>
              <a:gd name="csY9" fmla="*/ 2349961 h 2349961"/>
              <a:gd name="csX10" fmla="*/ 630130 w 1634549"/>
              <a:gd name="csY10" fmla="*/ 2345223 h 2349961"/>
              <a:gd name="csX11" fmla="*/ 686984 w 1634549"/>
              <a:gd name="csY11" fmla="*/ 2297845 h 2349961"/>
              <a:gd name="csX12" fmla="*/ 686984 w 1634549"/>
              <a:gd name="csY12" fmla="*/ 2259942 h 2349961"/>
              <a:gd name="csX13" fmla="*/ 611179 w 1634549"/>
              <a:gd name="csY13" fmla="*/ 2226777 h 2349961"/>
              <a:gd name="csX14" fmla="*/ 653819 w 1634549"/>
              <a:gd name="csY14" fmla="*/ 2070429 h 2349961"/>
              <a:gd name="csX15" fmla="*/ 885973 w 1634549"/>
              <a:gd name="csY15" fmla="*/ 1899868 h 2349961"/>
              <a:gd name="csX16" fmla="*/ 1113388 w 1634549"/>
              <a:gd name="csY16" fmla="*/ 1928295 h 2349961"/>
              <a:gd name="csX17" fmla="*/ 1198669 w 1634549"/>
              <a:gd name="csY17" fmla="*/ 1966197 h 2349961"/>
              <a:gd name="csX18" fmla="*/ 1212882 w 1634549"/>
              <a:gd name="csY18" fmla="*/ 1937770 h 2349961"/>
              <a:gd name="csX19" fmla="*/ 1179718 w 1634549"/>
              <a:gd name="csY19" fmla="*/ 1871441 h 2349961"/>
              <a:gd name="csX20" fmla="*/ 1165504 w 1634549"/>
              <a:gd name="csY20" fmla="*/ 1738782 h 2349961"/>
              <a:gd name="csX21" fmla="*/ 1137077 w 1634549"/>
              <a:gd name="csY21" fmla="*/ 1667714 h 2349961"/>
              <a:gd name="csX22" fmla="*/ 1099175 w 1634549"/>
              <a:gd name="csY22" fmla="*/ 1662976 h 2349961"/>
              <a:gd name="csX23" fmla="*/ 1066010 w 1634549"/>
              <a:gd name="csY23" fmla="*/ 1511366 h 2349961"/>
              <a:gd name="csX24" fmla="*/ 1132339 w 1634549"/>
              <a:gd name="csY24" fmla="*/ 1478201 h 2349961"/>
              <a:gd name="csX25" fmla="*/ 1212882 w 1634549"/>
              <a:gd name="csY25" fmla="*/ 1407134 h 2349961"/>
              <a:gd name="csX26" fmla="*/ 1212882 w 1634549"/>
              <a:gd name="csY26" fmla="*/ 1246048 h 2349961"/>
              <a:gd name="csX27" fmla="*/ 1634549 w 1634549"/>
              <a:gd name="csY27" fmla="*/ 1293426 h 2349961"/>
              <a:gd name="csX28" fmla="*/ 1577695 w 1634549"/>
              <a:gd name="csY28" fmla="*/ 1193932 h 2349961"/>
              <a:gd name="csX29" fmla="*/ 1582433 w 1634549"/>
              <a:gd name="csY29" fmla="*/ 791217 h 2349961"/>
              <a:gd name="csX30" fmla="*/ 1563481 w 1634549"/>
              <a:gd name="csY30" fmla="*/ 668033 h 2349961"/>
              <a:gd name="csX31" fmla="*/ 1506627 w 1634549"/>
              <a:gd name="csY31" fmla="*/ 535374 h 2349961"/>
              <a:gd name="csX32" fmla="*/ 1482938 w 1634549"/>
              <a:gd name="csY32" fmla="*/ 350599 h 2349961"/>
              <a:gd name="csX33" fmla="*/ 1606122 w 1634549"/>
              <a:gd name="csY33" fmla="*/ 156348 h 2349961"/>
              <a:gd name="csX34" fmla="*/ 1596646 w 1634549"/>
              <a:gd name="csY34" fmla="*/ 56854 h 2349961"/>
              <a:gd name="csX35" fmla="*/ 1554006 w 1634549"/>
              <a:gd name="csY35" fmla="*/ 0 h 2349961"/>
              <a:gd name="csX36" fmla="*/ 1160766 w 1634549"/>
              <a:gd name="csY36" fmla="*/ 137397 h 2349961"/>
              <a:gd name="csX37" fmla="*/ 999680 w 1634549"/>
              <a:gd name="csY37" fmla="*/ 184775 h 2349961"/>
              <a:gd name="csX38" fmla="*/ 61590 w 1634549"/>
              <a:gd name="csY38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50598 w 1634549"/>
              <a:gd name="csY6" fmla="*/ 2297845 h 2349961"/>
              <a:gd name="csX7" fmla="*/ 388501 w 1634549"/>
              <a:gd name="csY7" fmla="*/ 2278894 h 2349961"/>
              <a:gd name="csX8" fmla="*/ 450093 w 1634549"/>
              <a:gd name="csY8" fmla="*/ 2349961 h 2349961"/>
              <a:gd name="csX9" fmla="*/ 630130 w 1634549"/>
              <a:gd name="csY9" fmla="*/ 2345223 h 2349961"/>
              <a:gd name="csX10" fmla="*/ 686984 w 1634549"/>
              <a:gd name="csY10" fmla="*/ 2297845 h 2349961"/>
              <a:gd name="csX11" fmla="*/ 686984 w 1634549"/>
              <a:gd name="csY11" fmla="*/ 2259942 h 2349961"/>
              <a:gd name="csX12" fmla="*/ 611179 w 1634549"/>
              <a:gd name="csY12" fmla="*/ 2226777 h 2349961"/>
              <a:gd name="csX13" fmla="*/ 653819 w 1634549"/>
              <a:gd name="csY13" fmla="*/ 2070429 h 2349961"/>
              <a:gd name="csX14" fmla="*/ 885973 w 1634549"/>
              <a:gd name="csY14" fmla="*/ 1899868 h 2349961"/>
              <a:gd name="csX15" fmla="*/ 1113388 w 1634549"/>
              <a:gd name="csY15" fmla="*/ 1928295 h 2349961"/>
              <a:gd name="csX16" fmla="*/ 1198669 w 1634549"/>
              <a:gd name="csY16" fmla="*/ 1966197 h 2349961"/>
              <a:gd name="csX17" fmla="*/ 1212882 w 1634549"/>
              <a:gd name="csY17" fmla="*/ 1937770 h 2349961"/>
              <a:gd name="csX18" fmla="*/ 1179718 w 1634549"/>
              <a:gd name="csY18" fmla="*/ 1871441 h 2349961"/>
              <a:gd name="csX19" fmla="*/ 1165504 w 1634549"/>
              <a:gd name="csY19" fmla="*/ 1738782 h 2349961"/>
              <a:gd name="csX20" fmla="*/ 1137077 w 1634549"/>
              <a:gd name="csY20" fmla="*/ 1667714 h 2349961"/>
              <a:gd name="csX21" fmla="*/ 1099175 w 1634549"/>
              <a:gd name="csY21" fmla="*/ 1662976 h 2349961"/>
              <a:gd name="csX22" fmla="*/ 1066010 w 1634549"/>
              <a:gd name="csY22" fmla="*/ 1511366 h 2349961"/>
              <a:gd name="csX23" fmla="*/ 1132339 w 1634549"/>
              <a:gd name="csY23" fmla="*/ 1478201 h 2349961"/>
              <a:gd name="csX24" fmla="*/ 1212882 w 1634549"/>
              <a:gd name="csY24" fmla="*/ 1407134 h 2349961"/>
              <a:gd name="csX25" fmla="*/ 1212882 w 1634549"/>
              <a:gd name="csY25" fmla="*/ 1246048 h 2349961"/>
              <a:gd name="csX26" fmla="*/ 1634549 w 1634549"/>
              <a:gd name="csY26" fmla="*/ 1293426 h 2349961"/>
              <a:gd name="csX27" fmla="*/ 1577695 w 1634549"/>
              <a:gd name="csY27" fmla="*/ 1193932 h 2349961"/>
              <a:gd name="csX28" fmla="*/ 1582433 w 1634549"/>
              <a:gd name="csY28" fmla="*/ 791217 h 2349961"/>
              <a:gd name="csX29" fmla="*/ 1563481 w 1634549"/>
              <a:gd name="csY29" fmla="*/ 668033 h 2349961"/>
              <a:gd name="csX30" fmla="*/ 1506627 w 1634549"/>
              <a:gd name="csY30" fmla="*/ 535374 h 2349961"/>
              <a:gd name="csX31" fmla="*/ 1482938 w 1634549"/>
              <a:gd name="csY31" fmla="*/ 350599 h 2349961"/>
              <a:gd name="csX32" fmla="*/ 1606122 w 1634549"/>
              <a:gd name="csY32" fmla="*/ 156348 h 2349961"/>
              <a:gd name="csX33" fmla="*/ 1596646 w 1634549"/>
              <a:gd name="csY33" fmla="*/ 56854 h 2349961"/>
              <a:gd name="csX34" fmla="*/ 1554006 w 1634549"/>
              <a:gd name="csY34" fmla="*/ 0 h 2349961"/>
              <a:gd name="csX35" fmla="*/ 1160766 w 1634549"/>
              <a:gd name="csY35" fmla="*/ 137397 h 2349961"/>
              <a:gd name="csX36" fmla="*/ 999680 w 1634549"/>
              <a:gd name="csY36" fmla="*/ 184775 h 2349961"/>
              <a:gd name="csX37" fmla="*/ 61590 w 1634549"/>
              <a:gd name="csY37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88501 w 1634549"/>
              <a:gd name="csY6" fmla="*/ 2278894 h 2349961"/>
              <a:gd name="csX7" fmla="*/ 450093 w 1634549"/>
              <a:gd name="csY7" fmla="*/ 2349961 h 2349961"/>
              <a:gd name="csX8" fmla="*/ 630130 w 1634549"/>
              <a:gd name="csY8" fmla="*/ 2345223 h 2349961"/>
              <a:gd name="csX9" fmla="*/ 686984 w 1634549"/>
              <a:gd name="csY9" fmla="*/ 2297845 h 2349961"/>
              <a:gd name="csX10" fmla="*/ 686984 w 1634549"/>
              <a:gd name="csY10" fmla="*/ 2259942 h 2349961"/>
              <a:gd name="csX11" fmla="*/ 611179 w 1634549"/>
              <a:gd name="csY11" fmla="*/ 2226777 h 2349961"/>
              <a:gd name="csX12" fmla="*/ 653819 w 1634549"/>
              <a:gd name="csY12" fmla="*/ 2070429 h 2349961"/>
              <a:gd name="csX13" fmla="*/ 885973 w 1634549"/>
              <a:gd name="csY13" fmla="*/ 1899868 h 2349961"/>
              <a:gd name="csX14" fmla="*/ 1113388 w 1634549"/>
              <a:gd name="csY14" fmla="*/ 1928295 h 2349961"/>
              <a:gd name="csX15" fmla="*/ 1198669 w 1634549"/>
              <a:gd name="csY15" fmla="*/ 1966197 h 2349961"/>
              <a:gd name="csX16" fmla="*/ 1212882 w 1634549"/>
              <a:gd name="csY16" fmla="*/ 1937770 h 2349961"/>
              <a:gd name="csX17" fmla="*/ 1179718 w 1634549"/>
              <a:gd name="csY17" fmla="*/ 1871441 h 2349961"/>
              <a:gd name="csX18" fmla="*/ 1165504 w 1634549"/>
              <a:gd name="csY18" fmla="*/ 1738782 h 2349961"/>
              <a:gd name="csX19" fmla="*/ 1137077 w 1634549"/>
              <a:gd name="csY19" fmla="*/ 1667714 h 2349961"/>
              <a:gd name="csX20" fmla="*/ 1099175 w 1634549"/>
              <a:gd name="csY20" fmla="*/ 1662976 h 2349961"/>
              <a:gd name="csX21" fmla="*/ 1066010 w 1634549"/>
              <a:gd name="csY21" fmla="*/ 1511366 h 2349961"/>
              <a:gd name="csX22" fmla="*/ 1132339 w 1634549"/>
              <a:gd name="csY22" fmla="*/ 1478201 h 2349961"/>
              <a:gd name="csX23" fmla="*/ 1212882 w 1634549"/>
              <a:gd name="csY23" fmla="*/ 1407134 h 2349961"/>
              <a:gd name="csX24" fmla="*/ 1212882 w 1634549"/>
              <a:gd name="csY24" fmla="*/ 1246048 h 2349961"/>
              <a:gd name="csX25" fmla="*/ 1634549 w 1634549"/>
              <a:gd name="csY25" fmla="*/ 1293426 h 2349961"/>
              <a:gd name="csX26" fmla="*/ 1577695 w 1634549"/>
              <a:gd name="csY26" fmla="*/ 1193932 h 2349961"/>
              <a:gd name="csX27" fmla="*/ 1582433 w 1634549"/>
              <a:gd name="csY27" fmla="*/ 791217 h 2349961"/>
              <a:gd name="csX28" fmla="*/ 1563481 w 1634549"/>
              <a:gd name="csY28" fmla="*/ 668033 h 2349961"/>
              <a:gd name="csX29" fmla="*/ 1506627 w 1634549"/>
              <a:gd name="csY29" fmla="*/ 535374 h 2349961"/>
              <a:gd name="csX30" fmla="*/ 1482938 w 1634549"/>
              <a:gd name="csY30" fmla="*/ 350599 h 2349961"/>
              <a:gd name="csX31" fmla="*/ 1606122 w 1634549"/>
              <a:gd name="csY31" fmla="*/ 156348 h 2349961"/>
              <a:gd name="csX32" fmla="*/ 1596646 w 1634549"/>
              <a:gd name="csY32" fmla="*/ 56854 h 2349961"/>
              <a:gd name="csX33" fmla="*/ 1554006 w 1634549"/>
              <a:gd name="csY33" fmla="*/ 0 h 2349961"/>
              <a:gd name="csX34" fmla="*/ 1160766 w 1634549"/>
              <a:gd name="csY34" fmla="*/ 137397 h 2349961"/>
              <a:gd name="csX35" fmla="*/ 999680 w 1634549"/>
              <a:gd name="csY35" fmla="*/ 184775 h 2349961"/>
              <a:gd name="csX36" fmla="*/ 61590 w 1634549"/>
              <a:gd name="csY36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450093 w 1634549"/>
              <a:gd name="csY6" fmla="*/ 2349961 h 2349961"/>
              <a:gd name="csX7" fmla="*/ 630130 w 1634549"/>
              <a:gd name="csY7" fmla="*/ 2345223 h 2349961"/>
              <a:gd name="csX8" fmla="*/ 686984 w 1634549"/>
              <a:gd name="csY8" fmla="*/ 2297845 h 2349961"/>
              <a:gd name="csX9" fmla="*/ 686984 w 1634549"/>
              <a:gd name="csY9" fmla="*/ 2259942 h 2349961"/>
              <a:gd name="csX10" fmla="*/ 611179 w 1634549"/>
              <a:gd name="csY10" fmla="*/ 2226777 h 2349961"/>
              <a:gd name="csX11" fmla="*/ 653819 w 1634549"/>
              <a:gd name="csY11" fmla="*/ 2070429 h 2349961"/>
              <a:gd name="csX12" fmla="*/ 885973 w 1634549"/>
              <a:gd name="csY12" fmla="*/ 1899868 h 2349961"/>
              <a:gd name="csX13" fmla="*/ 1113388 w 1634549"/>
              <a:gd name="csY13" fmla="*/ 1928295 h 2349961"/>
              <a:gd name="csX14" fmla="*/ 1198669 w 1634549"/>
              <a:gd name="csY14" fmla="*/ 1966197 h 2349961"/>
              <a:gd name="csX15" fmla="*/ 1212882 w 1634549"/>
              <a:gd name="csY15" fmla="*/ 1937770 h 2349961"/>
              <a:gd name="csX16" fmla="*/ 1179718 w 1634549"/>
              <a:gd name="csY16" fmla="*/ 1871441 h 2349961"/>
              <a:gd name="csX17" fmla="*/ 1165504 w 1634549"/>
              <a:gd name="csY17" fmla="*/ 1738782 h 2349961"/>
              <a:gd name="csX18" fmla="*/ 1137077 w 1634549"/>
              <a:gd name="csY18" fmla="*/ 1667714 h 2349961"/>
              <a:gd name="csX19" fmla="*/ 1099175 w 1634549"/>
              <a:gd name="csY19" fmla="*/ 1662976 h 2349961"/>
              <a:gd name="csX20" fmla="*/ 1066010 w 1634549"/>
              <a:gd name="csY20" fmla="*/ 1511366 h 2349961"/>
              <a:gd name="csX21" fmla="*/ 1132339 w 1634549"/>
              <a:gd name="csY21" fmla="*/ 1478201 h 2349961"/>
              <a:gd name="csX22" fmla="*/ 1212882 w 1634549"/>
              <a:gd name="csY22" fmla="*/ 1407134 h 2349961"/>
              <a:gd name="csX23" fmla="*/ 1212882 w 1634549"/>
              <a:gd name="csY23" fmla="*/ 1246048 h 2349961"/>
              <a:gd name="csX24" fmla="*/ 1634549 w 1634549"/>
              <a:gd name="csY24" fmla="*/ 1293426 h 2349961"/>
              <a:gd name="csX25" fmla="*/ 1577695 w 1634549"/>
              <a:gd name="csY25" fmla="*/ 1193932 h 2349961"/>
              <a:gd name="csX26" fmla="*/ 1582433 w 1634549"/>
              <a:gd name="csY26" fmla="*/ 791217 h 2349961"/>
              <a:gd name="csX27" fmla="*/ 1563481 w 1634549"/>
              <a:gd name="csY27" fmla="*/ 668033 h 2349961"/>
              <a:gd name="csX28" fmla="*/ 1506627 w 1634549"/>
              <a:gd name="csY28" fmla="*/ 535374 h 2349961"/>
              <a:gd name="csX29" fmla="*/ 1482938 w 1634549"/>
              <a:gd name="csY29" fmla="*/ 350599 h 2349961"/>
              <a:gd name="csX30" fmla="*/ 1606122 w 1634549"/>
              <a:gd name="csY30" fmla="*/ 156348 h 2349961"/>
              <a:gd name="csX31" fmla="*/ 1596646 w 1634549"/>
              <a:gd name="csY31" fmla="*/ 56854 h 2349961"/>
              <a:gd name="csX32" fmla="*/ 1554006 w 1634549"/>
              <a:gd name="csY32" fmla="*/ 0 h 2349961"/>
              <a:gd name="csX33" fmla="*/ 1160766 w 1634549"/>
              <a:gd name="csY33" fmla="*/ 137397 h 2349961"/>
              <a:gd name="csX34" fmla="*/ 999680 w 1634549"/>
              <a:gd name="csY34" fmla="*/ 184775 h 2349961"/>
              <a:gd name="csX35" fmla="*/ 61590 w 1634549"/>
              <a:gd name="csY35" fmla="*/ 198989 h 2349961"/>
              <a:gd name="csX0" fmla="*/ 61590 w 1634549"/>
              <a:gd name="csY0" fmla="*/ 198989 h 2345223"/>
              <a:gd name="csX1" fmla="*/ 0 w 1634549"/>
              <a:gd name="csY1" fmla="*/ 217940 h 2345223"/>
              <a:gd name="csX2" fmla="*/ 9473 w 1634549"/>
              <a:gd name="csY2" fmla="*/ 578015 h 2345223"/>
              <a:gd name="csX3" fmla="*/ 227416 w 1634549"/>
              <a:gd name="csY3" fmla="*/ 573277 h 2345223"/>
              <a:gd name="csX4" fmla="*/ 217940 w 1634549"/>
              <a:gd name="csY4" fmla="*/ 909662 h 2345223"/>
              <a:gd name="csX5" fmla="*/ 900186 w 1634549"/>
              <a:gd name="csY5" fmla="*/ 876498 h 2345223"/>
              <a:gd name="csX6" fmla="*/ 630130 w 1634549"/>
              <a:gd name="csY6" fmla="*/ 2345223 h 2345223"/>
              <a:gd name="csX7" fmla="*/ 686984 w 1634549"/>
              <a:gd name="csY7" fmla="*/ 2297845 h 2345223"/>
              <a:gd name="csX8" fmla="*/ 686984 w 1634549"/>
              <a:gd name="csY8" fmla="*/ 2259942 h 2345223"/>
              <a:gd name="csX9" fmla="*/ 611179 w 1634549"/>
              <a:gd name="csY9" fmla="*/ 2226777 h 2345223"/>
              <a:gd name="csX10" fmla="*/ 653819 w 1634549"/>
              <a:gd name="csY10" fmla="*/ 2070429 h 2345223"/>
              <a:gd name="csX11" fmla="*/ 885973 w 1634549"/>
              <a:gd name="csY11" fmla="*/ 1899868 h 2345223"/>
              <a:gd name="csX12" fmla="*/ 1113388 w 1634549"/>
              <a:gd name="csY12" fmla="*/ 1928295 h 2345223"/>
              <a:gd name="csX13" fmla="*/ 1198669 w 1634549"/>
              <a:gd name="csY13" fmla="*/ 1966197 h 2345223"/>
              <a:gd name="csX14" fmla="*/ 1212882 w 1634549"/>
              <a:gd name="csY14" fmla="*/ 1937770 h 2345223"/>
              <a:gd name="csX15" fmla="*/ 1179718 w 1634549"/>
              <a:gd name="csY15" fmla="*/ 1871441 h 2345223"/>
              <a:gd name="csX16" fmla="*/ 1165504 w 1634549"/>
              <a:gd name="csY16" fmla="*/ 1738782 h 2345223"/>
              <a:gd name="csX17" fmla="*/ 1137077 w 1634549"/>
              <a:gd name="csY17" fmla="*/ 1667714 h 2345223"/>
              <a:gd name="csX18" fmla="*/ 1099175 w 1634549"/>
              <a:gd name="csY18" fmla="*/ 1662976 h 2345223"/>
              <a:gd name="csX19" fmla="*/ 1066010 w 1634549"/>
              <a:gd name="csY19" fmla="*/ 1511366 h 2345223"/>
              <a:gd name="csX20" fmla="*/ 1132339 w 1634549"/>
              <a:gd name="csY20" fmla="*/ 1478201 h 2345223"/>
              <a:gd name="csX21" fmla="*/ 1212882 w 1634549"/>
              <a:gd name="csY21" fmla="*/ 1407134 h 2345223"/>
              <a:gd name="csX22" fmla="*/ 1212882 w 1634549"/>
              <a:gd name="csY22" fmla="*/ 1246048 h 2345223"/>
              <a:gd name="csX23" fmla="*/ 1634549 w 1634549"/>
              <a:gd name="csY23" fmla="*/ 1293426 h 2345223"/>
              <a:gd name="csX24" fmla="*/ 1577695 w 1634549"/>
              <a:gd name="csY24" fmla="*/ 1193932 h 2345223"/>
              <a:gd name="csX25" fmla="*/ 1582433 w 1634549"/>
              <a:gd name="csY25" fmla="*/ 791217 h 2345223"/>
              <a:gd name="csX26" fmla="*/ 1563481 w 1634549"/>
              <a:gd name="csY26" fmla="*/ 668033 h 2345223"/>
              <a:gd name="csX27" fmla="*/ 1506627 w 1634549"/>
              <a:gd name="csY27" fmla="*/ 535374 h 2345223"/>
              <a:gd name="csX28" fmla="*/ 1482938 w 1634549"/>
              <a:gd name="csY28" fmla="*/ 350599 h 2345223"/>
              <a:gd name="csX29" fmla="*/ 1606122 w 1634549"/>
              <a:gd name="csY29" fmla="*/ 156348 h 2345223"/>
              <a:gd name="csX30" fmla="*/ 1596646 w 1634549"/>
              <a:gd name="csY30" fmla="*/ 56854 h 2345223"/>
              <a:gd name="csX31" fmla="*/ 1554006 w 1634549"/>
              <a:gd name="csY31" fmla="*/ 0 h 2345223"/>
              <a:gd name="csX32" fmla="*/ 1160766 w 1634549"/>
              <a:gd name="csY32" fmla="*/ 137397 h 2345223"/>
              <a:gd name="csX33" fmla="*/ 999680 w 1634549"/>
              <a:gd name="csY33" fmla="*/ 184775 h 2345223"/>
              <a:gd name="csX34" fmla="*/ 61590 w 1634549"/>
              <a:gd name="csY34" fmla="*/ 198989 h 2345223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86984 w 1634549"/>
              <a:gd name="csY7" fmla="*/ 2259942 h 2297845"/>
              <a:gd name="csX8" fmla="*/ 611179 w 1634549"/>
              <a:gd name="csY8" fmla="*/ 2226777 h 2297845"/>
              <a:gd name="csX9" fmla="*/ 653819 w 1634549"/>
              <a:gd name="csY9" fmla="*/ 2070429 h 2297845"/>
              <a:gd name="csX10" fmla="*/ 885973 w 1634549"/>
              <a:gd name="csY10" fmla="*/ 1899868 h 2297845"/>
              <a:gd name="csX11" fmla="*/ 1113388 w 1634549"/>
              <a:gd name="csY11" fmla="*/ 1928295 h 2297845"/>
              <a:gd name="csX12" fmla="*/ 1198669 w 1634549"/>
              <a:gd name="csY12" fmla="*/ 1966197 h 2297845"/>
              <a:gd name="csX13" fmla="*/ 1212882 w 1634549"/>
              <a:gd name="csY13" fmla="*/ 1937770 h 2297845"/>
              <a:gd name="csX14" fmla="*/ 1179718 w 1634549"/>
              <a:gd name="csY14" fmla="*/ 1871441 h 2297845"/>
              <a:gd name="csX15" fmla="*/ 1165504 w 1634549"/>
              <a:gd name="csY15" fmla="*/ 1738782 h 2297845"/>
              <a:gd name="csX16" fmla="*/ 1137077 w 1634549"/>
              <a:gd name="csY16" fmla="*/ 1667714 h 2297845"/>
              <a:gd name="csX17" fmla="*/ 1099175 w 1634549"/>
              <a:gd name="csY17" fmla="*/ 1662976 h 2297845"/>
              <a:gd name="csX18" fmla="*/ 1066010 w 1634549"/>
              <a:gd name="csY18" fmla="*/ 1511366 h 2297845"/>
              <a:gd name="csX19" fmla="*/ 1132339 w 1634549"/>
              <a:gd name="csY19" fmla="*/ 1478201 h 2297845"/>
              <a:gd name="csX20" fmla="*/ 1212882 w 1634549"/>
              <a:gd name="csY20" fmla="*/ 1407134 h 2297845"/>
              <a:gd name="csX21" fmla="*/ 1212882 w 1634549"/>
              <a:gd name="csY21" fmla="*/ 1246048 h 2297845"/>
              <a:gd name="csX22" fmla="*/ 1634549 w 1634549"/>
              <a:gd name="csY22" fmla="*/ 1293426 h 2297845"/>
              <a:gd name="csX23" fmla="*/ 1577695 w 1634549"/>
              <a:gd name="csY23" fmla="*/ 1193932 h 2297845"/>
              <a:gd name="csX24" fmla="*/ 1582433 w 1634549"/>
              <a:gd name="csY24" fmla="*/ 791217 h 2297845"/>
              <a:gd name="csX25" fmla="*/ 1563481 w 1634549"/>
              <a:gd name="csY25" fmla="*/ 668033 h 2297845"/>
              <a:gd name="csX26" fmla="*/ 1506627 w 1634549"/>
              <a:gd name="csY26" fmla="*/ 535374 h 2297845"/>
              <a:gd name="csX27" fmla="*/ 1482938 w 1634549"/>
              <a:gd name="csY27" fmla="*/ 350599 h 2297845"/>
              <a:gd name="csX28" fmla="*/ 1606122 w 1634549"/>
              <a:gd name="csY28" fmla="*/ 156348 h 2297845"/>
              <a:gd name="csX29" fmla="*/ 1596646 w 1634549"/>
              <a:gd name="csY29" fmla="*/ 56854 h 2297845"/>
              <a:gd name="csX30" fmla="*/ 1554006 w 1634549"/>
              <a:gd name="csY30" fmla="*/ 0 h 2297845"/>
              <a:gd name="csX31" fmla="*/ 1160766 w 1634549"/>
              <a:gd name="csY31" fmla="*/ 137397 h 2297845"/>
              <a:gd name="csX32" fmla="*/ 999680 w 1634549"/>
              <a:gd name="csY32" fmla="*/ 184775 h 2297845"/>
              <a:gd name="csX33" fmla="*/ 61590 w 1634549"/>
              <a:gd name="csY33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11179 w 1634549"/>
              <a:gd name="csY7" fmla="*/ 2226777 h 2297845"/>
              <a:gd name="csX8" fmla="*/ 653819 w 1634549"/>
              <a:gd name="csY8" fmla="*/ 2070429 h 2297845"/>
              <a:gd name="csX9" fmla="*/ 885973 w 1634549"/>
              <a:gd name="csY9" fmla="*/ 1899868 h 2297845"/>
              <a:gd name="csX10" fmla="*/ 1113388 w 1634549"/>
              <a:gd name="csY10" fmla="*/ 1928295 h 2297845"/>
              <a:gd name="csX11" fmla="*/ 1198669 w 1634549"/>
              <a:gd name="csY11" fmla="*/ 1966197 h 2297845"/>
              <a:gd name="csX12" fmla="*/ 1212882 w 1634549"/>
              <a:gd name="csY12" fmla="*/ 1937770 h 2297845"/>
              <a:gd name="csX13" fmla="*/ 1179718 w 1634549"/>
              <a:gd name="csY13" fmla="*/ 1871441 h 2297845"/>
              <a:gd name="csX14" fmla="*/ 1165504 w 1634549"/>
              <a:gd name="csY14" fmla="*/ 1738782 h 2297845"/>
              <a:gd name="csX15" fmla="*/ 1137077 w 1634549"/>
              <a:gd name="csY15" fmla="*/ 1667714 h 2297845"/>
              <a:gd name="csX16" fmla="*/ 1099175 w 1634549"/>
              <a:gd name="csY16" fmla="*/ 1662976 h 2297845"/>
              <a:gd name="csX17" fmla="*/ 1066010 w 1634549"/>
              <a:gd name="csY17" fmla="*/ 1511366 h 2297845"/>
              <a:gd name="csX18" fmla="*/ 1132339 w 1634549"/>
              <a:gd name="csY18" fmla="*/ 1478201 h 2297845"/>
              <a:gd name="csX19" fmla="*/ 1212882 w 1634549"/>
              <a:gd name="csY19" fmla="*/ 1407134 h 2297845"/>
              <a:gd name="csX20" fmla="*/ 1212882 w 1634549"/>
              <a:gd name="csY20" fmla="*/ 1246048 h 2297845"/>
              <a:gd name="csX21" fmla="*/ 1634549 w 1634549"/>
              <a:gd name="csY21" fmla="*/ 1293426 h 2297845"/>
              <a:gd name="csX22" fmla="*/ 1577695 w 1634549"/>
              <a:gd name="csY22" fmla="*/ 1193932 h 2297845"/>
              <a:gd name="csX23" fmla="*/ 1582433 w 1634549"/>
              <a:gd name="csY23" fmla="*/ 791217 h 2297845"/>
              <a:gd name="csX24" fmla="*/ 1563481 w 1634549"/>
              <a:gd name="csY24" fmla="*/ 668033 h 2297845"/>
              <a:gd name="csX25" fmla="*/ 1506627 w 1634549"/>
              <a:gd name="csY25" fmla="*/ 535374 h 2297845"/>
              <a:gd name="csX26" fmla="*/ 1482938 w 1634549"/>
              <a:gd name="csY26" fmla="*/ 350599 h 2297845"/>
              <a:gd name="csX27" fmla="*/ 1606122 w 1634549"/>
              <a:gd name="csY27" fmla="*/ 156348 h 2297845"/>
              <a:gd name="csX28" fmla="*/ 1596646 w 1634549"/>
              <a:gd name="csY28" fmla="*/ 56854 h 2297845"/>
              <a:gd name="csX29" fmla="*/ 1554006 w 1634549"/>
              <a:gd name="csY29" fmla="*/ 0 h 2297845"/>
              <a:gd name="csX30" fmla="*/ 1160766 w 1634549"/>
              <a:gd name="csY30" fmla="*/ 137397 h 2297845"/>
              <a:gd name="csX31" fmla="*/ 999680 w 1634549"/>
              <a:gd name="csY31" fmla="*/ 184775 h 2297845"/>
              <a:gd name="csX32" fmla="*/ 61590 w 1634549"/>
              <a:gd name="csY32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53819 w 1634549"/>
              <a:gd name="csY7" fmla="*/ 2070429 h 2297845"/>
              <a:gd name="csX8" fmla="*/ 885973 w 1634549"/>
              <a:gd name="csY8" fmla="*/ 1899868 h 2297845"/>
              <a:gd name="csX9" fmla="*/ 1113388 w 1634549"/>
              <a:gd name="csY9" fmla="*/ 1928295 h 2297845"/>
              <a:gd name="csX10" fmla="*/ 1198669 w 1634549"/>
              <a:gd name="csY10" fmla="*/ 1966197 h 2297845"/>
              <a:gd name="csX11" fmla="*/ 1212882 w 1634549"/>
              <a:gd name="csY11" fmla="*/ 1937770 h 2297845"/>
              <a:gd name="csX12" fmla="*/ 1179718 w 1634549"/>
              <a:gd name="csY12" fmla="*/ 1871441 h 2297845"/>
              <a:gd name="csX13" fmla="*/ 1165504 w 1634549"/>
              <a:gd name="csY13" fmla="*/ 1738782 h 2297845"/>
              <a:gd name="csX14" fmla="*/ 1137077 w 1634549"/>
              <a:gd name="csY14" fmla="*/ 1667714 h 2297845"/>
              <a:gd name="csX15" fmla="*/ 1099175 w 1634549"/>
              <a:gd name="csY15" fmla="*/ 1662976 h 2297845"/>
              <a:gd name="csX16" fmla="*/ 1066010 w 1634549"/>
              <a:gd name="csY16" fmla="*/ 1511366 h 2297845"/>
              <a:gd name="csX17" fmla="*/ 1132339 w 1634549"/>
              <a:gd name="csY17" fmla="*/ 1478201 h 2297845"/>
              <a:gd name="csX18" fmla="*/ 1212882 w 1634549"/>
              <a:gd name="csY18" fmla="*/ 1407134 h 2297845"/>
              <a:gd name="csX19" fmla="*/ 1212882 w 1634549"/>
              <a:gd name="csY19" fmla="*/ 1246048 h 2297845"/>
              <a:gd name="csX20" fmla="*/ 1634549 w 1634549"/>
              <a:gd name="csY20" fmla="*/ 1293426 h 2297845"/>
              <a:gd name="csX21" fmla="*/ 1577695 w 1634549"/>
              <a:gd name="csY21" fmla="*/ 1193932 h 2297845"/>
              <a:gd name="csX22" fmla="*/ 1582433 w 1634549"/>
              <a:gd name="csY22" fmla="*/ 791217 h 2297845"/>
              <a:gd name="csX23" fmla="*/ 1563481 w 1634549"/>
              <a:gd name="csY23" fmla="*/ 668033 h 2297845"/>
              <a:gd name="csX24" fmla="*/ 1506627 w 1634549"/>
              <a:gd name="csY24" fmla="*/ 535374 h 2297845"/>
              <a:gd name="csX25" fmla="*/ 1482938 w 1634549"/>
              <a:gd name="csY25" fmla="*/ 350599 h 2297845"/>
              <a:gd name="csX26" fmla="*/ 1606122 w 1634549"/>
              <a:gd name="csY26" fmla="*/ 156348 h 2297845"/>
              <a:gd name="csX27" fmla="*/ 1596646 w 1634549"/>
              <a:gd name="csY27" fmla="*/ 56854 h 2297845"/>
              <a:gd name="csX28" fmla="*/ 1554006 w 1634549"/>
              <a:gd name="csY28" fmla="*/ 0 h 2297845"/>
              <a:gd name="csX29" fmla="*/ 1160766 w 1634549"/>
              <a:gd name="csY29" fmla="*/ 137397 h 2297845"/>
              <a:gd name="csX30" fmla="*/ 999680 w 1634549"/>
              <a:gd name="csY30" fmla="*/ 184775 h 2297845"/>
              <a:gd name="csX31" fmla="*/ 61590 w 1634549"/>
              <a:gd name="csY31" fmla="*/ 198989 h 2297845"/>
              <a:gd name="csX0" fmla="*/ 61590 w 1634549"/>
              <a:gd name="csY0" fmla="*/ 198989 h 2070429"/>
              <a:gd name="csX1" fmla="*/ 0 w 1634549"/>
              <a:gd name="csY1" fmla="*/ 217940 h 2070429"/>
              <a:gd name="csX2" fmla="*/ 9473 w 1634549"/>
              <a:gd name="csY2" fmla="*/ 578015 h 2070429"/>
              <a:gd name="csX3" fmla="*/ 227416 w 1634549"/>
              <a:gd name="csY3" fmla="*/ 573277 h 2070429"/>
              <a:gd name="csX4" fmla="*/ 217940 w 1634549"/>
              <a:gd name="csY4" fmla="*/ 909662 h 2070429"/>
              <a:gd name="csX5" fmla="*/ 900186 w 1634549"/>
              <a:gd name="csY5" fmla="*/ 876498 h 2070429"/>
              <a:gd name="csX6" fmla="*/ 653819 w 1634549"/>
              <a:gd name="csY6" fmla="*/ 2070429 h 2070429"/>
              <a:gd name="csX7" fmla="*/ 885973 w 1634549"/>
              <a:gd name="csY7" fmla="*/ 1899868 h 2070429"/>
              <a:gd name="csX8" fmla="*/ 1113388 w 1634549"/>
              <a:gd name="csY8" fmla="*/ 1928295 h 2070429"/>
              <a:gd name="csX9" fmla="*/ 1198669 w 1634549"/>
              <a:gd name="csY9" fmla="*/ 1966197 h 2070429"/>
              <a:gd name="csX10" fmla="*/ 1212882 w 1634549"/>
              <a:gd name="csY10" fmla="*/ 1937770 h 2070429"/>
              <a:gd name="csX11" fmla="*/ 1179718 w 1634549"/>
              <a:gd name="csY11" fmla="*/ 1871441 h 2070429"/>
              <a:gd name="csX12" fmla="*/ 1165504 w 1634549"/>
              <a:gd name="csY12" fmla="*/ 1738782 h 2070429"/>
              <a:gd name="csX13" fmla="*/ 1137077 w 1634549"/>
              <a:gd name="csY13" fmla="*/ 1667714 h 2070429"/>
              <a:gd name="csX14" fmla="*/ 1099175 w 1634549"/>
              <a:gd name="csY14" fmla="*/ 1662976 h 2070429"/>
              <a:gd name="csX15" fmla="*/ 1066010 w 1634549"/>
              <a:gd name="csY15" fmla="*/ 1511366 h 2070429"/>
              <a:gd name="csX16" fmla="*/ 1132339 w 1634549"/>
              <a:gd name="csY16" fmla="*/ 1478201 h 2070429"/>
              <a:gd name="csX17" fmla="*/ 1212882 w 1634549"/>
              <a:gd name="csY17" fmla="*/ 1407134 h 2070429"/>
              <a:gd name="csX18" fmla="*/ 1212882 w 1634549"/>
              <a:gd name="csY18" fmla="*/ 1246048 h 2070429"/>
              <a:gd name="csX19" fmla="*/ 1634549 w 1634549"/>
              <a:gd name="csY19" fmla="*/ 1293426 h 2070429"/>
              <a:gd name="csX20" fmla="*/ 1577695 w 1634549"/>
              <a:gd name="csY20" fmla="*/ 1193932 h 2070429"/>
              <a:gd name="csX21" fmla="*/ 1582433 w 1634549"/>
              <a:gd name="csY21" fmla="*/ 791217 h 2070429"/>
              <a:gd name="csX22" fmla="*/ 1563481 w 1634549"/>
              <a:gd name="csY22" fmla="*/ 668033 h 2070429"/>
              <a:gd name="csX23" fmla="*/ 1506627 w 1634549"/>
              <a:gd name="csY23" fmla="*/ 535374 h 2070429"/>
              <a:gd name="csX24" fmla="*/ 1482938 w 1634549"/>
              <a:gd name="csY24" fmla="*/ 350599 h 2070429"/>
              <a:gd name="csX25" fmla="*/ 1606122 w 1634549"/>
              <a:gd name="csY25" fmla="*/ 156348 h 2070429"/>
              <a:gd name="csX26" fmla="*/ 1596646 w 1634549"/>
              <a:gd name="csY26" fmla="*/ 56854 h 2070429"/>
              <a:gd name="csX27" fmla="*/ 1554006 w 1634549"/>
              <a:gd name="csY27" fmla="*/ 0 h 2070429"/>
              <a:gd name="csX28" fmla="*/ 1160766 w 1634549"/>
              <a:gd name="csY28" fmla="*/ 137397 h 2070429"/>
              <a:gd name="csX29" fmla="*/ 999680 w 1634549"/>
              <a:gd name="csY29" fmla="*/ 184775 h 2070429"/>
              <a:gd name="csX30" fmla="*/ 61590 w 1634549"/>
              <a:gd name="csY30" fmla="*/ 198989 h 2070429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885973 w 1634549"/>
              <a:gd name="csY6" fmla="*/ 1899868 h 1966197"/>
              <a:gd name="csX7" fmla="*/ 1113388 w 1634549"/>
              <a:gd name="csY7" fmla="*/ 1928295 h 1966197"/>
              <a:gd name="csX8" fmla="*/ 1198669 w 1634549"/>
              <a:gd name="csY8" fmla="*/ 1966197 h 1966197"/>
              <a:gd name="csX9" fmla="*/ 1212882 w 1634549"/>
              <a:gd name="csY9" fmla="*/ 1937770 h 1966197"/>
              <a:gd name="csX10" fmla="*/ 1179718 w 1634549"/>
              <a:gd name="csY10" fmla="*/ 1871441 h 1966197"/>
              <a:gd name="csX11" fmla="*/ 1165504 w 1634549"/>
              <a:gd name="csY11" fmla="*/ 1738782 h 1966197"/>
              <a:gd name="csX12" fmla="*/ 1137077 w 1634549"/>
              <a:gd name="csY12" fmla="*/ 1667714 h 1966197"/>
              <a:gd name="csX13" fmla="*/ 1099175 w 1634549"/>
              <a:gd name="csY13" fmla="*/ 1662976 h 1966197"/>
              <a:gd name="csX14" fmla="*/ 1066010 w 1634549"/>
              <a:gd name="csY14" fmla="*/ 1511366 h 1966197"/>
              <a:gd name="csX15" fmla="*/ 1132339 w 1634549"/>
              <a:gd name="csY15" fmla="*/ 1478201 h 1966197"/>
              <a:gd name="csX16" fmla="*/ 1212882 w 1634549"/>
              <a:gd name="csY16" fmla="*/ 1407134 h 1966197"/>
              <a:gd name="csX17" fmla="*/ 1212882 w 1634549"/>
              <a:gd name="csY17" fmla="*/ 1246048 h 1966197"/>
              <a:gd name="csX18" fmla="*/ 1634549 w 1634549"/>
              <a:gd name="csY18" fmla="*/ 1293426 h 1966197"/>
              <a:gd name="csX19" fmla="*/ 1577695 w 1634549"/>
              <a:gd name="csY19" fmla="*/ 1193932 h 1966197"/>
              <a:gd name="csX20" fmla="*/ 1582433 w 1634549"/>
              <a:gd name="csY20" fmla="*/ 791217 h 1966197"/>
              <a:gd name="csX21" fmla="*/ 1563481 w 1634549"/>
              <a:gd name="csY21" fmla="*/ 668033 h 1966197"/>
              <a:gd name="csX22" fmla="*/ 1506627 w 1634549"/>
              <a:gd name="csY22" fmla="*/ 535374 h 1966197"/>
              <a:gd name="csX23" fmla="*/ 1482938 w 1634549"/>
              <a:gd name="csY23" fmla="*/ 350599 h 1966197"/>
              <a:gd name="csX24" fmla="*/ 1606122 w 1634549"/>
              <a:gd name="csY24" fmla="*/ 156348 h 1966197"/>
              <a:gd name="csX25" fmla="*/ 1596646 w 1634549"/>
              <a:gd name="csY25" fmla="*/ 56854 h 1966197"/>
              <a:gd name="csX26" fmla="*/ 1554006 w 1634549"/>
              <a:gd name="csY26" fmla="*/ 0 h 1966197"/>
              <a:gd name="csX27" fmla="*/ 1160766 w 1634549"/>
              <a:gd name="csY27" fmla="*/ 137397 h 1966197"/>
              <a:gd name="csX28" fmla="*/ 999680 w 1634549"/>
              <a:gd name="csY28" fmla="*/ 184775 h 1966197"/>
              <a:gd name="csX29" fmla="*/ 61590 w 1634549"/>
              <a:gd name="csY29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13388 w 1634549"/>
              <a:gd name="csY6" fmla="*/ 1928295 h 1966197"/>
              <a:gd name="csX7" fmla="*/ 1198669 w 1634549"/>
              <a:gd name="csY7" fmla="*/ 1966197 h 1966197"/>
              <a:gd name="csX8" fmla="*/ 1212882 w 1634549"/>
              <a:gd name="csY8" fmla="*/ 1937770 h 1966197"/>
              <a:gd name="csX9" fmla="*/ 1179718 w 1634549"/>
              <a:gd name="csY9" fmla="*/ 1871441 h 1966197"/>
              <a:gd name="csX10" fmla="*/ 1165504 w 1634549"/>
              <a:gd name="csY10" fmla="*/ 1738782 h 1966197"/>
              <a:gd name="csX11" fmla="*/ 1137077 w 1634549"/>
              <a:gd name="csY11" fmla="*/ 1667714 h 1966197"/>
              <a:gd name="csX12" fmla="*/ 1099175 w 1634549"/>
              <a:gd name="csY12" fmla="*/ 1662976 h 1966197"/>
              <a:gd name="csX13" fmla="*/ 1066010 w 1634549"/>
              <a:gd name="csY13" fmla="*/ 1511366 h 1966197"/>
              <a:gd name="csX14" fmla="*/ 1132339 w 1634549"/>
              <a:gd name="csY14" fmla="*/ 1478201 h 1966197"/>
              <a:gd name="csX15" fmla="*/ 1212882 w 1634549"/>
              <a:gd name="csY15" fmla="*/ 1407134 h 1966197"/>
              <a:gd name="csX16" fmla="*/ 1212882 w 1634549"/>
              <a:gd name="csY16" fmla="*/ 1246048 h 1966197"/>
              <a:gd name="csX17" fmla="*/ 1634549 w 1634549"/>
              <a:gd name="csY17" fmla="*/ 1293426 h 1966197"/>
              <a:gd name="csX18" fmla="*/ 1577695 w 1634549"/>
              <a:gd name="csY18" fmla="*/ 1193932 h 1966197"/>
              <a:gd name="csX19" fmla="*/ 1582433 w 1634549"/>
              <a:gd name="csY19" fmla="*/ 791217 h 1966197"/>
              <a:gd name="csX20" fmla="*/ 1563481 w 1634549"/>
              <a:gd name="csY20" fmla="*/ 668033 h 1966197"/>
              <a:gd name="csX21" fmla="*/ 1506627 w 1634549"/>
              <a:gd name="csY21" fmla="*/ 535374 h 1966197"/>
              <a:gd name="csX22" fmla="*/ 1482938 w 1634549"/>
              <a:gd name="csY22" fmla="*/ 350599 h 1966197"/>
              <a:gd name="csX23" fmla="*/ 1606122 w 1634549"/>
              <a:gd name="csY23" fmla="*/ 156348 h 1966197"/>
              <a:gd name="csX24" fmla="*/ 1596646 w 1634549"/>
              <a:gd name="csY24" fmla="*/ 56854 h 1966197"/>
              <a:gd name="csX25" fmla="*/ 1554006 w 1634549"/>
              <a:gd name="csY25" fmla="*/ 0 h 1966197"/>
              <a:gd name="csX26" fmla="*/ 1160766 w 1634549"/>
              <a:gd name="csY26" fmla="*/ 137397 h 1966197"/>
              <a:gd name="csX27" fmla="*/ 999680 w 1634549"/>
              <a:gd name="csY27" fmla="*/ 184775 h 1966197"/>
              <a:gd name="csX28" fmla="*/ 61590 w 1634549"/>
              <a:gd name="csY28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212882 w 1634549"/>
              <a:gd name="csY7" fmla="*/ 1937770 h 1966197"/>
              <a:gd name="csX8" fmla="*/ 1179718 w 1634549"/>
              <a:gd name="csY8" fmla="*/ 1871441 h 1966197"/>
              <a:gd name="csX9" fmla="*/ 1165504 w 1634549"/>
              <a:gd name="csY9" fmla="*/ 1738782 h 1966197"/>
              <a:gd name="csX10" fmla="*/ 1137077 w 1634549"/>
              <a:gd name="csY10" fmla="*/ 1667714 h 1966197"/>
              <a:gd name="csX11" fmla="*/ 1099175 w 1634549"/>
              <a:gd name="csY11" fmla="*/ 1662976 h 1966197"/>
              <a:gd name="csX12" fmla="*/ 1066010 w 1634549"/>
              <a:gd name="csY12" fmla="*/ 1511366 h 1966197"/>
              <a:gd name="csX13" fmla="*/ 1132339 w 1634549"/>
              <a:gd name="csY13" fmla="*/ 1478201 h 1966197"/>
              <a:gd name="csX14" fmla="*/ 1212882 w 1634549"/>
              <a:gd name="csY14" fmla="*/ 1407134 h 1966197"/>
              <a:gd name="csX15" fmla="*/ 1212882 w 1634549"/>
              <a:gd name="csY15" fmla="*/ 1246048 h 1966197"/>
              <a:gd name="csX16" fmla="*/ 1634549 w 1634549"/>
              <a:gd name="csY16" fmla="*/ 1293426 h 1966197"/>
              <a:gd name="csX17" fmla="*/ 1577695 w 1634549"/>
              <a:gd name="csY17" fmla="*/ 1193932 h 1966197"/>
              <a:gd name="csX18" fmla="*/ 1582433 w 1634549"/>
              <a:gd name="csY18" fmla="*/ 791217 h 1966197"/>
              <a:gd name="csX19" fmla="*/ 1563481 w 1634549"/>
              <a:gd name="csY19" fmla="*/ 668033 h 1966197"/>
              <a:gd name="csX20" fmla="*/ 1506627 w 1634549"/>
              <a:gd name="csY20" fmla="*/ 535374 h 1966197"/>
              <a:gd name="csX21" fmla="*/ 1482938 w 1634549"/>
              <a:gd name="csY21" fmla="*/ 350599 h 1966197"/>
              <a:gd name="csX22" fmla="*/ 1606122 w 1634549"/>
              <a:gd name="csY22" fmla="*/ 156348 h 1966197"/>
              <a:gd name="csX23" fmla="*/ 1596646 w 1634549"/>
              <a:gd name="csY23" fmla="*/ 56854 h 1966197"/>
              <a:gd name="csX24" fmla="*/ 1554006 w 1634549"/>
              <a:gd name="csY24" fmla="*/ 0 h 1966197"/>
              <a:gd name="csX25" fmla="*/ 1160766 w 1634549"/>
              <a:gd name="csY25" fmla="*/ 137397 h 1966197"/>
              <a:gd name="csX26" fmla="*/ 999680 w 1634549"/>
              <a:gd name="csY26" fmla="*/ 184775 h 1966197"/>
              <a:gd name="csX27" fmla="*/ 61590 w 1634549"/>
              <a:gd name="csY27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179718 w 1634549"/>
              <a:gd name="csY7" fmla="*/ 1871441 h 1966197"/>
              <a:gd name="csX8" fmla="*/ 1165504 w 1634549"/>
              <a:gd name="csY8" fmla="*/ 1738782 h 1966197"/>
              <a:gd name="csX9" fmla="*/ 1137077 w 1634549"/>
              <a:gd name="csY9" fmla="*/ 1667714 h 1966197"/>
              <a:gd name="csX10" fmla="*/ 1099175 w 1634549"/>
              <a:gd name="csY10" fmla="*/ 1662976 h 1966197"/>
              <a:gd name="csX11" fmla="*/ 1066010 w 1634549"/>
              <a:gd name="csY11" fmla="*/ 1511366 h 1966197"/>
              <a:gd name="csX12" fmla="*/ 1132339 w 1634549"/>
              <a:gd name="csY12" fmla="*/ 1478201 h 1966197"/>
              <a:gd name="csX13" fmla="*/ 1212882 w 1634549"/>
              <a:gd name="csY13" fmla="*/ 1407134 h 1966197"/>
              <a:gd name="csX14" fmla="*/ 1212882 w 1634549"/>
              <a:gd name="csY14" fmla="*/ 1246048 h 1966197"/>
              <a:gd name="csX15" fmla="*/ 1634549 w 1634549"/>
              <a:gd name="csY15" fmla="*/ 1293426 h 1966197"/>
              <a:gd name="csX16" fmla="*/ 1577695 w 1634549"/>
              <a:gd name="csY16" fmla="*/ 1193932 h 1966197"/>
              <a:gd name="csX17" fmla="*/ 1582433 w 1634549"/>
              <a:gd name="csY17" fmla="*/ 791217 h 1966197"/>
              <a:gd name="csX18" fmla="*/ 1563481 w 1634549"/>
              <a:gd name="csY18" fmla="*/ 668033 h 1966197"/>
              <a:gd name="csX19" fmla="*/ 1506627 w 1634549"/>
              <a:gd name="csY19" fmla="*/ 535374 h 1966197"/>
              <a:gd name="csX20" fmla="*/ 1482938 w 1634549"/>
              <a:gd name="csY20" fmla="*/ 350599 h 1966197"/>
              <a:gd name="csX21" fmla="*/ 1606122 w 1634549"/>
              <a:gd name="csY21" fmla="*/ 156348 h 1966197"/>
              <a:gd name="csX22" fmla="*/ 1596646 w 1634549"/>
              <a:gd name="csY22" fmla="*/ 56854 h 1966197"/>
              <a:gd name="csX23" fmla="*/ 1554006 w 1634549"/>
              <a:gd name="csY23" fmla="*/ 0 h 1966197"/>
              <a:gd name="csX24" fmla="*/ 1160766 w 1634549"/>
              <a:gd name="csY24" fmla="*/ 137397 h 1966197"/>
              <a:gd name="csX25" fmla="*/ 999680 w 1634549"/>
              <a:gd name="csY25" fmla="*/ 184775 h 1966197"/>
              <a:gd name="csX26" fmla="*/ 61590 w 1634549"/>
              <a:gd name="csY26" fmla="*/ 198989 h 1966197"/>
              <a:gd name="csX0" fmla="*/ 61590 w 1634549"/>
              <a:gd name="csY0" fmla="*/ 198989 h 1871441"/>
              <a:gd name="csX1" fmla="*/ 0 w 1634549"/>
              <a:gd name="csY1" fmla="*/ 217940 h 1871441"/>
              <a:gd name="csX2" fmla="*/ 9473 w 1634549"/>
              <a:gd name="csY2" fmla="*/ 578015 h 1871441"/>
              <a:gd name="csX3" fmla="*/ 227416 w 1634549"/>
              <a:gd name="csY3" fmla="*/ 573277 h 1871441"/>
              <a:gd name="csX4" fmla="*/ 217940 w 1634549"/>
              <a:gd name="csY4" fmla="*/ 909662 h 1871441"/>
              <a:gd name="csX5" fmla="*/ 900186 w 1634549"/>
              <a:gd name="csY5" fmla="*/ 876498 h 1871441"/>
              <a:gd name="csX6" fmla="*/ 1179718 w 1634549"/>
              <a:gd name="csY6" fmla="*/ 1871441 h 1871441"/>
              <a:gd name="csX7" fmla="*/ 1165504 w 1634549"/>
              <a:gd name="csY7" fmla="*/ 1738782 h 1871441"/>
              <a:gd name="csX8" fmla="*/ 1137077 w 1634549"/>
              <a:gd name="csY8" fmla="*/ 1667714 h 1871441"/>
              <a:gd name="csX9" fmla="*/ 1099175 w 1634549"/>
              <a:gd name="csY9" fmla="*/ 1662976 h 1871441"/>
              <a:gd name="csX10" fmla="*/ 1066010 w 1634549"/>
              <a:gd name="csY10" fmla="*/ 1511366 h 1871441"/>
              <a:gd name="csX11" fmla="*/ 1132339 w 1634549"/>
              <a:gd name="csY11" fmla="*/ 1478201 h 1871441"/>
              <a:gd name="csX12" fmla="*/ 1212882 w 1634549"/>
              <a:gd name="csY12" fmla="*/ 1407134 h 1871441"/>
              <a:gd name="csX13" fmla="*/ 1212882 w 1634549"/>
              <a:gd name="csY13" fmla="*/ 1246048 h 1871441"/>
              <a:gd name="csX14" fmla="*/ 1634549 w 1634549"/>
              <a:gd name="csY14" fmla="*/ 1293426 h 1871441"/>
              <a:gd name="csX15" fmla="*/ 1577695 w 1634549"/>
              <a:gd name="csY15" fmla="*/ 1193932 h 1871441"/>
              <a:gd name="csX16" fmla="*/ 1582433 w 1634549"/>
              <a:gd name="csY16" fmla="*/ 791217 h 1871441"/>
              <a:gd name="csX17" fmla="*/ 1563481 w 1634549"/>
              <a:gd name="csY17" fmla="*/ 668033 h 1871441"/>
              <a:gd name="csX18" fmla="*/ 1506627 w 1634549"/>
              <a:gd name="csY18" fmla="*/ 535374 h 1871441"/>
              <a:gd name="csX19" fmla="*/ 1482938 w 1634549"/>
              <a:gd name="csY19" fmla="*/ 350599 h 1871441"/>
              <a:gd name="csX20" fmla="*/ 1606122 w 1634549"/>
              <a:gd name="csY20" fmla="*/ 156348 h 1871441"/>
              <a:gd name="csX21" fmla="*/ 1596646 w 1634549"/>
              <a:gd name="csY21" fmla="*/ 56854 h 1871441"/>
              <a:gd name="csX22" fmla="*/ 1554006 w 1634549"/>
              <a:gd name="csY22" fmla="*/ 0 h 1871441"/>
              <a:gd name="csX23" fmla="*/ 1160766 w 1634549"/>
              <a:gd name="csY23" fmla="*/ 137397 h 1871441"/>
              <a:gd name="csX24" fmla="*/ 999680 w 1634549"/>
              <a:gd name="csY24" fmla="*/ 184775 h 1871441"/>
              <a:gd name="csX25" fmla="*/ 61590 w 1634549"/>
              <a:gd name="csY25" fmla="*/ 198989 h 1871441"/>
              <a:gd name="csX0" fmla="*/ 61590 w 1634549"/>
              <a:gd name="csY0" fmla="*/ 198989 h 1738782"/>
              <a:gd name="csX1" fmla="*/ 0 w 1634549"/>
              <a:gd name="csY1" fmla="*/ 217940 h 1738782"/>
              <a:gd name="csX2" fmla="*/ 9473 w 1634549"/>
              <a:gd name="csY2" fmla="*/ 578015 h 1738782"/>
              <a:gd name="csX3" fmla="*/ 227416 w 1634549"/>
              <a:gd name="csY3" fmla="*/ 573277 h 1738782"/>
              <a:gd name="csX4" fmla="*/ 217940 w 1634549"/>
              <a:gd name="csY4" fmla="*/ 909662 h 1738782"/>
              <a:gd name="csX5" fmla="*/ 900186 w 1634549"/>
              <a:gd name="csY5" fmla="*/ 876498 h 1738782"/>
              <a:gd name="csX6" fmla="*/ 1165504 w 1634549"/>
              <a:gd name="csY6" fmla="*/ 1738782 h 1738782"/>
              <a:gd name="csX7" fmla="*/ 1137077 w 1634549"/>
              <a:gd name="csY7" fmla="*/ 1667714 h 1738782"/>
              <a:gd name="csX8" fmla="*/ 1099175 w 1634549"/>
              <a:gd name="csY8" fmla="*/ 1662976 h 1738782"/>
              <a:gd name="csX9" fmla="*/ 1066010 w 1634549"/>
              <a:gd name="csY9" fmla="*/ 1511366 h 1738782"/>
              <a:gd name="csX10" fmla="*/ 1132339 w 1634549"/>
              <a:gd name="csY10" fmla="*/ 1478201 h 1738782"/>
              <a:gd name="csX11" fmla="*/ 1212882 w 1634549"/>
              <a:gd name="csY11" fmla="*/ 1407134 h 1738782"/>
              <a:gd name="csX12" fmla="*/ 1212882 w 1634549"/>
              <a:gd name="csY12" fmla="*/ 1246048 h 1738782"/>
              <a:gd name="csX13" fmla="*/ 1634549 w 1634549"/>
              <a:gd name="csY13" fmla="*/ 1293426 h 1738782"/>
              <a:gd name="csX14" fmla="*/ 1577695 w 1634549"/>
              <a:gd name="csY14" fmla="*/ 1193932 h 1738782"/>
              <a:gd name="csX15" fmla="*/ 1582433 w 1634549"/>
              <a:gd name="csY15" fmla="*/ 791217 h 1738782"/>
              <a:gd name="csX16" fmla="*/ 1563481 w 1634549"/>
              <a:gd name="csY16" fmla="*/ 668033 h 1738782"/>
              <a:gd name="csX17" fmla="*/ 1506627 w 1634549"/>
              <a:gd name="csY17" fmla="*/ 535374 h 1738782"/>
              <a:gd name="csX18" fmla="*/ 1482938 w 1634549"/>
              <a:gd name="csY18" fmla="*/ 350599 h 1738782"/>
              <a:gd name="csX19" fmla="*/ 1606122 w 1634549"/>
              <a:gd name="csY19" fmla="*/ 156348 h 1738782"/>
              <a:gd name="csX20" fmla="*/ 1596646 w 1634549"/>
              <a:gd name="csY20" fmla="*/ 56854 h 1738782"/>
              <a:gd name="csX21" fmla="*/ 1554006 w 1634549"/>
              <a:gd name="csY21" fmla="*/ 0 h 1738782"/>
              <a:gd name="csX22" fmla="*/ 1160766 w 1634549"/>
              <a:gd name="csY22" fmla="*/ 137397 h 1738782"/>
              <a:gd name="csX23" fmla="*/ 999680 w 1634549"/>
              <a:gd name="csY23" fmla="*/ 184775 h 1738782"/>
              <a:gd name="csX24" fmla="*/ 61590 w 1634549"/>
              <a:gd name="csY24" fmla="*/ 198989 h 1738782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99175 w 1634549"/>
              <a:gd name="csY7" fmla="*/ 1662976 h 1667714"/>
              <a:gd name="csX8" fmla="*/ 1066010 w 1634549"/>
              <a:gd name="csY8" fmla="*/ 1511366 h 1667714"/>
              <a:gd name="csX9" fmla="*/ 1132339 w 1634549"/>
              <a:gd name="csY9" fmla="*/ 1478201 h 1667714"/>
              <a:gd name="csX10" fmla="*/ 1212882 w 1634549"/>
              <a:gd name="csY10" fmla="*/ 1407134 h 1667714"/>
              <a:gd name="csX11" fmla="*/ 1212882 w 1634549"/>
              <a:gd name="csY11" fmla="*/ 1246048 h 1667714"/>
              <a:gd name="csX12" fmla="*/ 1634549 w 1634549"/>
              <a:gd name="csY12" fmla="*/ 1293426 h 1667714"/>
              <a:gd name="csX13" fmla="*/ 1577695 w 1634549"/>
              <a:gd name="csY13" fmla="*/ 1193932 h 1667714"/>
              <a:gd name="csX14" fmla="*/ 1582433 w 1634549"/>
              <a:gd name="csY14" fmla="*/ 791217 h 1667714"/>
              <a:gd name="csX15" fmla="*/ 1563481 w 1634549"/>
              <a:gd name="csY15" fmla="*/ 668033 h 1667714"/>
              <a:gd name="csX16" fmla="*/ 1506627 w 1634549"/>
              <a:gd name="csY16" fmla="*/ 535374 h 1667714"/>
              <a:gd name="csX17" fmla="*/ 1482938 w 1634549"/>
              <a:gd name="csY17" fmla="*/ 350599 h 1667714"/>
              <a:gd name="csX18" fmla="*/ 1606122 w 1634549"/>
              <a:gd name="csY18" fmla="*/ 156348 h 1667714"/>
              <a:gd name="csX19" fmla="*/ 1596646 w 1634549"/>
              <a:gd name="csY19" fmla="*/ 56854 h 1667714"/>
              <a:gd name="csX20" fmla="*/ 1554006 w 1634549"/>
              <a:gd name="csY20" fmla="*/ 0 h 1667714"/>
              <a:gd name="csX21" fmla="*/ 1160766 w 1634549"/>
              <a:gd name="csY21" fmla="*/ 137397 h 1667714"/>
              <a:gd name="csX22" fmla="*/ 999680 w 1634549"/>
              <a:gd name="csY22" fmla="*/ 184775 h 1667714"/>
              <a:gd name="csX23" fmla="*/ 61590 w 1634549"/>
              <a:gd name="csY23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66010 w 1634549"/>
              <a:gd name="csY7" fmla="*/ 1511366 h 1667714"/>
              <a:gd name="csX8" fmla="*/ 1132339 w 1634549"/>
              <a:gd name="csY8" fmla="*/ 1478201 h 1667714"/>
              <a:gd name="csX9" fmla="*/ 1212882 w 1634549"/>
              <a:gd name="csY9" fmla="*/ 1407134 h 1667714"/>
              <a:gd name="csX10" fmla="*/ 1212882 w 1634549"/>
              <a:gd name="csY10" fmla="*/ 1246048 h 1667714"/>
              <a:gd name="csX11" fmla="*/ 1634549 w 1634549"/>
              <a:gd name="csY11" fmla="*/ 1293426 h 1667714"/>
              <a:gd name="csX12" fmla="*/ 1577695 w 1634549"/>
              <a:gd name="csY12" fmla="*/ 1193932 h 1667714"/>
              <a:gd name="csX13" fmla="*/ 1582433 w 1634549"/>
              <a:gd name="csY13" fmla="*/ 791217 h 1667714"/>
              <a:gd name="csX14" fmla="*/ 1563481 w 1634549"/>
              <a:gd name="csY14" fmla="*/ 668033 h 1667714"/>
              <a:gd name="csX15" fmla="*/ 1506627 w 1634549"/>
              <a:gd name="csY15" fmla="*/ 535374 h 1667714"/>
              <a:gd name="csX16" fmla="*/ 1482938 w 1634549"/>
              <a:gd name="csY16" fmla="*/ 350599 h 1667714"/>
              <a:gd name="csX17" fmla="*/ 1606122 w 1634549"/>
              <a:gd name="csY17" fmla="*/ 156348 h 1667714"/>
              <a:gd name="csX18" fmla="*/ 1596646 w 1634549"/>
              <a:gd name="csY18" fmla="*/ 56854 h 1667714"/>
              <a:gd name="csX19" fmla="*/ 1554006 w 1634549"/>
              <a:gd name="csY19" fmla="*/ 0 h 1667714"/>
              <a:gd name="csX20" fmla="*/ 1160766 w 1634549"/>
              <a:gd name="csY20" fmla="*/ 137397 h 1667714"/>
              <a:gd name="csX21" fmla="*/ 999680 w 1634549"/>
              <a:gd name="csY21" fmla="*/ 184775 h 1667714"/>
              <a:gd name="csX22" fmla="*/ 61590 w 1634549"/>
              <a:gd name="csY22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132339 w 1634549"/>
              <a:gd name="csY7" fmla="*/ 1478201 h 1667714"/>
              <a:gd name="csX8" fmla="*/ 1212882 w 1634549"/>
              <a:gd name="csY8" fmla="*/ 1407134 h 1667714"/>
              <a:gd name="csX9" fmla="*/ 1212882 w 1634549"/>
              <a:gd name="csY9" fmla="*/ 1246048 h 1667714"/>
              <a:gd name="csX10" fmla="*/ 1634549 w 1634549"/>
              <a:gd name="csY10" fmla="*/ 1293426 h 1667714"/>
              <a:gd name="csX11" fmla="*/ 1577695 w 1634549"/>
              <a:gd name="csY11" fmla="*/ 1193932 h 1667714"/>
              <a:gd name="csX12" fmla="*/ 1582433 w 1634549"/>
              <a:gd name="csY12" fmla="*/ 791217 h 1667714"/>
              <a:gd name="csX13" fmla="*/ 1563481 w 1634549"/>
              <a:gd name="csY13" fmla="*/ 668033 h 1667714"/>
              <a:gd name="csX14" fmla="*/ 1506627 w 1634549"/>
              <a:gd name="csY14" fmla="*/ 535374 h 1667714"/>
              <a:gd name="csX15" fmla="*/ 1482938 w 1634549"/>
              <a:gd name="csY15" fmla="*/ 350599 h 1667714"/>
              <a:gd name="csX16" fmla="*/ 1606122 w 1634549"/>
              <a:gd name="csY16" fmla="*/ 156348 h 1667714"/>
              <a:gd name="csX17" fmla="*/ 1596646 w 1634549"/>
              <a:gd name="csY17" fmla="*/ 56854 h 1667714"/>
              <a:gd name="csX18" fmla="*/ 1554006 w 1634549"/>
              <a:gd name="csY18" fmla="*/ 0 h 1667714"/>
              <a:gd name="csX19" fmla="*/ 1160766 w 1634549"/>
              <a:gd name="csY19" fmla="*/ 137397 h 1667714"/>
              <a:gd name="csX20" fmla="*/ 999680 w 1634549"/>
              <a:gd name="csY20" fmla="*/ 184775 h 1667714"/>
              <a:gd name="csX21" fmla="*/ 61590 w 1634549"/>
              <a:gd name="csY21" fmla="*/ 198989 h 1667714"/>
              <a:gd name="csX0" fmla="*/ 61590 w 1634549"/>
              <a:gd name="csY0" fmla="*/ 198989 h 1478201"/>
              <a:gd name="csX1" fmla="*/ 0 w 1634549"/>
              <a:gd name="csY1" fmla="*/ 217940 h 1478201"/>
              <a:gd name="csX2" fmla="*/ 9473 w 1634549"/>
              <a:gd name="csY2" fmla="*/ 578015 h 1478201"/>
              <a:gd name="csX3" fmla="*/ 227416 w 1634549"/>
              <a:gd name="csY3" fmla="*/ 573277 h 1478201"/>
              <a:gd name="csX4" fmla="*/ 217940 w 1634549"/>
              <a:gd name="csY4" fmla="*/ 909662 h 1478201"/>
              <a:gd name="csX5" fmla="*/ 900186 w 1634549"/>
              <a:gd name="csY5" fmla="*/ 876498 h 1478201"/>
              <a:gd name="csX6" fmla="*/ 1132339 w 1634549"/>
              <a:gd name="csY6" fmla="*/ 1478201 h 1478201"/>
              <a:gd name="csX7" fmla="*/ 1212882 w 1634549"/>
              <a:gd name="csY7" fmla="*/ 1407134 h 1478201"/>
              <a:gd name="csX8" fmla="*/ 1212882 w 1634549"/>
              <a:gd name="csY8" fmla="*/ 1246048 h 1478201"/>
              <a:gd name="csX9" fmla="*/ 1634549 w 1634549"/>
              <a:gd name="csY9" fmla="*/ 1293426 h 1478201"/>
              <a:gd name="csX10" fmla="*/ 1577695 w 1634549"/>
              <a:gd name="csY10" fmla="*/ 1193932 h 1478201"/>
              <a:gd name="csX11" fmla="*/ 1582433 w 1634549"/>
              <a:gd name="csY11" fmla="*/ 791217 h 1478201"/>
              <a:gd name="csX12" fmla="*/ 1563481 w 1634549"/>
              <a:gd name="csY12" fmla="*/ 668033 h 1478201"/>
              <a:gd name="csX13" fmla="*/ 1506627 w 1634549"/>
              <a:gd name="csY13" fmla="*/ 535374 h 1478201"/>
              <a:gd name="csX14" fmla="*/ 1482938 w 1634549"/>
              <a:gd name="csY14" fmla="*/ 350599 h 1478201"/>
              <a:gd name="csX15" fmla="*/ 1606122 w 1634549"/>
              <a:gd name="csY15" fmla="*/ 156348 h 1478201"/>
              <a:gd name="csX16" fmla="*/ 1596646 w 1634549"/>
              <a:gd name="csY16" fmla="*/ 56854 h 1478201"/>
              <a:gd name="csX17" fmla="*/ 1554006 w 1634549"/>
              <a:gd name="csY17" fmla="*/ 0 h 1478201"/>
              <a:gd name="csX18" fmla="*/ 1160766 w 1634549"/>
              <a:gd name="csY18" fmla="*/ 137397 h 1478201"/>
              <a:gd name="csX19" fmla="*/ 999680 w 1634549"/>
              <a:gd name="csY19" fmla="*/ 184775 h 1478201"/>
              <a:gd name="csX20" fmla="*/ 61590 w 1634549"/>
              <a:gd name="csY20" fmla="*/ 198989 h 1478201"/>
              <a:gd name="csX0" fmla="*/ 61590 w 1634549"/>
              <a:gd name="csY0" fmla="*/ 198989 h 1407134"/>
              <a:gd name="csX1" fmla="*/ 0 w 1634549"/>
              <a:gd name="csY1" fmla="*/ 217940 h 1407134"/>
              <a:gd name="csX2" fmla="*/ 9473 w 1634549"/>
              <a:gd name="csY2" fmla="*/ 578015 h 1407134"/>
              <a:gd name="csX3" fmla="*/ 227416 w 1634549"/>
              <a:gd name="csY3" fmla="*/ 573277 h 1407134"/>
              <a:gd name="csX4" fmla="*/ 217940 w 1634549"/>
              <a:gd name="csY4" fmla="*/ 909662 h 1407134"/>
              <a:gd name="csX5" fmla="*/ 900186 w 1634549"/>
              <a:gd name="csY5" fmla="*/ 876498 h 1407134"/>
              <a:gd name="csX6" fmla="*/ 1212882 w 1634549"/>
              <a:gd name="csY6" fmla="*/ 1407134 h 1407134"/>
              <a:gd name="csX7" fmla="*/ 1212882 w 1634549"/>
              <a:gd name="csY7" fmla="*/ 1246048 h 1407134"/>
              <a:gd name="csX8" fmla="*/ 1634549 w 1634549"/>
              <a:gd name="csY8" fmla="*/ 1293426 h 1407134"/>
              <a:gd name="csX9" fmla="*/ 1577695 w 1634549"/>
              <a:gd name="csY9" fmla="*/ 1193932 h 1407134"/>
              <a:gd name="csX10" fmla="*/ 1582433 w 1634549"/>
              <a:gd name="csY10" fmla="*/ 791217 h 1407134"/>
              <a:gd name="csX11" fmla="*/ 1563481 w 1634549"/>
              <a:gd name="csY11" fmla="*/ 668033 h 1407134"/>
              <a:gd name="csX12" fmla="*/ 1506627 w 1634549"/>
              <a:gd name="csY12" fmla="*/ 535374 h 1407134"/>
              <a:gd name="csX13" fmla="*/ 1482938 w 1634549"/>
              <a:gd name="csY13" fmla="*/ 350599 h 1407134"/>
              <a:gd name="csX14" fmla="*/ 1606122 w 1634549"/>
              <a:gd name="csY14" fmla="*/ 156348 h 1407134"/>
              <a:gd name="csX15" fmla="*/ 1596646 w 1634549"/>
              <a:gd name="csY15" fmla="*/ 56854 h 1407134"/>
              <a:gd name="csX16" fmla="*/ 1554006 w 1634549"/>
              <a:gd name="csY16" fmla="*/ 0 h 1407134"/>
              <a:gd name="csX17" fmla="*/ 1160766 w 1634549"/>
              <a:gd name="csY17" fmla="*/ 137397 h 1407134"/>
              <a:gd name="csX18" fmla="*/ 999680 w 1634549"/>
              <a:gd name="csY18" fmla="*/ 184775 h 1407134"/>
              <a:gd name="csX19" fmla="*/ 61590 w 1634549"/>
              <a:gd name="csY19" fmla="*/ 198989 h 1407134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900186 w 1634549"/>
              <a:gd name="csY5" fmla="*/ 87649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7059 w 1634549"/>
              <a:gd name="csY5" fmla="*/ 890712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170243 w 1634549"/>
              <a:gd name="csY5" fmla="*/ 540113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127601 w 1634549"/>
              <a:gd name="csY6" fmla="*/ 1146554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75485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189193 w 1634549"/>
              <a:gd name="csY7" fmla="*/ 1141817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57431 w 1634549"/>
              <a:gd name="csY2" fmla="*/ 45652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86205 w 1634549"/>
              <a:gd name="csY2" fmla="*/ 39897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5421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53346 w 1634549"/>
              <a:gd name="csY2" fmla="*/ 29666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67021 w 1634549"/>
              <a:gd name="csY2" fmla="*/ 414958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0 w 1572959"/>
              <a:gd name="csY0" fmla="*/ 198989 h 1293426"/>
              <a:gd name="csX1" fmla="*/ 245341 w 1572959"/>
              <a:gd name="csY1" fmla="*/ 294672 h 1293426"/>
              <a:gd name="csX2" fmla="*/ 5431 w 1572959"/>
              <a:gd name="csY2" fmla="*/ 414958 h 1293426"/>
              <a:gd name="csX3" fmla="*/ 1061043 w 1572959"/>
              <a:gd name="csY3" fmla="*/ 339881 h 1293426"/>
              <a:gd name="csX4" fmla="*/ 165825 w 1572959"/>
              <a:gd name="csY4" fmla="*/ 890710 h 1293426"/>
              <a:gd name="csX5" fmla="*/ 980732 w 1572959"/>
              <a:gd name="csY5" fmla="*/ 900188 h 1293426"/>
              <a:gd name="csX6" fmla="*/ 1032846 w 1572959"/>
              <a:gd name="csY6" fmla="*/ 1122865 h 1293426"/>
              <a:gd name="csX7" fmla="*/ 1160768 w 1572959"/>
              <a:gd name="csY7" fmla="*/ 1255525 h 1293426"/>
              <a:gd name="csX8" fmla="*/ 1572959 w 1572959"/>
              <a:gd name="csY8" fmla="*/ 1293426 h 1293426"/>
              <a:gd name="csX9" fmla="*/ 1516105 w 1572959"/>
              <a:gd name="csY9" fmla="*/ 1193932 h 1293426"/>
              <a:gd name="csX10" fmla="*/ 1520843 w 1572959"/>
              <a:gd name="csY10" fmla="*/ 791217 h 1293426"/>
              <a:gd name="csX11" fmla="*/ 1501891 w 1572959"/>
              <a:gd name="csY11" fmla="*/ 668033 h 1293426"/>
              <a:gd name="csX12" fmla="*/ 1445037 w 1572959"/>
              <a:gd name="csY12" fmla="*/ 535374 h 1293426"/>
              <a:gd name="csX13" fmla="*/ 1421348 w 1572959"/>
              <a:gd name="csY13" fmla="*/ 350599 h 1293426"/>
              <a:gd name="csX14" fmla="*/ 1544532 w 1572959"/>
              <a:gd name="csY14" fmla="*/ 156348 h 1293426"/>
              <a:gd name="csX15" fmla="*/ 1535056 w 1572959"/>
              <a:gd name="csY15" fmla="*/ 56854 h 1293426"/>
              <a:gd name="csX16" fmla="*/ 1492416 w 1572959"/>
              <a:gd name="csY16" fmla="*/ 0 h 1293426"/>
              <a:gd name="csX17" fmla="*/ 1099176 w 1572959"/>
              <a:gd name="csY17" fmla="*/ 137397 h 1293426"/>
              <a:gd name="csX18" fmla="*/ 938090 w 1572959"/>
              <a:gd name="csY18" fmla="*/ 184775 h 1293426"/>
              <a:gd name="csX19" fmla="*/ 0 w 1572959"/>
              <a:gd name="csY19" fmla="*/ 198989 h 1293426"/>
              <a:gd name="csX0" fmla="*/ 23344 w 1596303"/>
              <a:gd name="csY0" fmla="*/ 198989 h 1293426"/>
              <a:gd name="csX1" fmla="*/ 268685 w 1596303"/>
              <a:gd name="csY1" fmla="*/ 294672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3344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08782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08782 w 1596303"/>
              <a:gd name="csY19" fmla="*/ 198989 h 1293426"/>
              <a:gd name="csX0" fmla="*/ 208782 w 1596303"/>
              <a:gd name="csY0" fmla="*/ 198989 h 1293426"/>
              <a:gd name="csX1" fmla="*/ 0 w 1596303"/>
              <a:gd name="csY1" fmla="*/ 405366 h 1293426"/>
              <a:gd name="csX2" fmla="*/ 1084387 w 1596303"/>
              <a:gd name="csY2" fmla="*/ 339881 h 1293426"/>
              <a:gd name="csX3" fmla="*/ 189169 w 1596303"/>
              <a:gd name="csY3" fmla="*/ 890710 h 1293426"/>
              <a:gd name="csX4" fmla="*/ 1004076 w 1596303"/>
              <a:gd name="csY4" fmla="*/ 900188 h 1293426"/>
              <a:gd name="csX5" fmla="*/ 1056190 w 1596303"/>
              <a:gd name="csY5" fmla="*/ 1122865 h 1293426"/>
              <a:gd name="csX6" fmla="*/ 1184112 w 1596303"/>
              <a:gd name="csY6" fmla="*/ 1255525 h 1293426"/>
              <a:gd name="csX7" fmla="*/ 1596303 w 1596303"/>
              <a:gd name="csY7" fmla="*/ 1293426 h 1293426"/>
              <a:gd name="csX8" fmla="*/ 1539449 w 1596303"/>
              <a:gd name="csY8" fmla="*/ 1193932 h 1293426"/>
              <a:gd name="csX9" fmla="*/ 1544187 w 1596303"/>
              <a:gd name="csY9" fmla="*/ 791217 h 1293426"/>
              <a:gd name="csX10" fmla="*/ 1525235 w 1596303"/>
              <a:gd name="csY10" fmla="*/ 668033 h 1293426"/>
              <a:gd name="csX11" fmla="*/ 1468381 w 1596303"/>
              <a:gd name="csY11" fmla="*/ 535374 h 1293426"/>
              <a:gd name="csX12" fmla="*/ 1444692 w 1596303"/>
              <a:gd name="csY12" fmla="*/ 350599 h 1293426"/>
              <a:gd name="csX13" fmla="*/ 1567876 w 1596303"/>
              <a:gd name="csY13" fmla="*/ 156348 h 1293426"/>
              <a:gd name="csX14" fmla="*/ 1558400 w 1596303"/>
              <a:gd name="csY14" fmla="*/ 56854 h 1293426"/>
              <a:gd name="csX15" fmla="*/ 1515760 w 1596303"/>
              <a:gd name="csY15" fmla="*/ 0 h 1293426"/>
              <a:gd name="csX16" fmla="*/ 1122520 w 1596303"/>
              <a:gd name="csY16" fmla="*/ 137397 h 1293426"/>
              <a:gd name="csX17" fmla="*/ 961434 w 1596303"/>
              <a:gd name="csY17" fmla="*/ 184775 h 1293426"/>
              <a:gd name="csX18" fmla="*/ 208782 w 1596303"/>
              <a:gd name="csY18" fmla="*/ 198989 h 1293426"/>
              <a:gd name="csX0" fmla="*/ 0 w 1608128"/>
              <a:gd name="csY0" fmla="*/ 189398 h 1293426"/>
              <a:gd name="csX1" fmla="*/ 11825 w 1608128"/>
              <a:gd name="csY1" fmla="*/ 405366 h 1293426"/>
              <a:gd name="csX2" fmla="*/ 1096212 w 1608128"/>
              <a:gd name="csY2" fmla="*/ 339881 h 1293426"/>
              <a:gd name="csX3" fmla="*/ 200994 w 1608128"/>
              <a:gd name="csY3" fmla="*/ 890710 h 1293426"/>
              <a:gd name="csX4" fmla="*/ 1015901 w 1608128"/>
              <a:gd name="csY4" fmla="*/ 900188 h 1293426"/>
              <a:gd name="csX5" fmla="*/ 1068015 w 1608128"/>
              <a:gd name="csY5" fmla="*/ 1122865 h 1293426"/>
              <a:gd name="csX6" fmla="*/ 1195937 w 1608128"/>
              <a:gd name="csY6" fmla="*/ 1255525 h 1293426"/>
              <a:gd name="csX7" fmla="*/ 1608128 w 1608128"/>
              <a:gd name="csY7" fmla="*/ 1293426 h 1293426"/>
              <a:gd name="csX8" fmla="*/ 1551274 w 1608128"/>
              <a:gd name="csY8" fmla="*/ 1193932 h 1293426"/>
              <a:gd name="csX9" fmla="*/ 1556012 w 1608128"/>
              <a:gd name="csY9" fmla="*/ 791217 h 1293426"/>
              <a:gd name="csX10" fmla="*/ 1537060 w 1608128"/>
              <a:gd name="csY10" fmla="*/ 668033 h 1293426"/>
              <a:gd name="csX11" fmla="*/ 1480206 w 1608128"/>
              <a:gd name="csY11" fmla="*/ 535374 h 1293426"/>
              <a:gd name="csX12" fmla="*/ 1456517 w 1608128"/>
              <a:gd name="csY12" fmla="*/ 350599 h 1293426"/>
              <a:gd name="csX13" fmla="*/ 1579701 w 1608128"/>
              <a:gd name="csY13" fmla="*/ 156348 h 1293426"/>
              <a:gd name="csX14" fmla="*/ 1570225 w 1608128"/>
              <a:gd name="csY14" fmla="*/ 56854 h 1293426"/>
              <a:gd name="csX15" fmla="*/ 1527585 w 1608128"/>
              <a:gd name="csY15" fmla="*/ 0 h 1293426"/>
              <a:gd name="csX16" fmla="*/ 1134345 w 1608128"/>
              <a:gd name="csY16" fmla="*/ 137397 h 1293426"/>
              <a:gd name="csX17" fmla="*/ 973259 w 1608128"/>
              <a:gd name="csY17" fmla="*/ 184775 h 1293426"/>
              <a:gd name="csX18" fmla="*/ 0 w 1608128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1097176 w 1609092"/>
              <a:gd name="csY2" fmla="*/ 339881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16865 w 1609092"/>
              <a:gd name="csY3" fmla="*/ 900188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141556 w 1609092"/>
              <a:gd name="csY3" fmla="*/ 896991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26529 w 1609092"/>
              <a:gd name="csY4" fmla="*/ 111327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13740 w 1609092"/>
              <a:gd name="csY4" fmla="*/ 74879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5838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87159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70 w 1609092"/>
              <a:gd name="csY4" fmla="*/ 79355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200064 w 1609092"/>
              <a:gd name="csY4" fmla="*/ 82552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400628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44 w 1608172"/>
              <a:gd name="csY0" fmla="*/ 189398 h 1293426"/>
              <a:gd name="csX1" fmla="*/ 933199 w 1608172"/>
              <a:gd name="csY1" fmla="*/ 400628 h 1293426"/>
              <a:gd name="csX2" fmla="*/ 1073495 w 1608172"/>
              <a:gd name="csY2" fmla="*/ 753117 h 1293426"/>
              <a:gd name="csX3" fmla="*/ 1192749 w 1608172"/>
              <a:gd name="csY3" fmla="*/ 844708 h 1293426"/>
              <a:gd name="csX4" fmla="*/ 1183192 w 1608172"/>
              <a:gd name="csY4" fmla="*/ 1255525 h 1293426"/>
              <a:gd name="csX5" fmla="*/ 1608172 w 1608172"/>
              <a:gd name="csY5" fmla="*/ 1293426 h 1293426"/>
              <a:gd name="csX6" fmla="*/ 1551318 w 1608172"/>
              <a:gd name="csY6" fmla="*/ 1193932 h 1293426"/>
              <a:gd name="csX7" fmla="*/ 1556056 w 1608172"/>
              <a:gd name="csY7" fmla="*/ 791217 h 1293426"/>
              <a:gd name="csX8" fmla="*/ 1537104 w 1608172"/>
              <a:gd name="csY8" fmla="*/ 668033 h 1293426"/>
              <a:gd name="csX9" fmla="*/ 1480250 w 1608172"/>
              <a:gd name="csY9" fmla="*/ 535374 h 1293426"/>
              <a:gd name="csX10" fmla="*/ 1456561 w 1608172"/>
              <a:gd name="csY10" fmla="*/ 350599 h 1293426"/>
              <a:gd name="csX11" fmla="*/ 1579745 w 1608172"/>
              <a:gd name="csY11" fmla="*/ 156348 h 1293426"/>
              <a:gd name="csX12" fmla="*/ 1570269 w 1608172"/>
              <a:gd name="csY12" fmla="*/ 56854 h 1293426"/>
              <a:gd name="csX13" fmla="*/ 1527629 w 1608172"/>
              <a:gd name="csY13" fmla="*/ 0 h 1293426"/>
              <a:gd name="csX14" fmla="*/ 1134389 w 1608172"/>
              <a:gd name="csY14" fmla="*/ 137397 h 1293426"/>
              <a:gd name="csX15" fmla="*/ 973303 w 1608172"/>
              <a:gd name="csY15" fmla="*/ 184775 h 1293426"/>
              <a:gd name="csX16" fmla="*/ 44 w 1608172"/>
              <a:gd name="csY16" fmla="*/ 189398 h 1293426"/>
              <a:gd name="csX0" fmla="*/ 40104 w 674973"/>
              <a:gd name="csY0" fmla="*/ 184775 h 1293426"/>
              <a:gd name="csX1" fmla="*/ 0 w 674973"/>
              <a:gd name="csY1" fmla="*/ 400628 h 1293426"/>
              <a:gd name="csX2" fmla="*/ 140296 w 674973"/>
              <a:gd name="csY2" fmla="*/ 753117 h 1293426"/>
              <a:gd name="csX3" fmla="*/ 259550 w 674973"/>
              <a:gd name="csY3" fmla="*/ 844708 h 1293426"/>
              <a:gd name="csX4" fmla="*/ 249993 w 674973"/>
              <a:gd name="csY4" fmla="*/ 1255525 h 1293426"/>
              <a:gd name="csX5" fmla="*/ 674973 w 674973"/>
              <a:gd name="csY5" fmla="*/ 1293426 h 1293426"/>
              <a:gd name="csX6" fmla="*/ 618119 w 674973"/>
              <a:gd name="csY6" fmla="*/ 1193932 h 1293426"/>
              <a:gd name="csX7" fmla="*/ 622857 w 674973"/>
              <a:gd name="csY7" fmla="*/ 791217 h 1293426"/>
              <a:gd name="csX8" fmla="*/ 603905 w 674973"/>
              <a:gd name="csY8" fmla="*/ 668033 h 1293426"/>
              <a:gd name="csX9" fmla="*/ 547051 w 674973"/>
              <a:gd name="csY9" fmla="*/ 535374 h 1293426"/>
              <a:gd name="csX10" fmla="*/ 523362 w 674973"/>
              <a:gd name="csY10" fmla="*/ 350599 h 1293426"/>
              <a:gd name="csX11" fmla="*/ 646546 w 674973"/>
              <a:gd name="csY11" fmla="*/ 156348 h 1293426"/>
              <a:gd name="csX12" fmla="*/ 637070 w 674973"/>
              <a:gd name="csY12" fmla="*/ 56854 h 1293426"/>
              <a:gd name="csX13" fmla="*/ 594430 w 674973"/>
              <a:gd name="csY13" fmla="*/ 0 h 1293426"/>
              <a:gd name="csX14" fmla="*/ 201190 w 674973"/>
              <a:gd name="csY14" fmla="*/ 137397 h 1293426"/>
              <a:gd name="csX15" fmla="*/ 40104 w 674973"/>
              <a:gd name="csY15" fmla="*/ 184775 h 1293426"/>
              <a:gd name="csX0" fmla="*/ 0 w 634869"/>
              <a:gd name="csY0" fmla="*/ 184775 h 1293426"/>
              <a:gd name="csX1" fmla="*/ 90981 w 634869"/>
              <a:gd name="csY1" fmla="*/ 407022 h 1293426"/>
              <a:gd name="csX2" fmla="*/ 100192 w 634869"/>
              <a:gd name="csY2" fmla="*/ 753117 h 1293426"/>
              <a:gd name="csX3" fmla="*/ 219446 w 634869"/>
              <a:gd name="csY3" fmla="*/ 844708 h 1293426"/>
              <a:gd name="csX4" fmla="*/ 209889 w 634869"/>
              <a:gd name="csY4" fmla="*/ 1255525 h 1293426"/>
              <a:gd name="csX5" fmla="*/ 634869 w 634869"/>
              <a:gd name="csY5" fmla="*/ 1293426 h 1293426"/>
              <a:gd name="csX6" fmla="*/ 578015 w 634869"/>
              <a:gd name="csY6" fmla="*/ 1193932 h 1293426"/>
              <a:gd name="csX7" fmla="*/ 582753 w 634869"/>
              <a:gd name="csY7" fmla="*/ 791217 h 1293426"/>
              <a:gd name="csX8" fmla="*/ 563801 w 634869"/>
              <a:gd name="csY8" fmla="*/ 668033 h 1293426"/>
              <a:gd name="csX9" fmla="*/ 506947 w 634869"/>
              <a:gd name="csY9" fmla="*/ 535374 h 1293426"/>
              <a:gd name="csX10" fmla="*/ 483258 w 634869"/>
              <a:gd name="csY10" fmla="*/ 350599 h 1293426"/>
              <a:gd name="csX11" fmla="*/ 606442 w 634869"/>
              <a:gd name="csY11" fmla="*/ 156348 h 1293426"/>
              <a:gd name="csX12" fmla="*/ 596966 w 634869"/>
              <a:gd name="csY12" fmla="*/ 56854 h 1293426"/>
              <a:gd name="csX13" fmla="*/ 554326 w 634869"/>
              <a:gd name="csY13" fmla="*/ 0 h 1293426"/>
              <a:gd name="csX14" fmla="*/ 161086 w 634869"/>
              <a:gd name="csY14" fmla="*/ 137397 h 1293426"/>
              <a:gd name="csX15" fmla="*/ 0 w 634869"/>
              <a:gd name="csY15" fmla="*/ 184775 h 1293426"/>
              <a:gd name="csX0" fmla="*/ 36907 w 671776"/>
              <a:gd name="csY0" fmla="*/ 184775 h 1293426"/>
              <a:gd name="csX1" fmla="*/ 0 w 671776"/>
              <a:gd name="csY1" fmla="*/ 391036 h 1293426"/>
              <a:gd name="csX2" fmla="*/ 137099 w 671776"/>
              <a:gd name="csY2" fmla="*/ 753117 h 1293426"/>
              <a:gd name="csX3" fmla="*/ 256353 w 671776"/>
              <a:gd name="csY3" fmla="*/ 844708 h 1293426"/>
              <a:gd name="csX4" fmla="*/ 246796 w 671776"/>
              <a:gd name="csY4" fmla="*/ 1255525 h 1293426"/>
              <a:gd name="csX5" fmla="*/ 671776 w 671776"/>
              <a:gd name="csY5" fmla="*/ 1293426 h 1293426"/>
              <a:gd name="csX6" fmla="*/ 614922 w 671776"/>
              <a:gd name="csY6" fmla="*/ 1193932 h 1293426"/>
              <a:gd name="csX7" fmla="*/ 619660 w 671776"/>
              <a:gd name="csY7" fmla="*/ 791217 h 1293426"/>
              <a:gd name="csX8" fmla="*/ 600708 w 671776"/>
              <a:gd name="csY8" fmla="*/ 668033 h 1293426"/>
              <a:gd name="csX9" fmla="*/ 543854 w 671776"/>
              <a:gd name="csY9" fmla="*/ 535374 h 1293426"/>
              <a:gd name="csX10" fmla="*/ 520165 w 671776"/>
              <a:gd name="csY10" fmla="*/ 350599 h 1293426"/>
              <a:gd name="csX11" fmla="*/ 643349 w 671776"/>
              <a:gd name="csY11" fmla="*/ 156348 h 1293426"/>
              <a:gd name="csX12" fmla="*/ 633873 w 671776"/>
              <a:gd name="csY12" fmla="*/ 56854 h 1293426"/>
              <a:gd name="csX13" fmla="*/ 591233 w 671776"/>
              <a:gd name="csY13" fmla="*/ 0 h 1293426"/>
              <a:gd name="csX14" fmla="*/ 197993 w 671776"/>
              <a:gd name="csY14" fmla="*/ 137397 h 1293426"/>
              <a:gd name="csX15" fmla="*/ 36907 w 671776"/>
              <a:gd name="csY15" fmla="*/ 184775 h 1293426"/>
              <a:gd name="csX0" fmla="*/ 0 w 682827"/>
              <a:gd name="csY0" fmla="*/ 200761 h 1293426"/>
              <a:gd name="csX1" fmla="*/ 11051 w 682827"/>
              <a:gd name="csY1" fmla="*/ 391036 h 1293426"/>
              <a:gd name="csX2" fmla="*/ 148150 w 682827"/>
              <a:gd name="csY2" fmla="*/ 753117 h 1293426"/>
              <a:gd name="csX3" fmla="*/ 267404 w 682827"/>
              <a:gd name="csY3" fmla="*/ 844708 h 1293426"/>
              <a:gd name="csX4" fmla="*/ 257847 w 682827"/>
              <a:gd name="csY4" fmla="*/ 1255525 h 1293426"/>
              <a:gd name="csX5" fmla="*/ 682827 w 682827"/>
              <a:gd name="csY5" fmla="*/ 1293426 h 1293426"/>
              <a:gd name="csX6" fmla="*/ 625973 w 682827"/>
              <a:gd name="csY6" fmla="*/ 1193932 h 1293426"/>
              <a:gd name="csX7" fmla="*/ 630711 w 682827"/>
              <a:gd name="csY7" fmla="*/ 791217 h 1293426"/>
              <a:gd name="csX8" fmla="*/ 611759 w 682827"/>
              <a:gd name="csY8" fmla="*/ 668033 h 1293426"/>
              <a:gd name="csX9" fmla="*/ 554905 w 682827"/>
              <a:gd name="csY9" fmla="*/ 535374 h 1293426"/>
              <a:gd name="csX10" fmla="*/ 531216 w 682827"/>
              <a:gd name="csY10" fmla="*/ 350599 h 1293426"/>
              <a:gd name="csX11" fmla="*/ 654400 w 682827"/>
              <a:gd name="csY11" fmla="*/ 156348 h 1293426"/>
              <a:gd name="csX12" fmla="*/ 644924 w 682827"/>
              <a:gd name="csY12" fmla="*/ 56854 h 1293426"/>
              <a:gd name="csX13" fmla="*/ 602284 w 682827"/>
              <a:gd name="csY13" fmla="*/ 0 h 1293426"/>
              <a:gd name="csX14" fmla="*/ 209044 w 682827"/>
              <a:gd name="csY14" fmla="*/ 137397 h 1293426"/>
              <a:gd name="csX15" fmla="*/ 0 w 682827"/>
              <a:gd name="csY15" fmla="*/ 200761 h 129342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</a:cxnLst>
            <a:rect l="l" t="t" r="r" b="b"/>
            <a:pathLst>
              <a:path w="682827" h="1293426">
                <a:moveTo>
                  <a:pt x="0" y="200761"/>
                </a:moveTo>
                <a:lnTo>
                  <a:pt x="11051" y="391036"/>
                </a:lnTo>
                <a:lnTo>
                  <a:pt x="148150" y="753117"/>
                </a:lnTo>
                <a:lnTo>
                  <a:pt x="267404" y="844708"/>
                </a:lnTo>
                <a:cubicBezTo>
                  <a:pt x="266350" y="988041"/>
                  <a:pt x="258901" y="1112192"/>
                  <a:pt x="257847" y="1255525"/>
                </a:cubicBezTo>
                <a:lnTo>
                  <a:pt x="682827" y="1293426"/>
                </a:lnTo>
                <a:lnTo>
                  <a:pt x="625973" y="1193932"/>
                </a:lnTo>
                <a:cubicBezTo>
                  <a:pt x="627552" y="1059694"/>
                  <a:pt x="629132" y="925455"/>
                  <a:pt x="630711" y="791217"/>
                </a:cubicBezTo>
                <a:lnTo>
                  <a:pt x="611759" y="668033"/>
                </a:lnTo>
                <a:lnTo>
                  <a:pt x="554905" y="535374"/>
                </a:lnTo>
                <a:lnTo>
                  <a:pt x="531216" y="350599"/>
                </a:lnTo>
                <a:lnTo>
                  <a:pt x="654400" y="156348"/>
                </a:lnTo>
                <a:lnTo>
                  <a:pt x="644924" y="56854"/>
                </a:lnTo>
                <a:lnTo>
                  <a:pt x="602284" y="0"/>
                </a:lnTo>
                <a:lnTo>
                  <a:pt x="209044" y="137397"/>
                </a:lnTo>
                <a:lnTo>
                  <a:pt x="0" y="200761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FB20F3E7-1156-B77D-26FE-96B241C4B888}"/>
              </a:ext>
            </a:extLst>
          </p:cNvPr>
          <p:cNvSpPr/>
          <p:nvPr/>
        </p:nvSpPr>
        <p:spPr>
          <a:xfrm>
            <a:off x="2804583" y="1625600"/>
            <a:ext cx="846667" cy="946150"/>
          </a:xfrm>
          <a:custGeom>
            <a:avLst/>
            <a:gdLst>
              <a:gd name="connsiteX0" fmla="*/ 0 w 846667"/>
              <a:gd name="connsiteY0" fmla="*/ 101600 h 946150"/>
              <a:gd name="connsiteX1" fmla="*/ 112184 w 846667"/>
              <a:gd name="connsiteY1" fmla="*/ 50800 h 946150"/>
              <a:gd name="connsiteX2" fmla="*/ 292100 w 846667"/>
              <a:gd name="connsiteY2" fmla="*/ 0 h 946150"/>
              <a:gd name="connsiteX3" fmla="*/ 438150 w 846667"/>
              <a:gd name="connsiteY3" fmla="*/ 95250 h 946150"/>
              <a:gd name="connsiteX4" fmla="*/ 395817 w 846667"/>
              <a:gd name="connsiteY4" fmla="*/ 101600 h 946150"/>
              <a:gd name="connsiteX5" fmla="*/ 387350 w 846667"/>
              <a:gd name="connsiteY5" fmla="*/ 133350 h 946150"/>
              <a:gd name="connsiteX6" fmla="*/ 406400 w 846667"/>
              <a:gd name="connsiteY6" fmla="*/ 198967 h 946150"/>
              <a:gd name="connsiteX7" fmla="*/ 503767 w 846667"/>
              <a:gd name="connsiteY7" fmla="*/ 162983 h 946150"/>
              <a:gd name="connsiteX8" fmla="*/ 512234 w 846667"/>
              <a:gd name="connsiteY8" fmla="*/ 209550 h 946150"/>
              <a:gd name="connsiteX9" fmla="*/ 599017 w 846667"/>
              <a:gd name="connsiteY9" fmla="*/ 184150 h 946150"/>
              <a:gd name="connsiteX10" fmla="*/ 662517 w 846667"/>
              <a:gd name="connsiteY10" fmla="*/ 213783 h 946150"/>
              <a:gd name="connsiteX11" fmla="*/ 690034 w 846667"/>
              <a:gd name="connsiteY11" fmla="*/ 251883 h 946150"/>
              <a:gd name="connsiteX12" fmla="*/ 694267 w 846667"/>
              <a:gd name="connsiteY12" fmla="*/ 277283 h 946150"/>
              <a:gd name="connsiteX13" fmla="*/ 738717 w 846667"/>
              <a:gd name="connsiteY13" fmla="*/ 268817 h 946150"/>
              <a:gd name="connsiteX14" fmla="*/ 846667 w 846667"/>
              <a:gd name="connsiteY14" fmla="*/ 649817 h 946150"/>
              <a:gd name="connsiteX15" fmla="*/ 802217 w 846667"/>
              <a:gd name="connsiteY15" fmla="*/ 660400 h 946150"/>
              <a:gd name="connsiteX16" fmla="*/ 810684 w 846667"/>
              <a:gd name="connsiteY16" fmla="*/ 717550 h 946150"/>
              <a:gd name="connsiteX17" fmla="*/ 791634 w 846667"/>
              <a:gd name="connsiteY17" fmla="*/ 772583 h 946150"/>
              <a:gd name="connsiteX18" fmla="*/ 753534 w 846667"/>
              <a:gd name="connsiteY18" fmla="*/ 797983 h 946150"/>
              <a:gd name="connsiteX19" fmla="*/ 709084 w 846667"/>
              <a:gd name="connsiteY19" fmla="*/ 817033 h 946150"/>
              <a:gd name="connsiteX20" fmla="*/ 730250 w 846667"/>
              <a:gd name="connsiteY20" fmla="*/ 880533 h 946150"/>
              <a:gd name="connsiteX21" fmla="*/ 501650 w 846667"/>
              <a:gd name="connsiteY21" fmla="*/ 946150 h 946150"/>
              <a:gd name="connsiteX22" fmla="*/ 357717 w 846667"/>
              <a:gd name="connsiteY22" fmla="*/ 442383 h 946150"/>
              <a:gd name="connsiteX23" fmla="*/ 298450 w 846667"/>
              <a:gd name="connsiteY23" fmla="*/ 459317 h 946150"/>
              <a:gd name="connsiteX24" fmla="*/ 260350 w 846667"/>
              <a:gd name="connsiteY24" fmla="*/ 306917 h 946150"/>
              <a:gd name="connsiteX25" fmla="*/ 224367 w 846667"/>
              <a:gd name="connsiteY25" fmla="*/ 311150 h 946150"/>
              <a:gd name="connsiteX26" fmla="*/ 205317 w 846667"/>
              <a:gd name="connsiteY26" fmla="*/ 232833 h 946150"/>
              <a:gd name="connsiteX27" fmla="*/ 93134 w 846667"/>
              <a:gd name="connsiteY27" fmla="*/ 179917 h 946150"/>
              <a:gd name="connsiteX28" fmla="*/ 33867 w 846667"/>
              <a:gd name="connsiteY28" fmla="*/ 198967 h 946150"/>
              <a:gd name="connsiteX29" fmla="*/ 0 w 846667"/>
              <a:gd name="connsiteY29" fmla="*/ 101600 h 94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46667" h="946150">
                <a:moveTo>
                  <a:pt x="0" y="101600"/>
                </a:moveTo>
                <a:lnTo>
                  <a:pt x="112184" y="50800"/>
                </a:lnTo>
                <a:lnTo>
                  <a:pt x="292100" y="0"/>
                </a:lnTo>
                <a:lnTo>
                  <a:pt x="438150" y="95250"/>
                </a:lnTo>
                <a:lnTo>
                  <a:pt x="395817" y="101600"/>
                </a:lnTo>
                <a:lnTo>
                  <a:pt x="387350" y="133350"/>
                </a:lnTo>
                <a:lnTo>
                  <a:pt x="406400" y="198967"/>
                </a:lnTo>
                <a:lnTo>
                  <a:pt x="503767" y="162983"/>
                </a:lnTo>
                <a:lnTo>
                  <a:pt x="512234" y="209550"/>
                </a:lnTo>
                <a:lnTo>
                  <a:pt x="599017" y="184150"/>
                </a:lnTo>
                <a:lnTo>
                  <a:pt x="662517" y="213783"/>
                </a:lnTo>
                <a:lnTo>
                  <a:pt x="690034" y="251883"/>
                </a:lnTo>
                <a:lnTo>
                  <a:pt x="694267" y="277283"/>
                </a:lnTo>
                <a:lnTo>
                  <a:pt x="738717" y="268817"/>
                </a:lnTo>
                <a:lnTo>
                  <a:pt x="846667" y="649817"/>
                </a:lnTo>
                <a:lnTo>
                  <a:pt x="802217" y="660400"/>
                </a:lnTo>
                <a:lnTo>
                  <a:pt x="810684" y="717550"/>
                </a:lnTo>
                <a:lnTo>
                  <a:pt x="791634" y="772583"/>
                </a:lnTo>
                <a:lnTo>
                  <a:pt x="753534" y="797983"/>
                </a:lnTo>
                <a:lnTo>
                  <a:pt x="709084" y="817033"/>
                </a:lnTo>
                <a:lnTo>
                  <a:pt x="730250" y="880533"/>
                </a:lnTo>
                <a:lnTo>
                  <a:pt x="501650" y="946150"/>
                </a:lnTo>
                <a:lnTo>
                  <a:pt x="357717" y="442383"/>
                </a:lnTo>
                <a:lnTo>
                  <a:pt x="298450" y="459317"/>
                </a:lnTo>
                <a:lnTo>
                  <a:pt x="260350" y="306917"/>
                </a:lnTo>
                <a:lnTo>
                  <a:pt x="224367" y="311150"/>
                </a:lnTo>
                <a:lnTo>
                  <a:pt x="205317" y="232833"/>
                </a:lnTo>
                <a:lnTo>
                  <a:pt x="93134" y="179917"/>
                </a:lnTo>
                <a:lnTo>
                  <a:pt x="33867" y="198967"/>
                </a:lnTo>
                <a:lnTo>
                  <a:pt x="0" y="1016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AC191C8A-9E36-88F0-2241-614B7CDA9967}"/>
              </a:ext>
            </a:extLst>
          </p:cNvPr>
          <p:cNvSpPr txBox="1"/>
          <p:nvPr/>
        </p:nvSpPr>
        <p:spPr>
          <a:xfrm>
            <a:off x="3070606" y="194767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D609BE81-0BEC-EF98-2BC0-6C573F4F305C}"/>
              </a:ext>
            </a:extLst>
          </p:cNvPr>
          <p:cNvSpPr txBox="1"/>
          <p:nvPr/>
        </p:nvSpPr>
        <p:spPr>
          <a:xfrm>
            <a:off x="2855474" y="3328972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36858EC4-50A5-FC71-A602-F0D75713783F}"/>
              </a:ext>
            </a:extLst>
          </p:cNvPr>
          <p:cNvSpPr txBox="1"/>
          <p:nvPr/>
        </p:nvSpPr>
        <p:spPr>
          <a:xfrm>
            <a:off x="1847089" y="3712115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多目的広場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71A9A3BD-7BAC-E64B-AD9B-4CD453AAF8D8}"/>
              </a:ext>
            </a:extLst>
          </p:cNvPr>
          <p:cNvSpPr/>
          <p:nvPr/>
        </p:nvSpPr>
        <p:spPr>
          <a:xfrm>
            <a:off x="1879600" y="1748367"/>
            <a:ext cx="1447800" cy="1147233"/>
          </a:xfrm>
          <a:custGeom>
            <a:avLst/>
            <a:gdLst>
              <a:gd name="connsiteX0" fmla="*/ 215900 w 1447800"/>
              <a:gd name="connsiteY0" fmla="*/ 207433 h 1147233"/>
              <a:gd name="connsiteX1" fmla="*/ 939800 w 1447800"/>
              <a:gd name="connsiteY1" fmla="*/ 0 h 1147233"/>
              <a:gd name="connsiteX2" fmla="*/ 965200 w 1447800"/>
              <a:gd name="connsiteY2" fmla="*/ 63500 h 1147233"/>
              <a:gd name="connsiteX3" fmla="*/ 1032933 w 1447800"/>
              <a:gd name="connsiteY3" fmla="*/ 55033 h 1147233"/>
              <a:gd name="connsiteX4" fmla="*/ 1138767 w 1447800"/>
              <a:gd name="connsiteY4" fmla="*/ 114300 h 1147233"/>
              <a:gd name="connsiteX5" fmla="*/ 1159933 w 1447800"/>
              <a:gd name="connsiteY5" fmla="*/ 173566 h 1147233"/>
              <a:gd name="connsiteX6" fmla="*/ 1189567 w 1447800"/>
              <a:gd name="connsiteY6" fmla="*/ 169333 h 1147233"/>
              <a:gd name="connsiteX7" fmla="*/ 1219200 w 1447800"/>
              <a:gd name="connsiteY7" fmla="*/ 330200 h 1147233"/>
              <a:gd name="connsiteX8" fmla="*/ 1282700 w 1447800"/>
              <a:gd name="connsiteY8" fmla="*/ 325966 h 1147233"/>
              <a:gd name="connsiteX9" fmla="*/ 1447800 w 1447800"/>
              <a:gd name="connsiteY9" fmla="*/ 863600 h 1147233"/>
              <a:gd name="connsiteX10" fmla="*/ 1363133 w 1447800"/>
              <a:gd name="connsiteY10" fmla="*/ 918633 h 1147233"/>
              <a:gd name="connsiteX11" fmla="*/ 1253067 w 1447800"/>
              <a:gd name="connsiteY11" fmla="*/ 990600 h 1147233"/>
              <a:gd name="connsiteX12" fmla="*/ 1185333 w 1447800"/>
              <a:gd name="connsiteY12" fmla="*/ 1041400 h 1147233"/>
              <a:gd name="connsiteX13" fmla="*/ 1075267 w 1447800"/>
              <a:gd name="connsiteY13" fmla="*/ 1092200 h 1147233"/>
              <a:gd name="connsiteX14" fmla="*/ 893233 w 1447800"/>
              <a:gd name="connsiteY14" fmla="*/ 1147233 h 1147233"/>
              <a:gd name="connsiteX15" fmla="*/ 558800 w 1447800"/>
              <a:gd name="connsiteY15" fmla="*/ 1049866 h 1147233"/>
              <a:gd name="connsiteX16" fmla="*/ 558800 w 1447800"/>
              <a:gd name="connsiteY16" fmla="*/ 1049866 h 1147233"/>
              <a:gd name="connsiteX17" fmla="*/ 0 w 1447800"/>
              <a:gd name="connsiteY17" fmla="*/ 990600 h 1147233"/>
              <a:gd name="connsiteX18" fmla="*/ 215900 w 1447800"/>
              <a:gd name="connsiteY18" fmla="*/ 207433 h 114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47800" h="1147233">
                <a:moveTo>
                  <a:pt x="215900" y="207433"/>
                </a:moveTo>
                <a:lnTo>
                  <a:pt x="939800" y="0"/>
                </a:lnTo>
                <a:lnTo>
                  <a:pt x="965200" y="63500"/>
                </a:lnTo>
                <a:lnTo>
                  <a:pt x="1032933" y="55033"/>
                </a:lnTo>
                <a:lnTo>
                  <a:pt x="1138767" y="114300"/>
                </a:lnTo>
                <a:lnTo>
                  <a:pt x="1159933" y="173566"/>
                </a:lnTo>
                <a:lnTo>
                  <a:pt x="1189567" y="169333"/>
                </a:lnTo>
                <a:lnTo>
                  <a:pt x="1219200" y="330200"/>
                </a:lnTo>
                <a:lnTo>
                  <a:pt x="1282700" y="325966"/>
                </a:lnTo>
                <a:lnTo>
                  <a:pt x="1447800" y="863600"/>
                </a:lnTo>
                <a:lnTo>
                  <a:pt x="1363133" y="918633"/>
                </a:lnTo>
                <a:lnTo>
                  <a:pt x="1253067" y="990600"/>
                </a:lnTo>
                <a:lnTo>
                  <a:pt x="1185333" y="1041400"/>
                </a:lnTo>
                <a:lnTo>
                  <a:pt x="1075267" y="1092200"/>
                </a:lnTo>
                <a:lnTo>
                  <a:pt x="893233" y="1147233"/>
                </a:lnTo>
                <a:lnTo>
                  <a:pt x="558800" y="1049866"/>
                </a:lnTo>
                <a:lnTo>
                  <a:pt x="558800" y="1049866"/>
                </a:lnTo>
                <a:lnTo>
                  <a:pt x="0" y="990600"/>
                </a:lnTo>
                <a:lnTo>
                  <a:pt x="215900" y="20743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46D7AE4C-11AE-E903-0824-41EBCF0D8E14}"/>
              </a:ext>
            </a:extLst>
          </p:cNvPr>
          <p:cNvSpPr txBox="1"/>
          <p:nvPr/>
        </p:nvSpPr>
        <p:spPr>
          <a:xfrm>
            <a:off x="2094503" y="2098679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球技場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4" name="フリーフォーム: 図形 3">
            <a:extLst>
              <a:ext uri="{FF2B5EF4-FFF2-40B4-BE49-F238E27FC236}">
                <a16:creationId xmlns:a16="http://schemas.microsoft.com/office/drawing/2014/main" id="{93DE3092-6C39-953B-258D-C19E61460C9A}"/>
              </a:ext>
            </a:extLst>
          </p:cNvPr>
          <p:cNvSpPr/>
          <p:nvPr/>
        </p:nvSpPr>
        <p:spPr>
          <a:xfrm>
            <a:off x="4279900" y="3657600"/>
            <a:ext cx="932180" cy="833120"/>
          </a:xfrm>
          <a:custGeom>
            <a:avLst/>
            <a:gdLst>
              <a:gd name="csX0" fmla="*/ 782320 w 932180"/>
              <a:gd name="csY0" fmla="*/ 0 h 833120"/>
              <a:gd name="csX1" fmla="*/ 619760 w 932180"/>
              <a:gd name="csY1" fmla="*/ 662940 h 833120"/>
              <a:gd name="csX2" fmla="*/ 43180 w 932180"/>
              <a:gd name="csY2" fmla="*/ 546100 h 833120"/>
              <a:gd name="csX3" fmla="*/ 0 w 932180"/>
              <a:gd name="csY3" fmla="*/ 708660 h 833120"/>
              <a:gd name="csX4" fmla="*/ 652780 w 932180"/>
              <a:gd name="csY4" fmla="*/ 833120 h 833120"/>
              <a:gd name="csX5" fmla="*/ 754380 w 932180"/>
              <a:gd name="csY5" fmla="*/ 378460 h 833120"/>
              <a:gd name="csX6" fmla="*/ 830580 w 932180"/>
              <a:gd name="csY6" fmla="*/ 198120 h 833120"/>
              <a:gd name="csX7" fmla="*/ 932180 w 932180"/>
              <a:gd name="csY7" fmla="*/ 53340 h 833120"/>
              <a:gd name="csX8" fmla="*/ 782320 w 932180"/>
              <a:gd name="csY8" fmla="*/ 0 h 83312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932180" h="833120">
                <a:moveTo>
                  <a:pt x="782320" y="0"/>
                </a:moveTo>
                <a:lnTo>
                  <a:pt x="619760" y="662940"/>
                </a:lnTo>
                <a:lnTo>
                  <a:pt x="43180" y="546100"/>
                </a:lnTo>
                <a:lnTo>
                  <a:pt x="0" y="708660"/>
                </a:lnTo>
                <a:lnTo>
                  <a:pt x="652780" y="833120"/>
                </a:lnTo>
                <a:lnTo>
                  <a:pt x="754380" y="378460"/>
                </a:lnTo>
                <a:lnTo>
                  <a:pt x="830580" y="198120"/>
                </a:lnTo>
                <a:lnTo>
                  <a:pt x="932180" y="53340"/>
                </a:lnTo>
                <a:lnTo>
                  <a:pt x="782320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C09B408F-7B46-1FE8-956C-66CB018A9535}"/>
              </a:ext>
            </a:extLst>
          </p:cNvPr>
          <p:cNvSpPr txBox="1"/>
          <p:nvPr/>
        </p:nvSpPr>
        <p:spPr>
          <a:xfrm rot="642335">
            <a:off x="4222032" y="4227618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6629B079-090C-642D-36F6-6515FD49ADE8}"/>
              </a:ext>
            </a:extLst>
          </p:cNvPr>
          <p:cNvSpPr/>
          <p:nvPr/>
        </p:nvSpPr>
        <p:spPr>
          <a:xfrm>
            <a:off x="4855354" y="2674449"/>
            <a:ext cx="1268188" cy="1061363"/>
          </a:xfrm>
          <a:custGeom>
            <a:avLst/>
            <a:gdLst>
              <a:gd name="connsiteX0" fmla="*/ 41275 w 2117725"/>
              <a:gd name="connsiteY0" fmla="*/ 692150 h 1774825"/>
              <a:gd name="connsiteX1" fmla="*/ 0 w 2117725"/>
              <a:gd name="connsiteY1" fmla="*/ 914400 h 1774825"/>
              <a:gd name="connsiteX2" fmla="*/ 120650 w 2117725"/>
              <a:gd name="connsiteY2" fmla="*/ 933450 h 1774825"/>
              <a:gd name="connsiteX3" fmla="*/ 104775 w 2117725"/>
              <a:gd name="connsiteY3" fmla="*/ 1003300 h 1774825"/>
              <a:gd name="connsiteX4" fmla="*/ 165100 w 2117725"/>
              <a:gd name="connsiteY4" fmla="*/ 1012825 h 1774825"/>
              <a:gd name="connsiteX5" fmla="*/ 152400 w 2117725"/>
              <a:gd name="connsiteY5" fmla="*/ 1136650 h 1774825"/>
              <a:gd name="connsiteX6" fmla="*/ 288925 w 2117725"/>
              <a:gd name="connsiteY6" fmla="*/ 1168400 h 1774825"/>
              <a:gd name="connsiteX7" fmla="*/ 127000 w 2117725"/>
              <a:gd name="connsiteY7" fmla="*/ 1371600 h 1774825"/>
              <a:gd name="connsiteX8" fmla="*/ 111125 w 2117725"/>
              <a:gd name="connsiteY8" fmla="*/ 1431925 h 1774825"/>
              <a:gd name="connsiteX9" fmla="*/ 95250 w 2117725"/>
              <a:gd name="connsiteY9" fmla="*/ 1504950 h 1774825"/>
              <a:gd name="connsiteX10" fmla="*/ 117475 w 2117725"/>
              <a:gd name="connsiteY10" fmla="*/ 1552575 h 1774825"/>
              <a:gd name="connsiteX11" fmla="*/ 165100 w 2117725"/>
              <a:gd name="connsiteY11" fmla="*/ 1622425 h 1774825"/>
              <a:gd name="connsiteX12" fmla="*/ 946150 w 2117725"/>
              <a:gd name="connsiteY12" fmla="*/ 1774825 h 1774825"/>
              <a:gd name="connsiteX13" fmla="*/ 1022350 w 2117725"/>
              <a:gd name="connsiteY13" fmla="*/ 1377950 h 1774825"/>
              <a:gd name="connsiteX14" fmla="*/ 1066800 w 2117725"/>
              <a:gd name="connsiteY14" fmla="*/ 1254125 h 1774825"/>
              <a:gd name="connsiteX15" fmla="*/ 1123950 w 2117725"/>
              <a:gd name="connsiteY15" fmla="*/ 1120775 h 1774825"/>
              <a:gd name="connsiteX16" fmla="*/ 1219200 w 2117725"/>
              <a:gd name="connsiteY16" fmla="*/ 1000125 h 1774825"/>
              <a:gd name="connsiteX17" fmla="*/ 1282700 w 2117725"/>
              <a:gd name="connsiteY17" fmla="*/ 1009650 h 1774825"/>
              <a:gd name="connsiteX18" fmla="*/ 1311275 w 2117725"/>
              <a:gd name="connsiteY18" fmla="*/ 987425 h 1774825"/>
              <a:gd name="connsiteX19" fmla="*/ 1717675 w 2117725"/>
              <a:gd name="connsiteY19" fmla="*/ 619125 h 1774825"/>
              <a:gd name="connsiteX20" fmla="*/ 1793875 w 2117725"/>
              <a:gd name="connsiteY20" fmla="*/ 581025 h 1774825"/>
              <a:gd name="connsiteX21" fmla="*/ 1914525 w 2117725"/>
              <a:gd name="connsiteY21" fmla="*/ 546100 h 1774825"/>
              <a:gd name="connsiteX22" fmla="*/ 2082800 w 2117725"/>
              <a:gd name="connsiteY22" fmla="*/ 546100 h 1774825"/>
              <a:gd name="connsiteX23" fmla="*/ 2117725 w 2117725"/>
              <a:gd name="connsiteY23" fmla="*/ 368300 h 1774825"/>
              <a:gd name="connsiteX24" fmla="*/ 2054225 w 2117725"/>
              <a:gd name="connsiteY24" fmla="*/ 355600 h 1774825"/>
              <a:gd name="connsiteX25" fmla="*/ 2016125 w 2117725"/>
              <a:gd name="connsiteY25" fmla="*/ 269875 h 1774825"/>
              <a:gd name="connsiteX26" fmla="*/ 2032000 w 2117725"/>
              <a:gd name="connsiteY26" fmla="*/ 152400 h 1774825"/>
              <a:gd name="connsiteX27" fmla="*/ 1270000 w 2117725"/>
              <a:gd name="connsiteY27" fmla="*/ 0 h 1774825"/>
              <a:gd name="connsiteX28" fmla="*/ 1260475 w 2117725"/>
              <a:gd name="connsiteY28" fmla="*/ 34925 h 1774825"/>
              <a:gd name="connsiteX29" fmla="*/ 1000125 w 2117725"/>
              <a:gd name="connsiteY29" fmla="*/ 225425 h 1774825"/>
              <a:gd name="connsiteX30" fmla="*/ 885825 w 2117725"/>
              <a:gd name="connsiteY30" fmla="*/ 749300 h 1774825"/>
              <a:gd name="connsiteX31" fmla="*/ 955675 w 2117725"/>
              <a:gd name="connsiteY31" fmla="*/ 847725 h 1774825"/>
              <a:gd name="connsiteX32" fmla="*/ 1022350 w 2117725"/>
              <a:gd name="connsiteY32" fmla="*/ 908050 h 1774825"/>
              <a:gd name="connsiteX33" fmla="*/ 1089025 w 2117725"/>
              <a:gd name="connsiteY33" fmla="*/ 949325 h 1774825"/>
              <a:gd name="connsiteX34" fmla="*/ 1041400 w 2117725"/>
              <a:gd name="connsiteY34" fmla="*/ 993775 h 1774825"/>
              <a:gd name="connsiteX35" fmla="*/ 923925 w 2117725"/>
              <a:gd name="connsiteY35" fmla="*/ 1606550 h 1774825"/>
              <a:gd name="connsiteX36" fmla="*/ 311150 w 2117725"/>
              <a:gd name="connsiteY36" fmla="*/ 1482725 h 1774825"/>
              <a:gd name="connsiteX37" fmla="*/ 463550 w 2117725"/>
              <a:gd name="connsiteY37" fmla="*/ 758825 h 1774825"/>
              <a:gd name="connsiteX38" fmla="*/ 41275 w 2117725"/>
              <a:gd name="connsiteY38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31437 w 2117725"/>
              <a:gd name="csY30" fmla="*/ 559373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86832 w 2117725"/>
              <a:gd name="csY30" fmla="*/ 626280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13595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68990 w 2117725"/>
              <a:gd name="csY32" fmla="*/ 595057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51148 w 2117725"/>
              <a:gd name="csY32" fmla="*/ 621820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09134 w 2117725"/>
              <a:gd name="csY30" fmla="*/ 398795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861850 w 2117725"/>
              <a:gd name="csY29" fmla="*/ 381543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29567 w 2117725"/>
              <a:gd name="csY29" fmla="*/ 238218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07265 w 2117725"/>
              <a:gd name="csY30" fmla="*/ 224836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16186 w 2117725"/>
              <a:gd name="csY30" fmla="*/ 372032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1016186 w 2117725"/>
              <a:gd name="csY30" fmla="*/ 42374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44818 w 2117725"/>
              <a:gd name="csY30" fmla="*/ 33007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28845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63550 w 2117725"/>
              <a:gd name="csY0" fmla="*/ 8105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0" fmla="*/ 311150 w 2117725"/>
              <a:gd name="csY0" fmla="*/ 15344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20879 w 2022475"/>
              <a:gd name="csY2" fmla="*/ 980769 h 1826538"/>
              <a:gd name="csX3" fmla="*/ 9525 w 2022475"/>
              <a:gd name="csY3" fmla="*/ 1055013 h 1826538"/>
              <a:gd name="csX4" fmla="*/ 69850 w 2022475"/>
              <a:gd name="csY4" fmla="*/ 1064538 h 1826538"/>
              <a:gd name="csX5" fmla="*/ 57150 w 2022475"/>
              <a:gd name="csY5" fmla="*/ 1188363 h 1826538"/>
              <a:gd name="csX6" fmla="*/ 193675 w 2022475"/>
              <a:gd name="csY6" fmla="*/ 1220113 h 1826538"/>
              <a:gd name="csX7" fmla="*/ 31750 w 2022475"/>
              <a:gd name="csY7" fmla="*/ 1423313 h 1826538"/>
              <a:gd name="csX8" fmla="*/ 15875 w 2022475"/>
              <a:gd name="csY8" fmla="*/ 1483638 h 1826538"/>
              <a:gd name="csX9" fmla="*/ 0 w 2022475"/>
              <a:gd name="csY9" fmla="*/ 1556663 h 1826538"/>
              <a:gd name="csX10" fmla="*/ 22225 w 2022475"/>
              <a:gd name="csY10" fmla="*/ 1604288 h 1826538"/>
              <a:gd name="csX11" fmla="*/ 69850 w 2022475"/>
              <a:gd name="csY11" fmla="*/ 1674138 h 1826538"/>
              <a:gd name="csX12" fmla="*/ 850900 w 2022475"/>
              <a:gd name="csY12" fmla="*/ 1826538 h 1826538"/>
              <a:gd name="csX13" fmla="*/ 927100 w 2022475"/>
              <a:gd name="csY13" fmla="*/ 1429663 h 1826538"/>
              <a:gd name="csX14" fmla="*/ 971550 w 2022475"/>
              <a:gd name="csY14" fmla="*/ 1305838 h 1826538"/>
              <a:gd name="csX15" fmla="*/ 1028700 w 2022475"/>
              <a:gd name="csY15" fmla="*/ 1172488 h 1826538"/>
              <a:gd name="csX16" fmla="*/ 1123950 w 2022475"/>
              <a:gd name="csY16" fmla="*/ 1051838 h 1826538"/>
              <a:gd name="csX17" fmla="*/ 1187450 w 2022475"/>
              <a:gd name="csY17" fmla="*/ 1061363 h 1826538"/>
              <a:gd name="csX18" fmla="*/ 1216025 w 2022475"/>
              <a:gd name="csY18" fmla="*/ 1039138 h 1826538"/>
              <a:gd name="csX19" fmla="*/ 1622425 w 2022475"/>
              <a:gd name="csY19" fmla="*/ 670838 h 1826538"/>
              <a:gd name="csX20" fmla="*/ 1698625 w 2022475"/>
              <a:gd name="csY20" fmla="*/ 632738 h 1826538"/>
              <a:gd name="csX21" fmla="*/ 1819275 w 2022475"/>
              <a:gd name="csY21" fmla="*/ 597813 h 1826538"/>
              <a:gd name="csX22" fmla="*/ 1987550 w 2022475"/>
              <a:gd name="csY22" fmla="*/ 597813 h 1826538"/>
              <a:gd name="csX23" fmla="*/ 2022475 w 2022475"/>
              <a:gd name="csY23" fmla="*/ 420013 h 1826538"/>
              <a:gd name="csX24" fmla="*/ 1958975 w 2022475"/>
              <a:gd name="csY24" fmla="*/ 407313 h 1826538"/>
              <a:gd name="csX25" fmla="*/ 1920875 w 2022475"/>
              <a:gd name="csY25" fmla="*/ 321588 h 1826538"/>
              <a:gd name="csX26" fmla="*/ 1936750 w 2022475"/>
              <a:gd name="csY26" fmla="*/ 204113 h 1826538"/>
              <a:gd name="csX27" fmla="*/ 1174750 w 2022475"/>
              <a:gd name="csY27" fmla="*/ 51713 h 1826538"/>
              <a:gd name="csX28" fmla="*/ 1009108 w 2022475"/>
              <a:gd name="csY28" fmla="*/ 122322 h 1826538"/>
              <a:gd name="csX29" fmla="*/ 907554 w 2022475"/>
              <a:gd name="csY29" fmla="*/ 0 h 1826538"/>
              <a:gd name="csX30" fmla="*/ 840647 w 2022475"/>
              <a:gd name="csY30" fmla="*/ 307773 h 1826538"/>
              <a:gd name="csX31" fmla="*/ 757075 w 2022475"/>
              <a:gd name="csY31" fmla="*/ 435638 h 1826538"/>
              <a:gd name="csX32" fmla="*/ 781754 w 2022475"/>
              <a:gd name="csY32" fmla="*/ 479652 h 1826538"/>
              <a:gd name="csX33" fmla="*/ 762170 w 2022475"/>
              <a:gd name="csY33" fmla="*/ 558923 h 1826538"/>
              <a:gd name="csX34" fmla="*/ 755898 w 2022475"/>
              <a:gd name="csY34" fmla="*/ 673533 h 1826538"/>
              <a:gd name="csX35" fmla="*/ 790575 w 2022475"/>
              <a:gd name="csY35" fmla="*/ 801013 h 1826538"/>
              <a:gd name="csX36" fmla="*/ 860425 w 2022475"/>
              <a:gd name="csY36" fmla="*/ 899438 h 1826538"/>
              <a:gd name="csX37" fmla="*/ 927100 w 2022475"/>
              <a:gd name="csY37" fmla="*/ 959763 h 1826538"/>
              <a:gd name="csX38" fmla="*/ 993775 w 2022475"/>
              <a:gd name="csY38" fmla="*/ 1001038 h 1826538"/>
              <a:gd name="csX39" fmla="*/ 946150 w 2022475"/>
              <a:gd name="csY39" fmla="*/ 1045488 h 1826538"/>
              <a:gd name="csX40" fmla="*/ 828675 w 2022475"/>
              <a:gd name="csY40" fmla="*/ 1658263 h 1826538"/>
              <a:gd name="csX41" fmla="*/ 215900 w 202247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9525 w 2022475"/>
              <a:gd name="csY1" fmla="*/ 1055013 h 1826538"/>
              <a:gd name="csX2" fmla="*/ 69850 w 2022475"/>
              <a:gd name="csY2" fmla="*/ 1064538 h 1826538"/>
              <a:gd name="csX3" fmla="*/ 57150 w 2022475"/>
              <a:gd name="csY3" fmla="*/ 1188363 h 1826538"/>
              <a:gd name="csX4" fmla="*/ 193675 w 2022475"/>
              <a:gd name="csY4" fmla="*/ 1220113 h 1826538"/>
              <a:gd name="csX5" fmla="*/ 31750 w 2022475"/>
              <a:gd name="csY5" fmla="*/ 1423313 h 1826538"/>
              <a:gd name="csX6" fmla="*/ 15875 w 2022475"/>
              <a:gd name="csY6" fmla="*/ 1483638 h 1826538"/>
              <a:gd name="csX7" fmla="*/ 0 w 2022475"/>
              <a:gd name="csY7" fmla="*/ 1556663 h 1826538"/>
              <a:gd name="csX8" fmla="*/ 22225 w 2022475"/>
              <a:gd name="csY8" fmla="*/ 1604288 h 1826538"/>
              <a:gd name="csX9" fmla="*/ 69850 w 2022475"/>
              <a:gd name="csY9" fmla="*/ 1674138 h 1826538"/>
              <a:gd name="csX10" fmla="*/ 850900 w 2022475"/>
              <a:gd name="csY10" fmla="*/ 1826538 h 1826538"/>
              <a:gd name="csX11" fmla="*/ 927100 w 2022475"/>
              <a:gd name="csY11" fmla="*/ 1429663 h 1826538"/>
              <a:gd name="csX12" fmla="*/ 971550 w 2022475"/>
              <a:gd name="csY12" fmla="*/ 1305838 h 1826538"/>
              <a:gd name="csX13" fmla="*/ 1028700 w 2022475"/>
              <a:gd name="csY13" fmla="*/ 1172488 h 1826538"/>
              <a:gd name="csX14" fmla="*/ 1123950 w 2022475"/>
              <a:gd name="csY14" fmla="*/ 1051838 h 1826538"/>
              <a:gd name="csX15" fmla="*/ 1187450 w 2022475"/>
              <a:gd name="csY15" fmla="*/ 1061363 h 1826538"/>
              <a:gd name="csX16" fmla="*/ 1216025 w 2022475"/>
              <a:gd name="csY16" fmla="*/ 1039138 h 1826538"/>
              <a:gd name="csX17" fmla="*/ 1622425 w 2022475"/>
              <a:gd name="csY17" fmla="*/ 670838 h 1826538"/>
              <a:gd name="csX18" fmla="*/ 1698625 w 2022475"/>
              <a:gd name="csY18" fmla="*/ 632738 h 1826538"/>
              <a:gd name="csX19" fmla="*/ 1819275 w 2022475"/>
              <a:gd name="csY19" fmla="*/ 597813 h 1826538"/>
              <a:gd name="csX20" fmla="*/ 1987550 w 2022475"/>
              <a:gd name="csY20" fmla="*/ 597813 h 1826538"/>
              <a:gd name="csX21" fmla="*/ 2022475 w 2022475"/>
              <a:gd name="csY21" fmla="*/ 420013 h 1826538"/>
              <a:gd name="csX22" fmla="*/ 1958975 w 2022475"/>
              <a:gd name="csY22" fmla="*/ 407313 h 1826538"/>
              <a:gd name="csX23" fmla="*/ 1920875 w 2022475"/>
              <a:gd name="csY23" fmla="*/ 321588 h 1826538"/>
              <a:gd name="csX24" fmla="*/ 1936750 w 2022475"/>
              <a:gd name="csY24" fmla="*/ 204113 h 1826538"/>
              <a:gd name="csX25" fmla="*/ 1174750 w 2022475"/>
              <a:gd name="csY25" fmla="*/ 51713 h 1826538"/>
              <a:gd name="csX26" fmla="*/ 1009108 w 2022475"/>
              <a:gd name="csY26" fmla="*/ 122322 h 1826538"/>
              <a:gd name="csX27" fmla="*/ 907554 w 2022475"/>
              <a:gd name="csY27" fmla="*/ 0 h 1826538"/>
              <a:gd name="csX28" fmla="*/ 840647 w 2022475"/>
              <a:gd name="csY28" fmla="*/ 307773 h 1826538"/>
              <a:gd name="csX29" fmla="*/ 757075 w 2022475"/>
              <a:gd name="csY29" fmla="*/ 435638 h 1826538"/>
              <a:gd name="csX30" fmla="*/ 781754 w 2022475"/>
              <a:gd name="csY30" fmla="*/ 479652 h 1826538"/>
              <a:gd name="csX31" fmla="*/ 762170 w 2022475"/>
              <a:gd name="csY31" fmla="*/ 558923 h 1826538"/>
              <a:gd name="csX32" fmla="*/ 755898 w 2022475"/>
              <a:gd name="csY32" fmla="*/ 673533 h 1826538"/>
              <a:gd name="csX33" fmla="*/ 790575 w 2022475"/>
              <a:gd name="csY33" fmla="*/ 801013 h 1826538"/>
              <a:gd name="csX34" fmla="*/ 860425 w 2022475"/>
              <a:gd name="csY34" fmla="*/ 899438 h 1826538"/>
              <a:gd name="csX35" fmla="*/ 927100 w 2022475"/>
              <a:gd name="csY35" fmla="*/ 959763 h 1826538"/>
              <a:gd name="csX36" fmla="*/ 993775 w 2022475"/>
              <a:gd name="csY36" fmla="*/ 1001038 h 1826538"/>
              <a:gd name="csX37" fmla="*/ 946150 w 2022475"/>
              <a:gd name="csY37" fmla="*/ 1045488 h 1826538"/>
              <a:gd name="csX38" fmla="*/ 828675 w 2022475"/>
              <a:gd name="csY38" fmla="*/ 1658263 h 1826538"/>
              <a:gd name="csX39" fmla="*/ 215900 w 2022475"/>
              <a:gd name="csY39" fmla="*/ 1534438 h 1826538"/>
              <a:gd name="csX0" fmla="*/ 215900 w 2022475"/>
              <a:gd name="csY0" fmla="*/ 1534438 h 1826538"/>
              <a:gd name="csX1" fmla="*/ 69850 w 2022475"/>
              <a:gd name="csY1" fmla="*/ 1064538 h 1826538"/>
              <a:gd name="csX2" fmla="*/ 57150 w 2022475"/>
              <a:gd name="csY2" fmla="*/ 1188363 h 1826538"/>
              <a:gd name="csX3" fmla="*/ 193675 w 2022475"/>
              <a:gd name="csY3" fmla="*/ 1220113 h 1826538"/>
              <a:gd name="csX4" fmla="*/ 31750 w 2022475"/>
              <a:gd name="csY4" fmla="*/ 1423313 h 1826538"/>
              <a:gd name="csX5" fmla="*/ 15875 w 2022475"/>
              <a:gd name="csY5" fmla="*/ 1483638 h 1826538"/>
              <a:gd name="csX6" fmla="*/ 0 w 2022475"/>
              <a:gd name="csY6" fmla="*/ 1556663 h 1826538"/>
              <a:gd name="csX7" fmla="*/ 22225 w 2022475"/>
              <a:gd name="csY7" fmla="*/ 1604288 h 1826538"/>
              <a:gd name="csX8" fmla="*/ 69850 w 2022475"/>
              <a:gd name="csY8" fmla="*/ 1674138 h 1826538"/>
              <a:gd name="csX9" fmla="*/ 850900 w 2022475"/>
              <a:gd name="csY9" fmla="*/ 1826538 h 1826538"/>
              <a:gd name="csX10" fmla="*/ 927100 w 2022475"/>
              <a:gd name="csY10" fmla="*/ 1429663 h 1826538"/>
              <a:gd name="csX11" fmla="*/ 971550 w 2022475"/>
              <a:gd name="csY11" fmla="*/ 1305838 h 1826538"/>
              <a:gd name="csX12" fmla="*/ 1028700 w 2022475"/>
              <a:gd name="csY12" fmla="*/ 1172488 h 1826538"/>
              <a:gd name="csX13" fmla="*/ 1123950 w 2022475"/>
              <a:gd name="csY13" fmla="*/ 1051838 h 1826538"/>
              <a:gd name="csX14" fmla="*/ 1187450 w 2022475"/>
              <a:gd name="csY14" fmla="*/ 1061363 h 1826538"/>
              <a:gd name="csX15" fmla="*/ 1216025 w 2022475"/>
              <a:gd name="csY15" fmla="*/ 1039138 h 1826538"/>
              <a:gd name="csX16" fmla="*/ 1622425 w 2022475"/>
              <a:gd name="csY16" fmla="*/ 670838 h 1826538"/>
              <a:gd name="csX17" fmla="*/ 1698625 w 2022475"/>
              <a:gd name="csY17" fmla="*/ 632738 h 1826538"/>
              <a:gd name="csX18" fmla="*/ 1819275 w 2022475"/>
              <a:gd name="csY18" fmla="*/ 597813 h 1826538"/>
              <a:gd name="csX19" fmla="*/ 1987550 w 2022475"/>
              <a:gd name="csY19" fmla="*/ 597813 h 1826538"/>
              <a:gd name="csX20" fmla="*/ 2022475 w 2022475"/>
              <a:gd name="csY20" fmla="*/ 420013 h 1826538"/>
              <a:gd name="csX21" fmla="*/ 1958975 w 2022475"/>
              <a:gd name="csY21" fmla="*/ 407313 h 1826538"/>
              <a:gd name="csX22" fmla="*/ 1920875 w 2022475"/>
              <a:gd name="csY22" fmla="*/ 321588 h 1826538"/>
              <a:gd name="csX23" fmla="*/ 1936750 w 2022475"/>
              <a:gd name="csY23" fmla="*/ 204113 h 1826538"/>
              <a:gd name="csX24" fmla="*/ 1174750 w 2022475"/>
              <a:gd name="csY24" fmla="*/ 51713 h 1826538"/>
              <a:gd name="csX25" fmla="*/ 1009108 w 2022475"/>
              <a:gd name="csY25" fmla="*/ 122322 h 1826538"/>
              <a:gd name="csX26" fmla="*/ 907554 w 2022475"/>
              <a:gd name="csY26" fmla="*/ 0 h 1826538"/>
              <a:gd name="csX27" fmla="*/ 840647 w 2022475"/>
              <a:gd name="csY27" fmla="*/ 307773 h 1826538"/>
              <a:gd name="csX28" fmla="*/ 757075 w 2022475"/>
              <a:gd name="csY28" fmla="*/ 435638 h 1826538"/>
              <a:gd name="csX29" fmla="*/ 781754 w 2022475"/>
              <a:gd name="csY29" fmla="*/ 479652 h 1826538"/>
              <a:gd name="csX30" fmla="*/ 762170 w 2022475"/>
              <a:gd name="csY30" fmla="*/ 558923 h 1826538"/>
              <a:gd name="csX31" fmla="*/ 755898 w 2022475"/>
              <a:gd name="csY31" fmla="*/ 673533 h 1826538"/>
              <a:gd name="csX32" fmla="*/ 790575 w 2022475"/>
              <a:gd name="csY32" fmla="*/ 801013 h 1826538"/>
              <a:gd name="csX33" fmla="*/ 860425 w 2022475"/>
              <a:gd name="csY33" fmla="*/ 899438 h 1826538"/>
              <a:gd name="csX34" fmla="*/ 927100 w 2022475"/>
              <a:gd name="csY34" fmla="*/ 959763 h 1826538"/>
              <a:gd name="csX35" fmla="*/ 993775 w 2022475"/>
              <a:gd name="csY35" fmla="*/ 1001038 h 1826538"/>
              <a:gd name="csX36" fmla="*/ 946150 w 2022475"/>
              <a:gd name="csY36" fmla="*/ 1045488 h 1826538"/>
              <a:gd name="csX37" fmla="*/ 828675 w 2022475"/>
              <a:gd name="csY37" fmla="*/ 1658263 h 1826538"/>
              <a:gd name="csX38" fmla="*/ 215900 w 2022475"/>
              <a:gd name="csY38" fmla="*/ 1534438 h 1826538"/>
              <a:gd name="csX0" fmla="*/ 215900 w 2022475"/>
              <a:gd name="csY0" fmla="*/ 1534438 h 1826538"/>
              <a:gd name="csX1" fmla="*/ 57150 w 2022475"/>
              <a:gd name="csY1" fmla="*/ 1188363 h 1826538"/>
              <a:gd name="csX2" fmla="*/ 193675 w 2022475"/>
              <a:gd name="csY2" fmla="*/ 1220113 h 1826538"/>
              <a:gd name="csX3" fmla="*/ 31750 w 2022475"/>
              <a:gd name="csY3" fmla="*/ 1423313 h 1826538"/>
              <a:gd name="csX4" fmla="*/ 15875 w 2022475"/>
              <a:gd name="csY4" fmla="*/ 1483638 h 1826538"/>
              <a:gd name="csX5" fmla="*/ 0 w 2022475"/>
              <a:gd name="csY5" fmla="*/ 1556663 h 1826538"/>
              <a:gd name="csX6" fmla="*/ 22225 w 2022475"/>
              <a:gd name="csY6" fmla="*/ 1604288 h 1826538"/>
              <a:gd name="csX7" fmla="*/ 69850 w 2022475"/>
              <a:gd name="csY7" fmla="*/ 1674138 h 1826538"/>
              <a:gd name="csX8" fmla="*/ 850900 w 2022475"/>
              <a:gd name="csY8" fmla="*/ 1826538 h 1826538"/>
              <a:gd name="csX9" fmla="*/ 927100 w 2022475"/>
              <a:gd name="csY9" fmla="*/ 1429663 h 1826538"/>
              <a:gd name="csX10" fmla="*/ 971550 w 2022475"/>
              <a:gd name="csY10" fmla="*/ 1305838 h 1826538"/>
              <a:gd name="csX11" fmla="*/ 1028700 w 2022475"/>
              <a:gd name="csY11" fmla="*/ 1172488 h 1826538"/>
              <a:gd name="csX12" fmla="*/ 1123950 w 2022475"/>
              <a:gd name="csY12" fmla="*/ 1051838 h 1826538"/>
              <a:gd name="csX13" fmla="*/ 1187450 w 2022475"/>
              <a:gd name="csY13" fmla="*/ 1061363 h 1826538"/>
              <a:gd name="csX14" fmla="*/ 1216025 w 2022475"/>
              <a:gd name="csY14" fmla="*/ 1039138 h 1826538"/>
              <a:gd name="csX15" fmla="*/ 1622425 w 2022475"/>
              <a:gd name="csY15" fmla="*/ 670838 h 1826538"/>
              <a:gd name="csX16" fmla="*/ 1698625 w 2022475"/>
              <a:gd name="csY16" fmla="*/ 632738 h 1826538"/>
              <a:gd name="csX17" fmla="*/ 1819275 w 2022475"/>
              <a:gd name="csY17" fmla="*/ 597813 h 1826538"/>
              <a:gd name="csX18" fmla="*/ 1987550 w 2022475"/>
              <a:gd name="csY18" fmla="*/ 597813 h 1826538"/>
              <a:gd name="csX19" fmla="*/ 2022475 w 2022475"/>
              <a:gd name="csY19" fmla="*/ 420013 h 1826538"/>
              <a:gd name="csX20" fmla="*/ 1958975 w 2022475"/>
              <a:gd name="csY20" fmla="*/ 407313 h 1826538"/>
              <a:gd name="csX21" fmla="*/ 1920875 w 2022475"/>
              <a:gd name="csY21" fmla="*/ 321588 h 1826538"/>
              <a:gd name="csX22" fmla="*/ 1936750 w 2022475"/>
              <a:gd name="csY22" fmla="*/ 204113 h 1826538"/>
              <a:gd name="csX23" fmla="*/ 1174750 w 2022475"/>
              <a:gd name="csY23" fmla="*/ 51713 h 1826538"/>
              <a:gd name="csX24" fmla="*/ 1009108 w 2022475"/>
              <a:gd name="csY24" fmla="*/ 122322 h 1826538"/>
              <a:gd name="csX25" fmla="*/ 907554 w 2022475"/>
              <a:gd name="csY25" fmla="*/ 0 h 1826538"/>
              <a:gd name="csX26" fmla="*/ 840647 w 2022475"/>
              <a:gd name="csY26" fmla="*/ 307773 h 1826538"/>
              <a:gd name="csX27" fmla="*/ 757075 w 2022475"/>
              <a:gd name="csY27" fmla="*/ 435638 h 1826538"/>
              <a:gd name="csX28" fmla="*/ 781754 w 2022475"/>
              <a:gd name="csY28" fmla="*/ 479652 h 1826538"/>
              <a:gd name="csX29" fmla="*/ 762170 w 2022475"/>
              <a:gd name="csY29" fmla="*/ 558923 h 1826538"/>
              <a:gd name="csX30" fmla="*/ 755898 w 2022475"/>
              <a:gd name="csY30" fmla="*/ 673533 h 1826538"/>
              <a:gd name="csX31" fmla="*/ 790575 w 2022475"/>
              <a:gd name="csY31" fmla="*/ 801013 h 1826538"/>
              <a:gd name="csX32" fmla="*/ 860425 w 2022475"/>
              <a:gd name="csY32" fmla="*/ 899438 h 1826538"/>
              <a:gd name="csX33" fmla="*/ 927100 w 2022475"/>
              <a:gd name="csY33" fmla="*/ 959763 h 1826538"/>
              <a:gd name="csX34" fmla="*/ 993775 w 2022475"/>
              <a:gd name="csY34" fmla="*/ 1001038 h 1826538"/>
              <a:gd name="csX35" fmla="*/ 946150 w 2022475"/>
              <a:gd name="csY35" fmla="*/ 1045488 h 1826538"/>
              <a:gd name="csX36" fmla="*/ 828675 w 2022475"/>
              <a:gd name="csY36" fmla="*/ 1658263 h 1826538"/>
              <a:gd name="csX37" fmla="*/ 215900 w 2022475"/>
              <a:gd name="csY37" fmla="*/ 1534438 h 1826538"/>
              <a:gd name="csX0" fmla="*/ 215900 w 2022475"/>
              <a:gd name="csY0" fmla="*/ 1534438 h 1826538"/>
              <a:gd name="csX1" fmla="*/ 193675 w 2022475"/>
              <a:gd name="csY1" fmla="*/ 1220113 h 1826538"/>
              <a:gd name="csX2" fmla="*/ 31750 w 2022475"/>
              <a:gd name="csY2" fmla="*/ 1423313 h 1826538"/>
              <a:gd name="csX3" fmla="*/ 15875 w 2022475"/>
              <a:gd name="csY3" fmla="*/ 1483638 h 1826538"/>
              <a:gd name="csX4" fmla="*/ 0 w 2022475"/>
              <a:gd name="csY4" fmla="*/ 1556663 h 1826538"/>
              <a:gd name="csX5" fmla="*/ 22225 w 2022475"/>
              <a:gd name="csY5" fmla="*/ 1604288 h 1826538"/>
              <a:gd name="csX6" fmla="*/ 69850 w 2022475"/>
              <a:gd name="csY6" fmla="*/ 1674138 h 1826538"/>
              <a:gd name="csX7" fmla="*/ 850900 w 2022475"/>
              <a:gd name="csY7" fmla="*/ 1826538 h 1826538"/>
              <a:gd name="csX8" fmla="*/ 927100 w 2022475"/>
              <a:gd name="csY8" fmla="*/ 1429663 h 1826538"/>
              <a:gd name="csX9" fmla="*/ 971550 w 2022475"/>
              <a:gd name="csY9" fmla="*/ 1305838 h 1826538"/>
              <a:gd name="csX10" fmla="*/ 1028700 w 2022475"/>
              <a:gd name="csY10" fmla="*/ 1172488 h 1826538"/>
              <a:gd name="csX11" fmla="*/ 1123950 w 2022475"/>
              <a:gd name="csY11" fmla="*/ 1051838 h 1826538"/>
              <a:gd name="csX12" fmla="*/ 1187450 w 2022475"/>
              <a:gd name="csY12" fmla="*/ 1061363 h 1826538"/>
              <a:gd name="csX13" fmla="*/ 1216025 w 2022475"/>
              <a:gd name="csY13" fmla="*/ 1039138 h 1826538"/>
              <a:gd name="csX14" fmla="*/ 1622425 w 2022475"/>
              <a:gd name="csY14" fmla="*/ 670838 h 1826538"/>
              <a:gd name="csX15" fmla="*/ 1698625 w 2022475"/>
              <a:gd name="csY15" fmla="*/ 632738 h 1826538"/>
              <a:gd name="csX16" fmla="*/ 1819275 w 2022475"/>
              <a:gd name="csY16" fmla="*/ 597813 h 1826538"/>
              <a:gd name="csX17" fmla="*/ 1987550 w 2022475"/>
              <a:gd name="csY17" fmla="*/ 597813 h 1826538"/>
              <a:gd name="csX18" fmla="*/ 2022475 w 2022475"/>
              <a:gd name="csY18" fmla="*/ 420013 h 1826538"/>
              <a:gd name="csX19" fmla="*/ 1958975 w 2022475"/>
              <a:gd name="csY19" fmla="*/ 407313 h 1826538"/>
              <a:gd name="csX20" fmla="*/ 1920875 w 2022475"/>
              <a:gd name="csY20" fmla="*/ 321588 h 1826538"/>
              <a:gd name="csX21" fmla="*/ 1936750 w 2022475"/>
              <a:gd name="csY21" fmla="*/ 204113 h 1826538"/>
              <a:gd name="csX22" fmla="*/ 1174750 w 2022475"/>
              <a:gd name="csY22" fmla="*/ 51713 h 1826538"/>
              <a:gd name="csX23" fmla="*/ 1009108 w 2022475"/>
              <a:gd name="csY23" fmla="*/ 122322 h 1826538"/>
              <a:gd name="csX24" fmla="*/ 907554 w 2022475"/>
              <a:gd name="csY24" fmla="*/ 0 h 1826538"/>
              <a:gd name="csX25" fmla="*/ 840647 w 2022475"/>
              <a:gd name="csY25" fmla="*/ 307773 h 1826538"/>
              <a:gd name="csX26" fmla="*/ 757075 w 2022475"/>
              <a:gd name="csY26" fmla="*/ 435638 h 1826538"/>
              <a:gd name="csX27" fmla="*/ 781754 w 2022475"/>
              <a:gd name="csY27" fmla="*/ 479652 h 1826538"/>
              <a:gd name="csX28" fmla="*/ 762170 w 2022475"/>
              <a:gd name="csY28" fmla="*/ 558923 h 1826538"/>
              <a:gd name="csX29" fmla="*/ 755898 w 2022475"/>
              <a:gd name="csY29" fmla="*/ 673533 h 1826538"/>
              <a:gd name="csX30" fmla="*/ 790575 w 2022475"/>
              <a:gd name="csY30" fmla="*/ 801013 h 1826538"/>
              <a:gd name="csX31" fmla="*/ 860425 w 2022475"/>
              <a:gd name="csY31" fmla="*/ 899438 h 1826538"/>
              <a:gd name="csX32" fmla="*/ 927100 w 2022475"/>
              <a:gd name="csY32" fmla="*/ 959763 h 1826538"/>
              <a:gd name="csX33" fmla="*/ 993775 w 2022475"/>
              <a:gd name="csY33" fmla="*/ 1001038 h 1826538"/>
              <a:gd name="csX34" fmla="*/ 946150 w 2022475"/>
              <a:gd name="csY34" fmla="*/ 1045488 h 1826538"/>
              <a:gd name="csX35" fmla="*/ 828675 w 2022475"/>
              <a:gd name="csY35" fmla="*/ 1658263 h 1826538"/>
              <a:gd name="csX36" fmla="*/ 215900 w 2022475"/>
              <a:gd name="csY36" fmla="*/ 1534438 h 1826538"/>
              <a:gd name="csX0" fmla="*/ 215900 w 2022475"/>
              <a:gd name="csY0" fmla="*/ 1534438 h 1826538"/>
              <a:gd name="csX1" fmla="*/ 31750 w 2022475"/>
              <a:gd name="csY1" fmla="*/ 1423313 h 1826538"/>
              <a:gd name="csX2" fmla="*/ 15875 w 2022475"/>
              <a:gd name="csY2" fmla="*/ 1483638 h 1826538"/>
              <a:gd name="csX3" fmla="*/ 0 w 2022475"/>
              <a:gd name="csY3" fmla="*/ 1556663 h 1826538"/>
              <a:gd name="csX4" fmla="*/ 22225 w 2022475"/>
              <a:gd name="csY4" fmla="*/ 1604288 h 1826538"/>
              <a:gd name="csX5" fmla="*/ 69850 w 2022475"/>
              <a:gd name="csY5" fmla="*/ 1674138 h 1826538"/>
              <a:gd name="csX6" fmla="*/ 850900 w 2022475"/>
              <a:gd name="csY6" fmla="*/ 1826538 h 1826538"/>
              <a:gd name="csX7" fmla="*/ 927100 w 2022475"/>
              <a:gd name="csY7" fmla="*/ 1429663 h 1826538"/>
              <a:gd name="csX8" fmla="*/ 971550 w 2022475"/>
              <a:gd name="csY8" fmla="*/ 1305838 h 1826538"/>
              <a:gd name="csX9" fmla="*/ 1028700 w 2022475"/>
              <a:gd name="csY9" fmla="*/ 1172488 h 1826538"/>
              <a:gd name="csX10" fmla="*/ 1123950 w 2022475"/>
              <a:gd name="csY10" fmla="*/ 1051838 h 1826538"/>
              <a:gd name="csX11" fmla="*/ 1187450 w 2022475"/>
              <a:gd name="csY11" fmla="*/ 1061363 h 1826538"/>
              <a:gd name="csX12" fmla="*/ 1216025 w 2022475"/>
              <a:gd name="csY12" fmla="*/ 1039138 h 1826538"/>
              <a:gd name="csX13" fmla="*/ 1622425 w 2022475"/>
              <a:gd name="csY13" fmla="*/ 670838 h 1826538"/>
              <a:gd name="csX14" fmla="*/ 1698625 w 2022475"/>
              <a:gd name="csY14" fmla="*/ 632738 h 1826538"/>
              <a:gd name="csX15" fmla="*/ 1819275 w 2022475"/>
              <a:gd name="csY15" fmla="*/ 597813 h 1826538"/>
              <a:gd name="csX16" fmla="*/ 1987550 w 2022475"/>
              <a:gd name="csY16" fmla="*/ 597813 h 1826538"/>
              <a:gd name="csX17" fmla="*/ 2022475 w 2022475"/>
              <a:gd name="csY17" fmla="*/ 420013 h 1826538"/>
              <a:gd name="csX18" fmla="*/ 1958975 w 2022475"/>
              <a:gd name="csY18" fmla="*/ 407313 h 1826538"/>
              <a:gd name="csX19" fmla="*/ 1920875 w 2022475"/>
              <a:gd name="csY19" fmla="*/ 321588 h 1826538"/>
              <a:gd name="csX20" fmla="*/ 1936750 w 2022475"/>
              <a:gd name="csY20" fmla="*/ 204113 h 1826538"/>
              <a:gd name="csX21" fmla="*/ 1174750 w 2022475"/>
              <a:gd name="csY21" fmla="*/ 51713 h 1826538"/>
              <a:gd name="csX22" fmla="*/ 1009108 w 2022475"/>
              <a:gd name="csY22" fmla="*/ 122322 h 1826538"/>
              <a:gd name="csX23" fmla="*/ 907554 w 2022475"/>
              <a:gd name="csY23" fmla="*/ 0 h 1826538"/>
              <a:gd name="csX24" fmla="*/ 840647 w 2022475"/>
              <a:gd name="csY24" fmla="*/ 307773 h 1826538"/>
              <a:gd name="csX25" fmla="*/ 757075 w 2022475"/>
              <a:gd name="csY25" fmla="*/ 435638 h 1826538"/>
              <a:gd name="csX26" fmla="*/ 781754 w 2022475"/>
              <a:gd name="csY26" fmla="*/ 479652 h 1826538"/>
              <a:gd name="csX27" fmla="*/ 762170 w 2022475"/>
              <a:gd name="csY27" fmla="*/ 558923 h 1826538"/>
              <a:gd name="csX28" fmla="*/ 755898 w 2022475"/>
              <a:gd name="csY28" fmla="*/ 673533 h 1826538"/>
              <a:gd name="csX29" fmla="*/ 790575 w 2022475"/>
              <a:gd name="csY29" fmla="*/ 801013 h 1826538"/>
              <a:gd name="csX30" fmla="*/ 860425 w 2022475"/>
              <a:gd name="csY30" fmla="*/ 899438 h 1826538"/>
              <a:gd name="csX31" fmla="*/ 927100 w 2022475"/>
              <a:gd name="csY31" fmla="*/ 959763 h 1826538"/>
              <a:gd name="csX32" fmla="*/ 993775 w 2022475"/>
              <a:gd name="csY32" fmla="*/ 1001038 h 1826538"/>
              <a:gd name="csX33" fmla="*/ 946150 w 2022475"/>
              <a:gd name="csY33" fmla="*/ 1045488 h 1826538"/>
              <a:gd name="csX34" fmla="*/ 828675 w 2022475"/>
              <a:gd name="csY34" fmla="*/ 1658263 h 1826538"/>
              <a:gd name="csX35" fmla="*/ 215900 w 2022475"/>
              <a:gd name="csY35" fmla="*/ 1534438 h 1826538"/>
              <a:gd name="csX0" fmla="*/ 215900 w 2022475"/>
              <a:gd name="csY0" fmla="*/ 1534438 h 1826538"/>
              <a:gd name="csX1" fmla="*/ 15875 w 2022475"/>
              <a:gd name="csY1" fmla="*/ 1483638 h 1826538"/>
              <a:gd name="csX2" fmla="*/ 0 w 2022475"/>
              <a:gd name="csY2" fmla="*/ 1556663 h 1826538"/>
              <a:gd name="csX3" fmla="*/ 22225 w 2022475"/>
              <a:gd name="csY3" fmla="*/ 1604288 h 1826538"/>
              <a:gd name="csX4" fmla="*/ 69850 w 2022475"/>
              <a:gd name="csY4" fmla="*/ 1674138 h 1826538"/>
              <a:gd name="csX5" fmla="*/ 850900 w 2022475"/>
              <a:gd name="csY5" fmla="*/ 1826538 h 1826538"/>
              <a:gd name="csX6" fmla="*/ 927100 w 2022475"/>
              <a:gd name="csY6" fmla="*/ 1429663 h 1826538"/>
              <a:gd name="csX7" fmla="*/ 971550 w 2022475"/>
              <a:gd name="csY7" fmla="*/ 1305838 h 1826538"/>
              <a:gd name="csX8" fmla="*/ 1028700 w 2022475"/>
              <a:gd name="csY8" fmla="*/ 1172488 h 1826538"/>
              <a:gd name="csX9" fmla="*/ 1123950 w 2022475"/>
              <a:gd name="csY9" fmla="*/ 1051838 h 1826538"/>
              <a:gd name="csX10" fmla="*/ 1187450 w 2022475"/>
              <a:gd name="csY10" fmla="*/ 1061363 h 1826538"/>
              <a:gd name="csX11" fmla="*/ 1216025 w 2022475"/>
              <a:gd name="csY11" fmla="*/ 1039138 h 1826538"/>
              <a:gd name="csX12" fmla="*/ 1622425 w 2022475"/>
              <a:gd name="csY12" fmla="*/ 670838 h 1826538"/>
              <a:gd name="csX13" fmla="*/ 1698625 w 2022475"/>
              <a:gd name="csY13" fmla="*/ 632738 h 1826538"/>
              <a:gd name="csX14" fmla="*/ 1819275 w 2022475"/>
              <a:gd name="csY14" fmla="*/ 597813 h 1826538"/>
              <a:gd name="csX15" fmla="*/ 1987550 w 2022475"/>
              <a:gd name="csY15" fmla="*/ 597813 h 1826538"/>
              <a:gd name="csX16" fmla="*/ 2022475 w 2022475"/>
              <a:gd name="csY16" fmla="*/ 420013 h 1826538"/>
              <a:gd name="csX17" fmla="*/ 1958975 w 2022475"/>
              <a:gd name="csY17" fmla="*/ 407313 h 1826538"/>
              <a:gd name="csX18" fmla="*/ 1920875 w 2022475"/>
              <a:gd name="csY18" fmla="*/ 321588 h 1826538"/>
              <a:gd name="csX19" fmla="*/ 1936750 w 2022475"/>
              <a:gd name="csY19" fmla="*/ 204113 h 1826538"/>
              <a:gd name="csX20" fmla="*/ 1174750 w 2022475"/>
              <a:gd name="csY20" fmla="*/ 51713 h 1826538"/>
              <a:gd name="csX21" fmla="*/ 1009108 w 2022475"/>
              <a:gd name="csY21" fmla="*/ 122322 h 1826538"/>
              <a:gd name="csX22" fmla="*/ 907554 w 2022475"/>
              <a:gd name="csY22" fmla="*/ 0 h 1826538"/>
              <a:gd name="csX23" fmla="*/ 840647 w 2022475"/>
              <a:gd name="csY23" fmla="*/ 307773 h 1826538"/>
              <a:gd name="csX24" fmla="*/ 757075 w 2022475"/>
              <a:gd name="csY24" fmla="*/ 435638 h 1826538"/>
              <a:gd name="csX25" fmla="*/ 781754 w 2022475"/>
              <a:gd name="csY25" fmla="*/ 479652 h 1826538"/>
              <a:gd name="csX26" fmla="*/ 762170 w 2022475"/>
              <a:gd name="csY26" fmla="*/ 558923 h 1826538"/>
              <a:gd name="csX27" fmla="*/ 755898 w 2022475"/>
              <a:gd name="csY27" fmla="*/ 673533 h 1826538"/>
              <a:gd name="csX28" fmla="*/ 790575 w 2022475"/>
              <a:gd name="csY28" fmla="*/ 801013 h 1826538"/>
              <a:gd name="csX29" fmla="*/ 860425 w 2022475"/>
              <a:gd name="csY29" fmla="*/ 899438 h 1826538"/>
              <a:gd name="csX30" fmla="*/ 927100 w 2022475"/>
              <a:gd name="csY30" fmla="*/ 959763 h 1826538"/>
              <a:gd name="csX31" fmla="*/ 993775 w 2022475"/>
              <a:gd name="csY31" fmla="*/ 1001038 h 1826538"/>
              <a:gd name="csX32" fmla="*/ 946150 w 2022475"/>
              <a:gd name="csY32" fmla="*/ 1045488 h 1826538"/>
              <a:gd name="csX33" fmla="*/ 828675 w 2022475"/>
              <a:gd name="csY33" fmla="*/ 1658263 h 1826538"/>
              <a:gd name="csX34" fmla="*/ 215900 w 2022475"/>
              <a:gd name="csY34" fmla="*/ 1534438 h 1826538"/>
              <a:gd name="csX0" fmla="*/ 215900 w 2022475"/>
              <a:gd name="csY0" fmla="*/ 1534438 h 1826538"/>
              <a:gd name="csX1" fmla="*/ 0 w 2022475"/>
              <a:gd name="csY1" fmla="*/ 1556663 h 1826538"/>
              <a:gd name="csX2" fmla="*/ 22225 w 2022475"/>
              <a:gd name="csY2" fmla="*/ 1604288 h 1826538"/>
              <a:gd name="csX3" fmla="*/ 69850 w 2022475"/>
              <a:gd name="csY3" fmla="*/ 1674138 h 1826538"/>
              <a:gd name="csX4" fmla="*/ 850900 w 2022475"/>
              <a:gd name="csY4" fmla="*/ 1826538 h 1826538"/>
              <a:gd name="csX5" fmla="*/ 927100 w 2022475"/>
              <a:gd name="csY5" fmla="*/ 1429663 h 1826538"/>
              <a:gd name="csX6" fmla="*/ 971550 w 2022475"/>
              <a:gd name="csY6" fmla="*/ 1305838 h 1826538"/>
              <a:gd name="csX7" fmla="*/ 1028700 w 2022475"/>
              <a:gd name="csY7" fmla="*/ 1172488 h 1826538"/>
              <a:gd name="csX8" fmla="*/ 1123950 w 2022475"/>
              <a:gd name="csY8" fmla="*/ 1051838 h 1826538"/>
              <a:gd name="csX9" fmla="*/ 1187450 w 2022475"/>
              <a:gd name="csY9" fmla="*/ 1061363 h 1826538"/>
              <a:gd name="csX10" fmla="*/ 1216025 w 2022475"/>
              <a:gd name="csY10" fmla="*/ 1039138 h 1826538"/>
              <a:gd name="csX11" fmla="*/ 1622425 w 2022475"/>
              <a:gd name="csY11" fmla="*/ 670838 h 1826538"/>
              <a:gd name="csX12" fmla="*/ 1698625 w 2022475"/>
              <a:gd name="csY12" fmla="*/ 632738 h 1826538"/>
              <a:gd name="csX13" fmla="*/ 1819275 w 2022475"/>
              <a:gd name="csY13" fmla="*/ 597813 h 1826538"/>
              <a:gd name="csX14" fmla="*/ 1987550 w 2022475"/>
              <a:gd name="csY14" fmla="*/ 597813 h 1826538"/>
              <a:gd name="csX15" fmla="*/ 2022475 w 2022475"/>
              <a:gd name="csY15" fmla="*/ 420013 h 1826538"/>
              <a:gd name="csX16" fmla="*/ 1958975 w 2022475"/>
              <a:gd name="csY16" fmla="*/ 407313 h 1826538"/>
              <a:gd name="csX17" fmla="*/ 1920875 w 2022475"/>
              <a:gd name="csY17" fmla="*/ 321588 h 1826538"/>
              <a:gd name="csX18" fmla="*/ 1936750 w 2022475"/>
              <a:gd name="csY18" fmla="*/ 204113 h 1826538"/>
              <a:gd name="csX19" fmla="*/ 1174750 w 2022475"/>
              <a:gd name="csY19" fmla="*/ 51713 h 1826538"/>
              <a:gd name="csX20" fmla="*/ 1009108 w 2022475"/>
              <a:gd name="csY20" fmla="*/ 122322 h 1826538"/>
              <a:gd name="csX21" fmla="*/ 907554 w 2022475"/>
              <a:gd name="csY21" fmla="*/ 0 h 1826538"/>
              <a:gd name="csX22" fmla="*/ 840647 w 2022475"/>
              <a:gd name="csY22" fmla="*/ 307773 h 1826538"/>
              <a:gd name="csX23" fmla="*/ 757075 w 2022475"/>
              <a:gd name="csY23" fmla="*/ 435638 h 1826538"/>
              <a:gd name="csX24" fmla="*/ 781754 w 2022475"/>
              <a:gd name="csY24" fmla="*/ 479652 h 1826538"/>
              <a:gd name="csX25" fmla="*/ 762170 w 2022475"/>
              <a:gd name="csY25" fmla="*/ 558923 h 1826538"/>
              <a:gd name="csX26" fmla="*/ 755898 w 2022475"/>
              <a:gd name="csY26" fmla="*/ 673533 h 1826538"/>
              <a:gd name="csX27" fmla="*/ 790575 w 2022475"/>
              <a:gd name="csY27" fmla="*/ 801013 h 1826538"/>
              <a:gd name="csX28" fmla="*/ 860425 w 2022475"/>
              <a:gd name="csY28" fmla="*/ 899438 h 1826538"/>
              <a:gd name="csX29" fmla="*/ 927100 w 2022475"/>
              <a:gd name="csY29" fmla="*/ 959763 h 1826538"/>
              <a:gd name="csX30" fmla="*/ 993775 w 2022475"/>
              <a:gd name="csY30" fmla="*/ 1001038 h 1826538"/>
              <a:gd name="csX31" fmla="*/ 946150 w 2022475"/>
              <a:gd name="csY31" fmla="*/ 1045488 h 1826538"/>
              <a:gd name="csX32" fmla="*/ 828675 w 2022475"/>
              <a:gd name="csY32" fmla="*/ 1658263 h 1826538"/>
              <a:gd name="csX33" fmla="*/ 215900 w 2022475"/>
              <a:gd name="csY33" fmla="*/ 1534438 h 1826538"/>
              <a:gd name="csX0" fmla="*/ 193675 w 2000250"/>
              <a:gd name="csY0" fmla="*/ 1534438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32" fmla="*/ 193675 w 2000250"/>
              <a:gd name="csY32" fmla="*/ 1534438 h 1826538"/>
              <a:gd name="csX0" fmla="*/ 806450 w 2000250"/>
              <a:gd name="csY0" fmla="*/ 1658263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0" fmla="*/ 758825 w 1952625"/>
              <a:gd name="csY0" fmla="*/ 1658263 h 1826538"/>
              <a:gd name="csX1" fmla="*/ 0 w 1952625"/>
              <a:gd name="csY1" fmla="*/ 1674138 h 1826538"/>
              <a:gd name="csX2" fmla="*/ 781050 w 1952625"/>
              <a:gd name="csY2" fmla="*/ 1826538 h 1826538"/>
              <a:gd name="csX3" fmla="*/ 857250 w 1952625"/>
              <a:gd name="csY3" fmla="*/ 1429663 h 1826538"/>
              <a:gd name="csX4" fmla="*/ 901700 w 1952625"/>
              <a:gd name="csY4" fmla="*/ 1305838 h 1826538"/>
              <a:gd name="csX5" fmla="*/ 958850 w 1952625"/>
              <a:gd name="csY5" fmla="*/ 1172488 h 1826538"/>
              <a:gd name="csX6" fmla="*/ 1054100 w 1952625"/>
              <a:gd name="csY6" fmla="*/ 1051838 h 1826538"/>
              <a:gd name="csX7" fmla="*/ 1117600 w 1952625"/>
              <a:gd name="csY7" fmla="*/ 1061363 h 1826538"/>
              <a:gd name="csX8" fmla="*/ 1146175 w 1952625"/>
              <a:gd name="csY8" fmla="*/ 1039138 h 1826538"/>
              <a:gd name="csX9" fmla="*/ 1552575 w 1952625"/>
              <a:gd name="csY9" fmla="*/ 670838 h 1826538"/>
              <a:gd name="csX10" fmla="*/ 1628775 w 1952625"/>
              <a:gd name="csY10" fmla="*/ 632738 h 1826538"/>
              <a:gd name="csX11" fmla="*/ 1749425 w 1952625"/>
              <a:gd name="csY11" fmla="*/ 597813 h 1826538"/>
              <a:gd name="csX12" fmla="*/ 1917700 w 1952625"/>
              <a:gd name="csY12" fmla="*/ 597813 h 1826538"/>
              <a:gd name="csX13" fmla="*/ 1952625 w 1952625"/>
              <a:gd name="csY13" fmla="*/ 420013 h 1826538"/>
              <a:gd name="csX14" fmla="*/ 1889125 w 1952625"/>
              <a:gd name="csY14" fmla="*/ 407313 h 1826538"/>
              <a:gd name="csX15" fmla="*/ 1851025 w 1952625"/>
              <a:gd name="csY15" fmla="*/ 321588 h 1826538"/>
              <a:gd name="csX16" fmla="*/ 1866900 w 1952625"/>
              <a:gd name="csY16" fmla="*/ 204113 h 1826538"/>
              <a:gd name="csX17" fmla="*/ 1104900 w 1952625"/>
              <a:gd name="csY17" fmla="*/ 51713 h 1826538"/>
              <a:gd name="csX18" fmla="*/ 939258 w 1952625"/>
              <a:gd name="csY18" fmla="*/ 122322 h 1826538"/>
              <a:gd name="csX19" fmla="*/ 837704 w 1952625"/>
              <a:gd name="csY19" fmla="*/ 0 h 1826538"/>
              <a:gd name="csX20" fmla="*/ 770797 w 1952625"/>
              <a:gd name="csY20" fmla="*/ 307773 h 1826538"/>
              <a:gd name="csX21" fmla="*/ 687225 w 1952625"/>
              <a:gd name="csY21" fmla="*/ 435638 h 1826538"/>
              <a:gd name="csX22" fmla="*/ 711904 w 1952625"/>
              <a:gd name="csY22" fmla="*/ 479652 h 1826538"/>
              <a:gd name="csX23" fmla="*/ 692320 w 1952625"/>
              <a:gd name="csY23" fmla="*/ 558923 h 1826538"/>
              <a:gd name="csX24" fmla="*/ 686048 w 1952625"/>
              <a:gd name="csY24" fmla="*/ 673533 h 1826538"/>
              <a:gd name="csX25" fmla="*/ 720725 w 1952625"/>
              <a:gd name="csY25" fmla="*/ 801013 h 1826538"/>
              <a:gd name="csX26" fmla="*/ 790575 w 1952625"/>
              <a:gd name="csY26" fmla="*/ 899438 h 1826538"/>
              <a:gd name="csX27" fmla="*/ 857250 w 1952625"/>
              <a:gd name="csY27" fmla="*/ 959763 h 1826538"/>
              <a:gd name="csX28" fmla="*/ 923925 w 1952625"/>
              <a:gd name="csY28" fmla="*/ 1001038 h 1826538"/>
              <a:gd name="csX29" fmla="*/ 876300 w 1952625"/>
              <a:gd name="csY29" fmla="*/ 1045488 h 1826538"/>
              <a:gd name="csX30" fmla="*/ 758825 w 1952625"/>
              <a:gd name="csY30" fmla="*/ 1658263 h 1826538"/>
              <a:gd name="csX0" fmla="*/ 74388 w 1268188"/>
              <a:gd name="csY0" fmla="*/ 1658263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29" fmla="*/ 74388 w 1268188"/>
              <a:gd name="csY29" fmla="*/ 1658263 h 1826538"/>
              <a:gd name="csX0" fmla="*/ 191863 w 1268188"/>
              <a:gd name="csY0" fmla="*/ 1045488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0" fmla="*/ 191863 w 1268188"/>
              <a:gd name="csY0" fmla="*/ 104548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27" fmla="*/ 191863 w 1268188"/>
              <a:gd name="csY27" fmla="*/ 104548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369663 w 1268188"/>
              <a:gd name="csY3" fmla="*/ 1051838 h 1429663"/>
              <a:gd name="csX4" fmla="*/ 433163 w 1268188"/>
              <a:gd name="csY4" fmla="*/ 1061363 h 1429663"/>
              <a:gd name="csX5" fmla="*/ 461738 w 1268188"/>
              <a:gd name="csY5" fmla="*/ 1039138 h 1429663"/>
              <a:gd name="csX6" fmla="*/ 868138 w 1268188"/>
              <a:gd name="csY6" fmla="*/ 670838 h 1429663"/>
              <a:gd name="csX7" fmla="*/ 944338 w 1268188"/>
              <a:gd name="csY7" fmla="*/ 632738 h 1429663"/>
              <a:gd name="csX8" fmla="*/ 1064988 w 1268188"/>
              <a:gd name="csY8" fmla="*/ 597813 h 1429663"/>
              <a:gd name="csX9" fmla="*/ 1233263 w 1268188"/>
              <a:gd name="csY9" fmla="*/ 597813 h 1429663"/>
              <a:gd name="csX10" fmla="*/ 1268188 w 1268188"/>
              <a:gd name="csY10" fmla="*/ 420013 h 1429663"/>
              <a:gd name="csX11" fmla="*/ 1204688 w 1268188"/>
              <a:gd name="csY11" fmla="*/ 407313 h 1429663"/>
              <a:gd name="csX12" fmla="*/ 1166588 w 1268188"/>
              <a:gd name="csY12" fmla="*/ 321588 h 1429663"/>
              <a:gd name="csX13" fmla="*/ 1182463 w 1268188"/>
              <a:gd name="csY13" fmla="*/ 204113 h 1429663"/>
              <a:gd name="csX14" fmla="*/ 420463 w 1268188"/>
              <a:gd name="csY14" fmla="*/ 51713 h 1429663"/>
              <a:gd name="csX15" fmla="*/ 254821 w 1268188"/>
              <a:gd name="csY15" fmla="*/ 122322 h 1429663"/>
              <a:gd name="csX16" fmla="*/ 153267 w 1268188"/>
              <a:gd name="csY16" fmla="*/ 0 h 1429663"/>
              <a:gd name="csX17" fmla="*/ 86360 w 1268188"/>
              <a:gd name="csY17" fmla="*/ 307773 h 1429663"/>
              <a:gd name="csX18" fmla="*/ 2788 w 1268188"/>
              <a:gd name="csY18" fmla="*/ 435638 h 1429663"/>
              <a:gd name="csX19" fmla="*/ 27467 w 1268188"/>
              <a:gd name="csY19" fmla="*/ 479652 h 1429663"/>
              <a:gd name="csX20" fmla="*/ 7883 w 1268188"/>
              <a:gd name="csY20" fmla="*/ 558923 h 1429663"/>
              <a:gd name="csX21" fmla="*/ 1611 w 1268188"/>
              <a:gd name="csY21" fmla="*/ 673533 h 1429663"/>
              <a:gd name="csX22" fmla="*/ 36288 w 1268188"/>
              <a:gd name="csY22" fmla="*/ 801013 h 1429663"/>
              <a:gd name="csX23" fmla="*/ 106138 w 1268188"/>
              <a:gd name="csY23" fmla="*/ 899438 h 1429663"/>
              <a:gd name="csX24" fmla="*/ 172813 w 1268188"/>
              <a:gd name="csY24" fmla="*/ 959763 h 1429663"/>
              <a:gd name="csX25" fmla="*/ 239488 w 1268188"/>
              <a:gd name="csY25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369663 w 1268188"/>
              <a:gd name="csY2" fmla="*/ 1051838 h 1429663"/>
              <a:gd name="csX3" fmla="*/ 433163 w 1268188"/>
              <a:gd name="csY3" fmla="*/ 1061363 h 1429663"/>
              <a:gd name="csX4" fmla="*/ 461738 w 1268188"/>
              <a:gd name="csY4" fmla="*/ 1039138 h 1429663"/>
              <a:gd name="csX5" fmla="*/ 868138 w 1268188"/>
              <a:gd name="csY5" fmla="*/ 670838 h 1429663"/>
              <a:gd name="csX6" fmla="*/ 944338 w 1268188"/>
              <a:gd name="csY6" fmla="*/ 632738 h 1429663"/>
              <a:gd name="csX7" fmla="*/ 1064988 w 1268188"/>
              <a:gd name="csY7" fmla="*/ 597813 h 1429663"/>
              <a:gd name="csX8" fmla="*/ 1233263 w 1268188"/>
              <a:gd name="csY8" fmla="*/ 597813 h 1429663"/>
              <a:gd name="csX9" fmla="*/ 1268188 w 1268188"/>
              <a:gd name="csY9" fmla="*/ 420013 h 1429663"/>
              <a:gd name="csX10" fmla="*/ 1204688 w 1268188"/>
              <a:gd name="csY10" fmla="*/ 407313 h 1429663"/>
              <a:gd name="csX11" fmla="*/ 1166588 w 1268188"/>
              <a:gd name="csY11" fmla="*/ 321588 h 1429663"/>
              <a:gd name="csX12" fmla="*/ 1182463 w 1268188"/>
              <a:gd name="csY12" fmla="*/ 204113 h 1429663"/>
              <a:gd name="csX13" fmla="*/ 420463 w 1268188"/>
              <a:gd name="csY13" fmla="*/ 51713 h 1429663"/>
              <a:gd name="csX14" fmla="*/ 254821 w 1268188"/>
              <a:gd name="csY14" fmla="*/ 122322 h 1429663"/>
              <a:gd name="csX15" fmla="*/ 153267 w 1268188"/>
              <a:gd name="csY15" fmla="*/ 0 h 1429663"/>
              <a:gd name="csX16" fmla="*/ 86360 w 1268188"/>
              <a:gd name="csY16" fmla="*/ 307773 h 1429663"/>
              <a:gd name="csX17" fmla="*/ 2788 w 1268188"/>
              <a:gd name="csY17" fmla="*/ 435638 h 1429663"/>
              <a:gd name="csX18" fmla="*/ 27467 w 1268188"/>
              <a:gd name="csY18" fmla="*/ 479652 h 1429663"/>
              <a:gd name="csX19" fmla="*/ 7883 w 1268188"/>
              <a:gd name="csY19" fmla="*/ 558923 h 1429663"/>
              <a:gd name="csX20" fmla="*/ 1611 w 1268188"/>
              <a:gd name="csY20" fmla="*/ 673533 h 1429663"/>
              <a:gd name="csX21" fmla="*/ 36288 w 1268188"/>
              <a:gd name="csY21" fmla="*/ 801013 h 1429663"/>
              <a:gd name="csX22" fmla="*/ 106138 w 1268188"/>
              <a:gd name="csY22" fmla="*/ 899438 h 1429663"/>
              <a:gd name="csX23" fmla="*/ 172813 w 1268188"/>
              <a:gd name="csY23" fmla="*/ 959763 h 1429663"/>
              <a:gd name="csX24" fmla="*/ 239488 w 1268188"/>
              <a:gd name="csY24" fmla="*/ 1001038 h 1429663"/>
              <a:gd name="csX0" fmla="*/ 239488 w 1268188"/>
              <a:gd name="csY0" fmla="*/ 1001038 h 1061363"/>
              <a:gd name="csX1" fmla="*/ 369663 w 1268188"/>
              <a:gd name="csY1" fmla="*/ 1051838 h 1061363"/>
              <a:gd name="csX2" fmla="*/ 433163 w 1268188"/>
              <a:gd name="csY2" fmla="*/ 1061363 h 1061363"/>
              <a:gd name="csX3" fmla="*/ 461738 w 1268188"/>
              <a:gd name="csY3" fmla="*/ 1039138 h 1061363"/>
              <a:gd name="csX4" fmla="*/ 868138 w 1268188"/>
              <a:gd name="csY4" fmla="*/ 670838 h 1061363"/>
              <a:gd name="csX5" fmla="*/ 944338 w 1268188"/>
              <a:gd name="csY5" fmla="*/ 632738 h 1061363"/>
              <a:gd name="csX6" fmla="*/ 1064988 w 1268188"/>
              <a:gd name="csY6" fmla="*/ 597813 h 1061363"/>
              <a:gd name="csX7" fmla="*/ 1233263 w 1268188"/>
              <a:gd name="csY7" fmla="*/ 597813 h 1061363"/>
              <a:gd name="csX8" fmla="*/ 1268188 w 1268188"/>
              <a:gd name="csY8" fmla="*/ 420013 h 1061363"/>
              <a:gd name="csX9" fmla="*/ 1204688 w 1268188"/>
              <a:gd name="csY9" fmla="*/ 407313 h 1061363"/>
              <a:gd name="csX10" fmla="*/ 1166588 w 1268188"/>
              <a:gd name="csY10" fmla="*/ 321588 h 1061363"/>
              <a:gd name="csX11" fmla="*/ 1182463 w 1268188"/>
              <a:gd name="csY11" fmla="*/ 204113 h 1061363"/>
              <a:gd name="csX12" fmla="*/ 420463 w 1268188"/>
              <a:gd name="csY12" fmla="*/ 51713 h 1061363"/>
              <a:gd name="csX13" fmla="*/ 254821 w 1268188"/>
              <a:gd name="csY13" fmla="*/ 122322 h 1061363"/>
              <a:gd name="csX14" fmla="*/ 153267 w 1268188"/>
              <a:gd name="csY14" fmla="*/ 0 h 1061363"/>
              <a:gd name="csX15" fmla="*/ 86360 w 1268188"/>
              <a:gd name="csY15" fmla="*/ 307773 h 1061363"/>
              <a:gd name="csX16" fmla="*/ 2788 w 1268188"/>
              <a:gd name="csY16" fmla="*/ 435638 h 1061363"/>
              <a:gd name="csX17" fmla="*/ 27467 w 1268188"/>
              <a:gd name="csY17" fmla="*/ 479652 h 1061363"/>
              <a:gd name="csX18" fmla="*/ 7883 w 1268188"/>
              <a:gd name="csY18" fmla="*/ 558923 h 1061363"/>
              <a:gd name="csX19" fmla="*/ 1611 w 1268188"/>
              <a:gd name="csY19" fmla="*/ 673533 h 1061363"/>
              <a:gd name="csX20" fmla="*/ 36288 w 1268188"/>
              <a:gd name="csY20" fmla="*/ 801013 h 1061363"/>
              <a:gd name="csX21" fmla="*/ 106138 w 1268188"/>
              <a:gd name="csY21" fmla="*/ 899438 h 1061363"/>
              <a:gd name="csX22" fmla="*/ 172813 w 1268188"/>
              <a:gd name="csY22" fmla="*/ 959763 h 1061363"/>
              <a:gd name="csX23" fmla="*/ 239488 w 1268188"/>
              <a:gd name="csY23" fmla="*/ 1001038 h 106136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1268188" h="1061363">
                <a:moveTo>
                  <a:pt x="239488" y="1001038"/>
                </a:moveTo>
                <a:lnTo>
                  <a:pt x="369663" y="1051838"/>
                </a:lnTo>
                <a:lnTo>
                  <a:pt x="433163" y="1061363"/>
                </a:lnTo>
                <a:lnTo>
                  <a:pt x="461738" y="1039138"/>
                </a:lnTo>
                <a:lnTo>
                  <a:pt x="868138" y="670838"/>
                </a:lnTo>
                <a:lnTo>
                  <a:pt x="944338" y="632738"/>
                </a:lnTo>
                <a:lnTo>
                  <a:pt x="1064988" y="597813"/>
                </a:lnTo>
                <a:lnTo>
                  <a:pt x="1233263" y="597813"/>
                </a:lnTo>
                <a:lnTo>
                  <a:pt x="1268188" y="420013"/>
                </a:lnTo>
                <a:lnTo>
                  <a:pt x="1204688" y="407313"/>
                </a:lnTo>
                <a:lnTo>
                  <a:pt x="1166588" y="321588"/>
                </a:lnTo>
                <a:lnTo>
                  <a:pt x="1182463" y="204113"/>
                </a:lnTo>
                <a:lnTo>
                  <a:pt x="420463" y="51713"/>
                </a:lnTo>
                <a:lnTo>
                  <a:pt x="254821" y="122322"/>
                </a:lnTo>
                <a:lnTo>
                  <a:pt x="153267" y="0"/>
                </a:lnTo>
                <a:lnTo>
                  <a:pt x="86360" y="307773"/>
                </a:lnTo>
                <a:lnTo>
                  <a:pt x="2788" y="435638"/>
                </a:lnTo>
                <a:lnTo>
                  <a:pt x="27467" y="479652"/>
                </a:lnTo>
                <a:lnTo>
                  <a:pt x="7883" y="558923"/>
                </a:lnTo>
                <a:cubicBezTo>
                  <a:pt x="15317" y="588660"/>
                  <a:pt x="-5823" y="643796"/>
                  <a:pt x="1611" y="673533"/>
                </a:cubicBezTo>
                <a:cubicBezTo>
                  <a:pt x="1443" y="694036"/>
                  <a:pt x="21841" y="758902"/>
                  <a:pt x="36288" y="801013"/>
                </a:cubicBezTo>
                <a:lnTo>
                  <a:pt x="106138" y="899438"/>
                </a:lnTo>
                <a:lnTo>
                  <a:pt x="172813" y="959763"/>
                </a:lnTo>
                <a:lnTo>
                  <a:pt x="239488" y="100103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9EBFAE7E-850F-D30F-0649-A6A5F4D489B3}"/>
              </a:ext>
            </a:extLst>
          </p:cNvPr>
          <p:cNvSpPr/>
          <p:nvPr/>
        </p:nvSpPr>
        <p:spPr>
          <a:xfrm>
            <a:off x="4120587" y="2316691"/>
            <a:ext cx="447410" cy="325966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447410" h="325966">
                <a:moveTo>
                  <a:pt x="238918" y="0"/>
                </a:moveTo>
                <a:lnTo>
                  <a:pt x="296068" y="27252"/>
                </a:lnTo>
                <a:lnTo>
                  <a:pt x="296632" y="55034"/>
                </a:lnTo>
                <a:lnTo>
                  <a:pt x="447410" y="202141"/>
                </a:lnTo>
                <a:lnTo>
                  <a:pt x="408517" y="303212"/>
                </a:lnTo>
                <a:lnTo>
                  <a:pt x="380206" y="325966"/>
                </a:lnTo>
                <a:lnTo>
                  <a:pt x="21960" y="234685"/>
                </a:lnTo>
                <a:lnTo>
                  <a:pt x="11112" y="176741"/>
                </a:lnTo>
                <a:lnTo>
                  <a:pt x="0" y="143933"/>
                </a:lnTo>
                <a:lnTo>
                  <a:pt x="129646" y="20902"/>
                </a:lnTo>
                <a:lnTo>
                  <a:pt x="223573" y="42333"/>
                </a:lnTo>
                <a:lnTo>
                  <a:pt x="238918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B7853FF2-899B-5F58-39F4-D3E53E4156B8}"/>
              </a:ext>
            </a:extLst>
          </p:cNvPr>
          <p:cNvSpPr txBox="1"/>
          <p:nvPr/>
        </p:nvSpPr>
        <p:spPr>
          <a:xfrm>
            <a:off x="4053970" y="238393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FA886039-96E1-AF0F-CB33-4764D75C04C5}"/>
              </a:ext>
            </a:extLst>
          </p:cNvPr>
          <p:cNvSpPr/>
          <p:nvPr/>
        </p:nvSpPr>
        <p:spPr>
          <a:xfrm>
            <a:off x="3983869" y="2867486"/>
            <a:ext cx="1077610" cy="1499730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54130 w 1777645"/>
              <a:gd name="csY0" fmla="*/ 89612 h 2317589"/>
              <a:gd name="csX1" fmla="*/ 1288472 w 1777645"/>
              <a:gd name="csY1" fmla="*/ 297340 h 2317589"/>
              <a:gd name="csX2" fmla="*/ 1777645 w 1777645"/>
              <a:gd name="csY2" fmla="*/ 380467 h 2317589"/>
              <a:gd name="csX3" fmla="*/ 1752067 w 1777645"/>
              <a:gd name="csY3" fmla="*/ 533933 h 2317589"/>
              <a:gd name="csX4" fmla="*/ 1665743 w 1777645"/>
              <a:gd name="csY4" fmla="*/ 562707 h 2317589"/>
              <a:gd name="csX5" fmla="*/ 1589010 w 1777645"/>
              <a:gd name="csY5" fmla="*/ 601074 h 2317589"/>
              <a:gd name="csX6" fmla="*/ 1497387 w 1777645"/>
              <a:gd name="csY6" fmla="*/ 473158 h 2317589"/>
              <a:gd name="csX7" fmla="*/ 1486699 w 1777645"/>
              <a:gd name="csY7" fmla="*/ 530736 h 2317589"/>
              <a:gd name="csX8" fmla="*/ 1413164 w 1777645"/>
              <a:gd name="csY8" fmla="*/ 805695 h 2317589"/>
              <a:gd name="csX9" fmla="*/ 1341109 w 1777645"/>
              <a:gd name="csY9" fmla="*/ 923697 h 2317589"/>
              <a:gd name="csX10" fmla="*/ 1365206 w 1777645"/>
              <a:gd name="csY10" fmla="*/ 981541 h 2317589"/>
              <a:gd name="csX11" fmla="*/ 1346022 w 1777645"/>
              <a:gd name="csY11" fmla="*/ 1039091 h 2317589"/>
              <a:gd name="csX12" fmla="*/ 1291670 w 1777645"/>
              <a:gd name="csY12" fmla="*/ 1074260 h 2317589"/>
              <a:gd name="csX13" fmla="*/ 1379150 w 1777645"/>
              <a:gd name="csY13" fmla="*/ 1295076 h 2317589"/>
              <a:gd name="csX14" fmla="*/ 1429950 w 1777645"/>
              <a:gd name="csY14" fmla="*/ 1371276 h 2317589"/>
              <a:gd name="csX15" fmla="*/ 1506150 w 1777645"/>
              <a:gd name="csY15" fmla="*/ 1439009 h 2317589"/>
              <a:gd name="csX16" fmla="*/ 1698485 w 1777645"/>
              <a:gd name="csY16" fmla="*/ 1534659 h 2317589"/>
              <a:gd name="csX17" fmla="*/ 1656241 w 1777645"/>
              <a:gd name="csY17" fmla="*/ 1580189 h 2317589"/>
              <a:gd name="csX18" fmla="*/ 1579418 w 1777645"/>
              <a:gd name="csY18" fmla="*/ 1739279 h 2317589"/>
              <a:gd name="csX19" fmla="*/ 1505882 w 1777645"/>
              <a:gd name="csY19" fmla="*/ 1918321 h 2317589"/>
              <a:gd name="csX20" fmla="*/ 1433325 w 1777645"/>
              <a:gd name="csY20" fmla="*/ 2317589 h 2317589"/>
              <a:gd name="csX21" fmla="*/ 653917 w 1777645"/>
              <a:gd name="csY21" fmla="*/ 2161725 h 2317589"/>
              <a:gd name="csX22" fmla="*/ 601074 w 1777645"/>
              <a:gd name="csY22" fmla="*/ 2049407 h 2317589"/>
              <a:gd name="csX23" fmla="*/ 601073 w 1777645"/>
              <a:gd name="csY23" fmla="*/ 1959886 h 2317589"/>
              <a:gd name="csX24" fmla="*/ 684200 w 1777645"/>
              <a:gd name="csY24" fmla="*/ 1825603 h 2317589"/>
              <a:gd name="csX25" fmla="*/ 791990 w 1777645"/>
              <a:gd name="csY25" fmla="*/ 1692920 h 2317589"/>
              <a:gd name="csX26" fmla="*/ 636719 w 1777645"/>
              <a:gd name="csY26" fmla="*/ 1657751 h 2317589"/>
              <a:gd name="csX27" fmla="*/ 658623 w 1777645"/>
              <a:gd name="csY27" fmla="*/ 1541052 h 2317589"/>
              <a:gd name="csX28" fmla="*/ 594680 w 1777645"/>
              <a:gd name="csY28" fmla="*/ 1537854 h 2317589"/>
              <a:gd name="csX29" fmla="*/ 610665 w 1777645"/>
              <a:gd name="csY29" fmla="*/ 1473911 h 2317589"/>
              <a:gd name="csX30" fmla="*/ 486864 w 1777645"/>
              <a:gd name="csY30" fmla="*/ 1447505 h 2317589"/>
              <a:gd name="csX31" fmla="*/ 524017 w 1777645"/>
              <a:gd name="csY31" fmla="*/ 1214642 h 2317589"/>
              <a:gd name="csX32" fmla="*/ 507083 w 1777645"/>
              <a:gd name="csY32" fmla="*/ 1151142 h 2317589"/>
              <a:gd name="csX33" fmla="*/ 494383 w 1777645"/>
              <a:gd name="csY33" fmla="*/ 1142676 h 2317589"/>
              <a:gd name="csX34" fmla="*/ 595983 w 1777645"/>
              <a:gd name="csY34" fmla="*/ 588109 h 2317589"/>
              <a:gd name="csX35" fmla="*/ 1065883 w 1777645"/>
              <a:gd name="csY35" fmla="*/ 672776 h 2317589"/>
              <a:gd name="csX36" fmla="*/ 1264850 w 1777645"/>
              <a:gd name="csY36" fmla="*/ 562709 h 2317589"/>
              <a:gd name="csX37" fmla="*/ 1332583 w 1777645"/>
              <a:gd name="csY37" fmla="*/ 579642 h 2317589"/>
              <a:gd name="csX38" fmla="*/ 1370683 w 1777645"/>
              <a:gd name="csY38" fmla="*/ 473809 h 2317589"/>
              <a:gd name="csX39" fmla="*/ 1336817 w 1777645"/>
              <a:gd name="csY39" fmla="*/ 431476 h 2317589"/>
              <a:gd name="csX40" fmla="*/ 900783 w 1777645"/>
              <a:gd name="csY40" fmla="*/ 156309 h 2317589"/>
              <a:gd name="csX41" fmla="*/ 1061650 w 1777645"/>
              <a:gd name="csY41" fmla="*/ 338342 h 2317589"/>
              <a:gd name="csX42" fmla="*/ 1010850 w 1777645"/>
              <a:gd name="csY42" fmla="*/ 444176 h 2317589"/>
              <a:gd name="csX43" fmla="*/ 989683 w 1777645"/>
              <a:gd name="csY43" fmla="*/ 452642 h 2317589"/>
              <a:gd name="csX44" fmla="*/ 617150 w 1777645"/>
              <a:gd name="csY44" fmla="*/ 363742 h 2317589"/>
              <a:gd name="csX45" fmla="*/ 646783 w 1777645"/>
              <a:gd name="csY45" fmla="*/ 312942 h 2317589"/>
              <a:gd name="csX46" fmla="*/ 621383 w 1777645"/>
              <a:gd name="csY46" fmla="*/ 270609 h 2317589"/>
              <a:gd name="csX47" fmla="*/ 765317 w 1777645"/>
              <a:gd name="csY47" fmla="*/ 130909 h 2317589"/>
              <a:gd name="csX48" fmla="*/ 833050 w 1777645"/>
              <a:gd name="csY48" fmla="*/ 169009 h 2317589"/>
              <a:gd name="csX49" fmla="*/ 862683 w 1777645"/>
              <a:gd name="csY49" fmla="*/ 126676 h 2317589"/>
              <a:gd name="csX50" fmla="*/ 681005 w 1777645"/>
              <a:gd name="csY50" fmla="*/ 79931 h 2317589"/>
              <a:gd name="csX51" fmla="*/ 476384 w 1777645"/>
              <a:gd name="csY51" fmla="*/ 127890 h 2317589"/>
              <a:gd name="csX52" fmla="*/ 0 w 1777645"/>
              <a:gd name="csY52" fmla="*/ 479581 h 2317589"/>
              <a:gd name="csX53" fmla="*/ 441214 w 1777645"/>
              <a:gd name="csY53" fmla="*/ 60746 h 2317589"/>
              <a:gd name="csX54" fmla="*/ 601074 w 1777645"/>
              <a:gd name="csY54" fmla="*/ 9592 h 2317589"/>
              <a:gd name="csX55" fmla="*/ 716173 w 1777645"/>
              <a:gd name="csY55" fmla="*/ 0 h 2317589"/>
              <a:gd name="csX56" fmla="*/ 954130 w 1777645"/>
              <a:gd name="csY56" fmla="*/ 89612 h 2317589"/>
              <a:gd name="csX0" fmla="*/ 512916 w 1336431"/>
              <a:gd name="csY0" fmla="*/ 89612 h 2317589"/>
              <a:gd name="csX1" fmla="*/ 847258 w 1336431"/>
              <a:gd name="csY1" fmla="*/ 297340 h 2317589"/>
              <a:gd name="csX2" fmla="*/ 1336431 w 1336431"/>
              <a:gd name="csY2" fmla="*/ 380467 h 2317589"/>
              <a:gd name="csX3" fmla="*/ 1310853 w 1336431"/>
              <a:gd name="csY3" fmla="*/ 533933 h 2317589"/>
              <a:gd name="csX4" fmla="*/ 1224529 w 1336431"/>
              <a:gd name="csY4" fmla="*/ 562707 h 2317589"/>
              <a:gd name="csX5" fmla="*/ 1147796 w 1336431"/>
              <a:gd name="csY5" fmla="*/ 601074 h 2317589"/>
              <a:gd name="csX6" fmla="*/ 1056173 w 1336431"/>
              <a:gd name="csY6" fmla="*/ 473158 h 2317589"/>
              <a:gd name="csX7" fmla="*/ 1045485 w 1336431"/>
              <a:gd name="csY7" fmla="*/ 530736 h 2317589"/>
              <a:gd name="csX8" fmla="*/ 971950 w 1336431"/>
              <a:gd name="csY8" fmla="*/ 805695 h 2317589"/>
              <a:gd name="csX9" fmla="*/ 899895 w 1336431"/>
              <a:gd name="csY9" fmla="*/ 923697 h 2317589"/>
              <a:gd name="csX10" fmla="*/ 923992 w 1336431"/>
              <a:gd name="csY10" fmla="*/ 981541 h 2317589"/>
              <a:gd name="csX11" fmla="*/ 904808 w 1336431"/>
              <a:gd name="csY11" fmla="*/ 1039091 h 2317589"/>
              <a:gd name="csX12" fmla="*/ 850456 w 1336431"/>
              <a:gd name="csY12" fmla="*/ 1074260 h 2317589"/>
              <a:gd name="csX13" fmla="*/ 937936 w 1336431"/>
              <a:gd name="csY13" fmla="*/ 1295076 h 2317589"/>
              <a:gd name="csX14" fmla="*/ 988736 w 1336431"/>
              <a:gd name="csY14" fmla="*/ 1371276 h 2317589"/>
              <a:gd name="csX15" fmla="*/ 1064936 w 1336431"/>
              <a:gd name="csY15" fmla="*/ 1439009 h 2317589"/>
              <a:gd name="csX16" fmla="*/ 1257271 w 1336431"/>
              <a:gd name="csY16" fmla="*/ 1534659 h 2317589"/>
              <a:gd name="csX17" fmla="*/ 1215027 w 1336431"/>
              <a:gd name="csY17" fmla="*/ 1580189 h 2317589"/>
              <a:gd name="csX18" fmla="*/ 1138204 w 1336431"/>
              <a:gd name="csY18" fmla="*/ 1739279 h 2317589"/>
              <a:gd name="csX19" fmla="*/ 1064668 w 1336431"/>
              <a:gd name="csY19" fmla="*/ 1918321 h 2317589"/>
              <a:gd name="csX20" fmla="*/ 992111 w 1336431"/>
              <a:gd name="csY20" fmla="*/ 2317589 h 2317589"/>
              <a:gd name="csX21" fmla="*/ 212703 w 1336431"/>
              <a:gd name="csY21" fmla="*/ 2161725 h 2317589"/>
              <a:gd name="csX22" fmla="*/ 159860 w 1336431"/>
              <a:gd name="csY22" fmla="*/ 2049407 h 2317589"/>
              <a:gd name="csX23" fmla="*/ 159859 w 1336431"/>
              <a:gd name="csY23" fmla="*/ 1959886 h 2317589"/>
              <a:gd name="csX24" fmla="*/ 242986 w 1336431"/>
              <a:gd name="csY24" fmla="*/ 1825603 h 2317589"/>
              <a:gd name="csX25" fmla="*/ 350776 w 1336431"/>
              <a:gd name="csY25" fmla="*/ 1692920 h 2317589"/>
              <a:gd name="csX26" fmla="*/ 195505 w 1336431"/>
              <a:gd name="csY26" fmla="*/ 1657751 h 2317589"/>
              <a:gd name="csX27" fmla="*/ 217409 w 1336431"/>
              <a:gd name="csY27" fmla="*/ 1541052 h 2317589"/>
              <a:gd name="csX28" fmla="*/ 153466 w 1336431"/>
              <a:gd name="csY28" fmla="*/ 1537854 h 2317589"/>
              <a:gd name="csX29" fmla="*/ 169451 w 1336431"/>
              <a:gd name="csY29" fmla="*/ 1473911 h 2317589"/>
              <a:gd name="csX30" fmla="*/ 45650 w 1336431"/>
              <a:gd name="csY30" fmla="*/ 1447505 h 2317589"/>
              <a:gd name="csX31" fmla="*/ 82803 w 1336431"/>
              <a:gd name="csY31" fmla="*/ 1214642 h 2317589"/>
              <a:gd name="csX32" fmla="*/ 65869 w 1336431"/>
              <a:gd name="csY32" fmla="*/ 1151142 h 2317589"/>
              <a:gd name="csX33" fmla="*/ 53169 w 1336431"/>
              <a:gd name="csY33" fmla="*/ 1142676 h 2317589"/>
              <a:gd name="csX34" fmla="*/ 154769 w 1336431"/>
              <a:gd name="csY34" fmla="*/ 588109 h 2317589"/>
              <a:gd name="csX35" fmla="*/ 624669 w 1336431"/>
              <a:gd name="csY35" fmla="*/ 672776 h 2317589"/>
              <a:gd name="csX36" fmla="*/ 823636 w 1336431"/>
              <a:gd name="csY36" fmla="*/ 562709 h 2317589"/>
              <a:gd name="csX37" fmla="*/ 891369 w 1336431"/>
              <a:gd name="csY37" fmla="*/ 579642 h 2317589"/>
              <a:gd name="csX38" fmla="*/ 929469 w 1336431"/>
              <a:gd name="csY38" fmla="*/ 473809 h 2317589"/>
              <a:gd name="csX39" fmla="*/ 895603 w 1336431"/>
              <a:gd name="csY39" fmla="*/ 431476 h 2317589"/>
              <a:gd name="csX40" fmla="*/ 459569 w 1336431"/>
              <a:gd name="csY40" fmla="*/ 156309 h 2317589"/>
              <a:gd name="csX41" fmla="*/ 620436 w 1336431"/>
              <a:gd name="csY41" fmla="*/ 338342 h 2317589"/>
              <a:gd name="csX42" fmla="*/ 569636 w 1336431"/>
              <a:gd name="csY42" fmla="*/ 444176 h 2317589"/>
              <a:gd name="csX43" fmla="*/ 548469 w 1336431"/>
              <a:gd name="csY43" fmla="*/ 452642 h 2317589"/>
              <a:gd name="csX44" fmla="*/ 175936 w 1336431"/>
              <a:gd name="csY44" fmla="*/ 363742 h 2317589"/>
              <a:gd name="csX45" fmla="*/ 205569 w 1336431"/>
              <a:gd name="csY45" fmla="*/ 312942 h 2317589"/>
              <a:gd name="csX46" fmla="*/ 180169 w 1336431"/>
              <a:gd name="csY46" fmla="*/ 270609 h 2317589"/>
              <a:gd name="csX47" fmla="*/ 324103 w 1336431"/>
              <a:gd name="csY47" fmla="*/ 130909 h 2317589"/>
              <a:gd name="csX48" fmla="*/ 391836 w 1336431"/>
              <a:gd name="csY48" fmla="*/ 169009 h 2317589"/>
              <a:gd name="csX49" fmla="*/ 421469 w 1336431"/>
              <a:gd name="csY49" fmla="*/ 126676 h 2317589"/>
              <a:gd name="csX50" fmla="*/ 239791 w 1336431"/>
              <a:gd name="csY50" fmla="*/ 79931 h 2317589"/>
              <a:gd name="csX51" fmla="*/ 35170 w 1336431"/>
              <a:gd name="csY51" fmla="*/ 127890 h 2317589"/>
              <a:gd name="csX52" fmla="*/ 0 w 1336431"/>
              <a:gd name="csY52" fmla="*/ 60746 h 2317589"/>
              <a:gd name="csX53" fmla="*/ 159860 w 1336431"/>
              <a:gd name="csY53" fmla="*/ 9592 h 2317589"/>
              <a:gd name="csX54" fmla="*/ 274959 w 1336431"/>
              <a:gd name="csY54" fmla="*/ 0 h 2317589"/>
              <a:gd name="csX55" fmla="*/ 512916 w 1336431"/>
              <a:gd name="csY55" fmla="*/ 89612 h 2317589"/>
              <a:gd name="csX0" fmla="*/ 477746 w 1301261"/>
              <a:gd name="csY0" fmla="*/ 89612 h 2317589"/>
              <a:gd name="csX1" fmla="*/ 812088 w 1301261"/>
              <a:gd name="csY1" fmla="*/ 297340 h 2317589"/>
              <a:gd name="csX2" fmla="*/ 1301261 w 1301261"/>
              <a:gd name="csY2" fmla="*/ 380467 h 2317589"/>
              <a:gd name="csX3" fmla="*/ 1275683 w 1301261"/>
              <a:gd name="csY3" fmla="*/ 533933 h 2317589"/>
              <a:gd name="csX4" fmla="*/ 1189359 w 1301261"/>
              <a:gd name="csY4" fmla="*/ 562707 h 2317589"/>
              <a:gd name="csX5" fmla="*/ 1112626 w 1301261"/>
              <a:gd name="csY5" fmla="*/ 601074 h 2317589"/>
              <a:gd name="csX6" fmla="*/ 1021003 w 1301261"/>
              <a:gd name="csY6" fmla="*/ 473158 h 2317589"/>
              <a:gd name="csX7" fmla="*/ 1010315 w 1301261"/>
              <a:gd name="csY7" fmla="*/ 530736 h 2317589"/>
              <a:gd name="csX8" fmla="*/ 936780 w 1301261"/>
              <a:gd name="csY8" fmla="*/ 805695 h 2317589"/>
              <a:gd name="csX9" fmla="*/ 864725 w 1301261"/>
              <a:gd name="csY9" fmla="*/ 923697 h 2317589"/>
              <a:gd name="csX10" fmla="*/ 888822 w 1301261"/>
              <a:gd name="csY10" fmla="*/ 981541 h 2317589"/>
              <a:gd name="csX11" fmla="*/ 869638 w 1301261"/>
              <a:gd name="csY11" fmla="*/ 1039091 h 2317589"/>
              <a:gd name="csX12" fmla="*/ 815286 w 1301261"/>
              <a:gd name="csY12" fmla="*/ 1074260 h 2317589"/>
              <a:gd name="csX13" fmla="*/ 902766 w 1301261"/>
              <a:gd name="csY13" fmla="*/ 1295076 h 2317589"/>
              <a:gd name="csX14" fmla="*/ 953566 w 1301261"/>
              <a:gd name="csY14" fmla="*/ 1371276 h 2317589"/>
              <a:gd name="csX15" fmla="*/ 1029766 w 1301261"/>
              <a:gd name="csY15" fmla="*/ 1439009 h 2317589"/>
              <a:gd name="csX16" fmla="*/ 1222101 w 1301261"/>
              <a:gd name="csY16" fmla="*/ 1534659 h 2317589"/>
              <a:gd name="csX17" fmla="*/ 1179857 w 1301261"/>
              <a:gd name="csY17" fmla="*/ 1580189 h 2317589"/>
              <a:gd name="csX18" fmla="*/ 1103034 w 1301261"/>
              <a:gd name="csY18" fmla="*/ 1739279 h 2317589"/>
              <a:gd name="csX19" fmla="*/ 1029498 w 1301261"/>
              <a:gd name="csY19" fmla="*/ 1918321 h 2317589"/>
              <a:gd name="csX20" fmla="*/ 956941 w 1301261"/>
              <a:gd name="csY20" fmla="*/ 2317589 h 2317589"/>
              <a:gd name="csX21" fmla="*/ 177533 w 1301261"/>
              <a:gd name="csY21" fmla="*/ 2161725 h 2317589"/>
              <a:gd name="csX22" fmla="*/ 124690 w 1301261"/>
              <a:gd name="csY22" fmla="*/ 2049407 h 2317589"/>
              <a:gd name="csX23" fmla="*/ 124689 w 1301261"/>
              <a:gd name="csY23" fmla="*/ 1959886 h 2317589"/>
              <a:gd name="csX24" fmla="*/ 207816 w 1301261"/>
              <a:gd name="csY24" fmla="*/ 1825603 h 2317589"/>
              <a:gd name="csX25" fmla="*/ 315606 w 1301261"/>
              <a:gd name="csY25" fmla="*/ 1692920 h 2317589"/>
              <a:gd name="csX26" fmla="*/ 160335 w 1301261"/>
              <a:gd name="csY26" fmla="*/ 1657751 h 2317589"/>
              <a:gd name="csX27" fmla="*/ 182239 w 1301261"/>
              <a:gd name="csY27" fmla="*/ 1541052 h 2317589"/>
              <a:gd name="csX28" fmla="*/ 118296 w 1301261"/>
              <a:gd name="csY28" fmla="*/ 1537854 h 2317589"/>
              <a:gd name="csX29" fmla="*/ 134281 w 1301261"/>
              <a:gd name="csY29" fmla="*/ 1473911 h 2317589"/>
              <a:gd name="csX30" fmla="*/ 10480 w 1301261"/>
              <a:gd name="csY30" fmla="*/ 1447505 h 2317589"/>
              <a:gd name="csX31" fmla="*/ 47633 w 1301261"/>
              <a:gd name="csY31" fmla="*/ 1214642 h 2317589"/>
              <a:gd name="csX32" fmla="*/ 30699 w 1301261"/>
              <a:gd name="csY32" fmla="*/ 1151142 h 2317589"/>
              <a:gd name="csX33" fmla="*/ 17999 w 1301261"/>
              <a:gd name="csY33" fmla="*/ 1142676 h 2317589"/>
              <a:gd name="csX34" fmla="*/ 119599 w 1301261"/>
              <a:gd name="csY34" fmla="*/ 588109 h 2317589"/>
              <a:gd name="csX35" fmla="*/ 589499 w 1301261"/>
              <a:gd name="csY35" fmla="*/ 672776 h 2317589"/>
              <a:gd name="csX36" fmla="*/ 788466 w 1301261"/>
              <a:gd name="csY36" fmla="*/ 562709 h 2317589"/>
              <a:gd name="csX37" fmla="*/ 856199 w 1301261"/>
              <a:gd name="csY37" fmla="*/ 579642 h 2317589"/>
              <a:gd name="csX38" fmla="*/ 894299 w 1301261"/>
              <a:gd name="csY38" fmla="*/ 473809 h 2317589"/>
              <a:gd name="csX39" fmla="*/ 860433 w 1301261"/>
              <a:gd name="csY39" fmla="*/ 431476 h 2317589"/>
              <a:gd name="csX40" fmla="*/ 424399 w 1301261"/>
              <a:gd name="csY40" fmla="*/ 156309 h 2317589"/>
              <a:gd name="csX41" fmla="*/ 585266 w 1301261"/>
              <a:gd name="csY41" fmla="*/ 338342 h 2317589"/>
              <a:gd name="csX42" fmla="*/ 534466 w 1301261"/>
              <a:gd name="csY42" fmla="*/ 444176 h 2317589"/>
              <a:gd name="csX43" fmla="*/ 513299 w 1301261"/>
              <a:gd name="csY43" fmla="*/ 452642 h 2317589"/>
              <a:gd name="csX44" fmla="*/ 140766 w 1301261"/>
              <a:gd name="csY44" fmla="*/ 363742 h 2317589"/>
              <a:gd name="csX45" fmla="*/ 170399 w 1301261"/>
              <a:gd name="csY45" fmla="*/ 312942 h 2317589"/>
              <a:gd name="csX46" fmla="*/ 144999 w 1301261"/>
              <a:gd name="csY46" fmla="*/ 270609 h 2317589"/>
              <a:gd name="csX47" fmla="*/ 288933 w 1301261"/>
              <a:gd name="csY47" fmla="*/ 130909 h 2317589"/>
              <a:gd name="csX48" fmla="*/ 356666 w 1301261"/>
              <a:gd name="csY48" fmla="*/ 169009 h 2317589"/>
              <a:gd name="csX49" fmla="*/ 386299 w 1301261"/>
              <a:gd name="csY49" fmla="*/ 126676 h 2317589"/>
              <a:gd name="csX50" fmla="*/ 204621 w 1301261"/>
              <a:gd name="csY50" fmla="*/ 79931 h 2317589"/>
              <a:gd name="csX51" fmla="*/ 0 w 1301261"/>
              <a:gd name="csY51" fmla="*/ 127890 h 2317589"/>
              <a:gd name="csX52" fmla="*/ 124690 w 1301261"/>
              <a:gd name="csY52" fmla="*/ 9592 h 2317589"/>
              <a:gd name="csX53" fmla="*/ 239789 w 1301261"/>
              <a:gd name="csY53" fmla="*/ 0 h 2317589"/>
              <a:gd name="csX54" fmla="*/ 477746 w 1301261"/>
              <a:gd name="csY54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114210 w 1290781"/>
              <a:gd name="csY51" fmla="*/ 9592 h 2317589"/>
              <a:gd name="csX52" fmla="*/ 229309 w 1290781"/>
              <a:gd name="csY52" fmla="*/ 0 h 2317589"/>
              <a:gd name="csX53" fmla="*/ 467266 w 1290781"/>
              <a:gd name="csY53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229309 w 1290781"/>
              <a:gd name="csY51" fmla="*/ 0 h 2317589"/>
              <a:gd name="csX52" fmla="*/ 467266 w 1290781"/>
              <a:gd name="csY52" fmla="*/ 89612 h 2317589"/>
              <a:gd name="csX0" fmla="*/ 467266 w 1290781"/>
              <a:gd name="csY0" fmla="*/ 9681 h 2237658"/>
              <a:gd name="csX1" fmla="*/ 801608 w 1290781"/>
              <a:gd name="csY1" fmla="*/ 217409 h 2237658"/>
              <a:gd name="csX2" fmla="*/ 1290781 w 1290781"/>
              <a:gd name="csY2" fmla="*/ 300536 h 2237658"/>
              <a:gd name="csX3" fmla="*/ 1265203 w 1290781"/>
              <a:gd name="csY3" fmla="*/ 454002 h 2237658"/>
              <a:gd name="csX4" fmla="*/ 1178879 w 1290781"/>
              <a:gd name="csY4" fmla="*/ 482776 h 2237658"/>
              <a:gd name="csX5" fmla="*/ 1102146 w 1290781"/>
              <a:gd name="csY5" fmla="*/ 521143 h 2237658"/>
              <a:gd name="csX6" fmla="*/ 1010523 w 1290781"/>
              <a:gd name="csY6" fmla="*/ 393227 h 2237658"/>
              <a:gd name="csX7" fmla="*/ 999835 w 1290781"/>
              <a:gd name="csY7" fmla="*/ 450805 h 2237658"/>
              <a:gd name="csX8" fmla="*/ 926300 w 1290781"/>
              <a:gd name="csY8" fmla="*/ 725764 h 2237658"/>
              <a:gd name="csX9" fmla="*/ 854245 w 1290781"/>
              <a:gd name="csY9" fmla="*/ 843766 h 2237658"/>
              <a:gd name="csX10" fmla="*/ 878342 w 1290781"/>
              <a:gd name="csY10" fmla="*/ 901610 h 2237658"/>
              <a:gd name="csX11" fmla="*/ 859158 w 1290781"/>
              <a:gd name="csY11" fmla="*/ 959160 h 2237658"/>
              <a:gd name="csX12" fmla="*/ 804806 w 1290781"/>
              <a:gd name="csY12" fmla="*/ 994329 h 2237658"/>
              <a:gd name="csX13" fmla="*/ 892286 w 1290781"/>
              <a:gd name="csY13" fmla="*/ 1215145 h 2237658"/>
              <a:gd name="csX14" fmla="*/ 943086 w 1290781"/>
              <a:gd name="csY14" fmla="*/ 1291345 h 2237658"/>
              <a:gd name="csX15" fmla="*/ 1019286 w 1290781"/>
              <a:gd name="csY15" fmla="*/ 1359078 h 2237658"/>
              <a:gd name="csX16" fmla="*/ 1211621 w 1290781"/>
              <a:gd name="csY16" fmla="*/ 1454728 h 2237658"/>
              <a:gd name="csX17" fmla="*/ 1169377 w 1290781"/>
              <a:gd name="csY17" fmla="*/ 1500258 h 2237658"/>
              <a:gd name="csX18" fmla="*/ 1092554 w 1290781"/>
              <a:gd name="csY18" fmla="*/ 1659348 h 2237658"/>
              <a:gd name="csX19" fmla="*/ 1019018 w 1290781"/>
              <a:gd name="csY19" fmla="*/ 1838390 h 2237658"/>
              <a:gd name="csX20" fmla="*/ 946461 w 1290781"/>
              <a:gd name="csY20" fmla="*/ 2237658 h 2237658"/>
              <a:gd name="csX21" fmla="*/ 167053 w 1290781"/>
              <a:gd name="csY21" fmla="*/ 2081794 h 2237658"/>
              <a:gd name="csX22" fmla="*/ 114210 w 1290781"/>
              <a:gd name="csY22" fmla="*/ 1969476 h 2237658"/>
              <a:gd name="csX23" fmla="*/ 114209 w 1290781"/>
              <a:gd name="csY23" fmla="*/ 1879955 h 2237658"/>
              <a:gd name="csX24" fmla="*/ 197336 w 1290781"/>
              <a:gd name="csY24" fmla="*/ 1745672 h 2237658"/>
              <a:gd name="csX25" fmla="*/ 305126 w 1290781"/>
              <a:gd name="csY25" fmla="*/ 1612989 h 2237658"/>
              <a:gd name="csX26" fmla="*/ 149855 w 1290781"/>
              <a:gd name="csY26" fmla="*/ 1577820 h 2237658"/>
              <a:gd name="csX27" fmla="*/ 171759 w 1290781"/>
              <a:gd name="csY27" fmla="*/ 1461121 h 2237658"/>
              <a:gd name="csX28" fmla="*/ 107816 w 1290781"/>
              <a:gd name="csY28" fmla="*/ 1457923 h 2237658"/>
              <a:gd name="csX29" fmla="*/ 123801 w 1290781"/>
              <a:gd name="csY29" fmla="*/ 1393980 h 2237658"/>
              <a:gd name="csX30" fmla="*/ 0 w 1290781"/>
              <a:gd name="csY30" fmla="*/ 1367574 h 2237658"/>
              <a:gd name="csX31" fmla="*/ 37153 w 1290781"/>
              <a:gd name="csY31" fmla="*/ 1134711 h 2237658"/>
              <a:gd name="csX32" fmla="*/ 20219 w 1290781"/>
              <a:gd name="csY32" fmla="*/ 1071211 h 2237658"/>
              <a:gd name="csX33" fmla="*/ 7519 w 1290781"/>
              <a:gd name="csY33" fmla="*/ 1062745 h 2237658"/>
              <a:gd name="csX34" fmla="*/ 109119 w 1290781"/>
              <a:gd name="csY34" fmla="*/ 508178 h 2237658"/>
              <a:gd name="csX35" fmla="*/ 579019 w 1290781"/>
              <a:gd name="csY35" fmla="*/ 592845 h 2237658"/>
              <a:gd name="csX36" fmla="*/ 777986 w 1290781"/>
              <a:gd name="csY36" fmla="*/ 482778 h 2237658"/>
              <a:gd name="csX37" fmla="*/ 845719 w 1290781"/>
              <a:gd name="csY37" fmla="*/ 499711 h 2237658"/>
              <a:gd name="csX38" fmla="*/ 883819 w 1290781"/>
              <a:gd name="csY38" fmla="*/ 393878 h 2237658"/>
              <a:gd name="csX39" fmla="*/ 849953 w 1290781"/>
              <a:gd name="csY39" fmla="*/ 351545 h 2237658"/>
              <a:gd name="csX40" fmla="*/ 413919 w 1290781"/>
              <a:gd name="csY40" fmla="*/ 76378 h 2237658"/>
              <a:gd name="csX41" fmla="*/ 574786 w 1290781"/>
              <a:gd name="csY41" fmla="*/ 258411 h 2237658"/>
              <a:gd name="csX42" fmla="*/ 523986 w 1290781"/>
              <a:gd name="csY42" fmla="*/ 364245 h 2237658"/>
              <a:gd name="csX43" fmla="*/ 502819 w 1290781"/>
              <a:gd name="csY43" fmla="*/ 372711 h 2237658"/>
              <a:gd name="csX44" fmla="*/ 130286 w 1290781"/>
              <a:gd name="csY44" fmla="*/ 283811 h 2237658"/>
              <a:gd name="csX45" fmla="*/ 159919 w 1290781"/>
              <a:gd name="csY45" fmla="*/ 233011 h 2237658"/>
              <a:gd name="csX46" fmla="*/ 134519 w 1290781"/>
              <a:gd name="csY46" fmla="*/ 190678 h 2237658"/>
              <a:gd name="csX47" fmla="*/ 278453 w 1290781"/>
              <a:gd name="csY47" fmla="*/ 50978 h 2237658"/>
              <a:gd name="csX48" fmla="*/ 346186 w 1290781"/>
              <a:gd name="csY48" fmla="*/ 89078 h 2237658"/>
              <a:gd name="csX49" fmla="*/ 375819 w 1290781"/>
              <a:gd name="csY49" fmla="*/ 46745 h 2237658"/>
              <a:gd name="csX50" fmla="*/ 194141 w 1290781"/>
              <a:gd name="csY50" fmla="*/ 0 h 2237658"/>
              <a:gd name="csX51" fmla="*/ 467266 w 1290781"/>
              <a:gd name="csY51" fmla="*/ 9681 h 2237658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278453 w 1290781"/>
              <a:gd name="csY47" fmla="*/ 41297 h 2227977"/>
              <a:gd name="csX48" fmla="*/ 346186 w 1290781"/>
              <a:gd name="csY48" fmla="*/ 79397 h 2227977"/>
              <a:gd name="csX49" fmla="*/ 375819 w 1290781"/>
              <a:gd name="csY49" fmla="*/ 37064 h 2227977"/>
              <a:gd name="csX50" fmla="*/ 467266 w 1290781"/>
              <a:gd name="csY50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346186 w 1290781"/>
              <a:gd name="csY47" fmla="*/ 79397 h 2227977"/>
              <a:gd name="csX48" fmla="*/ 375819 w 1290781"/>
              <a:gd name="csY48" fmla="*/ 37064 h 2227977"/>
              <a:gd name="csX49" fmla="*/ 467266 w 1290781"/>
              <a:gd name="csY49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346186 w 1290781"/>
              <a:gd name="csY46" fmla="*/ 79397 h 2227977"/>
              <a:gd name="csX47" fmla="*/ 375819 w 1290781"/>
              <a:gd name="csY47" fmla="*/ 37064 h 2227977"/>
              <a:gd name="csX48" fmla="*/ 467266 w 1290781"/>
              <a:gd name="csY48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346186 w 1290781"/>
              <a:gd name="csY45" fmla="*/ 79397 h 2227977"/>
              <a:gd name="csX46" fmla="*/ 375819 w 1290781"/>
              <a:gd name="csY46" fmla="*/ 37064 h 2227977"/>
              <a:gd name="csX47" fmla="*/ 467266 w 1290781"/>
              <a:gd name="csY47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346186 w 1290781"/>
              <a:gd name="csY44" fmla="*/ 79397 h 2227977"/>
              <a:gd name="csX45" fmla="*/ 375819 w 1290781"/>
              <a:gd name="csY45" fmla="*/ 37064 h 2227977"/>
              <a:gd name="csX46" fmla="*/ 467266 w 1290781"/>
              <a:gd name="csY46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346186 w 1290781"/>
              <a:gd name="csY43" fmla="*/ 79397 h 2227977"/>
              <a:gd name="csX44" fmla="*/ 375819 w 1290781"/>
              <a:gd name="csY44" fmla="*/ 37064 h 2227977"/>
              <a:gd name="csX45" fmla="*/ 467266 w 1290781"/>
              <a:gd name="csY45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346186 w 1290781"/>
              <a:gd name="csY42" fmla="*/ 79397 h 2227977"/>
              <a:gd name="csX43" fmla="*/ 375819 w 1290781"/>
              <a:gd name="csY43" fmla="*/ 37064 h 2227977"/>
              <a:gd name="csX44" fmla="*/ 467266 w 1290781"/>
              <a:gd name="csY44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46186 w 1290781"/>
              <a:gd name="csY41" fmla="*/ 79397 h 2227977"/>
              <a:gd name="csX42" fmla="*/ 375819 w 1290781"/>
              <a:gd name="csY42" fmla="*/ 37064 h 2227977"/>
              <a:gd name="csX43" fmla="*/ 467266 w 1290781"/>
              <a:gd name="csY43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75819 w 1290781"/>
              <a:gd name="csY41" fmla="*/ 37064 h 2227977"/>
              <a:gd name="csX42" fmla="*/ 467266 w 1290781"/>
              <a:gd name="csY42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467266 w 1290781"/>
              <a:gd name="csY41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67266 w 1290781"/>
              <a:gd name="csY40" fmla="*/ 0 h 2227977"/>
              <a:gd name="csX0" fmla="*/ 849953 w 1290781"/>
              <a:gd name="csY0" fmla="*/ 134136 h 2020249"/>
              <a:gd name="csX1" fmla="*/ 801608 w 1290781"/>
              <a:gd name="csY1" fmla="*/ 0 h 2020249"/>
              <a:gd name="csX2" fmla="*/ 1290781 w 1290781"/>
              <a:gd name="csY2" fmla="*/ 83127 h 2020249"/>
              <a:gd name="csX3" fmla="*/ 1265203 w 1290781"/>
              <a:gd name="csY3" fmla="*/ 236593 h 2020249"/>
              <a:gd name="csX4" fmla="*/ 1178879 w 1290781"/>
              <a:gd name="csY4" fmla="*/ 265367 h 2020249"/>
              <a:gd name="csX5" fmla="*/ 1102146 w 1290781"/>
              <a:gd name="csY5" fmla="*/ 303734 h 2020249"/>
              <a:gd name="csX6" fmla="*/ 1010523 w 1290781"/>
              <a:gd name="csY6" fmla="*/ 175818 h 2020249"/>
              <a:gd name="csX7" fmla="*/ 999835 w 1290781"/>
              <a:gd name="csY7" fmla="*/ 233396 h 2020249"/>
              <a:gd name="csX8" fmla="*/ 926300 w 1290781"/>
              <a:gd name="csY8" fmla="*/ 508355 h 2020249"/>
              <a:gd name="csX9" fmla="*/ 854245 w 1290781"/>
              <a:gd name="csY9" fmla="*/ 626357 h 2020249"/>
              <a:gd name="csX10" fmla="*/ 878342 w 1290781"/>
              <a:gd name="csY10" fmla="*/ 684201 h 2020249"/>
              <a:gd name="csX11" fmla="*/ 859158 w 1290781"/>
              <a:gd name="csY11" fmla="*/ 741751 h 2020249"/>
              <a:gd name="csX12" fmla="*/ 804806 w 1290781"/>
              <a:gd name="csY12" fmla="*/ 776920 h 2020249"/>
              <a:gd name="csX13" fmla="*/ 892286 w 1290781"/>
              <a:gd name="csY13" fmla="*/ 997736 h 2020249"/>
              <a:gd name="csX14" fmla="*/ 943086 w 1290781"/>
              <a:gd name="csY14" fmla="*/ 1073936 h 2020249"/>
              <a:gd name="csX15" fmla="*/ 1019286 w 1290781"/>
              <a:gd name="csY15" fmla="*/ 1141669 h 2020249"/>
              <a:gd name="csX16" fmla="*/ 1211621 w 1290781"/>
              <a:gd name="csY16" fmla="*/ 1237319 h 2020249"/>
              <a:gd name="csX17" fmla="*/ 1169377 w 1290781"/>
              <a:gd name="csY17" fmla="*/ 1282849 h 2020249"/>
              <a:gd name="csX18" fmla="*/ 1092554 w 1290781"/>
              <a:gd name="csY18" fmla="*/ 1441939 h 2020249"/>
              <a:gd name="csX19" fmla="*/ 1019018 w 1290781"/>
              <a:gd name="csY19" fmla="*/ 1620981 h 2020249"/>
              <a:gd name="csX20" fmla="*/ 946461 w 1290781"/>
              <a:gd name="csY20" fmla="*/ 2020249 h 2020249"/>
              <a:gd name="csX21" fmla="*/ 167053 w 1290781"/>
              <a:gd name="csY21" fmla="*/ 1864385 h 2020249"/>
              <a:gd name="csX22" fmla="*/ 114210 w 1290781"/>
              <a:gd name="csY22" fmla="*/ 1752067 h 2020249"/>
              <a:gd name="csX23" fmla="*/ 114209 w 1290781"/>
              <a:gd name="csY23" fmla="*/ 1662546 h 2020249"/>
              <a:gd name="csX24" fmla="*/ 197336 w 1290781"/>
              <a:gd name="csY24" fmla="*/ 1528263 h 2020249"/>
              <a:gd name="csX25" fmla="*/ 305126 w 1290781"/>
              <a:gd name="csY25" fmla="*/ 1395580 h 2020249"/>
              <a:gd name="csX26" fmla="*/ 149855 w 1290781"/>
              <a:gd name="csY26" fmla="*/ 1360411 h 2020249"/>
              <a:gd name="csX27" fmla="*/ 171759 w 1290781"/>
              <a:gd name="csY27" fmla="*/ 1243712 h 2020249"/>
              <a:gd name="csX28" fmla="*/ 107816 w 1290781"/>
              <a:gd name="csY28" fmla="*/ 1240514 h 2020249"/>
              <a:gd name="csX29" fmla="*/ 123801 w 1290781"/>
              <a:gd name="csY29" fmla="*/ 1176571 h 2020249"/>
              <a:gd name="csX30" fmla="*/ 0 w 1290781"/>
              <a:gd name="csY30" fmla="*/ 1150165 h 2020249"/>
              <a:gd name="csX31" fmla="*/ 37153 w 1290781"/>
              <a:gd name="csY31" fmla="*/ 917302 h 2020249"/>
              <a:gd name="csX32" fmla="*/ 20219 w 1290781"/>
              <a:gd name="csY32" fmla="*/ 853802 h 2020249"/>
              <a:gd name="csX33" fmla="*/ 7519 w 1290781"/>
              <a:gd name="csY33" fmla="*/ 845336 h 2020249"/>
              <a:gd name="csX34" fmla="*/ 109119 w 1290781"/>
              <a:gd name="csY34" fmla="*/ 290769 h 2020249"/>
              <a:gd name="csX35" fmla="*/ 579019 w 1290781"/>
              <a:gd name="csY35" fmla="*/ 375436 h 2020249"/>
              <a:gd name="csX36" fmla="*/ 777986 w 1290781"/>
              <a:gd name="csY36" fmla="*/ 265369 h 2020249"/>
              <a:gd name="csX37" fmla="*/ 845719 w 1290781"/>
              <a:gd name="csY37" fmla="*/ 282302 h 2020249"/>
              <a:gd name="csX38" fmla="*/ 883819 w 1290781"/>
              <a:gd name="csY38" fmla="*/ 176469 h 2020249"/>
              <a:gd name="csX39" fmla="*/ 849953 w 1290781"/>
              <a:gd name="csY39" fmla="*/ 134136 h 2020249"/>
              <a:gd name="csX0" fmla="*/ 849953 w 1290781"/>
              <a:gd name="csY0" fmla="*/ 51009 h 1937122"/>
              <a:gd name="csX1" fmla="*/ 1290781 w 1290781"/>
              <a:gd name="csY1" fmla="*/ 0 h 1937122"/>
              <a:gd name="csX2" fmla="*/ 1265203 w 1290781"/>
              <a:gd name="csY2" fmla="*/ 153466 h 1937122"/>
              <a:gd name="csX3" fmla="*/ 1178879 w 1290781"/>
              <a:gd name="csY3" fmla="*/ 182240 h 1937122"/>
              <a:gd name="csX4" fmla="*/ 1102146 w 1290781"/>
              <a:gd name="csY4" fmla="*/ 220607 h 1937122"/>
              <a:gd name="csX5" fmla="*/ 1010523 w 1290781"/>
              <a:gd name="csY5" fmla="*/ 92691 h 1937122"/>
              <a:gd name="csX6" fmla="*/ 999835 w 1290781"/>
              <a:gd name="csY6" fmla="*/ 150269 h 1937122"/>
              <a:gd name="csX7" fmla="*/ 926300 w 1290781"/>
              <a:gd name="csY7" fmla="*/ 425228 h 1937122"/>
              <a:gd name="csX8" fmla="*/ 854245 w 1290781"/>
              <a:gd name="csY8" fmla="*/ 543230 h 1937122"/>
              <a:gd name="csX9" fmla="*/ 878342 w 1290781"/>
              <a:gd name="csY9" fmla="*/ 601074 h 1937122"/>
              <a:gd name="csX10" fmla="*/ 859158 w 1290781"/>
              <a:gd name="csY10" fmla="*/ 658624 h 1937122"/>
              <a:gd name="csX11" fmla="*/ 804806 w 1290781"/>
              <a:gd name="csY11" fmla="*/ 693793 h 1937122"/>
              <a:gd name="csX12" fmla="*/ 892286 w 1290781"/>
              <a:gd name="csY12" fmla="*/ 914609 h 1937122"/>
              <a:gd name="csX13" fmla="*/ 943086 w 1290781"/>
              <a:gd name="csY13" fmla="*/ 990809 h 1937122"/>
              <a:gd name="csX14" fmla="*/ 1019286 w 1290781"/>
              <a:gd name="csY14" fmla="*/ 1058542 h 1937122"/>
              <a:gd name="csX15" fmla="*/ 1211621 w 1290781"/>
              <a:gd name="csY15" fmla="*/ 1154192 h 1937122"/>
              <a:gd name="csX16" fmla="*/ 1169377 w 1290781"/>
              <a:gd name="csY16" fmla="*/ 1199722 h 1937122"/>
              <a:gd name="csX17" fmla="*/ 1092554 w 1290781"/>
              <a:gd name="csY17" fmla="*/ 1358812 h 1937122"/>
              <a:gd name="csX18" fmla="*/ 1019018 w 1290781"/>
              <a:gd name="csY18" fmla="*/ 1537854 h 1937122"/>
              <a:gd name="csX19" fmla="*/ 946461 w 1290781"/>
              <a:gd name="csY19" fmla="*/ 1937122 h 1937122"/>
              <a:gd name="csX20" fmla="*/ 167053 w 1290781"/>
              <a:gd name="csY20" fmla="*/ 1781258 h 1937122"/>
              <a:gd name="csX21" fmla="*/ 114210 w 1290781"/>
              <a:gd name="csY21" fmla="*/ 1668940 h 1937122"/>
              <a:gd name="csX22" fmla="*/ 114209 w 1290781"/>
              <a:gd name="csY22" fmla="*/ 1579419 h 1937122"/>
              <a:gd name="csX23" fmla="*/ 197336 w 1290781"/>
              <a:gd name="csY23" fmla="*/ 1445136 h 1937122"/>
              <a:gd name="csX24" fmla="*/ 305126 w 1290781"/>
              <a:gd name="csY24" fmla="*/ 1312453 h 1937122"/>
              <a:gd name="csX25" fmla="*/ 149855 w 1290781"/>
              <a:gd name="csY25" fmla="*/ 1277284 h 1937122"/>
              <a:gd name="csX26" fmla="*/ 171759 w 1290781"/>
              <a:gd name="csY26" fmla="*/ 1160585 h 1937122"/>
              <a:gd name="csX27" fmla="*/ 107816 w 1290781"/>
              <a:gd name="csY27" fmla="*/ 1157387 h 1937122"/>
              <a:gd name="csX28" fmla="*/ 123801 w 1290781"/>
              <a:gd name="csY28" fmla="*/ 1093444 h 1937122"/>
              <a:gd name="csX29" fmla="*/ 0 w 1290781"/>
              <a:gd name="csY29" fmla="*/ 1067038 h 1937122"/>
              <a:gd name="csX30" fmla="*/ 37153 w 1290781"/>
              <a:gd name="csY30" fmla="*/ 834175 h 1937122"/>
              <a:gd name="csX31" fmla="*/ 20219 w 1290781"/>
              <a:gd name="csY31" fmla="*/ 770675 h 1937122"/>
              <a:gd name="csX32" fmla="*/ 7519 w 1290781"/>
              <a:gd name="csY32" fmla="*/ 762209 h 1937122"/>
              <a:gd name="csX33" fmla="*/ 109119 w 1290781"/>
              <a:gd name="csY33" fmla="*/ 207642 h 1937122"/>
              <a:gd name="csX34" fmla="*/ 579019 w 1290781"/>
              <a:gd name="csY34" fmla="*/ 292309 h 1937122"/>
              <a:gd name="csX35" fmla="*/ 777986 w 1290781"/>
              <a:gd name="csY35" fmla="*/ 182242 h 1937122"/>
              <a:gd name="csX36" fmla="*/ 845719 w 1290781"/>
              <a:gd name="csY36" fmla="*/ 199175 h 1937122"/>
              <a:gd name="csX37" fmla="*/ 883819 w 1290781"/>
              <a:gd name="csY37" fmla="*/ 93342 h 1937122"/>
              <a:gd name="csX38" fmla="*/ 849953 w 1290781"/>
              <a:gd name="csY38" fmla="*/ 51009 h 1937122"/>
              <a:gd name="csX0" fmla="*/ 900955 w 1290781"/>
              <a:gd name="csY0" fmla="*/ 0 h 1940758"/>
              <a:gd name="csX1" fmla="*/ 1290781 w 1290781"/>
              <a:gd name="csY1" fmla="*/ 3636 h 1940758"/>
              <a:gd name="csX2" fmla="*/ 1265203 w 1290781"/>
              <a:gd name="csY2" fmla="*/ 157102 h 1940758"/>
              <a:gd name="csX3" fmla="*/ 1178879 w 1290781"/>
              <a:gd name="csY3" fmla="*/ 185876 h 1940758"/>
              <a:gd name="csX4" fmla="*/ 1102146 w 1290781"/>
              <a:gd name="csY4" fmla="*/ 224243 h 1940758"/>
              <a:gd name="csX5" fmla="*/ 1010523 w 1290781"/>
              <a:gd name="csY5" fmla="*/ 96327 h 1940758"/>
              <a:gd name="csX6" fmla="*/ 999835 w 1290781"/>
              <a:gd name="csY6" fmla="*/ 153905 h 1940758"/>
              <a:gd name="csX7" fmla="*/ 926300 w 1290781"/>
              <a:gd name="csY7" fmla="*/ 428864 h 1940758"/>
              <a:gd name="csX8" fmla="*/ 854245 w 1290781"/>
              <a:gd name="csY8" fmla="*/ 546866 h 1940758"/>
              <a:gd name="csX9" fmla="*/ 878342 w 1290781"/>
              <a:gd name="csY9" fmla="*/ 604710 h 1940758"/>
              <a:gd name="csX10" fmla="*/ 859158 w 1290781"/>
              <a:gd name="csY10" fmla="*/ 662260 h 1940758"/>
              <a:gd name="csX11" fmla="*/ 804806 w 1290781"/>
              <a:gd name="csY11" fmla="*/ 697429 h 1940758"/>
              <a:gd name="csX12" fmla="*/ 892286 w 1290781"/>
              <a:gd name="csY12" fmla="*/ 918245 h 1940758"/>
              <a:gd name="csX13" fmla="*/ 943086 w 1290781"/>
              <a:gd name="csY13" fmla="*/ 994445 h 1940758"/>
              <a:gd name="csX14" fmla="*/ 1019286 w 1290781"/>
              <a:gd name="csY14" fmla="*/ 1062178 h 1940758"/>
              <a:gd name="csX15" fmla="*/ 1211621 w 1290781"/>
              <a:gd name="csY15" fmla="*/ 1157828 h 1940758"/>
              <a:gd name="csX16" fmla="*/ 1169377 w 1290781"/>
              <a:gd name="csY16" fmla="*/ 1203358 h 1940758"/>
              <a:gd name="csX17" fmla="*/ 1092554 w 1290781"/>
              <a:gd name="csY17" fmla="*/ 1362448 h 1940758"/>
              <a:gd name="csX18" fmla="*/ 1019018 w 1290781"/>
              <a:gd name="csY18" fmla="*/ 1541490 h 1940758"/>
              <a:gd name="csX19" fmla="*/ 946461 w 1290781"/>
              <a:gd name="csY19" fmla="*/ 1940758 h 1940758"/>
              <a:gd name="csX20" fmla="*/ 167053 w 1290781"/>
              <a:gd name="csY20" fmla="*/ 1784894 h 1940758"/>
              <a:gd name="csX21" fmla="*/ 114210 w 1290781"/>
              <a:gd name="csY21" fmla="*/ 1672576 h 1940758"/>
              <a:gd name="csX22" fmla="*/ 114209 w 1290781"/>
              <a:gd name="csY22" fmla="*/ 1583055 h 1940758"/>
              <a:gd name="csX23" fmla="*/ 197336 w 1290781"/>
              <a:gd name="csY23" fmla="*/ 1448772 h 1940758"/>
              <a:gd name="csX24" fmla="*/ 305126 w 1290781"/>
              <a:gd name="csY24" fmla="*/ 1316089 h 1940758"/>
              <a:gd name="csX25" fmla="*/ 149855 w 1290781"/>
              <a:gd name="csY25" fmla="*/ 1280920 h 1940758"/>
              <a:gd name="csX26" fmla="*/ 171759 w 1290781"/>
              <a:gd name="csY26" fmla="*/ 1164221 h 1940758"/>
              <a:gd name="csX27" fmla="*/ 107816 w 1290781"/>
              <a:gd name="csY27" fmla="*/ 1161023 h 1940758"/>
              <a:gd name="csX28" fmla="*/ 123801 w 1290781"/>
              <a:gd name="csY28" fmla="*/ 1097080 h 1940758"/>
              <a:gd name="csX29" fmla="*/ 0 w 1290781"/>
              <a:gd name="csY29" fmla="*/ 1070674 h 1940758"/>
              <a:gd name="csX30" fmla="*/ 37153 w 1290781"/>
              <a:gd name="csY30" fmla="*/ 837811 h 1940758"/>
              <a:gd name="csX31" fmla="*/ 20219 w 1290781"/>
              <a:gd name="csY31" fmla="*/ 774311 h 1940758"/>
              <a:gd name="csX32" fmla="*/ 7519 w 1290781"/>
              <a:gd name="csY32" fmla="*/ 765845 h 1940758"/>
              <a:gd name="csX33" fmla="*/ 109119 w 1290781"/>
              <a:gd name="csY33" fmla="*/ 211278 h 1940758"/>
              <a:gd name="csX34" fmla="*/ 579019 w 1290781"/>
              <a:gd name="csY34" fmla="*/ 295945 h 1940758"/>
              <a:gd name="csX35" fmla="*/ 777986 w 1290781"/>
              <a:gd name="csY35" fmla="*/ 185878 h 1940758"/>
              <a:gd name="csX36" fmla="*/ 845719 w 1290781"/>
              <a:gd name="csY36" fmla="*/ 202811 h 1940758"/>
              <a:gd name="csX37" fmla="*/ 883819 w 1290781"/>
              <a:gd name="csY37" fmla="*/ 96978 h 1940758"/>
              <a:gd name="csX38" fmla="*/ 900955 w 1290781"/>
              <a:gd name="csY38" fmla="*/ 0 h 1940758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167053 w 1290781"/>
              <a:gd name="csY20" fmla="*/ 1843183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338275 w 1290781"/>
              <a:gd name="csY20" fmla="*/ 1715677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776822"/>
              <a:gd name="csX1" fmla="*/ 1290781 w 1290781"/>
              <a:gd name="csY1" fmla="*/ 61925 h 1776822"/>
              <a:gd name="csX2" fmla="*/ 1265203 w 1290781"/>
              <a:gd name="csY2" fmla="*/ 215391 h 1776822"/>
              <a:gd name="csX3" fmla="*/ 1178879 w 1290781"/>
              <a:gd name="csY3" fmla="*/ 244165 h 1776822"/>
              <a:gd name="csX4" fmla="*/ 1102146 w 1290781"/>
              <a:gd name="csY4" fmla="*/ 282532 h 1776822"/>
              <a:gd name="csX5" fmla="*/ 1010523 w 1290781"/>
              <a:gd name="csY5" fmla="*/ 154616 h 1776822"/>
              <a:gd name="csX6" fmla="*/ 999835 w 1290781"/>
              <a:gd name="csY6" fmla="*/ 212194 h 1776822"/>
              <a:gd name="csX7" fmla="*/ 926300 w 1290781"/>
              <a:gd name="csY7" fmla="*/ 487153 h 1776822"/>
              <a:gd name="csX8" fmla="*/ 854245 w 1290781"/>
              <a:gd name="csY8" fmla="*/ 605155 h 1776822"/>
              <a:gd name="csX9" fmla="*/ 878342 w 1290781"/>
              <a:gd name="csY9" fmla="*/ 662999 h 1776822"/>
              <a:gd name="csX10" fmla="*/ 859158 w 1290781"/>
              <a:gd name="csY10" fmla="*/ 720549 h 1776822"/>
              <a:gd name="csX11" fmla="*/ 804806 w 1290781"/>
              <a:gd name="csY11" fmla="*/ 755718 h 1776822"/>
              <a:gd name="csX12" fmla="*/ 892286 w 1290781"/>
              <a:gd name="csY12" fmla="*/ 976534 h 1776822"/>
              <a:gd name="csX13" fmla="*/ 943086 w 1290781"/>
              <a:gd name="csY13" fmla="*/ 1052734 h 1776822"/>
              <a:gd name="csX14" fmla="*/ 1019286 w 1290781"/>
              <a:gd name="csY14" fmla="*/ 1120467 h 1776822"/>
              <a:gd name="csX15" fmla="*/ 1211621 w 1290781"/>
              <a:gd name="csY15" fmla="*/ 1216117 h 1776822"/>
              <a:gd name="csX16" fmla="*/ 1169377 w 1290781"/>
              <a:gd name="csY16" fmla="*/ 1261647 h 1776822"/>
              <a:gd name="csX17" fmla="*/ 1092554 w 1290781"/>
              <a:gd name="csY17" fmla="*/ 1420737 h 1776822"/>
              <a:gd name="csX18" fmla="*/ 1019018 w 1290781"/>
              <a:gd name="csY18" fmla="*/ 1599779 h 1776822"/>
              <a:gd name="csX19" fmla="*/ 789811 w 1290781"/>
              <a:gd name="csY19" fmla="*/ 1776822 h 1776822"/>
              <a:gd name="csX20" fmla="*/ 338275 w 1290781"/>
              <a:gd name="csY20" fmla="*/ 1715677 h 1776822"/>
              <a:gd name="csX21" fmla="*/ 114210 w 1290781"/>
              <a:gd name="csY21" fmla="*/ 1730865 h 1776822"/>
              <a:gd name="csX22" fmla="*/ 114209 w 1290781"/>
              <a:gd name="csY22" fmla="*/ 1641344 h 1776822"/>
              <a:gd name="csX23" fmla="*/ 197336 w 1290781"/>
              <a:gd name="csY23" fmla="*/ 1507061 h 1776822"/>
              <a:gd name="csX24" fmla="*/ 305126 w 1290781"/>
              <a:gd name="csY24" fmla="*/ 1374378 h 1776822"/>
              <a:gd name="csX25" fmla="*/ 149855 w 1290781"/>
              <a:gd name="csY25" fmla="*/ 1339209 h 1776822"/>
              <a:gd name="csX26" fmla="*/ 171759 w 1290781"/>
              <a:gd name="csY26" fmla="*/ 1222510 h 1776822"/>
              <a:gd name="csX27" fmla="*/ 107816 w 1290781"/>
              <a:gd name="csY27" fmla="*/ 1219312 h 1776822"/>
              <a:gd name="csX28" fmla="*/ 123801 w 1290781"/>
              <a:gd name="csY28" fmla="*/ 1155369 h 1776822"/>
              <a:gd name="csX29" fmla="*/ 0 w 1290781"/>
              <a:gd name="csY29" fmla="*/ 1128963 h 1776822"/>
              <a:gd name="csX30" fmla="*/ 37153 w 1290781"/>
              <a:gd name="csY30" fmla="*/ 896100 h 1776822"/>
              <a:gd name="csX31" fmla="*/ 20219 w 1290781"/>
              <a:gd name="csY31" fmla="*/ 832600 h 1776822"/>
              <a:gd name="csX32" fmla="*/ 7519 w 1290781"/>
              <a:gd name="csY32" fmla="*/ 824134 h 1776822"/>
              <a:gd name="csX33" fmla="*/ 109119 w 1290781"/>
              <a:gd name="csY33" fmla="*/ 269567 h 1776822"/>
              <a:gd name="csX34" fmla="*/ 579019 w 1290781"/>
              <a:gd name="csY34" fmla="*/ 354234 h 1776822"/>
              <a:gd name="csX35" fmla="*/ 777986 w 1290781"/>
              <a:gd name="csY35" fmla="*/ 244167 h 1776822"/>
              <a:gd name="csX36" fmla="*/ 845719 w 1290781"/>
              <a:gd name="csY36" fmla="*/ 261100 h 1776822"/>
              <a:gd name="csX37" fmla="*/ 883819 w 1290781"/>
              <a:gd name="csY37" fmla="*/ 155267 h 1776822"/>
              <a:gd name="csX38" fmla="*/ 911884 w 1290781"/>
              <a:gd name="csY38" fmla="*/ 0 h 1776822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15677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97336 w 1290781"/>
              <a:gd name="csY22" fmla="*/ 1507061 h 1853325"/>
              <a:gd name="csX23" fmla="*/ 305126 w 1290781"/>
              <a:gd name="csY23" fmla="*/ 1374378 h 1853325"/>
              <a:gd name="csX24" fmla="*/ 149855 w 1290781"/>
              <a:gd name="csY24" fmla="*/ 1339209 h 1853325"/>
              <a:gd name="csX25" fmla="*/ 171759 w 1290781"/>
              <a:gd name="csY25" fmla="*/ 1222510 h 1853325"/>
              <a:gd name="csX26" fmla="*/ 107816 w 1290781"/>
              <a:gd name="csY26" fmla="*/ 1219312 h 1853325"/>
              <a:gd name="csX27" fmla="*/ 123801 w 1290781"/>
              <a:gd name="csY27" fmla="*/ 1155369 h 1853325"/>
              <a:gd name="csX28" fmla="*/ 0 w 1290781"/>
              <a:gd name="csY28" fmla="*/ 1128963 h 1853325"/>
              <a:gd name="csX29" fmla="*/ 37153 w 1290781"/>
              <a:gd name="csY29" fmla="*/ 896100 h 1853325"/>
              <a:gd name="csX30" fmla="*/ 20219 w 1290781"/>
              <a:gd name="csY30" fmla="*/ 832600 h 1853325"/>
              <a:gd name="csX31" fmla="*/ 7519 w 1290781"/>
              <a:gd name="csY31" fmla="*/ 824134 h 1853325"/>
              <a:gd name="csX32" fmla="*/ 109119 w 1290781"/>
              <a:gd name="csY32" fmla="*/ 269567 h 1853325"/>
              <a:gd name="csX33" fmla="*/ 579019 w 1290781"/>
              <a:gd name="csY33" fmla="*/ 354234 h 1853325"/>
              <a:gd name="csX34" fmla="*/ 777986 w 1290781"/>
              <a:gd name="csY34" fmla="*/ 244167 h 1853325"/>
              <a:gd name="csX35" fmla="*/ 845719 w 1290781"/>
              <a:gd name="csY35" fmla="*/ 261100 h 1853325"/>
              <a:gd name="csX36" fmla="*/ 883819 w 1290781"/>
              <a:gd name="csY36" fmla="*/ 155267 h 1853325"/>
              <a:gd name="csX37" fmla="*/ 911884 w 1290781"/>
              <a:gd name="csY37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05126 w 1290781"/>
              <a:gd name="csY22" fmla="*/ 1374378 h 1853325"/>
              <a:gd name="csX23" fmla="*/ 149855 w 1290781"/>
              <a:gd name="csY23" fmla="*/ 1339209 h 1853325"/>
              <a:gd name="csX24" fmla="*/ 171759 w 1290781"/>
              <a:gd name="csY24" fmla="*/ 1222510 h 1853325"/>
              <a:gd name="csX25" fmla="*/ 107816 w 1290781"/>
              <a:gd name="csY25" fmla="*/ 1219312 h 1853325"/>
              <a:gd name="csX26" fmla="*/ 123801 w 1290781"/>
              <a:gd name="csY26" fmla="*/ 1155369 h 1853325"/>
              <a:gd name="csX27" fmla="*/ 0 w 1290781"/>
              <a:gd name="csY27" fmla="*/ 1128963 h 1853325"/>
              <a:gd name="csX28" fmla="*/ 37153 w 1290781"/>
              <a:gd name="csY28" fmla="*/ 896100 h 1853325"/>
              <a:gd name="csX29" fmla="*/ 20219 w 1290781"/>
              <a:gd name="csY29" fmla="*/ 832600 h 1853325"/>
              <a:gd name="csX30" fmla="*/ 7519 w 1290781"/>
              <a:gd name="csY30" fmla="*/ 824134 h 1853325"/>
              <a:gd name="csX31" fmla="*/ 109119 w 1290781"/>
              <a:gd name="csY31" fmla="*/ 269567 h 1853325"/>
              <a:gd name="csX32" fmla="*/ 579019 w 1290781"/>
              <a:gd name="csY32" fmla="*/ 354234 h 1853325"/>
              <a:gd name="csX33" fmla="*/ 777986 w 1290781"/>
              <a:gd name="csY33" fmla="*/ 244167 h 1853325"/>
              <a:gd name="csX34" fmla="*/ 845719 w 1290781"/>
              <a:gd name="csY34" fmla="*/ 261100 h 1853325"/>
              <a:gd name="csX35" fmla="*/ 883819 w 1290781"/>
              <a:gd name="csY35" fmla="*/ 155267 h 1853325"/>
              <a:gd name="csX36" fmla="*/ 911884 w 1290781"/>
              <a:gd name="csY36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49855 w 1290781"/>
              <a:gd name="csY22" fmla="*/ 1339209 h 1853325"/>
              <a:gd name="csX23" fmla="*/ 171759 w 1290781"/>
              <a:gd name="csY23" fmla="*/ 1222510 h 1853325"/>
              <a:gd name="csX24" fmla="*/ 107816 w 1290781"/>
              <a:gd name="csY24" fmla="*/ 1219312 h 1853325"/>
              <a:gd name="csX25" fmla="*/ 123801 w 1290781"/>
              <a:gd name="csY25" fmla="*/ 1155369 h 1853325"/>
              <a:gd name="csX26" fmla="*/ 0 w 1290781"/>
              <a:gd name="csY26" fmla="*/ 1128963 h 1853325"/>
              <a:gd name="csX27" fmla="*/ 37153 w 1290781"/>
              <a:gd name="csY27" fmla="*/ 896100 h 1853325"/>
              <a:gd name="csX28" fmla="*/ 20219 w 1290781"/>
              <a:gd name="csY28" fmla="*/ 832600 h 1853325"/>
              <a:gd name="csX29" fmla="*/ 7519 w 1290781"/>
              <a:gd name="csY29" fmla="*/ 824134 h 1853325"/>
              <a:gd name="csX30" fmla="*/ 109119 w 1290781"/>
              <a:gd name="csY30" fmla="*/ 269567 h 1853325"/>
              <a:gd name="csX31" fmla="*/ 579019 w 1290781"/>
              <a:gd name="csY31" fmla="*/ 354234 h 1853325"/>
              <a:gd name="csX32" fmla="*/ 777986 w 1290781"/>
              <a:gd name="csY32" fmla="*/ 244167 h 1853325"/>
              <a:gd name="csX33" fmla="*/ 845719 w 1290781"/>
              <a:gd name="csY33" fmla="*/ 261100 h 1853325"/>
              <a:gd name="csX34" fmla="*/ 883819 w 1290781"/>
              <a:gd name="csY34" fmla="*/ 155267 h 1853325"/>
              <a:gd name="csX35" fmla="*/ 911884 w 1290781"/>
              <a:gd name="csY35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71759 w 1290781"/>
              <a:gd name="csY22" fmla="*/ 122251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53910 w 1290781"/>
              <a:gd name="csY22" fmla="*/ 1033072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326398 w 1290781"/>
              <a:gd name="csY23" fmla="*/ 975230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116282 w 1283262"/>
              <a:gd name="csY24" fmla="*/ 1155369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23635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7463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487406 w 1283262"/>
              <a:gd name="csY20" fmla="*/ 1722963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478280 w 1283262"/>
              <a:gd name="csY21" fmla="*/ 1118837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03777 w 1283262"/>
              <a:gd name="csY24" fmla="*/ 790161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447798 w 1283262"/>
              <a:gd name="csY23" fmla="*/ 955002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16934 w 1270562"/>
              <a:gd name="csY25" fmla="*/ 896100 h 1853325"/>
              <a:gd name="csX26" fmla="*/ 0 w 1270562"/>
              <a:gd name="csY26" fmla="*/ 832600 h 1853325"/>
              <a:gd name="csX27" fmla="*/ 96590 w 1270562"/>
              <a:gd name="csY27" fmla="*/ 798633 h 1853325"/>
              <a:gd name="csX28" fmla="*/ 88900 w 1270562"/>
              <a:gd name="csY28" fmla="*/ 269567 h 1853325"/>
              <a:gd name="csX29" fmla="*/ 558800 w 1270562"/>
              <a:gd name="csY29" fmla="*/ 354234 h 1853325"/>
              <a:gd name="csX30" fmla="*/ 757767 w 1270562"/>
              <a:gd name="csY30" fmla="*/ 244167 h 1853325"/>
              <a:gd name="csX31" fmla="*/ 825500 w 1270562"/>
              <a:gd name="csY31" fmla="*/ 261100 h 1853325"/>
              <a:gd name="csX32" fmla="*/ 863600 w 1270562"/>
              <a:gd name="csY32" fmla="*/ 155267 h 1853325"/>
              <a:gd name="csX33" fmla="*/ 891665 w 12705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0 w 1270562"/>
              <a:gd name="csY25" fmla="*/ 832600 h 1853325"/>
              <a:gd name="csX26" fmla="*/ 96590 w 1270562"/>
              <a:gd name="csY26" fmla="*/ 798633 h 1853325"/>
              <a:gd name="csX27" fmla="*/ 88900 w 1270562"/>
              <a:gd name="csY27" fmla="*/ 269567 h 1853325"/>
              <a:gd name="csX28" fmla="*/ 558800 w 1270562"/>
              <a:gd name="csY28" fmla="*/ 354234 h 1853325"/>
              <a:gd name="csX29" fmla="*/ 757767 w 1270562"/>
              <a:gd name="csY29" fmla="*/ 244167 h 1853325"/>
              <a:gd name="csX30" fmla="*/ 825500 w 1270562"/>
              <a:gd name="csY30" fmla="*/ 261100 h 1853325"/>
              <a:gd name="csX31" fmla="*/ 863600 w 1270562"/>
              <a:gd name="csY31" fmla="*/ 155267 h 1853325"/>
              <a:gd name="csX32" fmla="*/ 891665 w 1270562"/>
              <a:gd name="csY32" fmla="*/ 0 h 1853325"/>
              <a:gd name="csX0" fmla="*/ 802765 w 1181662"/>
              <a:gd name="csY0" fmla="*/ 0 h 1853325"/>
              <a:gd name="csX1" fmla="*/ 1181662 w 1181662"/>
              <a:gd name="csY1" fmla="*/ 61925 h 1853325"/>
              <a:gd name="csX2" fmla="*/ 1156084 w 1181662"/>
              <a:gd name="csY2" fmla="*/ 215391 h 1853325"/>
              <a:gd name="csX3" fmla="*/ 1069760 w 1181662"/>
              <a:gd name="csY3" fmla="*/ 244165 h 1853325"/>
              <a:gd name="csX4" fmla="*/ 993027 w 1181662"/>
              <a:gd name="csY4" fmla="*/ 282532 h 1853325"/>
              <a:gd name="csX5" fmla="*/ 901404 w 1181662"/>
              <a:gd name="csY5" fmla="*/ 154616 h 1853325"/>
              <a:gd name="csX6" fmla="*/ 890716 w 1181662"/>
              <a:gd name="csY6" fmla="*/ 212194 h 1853325"/>
              <a:gd name="csX7" fmla="*/ 817181 w 1181662"/>
              <a:gd name="csY7" fmla="*/ 487153 h 1853325"/>
              <a:gd name="csX8" fmla="*/ 745126 w 1181662"/>
              <a:gd name="csY8" fmla="*/ 605155 h 1853325"/>
              <a:gd name="csX9" fmla="*/ 769223 w 1181662"/>
              <a:gd name="csY9" fmla="*/ 662999 h 1853325"/>
              <a:gd name="csX10" fmla="*/ 750039 w 1181662"/>
              <a:gd name="csY10" fmla="*/ 720549 h 1853325"/>
              <a:gd name="csX11" fmla="*/ 695687 w 1181662"/>
              <a:gd name="csY11" fmla="*/ 755718 h 1853325"/>
              <a:gd name="csX12" fmla="*/ 783167 w 1181662"/>
              <a:gd name="csY12" fmla="*/ 976534 h 1853325"/>
              <a:gd name="csX13" fmla="*/ 833967 w 1181662"/>
              <a:gd name="csY13" fmla="*/ 1052734 h 1853325"/>
              <a:gd name="csX14" fmla="*/ 910167 w 1181662"/>
              <a:gd name="csY14" fmla="*/ 1120467 h 1853325"/>
              <a:gd name="csX15" fmla="*/ 1102502 w 1181662"/>
              <a:gd name="csY15" fmla="*/ 1216117 h 1853325"/>
              <a:gd name="csX16" fmla="*/ 1060258 w 1181662"/>
              <a:gd name="csY16" fmla="*/ 1261647 h 1853325"/>
              <a:gd name="csX17" fmla="*/ 983435 w 1181662"/>
              <a:gd name="csY17" fmla="*/ 1420737 h 1853325"/>
              <a:gd name="csX18" fmla="*/ 909899 w 1181662"/>
              <a:gd name="csY18" fmla="*/ 1599779 h 1853325"/>
              <a:gd name="csX19" fmla="*/ 804555 w 1181662"/>
              <a:gd name="csY19" fmla="*/ 1853325 h 1853325"/>
              <a:gd name="csX20" fmla="*/ 254657 w 1181662"/>
              <a:gd name="csY20" fmla="*/ 1701105 h 1853325"/>
              <a:gd name="csX21" fmla="*/ 405824 w 1181662"/>
              <a:gd name="csY21" fmla="*/ 987688 h 1853325"/>
              <a:gd name="csX22" fmla="*/ 441515 w 1181662"/>
              <a:gd name="csY22" fmla="*/ 1091360 h 1853325"/>
              <a:gd name="csX23" fmla="*/ 346198 w 1181662"/>
              <a:gd name="csY23" fmla="*/ 955002 h 1853325"/>
              <a:gd name="csX24" fmla="*/ 116749 w 1181662"/>
              <a:gd name="csY24" fmla="*/ 921310 h 1853325"/>
              <a:gd name="csX25" fmla="*/ 7690 w 1181662"/>
              <a:gd name="csY25" fmla="*/ 798633 h 1853325"/>
              <a:gd name="csX26" fmla="*/ 0 w 1181662"/>
              <a:gd name="csY26" fmla="*/ 269567 h 1853325"/>
              <a:gd name="csX27" fmla="*/ 469900 w 1181662"/>
              <a:gd name="csY27" fmla="*/ 354234 h 1853325"/>
              <a:gd name="csX28" fmla="*/ 668867 w 1181662"/>
              <a:gd name="csY28" fmla="*/ 244167 h 1853325"/>
              <a:gd name="csX29" fmla="*/ 736600 w 1181662"/>
              <a:gd name="csY29" fmla="*/ 261100 h 1853325"/>
              <a:gd name="csX30" fmla="*/ 774700 w 1181662"/>
              <a:gd name="csY30" fmla="*/ 155267 h 1853325"/>
              <a:gd name="csX31" fmla="*/ 802765 w 1181662"/>
              <a:gd name="csY31" fmla="*/ 0 h 1853325"/>
              <a:gd name="csX0" fmla="*/ 795075 w 1173972"/>
              <a:gd name="csY0" fmla="*/ 0 h 1853325"/>
              <a:gd name="csX1" fmla="*/ 1173972 w 1173972"/>
              <a:gd name="csY1" fmla="*/ 61925 h 1853325"/>
              <a:gd name="csX2" fmla="*/ 1148394 w 1173972"/>
              <a:gd name="csY2" fmla="*/ 215391 h 1853325"/>
              <a:gd name="csX3" fmla="*/ 1062070 w 1173972"/>
              <a:gd name="csY3" fmla="*/ 244165 h 1853325"/>
              <a:gd name="csX4" fmla="*/ 985337 w 1173972"/>
              <a:gd name="csY4" fmla="*/ 282532 h 1853325"/>
              <a:gd name="csX5" fmla="*/ 893714 w 1173972"/>
              <a:gd name="csY5" fmla="*/ 154616 h 1853325"/>
              <a:gd name="csX6" fmla="*/ 883026 w 1173972"/>
              <a:gd name="csY6" fmla="*/ 212194 h 1853325"/>
              <a:gd name="csX7" fmla="*/ 809491 w 1173972"/>
              <a:gd name="csY7" fmla="*/ 487153 h 1853325"/>
              <a:gd name="csX8" fmla="*/ 737436 w 1173972"/>
              <a:gd name="csY8" fmla="*/ 605155 h 1853325"/>
              <a:gd name="csX9" fmla="*/ 761533 w 1173972"/>
              <a:gd name="csY9" fmla="*/ 662999 h 1853325"/>
              <a:gd name="csX10" fmla="*/ 742349 w 1173972"/>
              <a:gd name="csY10" fmla="*/ 720549 h 1853325"/>
              <a:gd name="csX11" fmla="*/ 687997 w 1173972"/>
              <a:gd name="csY11" fmla="*/ 755718 h 1853325"/>
              <a:gd name="csX12" fmla="*/ 775477 w 1173972"/>
              <a:gd name="csY12" fmla="*/ 976534 h 1853325"/>
              <a:gd name="csX13" fmla="*/ 826277 w 1173972"/>
              <a:gd name="csY13" fmla="*/ 1052734 h 1853325"/>
              <a:gd name="csX14" fmla="*/ 902477 w 1173972"/>
              <a:gd name="csY14" fmla="*/ 1120467 h 1853325"/>
              <a:gd name="csX15" fmla="*/ 1094812 w 1173972"/>
              <a:gd name="csY15" fmla="*/ 1216117 h 1853325"/>
              <a:gd name="csX16" fmla="*/ 1052568 w 1173972"/>
              <a:gd name="csY16" fmla="*/ 1261647 h 1853325"/>
              <a:gd name="csX17" fmla="*/ 975745 w 1173972"/>
              <a:gd name="csY17" fmla="*/ 1420737 h 1853325"/>
              <a:gd name="csX18" fmla="*/ 902209 w 1173972"/>
              <a:gd name="csY18" fmla="*/ 1599779 h 1853325"/>
              <a:gd name="csX19" fmla="*/ 796865 w 1173972"/>
              <a:gd name="csY19" fmla="*/ 1853325 h 1853325"/>
              <a:gd name="csX20" fmla="*/ 246967 w 1173972"/>
              <a:gd name="csY20" fmla="*/ 1701105 h 1853325"/>
              <a:gd name="csX21" fmla="*/ 398134 w 1173972"/>
              <a:gd name="csY21" fmla="*/ 987688 h 1853325"/>
              <a:gd name="csX22" fmla="*/ 433825 w 1173972"/>
              <a:gd name="csY22" fmla="*/ 1091360 h 1853325"/>
              <a:gd name="csX23" fmla="*/ 338508 w 1173972"/>
              <a:gd name="csY23" fmla="*/ 955002 h 1853325"/>
              <a:gd name="csX24" fmla="*/ 109059 w 1173972"/>
              <a:gd name="csY24" fmla="*/ 921310 h 1853325"/>
              <a:gd name="csX25" fmla="*/ 0 w 1173972"/>
              <a:gd name="csY25" fmla="*/ 798633 h 1853325"/>
              <a:gd name="csX26" fmla="*/ 101601 w 1173972"/>
              <a:gd name="csY26" fmla="*/ 426217 h 1853325"/>
              <a:gd name="csX27" fmla="*/ 462210 w 1173972"/>
              <a:gd name="csY27" fmla="*/ 354234 h 1853325"/>
              <a:gd name="csX28" fmla="*/ 661177 w 1173972"/>
              <a:gd name="csY28" fmla="*/ 244167 h 1853325"/>
              <a:gd name="csX29" fmla="*/ 728910 w 1173972"/>
              <a:gd name="csY29" fmla="*/ 261100 h 1853325"/>
              <a:gd name="csX30" fmla="*/ 767010 w 1173972"/>
              <a:gd name="csY30" fmla="*/ 155267 h 1853325"/>
              <a:gd name="csX31" fmla="*/ 795075 w 1173972"/>
              <a:gd name="csY31" fmla="*/ 0 h 1853325"/>
              <a:gd name="csX0" fmla="*/ 864524 w 1243421"/>
              <a:gd name="csY0" fmla="*/ 0 h 1853325"/>
              <a:gd name="csX1" fmla="*/ 1243421 w 1243421"/>
              <a:gd name="csY1" fmla="*/ 61925 h 1853325"/>
              <a:gd name="csX2" fmla="*/ 1217843 w 1243421"/>
              <a:gd name="csY2" fmla="*/ 215391 h 1853325"/>
              <a:gd name="csX3" fmla="*/ 1131519 w 1243421"/>
              <a:gd name="csY3" fmla="*/ 244165 h 1853325"/>
              <a:gd name="csX4" fmla="*/ 1054786 w 1243421"/>
              <a:gd name="csY4" fmla="*/ 282532 h 1853325"/>
              <a:gd name="csX5" fmla="*/ 963163 w 1243421"/>
              <a:gd name="csY5" fmla="*/ 154616 h 1853325"/>
              <a:gd name="csX6" fmla="*/ 952475 w 1243421"/>
              <a:gd name="csY6" fmla="*/ 212194 h 1853325"/>
              <a:gd name="csX7" fmla="*/ 878940 w 1243421"/>
              <a:gd name="csY7" fmla="*/ 487153 h 1853325"/>
              <a:gd name="csX8" fmla="*/ 806885 w 1243421"/>
              <a:gd name="csY8" fmla="*/ 605155 h 1853325"/>
              <a:gd name="csX9" fmla="*/ 830982 w 1243421"/>
              <a:gd name="csY9" fmla="*/ 662999 h 1853325"/>
              <a:gd name="csX10" fmla="*/ 811798 w 1243421"/>
              <a:gd name="csY10" fmla="*/ 720549 h 1853325"/>
              <a:gd name="csX11" fmla="*/ 757446 w 1243421"/>
              <a:gd name="csY11" fmla="*/ 755718 h 1853325"/>
              <a:gd name="csX12" fmla="*/ 844926 w 1243421"/>
              <a:gd name="csY12" fmla="*/ 976534 h 1853325"/>
              <a:gd name="csX13" fmla="*/ 895726 w 1243421"/>
              <a:gd name="csY13" fmla="*/ 1052734 h 1853325"/>
              <a:gd name="csX14" fmla="*/ 971926 w 1243421"/>
              <a:gd name="csY14" fmla="*/ 1120467 h 1853325"/>
              <a:gd name="csX15" fmla="*/ 1164261 w 1243421"/>
              <a:gd name="csY15" fmla="*/ 1216117 h 1853325"/>
              <a:gd name="csX16" fmla="*/ 1122017 w 1243421"/>
              <a:gd name="csY16" fmla="*/ 1261647 h 1853325"/>
              <a:gd name="csX17" fmla="*/ 1045194 w 1243421"/>
              <a:gd name="csY17" fmla="*/ 1420737 h 1853325"/>
              <a:gd name="csX18" fmla="*/ 971658 w 1243421"/>
              <a:gd name="csY18" fmla="*/ 1599779 h 1853325"/>
              <a:gd name="csX19" fmla="*/ 866314 w 1243421"/>
              <a:gd name="csY19" fmla="*/ 1853325 h 1853325"/>
              <a:gd name="csX20" fmla="*/ 316416 w 1243421"/>
              <a:gd name="csY20" fmla="*/ 1701105 h 1853325"/>
              <a:gd name="csX21" fmla="*/ 467583 w 1243421"/>
              <a:gd name="csY21" fmla="*/ 987688 h 1853325"/>
              <a:gd name="csX22" fmla="*/ 503274 w 1243421"/>
              <a:gd name="csY22" fmla="*/ 1091360 h 1853325"/>
              <a:gd name="csX23" fmla="*/ 407957 w 1243421"/>
              <a:gd name="csY23" fmla="*/ 955002 h 1853325"/>
              <a:gd name="csX24" fmla="*/ 0 w 1243421"/>
              <a:gd name="csY24" fmla="*/ 888523 h 1853325"/>
              <a:gd name="csX25" fmla="*/ 69449 w 1243421"/>
              <a:gd name="csY25" fmla="*/ 798633 h 1853325"/>
              <a:gd name="csX26" fmla="*/ 171050 w 1243421"/>
              <a:gd name="csY26" fmla="*/ 426217 h 1853325"/>
              <a:gd name="csX27" fmla="*/ 531659 w 1243421"/>
              <a:gd name="csY27" fmla="*/ 354234 h 1853325"/>
              <a:gd name="csX28" fmla="*/ 730626 w 1243421"/>
              <a:gd name="csY28" fmla="*/ 244167 h 1853325"/>
              <a:gd name="csX29" fmla="*/ 798359 w 1243421"/>
              <a:gd name="csY29" fmla="*/ 261100 h 1853325"/>
              <a:gd name="csX30" fmla="*/ 836459 w 1243421"/>
              <a:gd name="csY30" fmla="*/ 155267 h 1853325"/>
              <a:gd name="csX31" fmla="*/ 864524 w 1243421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99962 w 1272333"/>
              <a:gd name="csY26" fmla="*/ 426217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21575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74106 w 1272333"/>
              <a:gd name="csY16" fmla="*/ 1420737 h 1853325"/>
              <a:gd name="csX17" fmla="*/ 1000570 w 1272333"/>
              <a:gd name="csY17" fmla="*/ 1599779 h 1853325"/>
              <a:gd name="csX18" fmla="*/ 895226 w 1272333"/>
              <a:gd name="csY18" fmla="*/ 1853325 h 1853325"/>
              <a:gd name="csX19" fmla="*/ 345328 w 1272333"/>
              <a:gd name="csY19" fmla="*/ 1701105 h 1853325"/>
              <a:gd name="csX20" fmla="*/ 449136 w 1272333"/>
              <a:gd name="csY20" fmla="*/ 1151624 h 1853325"/>
              <a:gd name="csX21" fmla="*/ 455682 w 1272333"/>
              <a:gd name="csY21" fmla="*/ 1029429 h 1853325"/>
              <a:gd name="csX22" fmla="*/ 436869 w 1272333"/>
              <a:gd name="csY22" fmla="*/ 955002 h 1853325"/>
              <a:gd name="csX23" fmla="*/ 28912 w 1272333"/>
              <a:gd name="csY23" fmla="*/ 888523 h 1853325"/>
              <a:gd name="csX24" fmla="*/ 0 w 1272333"/>
              <a:gd name="csY24" fmla="*/ 831420 h 1853325"/>
              <a:gd name="csX25" fmla="*/ 101600 w 1272333"/>
              <a:gd name="csY25" fmla="*/ 287782 h 1853325"/>
              <a:gd name="csX26" fmla="*/ 560571 w 1272333"/>
              <a:gd name="csY26" fmla="*/ 354234 h 1853325"/>
              <a:gd name="csX27" fmla="*/ 759538 w 1272333"/>
              <a:gd name="csY27" fmla="*/ 244167 h 1853325"/>
              <a:gd name="csX28" fmla="*/ 827271 w 1272333"/>
              <a:gd name="csY28" fmla="*/ 261100 h 1853325"/>
              <a:gd name="csX29" fmla="*/ 865371 w 1272333"/>
              <a:gd name="csY29" fmla="*/ 155267 h 1853325"/>
              <a:gd name="csX30" fmla="*/ 893436 w 1272333"/>
              <a:gd name="csY30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00570 w 1272333"/>
              <a:gd name="csY16" fmla="*/ 1599779 h 1853325"/>
              <a:gd name="csX17" fmla="*/ 895226 w 1272333"/>
              <a:gd name="csY17" fmla="*/ 1853325 h 1853325"/>
              <a:gd name="csX18" fmla="*/ 345328 w 1272333"/>
              <a:gd name="csY18" fmla="*/ 1701105 h 1853325"/>
              <a:gd name="csX19" fmla="*/ 449136 w 1272333"/>
              <a:gd name="csY19" fmla="*/ 1151624 h 1853325"/>
              <a:gd name="csX20" fmla="*/ 455682 w 1272333"/>
              <a:gd name="csY20" fmla="*/ 1029429 h 1853325"/>
              <a:gd name="csX21" fmla="*/ 436869 w 1272333"/>
              <a:gd name="csY21" fmla="*/ 955002 h 1853325"/>
              <a:gd name="csX22" fmla="*/ 28912 w 1272333"/>
              <a:gd name="csY22" fmla="*/ 888523 h 1853325"/>
              <a:gd name="csX23" fmla="*/ 0 w 1272333"/>
              <a:gd name="csY23" fmla="*/ 831420 h 1853325"/>
              <a:gd name="csX24" fmla="*/ 101600 w 1272333"/>
              <a:gd name="csY24" fmla="*/ 287782 h 1853325"/>
              <a:gd name="csX25" fmla="*/ 560571 w 1272333"/>
              <a:gd name="csY25" fmla="*/ 354234 h 1853325"/>
              <a:gd name="csX26" fmla="*/ 759538 w 1272333"/>
              <a:gd name="csY26" fmla="*/ 244167 h 1853325"/>
              <a:gd name="csX27" fmla="*/ 827271 w 1272333"/>
              <a:gd name="csY27" fmla="*/ 261100 h 1853325"/>
              <a:gd name="csX28" fmla="*/ 865371 w 1272333"/>
              <a:gd name="csY28" fmla="*/ 155267 h 1853325"/>
              <a:gd name="csX29" fmla="*/ 893436 w 1272333"/>
              <a:gd name="csY29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895226 w 1272333"/>
              <a:gd name="csY16" fmla="*/ 1853325 h 1853325"/>
              <a:gd name="csX17" fmla="*/ 345328 w 1272333"/>
              <a:gd name="csY17" fmla="*/ 1701105 h 1853325"/>
              <a:gd name="csX18" fmla="*/ 449136 w 1272333"/>
              <a:gd name="csY18" fmla="*/ 1151624 h 1853325"/>
              <a:gd name="csX19" fmla="*/ 455682 w 1272333"/>
              <a:gd name="csY19" fmla="*/ 1029429 h 1853325"/>
              <a:gd name="csX20" fmla="*/ 436869 w 1272333"/>
              <a:gd name="csY20" fmla="*/ 955002 h 1853325"/>
              <a:gd name="csX21" fmla="*/ 28912 w 1272333"/>
              <a:gd name="csY21" fmla="*/ 888523 h 1853325"/>
              <a:gd name="csX22" fmla="*/ 0 w 1272333"/>
              <a:gd name="csY22" fmla="*/ 831420 h 1853325"/>
              <a:gd name="csX23" fmla="*/ 101600 w 1272333"/>
              <a:gd name="csY23" fmla="*/ 287782 h 1853325"/>
              <a:gd name="csX24" fmla="*/ 560571 w 1272333"/>
              <a:gd name="csY24" fmla="*/ 354234 h 1853325"/>
              <a:gd name="csX25" fmla="*/ 759538 w 1272333"/>
              <a:gd name="csY25" fmla="*/ 244167 h 1853325"/>
              <a:gd name="csX26" fmla="*/ 827271 w 1272333"/>
              <a:gd name="csY26" fmla="*/ 261100 h 1853325"/>
              <a:gd name="csX27" fmla="*/ 865371 w 1272333"/>
              <a:gd name="csY27" fmla="*/ 155267 h 1853325"/>
              <a:gd name="csX28" fmla="*/ 893436 w 1272333"/>
              <a:gd name="csY28" fmla="*/ 0 h 1853325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45328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45581 w 1272333"/>
              <a:gd name="csY22" fmla="*/ 914717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0 w 1283139"/>
              <a:gd name="csY21" fmla="*/ 1150265 h 1822102"/>
              <a:gd name="csX22" fmla="*/ 56387 w 1283139"/>
              <a:gd name="csY22" fmla="*/ 914717 h 1822102"/>
              <a:gd name="csX23" fmla="*/ 10806 w 1283139"/>
              <a:gd name="csY23" fmla="*/ 831420 h 1822102"/>
              <a:gd name="csX24" fmla="*/ 112406 w 1283139"/>
              <a:gd name="csY24" fmla="*/ 287782 h 1822102"/>
              <a:gd name="csX25" fmla="*/ 571377 w 1283139"/>
              <a:gd name="csY25" fmla="*/ 354234 h 1822102"/>
              <a:gd name="csX26" fmla="*/ 770344 w 1283139"/>
              <a:gd name="csY26" fmla="*/ 244167 h 1822102"/>
              <a:gd name="csX27" fmla="*/ 838077 w 1283139"/>
              <a:gd name="csY27" fmla="*/ 261100 h 1822102"/>
              <a:gd name="csX28" fmla="*/ 876177 w 1283139"/>
              <a:gd name="csY28" fmla="*/ 155267 h 1822102"/>
              <a:gd name="csX29" fmla="*/ 904242 w 1283139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78544 w 1283139"/>
              <a:gd name="csY21" fmla="*/ 1251730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38074 w 1283139"/>
              <a:gd name="csY18" fmla="*/ 1620030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16656 w 1283139"/>
              <a:gd name="csY18" fmla="*/ 16636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9500 w 1283139"/>
              <a:gd name="csY18" fmla="*/ 17398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49994 w 1283139"/>
              <a:gd name="csY18" fmla="*/ 1727980 h 1822102"/>
              <a:gd name="csX19" fmla="*/ 109500 w 1283139"/>
              <a:gd name="csY19" fmla="*/ 1739887 h 1822102"/>
              <a:gd name="csX20" fmla="*/ 138074 w 1283139"/>
              <a:gd name="csY20" fmla="*/ 1620030 h 1822102"/>
              <a:gd name="csX21" fmla="*/ 307542 w 1283139"/>
              <a:gd name="csY21" fmla="*/ 1404037 h 1822102"/>
              <a:gd name="csX22" fmla="*/ 164070 w 1283139"/>
              <a:gd name="csY22" fmla="*/ 1362804 h 1822102"/>
              <a:gd name="csX23" fmla="*/ 192844 w 1283139"/>
              <a:gd name="csY23" fmla="*/ 1182673 h 1822102"/>
              <a:gd name="csX24" fmla="*/ 0 w 1283139"/>
              <a:gd name="csY24" fmla="*/ 1150265 h 1822102"/>
              <a:gd name="csX25" fmla="*/ 56387 w 1283139"/>
              <a:gd name="csY25" fmla="*/ 914717 h 1822102"/>
              <a:gd name="csX26" fmla="*/ 10806 w 1283139"/>
              <a:gd name="csY26" fmla="*/ 831420 h 1822102"/>
              <a:gd name="csX27" fmla="*/ 112406 w 1283139"/>
              <a:gd name="csY27" fmla="*/ 287782 h 1822102"/>
              <a:gd name="csX28" fmla="*/ 571377 w 1283139"/>
              <a:gd name="csY28" fmla="*/ 354234 h 1822102"/>
              <a:gd name="csX29" fmla="*/ 770344 w 1283139"/>
              <a:gd name="csY29" fmla="*/ 244167 h 1822102"/>
              <a:gd name="csX30" fmla="*/ 838077 w 1283139"/>
              <a:gd name="csY30" fmla="*/ 261100 h 1822102"/>
              <a:gd name="csX31" fmla="*/ 876177 w 1283139"/>
              <a:gd name="csY31" fmla="*/ 155267 h 1822102"/>
              <a:gd name="csX32" fmla="*/ 904242 w 1283139"/>
              <a:gd name="csY32" fmla="*/ 0 h 1822102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161888 w 1283139"/>
              <a:gd name="csY18" fmla="*/ 1851805 h 1851805"/>
              <a:gd name="csX19" fmla="*/ 109500 w 1283139"/>
              <a:gd name="csY19" fmla="*/ 1739887 h 1851805"/>
              <a:gd name="csX20" fmla="*/ 138074 w 1283139"/>
              <a:gd name="csY20" fmla="*/ 1620030 h 1851805"/>
              <a:gd name="csX21" fmla="*/ 307542 w 1283139"/>
              <a:gd name="csY21" fmla="*/ 1404037 h 1851805"/>
              <a:gd name="csX22" fmla="*/ 164070 w 1283139"/>
              <a:gd name="csY22" fmla="*/ 1362804 h 1851805"/>
              <a:gd name="csX23" fmla="*/ 192844 w 1283139"/>
              <a:gd name="csY23" fmla="*/ 1182673 h 1851805"/>
              <a:gd name="csX24" fmla="*/ 0 w 1283139"/>
              <a:gd name="csY24" fmla="*/ 1150265 h 1851805"/>
              <a:gd name="csX25" fmla="*/ 56387 w 1283139"/>
              <a:gd name="csY25" fmla="*/ 914717 h 1851805"/>
              <a:gd name="csX26" fmla="*/ 10806 w 1283139"/>
              <a:gd name="csY26" fmla="*/ 831420 h 1851805"/>
              <a:gd name="csX27" fmla="*/ 112406 w 1283139"/>
              <a:gd name="csY27" fmla="*/ 287782 h 1851805"/>
              <a:gd name="csX28" fmla="*/ 571377 w 1283139"/>
              <a:gd name="csY28" fmla="*/ 354234 h 1851805"/>
              <a:gd name="csX29" fmla="*/ 770344 w 1283139"/>
              <a:gd name="csY29" fmla="*/ 244167 h 1851805"/>
              <a:gd name="csX30" fmla="*/ 838077 w 1283139"/>
              <a:gd name="csY30" fmla="*/ 261100 h 1851805"/>
              <a:gd name="csX31" fmla="*/ 876177 w 1283139"/>
              <a:gd name="csY31" fmla="*/ 155267 h 1851805"/>
              <a:gd name="csX32" fmla="*/ 904242 w 1283139"/>
              <a:gd name="csY32" fmla="*/ 0 h 1851805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273806 w 1283139"/>
              <a:gd name="csY18" fmla="*/ 1768462 h 1851805"/>
              <a:gd name="csX19" fmla="*/ 161888 w 1283139"/>
              <a:gd name="csY19" fmla="*/ 1851805 h 1851805"/>
              <a:gd name="csX20" fmla="*/ 109500 w 1283139"/>
              <a:gd name="csY20" fmla="*/ 1739887 h 1851805"/>
              <a:gd name="csX21" fmla="*/ 138074 w 1283139"/>
              <a:gd name="csY21" fmla="*/ 1620030 h 1851805"/>
              <a:gd name="csX22" fmla="*/ 307542 w 1283139"/>
              <a:gd name="csY22" fmla="*/ 1404037 h 1851805"/>
              <a:gd name="csX23" fmla="*/ 164070 w 1283139"/>
              <a:gd name="csY23" fmla="*/ 1362804 h 1851805"/>
              <a:gd name="csX24" fmla="*/ 192844 w 1283139"/>
              <a:gd name="csY24" fmla="*/ 1182673 h 1851805"/>
              <a:gd name="csX25" fmla="*/ 0 w 1283139"/>
              <a:gd name="csY25" fmla="*/ 1150265 h 1851805"/>
              <a:gd name="csX26" fmla="*/ 56387 w 1283139"/>
              <a:gd name="csY26" fmla="*/ 914717 h 1851805"/>
              <a:gd name="csX27" fmla="*/ 10806 w 1283139"/>
              <a:gd name="csY27" fmla="*/ 831420 h 1851805"/>
              <a:gd name="csX28" fmla="*/ 112406 w 1283139"/>
              <a:gd name="csY28" fmla="*/ 287782 h 1851805"/>
              <a:gd name="csX29" fmla="*/ 571377 w 1283139"/>
              <a:gd name="csY29" fmla="*/ 354234 h 1851805"/>
              <a:gd name="csX30" fmla="*/ 770344 w 1283139"/>
              <a:gd name="csY30" fmla="*/ 244167 h 1851805"/>
              <a:gd name="csX31" fmla="*/ 838077 w 1283139"/>
              <a:gd name="csY31" fmla="*/ 261100 h 1851805"/>
              <a:gd name="csX32" fmla="*/ 876177 w 1283139"/>
              <a:gd name="csY32" fmla="*/ 155267 h 1851805"/>
              <a:gd name="csX33" fmla="*/ 904242 w 1283139"/>
              <a:gd name="csY33" fmla="*/ 0 h 1851805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0 w 1283139"/>
              <a:gd name="csY25" fmla="*/ 1150265 h 1882762"/>
              <a:gd name="csX26" fmla="*/ 56387 w 1283139"/>
              <a:gd name="csY26" fmla="*/ 914717 h 1882762"/>
              <a:gd name="csX27" fmla="*/ 10806 w 1283139"/>
              <a:gd name="csY27" fmla="*/ 831420 h 1882762"/>
              <a:gd name="csX28" fmla="*/ 112406 w 1283139"/>
              <a:gd name="csY28" fmla="*/ 287782 h 1882762"/>
              <a:gd name="csX29" fmla="*/ 571377 w 1283139"/>
              <a:gd name="csY29" fmla="*/ 354234 h 1882762"/>
              <a:gd name="csX30" fmla="*/ 770344 w 1283139"/>
              <a:gd name="csY30" fmla="*/ 244167 h 1882762"/>
              <a:gd name="csX31" fmla="*/ 838077 w 1283139"/>
              <a:gd name="csY31" fmla="*/ 261100 h 1882762"/>
              <a:gd name="csX32" fmla="*/ 876177 w 1283139"/>
              <a:gd name="csY32" fmla="*/ 155267 h 1882762"/>
              <a:gd name="csX33" fmla="*/ 904242 w 1283139"/>
              <a:gd name="csY33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14263 w 1283139"/>
              <a:gd name="csY24" fmla="*/ 123982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49981 w 1283139"/>
              <a:gd name="csY24" fmla="*/ 1323167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3759 w 1283139"/>
              <a:gd name="csY31" fmla="*/ 382809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57561 w 1297427"/>
              <a:gd name="csY2" fmla="*/ 215391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118316 w 1297427"/>
              <a:gd name="csY4" fmla="*/ 313488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18316 w 1297427"/>
              <a:gd name="csY3" fmla="*/ 313488 h 1882762"/>
              <a:gd name="csX4" fmla="*/ 1002881 w 1297427"/>
              <a:gd name="csY4" fmla="*/ 154616 h 1882762"/>
              <a:gd name="csX5" fmla="*/ 1011243 w 1297427"/>
              <a:gd name="csY5" fmla="*/ 226482 h 1882762"/>
              <a:gd name="csX6" fmla="*/ 956758 w 1297427"/>
              <a:gd name="csY6" fmla="*/ 513347 h 1882762"/>
              <a:gd name="csX7" fmla="*/ 863272 w 1297427"/>
              <a:gd name="csY7" fmla="*/ 631349 h 1882762"/>
              <a:gd name="csX8" fmla="*/ 899275 w 1297427"/>
              <a:gd name="csY8" fmla="*/ 674905 h 1882762"/>
              <a:gd name="csX9" fmla="*/ 875328 w 1297427"/>
              <a:gd name="csY9" fmla="*/ 768174 h 1882762"/>
              <a:gd name="csX10" fmla="*/ 873364 w 1297427"/>
              <a:gd name="csY10" fmla="*/ 862875 h 1882762"/>
              <a:gd name="csX11" fmla="*/ 891788 w 1297427"/>
              <a:gd name="csY11" fmla="*/ 952721 h 1882762"/>
              <a:gd name="csX12" fmla="*/ 937825 w 1297427"/>
              <a:gd name="csY12" fmla="*/ 1040827 h 1882762"/>
              <a:gd name="csX13" fmla="*/ 1011644 w 1297427"/>
              <a:gd name="csY13" fmla="*/ 1120467 h 1882762"/>
              <a:gd name="csX14" fmla="*/ 1077610 w 1297427"/>
              <a:gd name="csY14" fmla="*/ 1179562 h 1882762"/>
              <a:gd name="csX15" fmla="*/ 913176 w 1297427"/>
              <a:gd name="csY15" fmla="*/ 1829246 h 1882762"/>
              <a:gd name="csX16" fmla="*/ 333831 w 1297427"/>
              <a:gd name="csY16" fmla="*/ 1717774 h 1882762"/>
              <a:gd name="csX17" fmla="*/ 295237 w 1297427"/>
              <a:gd name="csY17" fmla="*/ 1882762 h 1882762"/>
              <a:gd name="csX18" fmla="*/ 161888 w 1297427"/>
              <a:gd name="csY18" fmla="*/ 1851805 h 1882762"/>
              <a:gd name="csX19" fmla="*/ 109500 w 1297427"/>
              <a:gd name="csY19" fmla="*/ 1739887 h 1882762"/>
              <a:gd name="csX20" fmla="*/ 138074 w 1297427"/>
              <a:gd name="csY20" fmla="*/ 1620030 h 1882762"/>
              <a:gd name="csX21" fmla="*/ 307542 w 1297427"/>
              <a:gd name="csY21" fmla="*/ 1404037 h 1882762"/>
              <a:gd name="csX22" fmla="*/ 164070 w 1297427"/>
              <a:gd name="csY22" fmla="*/ 1362804 h 1882762"/>
              <a:gd name="csX23" fmla="*/ 173793 w 1297427"/>
              <a:gd name="csY23" fmla="*/ 1256492 h 1882762"/>
              <a:gd name="csX24" fmla="*/ 114263 w 1297427"/>
              <a:gd name="csY24" fmla="*/ 1239823 h 1882762"/>
              <a:gd name="csX25" fmla="*/ 123788 w 1297427"/>
              <a:gd name="csY25" fmla="*/ 1173148 h 1882762"/>
              <a:gd name="csX26" fmla="*/ 0 w 1297427"/>
              <a:gd name="csY26" fmla="*/ 1150265 h 1882762"/>
              <a:gd name="csX27" fmla="*/ 56387 w 1297427"/>
              <a:gd name="csY27" fmla="*/ 914717 h 1882762"/>
              <a:gd name="csX28" fmla="*/ 10806 w 1297427"/>
              <a:gd name="csY28" fmla="*/ 831420 h 1882762"/>
              <a:gd name="csX29" fmla="*/ 112406 w 1297427"/>
              <a:gd name="csY29" fmla="*/ 287782 h 1882762"/>
              <a:gd name="csX30" fmla="*/ 573759 w 1297427"/>
              <a:gd name="csY30" fmla="*/ 382809 h 1882762"/>
              <a:gd name="csX31" fmla="*/ 787013 w 1297427"/>
              <a:gd name="csY31" fmla="*/ 272742 h 1882762"/>
              <a:gd name="csX32" fmla="*/ 854745 w 1297427"/>
              <a:gd name="csY32" fmla="*/ 292056 h 1882762"/>
              <a:gd name="csX33" fmla="*/ 885702 w 1297427"/>
              <a:gd name="csY33" fmla="*/ 186223 h 1882762"/>
              <a:gd name="csX34" fmla="*/ 904242 w 1297427"/>
              <a:gd name="csY34" fmla="*/ 0 h 1882762"/>
              <a:gd name="csX0" fmla="*/ 904242 w 1297427"/>
              <a:gd name="csY0" fmla="*/ 0 h 1866094"/>
              <a:gd name="csX1" fmla="*/ 1297427 w 1297427"/>
              <a:gd name="csY1" fmla="*/ 45257 h 1866094"/>
              <a:gd name="csX2" fmla="*/ 1278992 w 1297427"/>
              <a:gd name="csY2" fmla="*/ 222535 h 1866094"/>
              <a:gd name="csX3" fmla="*/ 1118316 w 1297427"/>
              <a:gd name="csY3" fmla="*/ 296820 h 1866094"/>
              <a:gd name="csX4" fmla="*/ 1002881 w 1297427"/>
              <a:gd name="csY4" fmla="*/ 137948 h 1866094"/>
              <a:gd name="csX5" fmla="*/ 1011243 w 1297427"/>
              <a:gd name="csY5" fmla="*/ 209814 h 1866094"/>
              <a:gd name="csX6" fmla="*/ 956758 w 1297427"/>
              <a:gd name="csY6" fmla="*/ 496679 h 1866094"/>
              <a:gd name="csX7" fmla="*/ 863272 w 1297427"/>
              <a:gd name="csY7" fmla="*/ 614681 h 1866094"/>
              <a:gd name="csX8" fmla="*/ 899275 w 1297427"/>
              <a:gd name="csY8" fmla="*/ 658237 h 1866094"/>
              <a:gd name="csX9" fmla="*/ 875328 w 1297427"/>
              <a:gd name="csY9" fmla="*/ 751506 h 1866094"/>
              <a:gd name="csX10" fmla="*/ 873364 w 1297427"/>
              <a:gd name="csY10" fmla="*/ 846207 h 1866094"/>
              <a:gd name="csX11" fmla="*/ 891788 w 1297427"/>
              <a:gd name="csY11" fmla="*/ 936053 h 1866094"/>
              <a:gd name="csX12" fmla="*/ 937825 w 1297427"/>
              <a:gd name="csY12" fmla="*/ 1024159 h 1866094"/>
              <a:gd name="csX13" fmla="*/ 1011644 w 1297427"/>
              <a:gd name="csY13" fmla="*/ 1103799 h 1866094"/>
              <a:gd name="csX14" fmla="*/ 1077610 w 1297427"/>
              <a:gd name="csY14" fmla="*/ 1162894 h 1866094"/>
              <a:gd name="csX15" fmla="*/ 913176 w 1297427"/>
              <a:gd name="csY15" fmla="*/ 1812578 h 1866094"/>
              <a:gd name="csX16" fmla="*/ 333831 w 1297427"/>
              <a:gd name="csY16" fmla="*/ 1701106 h 1866094"/>
              <a:gd name="csX17" fmla="*/ 295237 w 1297427"/>
              <a:gd name="csY17" fmla="*/ 1866094 h 1866094"/>
              <a:gd name="csX18" fmla="*/ 161888 w 1297427"/>
              <a:gd name="csY18" fmla="*/ 1835137 h 1866094"/>
              <a:gd name="csX19" fmla="*/ 109500 w 1297427"/>
              <a:gd name="csY19" fmla="*/ 1723219 h 1866094"/>
              <a:gd name="csX20" fmla="*/ 138074 w 1297427"/>
              <a:gd name="csY20" fmla="*/ 1603362 h 1866094"/>
              <a:gd name="csX21" fmla="*/ 307542 w 1297427"/>
              <a:gd name="csY21" fmla="*/ 1387369 h 1866094"/>
              <a:gd name="csX22" fmla="*/ 164070 w 1297427"/>
              <a:gd name="csY22" fmla="*/ 1346136 h 1866094"/>
              <a:gd name="csX23" fmla="*/ 173793 w 1297427"/>
              <a:gd name="csY23" fmla="*/ 1239824 h 1866094"/>
              <a:gd name="csX24" fmla="*/ 114263 w 1297427"/>
              <a:gd name="csY24" fmla="*/ 1223155 h 1866094"/>
              <a:gd name="csX25" fmla="*/ 123788 w 1297427"/>
              <a:gd name="csY25" fmla="*/ 1156480 h 1866094"/>
              <a:gd name="csX26" fmla="*/ 0 w 1297427"/>
              <a:gd name="csY26" fmla="*/ 1133597 h 1866094"/>
              <a:gd name="csX27" fmla="*/ 56387 w 1297427"/>
              <a:gd name="csY27" fmla="*/ 898049 h 1866094"/>
              <a:gd name="csX28" fmla="*/ 10806 w 1297427"/>
              <a:gd name="csY28" fmla="*/ 814752 h 1866094"/>
              <a:gd name="csX29" fmla="*/ 112406 w 1297427"/>
              <a:gd name="csY29" fmla="*/ 271114 h 1866094"/>
              <a:gd name="csX30" fmla="*/ 573759 w 1297427"/>
              <a:gd name="csY30" fmla="*/ 366141 h 1866094"/>
              <a:gd name="csX31" fmla="*/ 787013 w 1297427"/>
              <a:gd name="csY31" fmla="*/ 256074 h 1866094"/>
              <a:gd name="csX32" fmla="*/ 854745 w 1297427"/>
              <a:gd name="csY32" fmla="*/ 275388 h 1866094"/>
              <a:gd name="csX33" fmla="*/ 885702 w 1297427"/>
              <a:gd name="csY33" fmla="*/ 169555 h 1866094"/>
              <a:gd name="csX34" fmla="*/ 904242 w 1297427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8992 w 1290283"/>
              <a:gd name="csY2" fmla="*/ 222535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20768 w 1290283"/>
              <a:gd name="csY5" fmla="*/ 212196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112406 w 1290283"/>
              <a:gd name="csY28" fmla="*/ 27111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765052 w 1290283"/>
              <a:gd name="csY32" fmla="*/ 610880 h 1866094"/>
              <a:gd name="csX33" fmla="*/ 904242 w 1290283"/>
              <a:gd name="csY33" fmla="*/ 0 h 1866094"/>
              <a:gd name="csX0" fmla="*/ 802642 w 1290283"/>
              <a:gd name="csY0" fmla="*/ 449250 h 1804169"/>
              <a:gd name="csX1" fmla="*/ 1290283 w 1290283"/>
              <a:gd name="csY1" fmla="*/ 0 h 1804169"/>
              <a:gd name="csX2" fmla="*/ 1276611 w 1290283"/>
              <a:gd name="csY2" fmla="*/ 165372 h 1804169"/>
              <a:gd name="csX3" fmla="*/ 1118316 w 1290283"/>
              <a:gd name="csY3" fmla="*/ 234895 h 1804169"/>
              <a:gd name="csX4" fmla="*/ 1029075 w 1290283"/>
              <a:gd name="csY4" fmla="*/ 102217 h 1804169"/>
              <a:gd name="csX5" fmla="*/ 956758 w 1290283"/>
              <a:gd name="csY5" fmla="*/ 434754 h 1804169"/>
              <a:gd name="csX6" fmla="*/ 863272 w 1290283"/>
              <a:gd name="csY6" fmla="*/ 552756 h 1804169"/>
              <a:gd name="csX7" fmla="*/ 899275 w 1290283"/>
              <a:gd name="csY7" fmla="*/ 596312 h 1804169"/>
              <a:gd name="csX8" fmla="*/ 875328 w 1290283"/>
              <a:gd name="csY8" fmla="*/ 689581 h 1804169"/>
              <a:gd name="csX9" fmla="*/ 873364 w 1290283"/>
              <a:gd name="csY9" fmla="*/ 784282 h 1804169"/>
              <a:gd name="csX10" fmla="*/ 891788 w 1290283"/>
              <a:gd name="csY10" fmla="*/ 874128 h 1804169"/>
              <a:gd name="csX11" fmla="*/ 937825 w 1290283"/>
              <a:gd name="csY11" fmla="*/ 962234 h 1804169"/>
              <a:gd name="csX12" fmla="*/ 1011644 w 1290283"/>
              <a:gd name="csY12" fmla="*/ 1041874 h 1804169"/>
              <a:gd name="csX13" fmla="*/ 1077610 w 1290283"/>
              <a:gd name="csY13" fmla="*/ 1100969 h 1804169"/>
              <a:gd name="csX14" fmla="*/ 913176 w 1290283"/>
              <a:gd name="csY14" fmla="*/ 1750653 h 1804169"/>
              <a:gd name="csX15" fmla="*/ 333831 w 1290283"/>
              <a:gd name="csY15" fmla="*/ 1639181 h 1804169"/>
              <a:gd name="csX16" fmla="*/ 295237 w 1290283"/>
              <a:gd name="csY16" fmla="*/ 1804169 h 1804169"/>
              <a:gd name="csX17" fmla="*/ 161888 w 1290283"/>
              <a:gd name="csY17" fmla="*/ 1773212 h 1804169"/>
              <a:gd name="csX18" fmla="*/ 109500 w 1290283"/>
              <a:gd name="csY18" fmla="*/ 1661294 h 1804169"/>
              <a:gd name="csX19" fmla="*/ 138074 w 1290283"/>
              <a:gd name="csY19" fmla="*/ 1541437 h 1804169"/>
              <a:gd name="csX20" fmla="*/ 307542 w 1290283"/>
              <a:gd name="csY20" fmla="*/ 1325444 h 1804169"/>
              <a:gd name="csX21" fmla="*/ 164070 w 1290283"/>
              <a:gd name="csY21" fmla="*/ 1284211 h 1804169"/>
              <a:gd name="csX22" fmla="*/ 173793 w 1290283"/>
              <a:gd name="csY22" fmla="*/ 1177899 h 1804169"/>
              <a:gd name="csX23" fmla="*/ 114263 w 1290283"/>
              <a:gd name="csY23" fmla="*/ 1161230 h 1804169"/>
              <a:gd name="csX24" fmla="*/ 123788 w 1290283"/>
              <a:gd name="csY24" fmla="*/ 1094555 h 1804169"/>
              <a:gd name="csX25" fmla="*/ 0 w 1290283"/>
              <a:gd name="csY25" fmla="*/ 1071672 h 1804169"/>
              <a:gd name="csX26" fmla="*/ 56387 w 1290283"/>
              <a:gd name="csY26" fmla="*/ 836124 h 1804169"/>
              <a:gd name="csX27" fmla="*/ 10806 w 1290283"/>
              <a:gd name="csY27" fmla="*/ 752827 h 1804169"/>
              <a:gd name="csX28" fmla="*/ 99706 w 1290283"/>
              <a:gd name="csY28" fmla="*/ 304439 h 1804169"/>
              <a:gd name="csX29" fmla="*/ 580109 w 1290283"/>
              <a:gd name="csY29" fmla="*/ 402641 h 1804169"/>
              <a:gd name="csX30" fmla="*/ 545713 w 1290283"/>
              <a:gd name="csY30" fmla="*/ 587849 h 1804169"/>
              <a:gd name="csX31" fmla="*/ 689645 w 1290283"/>
              <a:gd name="csY31" fmla="*/ 603988 h 1804169"/>
              <a:gd name="csX32" fmla="*/ 765052 w 1290283"/>
              <a:gd name="csY32" fmla="*/ 548955 h 1804169"/>
              <a:gd name="csX33" fmla="*/ 802642 w 1290283"/>
              <a:gd name="csY33" fmla="*/ 449250 h 1804169"/>
              <a:gd name="csX0" fmla="*/ 802642 w 1276611"/>
              <a:gd name="csY0" fmla="*/ 347033 h 1701952"/>
              <a:gd name="csX1" fmla="*/ 807683 w 1276611"/>
              <a:gd name="csY1" fmla="*/ 259733 h 1701952"/>
              <a:gd name="csX2" fmla="*/ 1276611 w 1276611"/>
              <a:gd name="csY2" fmla="*/ 63155 h 1701952"/>
              <a:gd name="csX3" fmla="*/ 1118316 w 1276611"/>
              <a:gd name="csY3" fmla="*/ 132678 h 1701952"/>
              <a:gd name="csX4" fmla="*/ 1029075 w 1276611"/>
              <a:gd name="csY4" fmla="*/ 0 h 1701952"/>
              <a:gd name="csX5" fmla="*/ 956758 w 1276611"/>
              <a:gd name="csY5" fmla="*/ 332537 h 1701952"/>
              <a:gd name="csX6" fmla="*/ 863272 w 1276611"/>
              <a:gd name="csY6" fmla="*/ 450539 h 1701952"/>
              <a:gd name="csX7" fmla="*/ 899275 w 1276611"/>
              <a:gd name="csY7" fmla="*/ 494095 h 1701952"/>
              <a:gd name="csX8" fmla="*/ 875328 w 1276611"/>
              <a:gd name="csY8" fmla="*/ 587364 h 1701952"/>
              <a:gd name="csX9" fmla="*/ 873364 w 1276611"/>
              <a:gd name="csY9" fmla="*/ 682065 h 1701952"/>
              <a:gd name="csX10" fmla="*/ 891788 w 1276611"/>
              <a:gd name="csY10" fmla="*/ 771911 h 1701952"/>
              <a:gd name="csX11" fmla="*/ 937825 w 1276611"/>
              <a:gd name="csY11" fmla="*/ 860017 h 1701952"/>
              <a:gd name="csX12" fmla="*/ 1011644 w 1276611"/>
              <a:gd name="csY12" fmla="*/ 939657 h 1701952"/>
              <a:gd name="csX13" fmla="*/ 1077610 w 1276611"/>
              <a:gd name="csY13" fmla="*/ 998752 h 1701952"/>
              <a:gd name="csX14" fmla="*/ 913176 w 1276611"/>
              <a:gd name="csY14" fmla="*/ 1648436 h 1701952"/>
              <a:gd name="csX15" fmla="*/ 333831 w 1276611"/>
              <a:gd name="csY15" fmla="*/ 1536964 h 1701952"/>
              <a:gd name="csX16" fmla="*/ 295237 w 1276611"/>
              <a:gd name="csY16" fmla="*/ 1701952 h 1701952"/>
              <a:gd name="csX17" fmla="*/ 161888 w 1276611"/>
              <a:gd name="csY17" fmla="*/ 1670995 h 1701952"/>
              <a:gd name="csX18" fmla="*/ 109500 w 1276611"/>
              <a:gd name="csY18" fmla="*/ 1559077 h 1701952"/>
              <a:gd name="csX19" fmla="*/ 138074 w 1276611"/>
              <a:gd name="csY19" fmla="*/ 1439220 h 1701952"/>
              <a:gd name="csX20" fmla="*/ 307542 w 1276611"/>
              <a:gd name="csY20" fmla="*/ 1223227 h 1701952"/>
              <a:gd name="csX21" fmla="*/ 164070 w 1276611"/>
              <a:gd name="csY21" fmla="*/ 1181994 h 1701952"/>
              <a:gd name="csX22" fmla="*/ 173793 w 1276611"/>
              <a:gd name="csY22" fmla="*/ 1075682 h 1701952"/>
              <a:gd name="csX23" fmla="*/ 114263 w 1276611"/>
              <a:gd name="csY23" fmla="*/ 1059013 h 1701952"/>
              <a:gd name="csX24" fmla="*/ 123788 w 1276611"/>
              <a:gd name="csY24" fmla="*/ 992338 h 1701952"/>
              <a:gd name="csX25" fmla="*/ 0 w 1276611"/>
              <a:gd name="csY25" fmla="*/ 969455 h 1701952"/>
              <a:gd name="csX26" fmla="*/ 56387 w 1276611"/>
              <a:gd name="csY26" fmla="*/ 733907 h 1701952"/>
              <a:gd name="csX27" fmla="*/ 10806 w 1276611"/>
              <a:gd name="csY27" fmla="*/ 650610 h 1701952"/>
              <a:gd name="csX28" fmla="*/ 99706 w 1276611"/>
              <a:gd name="csY28" fmla="*/ 202222 h 1701952"/>
              <a:gd name="csX29" fmla="*/ 580109 w 1276611"/>
              <a:gd name="csY29" fmla="*/ 300424 h 1701952"/>
              <a:gd name="csX30" fmla="*/ 545713 w 1276611"/>
              <a:gd name="csY30" fmla="*/ 485632 h 1701952"/>
              <a:gd name="csX31" fmla="*/ 689645 w 1276611"/>
              <a:gd name="csY31" fmla="*/ 501771 h 1701952"/>
              <a:gd name="csX32" fmla="*/ 765052 w 1276611"/>
              <a:gd name="csY32" fmla="*/ 446738 h 1701952"/>
              <a:gd name="csX33" fmla="*/ 802642 w 1276611"/>
              <a:gd name="csY33" fmla="*/ 347033 h 1701952"/>
              <a:gd name="csX0" fmla="*/ 802642 w 1276611"/>
              <a:gd name="csY0" fmla="*/ 283878 h 1638797"/>
              <a:gd name="csX1" fmla="*/ 807683 w 1276611"/>
              <a:gd name="csY1" fmla="*/ 196578 h 1638797"/>
              <a:gd name="csX2" fmla="*/ 1276611 w 1276611"/>
              <a:gd name="csY2" fmla="*/ 0 h 1638797"/>
              <a:gd name="csX3" fmla="*/ 1118316 w 1276611"/>
              <a:gd name="csY3" fmla="*/ 69523 h 1638797"/>
              <a:gd name="csX4" fmla="*/ 956758 w 1276611"/>
              <a:gd name="csY4" fmla="*/ 269382 h 1638797"/>
              <a:gd name="csX5" fmla="*/ 863272 w 1276611"/>
              <a:gd name="csY5" fmla="*/ 387384 h 1638797"/>
              <a:gd name="csX6" fmla="*/ 899275 w 1276611"/>
              <a:gd name="csY6" fmla="*/ 430940 h 1638797"/>
              <a:gd name="csX7" fmla="*/ 875328 w 1276611"/>
              <a:gd name="csY7" fmla="*/ 524209 h 1638797"/>
              <a:gd name="csX8" fmla="*/ 873364 w 1276611"/>
              <a:gd name="csY8" fmla="*/ 618910 h 1638797"/>
              <a:gd name="csX9" fmla="*/ 891788 w 1276611"/>
              <a:gd name="csY9" fmla="*/ 708756 h 1638797"/>
              <a:gd name="csX10" fmla="*/ 937825 w 1276611"/>
              <a:gd name="csY10" fmla="*/ 796862 h 1638797"/>
              <a:gd name="csX11" fmla="*/ 1011644 w 1276611"/>
              <a:gd name="csY11" fmla="*/ 876502 h 1638797"/>
              <a:gd name="csX12" fmla="*/ 1077610 w 1276611"/>
              <a:gd name="csY12" fmla="*/ 935597 h 1638797"/>
              <a:gd name="csX13" fmla="*/ 913176 w 1276611"/>
              <a:gd name="csY13" fmla="*/ 1585281 h 1638797"/>
              <a:gd name="csX14" fmla="*/ 333831 w 1276611"/>
              <a:gd name="csY14" fmla="*/ 1473809 h 1638797"/>
              <a:gd name="csX15" fmla="*/ 295237 w 1276611"/>
              <a:gd name="csY15" fmla="*/ 1638797 h 1638797"/>
              <a:gd name="csX16" fmla="*/ 161888 w 1276611"/>
              <a:gd name="csY16" fmla="*/ 1607840 h 1638797"/>
              <a:gd name="csX17" fmla="*/ 109500 w 1276611"/>
              <a:gd name="csY17" fmla="*/ 1495922 h 1638797"/>
              <a:gd name="csX18" fmla="*/ 138074 w 1276611"/>
              <a:gd name="csY18" fmla="*/ 1376065 h 1638797"/>
              <a:gd name="csX19" fmla="*/ 307542 w 1276611"/>
              <a:gd name="csY19" fmla="*/ 1160072 h 1638797"/>
              <a:gd name="csX20" fmla="*/ 164070 w 1276611"/>
              <a:gd name="csY20" fmla="*/ 1118839 h 1638797"/>
              <a:gd name="csX21" fmla="*/ 173793 w 1276611"/>
              <a:gd name="csY21" fmla="*/ 1012527 h 1638797"/>
              <a:gd name="csX22" fmla="*/ 114263 w 1276611"/>
              <a:gd name="csY22" fmla="*/ 995858 h 1638797"/>
              <a:gd name="csX23" fmla="*/ 123788 w 1276611"/>
              <a:gd name="csY23" fmla="*/ 929183 h 1638797"/>
              <a:gd name="csX24" fmla="*/ 0 w 1276611"/>
              <a:gd name="csY24" fmla="*/ 906300 h 1638797"/>
              <a:gd name="csX25" fmla="*/ 56387 w 1276611"/>
              <a:gd name="csY25" fmla="*/ 670752 h 1638797"/>
              <a:gd name="csX26" fmla="*/ 10806 w 1276611"/>
              <a:gd name="csY26" fmla="*/ 587455 h 1638797"/>
              <a:gd name="csX27" fmla="*/ 99706 w 1276611"/>
              <a:gd name="csY27" fmla="*/ 139067 h 1638797"/>
              <a:gd name="csX28" fmla="*/ 580109 w 1276611"/>
              <a:gd name="csY28" fmla="*/ 237269 h 1638797"/>
              <a:gd name="csX29" fmla="*/ 545713 w 1276611"/>
              <a:gd name="csY29" fmla="*/ 422477 h 1638797"/>
              <a:gd name="csX30" fmla="*/ 689645 w 1276611"/>
              <a:gd name="csY30" fmla="*/ 438616 h 1638797"/>
              <a:gd name="csX31" fmla="*/ 765052 w 1276611"/>
              <a:gd name="csY31" fmla="*/ 383583 h 1638797"/>
              <a:gd name="csX32" fmla="*/ 802642 w 1276611"/>
              <a:gd name="csY32" fmla="*/ 283878 h 1638797"/>
              <a:gd name="csX0" fmla="*/ 802642 w 1118316"/>
              <a:gd name="csY0" fmla="*/ 214355 h 1569274"/>
              <a:gd name="csX1" fmla="*/ 807683 w 1118316"/>
              <a:gd name="csY1" fmla="*/ 127055 h 1569274"/>
              <a:gd name="csX2" fmla="*/ 1118316 w 1118316"/>
              <a:gd name="csY2" fmla="*/ 0 h 1569274"/>
              <a:gd name="csX3" fmla="*/ 956758 w 1118316"/>
              <a:gd name="csY3" fmla="*/ 199859 h 1569274"/>
              <a:gd name="csX4" fmla="*/ 863272 w 1118316"/>
              <a:gd name="csY4" fmla="*/ 317861 h 1569274"/>
              <a:gd name="csX5" fmla="*/ 899275 w 1118316"/>
              <a:gd name="csY5" fmla="*/ 361417 h 1569274"/>
              <a:gd name="csX6" fmla="*/ 875328 w 1118316"/>
              <a:gd name="csY6" fmla="*/ 454686 h 1569274"/>
              <a:gd name="csX7" fmla="*/ 873364 w 1118316"/>
              <a:gd name="csY7" fmla="*/ 549387 h 1569274"/>
              <a:gd name="csX8" fmla="*/ 891788 w 1118316"/>
              <a:gd name="csY8" fmla="*/ 639233 h 1569274"/>
              <a:gd name="csX9" fmla="*/ 937825 w 1118316"/>
              <a:gd name="csY9" fmla="*/ 727339 h 1569274"/>
              <a:gd name="csX10" fmla="*/ 1011644 w 1118316"/>
              <a:gd name="csY10" fmla="*/ 806979 h 1569274"/>
              <a:gd name="csX11" fmla="*/ 1077610 w 1118316"/>
              <a:gd name="csY11" fmla="*/ 866074 h 1569274"/>
              <a:gd name="csX12" fmla="*/ 913176 w 1118316"/>
              <a:gd name="csY12" fmla="*/ 1515758 h 1569274"/>
              <a:gd name="csX13" fmla="*/ 333831 w 1118316"/>
              <a:gd name="csY13" fmla="*/ 1404286 h 1569274"/>
              <a:gd name="csX14" fmla="*/ 295237 w 1118316"/>
              <a:gd name="csY14" fmla="*/ 1569274 h 1569274"/>
              <a:gd name="csX15" fmla="*/ 161888 w 1118316"/>
              <a:gd name="csY15" fmla="*/ 1538317 h 1569274"/>
              <a:gd name="csX16" fmla="*/ 109500 w 1118316"/>
              <a:gd name="csY16" fmla="*/ 1426399 h 1569274"/>
              <a:gd name="csX17" fmla="*/ 138074 w 1118316"/>
              <a:gd name="csY17" fmla="*/ 1306542 h 1569274"/>
              <a:gd name="csX18" fmla="*/ 307542 w 1118316"/>
              <a:gd name="csY18" fmla="*/ 1090549 h 1569274"/>
              <a:gd name="csX19" fmla="*/ 164070 w 1118316"/>
              <a:gd name="csY19" fmla="*/ 1049316 h 1569274"/>
              <a:gd name="csX20" fmla="*/ 173793 w 1118316"/>
              <a:gd name="csY20" fmla="*/ 943004 h 1569274"/>
              <a:gd name="csX21" fmla="*/ 114263 w 1118316"/>
              <a:gd name="csY21" fmla="*/ 926335 h 1569274"/>
              <a:gd name="csX22" fmla="*/ 123788 w 1118316"/>
              <a:gd name="csY22" fmla="*/ 859660 h 1569274"/>
              <a:gd name="csX23" fmla="*/ 0 w 1118316"/>
              <a:gd name="csY23" fmla="*/ 836777 h 1569274"/>
              <a:gd name="csX24" fmla="*/ 56387 w 1118316"/>
              <a:gd name="csY24" fmla="*/ 601229 h 1569274"/>
              <a:gd name="csX25" fmla="*/ 10806 w 1118316"/>
              <a:gd name="csY25" fmla="*/ 517932 h 1569274"/>
              <a:gd name="csX26" fmla="*/ 99706 w 1118316"/>
              <a:gd name="csY26" fmla="*/ 69544 h 1569274"/>
              <a:gd name="csX27" fmla="*/ 580109 w 1118316"/>
              <a:gd name="csY27" fmla="*/ 167746 h 1569274"/>
              <a:gd name="csX28" fmla="*/ 545713 w 1118316"/>
              <a:gd name="csY28" fmla="*/ 352954 h 1569274"/>
              <a:gd name="csX29" fmla="*/ 689645 w 1118316"/>
              <a:gd name="csY29" fmla="*/ 369093 h 1569274"/>
              <a:gd name="csX30" fmla="*/ 765052 w 1118316"/>
              <a:gd name="csY30" fmla="*/ 314060 h 1569274"/>
              <a:gd name="csX31" fmla="*/ 802642 w 1118316"/>
              <a:gd name="csY31" fmla="*/ 214355 h 1569274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56758 w 1077610"/>
              <a:gd name="csY3" fmla="*/ 130315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53747 w 1077610"/>
              <a:gd name="csY4" fmla="*/ 241174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</a:cxnLst>
            <a:rect l="l" t="t" r="r" b="b"/>
            <a:pathLst>
              <a:path w="1077610" h="1499730">
                <a:moveTo>
                  <a:pt x="802642" y="144811"/>
                </a:moveTo>
                <a:lnTo>
                  <a:pt x="807683" y="57511"/>
                </a:lnTo>
                <a:lnTo>
                  <a:pt x="953216" y="113018"/>
                </a:lnTo>
                <a:lnTo>
                  <a:pt x="915483" y="181909"/>
                </a:lnTo>
                <a:lnTo>
                  <a:pt x="872797" y="226886"/>
                </a:lnTo>
                <a:lnTo>
                  <a:pt x="899275" y="291873"/>
                </a:lnTo>
                <a:cubicBezTo>
                  <a:pt x="899230" y="323756"/>
                  <a:pt x="875373" y="353259"/>
                  <a:pt x="875328" y="385142"/>
                </a:cubicBezTo>
                <a:cubicBezTo>
                  <a:pt x="876261" y="419884"/>
                  <a:pt x="872431" y="445101"/>
                  <a:pt x="873364" y="479843"/>
                </a:cubicBezTo>
                <a:lnTo>
                  <a:pt x="891788" y="569689"/>
                </a:lnTo>
                <a:lnTo>
                  <a:pt x="937825" y="657795"/>
                </a:lnTo>
                <a:lnTo>
                  <a:pt x="1011644" y="737435"/>
                </a:lnTo>
                <a:lnTo>
                  <a:pt x="1077610" y="796530"/>
                </a:lnTo>
                <a:lnTo>
                  <a:pt x="913176" y="1446214"/>
                </a:lnTo>
                <a:lnTo>
                  <a:pt x="333831" y="1334742"/>
                </a:lnTo>
                <a:lnTo>
                  <a:pt x="295237" y="1499730"/>
                </a:lnTo>
                <a:lnTo>
                  <a:pt x="161888" y="1468773"/>
                </a:lnTo>
                <a:lnTo>
                  <a:pt x="109500" y="1356855"/>
                </a:lnTo>
                <a:cubicBezTo>
                  <a:pt x="119025" y="1316903"/>
                  <a:pt x="105067" y="1292973"/>
                  <a:pt x="138074" y="1236998"/>
                </a:cubicBezTo>
                <a:cubicBezTo>
                  <a:pt x="171081" y="1181023"/>
                  <a:pt x="251053" y="1093003"/>
                  <a:pt x="307542" y="1021005"/>
                </a:cubicBezTo>
                <a:lnTo>
                  <a:pt x="164070" y="979772"/>
                </a:lnTo>
                <a:lnTo>
                  <a:pt x="173793" y="873460"/>
                </a:lnTo>
                <a:lnTo>
                  <a:pt x="114263" y="856791"/>
                </a:lnTo>
                <a:lnTo>
                  <a:pt x="123788" y="790116"/>
                </a:lnTo>
                <a:lnTo>
                  <a:pt x="0" y="767233"/>
                </a:lnTo>
                <a:lnTo>
                  <a:pt x="56387" y="531685"/>
                </a:lnTo>
                <a:lnTo>
                  <a:pt x="10806" y="448388"/>
                </a:lnTo>
                <a:lnTo>
                  <a:pt x="99706" y="0"/>
                </a:lnTo>
                <a:lnTo>
                  <a:pt x="580109" y="98202"/>
                </a:lnTo>
                <a:lnTo>
                  <a:pt x="545713" y="283410"/>
                </a:lnTo>
                <a:lnTo>
                  <a:pt x="689645" y="299549"/>
                </a:lnTo>
                <a:lnTo>
                  <a:pt x="765052" y="244516"/>
                </a:lnTo>
                <a:lnTo>
                  <a:pt x="802642" y="144811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6BF409F9-7D69-8169-77A2-08C217A30D84}"/>
              </a:ext>
            </a:extLst>
          </p:cNvPr>
          <p:cNvSpPr txBox="1"/>
          <p:nvPr/>
        </p:nvSpPr>
        <p:spPr>
          <a:xfrm>
            <a:off x="3932551" y="3280826"/>
            <a:ext cx="123363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体育館棟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相撲場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105D1C70-E48B-B356-61B1-20C87AB2FE04}"/>
              </a:ext>
            </a:extLst>
          </p:cNvPr>
          <p:cNvSpPr/>
          <p:nvPr/>
        </p:nvSpPr>
        <p:spPr>
          <a:xfrm>
            <a:off x="4087700" y="2502695"/>
            <a:ext cx="1196294" cy="664369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37306 w 447410"/>
              <a:gd name="csY7" fmla="*/ 133879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117211 w 434975"/>
              <a:gd name="csY8" fmla="*/ 20902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26483 w 434975"/>
              <a:gd name="csY9" fmla="*/ 0 h 325966"/>
              <a:gd name="csX0" fmla="*/ 319618 w 434975"/>
              <a:gd name="csY0" fmla="*/ 169862 h 298714"/>
              <a:gd name="csX1" fmla="*/ 283633 w 434975"/>
              <a:gd name="csY1" fmla="*/ 0 h 298714"/>
              <a:gd name="csX2" fmla="*/ 284197 w 434975"/>
              <a:gd name="csY2" fmla="*/ 27782 h 298714"/>
              <a:gd name="csX3" fmla="*/ 434975 w 434975"/>
              <a:gd name="csY3" fmla="*/ 174889 h 298714"/>
              <a:gd name="csX4" fmla="*/ 396082 w 434975"/>
              <a:gd name="csY4" fmla="*/ 275960 h 298714"/>
              <a:gd name="csX5" fmla="*/ 367771 w 434975"/>
              <a:gd name="csY5" fmla="*/ 298714 h 298714"/>
              <a:gd name="csX6" fmla="*/ 0 w 434975"/>
              <a:gd name="csY6" fmla="*/ 231245 h 298714"/>
              <a:gd name="csX7" fmla="*/ 24871 w 434975"/>
              <a:gd name="csY7" fmla="*/ 106627 h 298714"/>
              <a:gd name="csX8" fmla="*/ 319618 w 434975"/>
              <a:gd name="csY8" fmla="*/ 169862 h 298714"/>
              <a:gd name="csX0" fmla="*/ 319618 w 1175544"/>
              <a:gd name="csY0" fmla="*/ 169862 h 298714"/>
              <a:gd name="csX1" fmla="*/ 283633 w 1175544"/>
              <a:gd name="csY1" fmla="*/ 0 h 298714"/>
              <a:gd name="csX2" fmla="*/ 284197 w 1175544"/>
              <a:gd name="csY2" fmla="*/ 27782 h 298714"/>
              <a:gd name="csX3" fmla="*/ 1175544 w 1175544"/>
              <a:gd name="csY3" fmla="*/ 82020 h 298714"/>
              <a:gd name="csX4" fmla="*/ 396082 w 1175544"/>
              <a:gd name="csY4" fmla="*/ 275960 h 298714"/>
              <a:gd name="csX5" fmla="*/ 367771 w 1175544"/>
              <a:gd name="csY5" fmla="*/ 298714 h 298714"/>
              <a:gd name="csX6" fmla="*/ 0 w 1175544"/>
              <a:gd name="csY6" fmla="*/ 231245 h 298714"/>
              <a:gd name="csX7" fmla="*/ 24871 w 1175544"/>
              <a:gd name="csY7" fmla="*/ 106627 h 298714"/>
              <a:gd name="csX8" fmla="*/ 319618 w 1175544"/>
              <a:gd name="csY8" fmla="*/ 169862 h 298714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367771 w 1175544"/>
              <a:gd name="csY5" fmla="*/ 298714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472546 w 1175544"/>
              <a:gd name="csY5" fmla="*/ 320145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565263 w 1175544"/>
              <a:gd name="csY5" fmla="*/ 328217 h 337873"/>
              <a:gd name="csX6" fmla="*/ 472546 w 1175544"/>
              <a:gd name="csY6" fmla="*/ 320145 h 337873"/>
              <a:gd name="csX7" fmla="*/ 0 w 1175544"/>
              <a:gd name="csY7" fmla="*/ 231245 h 337873"/>
              <a:gd name="csX8" fmla="*/ 24871 w 1175544"/>
              <a:gd name="csY8" fmla="*/ 106627 h 337873"/>
              <a:gd name="csX9" fmla="*/ 319618 w 1175544"/>
              <a:gd name="csY9" fmla="*/ 169862 h 337873"/>
              <a:gd name="csX0" fmla="*/ 319618 w 1175544"/>
              <a:gd name="csY0" fmla="*/ 169862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319618 w 1175544"/>
              <a:gd name="csY9" fmla="*/ 169862 h 499667"/>
              <a:gd name="csX0" fmla="*/ 519643 w 1175544"/>
              <a:gd name="csY0" fmla="*/ 198437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519643 w 1175544"/>
              <a:gd name="csY9" fmla="*/ 198437 h 499667"/>
              <a:gd name="csX0" fmla="*/ 519643 w 1175544"/>
              <a:gd name="csY0" fmla="*/ 170655 h 471885"/>
              <a:gd name="csX1" fmla="*/ 686064 w 1175544"/>
              <a:gd name="csY1" fmla="*/ 93662 h 471885"/>
              <a:gd name="csX2" fmla="*/ 284197 w 1175544"/>
              <a:gd name="csY2" fmla="*/ 0 h 471885"/>
              <a:gd name="csX3" fmla="*/ 1175544 w 1175544"/>
              <a:gd name="csY3" fmla="*/ 54238 h 471885"/>
              <a:gd name="csX4" fmla="*/ 858045 w 1175544"/>
              <a:gd name="csY4" fmla="*/ 310091 h 471885"/>
              <a:gd name="csX5" fmla="*/ 443820 w 1175544"/>
              <a:gd name="csY5" fmla="*/ 471885 h 471885"/>
              <a:gd name="csX6" fmla="*/ 472546 w 1175544"/>
              <a:gd name="csY6" fmla="*/ 292363 h 471885"/>
              <a:gd name="csX7" fmla="*/ 0 w 1175544"/>
              <a:gd name="csY7" fmla="*/ 203463 h 471885"/>
              <a:gd name="csX8" fmla="*/ 24871 w 1175544"/>
              <a:gd name="csY8" fmla="*/ 78845 h 471885"/>
              <a:gd name="csX9" fmla="*/ 519643 w 1175544"/>
              <a:gd name="csY9" fmla="*/ 170655 h 471885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1175544 w 1175544"/>
              <a:gd name="csY3" fmla="*/ 0 h 417647"/>
              <a:gd name="csX4" fmla="*/ 858045 w 1175544"/>
              <a:gd name="csY4" fmla="*/ 255853 h 417647"/>
              <a:gd name="csX5" fmla="*/ 443820 w 1175544"/>
              <a:gd name="csY5" fmla="*/ 417647 h 417647"/>
              <a:gd name="csX6" fmla="*/ 472546 w 1175544"/>
              <a:gd name="csY6" fmla="*/ 238125 h 417647"/>
              <a:gd name="csX7" fmla="*/ 0 w 1175544"/>
              <a:gd name="csY7" fmla="*/ 149225 h 417647"/>
              <a:gd name="csX8" fmla="*/ 24871 w 1175544"/>
              <a:gd name="csY8" fmla="*/ 24607 h 417647"/>
              <a:gd name="csX9" fmla="*/ 519643 w 1175544"/>
              <a:gd name="csY9" fmla="*/ 116417 h 417647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843869 w 1175544"/>
              <a:gd name="csY3" fmla="*/ 34266 h 417647"/>
              <a:gd name="csX4" fmla="*/ 1175544 w 1175544"/>
              <a:gd name="csY4" fmla="*/ 0 h 417647"/>
              <a:gd name="csX5" fmla="*/ 858045 w 1175544"/>
              <a:gd name="csY5" fmla="*/ 255853 h 417647"/>
              <a:gd name="csX6" fmla="*/ 443820 w 1175544"/>
              <a:gd name="csY6" fmla="*/ 417647 h 417647"/>
              <a:gd name="csX7" fmla="*/ 472546 w 1175544"/>
              <a:gd name="csY7" fmla="*/ 238125 h 417647"/>
              <a:gd name="csX8" fmla="*/ 0 w 1175544"/>
              <a:gd name="csY8" fmla="*/ 149225 h 417647"/>
              <a:gd name="csX9" fmla="*/ 24871 w 1175544"/>
              <a:gd name="csY9" fmla="*/ 24607 h 417647"/>
              <a:gd name="csX10" fmla="*/ 519643 w 1175544"/>
              <a:gd name="csY10" fmla="*/ 116417 h 417647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43779 w 1175544"/>
              <a:gd name="csY2" fmla="*/ 90090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879588 w 1175544"/>
              <a:gd name="csY4" fmla="*/ 4763 h 457200"/>
              <a:gd name="csX5" fmla="*/ 1175544 w 1175544"/>
              <a:gd name="csY5" fmla="*/ 39553 h 457200"/>
              <a:gd name="csX6" fmla="*/ 858045 w 1175544"/>
              <a:gd name="csY6" fmla="*/ 295406 h 457200"/>
              <a:gd name="csX7" fmla="*/ 443820 w 1175544"/>
              <a:gd name="csY7" fmla="*/ 457200 h 457200"/>
              <a:gd name="csX8" fmla="*/ 472546 w 1175544"/>
              <a:gd name="csY8" fmla="*/ 277678 h 457200"/>
              <a:gd name="csX9" fmla="*/ 0 w 1175544"/>
              <a:gd name="csY9" fmla="*/ 188778 h 457200"/>
              <a:gd name="csX10" fmla="*/ 24871 w 1175544"/>
              <a:gd name="csY10" fmla="*/ 64160 h 457200"/>
              <a:gd name="csX11" fmla="*/ 519643 w 1175544"/>
              <a:gd name="csY11" fmla="*/ 155970 h 457200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175544 w 1175544"/>
              <a:gd name="csY5" fmla="*/ 222908 h 640555"/>
              <a:gd name="csX6" fmla="*/ 858045 w 1175544"/>
              <a:gd name="csY6" fmla="*/ 478761 h 640555"/>
              <a:gd name="csX7" fmla="*/ 443820 w 1175544"/>
              <a:gd name="csY7" fmla="*/ 640555 h 640555"/>
              <a:gd name="csX8" fmla="*/ 472546 w 1175544"/>
              <a:gd name="csY8" fmla="*/ 461033 h 640555"/>
              <a:gd name="csX9" fmla="*/ 0 w 1175544"/>
              <a:gd name="csY9" fmla="*/ 372133 h 640555"/>
              <a:gd name="csX10" fmla="*/ 24871 w 1175544"/>
              <a:gd name="csY10" fmla="*/ 247515 h 640555"/>
              <a:gd name="csX11" fmla="*/ 519643 w 1175544"/>
              <a:gd name="csY11" fmla="*/ 339325 h 640555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060563 w 1175544"/>
              <a:gd name="csY5" fmla="*/ 150019 h 640555"/>
              <a:gd name="csX6" fmla="*/ 1175544 w 1175544"/>
              <a:gd name="csY6" fmla="*/ 222908 h 640555"/>
              <a:gd name="csX7" fmla="*/ 858045 w 1175544"/>
              <a:gd name="csY7" fmla="*/ 478761 h 640555"/>
              <a:gd name="csX8" fmla="*/ 443820 w 1175544"/>
              <a:gd name="csY8" fmla="*/ 640555 h 640555"/>
              <a:gd name="csX9" fmla="*/ 472546 w 1175544"/>
              <a:gd name="csY9" fmla="*/ 461033 h 640555"/>
              <a:gd name="csX10" fmla="*/ 0 w 1175544"/>
              <a:gd name="csY10" fmla="*/ 372133 h 640555"/>
              <a:gd name="csX11" fmla="*/ 24871 w 1175544"/>
              <a:gd name="csY11" fmla="*/ 247515 h 640555"/>
              <a:gd name="csX12" fmla="*/ 519643 w 117554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858045 w 1196294"/>
              <a:gd name="csY7" fmla="*/ 478761 h 640555"/>
              <a:gd name="csX8" fmla="*/ 443820 w 1196294"/>
              <a:gd name="csY8" fmla="*/ 640555 h 640555"/>
              <a:gd name="csX9" fmla="*/ 472546 w 1196294"/>
              <a:gd name="csY9" fmla="*/ 461033 h 640555"/>
              <a:gd name="csX10" fmla="*/ 0 w 1196294"/>
              <a:gd name="csY10" fmla="*/ 372133 h 640555"/>
              <a:gd name="csX11" fmla="*/ 24871 w 1196294"/>
              <a:gd name="csY11" fmla="*/ 247515 h 640555"/>
              <a:gd name="csX12" fmla="*/ 519643 w 119629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48656 w 1196294"/>
              <a:gd name="csY7" fmla="*/ 321469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41500 w 1196294"/>
              <a:gd name="csY8" fmla="*/ 385762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736713 w 1196294"/>
              <a:gd name="csY10" fmla="*/ 526256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646225 w 1196294"/>
              <a:gd name="csY11" fmla="*/ 469106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15269 w 1196294"/>
              <a:gd name="csY12" fmla="*/ 542925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505731 w 1196294"/>
              <a:gd name="csY13" fmla="*/ 638175 h 640555"/>
              <a:gd name="csX14" fmla="*/ 443820 w 1196294"/>
              <a:gd name="csY14" fmla="*/ 640555 h 640555"/>
              <a:gd name="csX15" fmla="*/ 472546 w 1196294"/>
              <a:gd name="csY15" fmla="*/ 461033 h 640555"/>
              <a:gd name="csX16" fmla="*/ 0 w 1196294"/>
              <a:gd name="csY16" fmla="*/ 372133 h 640555"/>
              <a:gd name="csX17" fmla="*/ 24871 w 1196294"/>
              <a:gd name="csY17" fmla="*/ 247515 h 640555"/>
              <a:gd name="csX18" fmla="*/ 519643 w 1196294"/>
              <a:gd name="csY18" fmla="*/ 339325 h 640555"/>
              <a:gd name="csX0" fmla="*/ 519643 w 1196294"/>
              <a:gd name="csY0" fmla="*/ 339325 h 661988"/>
              <a:gd name="csX1" fmla="*/ 686064 w 1196294"/>
              <a:gd name="csY1" fmla="*/ 262332 h 661988"/>
              <a:gd name="csX2" fmla="*/ 758066 w 1196294"/>
              <a:gd name="csY2" fmla="*/ 275826 h 661988"/>
              <a:gd name="csX3" fmla="*/ 779575 w 1196294"/>
              <a:gd name="csY3" fmla="*/ 183355 h 661988"/>
              <a:gd name="csX4" fmla="*/ 808150 w 1196294"/>
              <a:gd name="csY4" fmla="*/ 0 h 661988"/>
              <a:gd name="csX5" fmla="*/ 1196294 w 1196294"/>
              <a:gd name="csY5" fmla="*/ 69056 h 661988"/>
              <a:gd name="csX6" fmla="*/ 1175544 w 1196294"/>
              <a:gd name="csY6" fmla="*/ 222908 h 661988"/>
              <a:gd name="csX7" fmla="*/ 1022463 w 1196294"/>
              <a:gd name="csY7" fmla="*/ 288131 h 661988"/>
              <a:gd name="csX8" fmla="*/ 920068 w 1196294"/>
              <a:gd name="csY8" fmla="*/ 178593 h 661988"/>
              <a:gd name="csX9" fmla="*/ 858045 w 1196294"/>
              <a:gd name="csY9" fmla="*/ 478761 h 661988"/>
              <a:gd name="csX10" fmla="*/ 698613 w 1196294"/>
              <a:gd name="csY10" fmla="*/ 421481 h 661988"/>
              <a:gd name="csX11" fmla="*/ 700993 w 1196294"/>
              <a:gd name="csY11" fmla="*/ 500062 h 661988"/>
              <a:gd name="csX12" fmla="*/ 658132 w 1196294"/>
              <a:gd name="csY12" fmla="*/ 614363 h 661988"/>
              <a:gd name="csX13" fmla="*/ 570025 w 1196294"/>
              <a:gd name="csY13" fmla="*/ 661988 h 661988"/>
              <a:gd name="csX14" fmla="*/ 443820 w 1196294"/>
              <a:gd name="csY14" fmla="*/ 640555 h 661988"/>
              <a:gd name="csX15" fmla="*/ 472546 w 1196294"/>
              <a:gd name="csY15" fmla="*/ 461033 h 661988"/>
              <a:gd name="csX16" fmla="*/ 0 w 1196294"/>
              <a:gd name="csY16" fmla="*/ 372133 h 661988"/>
              <a:gd name="csX17" fmla="*/ 24871 w 1196294"/>
              <a:gd name="csY17" fmla="*/ 247515 h 661988"/>
              <a:gd name="csX18" fmla="*/ 519643 w 1196294"/>
              <a:gd name="csY18" fmla="*/ 339325 h 661988"/>
              <a:gd name="csX0" fmla="*/ 519643 w 1196294"/>
              <a:gd name="csY0" fmla="*/ 339325 h 664369"/>
              <a:gd name="csX1" fmla="*/ 686064 w 1196294"/>
              <a:gd name="csY1" fmla="*/ 262332 h 664369"/>
              <a:gd name="csX2" fmla="*/ 758066 w 1196294"/>
              <a:gd name="csY2" fmla="*/ 275826 h 664369"/>
              <a:gd name="csX3" fmla="*/ 779575 w 1196294"/>
              <a:gd name="csY3" fmla="*/ 183355 h 664369"/>
              <a:gd name="csX4" fmla="*/ 808150 w 1196294"/>
              <a:gd name="csY4" fmla="*/ 0 h 664369"/>
              <a:gd name="csX5" fmla="*/ 1196294 w 1196294"/>
              <a:gd name="csY5" fmla="*/ 69056 h 664369"/>
              <a:gd name="csX6" fmla="*/ 1175544 w 1196294"/>
              <a:gd name="csY6" fmla="*/ 222908 h 664369"/>
              <a:gd name="csX7" fmla="*/ 1022463 w 1196294"/>
              <a:gd name="csY7" fmla="*/ 288131 h 664369"/>
              <a:gd name="csX8" fmla="*/ 920068 w 1196294"/>
              <a:gd name="csY8" fmla="*/ 178593 h 664369"/>
              <a:gd name="csX9" fmla="*/ 858045 w 1196294"/>
              <a:gd name="csY9" fmla="*/ 478761 h 664369"/>
              <a:gd name="csX10" fmla="*/ 698613 w 1196294"/>
              <a:gd name="csY10" fmla="*/ 421481 h 664369"/>
              <a:gd name="csX11" fmla="*/ 700993 w 1196294"/>
              <a:gd name="csY11" fmla="*/ 500062 h 664369"/>
              <a:gd name="csX12" fmla="*/ 658132 w 1196294"/>
              <a:gd name="csY12" fmla="*/ 614363 h 664369"/>
              <a:gd name="csX13" fmla="*/ 581931 w 1196294"/>
              <a:gd name="csY13" fmla="*/ 664369 h 664369"/>
              <a:gd name="csX14" fmla="*/ 443820 w 1196294"/>
              <a:gd name="csY14" fmla="*/ 640555 h 664369"/>
              <a:gd name="csX15" fmla="*/ 472546 w 1196294"/>
              <a:gd name="csY15" fmla="*/ 461033 h 664369"/>
              <a:gd name="csX16" fmla="*/ 0 w 1196294"/>
              <a:gd name="csY16" fmla="*/ 372133 h 664369"/>
              <a:gd name="csX17" fmla="*/ 24871 w 1196294"/>
              <a:gd name="csY17" fmla="*/ 247515 h 664369"/>
              <a:gd name="csX18" fmla="*/ 519643 w 1196294"/>
              <a:gd name="csY18" fmla="*/ 339325 h 6643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196294" h="664369">
                <a:moveTo>
                  <a:pt x="519643" y="339325"/>
                </a:moveTo>
                <a:lnTo>
                  <a:pt x="686064" y="262332"/>
                </a:lnTo>
                <a:lnTo>
                  <a:pt x="758066" y="275826"/>
                </a:lnTo>
                <a:lnTo>
                  <a:pt x="779575" y="183355"/>
                </a:lnTo>
                <a:lnTo>
                  <a:pt x="808150" y="0"/>
                </a:lnTo>
                <a:lnTo>
                  <a:pt x="1196294" y="69056"/>
                </a:lnTo>
                <a:lnTo>
                  <a:pt x="1175544" y="222908"/>
                </a:lnTo>
                <a:lnTo>
                  <a:pt x="1022463" y="288131"/>
                </a:lnTo>
                <a:lnTo>
                  <a:pt x="920068" y="178593"/>
                </a:lnTo>
                <a:lnTo>
                  <a:pt x="858045" y="478761"/>
                </a:lnTo>
                <a:lnTo>
                  <a:pt x="698613" y="421481"/>
                </a:lnTo>
                <a:cubicBezTo>
                  <a:pt x="699406" y="447675"/>
                  <a:pt x="700200" y="473868"/>
                  <a:pt x="700993" y="500062"/>
                </a:cubicBezTo>
                <a:lnTo>
                  <a:pt x="658132" y="614363"/>
                </a:lnTo>
                <a:lnTo>
                  <a:pt x="581931" y="664369"/>
                </a:lnTo>
                <a:lnTo>
                  <a:pt x="443820" y="640555"/>
                </a:lnTo>
                <a:lnTo>
                  <a:pt x="472546" y="461033"/>
                </a:lnTo>
                <a:lnTo>
                  <a:pt x="0" y="372133"/>
                </a:lnTo>
                <a:lnTo>
                  <a:pt x="24871" y="247515"/>
                </a:lnTo>
                <a:lnTo>
                  <a:pt x="519643" y="33932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63105621-6E13-1AD2-0376-125553CEBC64}"/>
              </a:ext>
            </a:extLst>
          </p:cNvPr>
          <p:cNvSpPr/>
          <p:nvPr/>
        </p:nvSpPr>
        <p:spPr>
          <a:xfrm>
            <a:off x="5191192" y="3494186"/>
            <a:ext cx="1498600" cy="1539875"/>
          </a:xfrm>
          <a:custGeom>
            <a:avLst/>
            <a:gdLst>
              <a:gd name="connsiteX0" fmla="*/ 285750 w 1504950"/>
              <a:gd name="connsiteY0" fmla="*/ 0 h 3549650"/>
              <a:gd name="connsiteX1" fmla="*/ 501650 w 1504950"/>
              <a:gd name="connsiteY1" fmla="*/ 44450 h 3549650"/>
              <a:gd name="connsiteX2" fmla="*/ 387350 w 1504950"/>
              <a:gd name="connsiteY2" fmla="*/ 692150 h 3549650"/>
              <a:gd name="connsiteX3" fmla="*/ 203200 w 1504950"/>
              <a:gd name="connsiteY3" fmla="*/ 609600 h 3549650"/>
              <a:gd name="connsiteX4" fmla="*/ 127000 w 1504950"/>
              <a:gd name="connsiteY4" fmla="*/ 1079500 h 3549650"/>
              <a:gd name="connsiteX5" fmla="*/ 1187450 w 1504950"/>
              <a:gd name="connsiteY5" fmla="*/ 1263650 h 3549650"/>
              <a:gd name="connsiteX6" fmla="*/ 1168400 w 1504950"/>
              <a:gd name="connsiteY6" fmla="*/ 1384300 h 3549650"/>
              <a:gd name="connsiteX7" fmla="*/ 1117600 w 1504950"/>
              <a:gd name="connsiteY7" fmla="*/ 1454150 h 3549650"/>
              <a:gd name="connsiteX8" fmla="*/ 1104900 w 1504950"/>
              <a:gd name="connsiteY8" fmla="*/ 1543050 h 3549650"/>
              <a:gd name="connsiteX9" fmla="*/ 1028700 w 1504950"/>
              <a:gd name="connsiteY9" fmla="*/ 1619250 h 3549650"/>
              <a:gd name="connsiteX10" fmla="*/ 990600 w 1504950"/>
              <a:gd name="connsiteY10" fmla="*/ 1612900 h 3549650"/>
              <a:gd name="connsiteX11" fmla="*/ 952500 w 1504950"/>
              <a:gd name="connsiteY11" fmla="*/ 1885950 h 3549650"/>
              <a:gd name="connsiteX12" fmla="*/ 977900 w 1504950"/>
              <a:gd name="connsiteY12" fmla="*/ 1911350 h 3549650"/>
              <a:gd name="connsiteX13" fmla="*/ 946150 w 1504950"/>
              <a:gd name="connsiteY13" fmla="*/ 2038350 h 3549650"/>
              <a:gd name="connsiteX14" fmla="*/ 1047750 w 1504950"/>
              <a:gd name="connsiteY14" fmla="*/ 2082800 h 3549650"/>
              <a:gd name="connsiteX15" fmla="*/ 1149350 w 1504950"/>
              <a:gd name="connsiteY15" fmla="*/ 2165350 h 3549650"/>
              <a:gd name="connsiteX16" fmla="*/ 1504950 w 1504950"/>
              <a:gd name="connsiteY16" fmla="*/ 2825750 h 3549650"/>
              <a:gd name="connsiteX17" fmla="*/ 1473200 w 1504950"/>
              <a:gd name="connsiteY17" fmla="*/ 2857500 h 3549650"/>
              <a:gd name="connsiteX18" fmla="*/ 1504950 w 1504950"/>
              <a:gd name="connsiteY18" fmla="*/ 2959100 h 3549650"/>
              <a:gd name="connsiteX19" fmla="*/ 1441450 w 1504950"/>
              <a:gd name="connsiteY19" fmla="*/ 3124200 h 3549650"/>
              <a:gd name="connsiteX20" fmla="*/ 1289050 w 1504950"/>
              <a:gd name="connsiteY20" fmla="*/ 3302000 h 3549650"/>
              <a:gd name="connsiteX21" fmla="*/ 1149350 w 1504950"/>
              <a:gd name="connsiteY21" fmla="*/ 3416300 h 3549650"/>
              <a:gd name="connsiteX22" fmla="*/ 939800 w 1504950"/>
              <a:gd name="connsiteY22" fmla="*/ 3505200 h 3549650"/>
              <a:gd name="connsiteX23" fmla="*/ 762000 w 1504950"/>
              <a:gd name="connsiteY23" fmla="*/ 3536950 h 3549650"/>
              <a:gd name="connsiteX24" fmla="*/ 755650 w 1504950"/>
              <a:gd name="connsiteY24" fmla="*/ 3524250 h 3549650"/>
              <a:gd name="connsiteX25" fmla="*/ 666750 w 1504950"/>
              <a:gd name="connsiteY25" fmla="*/ 3549650 h 3549650"/>
              <a:gd name="connsiteX26" fmla="*/ 596900 w 1504950"/>
              <a:gd name="connsiteY26" fmla="*/ 3536950 h 3549650"/>
              <a:gd name="connsiteX27" fmla="*/ 546100 w 1504950"/>
              <a:gd name="connsiteY27" fmla="*/ 3479800 h 3549650"/>
              <a:gd name="connsiteX28" fmla="*/ 342900 w 1504950"/>
              <a:gd name="connsiteY28" fmla="*/ 3390900 h 3549650"/>
              <a:gd name="connsiteX29" fmla="*/ 203200 w 1504950"/>
              <a:gd name="connsiteY29" fmla="*/ 3282950 h 3549650"/>
              <a:gd name="connsiteX30" fmla="*/ 101600 w 1504950"/>
              <a:gd name="connsiteY30" fmla="*/ 3117850 h 3549650"/>
              <a:gd name="connsiteX31" fmla="*/ 12700 w 1504950"/>
              <a:gd name="connsiteY31" fmla="*/ 2895600 h 3549650"/>
              <a:gd name="connsiteX32" fmla="*/ 6350 w 1504950"/>
              <a:gd name="connsiteY32" fmla="*/ 2749550 h 3549650"/>
              <a:gd name="connsiteX33" fmla="*/ 12700 w 1504950"/>
              <a:gd name="connsiteY33" fmla="*/ 2667000 h 3549650"/>
              <a:gd name="connsiteX34" fmla="*/ 76200 w 1504950"/>
              <a:gd name="connsiteY34" fmla="*/ 2616200 h 3549650"/>
              <a:gd name="connsiteX35" fmla="*/ 57150 w 1504950"/>
              <a:gd name="connsiteY35" fmla="*/ 2565400 h 3549650"/>
              <a:gd name="connsiteX36" fmla="*/ 596900 w 1504950"/>
              <a:gd name="connsiteY36" fmla="*/ 2089150 h 3549650"/>
              <a:gd name="connsiteX37" fmla="*/ 736600 w 1504950"/>
              <a:gd name="connsiteY37" fmla="*/ 2025650 h 3549650"/>
              <a:gd name="connsiteX38" fmla="*/ 819150 w 1504950"/>
              <a:gd name="connsiteY38" fmla="*/ 2025650 h 3549650"/>
              <a:gd name="connsiteX39" fmla="*/ 857250 w 1504950"/>
              <a:gd name="connsiteY39" fmla="*/ 1879600 h 3549650"/>
              <a:gd name="connsiteX40" fmla="*/ 889000 w 1504950"/>
              <a:gd name="connsiteY40" fmla="*/ 1841500 h 3549650"/>
              <a:gd name="connsiteX41" fmla="*/ 933450 w 1504950"/>
              <a:gd name="connsiteY41" fmla="*/ 1587500 h 3549650"/>
              <a:gd name="connsiteX42" fmla="*/ 882650 w 1504950"/>
              <a:gd name="connsiteY42" fmla="*/ 1581150 h 3549650"/>
              <a:gd name="connsiteX43" fmla="*/ 838200 w 1504950"/>
              <a:gd name="connsiteY43" fmla="*/ 1511300 h 3549650"/>
              <a:gd name="connsiteX44" fmla="*/ 844550 w 1504950"/>
              <a:gd name="connsiteY44" fmla="*/ 1397000 h 3549650"/>
              <a:gd name="connsiteX45" fmla="*/ 69850 w 1504950"/>
              <a:gd name="connsiteY45" fmla="*/ 1244600 h 3549650"/>
              <a:gd name="connsiteX46" fmla="*/ 158750 w 1504950"/>
              <a:gd name="connsiteY46" fmla="*/ 596900 h 3549650"/>
              <a:gd name="connsiteX47" fmla="*/ 0 w 1504950"/>
              <a:gd name="connsiteY47" fmla="*/ 552450 h 3549650"/>
              <a:gd name="connsiteX48" fmla="*/ 82550 w 1504950"/>
              <a:gd name="connsiteY48" fmla="*/ 184150 h 3549650"/>
              <a:gd name="connsiteX49" fmla="*/ 285750 w 1504950"/>
              <a:gd name="connsiteY49" fmla="*/ 0 h 3549650"/>
              <a:gd name="connsiteX0" fmla="*/ 264583 w 1504950"/>
              <a:gd name="connsiteY0" fmla="*/ 0 h 3536950"/>
              <a:gd name="connsiteX1" fmla="*/ 501650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27617 w 1504950"/>
              <a:gd name="connsiteY43" fmla="*/ 1515533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sX0" fmla="*/ 264583 w 1504950"/>
              <a:gd name="csY0" fmla="*/ 0 h 3536950"/>
              <a:gd name="csX1" fmla="*/ 387350 w 1504950"/>
              <a:gd name="csY1" fmla="*/ 679450 h 3536950"/>
              <a:gd name="csX2" fmla="*/ 203200 w 1504950"/>
              <a:gd name="csY2" fmla="*/ 596900 h 3536950"/>
              <a:gd name="csX3" fmla="*/ 127000 w 1504950"/>
              <a:gd name="csY3" fmla="*/ 1066800 h 3536950"/>
              <a:gd name="csX4" fmla="*/ 1187450 w 1504950"/>
              <a:gd name="csY4" fmla="*/ 1250950 h 3536950"/>
              <a:gd name="csX5" fmla="*/ 1168400 w 1504950"/>
              <a:gd name="csY5" fmla="*/ 1371600 h 3536950"/>
              <a:gd name="csX6" fmla="*/ 1117600 w 1504950"/>
              <a:gd name="csY6" fmla="*/ 1441450 h 3536950"/>
              <a:gd name="csX7" fmla="*/ 1113367 w 1504950"/>
              <a:gd name="csY7" fmla="*/ 1543050 h 3536950"/>
              <a:gd name="csX8" fmla="*/ 1041400 w 1504950"/>
              <a:gd name="csY8" fmla="*/ 1617133 h 3536950"/>
              <a:gd name="csX9" fmla="*/ 992716 w 1504950"/>
              <a:gd name="csY9" fmla="*/ 1617133 h 3536950"/>
              <a:gd name="csX10" fmla="*/ 952500 w 1504950"/>
              <a:gd name="csY10" fmla="*/ 1873250 h 3536950"/>
              <a:gd name="csX11" fmla="*/ 977900 w 1504950"/>
              <a:gd name="csY11" fmla="*/ 1898650 h 3536950"/>
              <a:gd name="csX12" fmla="*/ 946150 w 1504950"/>
              <a:gd name="csY12" fmla="*/ 2025650 h 3536950"/>
              <a:gd name="csX13" fmla="*/ 1047750 w 1504950"/>
              <a:gd name="csY13" fmla="*/ 2070100 h 3536950"/>
              <a:gd name="csX14" fmla="*/ 1149350 w 1504950"/>
              <a:gd name="csY14" fmla="*/ 2152650 h 3536950"/>
              <a:gd name="csX15" fmla="*/ 1504950 w 1504950"/>
              <a:gd name="csY15" fmla="*/ 2813050 h 3536950"/>
              <a:gd name="csX16" fmla="*/ 1473200 w 1504950"/>
              <a:gd name="csY16" fmla="*/ 2844800 h 3536950"/>
              <a:gd name="csX17" fmla="*/ 1504950 w 1504950"/>
              <a:gd name="csY17" fmla="*/ 2946400 h 3536950"/>
              <a:gd name="csX18" fmla="*/ 1441450 w 1504950"/>
              <a:gd name="csY18" fmla="*/ 3111500 h 3536950"/>
              <a:gd name="csX19" fmla="*/ 1289050 w 1504950"/>
              <a:gd name="csY19" fmla="*/ 3289300 h 3536950"/>
              <a:gd name="csX20" fmla="*/ 1149350 w 1504950"/>
              <a:gd name="csY20" fmla="*/ 3403600 h 3536950"/>
              <a:gd name="csX21" fmla="*/ 939800 w 1504950"/>
              <a:gd name="csY21" fmla="*/ 3492500 h 3536950"/>
              <a:gd name="csX22" fmla="*/ 762000 w 1504950"/>
              <a:gd name="csY22" fmla="*/ 3524250 h 3536950"/>
              <a:gd name="csX23" fmla="*/ 755650 w 1504950"/>
              <a:gd name="csY23" fmla="*/ 3511550 h 3536950"/>
              <a:gd name="csX24" fmla="*/ 666750 w 1504950"/>
              <a:gd name="csY24" fmla="*/ 3536950 h 3536950"/>
              <a:gd name="csX25" fmla="*/ 596900 w 1504950"/>
              <a:gd name="csY25" fmla="*/ 3524250 h 3536950"/>
              <a:gd name="csX26" fmla="*/ 546100 w 1504950"/>
              <a:gd name="csY26" fmla="*/ 3467100 h 3536950"/>
              <a:gd name="csX27" fmla="*/ 342900 w 1504950"/>
              <a:gd name="csY27" fmla="*/ 3378200 h 3536950"/>
              <a:gd name="csX28" fmla="*/ 203200 w 1504950"/>
              <a:gd name="csY28" fmla="*/ 3270250 h 3536950"/>
              <a:gd name="csX29" fmla="*/ 101600 w 1504950"/>
              <a:gd name="csY29" fmla="*/ 3105150 h 3536950"/>
              <a:gd name="csX30" fmla="*/ 12700 w 1504950"/>
              <a:gd name="csY30" fmla="*/ 2882900 h 3536950"/>
              <a:gd name="csX31" fmla="*/ 6350 w 1504950"/>
              <a:gd name="csY31" fmla="*/ 2736850 h 3536950"/>
              <a:gd name="csX32" fmla="*/ 12700 w 1504950"/>
              <a:gd name="csY32" fmla="*/ 2654300 h 3536950"/>
              <a:gd name="csX33" fmla="*/ 76200 w 1504950"/>
              <a:gd name="csY33" fmla="*/ 2603500 h 3536950"/>
              <a:gd name="csX34" fmla="*/ 57150 w 1504950"/>
              <a:gd name="csY34" fmla="*/ 2552700 h 3536950"/>
              <a:gd name="csX35" fmla="*/ 596900 w 1504950"/>
              <a:gd name="csY35" fmla="*/ 2076450 h 3536950"/>
              <a:gd name="csX36" fmla="*/ 736600 w 1504950"/>
              <a:gd name="csY36" fmla="*/ 2012950 h 3536950"/>
              <a:gd name="csX37" fmla="*/ 819150 w 1504950"/>
              <a:gd name="csY37" fmla="*/ 2012950 h 3536950"/>
              <a:gd name="csX38" fmla="*/ 857250 w 1504950"/>
              <a:gd name="csY38" fmla="*/ 1866900 h 3536950"/>
              <a:gd name="csX39" fmla="*/ 889000 w 1504950"/>
              <a:gd name="csY39" fmla="*/ 1828800 h 3536950"/>
              <a:gd name="csX40" fmla="*/ 927100 w 1504950"/>
              <a:gd name="csY40" fmla="*/ 1610783 h 3536950"/>
              <a:gd name="csX41" fmla="*/ 869950 w 1504950"/>
              <a:gd name="csY41" fmla="*/ 1602317 h 3536950"/>
              <a:gd name="csX42" fmla="*/ 827617 w 1504950"/>
              <a:gd name="csY42" fmla="*/ 1515533 h 3536950"/>
              <a:gd name="csX43" fmla="*/ 844550 w 1504950"/>
              <a:gd name="csY43" fmla="*/ 1384300 h 3536950"/>
              <a:gd name="csX44" fmla="*/ 69850 w 1504950"/>
              <a:gd name="csY44" fmla="*/ 1231900 h 3536950"/>
              <a:gd name="csX45" fmla="*/ 158750 w 1504950"/>
              <a:gd name="csY45" fmla="*/ 584200 h 3536950"/>
              <a:gd name="csX46" fmla="*/ 0 w 1504950"/>
              <a:gd name="csY46" fmla="*/ 539750 h 3536950"/>
              <a:gd name="csX47" fmla="*/ 82550 w 1504950"/>
              <a:gd name="csY47" fmla="*/ 171450 h 3536950"/>
              <a:gd name="csX48" fmla="*/ 264583 w 1504950"/>
              <a:gd name="csY48" fmla="*/ 0 h 3536950"/>
              <a:gd name="csX0" fmla="*/ 82550 w 1504950"/>
              <a:gd name="csY0" fmla="*/ 0 h 3365500"/>
              <a:gd name="csX1" fmla="*/ 387350 w 1504950"/>
              <a:gd name="csY1" fmla="*/ 508000 h 3365500"/>
              <a:gd name="csX2" fmla="*/ 203200 w 1504950"/>
              <a:gd name="csY2" fmla="*/ 425450 h 3365500"/>
              <a:gd name="csX3" fmla="*/ 127000 w 1504950"/>
              <a:gd name="csY3" fmla="*/ 895350 h 3365500"/>
              <a:gd name="csX4" fmla="*/ 1187450 w 1504950"/>
              <a:gd name="csY4" fmla="*/ 1079500 h 3365500"/>
              <a:gd name="csX5" fmla="*/ 1168400 w 1504950"/>
              <a:gd name="csY5" fmla="*/ 1200150 h 3365500"/>
              <a:gd name="csX6" fmla="*/ 1117600 w 1504950"/>
              <a:gd name="csY6" fmla="*/ 1270000 h 3365500"/>
              <a:gd name="csX7" fmla="*/ 1113367 w 1504950"/>
              <a:gd name="csY7" fmla="*/ 1371600 h 3365500"/>
              <a:gd name="csX8" fmla="*/ 1041400 w 1504950"/>
              <a:gd name="csY8" fmla="*/ 1445683 h 3365500"/>
              <a:gd name="csX9" fmla="*/ 992716 w 1504950"/>
              <a:gd name="csY9" fmla="*/ 1445683 h 3365500"/>
              <a:gd name="csX10" fmla="*/ 952500 w 1504950"/>
              <a:gd name="csY10" fmla="*/ 1701800 h 3365500"/>
              <a:gd name="csX11" fmla="*/ 977900 w 1504950"/>
              <a:gd name="csY11" fmla="*/ 1727200 h 3365500"/>
              <a:gd name="csX12" fmla="*/ 946150 w 1504950"/>
              <a:gd name="csY12" fmla="*/ 1854200 h 3365500"/>
              <a:gd name="csX13" fmla="*/ 1047750 w 1504950"/>
              <a:gd name="csY13" fmla="*/ 1898650 h 3365500"/>
              <a:gd name="csX14" fmla="*/ 1149350 w 1504950"/>
              <a:gd name="csY14" fmla="*/ 1981200 h 3365500"/>
              <a:gd name="csX15" fmla="*/ 1504950 w 1504950"/>
              <a:gd name="csY15" fmla="*/ 2641600 h 3365500"/>
              <a:gd name="csX16" fmla="*/ 1473200 w 1504950"/>
              <a:gd name="csY16" fmla="*/ 2673350 h 3365500"/>
              <a:gd name="csX17" fmla="*/ 1504950 w 1504950"/>
              <a:gd name="csY17" fmla="*/ 2774950 h 3365500"/>
              <a:gd name="csX18" fmla="*/ 1441450 w 1504950"/>
              <a:gd name="csY18" fmla="*/ 2940050 h 3365500"/>
              <a:gd name="csX19" fmla="*/ 1289050 w 1504950"/>
              <a:gd name="csY19" fmla="*/ 3117850 h 3365500"/>
              <a:gd name="csX20" fmla="*/ 1149350 w 1504950"/>
              <a:gd name="csY20" fmla="*/ 3232150 h 3365500"/>
              <a:gd name="csX21" fmla="*/ 939800 w 1504950"/>
              <a:gd name="csY21" fmla="*/ 3321050 h 3365500"/>
              <a:gd name="csX22" fmla="*/ 762000 w 1504950"/>
              <a:gd name="csY22" fmla="*/ 3352800 h 3365500"/>
              <a:gd name="csX23" fmla="*/ 755650 w 1504950"/>
              <a:gd name="csY23" fmla="*/ 3340100 h 3365500"/>
              <a:gd name="csX24" fmla="*/ 666750 w 1504950"/>
              <a:gd name="csY24" fmla="*/ 3365500 h 3365500"/>
              <a:gd name="csX25" fmla="*/ 596900 w 1504950"/>
              <a:gd name="csY25" fmla="*/ 3352800 h 3365500"/>
              <a:gd name="csX26" fmla="*/ 546100 w 1504950"/>
              <a:gd name="csY26" fmla="*/ 3295650 h 3365500"/>
              <a:gd name="csX27" fmla="*/ 342900 w 1504950"/>
              <a:gd name="csY27" fmla="*/ 3206750 h 3365500"/>
              <a:gd name="csX28" fmla="*/ 203200 w 1504950"/>
              <a:gd name="csY28" fmla="*/ 3098800 h 3365500"/>
              <a:gd name="csX29" fmla="*/ 101600 w 1504950"/>
              <a:gd name="csY29" fmla="*/ 2933700 h 3365500"/>
              <a:gd name="csX30" fmla="*/ 12700 w 1504950"/>
              <a:gd name="csY30" fmla="*/ 2711450 h 3365500"/>
              <a:gd name="csX31" fmla="*/ 6350 w 1504950"/>
              <a:gd name="csY31" fmla="*/ 2565400 h 3365500"/>
              <a:gd name="csX32" fmla="*/ 12700 w 1504950"/>
              <a:gd name="csY32" fmla="*/ 2482850 h 3365500"/>
              <a:gd name="csX33" fmla="*/ 76200 w 1504950"/>
              <a:gd name="csY33" fmla="*/ 2432050 h 3365500"/>
              <a:gd name="csX34" fmla="*/ 57150 w 1504950"/>
              <a:gd name="csY34" fmla="*/ 2381250 h 3365500"/>
              <a:gd name="csX35" fmla="*/ 596900 w 1504950"/>
              <a:gd name="csY35" fmla="*/ 1905000 h 3365500"/>
              <a:gd name="csX36" fmla="*/ 736600 w 1504950"/>
              <a:gd name="csY36" fmla="*/ 1841500 h 3365500"/>
              <a:gd name="csX37" fmla="*/ 819150 w 1504950"/>
              <a:gd name="csY37" fmla="*/ 1841500 h 3365500"/>
              <a:gd name="csX38" fmla="*/ 857250 w 1504950"/>
              <a:gd name="csY38" fmla="*/ 1695450 h 3365500"/>
              <a:gd name="csX39" fmla="*/ 889000 w 1504950"/>
              <a:gd name="csY39" fmla="*/ 1657350 h 3365500"/>
              <a:gd name="csX40" fmla="*/ 927100 w 1504950"/>
              <a:gd name="csY40" fmla="*/ 1439333 h 3365500"/>
              <a:gd name="csX41" fmla="*/ 869950 w 1504950"/>
              <a:gd name="csY41" fmla="*/ 1430867 h 3365500"/>
              <a:gd name="csX42" fmla="*/ 827617 w 1504950"/>
              <a:gd name="csY42" fmla="*/ 1344083 h 3365500"/>
              <a:gd name="csX43" fmla="*/ 844550 w 1504950"/>
              <a:gd name="csY43" fmla="*/ 1212850 h 3365500"/>
              <a:gd name="csX44" fmla="*/ 69850 w 1504950"/>
              <a:gd name="csY44" fmla="*/ 1060450 h 3365500"/>
              <a:gd name="csX45" fmla="*/ 158750 w 1504950"/>
              <a:gd name="csY45" fmla="*/ 412750 h 3365500"/>
              <a:gd name="csX46" fmla="*/ 0 w 1504950"/>
              <a:gd name="csY46" fmla="*/ 368300 h 3365500"/>
              <a:gd name="csX47" fmla="*/ 82550 w 1504950"/>
              <a:gd name="csY47" fmla="*/ 0 h 3365500"/>
              <a:gd name="csX0" fmla="*/ 0 w 1504950"/>
              <a:gd name="csY0" fmla="*/ 0 h 2997200"/>
              <a:gd name="csX1" fmla="*/ 387350 w 1504950"/>
              <a:gd name="csY1" fmla="*/ 139700 h 2997200"/>
              <a:gd name="csX2" fmla="*/ 203200 w 1504950"/>
              <a:gd name="csY2" fmla="*/ 57150 h 2997200"/>
              <a:gd name="csX3" fmla="*/ 127000 w 1504950"/>
              <a:gd name="csY3" fmla="*/ 527050 h 2997200"/>
              <a:gd name="csX4" fmla="*/ 1187450 w 1504950"/>
              <a:gd name="csY4" fmla="*/ 711200 h 2997200"/>
              <a:gd name="csX5" fmla="*/ 1168400 w 1504950"/>
              <a:gd name="csY5" fmla="*/ 831850 h 2997200"/>
              <a:gd name="csX6" fmla="*/ 1117600 w 1504950"/>
              <a:gd name="csY6" fmla="*/ 901700 h 2997200"/>
              <a:gd name="csX7" fmla="*/ 1113367 w 1504950"/>
              <a:gd name="csY7" fmla="*/ 1003300 h 2997200"/>
              <a:gd name="csX8" fmla="*/ 1041400 w 1504950"/>
              <a:gd name="csY8" fmla="*/ 1077383 h 2997200"/>
              <a:gd name="csX9" fmla="*/ 992716 w 1504950"/>
              <a:gd name="csY9" fmla="*/ 1077383 h 2997200"/>
              <a:gd name="csX10" fmla="*/ 952500 w 1504950"/>
              <a:gd name="csY10" fmla="*/ 1333500 h 2997200"/>
              <a:gd name="csX11" fmla="*/ 977900 w 1504950"/>
              <a:gd name="csY11" fmla="*/ 1358900 h 2997200"/>
              <a:gd name="csX12" fmla="*/ 946150 w 1504950"/>
              <a:gd name="csY12" fmla="*/ 1485900 h 2997200"/>
              <a:gd name="csX13" fmla="*/ 1047750 w 1504950"/>
              <a:gd name="csY13" fmla="*/ 1530350 h 2997200"/>
              <a:gd name="csX14" fmla="*/ 1149350 w 1504950"/>
              <a:gd name="csY14" fmla="*/ 1612900 h 2997200"/>
              <a:gd name="csX15" fmla="*/ 1504950 w 1504950"/>
              <a:gd name="csY15" fmla="*/ 2273300 h 2997200"/>
              <a:gd name="csX16" fmla="*/ 1473200 w 1504950"/>
              <a:gd name="csY16" fmla="*/ 2305050 h 2997200"/>
              <a:gd name="csX17" fmla="*/ 1504950 w 1504950"/>
              <a:gd name="csY17" fmla="*/ 2406650 h 2997200"/>
              <a:gd name="csX18" fmla="*/ 1441450 w 1504950"/>
              <a:gd name="csY18" fmla="*/ 2571750 h 2997200"/>
              <a:gd name="csX19" fmla="*/ 1289050 w 1504950"/>
              <a:gd name="csY19" fmla="*/ 2749550 h 2997200"/>
              <a:gd name="csX20" fmla="*/ 1149350 w 1504950"/>
              <a:gd name="csY20" fmla="*/ 2863850 h 2997200"/>
              <a:gd name="csX21" fmla="*/ 939800 w 1504950"/>
              <a:gd name="csY21" fmla="*/ 2952750 h 2997200"/>
              <a:gd name="csX22" fmla="*/ 762000 w 1504950"/>
              <a:gd name="csY22" fmla="*/ 2984500 h 2997200"/>
              <a:gd name="csX23" fmla="*/ 755650 w 1504950"/>
              <a:gd name="csY23" fmla="*/ 2971800 h 2997200"/>
              <a:gd name="csX24" fmla="*/ 666750 w 1504950"/>
              <a:gd name="csY24" fmla="*/ 2997200 h 2997200"/>
              <a:gd name="csX25" fmla="*/ 596900 w 1504950"/>
              <a:gd name="csY25" fmla="*/ 2984500 h 2997200"/>
              <a:gd name="csX26" fmla="*/ 546100 w 1504950"/>
              <a:gd name="csY26" fmla="*/ 2927350 h 2997200"/>
              <a:gd name="csX27" fmla="*/ 342900 w 1504950"/>
              <a:gd name="csY27" fmla="*/ 2838450 h 2997200"/>
              <a:gd name="csX28" fmla="*/ 203200 w 1504950"/>
              <a:gd name="csY28" fmla="*/ 2730500 h 2997200"/>
              <a:gd name="csX29" fmla="*/ 101600 w 1504950"/>
              <a:gd name="csY29" fmla="*/ 2565400 h 2997200"/>
              <a:gd name="csX30" fmla="*/ 12700 w 1504950"/>
              <a:gd name="csY30" fmla="*/ 2343150 h 2997200"/>
              <a:gd name="csX31" fmla="*/ 6350 w 1504950"/>
              <a:gd name="csY31" fmla="*/ 2197100 h 2997200"/>
              <a:gd name="csX32" fmla="*/ 12700 w 1504950"/>
              <a:gd name="csY32" fmla="*/ 2114550 h 2997200"/>
              <a:gd name="csX33" fmla="*/ 76200 w 1504950"/>
              <a:gd name="csY33" fmla="*/ 2063750 h 2997200"/>
              <a:gd name="csX34" fmla="*/ 57150 w 1504950"/>
              <a:gd name="csY34" fmla="*/ 2012950 h 2997200"/>
              <a:gd name="csX35" fmla="*/ 596900 w 1504950"/>
              <a:gd name="csY35" fmla="*/ 1536700 h 2997200"/>
              <a:gd name="csX36" fmla="*/ 736600 w 1504950"/>
              <a:gd name="csY36" fmla="*/ 1473200 h 2997200"/>
              <a:gd name="csX37" fmla="*/ 819150 w 1504950"/>
              <a:gd name="csY37" fmla="*/ 1473200 h 2997200"/>
              <a:gd name="csX38" fmla="*/ 857250 w 1504950"/>
              <a:gd name="csY38" fmla="*/ 1327150 h 2997200"/>
              <a:gd name="csX39" fmla="*/ 889000 w 1504950"/>
              <a:gd name="csY39" fmla="*/ 1289050 h 2997200"/>
              <a:gd name="csX40" fmla="*/ 927100 w 1504950"/>
              <a:gd name="csY40" fmla="*/ 1071033 h 2997200"/>
              <a:gd name="csX41" fmla="*/ 869950 w 1504950"/>
              <a:gd name="csY41" fmla="*/ 1062567 h 2997200"/>
              <a:gd name="csX42" fmla="*/ 827617 w 1504950"/>
              <a:gd name="csY42" fmla="*/ 975783 h 2997200"/>
              <a:gd name="csX43" fmla="*/ 844550 w 1504950"/>
              <a:gd name="csY43" fmla="*/ 844550 h 2997200"/>
              <a:gd name="csX44" fmla="*/ 69850 w 1504950"/>
              <a:gd name="csY44" fmla="*/ 692150 h 2997200"/>
              <a:gd name="csX45" fmla="*/ 158750 w 1504950"/>
              <a:gd name="csY45" fmla="*/ 44450 h 2997200"/>
              <a:gd name="csX46" fmla="*/ 0 w 1504950"/>
              <a:gd name="csY46" fmla="*/ 0 h 299720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63500 w 1498600"/>
              <a:gd name="csY44" fmla="*/ 647700 h 2952750"/>
              <a:gd name="csX45" fmla="*/ 152400 w 1498600"/>
              <a:gd name="csY4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152400 w 1498600"/>
              <a:gd name="csY4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838200 w 1498600"/>
              <a:gd name="csY42" fmla="*/ 800100 h 2952750"/>
              <a:gd name="csX43" fmla="*/ 152400 w 1498600"/>
              <a:gd name="csY4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152400 w 1498600"/>
              <a:gd name="csY4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152400 w 1498600"/>
              <a:gd name="csY4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152400 w 1498600"/>
              <a:gd name="csY4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152400 w 1498600"/>
              <a:gd name="csY3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46150 w 1498600"/>
              <a:gd name="csY8" fmla="*/ 1289050 h 2952750"/>
              <a:gd name="csX9" fmla="*/ 971550 w 1498600"/>
              <a:gd name="csY9" fmla="*/ 1314450 h 2952750"/>
              <a:gd name="csX10" fmla="*/ 939800 w 1498600"/>
              <a:gd name="csY10" fmla="*/ 1441450 h 2952750"/>
              <a:gd name="csX11" fmla="*/ 1041400 w 1498600"/>
              <a:gd name="csY11" fmla="*/ 1485900 h 2952750"/>
              <a:gd name="csX12" fmla="*/ 1143000 w 1498600"/>
              <a:gd name="csY12" fmla="*/ 1568450 h 2952750"/>
              <a:gd name="csX13" fmla="*/ 1498600 w 1498600"/>
              <a:gd name="csY13" fmla="*/ 2228850 h 2952750"/>
              <a:gd name="csX14" fmla="*/ 1466850 w 1498600"/>
              <a:gd name="csY14" fmla="*/ 2260600 h 2952750"/>
              <a:gd name="csX15" fmla="*/ 1498600 w 1498600"/>
              <a:gd name="csY15" fmla="*/ 2362200 h 2952750"/>
              <a:gd name="csX16" fmla="*/ 1435100 w 1498600"/>
              <a:gd name="csY16" fmla="*/ 2527300 h 2952750"/>
              <a:gd name="csX17" fmla="*/ 1282700 w 1498600"/>
              <a:gd name="csY17" fmla="*/ 2705100 h 2952750"/>
              <a:gd name="csX18" fmla="*/ 1143000 w 1498600"/>
              <a:gd name="csY18" fmla="*/ 2819400 h 2952750"/>
              <a:gd name="csX19" fmla="*/ 933450 w 1498600"/>
              <a:gd name="csY19" fmla="*/ 2908300 h 2952750"/>
              <a:gd name="csX20" fmla="*/ 755650 w 1498600"/>
              <a:gd name="csY20" fmla="*/ 2940050 h 2952750"/>
              <a:gd name="csX21" fmla="*/ 749300 w 1498600"/>
              <a:gd name="csY21" fmla="*/ 2927350 h 2952750"/>
              <a:gd name="csX22" fmla="*/ 660400 w 1498600"/>
              <a:gd name="csY22" fmla="*/ 2952750 h 2952750"/>
              <a:gd name="csX23" fmla="*/ 590550 w 1498600"/>
              <a:gd name="csY23" fmla="*/ 2940050 h 2952750"/>
              <a:gd name="csX24" fmla="*/ 539750 w 1498600"/>
              <a:gd name="csY24" fmla="*/ 2882900 h 2952750"/>
              <a:gd name="csX25" fmla="*/ 336550 w 1498600"/>
              <a:gd name="csY25" fmla="*/ 2794000 h 2952750"/>
              <a:gd name="csX26" fmla="*/ 196850 w 1498600"/>
              <a:gd name="csY26" fmla="*/ 2686050 h 2952750"/>
              <a:gd name="csX27" fmla="*/ 95250 w 1498600"/>
              <a:gd name="csY27" fmla="*/ 2520950 h 2952750"/>
              <a:gd name="csX28" fmla="*/ 6350 w 1498600"/>
              <a:gd name="csY28" fmla="*/ 2298700 h 2952750"/>
              <a:gd name="csX29" fmla="*/ 0 w 1498600"/>
              <a:gd name="csY29" fmla="*/ 2152650 h 2952750"/>
              <a:gd name="csX30" fmla="*/ 6350 w 1498600"/>
              <a:gd name="csY30" fmla="*/ 2070100 h 2952750"/>
              <a:gd name="csX31" fmla="*/ 69850 w 1498600"/>
              <a:gd name="csY31" fmla="*/ 2019300 h 2952750"/>
              <a:gd name="csX32" fmla="*/ 50800 w 1498600"/>
              <a:gd name="csY32" fmla="*/ 1968500 h 2952750"/>
              <a:gd name="csX33" fmla="*/ 590550 w 1498600"/>
              <a:gd name="csY33" fmla="*/ 1492250 h 2952750"/>
              <a:gd name="csX34" fmla="*/ 730250 w 1498600"/>
              <a:gd name="csY34" fmla="*/ 1428750 h 2952750"/>
              <a:gd name="csX35" fmla="*/ 812800 w 1498600"/>
              <a:gd name="csY35" fmla="*/ 1428750 h 2952750"/>
              <a:gd name="csX36" fmla="*/ 850900 w 1498600"/>
              <a:gd name="csY36" fmla="*/ 1282700 h 2952750"/>
              <a:gd name="csX37" fmla="*/ 882650 w 1498600"/>
              <a:gd name="csY37" fmla="*/ 1244600 h 2952750"/>
              <a:gd name="csX38" fmla="*/ 152400 w 1498600"/>
              <a:gd name="csY38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946150 w 1498600"/>
              <a:gd name="csY7" fmla="*/ 1289050 h 2952750"/>
              <a:gd name="csX8" fmla="*/ 971550 w 1498600"/>
              <a:gd name="csY8" fmla="*/ 1314450 h 2952750"/>
              <a:gd name="csX9" fmla="*/ 939800 w 1498600"/>
              <a:gd name="csY9" fmla="*/ 1441450 h 2952750"/>
              <a:gd name="csX10" fmla="*/ 1041400 w 1498600"/>
              <a:gd name="csY10" fmla="*/ 1485900 h 2952750"/>
              <a:gd name="csX11" fmla="*/ 1143000 w 1498600"/>
              <a:gd name="csY11" fmla="*/ 1568450 h 2952750"/>
              <a:gd name="csX12" fmla="*/ 1498600 w 1498600"/>
              <a:gd name="csY12" fmla="*/ 2228850 h 2952750"/>
              <a:gd name="csX13" fmla="*/ 1466850 w 1498600"/>
              <a:gd name="csY13" fmla="*/ 2260600 h 2952750"/>
              <a:gd name="csX14" fmla="*/ 1498600 w 1498600"/>
              <a:gd name="csY14" fmla="*/ 2362200 h 2952750"/>
              <a:gd name="csX15" fmla="*/ 1435100 w 1498600"/>
              <a:gd name="csY15" fmla="*/ 2527300 h 2952750"/>
              <a:gd name="csX16" fmla="*/ 1282700 w 1498600"/>
              <a:gd name="csY16" fmla="*/ 2705100 h 2952750"/>
              <a:gd name="csX17" fmla="*/ 1143000 w 1498600"/>
              <a:gd name="csY17" fmla="*/ 2819400 h 2952750"/>
              <a:gd name="csX18" fmla="*/ 933450 w 1498600"/>
              <a:gd name="csY18" fmla="*/ 2908300 h 2952750"/>
              <a:gd name="csX19" fmla="*/ 755650 w 1498600"/>
              <a:gd name="csY19" fmla="*/ 2940050 h 2952750"/>
              <a:gd name="csX20" fmla="*/ 749300 w 1498600"/>
              <a:gd name="csY20" fmla="*/ 2927350 h 2952750"/>
              <a:gd name="csX21" fmla="*/ 660400 w 1498600"/>
              <a:gd name="csY21" fmla="*/ 2952750 h 2952750"/>
              <a:gd name="csX22" fmla="*/ 590550 w 1498600"/>
              <a:gd name="csY22" fmla="*/ 2940050 h 2952750"/>
              <a:gd name="csX23" fmla="*/ 539750 w 1498600"/>
              <a:gd name="csY23" fmla="*/ 2882900 h 2952750"/>
              <a:gd name="csX24" fmla="*/ 336550 w 1498600"/>
              <a:gd name="csY24" fmla="*/ 2794000 h 2952750"/>
              <a:gd name="csX25" fmla="*/ 196850 w 1498600"/>
              <a:gd name="csY25" fmla="*/ 2686050 h 2952750"/>
              <a:gd name="csX26" fmla="*/ 95250 w 1498600"/>
              <a:gd name="csY26" fmla="*/ 2520950 h 2952750"/>
              <a:gd name="csX27" fmla="*/ 6350 w 1498600"/>
              <a:gd name="csY27" fmla="*/ 2298700 h 2952750"/>
              <a:gd name="csX28" fmla="*/ 0 w 1498600"/>
              <a:gd name="csY28" fmla="*/ 2152650 h 2952750"/>
              <a:gd name="csX29" fmla="*/ 6350 w 1498600"/>
              <a:gd name="csY29" fmla="*/ 2070100 h 2952750"/>
              <a:gd name="csX30" fmla="*/ 69850 w 1498600"/>
              <a:gd name="csY30" fmla="*/ 2019300 h 2952750"/>
              <a:gd name="csX31" fmla="*/ 50800 w 1498600"/>
              <a:gd name="csY31" fmla="*/ 1968500 h 2952750"/>
              <a:gd name="csX32" fmla="*/ 590550 w 1498600"/>
              <a:gd name="csY32" fmla="*/ 1492250 h 2952750"/>
              <a:gd name="csX33" fmla="*/ 730250 w 1498600"/>
              <a:gd name="csY33" fmla="*/ 1428750 h 2952750"/>
              <a:gd name="csX34" fmla="*/ 812800 w 1498600"/>
              <a:gd name="csY34" fmla="*/ 1428750 h 2952750"/>
              <a:gd name="csX35" fmla="*/ 850900 w 1498600"/>
              <a:gd name="csY35" fmla="*/ 1282700 h 2952750"/>
              <a:gd name="csX36" fmla="*/ 882650 w 1498600"/>
              <a:gd name="csY36" fmla="*/ 1244600 h 2952750"/>
              <a:gd name="csX37" fmla="*/ 152400 w 1498600"/>
              <a:gd name="csY37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946150 w 1498600"/>
              <a:gd name="csY6" fmla="*/ 1289050 h 2952750"/>
              <a:gd name="csX7" fmla="*/ 971550 w 1498600"/>
              <a:gd name="csY7" fmla="*/ 1314450 h 2952750"/>
              <a:gd name="csX8" fmla="*/ 939800 w 1498600"/>
              <a:gd name="csY8" fmla="*/ 1441450 h 2952750"/>
              <a:gd name="csX9" fmla="*/ 1041400 w 1498600"/>
              <a:gd name="csY9" fmla="*/ 1485900 h 2952750"/>
              <a:gd name="csX10" fmla="*/ 1143000 w 1498600"/>
              <a:gd name="csY10" fmla="*/ 1568450 h 2952750"/>
              <a:gd name="csX11" fmla="*/ 1498600 w 1498600"/>
              <a:gd name="csY11" fmla="*/ 2228850 h 2952750"/>
              <a:gd name="csX12" fmla="*/ 1466850 w 1498600"/>
              <a:gd name="csY12" fmla="*/ 2260600 h 2952750"/>
              <a:gd name="csX13" fmla="*/ 1498600 w 1498600"/>
              <a:gd name="csY13" fmla="*/ 2362200 h 2952750"/>
              <a:gd name="csX14" fmla="*/ 1435100 w 1498600"/>
              <a:gd name="csY14" fmla="*/ 2527300 h 2952750"/>
              <a:gd name="csX15" fmla="*/ 1282700 w 1498600"/>
              <a:gd name="csY15" fmla="*/ 2705100 h 2952750"/>
              <a:gd name="csX16" fmla="*/ 1143000 w 1498600"/>
              <a:gd name="csY16" fmla="*/ 2819400 h 2952750"/>
              <a:gd name="csX17" fmla="*/ 933450 w 1498600"/>
              <a:gd name="csY17" fmla="*/ 2908300 h 2952750"/>
              <a:gd name="csX18" fmla="*/ 755650 w 1498600"/>
              <a:gd name="csY18" fmla="*/ 2940050 h 2952750"/>
              <a:gd name="csX19" fmla="*/ 749300 w 1498600"/>
              <a:gd name="csY19" fmla="*/ 2927350 h 2952750"/>
              <a:gd name="csX20" fmla="*/ 660400 w 1498600"/>
              <a:gd name="csY20" fmla="*/ 2952750 h 2952750"/>
              <a:gd name="csX21" fmla="*/ 590550 w 1498600"/>
              <a:gd name="csY21" fmla="*/ 2940050 h 2952750"/>
              <a:gd name="csX22" fmla="*/ 539750 w 1498600"/>
              <a:gd name="csY22" fmla="*/ 2882900 h 2952750"/>
              <a:gd name="csX23" fmla="*/ 336550 w 1498600"/>
              <a:gd name="csY23" fmla="*/ 2794000 h 2952750"/>
              <a:gd name="csX24" fmla="*/ 196850 w 1498600"/>
              <a:gd name="csY24" fmla="*/ 2686050 h 2952750"/>
              <a:gd name="csX25" fmla="*/ 95250 w 1498600"/>
              <a:gd name="csY25" fmla="*/ 2520950 h 2952750"/>
              <a:gd name="csX26" fmla="*/ 6350 w 1498600"/>
              <a:gd name="csY26" fmla="*/ 2298700 h 2952750"/>
              <a:gd name="csX27" fmla="*/ 0 w 1498600"/>
              <a:gd name="csY27" fmla="*/ 2152650 h 2952750"/>
              <a:gd name="csX28" fmla="*/ 6350 w 1498600"/>
              <a:gd name="csY28" fmla="*/ 2070100 h 2952750"/>
              <a:gd name="csX29" fmla="*/ 69850 w 1498600"/>
              <a:gd name="csY29" fmla="*/ 2019300 h 2952750"/>
              <a:gd name="csX30" fmla="*/ 50800 w 1498600"/>
              <a:gd name="csY30" fmla="*/ 1968500 h 2952750"/>
              <a:gd name="csX31" fmla="*/ 590550 w 1498600"/>
              <a:gd name="csY31" fmla="*/ 1492250 h 2952750"/>
              <a:gd name="csX32" fmla="*/ 730250 w 1498600"/>
              <a:gd name="csY32" fmla="*/ 1428750 h 2952750"/>
              <a:gd name="csX33" fmla="*/ 812800 w 1498600"/>
              <a:gd name="csY33" fmla="*/ 1428750 h 2952750"/>
              <a:gd name="csX34" fmla="*/ 850900 w 1498600"/>
              <a:gd name="csY34" fmla="*/ 1282700 h 2952750"/>
              <a:gd name="csX35" fmla="*/ 882650 w 1498600"/>
              <a:gd name="csY35" fmla="*/ 1244600 h 2952750"/>
              <a:gd name="csX36" fmla="*/ 152400 w 1498600"/>
              <a:gd name="csY36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946150 w 1498600"/>
              <a:gd name="csY5" fmla="*/ 1289050 h 2952750"/>
              <a:gd name="csX6" fmla="*/ 971550 w 1498600"/>
              <a:gd name="csY6" fmla="*/ 1314450 h 2952750"/>
              <a:gd name="csX7" fmla="*/ 939800 w 1498600"/>
              <a:gd name="csY7" fmla="*/ 1441450 h 2952750"/>
              <a:gd name="csX8" fmla="*/ 1041400 w 1498600"/>
              <a:gd name="csY8" fmla="*/ 1485900 h 2952750"/>
              <a:gd name="csX9" fmla="*/ 1143000 w 1498600"/>
              <a:gd name="csY9" fmla="*/ 1568450 h 2952750"/>
              <a:gd name="csX10" fmla="*/ 1498600 w 1498600"/>
              <a:gd name="csY10" fmla="*/ 2228850 h 2952750"/>
              <a:gd name="csX11" fmla="*/ 1466850 w 1498600"/>
              <a:gd name="csY11" fmla="*/ 2260600 h 2952750"/>
              <a:gd name="csX12" fmla="*/ 1498600 w 1498600"/>
              <a:gd name="csY12" fmla="*/ 2362200 h 2952750"/>
              <a:gd name="csX13" fmla="*/ 1435100 w 1498600"/>
              <a:gd name="csY13" fmla="*/ 2527300 h 2952750"/>
              <a:gd name="csX14" fmla="*/ 1282700 w 1498600"/>
              <a:gd name="csY14" fmla="*/ 2705100 h 2952750"/>
              <a:gd name="csX15" fmla="*/ 1143000 w 1498600"/>
              <a:gd name="csY15" fmla="*/ 2819400 h 2952750"/>
              <a:gd name="csX16" fmla="*/ 933450 w 1498600"/>
              <a:gd name="csY16" fmla="*/ 2908300 h 2952750"/>
              <a:gd name="csX17" fmla="*/ 755650 w 1498600"/>
              <a:gd name="csY17" fmla="*/ 2940050 h 2952750"/>
              <a:gd name="csX18" fmla="*/ 749300 w 1498600"/>
              <a:gd name="csY18" fmla="*/ 2927350 h 2952750"/>
              <a:gd name="csX19" fmla="*/ 660400 w 1498600"/>
              <a:gd name="csY19" fmla="*/ 2952750 h 2952750"/>
              <a:gd name="csX20" fmla="*/ 590550 w 1498600"/>
              <a:gd name="csY20" fmla="*/ 2940050 h 2952750"/>
              <a:gd name="csX21" fmla="*/ 539750 w 1498600"/>
              <a:gd name="csY21" fmla="*/ 2882900 h 2952750"/>
              <a:gd name="csX22" fmla="*/ 336550 w 1498600"/>
              <a:gd name="csY22" fmla="*/ 2794000 h 2952750"/>
              <a:gd name="csX23" fmla="*/ 196850 w 1498600"/>
              <a:gd name="csY23" fmla="*/ 2686050 h 2952750"/>
              <a:gd name="csX24" fmla="*/ 95250 w 1498600"/>
              <a:gd name="csY24" fmla="*/ 2520950 h 2952750"/>
              <a:gd name="csX25" fmla="*/ 6350 w 1498600"/>
              <a:gd name="csY25" fmla="*/ 2298700 h 2952750"/>
              <a:gd name="csX26" fmla="*/ 0 w 1498600"/>
              <a:gd name="csY26" fmla="*/ 2152650 h 2952750"/>
              <a:gd name="csX27" fmla="*/ 6350 w 1498600"/>
              <a:gd name="csY27" fmla="*/ 2070100 h 2952750"/>
              <a:gd name="csX28" fmla="*/ 69850 w 1498600"/>
              <a:gd name="csY28" fmla="*/ 2019300 h 2952750"/>
              <a:gd name="csX29" fmla="*/ 50800 w 1498600"/>
              <a:gd name="csY29" fmla="*/ 1968500 h 2952750"/>
              <a:gd name="csX30" fmla="*/ 590550 w 1498600"/>
              <a:gd name="csY30" fmla="*/ 1492250 h 2952750"/>
              <a:gd name="csX31" fmla="*/ 730250 w 1498600"/>
              <a:gd name="csY31" fmla="*/ 1428750 h 2952750"/>
              <a:gd name="csX32" fmla="*/ 812800 w 1498600"/>
              <a:gd name="csY32" fmla="*/ 1428750 h 2952750"/>
              <a:gd name="csX33" fmla="*/ 850900 w 1498600"/>
              <a:gd name="csY33" fmla="*/ 1282700 h 2952750"/>
              <a:gd name="csX34" fmla="*/ 882650 w 1498600"/>
              <a:gd name="csY34" fmla="*/ 1244600 h 2952750"/>
              <a:gd name="csX35" fmla="*/ 152400 w 1498600"/>
              <a:gd name="csY3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946150 w 1498600"/>
              <a:gd name="csY4" fmla="*/ 1289050 h 2952750"/>
              <a:gd name="csX5" fmla="*/ 971550 w 1498600"/>
              <a:gd name="csY5" fmla="*/ 1314450 h 2952750"/>
              <a:gd name="csX6" fmla="*/ 939800 w 1498600"/>
              <a:gd name="csY6" fmla="*/ 1441450 h 2952750"/>
              <a:gd name="csX7" fmla="*/ 1041400 w 1498600"/>
              <a:gd name="csY7" fmla="*/ 1485900 h 2952750"/>
              <a:gd name="csX8" fmla="*/ 1143000 w 1498600"/>
              <a:gd name="csY8" fmla="*/ 1568450 h 2952750"/>
              <a:gd name="csX9" fmla="*/ 1498600 w 1498600"/>
              <a:gd name="csY9" fmla="*/ 2228850 h 2952750"/>
              <a:gd name="csX10" fmla="*/ 1466850 w 1498600"/>
              <a:gd name="csY10" fmla="*/ 2260600 h 2952750"/>
              <a:gd name="csX11" fmla="*/ 1498600 w 1498600"/>
              <a:gd name="csY11" fmla="*/ 2362200 h 2952750"/>
              <a:gd name="csX12" fmla="*/ 1435100 w 1498600"/>
              <a:gd name="csY12" fmla="*/ 2527300 h 2952750"/>
              <a:gd name="csX13" fmla="*/ 1282700 w 1498600"/>
              <a:gd name="csY13" fmla="*/ 2705100 h 2952750"/>
              <a:gd name="csX14" fmla="*/ 1143000 w 1498600"/>
              <a:gd name="csY14" fmla="*/ 2819400 h 2952750"/>
              <a:gd name="csX15" fmla="*/ 933450 w 1498600"/>
              <a:gd name="csY15" fmla="*/ 2908300 h 2952750"/>
              <a:gd name="csX16" fmla="*/ 755650 w 1498600"/>
              <a:gd name="csY16" fmla="*/ 2940050 h 2952750"/>
              <a:gd name="csX17" fmla="*/ 749300 w 1498600"/>
              <a:gd name="csY17" fmla="*/ 2927350 h 2952750"/>
              <a:gd name="csX18" fmla="*/ 660400 w 1498600"/>
              <a:gd name="csY18" fmla="*/ 2952750 h 2952750"/>
              <a:gd name="csX19" fmla="*/ 590550 w 1498600"/>
              <a:gd name="csY19" fmla="*/ 2940050 h 2952750"/>
              <a:gd name="csX20" fmla="*/ 539750 w 1498600"/>
              <a:gd name="csY20" fmla="*/ 2882900 h 2952750"/>
              <a:gd name="csX21" fmla="*/ 336550 w 1498600"/>
              <a:gd name="csY21" fmla="*/ 2794000 h 2952750"/>
              <a:gd name="csX22" fmla="*/ 196850 w 1498600"/>
              <a:gd name="csY22" fmla="*/ 2686050 h 2952750"/>
              <a:gd name="csX23" fmla="*/ 95250 w 1498600"/>
              <a:gd name="csY23" fmla="*/ 2520950 h 2952750"/>
              <a:gd name="csX24" fmla="*/ 6350 w 1498600"/>
              <a:gd name="csY24" fmla="*/ 2298700 h 2952750"/>
              <a:gd name="csX25" fmla="*/ 0 w 1498600"/>
              <a:gd name="csY25" fmla="*/ 2152650 h 2952750"/>
              <a:gd name="csX26" fmla="*/ 6350 w 1498600"/>
              <a:gd name="csY26" fmla="*/ 2070100 h 2952750"/>
              <a:gd name="csX27" fmla="*/ 69850 w 1498600"/>
              <a:gd name="csY27" fmla="*/ 2019300 h 2952750"/>
              <a:gd name="csX28" fmla="*/ 50800 w 1498600"/>
              <a:gd name="csY28" fmla="*/ 1968500 h 2952750"/>
              <a:gd name="csX29" fmla="*/ 590550 w 1498600"/>
              <a:gd name="csY29" fmla="*/ 1492250 h 2952750"/>
              <a:gd name="csX30" fmla="*/ 730250 w 1498600"/>
              <a:gd name="csY30" fmla="*/ 1428750 h 2952750"/>
              <a:gd name="csX31" fmla="*/ 812800 w 1498600"/>
              <a:gd name="csY31" fmla="*/ 1428750 h 2952750"/>
              <a:gd name="csX32" fmla="*/ 850900 w 1498600"/>
              <a:gd name="csY32" fmla="*/ 1282700 h 2952750"/>
              <a:gd name="csX33" fmla="*/ 882650 w 1498600"/>
              <a:gd name="csY33" fmla="*/ 1244600 h 2952750"/>
              <a:gd name="csX34" fmla="*/ 152400 w 1498600"/>
              <a:gd name="csY3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882650 w 1498600"/>
              <a:gd name="csY32" fmla="*/ 1244600 h 2952750"/>
              <a:gd name="csX33" fmla="*/ 152400 w 1498600"/>
              <a:gd name="csY3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152400 w 1498600"/>
              <a:gd name="csY3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152400 w 1498600"/>
              <a:gd name="csY3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71550 w 1498600"/>
              <a:gd name="csY3" fmla="*/ 1314450 h 2952750"/>
              <a:gd name="csX4" fmla="*/ 939800 w 1498600"/>
              <a:gd name="csY4" fmla="*/ 1441450 h 2952750"/>
              <a:gd name="csX5" fmla="*/ 1041400 w 1498600"/>
              <a:gd name="csY5" fmla="*/ 1485900 h 2952750"/>
              <a:gd name="csX6" fmla="*/ 1143000 w 1498600"/>
              <a:gd name="csY6" fmla="*/ 1568450 h 2952750"/>
              <a:gd name="csX7" fmla="*/ 1498600 w 1498600"/>
              <a:gd name="csY7" fmla="*/ 2228850 h 2952750"/>
              <a:gd name="csX8" fmla="*/ 1466850 w 1498600"/>
              <a:gd name="csY8" fmla="*/ 2260600 h 2952750"/>
              <a:gd name="csX9" fmla="*/ 1498600 w 1498600"/>
              <a:gd name="csY9" fmla="*/ 2362200 h 2952750"/>
              <a:gd name="csX10" fmla="*/ 1435100 w 1498600"/>
              <a:gd name="csY10" fmla="*/ 2527300 h 2952750"/>
              <a:gd name="csX11" fmla="*/ 1282700 w 1498600"/>
              <a:gd name="csY11" fmla="*/ 2705100 h 2952750"/>
              <a:gd name="csX12" fmla="*/ 1143000 w 1498600"/>
              <a:gd name="csY12" fmla="*/ 2819400 h 2952750"/>
              <a:gd name="csX13" fmla="*/ 933450 w 1498600"/>
              <a:gd name="csY13" fmla="*/ 2908300 h 2952750"/>
              <a:gd name="csX14" fmla="*/ 755650 w 1498600"/>
              <a:gd name="csY14" fmla="*/ 2940050 h 2952750"/>
              <a:gd name="csX15" fmla="*/ 749300 w 1498600"/>
              <a:gd name="csY15" fmla="*/ 2927350 h 2952750"/>
              <a:gd name="csX16" fmla="*/ 660400 w 1498600"/>
              <a:gd name="csY16" fmla="*/ 2952750 h 2952750"/>
              <a:gd name="csX17" fmla="*/ 590550 w 1498600"/>
              <a:gd name="csY17" fmla="*/ 2940050 h 2952750"/>
              <a:gd name="csX18" fmla="*/ 539750 w 1498600"/>
              <a:gd name="csY18" fmla="*/ 2882900 h 2952750"/>
              <a:gd name="csX19" fmla="*/ 336550 w 1498600"/>
              <a:gd name="csY19" fmla="*/ 2794000 h 2952750"/>
              <a:gd name="csX20" fmla="*/ 196850 w 1498600"/>
              <a:gd name="csY20" fmla="*/ 2686050 h 2952750"/>
              <a:gd name="csX21" fmla="*/ 95250 w 1498600"/>
              <a:gd name="csY21" fmla="*/ 2520950 h 2952750"/>
              <a:gd name="csX22" fmla="*/ 6350 w 1498600"/>
              <a:gd name="csY22" fmla="*/ 2298700 h 2952750"/>
              <a:gd name="csX23" fmla="*/ 0 w 1498600"/>
              <a:gd name="csY23" fmla="*/ 2152650 h 2952750"/>
              <a:gd name="csX24" fmla="*/ 6350 w 1498600"/>
              <a:gd name="csY24" fmla="*/ 2070100 h 2952750"/>
              <a:gd name="csX25" fmla="*/ 69850 w 1498600"/>
              <a:gd name="csY25" fmla="*/ 2019300 h 2952750"/>
              <a:gd name="csX26" fmla="*/ 50800 w 1498600"/>
              <a:gd name="csY26" fmla="*/ 1968500 h 2952750"/>
              <a:gd name="csX27" fmla="*/ 590550 w 1498600"/>
              <a:gd name="csY27" fmla="*/ 1492250 h 2952750"/>
              <a:gd name="csX28" fmla="*/ 730250 w 1498600"/>
              <a:gd name="csY28" fmla="*/ 1428750 h 2952750"/>
              <a:gd name="csX29" fmla="*/ 812800 w 1498600"/>
              <a:gd name="csY29" fmla="*/ 1428750 h 2952750"/>
              <a:gd name="csX30" fmla="*/ 152400 w 1498600"/>
              <a:gd name="csY3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12800 w 1498600"/>
              <a:gd name="csY28" fmla="*/ 1428750 h 2952750"/>
              <a:gd name="csX29" fmla="*/ 152400 w 1498600"/>
              <a:gd name="csY2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09625 w 1498600"/>
              <a:gd name="csY28" fmla="*/ 1412875 h 2952750"/>
              <a:gd name="csX29" fmla="*/ 152400 w 1498600"/>
              <a:gd name="csY29" fmla="*/ 0 h 2952750"/>
              <a:gd name="csX0" fmla="*/ 809625 w 1498600"/>
              <a:gd name="csY0" fmla="*/ 1400175 h 2940050"/>
              <a:gd name="csX1" fmla="*/ 381000 w 1498600"/>
              <a:gd name="csY1" fmla="*/ 82550 h 2940050"/>
              <a:gd name="csX2" fmla="*/ 196850 w 1498600"/>
              <a:gd name="csY2" fmla="*/ 0 h 2940050"/>
              <a:gd name="csX3" fmla="*/ 939800 w 1498600"/>
              <a:gd name="csY3" fmla="*/ 1428750 h 2940050"/>
              <a:gd name="csX4" fmla="*/ 1041400 w 1498600"/>
              <a:gd name="csY4" fmla="*/ 1473200 h 2940050"/>
              <a:gd name="csX5" fmla="*/ 1143000 w 1498600"/>
              <a:gd name="csY5" fmla="*/ 1555750 h 2940050"/>
              <a:gd name="csX6" fmla="*/ 1498600 w 1498600"/>
              <a:gd name="csY6" fmla="*/ 2216150 h 2940050"/>
              <a:gd name="csX7" fmla="*/ 1466850 w 1498600"/>
              <a:gd name="csY7" fmla="*/ 2247900 h 2940050"/>
              <a:gd name="csX8" fmla="*/ 1498600 w 1498600"/>
              <a:gd name="csY8" fmla="*/ 2349500 h 2940050"/>
              <a:gd name="csX9" fmla="*/ 1435100 w 1498600"/>
              <a:gd name="csY9" fmla="*/ 2514600 h 2940050"/>
              <a:gd name="csX10" fmla="*/ 1282700 w 1498600"/>
              <a:gd name="csY10" fmla="*/ 2692400 h 2940050"/>
              <a:gd name="csX11" fmla="*/ 1143000 w 1498600"/>
              <a:gd name="csY11" fmla="*/ 2806700 h 2940050"/>
              <a:gd name="csX12" fmla="*/ 933450 w 1498600"/>
              <a:gd name="csY12" fmla="*/ 2895600 h 2940050"/>
              <a:gd name="csX13" fmla="*/ 755650 w 1498600"/>
              <a:gd name="csY13" fmla="*/ 2927350 h 2940050"/>
              <a:gd name="csX14" fmla="*/ 749300 w 1498600"/>
              <a:gd name="csY14" fmla="*/ 2914650 h 2940050"/>
              <a:gd name="csX15" fmla="*/ 660400 w 1498600"/>
              <a:gd name="csY15" fmla="*/ 2940050 h 2940050"/>
              <a:gd name="csX16" fmla="*/ 590550 w 1498600"/>
              <a:gd name="csY16" fmla="*/ 2927350 h 2940050"/>
              <a:gd name="csX17" fmla="*/ 539750 w 1498600"/>
              <a:gd name="csY17" fmla="*/ 2870200 h 2940050"/>
              <a:gd name="csX18" fmla="*/ 336550 w 1498600"/>
              <a:gd name="csY18" fmla="*/ 2781300 h 2940050"/>
              <a:gd name="csX19" fmla="*/ 196850 w 1498600"/>
              <a:gd name="csY19" fmla="*/ 2673350 h 2940050"/>
              <a:gd name="csX20" fmla="*/ 95250 w 1498600"/>
              <a:gd name="csY20" fmla="*/ 2508250 h 2940050"/>
              <a:gd name="csX21" fmla="*/ 6350 w 1498600"/>
              <a:gd name="csY21" fmla="*/ 2286000 h 2940050"/>
              <a:gd name="csX22" fmla="*/ 0 w 1498600"/>
              <a:gd name="csY22" fmla="*/ 2139950 h 2940050"/>
              <a:gd name="csX23" fmla="*/ 6350 w 1498600"/>
              <a:gd name="csY23" fmla="*/ 2057400 h 2940050"/>
              <a:gd name="csX24" fmla="*/ 69850 w 1498600"/>
              <a:gd name="csY24" fmla="*/ 2006600 h 2940050"/>
              <a:gd name="csX25" fmla="*/ 50800 w 1498600"/>
              <a:gd name="csY25" fmla="*/ 1955800 h 2940050"/>
              <a:gd name="csX26" fmla="*/ 590550 w 1498600"/>
              <a:gd name="csY26" fmla="*/ 1479550 h 2940050"/>
              <a:gd name="csX27" fmla="*/ 730250 w 1498600"/>
              <a:gd name="csY27" fmla="*/ 1416050 h 2940050"/>
              <a:gd name="csX28" fmla="*/ 809625 w 1498600"/>
              <a:gd name="csY28" fmla="*/ 1400175 h 2940050"/>
              <a:gd name="csX0" fmla="*/ 809625 w 1498600"/>
              <a:gd name="csY0" fmla="*/ 1317625 h 2857500"/>
              <a:gd name="csX1" fmla="*/ 381000 w 1498600"/>
              <a:gd name="csY1" fmla="*/ 0 h 2857500"/>
              <a:gd name="csX2" fmla="*/ 939800 w 1498600"/>
              <a:gd name="csY2" fmla="*/ 1346200 h 2857500"/>
              <a:gd name="csX3" fmla="*/ 1041400 w 1498600"/>
              <a:gd name="csY3" fmla="*/ 1390650 h 2857500"/>
              <a:gd name="csX4" fmla="*/ 1143000 w 1498600"/>
              <a:gd name="csY4" fmla="*/ 1473200 h 2857500"/>
              <a:gd name="csX5" fmla="*/ 1498600 w 1498600"/>
              <a:gd name="csY5" fmla="*/ 2133600 h 2857500"/>
              <a:gd name="csX6" fmla="*/ 1466850 w 1498600"/>
              <a:gd name="csY6" fmla="*/ 2165350 h 2857500"/>
              <a:gd name="csX7" fmla="*/ 1498600 w 1498600"/>
              <a:gd name="csY7" fmla="*/ 2266950 h 2857500"/>
              <a:gd name="csX8" fmla="*/ 1435100 w 1498600"/>
              <a:gd name="csY8" fmla="*/ 2432050 h 2857500"/>
              <a:gd name="csX9" fmla="*/ 1282700 w 1498600"/>
              <a:gd name="csY9" fmla="*/ 2609850 h 2857500"/>
              <a:gd name="csX10" fmla="*/ 1143000 w 1498600"/>
              <a:gd name="csY10" fmla="*/ 2724150 h 2857500"/>
              <a:gd name="csX11" fmla="*/ 933450 w 1498600"/>
              <a:gd name="csY11" fmla="*/ 2813050 h 2857500"/>
              <a:gd name="csX12" fmla="*/ 755650 w 1498600"/>
              <a:gd name="csY12" fmla="*/ 2844800 h 2857500"/>
              <a:gd name="csX13" fmla="*/ 749300 w 1498600"/>
              <a:gd name="csY13" fmla="*/ 2832100 h 2857500"/>
              <a:gd name="csX14" fmla="*/ 660400 w 1498600"/>
              <a:gd name="csY14" fmla="*/ 2857500 h 2857500"/>
              <a:gd name="csX15" fmla="*/ 590550 w 1498600"/>
              <a:gd name="csY15" fmla="*/ 2844800 h 2857500"/>
              <a:gd name="csX16" fmla="*/ 539750 w 1498600"/>
              <a:gd name="csY16" fmla="*/ 2787650 h 2857500"/>
              <a:gd name="csX17" fmla="*/ 336550 w 1498600"/>
              <a:gd name="csY17" fmla="*/ 2698750 h 2857500"/>
              <a:gd name="csX18" fmla="*/ 196850 w 1498600"/>
              <a:gd name="csY18" fmla="*/ 2590800 h 2857500"/>
              <a:gd name="csX19" fmla="*/ 95250 w 1498600"/>
              <a:gd name="csY19" fmla="*/ 2425700 h 2857500"/>
              <a:gd name="csX20" fmla="*/ 6350 w 1498600"/>
              <a:gd name="csY20" fmla="*/ 2203450 h 2857500"/>
              <a:gd name="csX21" fmla="*/ 0 w 1498600"/>
              <a:gd name="csY21" fmla="*/ 2057400 h 2857500"/>
              <a:gd name="csX22" fmla="*/ 6350 w 1498600"/>
              <a:gd name="csY22" fmla="*/ 1974850 h 2857500"/>
              <a:gd name="csX23" fmla="*/ 69850 w 1498600"/>
              <a:gd name="csY23" fmla="*/ 1924050 h 2857500"/>
              <a:gd name="csX24" fmla="*/ 50800 w 1498600"/>
              <a:gd name="csY24" fmla="*/ 1873250 h 2857500"/>
              <a:gd name="csX25" fmla="*/ 590550 w 1498600"/>
              <a:gd name="csY25" fmla="*/ 1397000 h 2857500"/>
              <a:gd name="csX26" fmla="*/ 730250 w 1498600"/>
              <a:gd name="csY26" fmla="*/ 1333500 h 2857500"/>
              <a:gd name="csX27" fmla="*/ 809625 w 1498600"/>
              <a:gd name="csY27" fmla="*/ 1317625 h 2857500"/>
              <a:gd name="csX0" fmla="*/ 809625 w 1498600"/>
              <a:gd name="csY0" fmla="*/ 0 h 1539875"/>
              <a:gd name="csX1" fmla="*/ 939800 w 1498600"/>
              <a:gd name="csY1" fmla="*/ 28575 h 1539875"/>
              <a:gd name="csX2" fmla="*/ 1041400 w 1498600"/>
              <a:gd name="csY2" fmla="*/ 73025 h 1539875"/>
              <a:gd name="csX3" fmla="*/ 1143000 w 1498600"/>
              <a:gd name="csY3" fmla="*/ 155575 h 1539875"/>
              <a:gd name="csX4" fmla="*/ 1498600 w 1498600"/>
              <a:gd name="csY4" fmla="*/ 815975 h 1539875"/>
              <a:gd name="csX5" fmla="*/ 1466850 w 1498600"/>
              <a:gd name="csY5" fmla="*/ 847725 h 1539875"/>
              <a:gd name="csX6" fmla="*/ 1498600 w 1498600"/>
              <a:gd name="csY6" fmla="*/ 949325 h 1539875"/>
              <a:gd name="csX7" fmla="*/ 1435100 w 1498600"/>
              <a:gd name="csY7" fmla="*/ 1114425 h 1539875"/>
              <a:gd name="csX8" fmla="*/ 1282700 w 1498600"/>
              <a:gd name="csY8" fmla="*/ 1292225 h 1539875"/>
              <a:gd name="csX9" fmla="*/ 1143000 w 1498600"/>
              <a:gd name="csY9" fmla="*/ 1406525 h 1539875"/>
              <a:gd name="csX10" fmla="*/ 933450 w 1498600"/>
              <a:gd name="csY10" fmla="*/ 1495425 h 1539875"/>
              <a:gd name="csX11" fmla="*/ 755650 w 1498600"/>
              <a:gd name="csY11" fmla="*/ 1527175 h 1539875"/>
              <a:gd name="csX12" fmla="*/ 749300 w 1498600"/>
              <a:gd name="csY12" fmla="*/ 1514475 h 1539875"/>
              <a:gd name="csX13" fmla="*/ 660400 w 1498600"/>
              <a:gd name="csY13" fmla="*/ 1539875 h 1539875"/>
              <a:gd name="csX14" fmla="*/ 590550 w 1498600"/>
              <a:gd name="csY14" fmla="*/ 1527175 h 1539875"/>
              <a:gd name="csX15" fmla="*/ 539750 w 1498600"/>
              <a:gd name="csY15" fmla="*/ 1470025 h 1539875"/>
              <a:gd name="csX16" fmla="*/ 336550 w 1498600"/>
              <a:gd name="csY16" fmla="*/ 1381125 h 1539875"/>
              <a:gd name="csX17" fmla="*/ 196850 w 1498600"/>
              <a:gd name="csY17" fmla="*/ 1273175 h 1539875"/>
              <a:gd name="csX18" fmla="*/ 95250 w 1498600"/>
              <a:gd name="csY18" fmla="*/ 1108075 h 1539875"/>
              <a:gd name="csX19" fmla="*/ 6350 w 1498600"/>
              <a:gd name="csY19" fmla="*/ 885825 h 1539875"/>
              <a:gd name="csX20" fmla="*/ 0 w 1498600"/>
              <a:gd name="csY20" fmla="*/ 739775 h 1539875"/>
              <a:gd name="csX21" fmla="*/ 6350 w 1498600"/>
              <a:gd name="csY21" fmla="*/ 657225 h 1539875"/>
              <a:gd name="csX22" fmla="*/ 69850 w 1498600"/>
              <a:gd name="csY22" fmla="*/ 606425 h 1539875"/>
              <a:gd name="csX23" fmla="*/ 50800 w 1498600"/>
              <a:gd name="csY23" fmla="*/ 555625 h 1539875"/>
              <a:gd name="csX24" fmla="*/ 590550 w 1498600"/>
              <a:gd name="csY24" fmla="*/ 79375 h 1539875"/>
              <a:gd name="csX25" fmla="*/ 730250 w 1498600"/>
              <a:gd name="csY25" fmla="*/ 15875 h 1539875"/>
              <a:gd name="csX26" fmla="*/ 809625 w 1498600"/>
              <a:gd name="csY26" fmla="*/ 0 h 15398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498600" h="1539875">
                <a:moveTo>
                  <a:pt x="809625" y="0"/>
                </a:moveTo>
                <a:lnTo>
                  <a:pt x="939800" y="28575"/>
                </a:lnTo>
                <a:lnTo>
                  <a:pt x="1041400" y="73025"/>
                </a:lnTo>
                <a:lnTo>
                  <a:pt x="1143000" y="155575"/>
                </a:lnTo>
                <a:lnTo>
                  <a:pt x="1498600" y="815975"/>
                </a:lnTo>
                <a:lnTo>
                  <a:pt x="1466850" y="847725"/>
                </a:lnTo>
                <a:lnTo>
                  <a:pt x="1498600" y="949325"/>
                </a:lnTo>
                <a:lnTo>
                  <a:pt x="1435100" y="1114425"/>
                </a:lnTo>
                <a:lnTo>
                  <a:pt x="1282700" y="1292225"/>
                </a:lnTo>
                <a:lnTo>
                  <a:pt x="1143000" y="1406525"/>
                </a:lnTo>
                <a:lnTo>
                  <a:pt x="933450" y="1495425"/>
                </a:lnTo>
                <a:lnTo>
                  <a:pt x="755650" y="1527175"/>
                </a:lnTo>
                <a:lnTo>
                  <a:pt x="749300" y="1514475"/>
                </a:lnTo>
                <a:lnTo>
                  <a:pt x="660400" y="1539875"/>
                </a:lnTo>
                <a:lnTo>
                  <a:pt x="590550" y="1527175"/>
                </a:lnTo>
                <a:lnTo>
                  <a:pt x="539750" y="1470025"/>
                </a:lnTo>
                <a:lnTo>
                  <a:pt x="336550" y="1381125"/>
                </a:lnTo>
                <a:lnTo>
                  <a:pt x="196850" y="1273175"/>
                </a:lnTo>
                <a:lnTo>
                  <a:pt x="95250" y="1108075"/>
                </a:lnTo>
                <a:lnTo>
                  <a:pt x="6350" y="885825"/>
                </a:lnTo>
                <a:lnTo>
                  <a:pt x="0" y="739775"/>
                </a:lnTo>
                <a:lnTo>
                  <a:pt x="6350" y="657225"/>
                </a:lnTo>
                <a:lnTo>
                  <a:pt x="69850" y="606425"/>
                </a:lnTo>
                <a:lnTo>
                  <a:pt x="50800" y="555625"/>
                </a:lnTo>
                <a:lnTo>
                  <a:pt x="590550" y="79375"/>
                </a:lnTo>
                <a:lnTo>
                  <a:pt x="730250" y="15875"/>
                </a:lnTo>
                <a:lnTo>
                  <a:pt x="809625" y="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B06040F9-681E-2F69-75C1-328BC0CFAE9B}"/>
              </a:ext>
            </a:extLst>
          </p:cNvPr>
          <p:cNvSpPr/>
          <p:nvPr/>
        </p:nvSpPr>
        <p:spPr>
          <a:xfrm>
            <a:off x="5197478" y="1498601"/>
            <a:ext cx="1187450" cy="2037029"/>
          </a:xfrm>
          <a:custGeom>
            <a:avLst/>
            <a:gdLst>
              <a:gd name="connsiteX0" fmla="*/ 285750 w 1504950"/>
              <a:gd name="connsiteY0" fmla="*/ 0 h 3549650"/>
              <a:gd name="connsiteX1" fmla="*/ 501650 w 1504950"/>
              <a:gd name="connsiteY1" fmla="*/ 44450 h 3549650"/>
              <a:gd name="connsiteX2" fmla="*/ 387350 w 1504950"/>
              <a:gd name="connsiteY2" fmla="*/ 692150 h 3549650"/>
              <a:gd name="connsiteX3" fmla="*/ 203200 w 1504950"/>
              <a:gd name="connsiteY3" fmla="*/ 609600 h 3549650"/>
              <a:gd name="connsiteX4" fmla="*/ 127000 w 1504950"/>
              <a:gd name="connsiteY4" fmla="*/ 1079500 h 3549650"/>
              <a:gd name="connsiteX5" fmla="*/ 1187450 w 1504950"/>
              <a:gd name="connsiteY5" fmla="*/ 1263650 h 3549650"/>
              <a:gd name="connsiteX6" fmla="*/ 1168400 w 1504950"/>
              <a:gd name="connsiteY6" fmla="*/ 1384300 h 3549650"/>
              <a:gd name="connsiteX7" fmla="*/ 1117600 w 1504950"/>
              <a:gd name="connsiteY7" fmla="*/ 1454150 h 3549650"/>
              <a:gd name="connsiteX8" fmla="*/ 1104900 w 1504950"/>
              <a:gd name="connsiteY8" fmla="*/ 1543050 h 3549650"/>
              <a:gd name="connsiteX9" fmla="*/ 1028700 w 1504950"/>
              <a:gd name="connsiteY9" fmla="*/ 1619250 h 3549650"/>
              <a:gd name="connsiteX10" fmla="*/ 990600 w 1504950"/>
              <a:gd name="connsiteY10" fmla="*/ 1612900 h 3549650"/>
              <a:gd name="connsiteX11" fmla="*/ 952500 w 1504950"/>
              <a:gd name="connsiteY11" fmla="*/ 1885950 h 3549650"/>
              <a:gd name="connsiteX12" fmla="*/ 977900 w 1504950"/>
              <a:gd name="connsiteY12" fmla="*/ 1911350 h 3549650"/>
              <a:gd name="connsiteX13" fmla="*/ 946150 w 1504950"/>
              <a:gd name="connsiteY13" fmla="*/ 2038350 h 3549650"/>
              <a:gd name="connsiteX14" fmla="*/ 1047750 w 1504950"/>
              <a:gd name="connsiteY14" fmla="*/ 2082800 h 3549650"/>
              <a:gd name="connsiteX15" fmla="*/ 1149350 w 1504950"/>
              <a:gd name="connsiteY15" fmla="*/ 2165350 h 3549650"/>
              <a:gd name="connsiteX16" fmla="*/ 1504950 w 1504950"/>
              <a:gd name="connsiteY16" fmla="*/ 2825750 h 3549650"/>
              <a:gd name="connsiteX17" fmla="*/ 1473200 w 1504950"/>
              <a:gd name="connsiteY17" fmla="*/ 2857500 h 3549650"/>
              <a:gd name="connsiteX18" fmla="*/ 1504950 w 1504950"/>
              <a:gd name="connsiteY18" fmla="*/ 2959100 h 3549650"/>
              <a:gd name="connsiteX19" fmla="*/ 1441450 w 1504950"/>
              <a:gd name="connsiteY19" fmla="*/ 3124200 h 3549650"/>
              <a:gd name="connsiteX20" fmla="*/ 1289050 w 1504950"/>
              <a:gd name="connsiteY20" fmla="*/ 3302000 h 3549650"/>
              <a:gd name="connsiteX21" fmla="*/ 1149350 w 1504950"/>
              <a:gd name="connsiteY21" fmla="*/ 3416300 h 3549650"/>
              <a:gd name="connsiteX22" fmla="*/ 939800 w 1504950"/>
              <a:gd name="connsiteY22" fmla="*/ 3505200 h 3549650"/>
              <a:gd name="connsiteX23" fmla="*/ 762000 w 1504950"/>
              <a:gd name="connsiteY23" fmla="*/ 3536950 h 3549650"/>
              <a:gd name="connsiteX24" fmla="*/ 755650 w 1504950"/>
              <a:gd name="connsiteY24" fmla="*/ 3524250 h 3549650"/>
              <a:gd name="connsiteX25" fmla="*/ 666750 w 1504950"/>
              <a:gd name="connsiteY25" fmla="*/ 3549650 h 3549650"/>
              <a:gd name="connsiteX26" fmla="*/ 596900 w 1504950"/>
              <a:gd name="connsiteY26" fmla="*/ 3536950 h 3549650"/>
              <a:gd name="connsiteX27" fmla="*/ 546100 w 1504950"/>
              <a:gd name="connsiteY27" fmla="*/ 3479800 h 3549650"/>
              <a:gd name="connsiteX28" fmla="*/ 342900 w 1504950"/>
              <a:gd name="connsiteY28" fmla="*/ 3390900 h 3549650"/>
              <a:gd name="connsiteX29" fmla="*/ 203200 w 1504950"/>
              <a:gd name="connsiteY29" fmla="*/ 3282950 h 3549650"/>
              <a:gd name="connsiteX30" fmla="*/ 101600 w 1504950"/>
              <a:gd name="connsiteY30" fmla="*/ 3117850 h 3549650"/>
              <a:gd name="connsiteX31" fmla="*/ 12700 w 1504950"/>
              <a:gd name="connsiteY31" fmla="*/ 2895600 h 3549650"/>
              <a:gd name="connsiteX32" fmla="*/ 6350 w 1504950"/>
              <a:gd name="connsiteY32" fmla="*/ 2749550 h 3549650"/>
              <a:gd name="connsiteX33" fmla="*/ 12700 w 1504950"/>
              <a:gd name="connsiteY33" fmla="*/ 2667000 h 3549650"/>
              <a:gd name="connsiteX34" fmla="*/ 76200 w 1504950"/>
              <a:gd name="connsiteY34" fmla="*/ 2616200 h 3549650"/>
              <a:gd name="connsiteX35" fmla="*/ 57150 w 1504950"/>
              <a:gd name="connsiteY35" fmla="*/ 2565400 h 3549650"/>
              <a:gd name="connsiteX36" fmla="*/ 596900 w 1504950"/>
              <a:gd name="connsiteY36" fmla="*/ 2089150 h 3549650"/>
              <a:gd name="connsiteX37" fmla="*/ 736600 w 1504950"/>
              <a:gd name="connsiteY37" fmla="*/ 2025650 h 3549650"/>
              <a:gd name="connsiteX38" fmla="*/ 819150 w 1504950"/>
              <a:gd name="connsiteY38" fmla="*/ 2025650 h 3549650"/>
              <a:gd name="connsiteX39" fmla="*/ 857250 w 1504950"/>
              <a:gd name="connsiteY39" fmla="*/ 1879600 h 3549650"/>
              <a:gd name="connsiteX40" fmla="*/ 889000 w 1504950"/>
              <a:gd name="connsiteY40" fmla="*/ 1841500 h 3549650"/>
              <a:gd name="connsiteX41" fmla="*/ 933450 w 1504950"/>
              <a:gd name="connsiteY41" fmla="*/ 1587500 h 3549650"/>
              <a:gd name="connsiteX42" fmla="*/ 882650 w 1504950"/>
              <a:gd name="connsiteY42" fmla="*/ 1581150 h 3549650"/>
              <a:gd name="connsiteX43" fmla="*/ 838200 w 1504950"/>
              <a:gd name="connsiteY43" fmla="*/ 1511300 h 3549650"/>
              <a:gd name="connsiteX44" fmla="*/ 844550 w 1504950"/>
              <a:gd name="connsiteY44" fmla="*/ 1397000 h 3549650"/>
              <a:gd name="connsiteX45" fmla="*/ 69850 w 1504950"/>
              <a:gd name="connsiteY45" fmla="*/ 1244600 h 3549650"/>
              <a:gd name="connsiteX46" fmla="*/ 158750 w 1504950"/>
              <a:gd name="connsiteY46" fmla="*/ 596900 h 3549650"/>
              <a:gd name="connsiteX47" fmla="*/ 0 w 1504950"/>
              <a:gd name="connsiteY47" fmla="*/ 552450 h 3549650"/>
              <a:gd name="connsiteX48" fmla="*/ 82550 w 1504950"/>
              <a:gd name="connsiteY48" fmla="*/ 184150 h 3549650"/>
              <a:gd name="connsiteX49" fmla="*/ 285750 w 1504950"/>
              <a:gd name="connsiteY49" fmla="*/ 0 h 3549650"/>
              <a:gd name="connsiteX0" fmla="*/ 264583 w 1504950"/>
              <a:gd name="connsiteY0" fmla="*/ 0 h 3536950"/>
              <a:gd name="connsiteX1" fmla="*/ 501650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27617 w 1504950"/>
              <a:gd name="connsiteY43" fmla="*/ 1515533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57150 w 1504950"/>
              <a:gd name="csY35" fmla="*/ 2552700 h 3536950"/>
              <a:gd name="csX36" fmla="*/ 596900 w 1504950"/>
              <a:gd name="csY36" fmla="*/ 2076450 h 3536950"/>
              <a:gd name="csX37" fmla="*/ 819150 w 1504950"/>
              <a:gd name="csY37" fmla="*/ 2012950 h 3536950"/>
              <a:gd name="csX38" fmla="*/ 857250 w 1504950"/>
              <a:gd name="csY38" fmla="*/ 1866900 h 3536950"/>
              <a:gd name="csX39" fmla="*/ 889000 w 1504950"/>
              <a:gd name="csY39" fmla="*/ 1828800 h 3536950"/>
              <a:gd name="csX40" fmla="*/ 927100 w 1504950"/>
              <a:gd name="csY40" fmla="*/ 1610783 h 3536950"/>
              <a:gd name="csX41" fmla="*/ 869950 w 1504950"/>
              <a:gd name="csY41" fmla="*/ 1602317 h 3536950"/>
              <a:gd name="csX42" fmla="*/ 827617 w 1504950"/>
              <a:gd name="csY42" fmla="*/ 1515533 h 3536950"/>
              <a:gd name="csX43" fmla="*/ 844550 w 1504950"/>
              <a:gd name="csY43" fmla="*/ 1384300 h 3536950"/>
              <a:gd name="csX44" fmla="*/ 69850 w 1504950"/>
              <a:gd name="csY44" fmla="*/ 1231900 h 3536950"/>
              <a:gd name="csX45" fmla="*/ 158750 w 1504950"/>
              <a:gd name="csY45" fmla="*/ 584200 h 3536950"/>
              <a:gd name="csX46" fmla="*/ 0 w 1504950"/>
              <a:gd name="csY46" fmla="*/ 539750 h 3536950"/>
              <a:gd name="csX47" fmla="*/ 82550 w 1504950"/>
              <a:gd name="csY47" fmla="*/ 171450 h 3536950"/>
              <a:gd name="csX48" fmla="*/ 264583 w 1504950"/>
              <a:gd name="csY48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57150 w 1504950"/>
              <a:gd name="csY35" fmla="*/ 2552700 h 3536950"/>
              <a:gd name="csX36" fmla="*/ 819150 w 1504950"/>
              <a:gd name="csY36" fmla="*/ 2012950 h 3536950"/>
              <a:gd name="csX37" fmla="*/ 857250 w 1504950"/>
              <a:gd name="csY37" fmla="*/ 1866900 h 3536950"/>
              <a:gd name="csX38" fmla="*/ 889000 w 1504950"/>
              <a:gd name="csY38" fmla="*/ 1828800 h 3536950"/>
              <a:gd name="csX39" fmla="*/ 927100 w 1504950"/>
              <a:gd name="csY39" fmla="*/ 1610783 h 3536950"/>
              <a:gd name="csX40" fmla="*/ 869950 w 1504950"/>
              <a:gd name="csY40" fmla="*/ 1602317 h 3536950"/>
              <a:gd name="csX41" fmla="*/ 827617 w 1504950"/>
              <a:gd name="csY41" fmla="*/ 1515533 h 3536950"/>
              <a:gd name="csX42" fmla="*/ 844550 w 1504950"/>
              <a:gd name="csY42" fmla="*/ 1384300 h 3536950"/>
              <a:gd name="csX43" fmla="*/ 69850 w 1504950"/>
              <a:gd name="csY43" fmla="*/ 1231900 h 3536950"/>
              <a:gd name="csX44" fmla="*/ 158750 w 1504950"/>
              <a:gd name="csY44" fmla="*/ 584200 h 3536950"/>
              <a:gd name="csX45" fmla="*/ 0 w 1504950"/>
              <a:gd name="csY45" fmla="*/ 539750 h 3536950"/>
              <a:gd name="csX46" fmla="*/ 82550 w 1504950"/>
              <a:gd name="csY46" fmla="*/ 171450 h 3536950"/>
              <a:gd name="csX47" fmla="*/ 264583 w 1504950"/>
              <a:gd name="csY47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819150 w 1504950"/>
              <a:gd name="csY35" fmla="*/ 2012950 h 3536950"/>
              <a:gd name="csX36" fmla="*/ 857250 w 1504950"/>
              <a:gd name="csY36" fmla="*/ 1866900 h 3536950"/>
              <a:gd name="csX37" fmla="*/ 889000 w 1504950"/>
              <a:gd name="csY37" fmla="*/ 1828800 h 3536950"/>
              <a:gd name="csX38" fmla="*/ 927100 w 1504950"/>
              <a:gd name="csY38" fmla="*/ 1610783 h 3536950"/>
              <a:gd name="csX39" fmla="*/ 869950 w 1504950"/>
              <a:gd name="csY39" fmla="*/ 1602317 h 3536950"/>
              <a:gd name="csX40" fmla="*/ 827617 w 1504950"/>
              <a:gd name="csY40" fmla="*/ 1515533 h 3536950"/>
              <a:gd name="csX41" fmla="*/ 844550 w 1504950"/>
              <a:gd name="csY41" fmla="*/ 1384300 h 3536950"/>
              <a:gd name="csX42" fmla="*/ 69850 w 1504950"/>
              <a:gd name="csY42" fmla="*/ 1231900 h 3536950"/>
              <a:gd name="csX43" fmla="*/ 158750 w 1504950"/>
              <a:gd name="csY43" fmla="*/ 584200 h 3536950"/>
              <a:gd name="csX44" fmla="*/ 0 w 1504950"/>
              <a:gd name="csY44" fmla="*/ 539750 h 3536950"/>
              <a:gd name="csX45" fmla="*/ 82550 w 1504950"/>
              <a:gd name="csY45" fmla="*/ 171450 h 3536950"/>
              <a:gd name="csX46" fmla="*/ 264583 w 1504950"/>
              <a:gd name="csY46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819150 w 1504950"/>
              <a:gd name="csY34" fmla="*/ 2012950 h 3536950"/>
              <a:gd name="csX35" fmla="*/ 857250 w 1504950"/>
              <a:gd name="csY35" fmla="*/ 1866900 h 3536950"/>
              <a:gd name="csX36" fmla="*/ 889000 w 1504950"/>
              <a:gd name="csY36" fmla="*/ 1828800 h 3536950"/>
              <a:gd name="csX37" fmla="*/ 927100 w 1504950"/>
              <a:gd name="csY37" fmla="*/ 1610783 h 3536950"/>
              <a:gd name="csX38" fmla="*/ 869950 w 1504950"/>
              <a:gd name="csY38" fmla="*/ 1602317 h 3536950"/>
              <a:gd name="csX39" fmla="*/ 827617 w 1504950"/>
              <a:gd name="csY39" fmla="*/ 1515533 h 3536950"/>
              <a:gd name="csX40" fmla="*/ 844550 w 1504950"/>
              <a:gd name="csY40" fmla="*/ 1384300 h 3536950"/>
              <a:gd name="csX41" fmla="*/ 69850 w 1504950"/>
              <a:gd name="csY41" fmla="*/ 1231900 h 3536950"/>
              <a:gd name="csX42" fmla="*/ 158750 w 1504950"/>
              <a:gd name="csY42" fmla="*/ 584200 h 3536950"/>
              <a:gd name="csX43" fmla="*/ 0 w 1504950"/>
              <a:gd name="csY43" fmla="*/ 539750 h 3536950"/>
              <a:gd name="csX44" fmla="*/ 82550 w 1504950"/>
              <a:gd name="csY44" fmla="*/ 171450 h 3536950"/>
              <a:gd name="csX45" fmla="*/ 264583 w 1504950"/>
              <a:gd name="csY45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819150 w 1504950"/>
              <a:gd name="csY33" fmla="*/ 2012950 h 3536950"/>
              <a:gd name="csX34" fmla="*/ 857250 w 1504950"/>
              <a:gd name="csY34" fmla="*/ 1866900 h 3536950"/>
              <a:gd name="csX35" fmla="*/ 889000 w 1504950"/>
              <a:gd name="csY35" fmla="*/ 1828800 h 3536950"/>
              <a:gd name="csX36" fmla="*/ 927100 w 1504950"/>
              <a:gd name="csY36" fmla="*/ 1610783 h 3536950"/>
              <a:gd name="csX37" fmla="*/ 869950 w 1504950"/>
              <a:gd name="csY37" fmla="*/ 1602317 h 3536950"/>
              <a:gd name="csX38" fmla="*/ 827617 w 1504950"/>
              <a:gd name="csY38" fmla="*/ 1515533 h 3536950"/>
              <a:gd name="csX39" fmla="*/ 844550 w 1504950"/>
              <a:gd name="csY39" fmla="*/ 1384300 h 3536950"/>
              <a:gd name="csX40" fmla="*/ 69850 w 1504950"/>
              <a:gd name="csY40" fmla="*/ 1231900 h 3536950"/>
              <a:gd name="csX41" fmla="*/ 158750 w 1504950"/>
              <a:gd name="csY41" fmla="*/ 584200 h 3536950"/>
              <a:gd name="csX42" fmla="*/ 0 w 1504950"/>
              <a:gd name="csY42" fmla="*/ 539750 h 3536950"/>
              <a:gd name="csX43" fmla="*/ 82550 w 1504950"/>
              <a:gd name="csY43" fmla="*/ 171450 h 3536950"/>
              <a:gd name="csX44" fmla="*/ 264583 w 1504950"/>
              <a:gd name="csY44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819150 w 1504950"/>
              <a:gd name="csY32" fmla="*/ 2012950 h 3536950"/>
              <a:gd name="csX33" fmla="*/ 857250 w 1504950"/>
              <a:gd name="csY33" fmla="*/ 1866900 h 3536950"/>
              <a:gd name="csX34" fmla="*/ 889000 w 1504950"/>
              <a:gd name="csY34" fmla="*/ 1828800 h 3536950"/>
              <a:gd name="csX35" fmla="*/ 927100 w 1504950"/>
              <a:gd name="csY35" fmla="*/ 1610783 h 3536950"/>
              <a:gd name="csX36" fmla="*/ 869950 w 1504950"/>
              <a:gd name="csY36" fmla="*/ 1602317 h 3536950"/>
              <a:gd name="csX37" fmla="*/ 827617 w 1504950"/>
              <a:gd name="csY37" fmla="*/ 1515533 h 3536950"/>
              <a:gd name="csX38" fmla="*/ 844550 w 1504950"/>
              <a:gd name="csY38" fmla="*/ 1384300 h 3536950"/>
              <a:gd name="csX39" fmla="*/ 69850 w 1504950"/>
              <a:gd name="csY39" fmla="*/ 1231900 h 3536950"/>
              <a:gd name="csX40" fmla="*/ 158750 w 1504950"/>
              <a:gd name="csY40" fmla="*/ 584200 h 3536950"/>
              <a:gd name="csX41" fmla="*/ 0 w 1504950"/>
              <a:gd name="csY41" fmla="*/ 539750 h 3536950"/>
              <a:gd name="csX42" fmla="*/ 82550 w 1504950"/>
              <a:gd name="csY42" fmla="*/ 171450 h 3536950"/>
              <a:gd name="csX43" fmla="*/ 264583 w 1504950"/>
              <a:gd name="csY43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819150 w 1504950"/>
              <a:gd name="csY31" fmla="*/ 2012950 h 3536950"/>
              <a:gd name="csX32" fmla="*/ 857250 w 1504950"/>
              <a:gd name="csY32" fmla="*/ 1866900 h 3536950"/>
              <a:gd name="csX33" fmla="*/ 889000 w 1504950"/>
              <a:gd name="csY33" fmla="*/ 1828800 h 3536950"/>
              <a:gd name="csX34" fmla="*/ 927100 w 1504950"/>
              <a:gd name="csY34" fmla="*/ 1610783 h 3536950"/>
              <a:gd name="csX35" fmla="*/ 869950 w 1504950"/>
              <a:gd name="csY35" fmla="*/ 1602317 h 3536950"/>
              <a:gd name="csX36" fmla="*/ 827617 w 1504950"/>
              <a:gd name="csY36" fmla="*/ 1515533 h 3536950"/>
              <a:gd name="csX37" fmla="*/ 844550 w 1504950"/>
              <a:gd name="csY37" fmla="*/ 1384300 h 3536950"/>
              <a:gd name="csX38" fmla="*/ 69850 w 1504950"/>
              <a:gd name="csY38" fmla="*/ 1231900 h 3536950"/>
              <a:gd name="csX39" fmla="*/ 158750 w 1504950"/>
              <a:gd name="csY39" fmla="*/ 584200 h 3536950"/>
              <a:gd name="csX40" fmla="*/ 0 w 1504950"/>
              <a:gd name="csY40" fmla="*/ 539750 h 3536950"/>
              <a:gd name="csX41" fmla="*/ 82550 w 1504950"/>
              <a:gd name="csY41" fmla="*/ 171450 h 3536950"/>
              <a:gd name="csX42" fmla="*/ 264583 w 1504950"/>
              <a:gd name="csY42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819150 w 1504950"/>
              <a:gd name="csY30" fmla="*/ 2012950 h 3536950"/>
              <a:gd name="csX31" fmla="*/ 857250 w 1504950"/>
              <a:gd name="csY31" fmla="*/ 1866900 h 3536950"/>
              <a:gd name="csX32" fmla="*/ 889000 w 1504950"/>
              <a:gd name="csY32" fmla="*/ 1828800 h 3536950"/>
              <a:gd name="csX33" fmla="*/ 927100 w 1504950"/>
              <a:gd name="csY33" fmla="*/ 1610783 h 3536950"/>
              <a:gd name="csX34" fmla="*/ 869950 w 1504950"/>
              <a:gd name="csY34" fmla="*/ 1602317 h 3536950"/>
              <a:gd name="csX35" fmla="*/ 827617 w 1504950"/>
              <a:gd name="csY35" fmla="*/ 1515533 h 3536950"/>
              <a:gd name="csX36" fmla="*/ 844550 w 1504950"/>
              <a:gd name="csY36" fmla="*/ 1384300 h 3536950"/>
              <a:gd name="csX37" fmla="*/ 69850 w 1504950"/>
              <a:gd name="csY37" fmla="*/ 1231900 h 3536950"/>
              <a:gd name="csX38" fmla="*/ 158750 w 1504950"/>
              <a:gd name="csY38" fmla="*/ 584200 h 3536950"/>
              <a:gd name="csX39" fmla="*/ 0 w 1504950"/>
              <a:gd name="csY39" fmla="*/ 539750 h 3536950"/>
              <a:gd name="csX40" fmla="*/ 82550 w 1504950"/>
              <a:gd name="csY40" fmla="*/ 171450 h 3536950"/>
              <a:gd name="csX41" fmla="*/ 264583 w 1504950"/>
              <a:gd name="csY41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819150 w 1504950"/>
              <a:gd name="csY29" fmla="*/ 2012950 h 3536950"/>
              <a:gd name="csX30" fmla="*/ 857250 w 1504950"/>
              <a:gd name="csY30" fmla="*/ 1866900 h 3536950"/>
              <a:gd name="csX31" fmla="*/ 889000 w 1504950"/>
              <a:gd name="csY31" fmla="*/ 1828800 h 3536950"/>
              <a:gd name="csX32" fmla="*/ 927100 w 1504950"/>
              <a:gd name="csY32" fmla="*/ 1610783 h 3536950"/>
              <a:gd name="csX33" fmla="*/ 869950 w 1504950"/>
              <a:gd name="csY33" fmla="*/ 1602317 h 3536950"/>
              <a:gd name="csX34" fmla="*/ 827617 w 1504950"/>
              <a:gd name="csY34" fmla="*/ 1515533 h 3536950"/>
              <a:gd name="csX35" fmla="*/ 844550 w 1504950"/>
              <a:gd name="csY35" fmla="*/ 1384300 h 3536950"/>
              <a:gd name="csX36" fmla="*/ 69850 w 1504950"/>
              <a:gd name="csY36" fmla="*/ 1231900 h 3536950"/>
              <a:gd name="csX37" fmla="*/ 158750 w 1504950"/>
              <a:gd name="csY37" fmla="*/ 584200 h 3536950"/>
              <a:gd name="csX38" fmla="*/ 0 w 1504950"/>
              <a:gd name="csY38" fmla="*/ 539750 h 3536950"/>
              <a:gd name="csX39" fmla="*/ 82550 w 1504950"/>
              <a:gd name="csY39" fmla="*/ 171450 h 3536950"/>
              <a:gd name="csX40" fmla="*/ 264583 w 1504950"/>
              <a:gd name="csY40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819150 w 1504950"/>
              <a:gd name="csY28" fmla="*/ 2012950 h 3536950"/>
              <a:gd name="csX29" fmla="*/ 857250 w 1504950"/>
              <a:gd name="csY29" fmla="*/ 1866900 h 3536950"/>
              <a:gd name="csX30" fmla="*/ 889000 w 1504950"/>
              <a:gd name="csY30" fmla="*/ 1828800 h 3536950"/>
              <a:gd name="csX31" fmla="*/ 927100 w 1504950"/>
              <a:gd name="csY31" fmla="*/ 1610783 h 3536950"/>
              <a:gd name="csX32" fmla="*/ 869950 w 1504950"/>
              <a:gd name="csY32" fmla="*/ 1602317 h 3536950"/>
              <a:gd name="csX33" fmla="*/ 827617 w 1504950"/>
              <a:gd name="csY33" fmla="*/ 1515533 h 3536950"/>
              <a:gd name="csX34" fmla="*/ 844550 w 1504950"/>
              <a:gd name="csY34" fmla="*/ 1384300 h 3536950"/>
              <a:gd name="csX35" fmla="*/ 69850 w 1504950"/>
              <a:gd name="csY35" fmla="*/ 1231900 h 3536950"/>
              <a:gd name="csX36" fmla="*/ 158750 w 1504950"/>
              <a:gd name="csY36" fmla="*/ 584200 h 3536950"/>
              <a:gd name="csX37" fmla="*/ 0 w 1504950"/>
              <a:gd name="csY37" fmla="*/ 539750 h 3536950"/>
              <a:gd name="csX38" fmla="*/ 82550 w 1504950"/>
              <a:gd name="csY38" fmla="*/ 171450 h 3536950"/>
              <a:gd name="csX39" fmla="*/ 264583 w 1504950"/>
              <a:gd name="csY39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819150 w 1504950"/>
              <a:gd name="csY27" fmla="*/ 2012950 h 3536950"/>
              <a:gd name="csX28" fmla="*/ 857250 w 1504950"/>
              <a:gd name="csY28" fmla="*/ 1866900 h 3536950"/>
              <a:gd name="csX29" fmla="*/ 889000 w 1504950"/>
              <a:gd name="csY29" fmla="*/ 1828800 h 3536950"/>
              <a:gd name="csX30" fmla="*/ 927100 w 1504950"/>
              <a:gd name="csY30" fmla="*/ 1610783 h 3536950"/>
              <a:gd name="csX31" fmla="*/ 869950 w 1504950"/>
              <a:gd name="csY31" fmla="*/ 1602317 h 3536950"/>
              <a:gd name="csX32" fmla="*/ 827617 w 1504950"/>
              <a:gd name="csY32" fmla="*/ 1515533 h 3536950"/>
              <a:gd name="csX33" fmla="*/ 844550 w 1504950"/>
              <a:gd name="csY33" fmla="*/ 1384300 h 3536950"/>
              <a:gd name="csX34" fmla="*/ 69850 w 1504950"/>
              <a:gd name="csY34" fmla="*/ 1231900 h 3536950"/>
              <a:gd name="csX35" fmla="*/ 158750 w 1504950"/>
              <a:gd name="csY35" fmla="*/ 584200 h 3536950"/>
              <a:gd name="csX36" fmla="*/ 0 w 1504950"/>
              <a:gd name="csY36" fmla="*/ 539750 h 3536950"/>
              <a:gd name="csX37" fmla="*/ 82550 w 1504950"/>
              <a:gd name="csY37" fmla="*/ 171450 h 3536950"/>
              <a:gd name="csX38" fmla="*/ 264583 w 1504950"/>
              <a:gd name="csY38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819150 w 1504950"/>
              <a:gd name="csY26" fmla="*/ 2012950 h 3536950"/>
              <a:gd name="csX27" fmla="*/ 857250 w 1504950"/>
              <a:gd name="csY27" fmla="*/ 1866900 h 3536950"/>
              <a:gd name="csX28" fmla="*/ 889000 w 1504950"/>
              <a:gd name="csY28" fmla="*/ 1828800 h 3536950"/>
              <a:gd name="csX29" fmla="*/ 927100 w 1504950"/>
              <a:gd name="csY29" fmla="*/ 1610783 h 3536950"/>
              <a:gd name="csX30" fmla="*/ 869950 w 1504950"/>
              <a:gd name="csY30" fmla="*/ 1602317 h 3536950"/>
              <a:gd name="csX31" fmla="*/ 827617 w 1504950"/>
              <a:gd name="csY31" fmla="*/ 1515533 h 3536950"/>
              <a:gd name="csX32" fmla="*/ 844550 w 1504950"/>
              <a:gd name="csY32" fmla="*/ 1384300 h 3536950"/>
              <a:gd name="csX33" fmla="*/ 69850 w 1504950"/>
              <a:gd name="csY33" fmla="*/ 1231900 h 3536950"/>
              <a:gd name="csX34" fmla="*/ 158750 w 1504950"/>
              <a:gd name="csY34" fmla="*/ 584200 h 3536950"/>
              <a:gd name="csX35" fmla="*/ 0 w 1504950"/>
              <a:gd name="csY35" fmla="*/ 539750 h 3536950"/>
              <a:gd name="csX36" fmla="*/ 82550 w 1504950"/>
              <a:gd name="csY36" fmla="*/ 171450 h 3536950"/>
              <a:gd name="csX37" fmla="*/ 264583 w 1504950"/>
              <a:gd name="csY37" fmla="*/ 0 h 35369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047750 w 1504950"/>
              <a:gd name="csY14" fmla="*/ 2070100 h 3524250"/>
              <a:gd name="csX15" fmla="*/ 1149350 w 1504950"/>
              <a:gd name="csY15" fmla="*/ 2152650 h 3524250"/>
              <a:gd name="csX16" fmla="*/ 1504950 w 1504950"/>
              <a:gd name="csY16" fmla="*/ 2813050 h 3524250"/>
              <a:gd name="csX17" fmla="*/ 1473200 w 1504950"/>
              <a:gd name="csY17" fmla="*/ 2844800 h 3524250"/>
              <a:gd name="csX18" fmla="*/ 1504950 w 1504950"/>
              <a:gd name="csY18" fmla="*/ 2946400 h 3524250"/>
              <a:gd name="csX19" fmla="*/ 1441450 w 1504950"/>
              <a:gd name="csY19" fmla="*/ 3111500 h 3524250"/>
              <a:gd name="csX20" fmla="*/ 1289050 w 1504950"/>
              <a:gd name="csY20" fmla="*/ 3289300 h 3524250"/>
              <a:gd name="csX21" fmla="*/ 1149350 w 1504950"/>
              <a:gd name="csY21" fmla="*/ 3403600 h 3524250"/>
              <a:gd name="csX22" fmla="*/ 939800 w 1504950"/>
              <a:gd name="csY22" fmla="*/ 3492500 h 3524250"/>
              <a:gd name="csX23" fmla="*/ 762000 w 1504950"/>
              <a:gd name="csY23" fmla="*/ 3524250 h 3524250"/>
              <a:gd name="csX24" fmla="*/ 755650 w 1504950"/>
              <a:gd name="csY24" fmla="*/ 3511550 h 3524250"/>
              <a:gd name="csX25" fmla="*/ 819150 w 1504950"/>
              <a:gd name="csY25" fmla="*/ 2012950 h 3524250"/>
              <a:gd name="csX26" fmla="*/ 857250 w 1504950"/>
              <a:gd name="csY26" fmla="*/ 1866900 h 3524250"/>
              <a:gd name="csX27" fmla="*/ 889000 w 1504950"/>
              <a:gd name="csY27" fmla="*/ 1828800 h 3524250"/>
              <a:gd name="csX28" fmla="*/ 927100 w 1504950"/>
              <a:gd name="csY28" fmla="*/ 1610783 h 3524250"/>
              <a:gd name="csX29" fmla="*/ 869950 w 1504950"/>
              <a:gd name="csY29" fmla="*/ 1602317 h 3524250"/>
              <a:gd name="csX30" fmla="*/ 827617 w 1504950"/>
              <a:gd name="csY30" fmla="*/ 1515533 h 3524250"/>
              <a:gd name="csX31" fmla="*/ 844550 w 1504950"/>
              <a:gd name="csY31" fmla="*/ 1384300 h 3524250"/>
              <a:gd name="csX32" fmla="*/ 69850 w 1504950"/>
              <a:gd name="csY32" fmla="*/ 1231900 h 3524250"/>
              <a:gd name="csX33" fmla="*/ 158750 w 1504950"/>
              <a:gd name="csY33" fmla="*/ 584200 h 3524250"/>
              <a:gd name="csX34" fmla="*/ 0 w 1504950"/>
              <a:gd name="csY34" fmla="*/ 539750 h 3524250"/>
              <a:gd name="csX35" fmla="*/ 82550 w 1504950"/>
              <a:gd name="csY35" fmla="*/ 171450 h 3524250"/>
              <a:gd name="csX36" fmla="*/ 264583 w 1504950"/>
              <a:gd name="csY36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047750 w 1504950"/>
              <a:gd name="csY14" fmla="*/ 2070100 h 3524250"/>
              <a:gd name="csX15" fmla="*/ 1504950 w 1504950"/>
              <a:gd name="csY15" fmla="*/ 2813050 h 3524250"/>
              <a:gd name="csX16" fmla="*/ 1473200 w 1504950"/>
              <a:gd name="csY16" fmla="*/ 2844800 h 3524250"/>
              <a:gd name="csX17" fmla="*/ 1504950 w 1504950"/>
              <a:gd name="csY17" fmla="*/ 2946400 h 3524250"/>
              <a:gd name="csX18" fmla="*/ 1441450 w 1504950"/>
              <a:gd name="csY18" fmla="*/ 3111500 h 3524250"/>
              <a:gd name="csX19" fmla="*/ 1289050 w 1504950"/>
              <a:gd name="csY19" fmla="*/ 3289300 h 3524250"/>
              <a:gd name="csX20" fmla="*/ 1149350 w 1504950"/>
              <a:gd name="csY20" fmla="*/ 3403600 h 3524250"/>
              <a:gd name="csX21" fmla="*/ 939800 w 1504950"/>
              <a:gd name="csY21" fmla="*/ 3492500 h 3524250"/>
              <a:gd name="csX22" fmla="*/ 762000 w 1504950"/>
              <a:gd name="csY22" fmla="*/ 3524250 h 3524250"/>
              <a:gd name="csX23" fmla="*/ 755650 w 1504950"/>
              <a:gd name="csY23" fmla="*/ 3511550 h 3524250"/>
              <a:gd name="csX24" fmla="*/ 819150 w 1504950"/>
              <a:gd name="csY24" fmla="*/ 2012950 h 3524250"/>
              <a:gd name="csX25" fmla="*/ 857250 w 1504950"/>
              <a:gd name="csY25" fmla="*/ 1866900 h 3524250"/>
              <a:gd name="csX26" fmla="*/ 889000 w 1504950"/>
              <a:gd name="csY26" fmla="*/ 1828800 h 3524250"/>
              <a:gd name="csX27" fmla="*/ 927100 w 1504950"/>
              <a:gd name="csY27" fmla="*/ 1610783 h 3524250"/>
              <a:gd name="csX28" fmla="*/ 869950 w 1504950"/>
              <a:gd name="csY28" fmla="*/ 1602317 h 3524250"/>
              <a:gd name="csX29" fmla="*/ 827617 w 1504950"/>
              <a:gd name="csY29" fmla="*/ 1515533 h 3524250"/>
              <a:gd name="csX30" fmla="*/ 844550 w 1504950"/>
              <a:gd name="csY30" fmla="*/ 1384300 h 3524250"/>
              <a:gd name="csX31" fmla="*/ 69850 w 1504950"/>
              <a:gd name="csY31" fmla="*/ 1231900 h 3524250"/>
              <a:gd name="csX32" fmla="*/ 158750 w 1504950"/>
              <a:gd name="csY32" fmla="*/ 584200 h 3524250"/>
              <a:gd name="csX33" fmla="*/ 0 w 1504950"/>
              <a:gd name="csY33" fmla="*/ 539750 h 3524250"/>
              <a:gd name="csX34" fmla="*/ 82550 w 1504950"/>
              <a:gd name="csY34" fmla="*/ 171450 h 3524250"/>
              <a:gd name="csX35" fmla="*/ 264583 w 1504950"/>
              <a:gd name="csY35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504950 w 1504950"/>
              <a:gd name="csY14" fmla="*/ 2813050 h 3524250"/>
              <a:gd name="csX15" fmla="*/ 1473200 w 1504950"/>
              <a:gd name="csY15" fmla="*/ 2844800 h 3524250"/>
              <a:gd name="csX16" fmla="*/ 1504950 w 1504950"/>
              <a:gd name="csY16" fmla="*/ 2946400 h 3524250"/>
              <a:gd name="csX17" fmla="*/ 1441450 w 1504950"/>
              <a:gd name="csY17" fmla="*/ 3111500 h 3524250"/>
              <a:gd name="csX18" fmla="*/ 1289050 w 1504950"/>
              <a:gd name="csY18" fmla="*/ 3289300 h 3524250"/>
              <a:gd name="csX19" fmla="*/ 1149350 w 1504950"/>
              <a:gd name="csY19" fmla="*/ 3403600 h 3524250"/>
              <a:gd name="csX20" fmla="*/ 939800 w 1504950"/>
              <a:gd name="csY20" fmla="*/ 3492500 h 3524250"/>
              <a:gd name="csX21" fmla="*/ 762000 w 1504950"/>
              <a:gd name="csY21" fmla="*/ 3524250 h 3524250"/>
              <a:gd name="csX22" fmla="*/ 755650 w 1504950"/>
              <a:gd name="csY22" fmla="*/ 3511550 h 3524250"/>
              <a:gd name="csX23" fmla="*/ 819150 w 1504950"/>
              <a:gd name="csY23" fmla="*/ 2012950 h 3524250"/>
              <a:gd name="csX24" fmla="*/ 857250 w 1504950"/>
              <a:gd name="csY24" fmla="*/ 1866900 h 3524250"/>
              <a:gd name="csX25" fmla="*/ 889000 w 1504950"/>
              <a:gd name="csY25" fmla="*/ 1828800 h 3524250"/>
              <a:gd name="csX26" fmla="*/ 927100 w 1504950"/>
              <a:gd name="csY26" fmla="*/ 1610783 h 3524250"/>
              <a:gd name="csX27" fmla="*/ 869950 w 1504950"/>
              <a:gd name="csY27" fmla="*/ 1602317 h 3524250"/>
              <a:gd name="csX28" fmla="*/ 827617 w 1504950"/>
              <a:gd name="csY28" fmla="*/ 1515533 h 3524250"/>
              <a:gd name="csX29" fmla="*/ 844550 w 1504950"/>
              <a:gd name="csY29" fmla="*/ 1384300 h 3524250"/>
              <a:gd name="csX30" fmla="*/ 69850 w 1504950"/>
              <a:gd name="csY30" fmla="*/ 1231900 h 3524250"/>
              <a:gd name="csX31" fmla="*/ 158750 w 1504950"/>
              <a:gd name="csY31" fmla="*/ 584200 h 3524250"/>
              <a:gd name="csX32" fmla="*/ 0 w 1504950"/>
              <a:gd name="csY32" fmla="*/ 539750 h 3524250"/>
              <a:gd name="csX33" fmla="*/ 82550 w 1504950"/>
              <a:gd name="csY33" fmla="*/ 171450 h 3524250"/>
              <a:gd name="csX34" fmla="*/ 264583 w 1504950"/>
              <a:gd name="csY34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473200 w 1504950"/>
              <a:gd name="csY14" fmla="*/ 2844800 h 3524250"/>
              <a:gd name="csX15" fmla="*/ 1504950 w 1504950"/>
              <a:gd name="csY15" fmla="*/ 2946400 h 3524250"/>
              <a:gd name="csX16" fmla="*/ 1441450 w 1504950"/>
              <a:gd name="csY16" fmla="*/ 3111500 h 3524250"/>
              <a:gd name="csX17" fmla="*/ 1289050 w 1504950"/>
              <a:gd name="csY17" fmla="*/ 3289300 h 3524250"/>
              <a:gd name="csX18" fmla="*/ 1149350 w 1504950"/>
              <a:gd name="csY18" fmla="*/ 3403600 h 3524250"/>
              <a:gd name="csX19" fmla="*/ 939800 w 1504950"/>
              <a:gd name="csY19" fmla="*/ 3492500 h 3524250"/>
              <a:gd name="csX20" fmla="*/ 762000 w 1504950"/>
              <a:gd name="csY20" fmla="*/ 3524250 h 3524250"/>
              <a:gd name="csX21" fmla="*/ 755650 w 1504950"/>
              <a:gd name="csY21" fmla="*/ 3511550 h 3524250"/>
              <a:gd name="csX22" fmla="*/ 819150 w 1504950"/>
              <a:gd name="csY22" fmla="*/ 2012950 h 3524250"/>
              <a:gd name="csX23" fmla="*/ 857250 w 1504950"/>
              <a:gd name="csY23" fmla="*/ 1866900 h 3524250"/>
              <a:gd name="csX24" fmla="*/ 889000 w 1504950"/>
              <a:gd name="csY24" fmla="*/ 1828800 h 3524250"/>
              <a:gd name="csX25" fmla="*/ 927100 w 1504950"/>
              <a:gd name="csY25" fmla="*/ 1610783 h 3524250"/>
              <a:gd name="csX26" fmla="*/ 869950 w 1504950"/>
              <a:gd name="csY26" fmla="*/ 1602317 h 3524250"/>
              <a:gd name="csX27" fmla="*/ 827617 w 1504950"/>
              <a:gd name="csY27" fmla="*/ 1515533 h 3524250"/>
              <a:gd name="csX28" fmla="*/ 844550 w 1504950"/>
              <a:gd name="csY28" fmla="*/ 1384300 h 3524250"/>
              <a:gd name="csX29" fmla="*/ 69850 w 1504950"/>
              <a:gd name="csY29" fmla="*/ 1231900 h 3524250"/>
              <a:gd name="csX30" fmla="*/ 158750 w 1504950"/>
              <a:gd name="csY30" fmla="*/ 584200 h 3524250"/>
              <a:gd name="csX31" fmla="*/ 0 w 1504950"/>
              <a:gd name="csY31" fmla="*/ 539750 h 3524250"/>
              <a:gd name="csX32" fmla="*/ 82550 w 1504950"/>
              <a:gd name="csY32" fmla="*/ 171450 h 3524250"/>
              <a:gd name="csX33" fmla="*/ 264583 w 1504950"/>
              <a:gd name="csY33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504950 w 1504950"/>
              <a:gd name="csY14" fmla="*/ 2946400 h 3524250"/>
              <a:gd name="csX15" fmla="*/ 1441450 w 1504950"/>
              <a:gd name="csY15" fmla="*/ 3111500 h 3524250"/>
              <a:gd name="csX16" fmla="*/ 1289050 w 1504950"/>
              <a:gd name="csY16" fmla="*/ 3289300 h 3524250"/>
              <a:gd name="csX17" fmla="*/ 1149350 w 1504950"/>
              <a:gd name="csY17" fmla="*/ 3403600 h 3524250"/>
              <a:gd name="csX18" fmla="*/ 939800 w 1504950"/>
              <a:gd name="csY18" fmla="*/ 3492500 h 3524250"/>
              <a:gd name="csX19" fmla="*/ 762000 w 1504950"/>
              <a:gd name="csY19" fmla="*/ 3524250 h 3524250"/>
              <a:gd name="csX20" fmla="*/ 755650 w 1504950"/>
              <a:gd name="csY20" fmla="*/ 3511550 h 3524250"/>
              <a:gd name="csX21" fmla="*/ 819150 w 1504950"/>
              <a:gd name="csY21" fmla="*/ 2012950 h 3524250"/>
              <a:gd name="csX22" fmla="*/ 857250 w 1504950"/>
              <a:gd name="csY22" fmla="*/ 1866900 h 3524250"/>
              <a:gd name="csX23" fmla="*/ 889000 w 1504950"/>
              <a:gd name="csY23" fmla="*/ 1828800 h 3524250"/>
              <a:gd name="csX24" fmla="*/ 927100 w 1504950"/>
              <a:gd name="csY24" fmla="*/ 1610783 h 3524250"/>
              <a:gd name="csX25" fmla="*/ 869950 w 1504950"/>
              <a:gd name="csY25" fmla="*/ 1602317 h 3524250"/>
              <a:gd name="csX26" fmla="*/ 827617 w 1504950"/>
              <a:gd name="csY26" fmla="*/ 1515533 h 3524250"/>
              <a:gd name="csX27" fmla="*/ 844550 w 1504950"/>
              <a:gd name="csY27" fmla="*/ 1384300 h 3524250"/>
              <a:gd name="csX28" fmla="*/ 69850 w 1504950"/>
              <a:gd name="csY28" fmla="*/ 1231900 h 3524250"/>
              <a:gd name="csX29" fmla="*/ 158750 w 1504950"/>
              <a:gd name="csY29" fmla="*/ 584200 h 3524250"/>
              <a:gd name="csX30" fmla="*/ 0 w 1504950"/>
              <a:gd name="csY30" fmla="*/ 539750 h 3524250"/>
              <a:gd name="csX31" fmla="*/ 82550 w 1504950"/>
              <a:gd name="csY31" fmla="*/ 171450 h 3524250"/>
              <a:gd name="csX32" fmla="*/ 264583 w 1504950"/>
              <a:gd name="csY32" fmla="*/ 0 h 3524250"/>
              <a:gd name="csX0" fmla="*/ 264583 w 1441450"/>
              <a:gd name="csY0" fmla="*/ 0 h 3524250"/>
              <a:gd name="csX1" fmla="*/ 493183 w 1441450"/>
              <a:gd name="csY1" fmla="*/ 31750 h 3524250"/>
              <a:gd name="csX2" fmla="*/ 387350 w 1441450"/>
              <a:gd name="csY2" fmla="*/ 679450 h 3524250"/>
              <a:gd name="csX3" fmla="*/ 203200 w 1441450"/>
              <a:gd name="csY3" fmla="*/ 596900 h 3524250"/>
              <a:gd name="csX4" fmla="*/ 127000 w 1441450"/>
              <a:gd name="csY4" fmla="*/ 1066800 h 3524250"/>
              <a:gd name="csX5" fmla="*/ 1187450 w 1441450"/>
              <a:gd name="csY5" fmla="*/ 1250950 h 3524250"/>
              <a:gd name="csX6" fmla="*/ 1168400 w 1441450"/>
              <a:gd name="csY6" fmla="*/ 1371600 h 3524250"/>
              <a:gd name="csX7" fmla="*/ 1117600 w 1441450"/>
              <a:gd name="csY7" fmla="*/ 1441450 h 3524250"/>
              <a:gd name="csX8" fmla="*/ 1113367 w 1441450"/>
              <a:gd name="csY8" fmla="*/ 1543050 h 3524250"/>
              <a:gd name="csX9" fmla="*/ 1041400 w 1441450"/>
              <a:gd name="csY9" fmla="*/ 1617133 h 3524250"/>
              <a:gd name="csX10" fmla="*/ 992716 w 1441450"/>
              <a:gd name="csY10" fmla="*/ 1617133 h 3524250"/>
              <a:gd name="csX11" fmla="*/ 952500 w 1441450"/>
              <a:gd name="csY11" fmla="*/ 1873250 h 3524250"/>
              <a:gd name="csX12" fmla="*/ 977900 w 1441450"/>
              <a:gd name="csY12" fmla="*/ 1898650 h 3524250"/>
              <a:gd name="csX13" fmla="*/ 946150 w 1441450"/>
              <a:gd name="csY13" fmla="*/ 2025650 h 3524250"/>
              <a:gd name="csX14" fmla="*/ 1441450 w 1441450"/>
              <a:gd name="csY14" fmla="*/ 3111500 h 3524250"/>
              <a:gd name="csX15" fmla="*/ 1289050 w 1441450"/>
              <a:gd name="csY15" fmla="*/ 3289300 h 3524250"/>
              <a:gd name="csX16" fmla="*/ 1149350 w 1441450"/>
              <a:gd name="csY16" fmla="*/ 3403600 h 3524250"/>
              <a:gd name="csX17" fmla="*/ 939800 w 1441450"/>
              <a:gd name="csY17" fmla="*/ 3492500 h 3524250"/>
              <a:gd name="csX18" fmla="*/ 762000 w 1441450"/>
              <a:gd name="csY18" fmla="*/ 3524250 h 3524250"/>
              <a:gd name="csX19" fmla="*/ 755650 w 1441450"/>
              <a:gd name="csY19" fmla="*/ 3511550 h 3524250"/>
              <a:gd name="csX20" fmla="*/ 819150 w 1441450"/>
              <a:gd name="csY20" fmla="*/ 2012950 h 3524250"/>
              <a:gd name="csX21" fmla="*/ 857250 w 1441450"/>
              <a:gd name="csY21" fmla="*/ 1866900 h 3524250"/>
              <a:gd name="csX22" fmla="*/ 889000 w 1441450"/>
              <a:gd name="csY22" fmla="*/ 1828800 h 3524250"/>
              <a:gd name="csX23" fmla="*/ 927100 w 1441450"/>
              <a:gd name="csY23" fmla="*/ 1610783 h 3524250"/>
              <a:gd name="csX24" fmla="*/ 869950 w 1441450"/>
              <a:gd name="csY24" fmla="*/ 1602317 h 3524250"/>
              <a:gd name="csX25" fmla="*/ 827617 w 1441450"/>
              <a:gd name="csY25" fmla="*/ 1515533 h 3524250"/>
              <a:gd name="csX26" fmla="*/ 844550 w 1441450"/>
              <a:gd name="csY26" fmla="*/ 1384300 h 3524250"/>
              <a:gd name="csX27" fmla="*/ 69850 w 1441450"/>
              <a:gd name="csY27" fmla="*/ 1231900 h 3524250"/>
              <a:gd name="csX28" fmla="*/ 158750 w 1441450"/>
              <a:gd name="csY28" fmla="*/ 584200 h 3524250"/>
              <a:gd name="csX29" fmla="*/ 0 w 1441450"/>
              <a:gd name="csY29" fmla="*/ 539750 h 3524250"/>
              <a:gd name="csX30" fmla="*/ 82550 w 1441450"/>
              <a:gd name="csY30" fmla="*/ 171450 h 3524250"/>
              <a:gd name="csX31" fmla="*/ 264583 w 1441450"/>
              <a:gd name="csY31" fmla="*/ 0 h 3524250"/>
              <a:gd name="csX0" fmla="*/ 264583 w 1289050"/>
              <a:gd name="csY0" fmla="*/ 0 h 3524250"/>
              <a:gd name="csX1" fmla="*/ 493183 w 1289050"/>
              <a:gd name="csY1" fmla="*/ 31750 h 3524250"/>
              <a:gd name="csX2" fmla="*/ 387350 w 1289050"/>
              <a:gd name="csY2" fmla="*/ 679450 h 3524250"/>
              <a:gd name="csX3" fmla="*/ 203200 w 1289050"/>
              <a:gd name="csY3" fmla="*/ 596900 h 3524250"/>
              <a:gd name="csX4" fmla="*/ 127000 w 1289050"/>
              <a:gd name="csY4" fmla="*/ 1066800 h 3524250"/>
              <a:gd name="csX5" fmla="*/ 1187450 w 1289050"/>
              <a:gd name="csY5" fmla="*/ 1250950 h 3524250"/>
              <a:gd name="csX6" fmla="*/ 1168400 w 1289050"/>
              <a:gd name="csY6" fmla="*/ 1371600 h 3524250"/>
              <a:gd name="csX7" fmla="*/ 1117600 w 1289050"/>
              <a:gd name="csY7" fmla="*/ 1441450 h 3524250"/>
              <a:gd name="csX8" fmla="*/ 1113367 w 1289050"/>
              <a:gd name="csY8" fmla="*/ 1543050 h 3524250"/>
              <a:gd name="csX9" fmla="*/ 1041400 w 1289050"/>
              <a:gd name="csY9" fmla="*/ 1617133 h 3524250"/>
              <a:gd name="csX10" fmla="*/ 992716 w 1289050"/>
              <a:gd name="csY10" fmla="*/ 1617133 h 3524250"/>
              <a:gd name="csX11" fmla="*/ 952500 w 1289050"/>
              <a:gd name="csY11" fmla="*/ 1873250 h 3524250"/>
              <a:gd name="csX12" fmla="*/ 977900 w 1289050"/>
              <a:gd name="csY12" fmla="*/ 1898650 h 3524250"/>
              <a:gd name="csX13" fmla="*/ 946150 w 1289050"/>
              <a:gd name="csY13" fmla="*/ 2025650 h 3524250"/>
              <a:gd name="csX14" fmla="*/ 1289050 w 1289050"/>
              <a:gd name="csY14" fmla="*/ 3289300 h 3524250"/>
              <a:gd name="csX15" fmla="*/ 1149350 w 1289050"/>
              <a:gd name="csY15" fmla="*/ 3403600 h 3524250"/>
              <a:gd name="csX16" fmla="*/ 939800 w 1289050"/>
              <a:gd name="csY16" fmla="*/ 3492500 h 3524250"/>
              <a:gd name="csX17" fmla="*/ 762000 w 1289050"/>
              <a:gd name="csY17" fmla="*/ 3524250 h 3524250"/>
              <a:gd name="csX18" fmla="*/ 755650 w 1289050"/>
              <a:gd name="csY18" fmla="*/ 3511550 h 3524250"/>
              <a:gd name="csX19" fmla="*/ 819150 w 1289050"/>
              <a:gd name="csY19" fmla="*/ 2012950 h 3524250"/>
              <a:gd name="csX20" fmla="*/ 857250 w 1289050"/>
              <a:gd name="csY20" fmla="*/ 1866900 h 3524250"/>
              <a:gd name="csX21" fmla="*/ 889000 w 1289050"/>
              <a:gd name="csY21" fmla="*/ 1828800 h 3524250"/>
              <a:gd name="csX22" fmla="*/ 927100 w 1289050"/>
              <a:gd name="csY22" fmla="*/ 1610783 h 3524250"/>
              <a:gd name="csX23" fmla="*/ 869950 w 1289050"/>
              <a:gd name="csY23" fmla="*/ 1602317 h 3524250"/>
              <a:gd name="csX24" fmla="*/ 827617 w 1289050"/>
              <a:gd name="csY24" fmla="*/ 1515533 h 3524250"/>
              <a:gd name="csX25" fmla="*/ 844550 w 1289050"/>
              <a:gd name="csY25" fmla="*/ 1384300 h 3524250"/>
              <a:gd name="csX26" fmla="*/ 69850 w 1289050"/>
              <a:gd name="csY26" fmla="*/ 1231900 h 3524250"/>
              <a:gd name="csX27" fmla="*/ 158750 w 1289050"/>
              <a:gd name="csY27" fmla="*/ 584200 h 3524250"/>
              <a:gd name="csX28" fmla="*/ 0 w 1289050"/>
              <a:gd name="csY28" fmla="*/ 539750 h 3524250"/>
              <a:gd name="csX29" fmla="*/ 82550 w 1289050"/>
              <a:gd name="csY29" fmla="*/ 171450 h 3524250"/>
              <a:gd name="csX30" fmla="*/ 264583 w 1289050"/>
              <a:gd name="csY30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1149350 w 1187450"/>
              <a:gd name="csY14" fmla="*/ 3403600 h 3524250"/>
              <a:gd name="csX15" fmla="*/ 939800 w 1187450"/>
              <a:gd name="csY15" fmla="*/ 3492500 h 3524250"/>
              <a:gd name="csX16" fmla="*/ 762000 w 1187450"/>
              <a:gd name="csY16" fmla="*/ 3524250 h 3524250"/>
              <a:gd name="csX17" fmla="*/ 755650 w 1187450"/>
              <a:gd name="csY17" fmla="*/ 3511550 h 3524250"/>
              <a:gd name="csX18" fmla="*/ 819150 w 1187450"/>
              <a:gd name="csY18" fmla="*/ 2012950 h 3524250"/>
              <a:gd name="csX19" fmla="*/ 857250 w 1187450"/>
              <a:gd name="csY19" fmla="*/ 1866900 h 3524250"/>
              <a:gd name="csX20" fmla="*/ 889000 w 1187450"/>
              <a:gd name="csY20" fmla="*/ 1828800 h 3524250"/>
              <a:gd name="csX21" fmla="*/ 927100 w 1187450"/>
              <a:gd name="csY21" fmla="*/ 1610783 h 3524250"/>
              <a:gd name="csX22" fmla="*/ 869950 w 1187450"/>
              <a:gd name="csY22" fmla="*/ 1602317 h 3524250"/>
              <a:gd name="csX23" fmla="*/ 827617 w 1187450"/>
              <a:gd name="csY23" fmla="*/ 1515533 h 3524250"/>
              <a:gd name="csX24" fmla="*/ 844550 w 1187450"/>
              <a:gd name="csY24" fmla="*/ 1384300 h 3524250"/>
              <a:gd name="csX25" fmla="*/ 69850 w 1187450"/>
              <a:gd name="csY25" fmla="*/ 1231900 h 3524250"/>
              <a:gd name="csX26" fmla="*/ 158750 w 1187450"/>
              <a:gd name="csY26" fmla="*/ 584200 h 3524250"/>
              <a:gd name="csX27" fmla="*/ 0 w 1187450"/>
              <a:gd name="csY27" fmla="*/ 539750 h 3524250"/>
              <a:gd name="csX28" fmla="*/ 82550 w 1187450"/>
              <a:gd name="csY28" fmla="*/ 171450 h 3524250"/>
              <a:gd name="csX29" fmla="*/ 264583 w 1187450"/>
              <a:gd name="csY29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939800 w 1187450"/>
              <a:gd name="csY14" fmla="*/ 3492500 h 3524250"/>
              <a:gd name="csX15" fmla="*/ 762000 w 1187450"/>
              <a:gd name="csY15" fmla="*/ 3524250 h 3524250"/>
              <a:gd name="csX16" fmla="*/ 755650 w 1187450"/>
              <a:gd name="csY16" fmla="*/ 3511550 h 3524250"/>
              <a:gd name="csX17" fmla="*/ 819150 w 1187450"/>
              <a:gd name="csY17" fmla="*/ 2012950 h 3524250"/>
              <a:gd name="csX18" fmla="*/ 857250 w 1187450"/>
              <a:gd name="csY18" fmla="*/ 1866900 h 3524250"/>
              <a:gd name="csX19" fmla="*/ 889000 w 1187450"/>
              <a:gd name="csY19" fmla="*/ 1828800 h 3524250"/>
              <a:gd name="csX20" fmla="*/ 927100 w 1187450"/>
              <a:gd name="csY20" fmla="*/ 1610783 h 3524250"/>
              <a:gd name="csX21" fmla="*/ 869950 w 1187450"/>
              <a:gd name="csY21" fmla="*/ 1602317 h 3524250"/>
              <a:gd name="csX22" fmla="*/ 827617 w 1187450"/>
              <a:gd name="csY22" fmla="*/ 1515533 h 3524250"/>
              <a:gd name="csX23" fmla="*/ 844550 w 1187450"/>
              <a:gd name="csY23" fmla="*/ 1384300 h 3524250"/>
              <a:gd name="csX24" fmla="*/ 69850 w 1187450"/>
              <a:gd name="csY24" fmla="*/ 1231900 h 3524250"/>
              <a:gd name="csX25" fmla="*/ 158750 w 1187450"/>
              <a:gd name="csY25" fmla="*/ 584200 h 3524250"/>
              <a:gd name="csX26" fmla="*/ 0 w 1187450"/>
              <a:gd name="csY26" fmla="*/ 539750 h 3524250"/>
              <a:gd name="csX27" fmla="*/ 82550 w 1187450"/>
              <a:gd name="csY27" fmla="*/ 171450 h 3524250"/>
              <a:gd name="csX28" fmla="*/ 264583 w 1187450"/>
              <a:gd name="csY28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762000 w 1187450"/>
              <a:gd name="csY14" fmla="*/ 3524250 h 3524250"/>
              <a:gd name="csX15" fmla="*/ 755650 w 1187450"/>
              <a:gd name="csY15" fmla="*/ 3511550 h 3524250"/>
              <a:gd name="csX16" fmla="*/ 819150 w 1187450"/>
              <a:gd name="csY16" fmla="*/ 2012950 h 3524250"/>
              <a:gd name="csX17" fmla="*/ 857250 w 1187450"/>
              <a:gd name="csY17" fmla="*/ 1866900 h 3524250"/>
              <a:gd name="csX18" fmla="*/ 889000 w 1187450"/>
              <a:gd name="csY18" fmla="*/ 1828800 h 3524250"/>
              <a:gd name="csX19" fmla="*/ 927100 w 1187450"/>
              <a:gd name="csY19" fmla="*/ 1610783 h 3524250"/>
              <a:gd name="csX20" fmla="*/ 869950 w 1187450"/>
              <a:gd name="csY20" fmla="*/ 1602317 h 3524250"/>
              <a:gd name="csX21" fmla="*/ 827617 w 1187450"/>
              <a:gd name="csY21" fmla="*/ 1515533 h 3524250"/>
              <a:gd name="csX22" fmla="*/ 844550 w 1187450"/>
              <a:gd name="csY22" fmla="*/ 1384300 h 3524250"/>
              <a:gd name="csX23" fmla="*/ 69850 w 1187450"/>
              <a:gd name="csY23" fmla="*/ 1231900 h 3524250"/>
              <a:gd name="csX24" fmla="*/ 158750 w 1187450"/>
              <a:gd name="csY24" fmla="*/ 584200 h 3524250"/>
              <a:gd name="csX25" fmla="*/ 0 w 1187450"/>
              <a:gd name="csY25" fmla="*/ 539750 h 3524250"/>
              <a:gd name="csX26" fmla="*/ 82550 w 1187450"/>
              <a:gd name="csY26" fmla="*/ 171450 h 3524250"/>
              <a:gd name="csX27" fmla="*/ 264583 w 1187450"/>
              <a:gd name="csY27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762000 w 1187450"/>
              <a:gd name="csY14" fmla="*/ 3524250 h 3524250"/>
              <a:gd name="csX15" fmla="*/ 819150 w 1187450"/>
              <a:gd name="csY15" fmla="*/ 2012950 h 3524250"/>
              <a:gd name="csX16" fmla="*/ 857250 w 1187450"/>
              <a:gd name="csY16" fmla="*/ 1866900 h 3524250"/>
              <a:gd name="csX17" fmla="*/ 889000 w 1187450"/>
              <a:gd name="csY17" fmla="*/ 1828800 h 3524250"/>
              <a:gd name="csX18" fmla="*/ 927100 w 1187450"/>
              <a:gd name="csY18" fmla="*/ 1610783 h 3524250"/>
              <a:gd name="csX19" fmla="*/ 869950 w 1187450"/>
              <a:gd name="csY19" fmla="*/ 1602317 h 3524250"/>
              <a:gd name="csX20" fmla="*/ 827617 w 1187450"/>
              <a:gd name="csY20" fmla="*/ 1515533 h 3524250"/>
              <a:gd name="csX21" fmla="*/ 844550 w 1187450"/>
              <a:gd name="csY21" fmla="*/ 1384300 h 3524250"/>
              <a:gd name="csX22" fmla="*/ 69850 w 1187450"/>
              <a:gd name="csY22" fmla="*/ 1231900 h 3524250"/>
              <a:gd name="csX23" fmla="*/ 158750 w 1187450"/>
              <a:gd name="csY23" fmla="*/ 584200 h 3524250"/>
              <a:gd name="csX24" fmla="*/ 0 w 1187450"/>
              <a:gd name="csY24" fmla="*/ 539750 h 3524250"/>
              <a:gd name="csX25" fmla="*/ 82550 w 1187450"/>
              <a:gd name="csY25" fmla="*/ 171450 h 3524250"/>
              <a:gd name="csX26" fmla="*/ 264583 w 1187450"/>
              <a:gd name="csY26" fmla="*/ 0 h 3524250"/>
              <a:gd name="csX0" fmla="*/ 264583 w 1187450"/>
              <a:gd name="csY0" fmla="*/ 0 h 2037029"/>
              <a:gd name="csX1" fmla="*/ 493183 w 1187450"/>
              <a:gd name="csY1" fmla="*/ 31750 h 2037029"/>
              <a:gd name="csX2" fmla="*/ 387350 w 1187450"/>
              <a:gd name="csY2" fmla="*/ 679450 h 2037029"/>
              <a:gd name="csX3" fmla="*/ 203200 w 1187450"/>
              <a:gd name="csY3" fmla="*/ 596900 h 2037029"/>
              <a:gd name="csX4" fmla="*/ 127000 w 1187450"/>
              <a:gd name="csY4" fmla="*/ 1066800 h 2037029"/>
              <a:gd name="csX5" fmla="*/ 1187450 w 1187450"/>
              <a:gd name="csY5" fmla="*/ 1250950 h 2037029"/>
              <a:gd name="csX6" fmla="*/ 1168400 w 1187450"/>
              <a:gd name="csY6" fmla="*/ 1371600 h 2037029"/>
              <a:gd name="csX7" fmla="*/ 1117600 w 1187450"/>
              <a:gd name="csY7" fmla="*/ 1441450 h 2037029"/>
              <a:gd name="csX8" fmla="*/ 1113367 w 1187450"/>
              <a:gd name="csY8" fmla="*/ 1543050 h 2037029"/>
              <a:gd name="csX9" fmla="*/ 1041400 w 1187450"/>
              <a:gd name="csY9" fmla="*/ 1617133 h 2037029"/>
              <a:gd name="csX10" fmla="*/ 992716 w 1187450"/>
              <a:gd name="csY10" fmla="*/ 1617133 h 2037029"/>
              <a:gd name="csX11" fmla="*/ 952500 w 1187450"/>
              <a:gd name="csY11" fmla="*/ 1873250 h 2037029"/>
              <a:gd name="csX12" fmla="*/ 977900 w 1187450"/>
              <a:gd name="csY12" fmla="*/ 1898650 h 2037029"/>
              <a:gd name="csX13" fmla="*/ 946150 w 1187450"/>
              <a:gd name="csY13" fmla="*/ 2025650 h 2037029"/>
              <a:gd name="csX14" fmla="*/ 819150 w 1187450"/>
              <a:gd name="csY14" fmla="*/ 2012950 h 2037029"/>
              <a:gd name="csX15" fmla="*/ 857250 w 1187450"/>
              <a:gd name="csY15" fmla="*/ 1866900 h 2037029"/>
              <a:gd name="csX16" fmla="*/ 889000 w 1187450"/>
              <a:gd name="csY16" fmla="*/ 1828800 h 2037029"/>
              <a:gd name="csX17" fmla="*/ 927100 w 1187450"/>
              <a:gd name="csY17" fmla="*/ 1610783 h 2037029"/>
              <a:gd name="csX18" fmla="*/ 869950 w 1187450"/>
              <a:gd name="csY18" fmla="*/ 1602317 h 2037029"/>
              <a:gd name="csX19" fmla="*/ 827617 w 1187450"/>
              <a:gd name="csY19" fmla="*/ 1515533 h 2037029"/>
              <a:gd name="csX20" fmla="*/ 844550 w 1187450"/>
              <a:gd name="csY20" fmla="*/ 1384300 h 2037029"/>
              <a:gd name="csX21" fmla="*/ 69850 w 1187450"/>
              <a:gd name="csY21" fmla="*/ 1231900 h 2037029"/>
              <a:gd name="csX22" fmla="*/ 158750 w 1187450"/>
              <a:gd name="csY22" fmla="*/ 584200 h 2037029"/>
              <a:gd name="csX23" fmla="*/ 0 w 1187450"/>
              <a:gd name="csY23" fmla="*/ 539750 h 2037029"/>
              <a:gd name="csX24" fmla="*/ 82550 w 1187450"/>
              <a:gd name="csY24" fmla="*/ 171450 h 2037029"/>
              <a:gd name="csX25" fmla="*/ 264583 w 1187450"/>
              <a:gd name="csY25" fmla="*/ 0 h 203702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1187450" h="2037029">
                <a:moveTo>
                  <a:pt x="264583" y="0"/>
                </a:moveTo>
                <a:lnTo>
                  <a:pt x="493183" y="31750"/>
                </a:lnTo>
                <a:lnTo>
                  <a:pt x="387350" y="679450"/>
                </a:lnTo>
                <a:lnTo>
                  <a:pt x="203200" y="596900"/>
                </a:lnTo>
                <a:lnTo>
                  <a:pt x="127000" y="1066800"/>
                </a:lnTo>
                <a:lnTo>
                  <a:pt x="1187450" y="1250950"/>
                </a:lnTo>
                <a:lnTo>
                  <a:pt x="1168400" y="1371600"/>
                </a:lnTo>
                <a:lnTo>
                  <a:pt x="1117600" y="1441450"/>
                </a:lnTo>
                <a:lnTo>
                  <a:pt x="1113367" y="1543050"/>
                </a:lnTo>
                <a:lnTo>
                  <a:pt x="1041400" y="1617133"/>
                </a:lnTo>
                <a:lnTo>
                  <a:pt x="992716" y="1617133"/>
                </a:lnTo>
                <a:lnTo>
                  <a:pt x="952500" y="1873250"/>
                </a:lnTo>
                <a:lnTo>
                  <a:pt x="977900" y="1898650"/>
                </a:lnTo>
                <a:lnTo>
                  <a:pt x="946150" y="2025650"/>
                </a:lnTo>
                <a:cubicBezTo>
                  <a:pt x="919692" y="2044700"/>
                  <a:pt x="833967" y="2039408"/>
                  <a:pt x="819150" y="2012950"/>
                </a:cubicBezTo>
                <a:lnTo>
                  <a:pt x="857250" y="1866900"/>
                </a:lnTo>
                <a:lnTo>
                  <a:pt x="889000" y="1828800"/>
                </a:lnTo>
                <a:lnTo>
                  <a:pt x="927100" y="1610783"/>
                </a:lnTo>
                <a:lnTo>
                  <a:pt x="869950" y="1602317"/>
                </a:lnTo>
                <a:lnTo>
                  <a:pt x="827617" y="1515533"/>
                </a:lnTo>
                <a:lnTo>
                  <a:pt x="844550" y="1384300"/>
                </a:lnTo>
                <a:lnTo>
                  <a:pt x="69850" y="1231900"/>
                </a:lnTo>
                <a:lnTo>
                  <a:pt x="158750" y="584200"/>
                </a:lnTo>
                <a:lnTo>
                  <a:pt x="0" y="539750"/>
                </a:lnTo>
                <a:lnTo>
                  <a:pt x="82550" y="171450"/>
                </a:lnTo>
                <a:lnTo>
                  <a:pt x="264583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A6AE915D-516A-116E-1934-1CA9D120C182}"/>
              </a:ext>
            </a:extLst>
          </p:cNvPr>
          <p:cNvSpPr txBox="1"/>
          <p:nvPr/>
        </p:nvSpPr>
        <p:spPr>
          <a:xfrm>
            <a:off x="5342277" y="4028073"/>
            <a:ext cx="123363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野球場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7FC00473-EB2F-15AF-977F-004D788BD0A6}"/>
              </a:ext>
            </a:extLst>
          </p:cNvPr>
          <p:cNvSpPr txBox="1"/>
          <p:nvPr/>
        </p:nvSpPr>
        <p:spPr>
          <a:xfrm rot="642335">
            <a:off x="5411341" y="2623840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通行不可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F2E6446A-58F8-4F84-47AB-73B3E9E7A9CA}"/>
              </a:ext>
            </a:extLst>
          </p:cNvPr>
          <p:cNvSpPr txBox="1"/>
          <p:nvPr/>
        </p:nvSpPr>
        <p:spPr>
          <a:xfrm rot="642335">
            <a:off x="5132451" y="1716928"/>
            <a:ext cx="6253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</a:t>
            </a:r>
            <a:endParaRPr kumimoji="1" lang="en-US" altLang="ja-JP" sz="6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67" name="フリーフォーム: 図形 66">
            <a:extLst>
              <a:ext uri="{FF2B5EF4-FFF2-40B4-BE49-F238E27FC236}">
                <a16:creationId xmlns:a16="http://schemas.microsoft.com/office/drawing/2014/main" id="{5A70C7A1-7077-13C3-3767-E197038464A4}"/>
              </a:ext>
            </a:extLst>
          </p:cNvPr>
          <p:cNvSpPr/>
          <p:nvPr/>
        </p:nvSpPr>
        <p:spPr>
          <a:xfrm>
            <a:off x="5000626" y="3276600"/>
            <a:ext cx="1092200" cy="1384300"/>
          </a:xfrm>
          <a:custGeom>
            <a:avLst/>
            <a:gdLst>
              <a:gd name="connsiteX0" fmla="*/ 0 w 1082675"/>
              <a:gd name="connsiteY0" fmla="*/ 1327150 h 1384300"/>
              <a:gd name="connsiteX1" fmla="*/ 133350 w 1082675"/>
              <a:gd name="connsiteY1" fmla="*/ 1384300 h 1384300"/>
              <a:gd name="connsiteX2" fmla="*/ 88900 w 1082675"/>
              <a:gd name="connsiteY2" fmla="*/ 1022350 h 1384300"/>
              <a:gd name="connsiteX3" fmla="*/ 104775 w 1082675"/>
              <a:gd name="connsiteY3" fmla="*/ 908050 h 1384300"/>
              <a:gd name="connsiteX4" fmla="*/ 209550 w 1082675"/>
              <a:gd name="connsiteY4" fmla="*/ 692150 h 1384300"/>
              <a:gd name="connsiteX5" fmla="*/ 260350 w 1082675"/>
              <a:gd name="connsiteY5" fmla="*/ 739775 h 1384300"/>
              <a:gd name="connsiteX6" fmla="*/ 787400 w 1082675"/>
              <a:gd name="connsiteY6" fmla="*/ 292100 h 1384300"/>
              <a:gd name="connsiteX7" fmla="*/ 901700 w 1082675"/>
              <a:gd name="connsiteY7" fmla="*/ 228600 h 1384300"/>
              <a:gd name="connsiteX8" fmla="*/ 1006475 w 1082675"/>
              <a:gd name="connsiteY8" fmla="*/ 231775 h 1384300"/>
              <a:gd name="connsiteX9" fmla="*/ 1044575 w 1082675"/>
              <a:gd name="connsiteY9" fmla="*/ 66675 h 1384300"/>
              <a:gd name="connsiteX10" fmla="*/ 1079500 w 1082675"/>
              <a:gd name="connsiteY10" fmla="*/ 38100 h 1384300"/>
              <a:gd name="connsiteX11" fmla="*/ 1082675 w 1082675"/>
              <a:gd name="connsiteY11" fmla="*/ 0 h 1384300"/>
              <a:gd name="connsiteX12" fmla="*/ 895350 w 1082675"/>
              <a:gd name="connsiteY12" fmla="*/ 6350 h 1384300"/>
              <a:gd name="connsiteX13" fmla="*/ 720725 w 1082675"/>
              <a:gd name="connsiteY13" fmla="*/ 73025 h 1384300"/>
              <a:gd name="connsiteX14" fmla="*/ 333375 w 1082675"/>
              <a:gd name="connsiteY14" fmla="*/ 422275 h 1384300"/>
              <a:gd name="connsiteX15" fmla="*/ 250825 w 1082675"/>
              <a:gd name="connsiteY15" fmla="*/ 492125 h 1384300"/>
              <a:gd name="connsiteX16" fmla="*/ 193675 w 1082675"/>
              <a:gd name="connsiteY16" fmla="*/ 571500 h 1384300"/>
              <a:gd name="connsiteX17" fmla="*/ 88900 w 1082675"/>
              <a:gd name="connsiteY17" fmla="*/ 822325 h 1384300"/>
              <a:gd name="connsiteX18" fmla="*/ 41275 w 1082675"/>
              <a:gd name="connsiteY18" fmla="*/ 955675 h 1384300"/>
              <a:gd name="connsiteX19" fmla="*/ 41275 w 1082675"/>
              <a:gd name="connsiteY19" fmla="*/ 1108075 h 1384300"/>
              <a:gd name="connsiteX20" fmla="*/ 63500 w 1082675"/>
              <a:gd name="connsiteY20" fmla="*/ 1273175 h 1384300"/>
              <a:gd name="connsiteX21" fmla="*/ 0 w 1082675"/>
              <a:gd name="connsite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66675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81881 w 1082675"/>
              <a:gd name="csY10" fmla="*/ 45244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4575 w 1092200"/>
              <a:gd name="csY9" fmla="*/ 92868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8844 w 1092200"/>
              <a:gd name="csY7" fmla="*/ 242887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53206 w 1092200"/>
              <a:gd name="csY5" fmla="*/ 756444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</a:cxnLst>
            <a:rect l="l" t="t" r="r" b="b"/>
            <a:pathLst>
              <a:path w="1092200" h="1384300">
                <a:moveTo>
                  <a:pt x="0" y="1327150"/>
                </a:moveTo>
                <a:lnTo>
                  <a:pt x="133350" y="1384300"/>
                </a:lnTo>
                <a:lnTo>
                  <a:pt x="88900" y="1022350"/>
                </a:lnTo>
                <a:lnTo>
                  <a:pt x="104775" y="908050"/>
                </a:lnTo>
                <a:lnTo>
                  <a:pt x="209550" y="692150"/>
                </a:lnTo>
                <a:lnTo>
                  <a:pt x="253206" y="756444"/>
                </a:lnTo>
                <a:lnTo>
                  <a:pt x="787400" y="292100"/>
                </a:lnTo>
                <a:lnTo>
                  <a:pt x="904082" y="238125"/>
                </a:lnTo>
                <a:lnTo>
                  <a:pt x="1011237" y="241300"/>
                </a:lnTo>
                <a:lnTo>
                  <a:pt x="1049338" y="102393"/>
                </a:lnTo>
                <a:lnTo>
                  <a:pt x="1081881" y="45244"/>
                </a:lnTo>
                <a:cubicBezTo>
                  <a:pt x="1082146" y="30163"/>
                  <a:pt x="1091935" y="15081"/>
                  <a:pt x="1092200" y="0"/>
                </a:cubicBezTo>
                <a:lnTo>
                  <a:pt x="873125" y="6350"/>
                </a:lnTo>
                <a:lnTo>
                  <a:pt x="720725" y="73025"/>
                </a:lnTo>
                <a:lnTo>
                  <a:pt x="333375" y="422275"/>
                </a:lnTo>
                <a:lnTo>
                  <a:pt x="250825" y="492125"/>
                </a:lnTo>
                <a:lnTo>
                  <a:pt x="193675" y="571500"/>
                </a:lnTo>
                <a:lnTo>
                  <a:pt x="88900" y="822325"/>
                </a:lnTo>
                <a:lnTo>
                  <a:pt x="41275" y="955675"/>
                </a:lnTo>
                <a:lnTo>
                  <a:pt x="41275" y="1108075"/>
                </a:lnTo>
                <a:lnTo>
                  <a:pt x="63500" y="1273175"/>
                </a:lnTo>
                <a:lnTo>
                  <a:pt x="0" y="13271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9" name="フリーフォーム: 図形 68">
            <a:extLst>
              <a:ext uri="{FF2B5EF4-FFF2-40B4-BE49-F238E27FC236}">
                <a16:creationId xmlns:a16="http://schemas.microsoft.com/office/drawing/2014/main" id="{6AE1D448-664E-A336-9602-8037E438B28A}"/>
              </a:ext>
            </a:extLst>
          </p:cNvPr>
          <p:cNvSpPr/>
          <p:nvPr/>
        </p:nvSpPr>
        <p:spPr>
          <a:xfrm>
            <a:off x="6142465" y="3297707"/>
            <a:ext cx="759619" cy="992981"/>
          </a:xfrm>
          <a:custGeom>
            <a:avLst/>
            <a:gdLst>
              <a:gd name="csX0" fmla="*/ 9525 w 1007269"/>
              <a:gd name="csY0" fmla="*/ 0 h 992981"/>
              <a:gd name="csX1" fmla="*/ 0 w 1007269"/>
              <a:gd name="csY1" fmla="*/ 83343 h 992981"/>
              <a:gd name="csX2" fmla="*/ 26194 w 1007269"/>
              <a:gd name="csY2" fmla="*/ 130968 h 992981"/>
              <a:gd name="csX3" fmla="*/ 4762 w 1007269"/>
              <a:gd name="csY3" fmla="*/ 230981 h 992981"/>
              <a:gd name="csX4" fmla="*/ 123825 w 1007269"/>
              <a:gd name="csY4" fmla="*/ 280987 h 992981"/>
              <a:gd name="csX5" fmla="*/ 209550 w 1007269"/>
              <a:gd name="csY5" fmla="*/ 366712 h 992981"/>
              <a:gd name="csX6" fmla="*/ 547687 w 1007269"/>
              <a:gd name="csY6" fmla="*/ 992981 h 992981"/>
              <a:gd name="csX7" fmla="*/ 609600 w 1007269"/>
              <a:gd name="csY7" fmla="*/ 940593 h 992981"/>
              <a:gd name="csX8" fmla="*/ 607219 w 1007269"/>
              <a:gd name="csY8" fmla="*/ 809625 h 992981"/>
              <a:gd name="csX9" fmla="*/ 623887 w 1007269"/>
              <a:gd name="csY9" fmla="*/ 814387 h 992981"/>
              <a:gd name="csX10" fmla="*/ 673894 w 1007269"/>
              <a:gd name="csY10" fmla="*/ 531018 h 992981"/>
              <a:gd name="csX11" fmla="*/ 490537 w 1007269"/>
              <a:gd name="csY11" fmla="*/ 504825 h 992981"/>
              <a:gd name="csX12" fmla="*/ 531019 w 1007269"/>
              <a:gd name="csY12" fmla="*/ 290512 h 992981"/>
              <a:gd name="csX13" fmla="*/ 635794 w 1007269"/>
              <a:gd name="csY13" fmla="*/ 314325 h 992981"/>
              <a:gd name="csX14" fmla="*/ 673894 w 1007269"/>
              <a:gd name="csY14" fmla="*/ 314325 h 992981"/>
              <a:gd name="csX15" fmla="*/ 700087 w 1007269"/>
              <a:gd name="csY15" fmla="*/ 271462 h 992981"/>
              <a:gd name="csX16" fmla="*/ 754856 w 1007269"/>
              <a:gd name="csY16" fmla="*/ 247650 h 992981"/>
              <a:gd name="csX17" fmla="*/ 995362 w 1007269"/>
              <a:gd name="csY17" fmla="*/ 273843 h 992981"/>
              <a:gd name="csX18" fmla="*/ 1007269 w 1007269"/>
              <a:gd name="csY18" fmla="*/ 245268 h 992981"/>
              <a:gd name="csX19" fmla="*/ 416719 w 1007269"/>
              <a:gd name="csY19" fmla="*/ 147637 h 992981"/>
              <a:gd name="csX20" fmla="*/ 285750 w 1007269"/>
              <a:gd name="csY20" fmla="*/ 85725 h 992981"/>
              <a:gd name="csX21" fmla="*/ 283369 w 1007269"/>
              <a:gd name="csY21" fmla="*/ 138112 h 992981"/>
              <a:gd name="csX22" fmla="*/ 147637 w 1007269"/>
              <a:gd name="csY22" fmla="*/ 71437 h 992981"/>
              <a:gd name="csX23" fmla="*/ 90487 w 1007269"/>
              <a:gd name="csY23" fmla="*/ 26193 h 992981"/>
              <a:gd name="csX24" fmla="*/ 9525 w 1007269"/>
              <a:gd name="csY24" fmla="*/ 0 h 992981"/>
              <a:gd name="csX0" fmla="*/ 9525 w 995362"/>
              <a:gd name="csY0" fmla="*/ 0 h 992981"/>
              <a:gd name="csX1" fmla="*/ 0 w 995362"/>
              <a:gd name="csY1" fmla="*/ 83343 h 992981"/>
              <a:gd name="csX2" fmla="*/ 26194 w 995362"/>
              <a:gd name="csY2" fmla="*/ 130968 h 992981"/>
              <a:gd name="csX3" fmla="*/ 4762 w 995362"/>
              <a:gd name="csY3" fmla="*/ 230981 h 992981"/>
              <a:gd name="csX4" fmla="*/ 123825 w 995362"/>
              <a:gd name="csY4" fmla="*/ 280987 h 992981"/>
              <a:gd name="csX5" fmla="*/ 209550 w 995362"/>
              <a:gd name="csY5" fmla="*/ 366712 h 992981"/>
              <a:gd name="csX6" fmla="*/ 547687 w 995362"/>
              <a:gd name="csY6" fmla="*/ 992981 h 992981"/>
              <a:gd name="csX7" fmla="*/ 609600 w 995362"/>
              <a:gd name="csY7" fmla="*/ 940593 h 992981"/>
              <a:gd name="csX8" fmla="*/ 607219 w 995362"/>
              <a:gd name="csY8" fmla="*/ 809625 h 992981"/>
              <a:gd name="csX9" fmla="*/ 623887 w 995362"/>
              <a:gd name="csY9" fmla="*/ 814387 h 992981"/>
              <a:gd name="csX10" fmla="*/ 673894 w 995362"/>
              <a:gd name="csY10" fmla="*/ 531018 h 992981"/>
              <a:gd name="csX11" fmla="*/ 490537 w 995362"/>
              <a:gd name="csY11" fmla="*/ 504825 h 992981"/>
              <a:gd name="csX12" fmla="*/ 531019 w 995362"/>
              <a:gd name="csY12" fmla="*/ 290512 h 992981"/>
              <a:gd name="csX13" fmla="*/ 635794 w 995362"/>
              <a:gd name="csY13" fmla="*/ 314325 h 992981"/>
              <a:gd name="csX14" fmla="*/ 673894 w 995362"/>
              <a:gd name="csY14" fmla="*/ 314325 h 992981"/>
              <a:gd name="csX15" fmla="*/ 700087 w 995362"/>
              <a:gd name="csY15" fmla="*/ 271462 h 992981"/>
              <a:gd name="csX16" fmla="*/ 754856 w 995362"/>
              <a:gd name="csY16" fmla="*/ 247650 h 992981"/>
              <a:gd name="csX17" fmla="*/ 995362 w 995362"/>
              <a:gd name="csY17" fmla="*/ 273843 h 992981"/>
              <a:gd name="csX18" fmla="*/ 759619 w 995362"/>
              <a:gd name="csY18" fmla="*/ 207168 h 992981"/>
              <a:gd name="csX19" fmla="*/ 416719 w 995362"/>
              <a:gd name="csY19" fmla="*/ 147637 h 992981"/>
              <a:gd name="csX20" fmla="*/ 285750 w 995362"/>
              <a:gd name="csY20" fmla="*/ 85725 h 992981"/>
              <a:gd name="csX21" fmla="*/ 283369 w 995362"/>
              <a:gd name="csY21" fmla="*/ 138112 h 992981"/>
              <a:gd name="csX22" fmla="*/ 147637 w 995362"/>
              <a:gd name="csY22" fmla="*/ 71437 h 992981"/>
              <a:gd name="csX23" fmla="*/ 90487 w 995362"/>
              <a:gd name="csY23" fmla="*/ 26193 h 992981"/>
              <a:gd name="csX24" fmla="*/ 9525 w 995362"/>
              <a:gd name="csY24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7168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0024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759619" h="992981">
                <a:moveTo>
                  <a:pt x="9525" y="0"/>
                </a:moveTo>
                <a:lnTo>
                  <a:pt x="0" y="83343"/>
                </a:lnTo>
                <a:lnTo>
                  <a:pt x="26194" y="130968"/>
                </a:lnTo>
                <a:lnTo>
                  <a:pt x="4762" y="230981"/>
                </a:lnTo>
                <a:lnTo>
                  <a:pt x="123825" y="280987"/>
                </a:lnTo>
                <a:lnTo>
                  <a:pt x="209550" y="366712"/>
                </a:lnTo>
                <a:lnTo>
                  <a:pt x="547687" y="992981"/>
                </a:lnTo>
                <a:lnTo>
                  <a:pt x="609600" y="940593"/>
                </a:lnTo>
                <a:cubicBezTo>
                  <a:pt x="608806" y="896937"/>
                  <a:pt x="608013" y="853281"/>
                  <a:pt x="607219" y="809625"/>
                </a:cubicBezTo>
                <a:lnTo>
                  <a:pt x="623887" y="814387"/>
                </a:lnTo>
                <a:lnTo>
                  <a:pt x="673894" y="531018"/>
                </a:lnTo>
                <a:lnTo>
                  <a:pt x="490537" y="504825"/>
                </a:lnTo>
                <a:lnTo>
                  <a:pt x="531019" y="290512"/>
                </a:lnTo>
                <a:lnTo>
                  <a:pt x="635794" y="314325"/>
                </a:lnTo>
                <a:lnTo>
                  <a:pt x="673894" y="314325"/>
                </a:lnTo>
                <a:lnTo>
                  <a:pt x="700087" y="271462"/>
                </a:lnTo>
                <a:lnTo>
                  <a:pt x="754856" y="247650"/>
                </a:lnTo>
                <a:lnTo>
                  <a:pt x="759619" y="200024"/>
                </a:lnTo>
                <a:lnTo>
                  <a:pt x="416719" y="147637"/>
                </a:lnTo>
                <a:lnTo>
                  <a:pt x="285750" y="85725"/>
                </a:lnTo>
                <a:lnTo>
                  <a:pt x="283369" y="138112"/>
                </a:lnTo>
                <a:lnTo>
                  <a:pt x="147637" y="71437"/>
                </a:lnTo>
                <a:lnTo>
                  <a:pt x="90487" y="26193"/>
                </a:lnTo>
                <a:lnTo>
                  <a:pt x="9525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フリーフォーム: 図形 76">
            <a:extLst>
              <a:ext uri="{FF2B5EF4-FFF2-40B4-BE49-F238E27FC236}">
                <a16:creationId xmlns:a16="http://schemas.microsoft.com/office/drawing/2014/main" id="{5805A983-3A01-5269-3627-DF5C55501FDF}"/>
              </a:ext>
            </a:extLst>
          </p:cNvPr>
          <p:cNvSpPr/>
          <p:nvPr/>
        </p:nvSpPr>
        <p:spPr>
          <a:xfrm>
            <a:off x="3069200" y="3516313"/>
            <a:ext cx="1091638" cy="992981"/>
          </a:xfrm>
          <a:custGeom>
            <a:avLst/>
            <a:gdLst>
              <a:gd name="connsiteX0" fmla="*/ 23813 w 240507"/>
              <a:gd name="connsiteY0" fmla="*/ 0 h 992981"/>
              <a:gd name="connsiteX1" fmla="*/ 80963 w 240507"/>
              <a:gd name="connsiteY1" fmla="*/ 9525 h 992981"/>
              <a:gd name="connsiteX2" fmla="*/ 52388 w 240507"/>
              <a:gd name="connsiteY2" fmla="*/ 107156 h 992981"/>
              <a:gd name="connsiteX3" fmla="*/ 61913 w 240507"/>
              <a:gd name="connsiteY3" fmla="*/ 145256 h 992981"/>
              <a:gd name="connsiteX4" fmla="*/ 147638 w 240507"/>
              <a:gd name="connsiteY4" fmla="*/ 259556 h 992981"/>
              <a:gd name="connsiteX5" fmla="*/ 164307 w 240507"/>
              <a:gd name="connsiteY5" fmla="*/ 328612 h 992981"/>
              <a:gd name="connsiteX6" fmla="*/ 171450 w 240507"/>
              <a:gd name="connsiteY6" fmla="*/ 395287 h 992981"/>
              <a:gd name="connsiteX7" fmla="*/ 152400 w 240507"/>
              <a:gd name="connsiteY7" fmla="*/ 447675 h 992981"/>
              <a:gd name="connsiteX8" fmla="*/ 95250 w 240507"/>
              <a:gd name="connsiteY8" fmla="*/ 533400 h 992981"/>
              <a:gd name="connsiteX9" fmla="*/ 69057 w 240507"/>
              <a:gd name="connsiteY9" fmla="*/ 595312 h 992981"/>
              <a:gd name="connsiteX10" fmla="*/ 71438 w 240507"/>
              <a:gd name="connsiteY10" fmla="*/ 657225 h 992981"/>
              <a:gd name="connsiteX11" fmla="*/ 78582 w 240507"/>
              <a:gd name="connsiteY11" fmla="*/ 697706 h 992981"/>
              <a:gd name="connsiteX12" fmla="*/ 114300 w 240507"/>
              <a:gd name="connsiteY12" fmla="*/ 776287 h 992981"/>
              <a:gd name="connsiteX13" fmla="*/ 190500 w 240507"/>
              <a:gd name="connsiteY13" fmla="*/ 890587 h 992981"/>
              <a:gd name="connsiteX14" fmla="*/ 240507 w 240507"/>
              <a:gd name="connsiteY14" fmla="*/ 947737 h 992981"/>
              <a:gd name="connsiteX15" fmla="*/ 161925 w 240507"/>
              <a:gd name="connsiteY15" fmla="*/ 992981 h 992981"/>
              <a:gd name="connsiteX16" fmla="*/ 133350 w 240507"/>
              <a:gd name="connsiteY16" fmla="*/ 914400 h 992981"/>
              <a:gd name="connsiteX17" fmla="*/ 52388 w 240507"/>
              <a:gd name="connsiteY17" fmla="*/ 781050 h 992981"/>
              <a:gd name="connsiteX18" fmla="*/ 0 w 240507"/>
              <a:gd name="connsiteY18" fmla="*/ 664368 h 992981"/>
              <a:gd name="connsiteX19" fmla="*/ 7144 w 240507"/>
              <a:gd name="connsiteY19" fmla="*/ 561975 h 992981"/>
              <a:gd name="connsiteX20" fmla="*/ 57150 w 240507"/>
              <a:gd name="connsiteY20" fmla="*/ 469106 h 992981"/>
              <a:gd name="connsiteX21" fmla="*/ 111919 w 240507"/>
              <a:gd name="connsiteY21" fmla="*/ 364331 h 992981"/>
              <a:gd name="connsiteX22" fmla="*/ 78582 w 240507"/>
              <a:gd name="connsiteY22" fmla="*/ 285750 h 992981"/>
              <a:gd name="connsiteX23" fmla="*/ 38100 w 240507"/>
              <a:gd name="connsiteY23" fmla="*/ 211931 h 992981"/>
              <a:gd name="connsiteX24" fmla="*/ 11907 w 240507"/>
              <a:gd name="connsiteY24" fmla="*/ 130968 h 992981"/>
              <a:gd name="connsiteX25" fmla="*/ 23813 w 240507"/>
              <a:gd name="connsiteY25" fmla="*/ 0 h 992981"/>
              <a:gd name="csX0" fmla="*/ 23813 w 240507"/>
              <a:gd name="csY0" fmla="*/ 0 h 992981"/>
              <a:gd name="csX1" fmla="*/ 80963 w 240507"/>
              <a:gd name="csY1" fmla="*/ 9525 h 992981"/>
              <a:gd name="csX2" fmla="*/ 52388 w 240507"/>
              <a:gd name="csY2" fmla="*/ 107156 h 992981"/>
              <a:gd name="csX3" fmla="*/ 61913 w 240507"/>
              <a:gd name="csY3" fmla="*/ 145256 h 992981"/>
              <a:gd name="csX4" fmla="*/ 147638 w 240507"/>
              <a:gd name="csY4" fmla="*/ 259556 h 992981"/>
              <a:gd name="csX5" fmla="*/ 164307 w 240507"/>
              <a:gd name="csY5" fmla="*/ 328612 h 992981"/>
              <a:gd name="csX6" fmla="*/ 171450 w 240507"/>
              <a:gd name="csY6" fmla="*/ 395287 h 992981"/>
              <a:gd name="csX7" fmla="*/ 152400 w 240507"/>
              <a:gd name="csY7" fmla="*/ 447675 h 992981"/>
              <a:gd name="csX8" fmla="*/ 95250 w 240507"/>
              <a:gd name="csY8" fmla="*/ 533400 h 992981"/>
              <a:gd name="csX9" fmla="*/ 69057 w 240507"/>
              <a:gd name="csY9" fmla="*/ 595312 h 992981"/>
              <a:gd name="csX10" fmla="*/ 71438 w 240507"/>
              <a:gd name="csY10" fmla="*/ 657225 h 992981"/>
              <a:gd name="csX11" fmla="*/ 78582 w 240507"/>
              <a:gd name="csY11" fmla="*/ 697706 h 992981"/>
              <a:gd name="csX12" fmla="*/ 114300 w 240507"/>
              <a:gd name="csY12" fmla="*/ 776287 h 992981"/>
              <a:gd name="csX13" fmla="*/ 190500 w 240507"/>
              <a:gd name="csY13" fmla="*/ 890587 h 992981"/>
              <a:gd name="csX14" fmla="*/ 240507 w 240507"/>
              <a:gd name="csY14" fmla="*/ 947737 h 992981"/>
              <a:gd name="csX15" fmla="*/ 161925 w 240507"/>
              <a:gd name="csY15" fmla="*/ 992981 h 992981"/>
              <a:gd name="csX16" fmla="*/ 133350 w 240507"/>
              <a:gd name="csY16" fmla="*/ 914400 h 992981"/>
              <a:gd name="csX17" fmla="*/ 99700 w 240507"/>
              <a:gd name="csY17" fmla="*/ 857193 h 992981"/>
              <a:gd name="csX18" fmla="*/ 52388 w 240507"/>
              <a:gd name="csY18" fmla="*/ 781050 h 992981"/>
              <a:gd name="csX19" fmla="*/ 0 w 240507"/>
              <a:gd name="csY19" fmla="*/ 664368 h 992981"/>
              <a:gd name="csX20" fmla="*/ 7144 w 240507"/>
              <a:gd name="csY20" fmla="*/ 561975 h 992981"/>
              <a:gd name="csX21" fmla="*/ 57150 w 240507"/>
              <a:gd name="csY21" fmla="*/ 469106 h 992981"/>
              <a:gd name="csX22" fmla="*/ 111919 w 240507"/>
              <a:gd name="csY22" fmla="*/ 364331 h 992981"/>
              <a:gd name="csX23" fmla="*/ 78582 w 240507"/>
              <a:gd name="csY23" fmla="*/ 285750 h 992981"/>
              <a:gd name="csX24" fmla="*/ 38100 w 240507"/>
              <a:gd name="csY24" fmla="*/ 211931 h 992981"/>
              <a:gd name="csX25" fmla="*/ 11907 w 240507"/>
              <a:gd name="csY25" fmla="*/ 130968 h 992981"/>
              <a:gd name="csX26" fmla="*/ 23813 w 240507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0 w 1091638"/>
              <a:gd name="csY17" fmla="*/ 525677 h 992981"/>
              <a:gd name="csX18" fmla="*/ 903519 w 1091638"/>
              <a:gd name="csY18" fmla="*/ 781050 h 992981"/>
              <a:gd name="csX19" fmla="*/ 851131 w 1091638"/>
              <a:gd name="csY19" fmla="*/ 664368 h 992981"/>
              <a:gd name="csX20" fmla="*/ 858275 w 1091638"/>
              <a:gd name="csY20" fmla="*/ 561975 h 992981"/>
              <a:gd name="csX21" fmla="*/ 908281 w 1091638"/>
              <a:gd name="csY21" fmla="*/ 469106 h 992981"/>
              <a:gd name="csX22" fmla="*/ 963050 w 1091638"/>
              <a:gd name="csY22" fmla="*/ 364331 h 992981"/>
              <a:gd name="csX23" fmla="*/ 929713 w 1091638"/>
              <a:gd name="csY23" fmla="*/ 285750 h 992981"/>
              <a:gd name="csX24" fmla="*/ 889231 w 1091638"/>
              <a:gd name="csY24" fmla="*/ 211931 h 992981"/>
              <a:gd name="csX25" fmla="*/ 863038 w 1091638"/>
              <a:gd name="csY25" fmla="*/ 130968 h 992981"/>
              <a:gd name="csX26" fmla="*/ 874944 w 1091638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3937 w 1091638"/>
              <a:gd name="csY17" fmla="*/ 591252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178509 w 1091638"/>
              <a:gd name="csY19" fmla="*/ 583965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244083 w 1091638"/>
              <a:gd name="csY19" fmla="*/ 554821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00367 w 1091638"/>
              <a:gd name="csY17" fmla="*/ 664112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7580 w 1091638"/>
              <a:gd name="csY17" fmla="*/ 562107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00733 w 1091638"/>
              <a:gd name="csY17" fmla="*/ 660469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84156 w 1091638"/>
              <a:gd name="csY17" fmla="*/ 631325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11663 w 1091638"/>
              <a:gd name="csY17" fmla="*/ 682327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80880 w 1091638"/>
              <a:gd name="csY23" fmla="*/ 627682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24596 w 1091638"/>
              <a:gd name="csY24" fmla="*/ 696899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68313 w 1091638"/>
              <a:gd name="csY24" fmla="*/ 693256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51545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26044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55745 w 1091638"/>
              <a:gd name="csY17" fmla="*/ 769760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903519 w 1091638"/>
              <a:gd name="csY28" fmla="*/ 781050 h 992981"/>
              <a:gd name="csX29" fmla="*/ 851131 w 1091638"/>
              <a:gd name="csY29" fmla="*/ 664368 h 992981"/>
              <a:gd name="csX30" fmla="*/ 858275 w 1091638"/>
              <a:gd name="csY30" fmla="*/ 561975 h 992981"/>
              <a:gd name="csX31" fmla="*/ 908281 w 1091638"/>
              <a:gd name="csY31" fmla="*/ 469106 h 992981"/>
              <a:gd name="csX32" fmla="*/ 963050 w 1091638"/>
              <a:gd name="csY32" fmla="*/ 364331 h 992981"/>
              <a:gd name="csX33" fmla="*/ 929713 w 1091638"/>
              <a:gd name="csY33" fmla="*/ 285750 h 992981"/>
              <a:gd name="csX34" fmla="*/ 889231 w 1091638"/>
              <a:gd name="csY34" fmla="*/ 211931 h 992981"/>
              <a:gd name="csX35" fmla="*/ 863038 w 1091638"/>
              <a:gd name="csY35" fmla="*/ 130968 h 992981"/>
              <a:gd name="csX36" fmla="*/ 874944 w 1091638"/>
              <a:gd name="csY3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692176 w 1091638"/>
              <a:gd name="csY28" fmla="*/ 722401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750464 w 1091638"/>
              <a:gd name="csY28" fmla="*/ 842620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863398 w 1091638"/>
              <a:gd name="csY17" fmla="*/ 882694 h 992981"/>
              <a:gd name="csX18" fmla="*/ 695819 w 1091638"/>
              <a:gd name="csY18" fmla="*/ 846263 h 992981"/>
              <a:gd name="csX19" fmla="*/ 779608 w 1091638"/>
              <a:gd name="csY19" fmla="*/ 875408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0464 w 1091638"/>
              <a:gd name="csY29" fmla="*/ 842620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0464 w 1091638"/>
              <a:gd name="csY29" fmla="*/ 842620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816039 w 1091638"/>
              <a:gd name="csY18" fmla="*/ 879051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4107 w 1091638"/>
              <a:gd name="csY29" fmla="*/ 802546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02547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73036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091638" h="992981">
                <a:moveTo>
                  <a:pt x="874944" y="0"/>
                </a:moveTo>
                <a:lnTo>
                  <a:pt x="932094" y="9525"/>
                </a:lnTo>
                <a:lnTo>
                  <a:pt x="903519" y="107156"/>
                </a:lnTo>
                <a:lnTo>
                  <a:pt x="913044" y="145256"/>
                </a:lnTo>
                <a:lnTo>
                  <a:pt x="998769" y="259556"/>
                </a:lnTo>
                <a:lnTo>
                  <a:pt x="1015438" y="328612"/>
                </a:lnTo>
                <a:lnTo>
                  <a:pt x="1022581" y="395287"/>
                </a:lnTo>
                <a:lnTo>
                  <a:pt x="1003531" y="447675"/>
                </a:lnTo>
                <a:lnTo>
                  <a:pt x="946381" y="533400"/>
                </a:lnTo>
                <a:lnTo>
                  <a:pt x="920188" y="595312"/>
                </a:lnTo>
                <a:cubicBezTo>
                  <a:pt x="920982" y="615950"/>
                  <a:pt x="921775" y="636587"/>
                  <a:pt x="922569" y="657225"/>
                </a:cubicBezTo>
                <a:lnTo>
                  <a:pt x="929713" y="697706"/>
                </a:lnTo>
                <a:lnTo>
                  <a:pt x="965431" y="776287"/>
                </a:lnTo>
                <a:lnTo>
                  <a:pt x="1041631" y="890587"/>
                </a:lnTo>
                <a:lnTo>
                  <a:pt x="1091638" y="947737"/>
                </a:lnTo>
                <a:lnTo>
                  <a:pt x="1013056" y="992981"/>
                </a:lnTo>
                <a:lnTo>
                  <a:pt x="984481" y="914400"/>
                </a:lnTo>
                <a:lnTo>
                  <a:pt x="947188" y="813476"/>
                </a:lnTo>
                <a:lnTo>
                  <a:pt x="816039" y="879051"/>
                </a:lnTo>
                <a:lnTo>
                  <a:pt x="721320" y="860835"/>
                </a:lnTo>
                <a:lnTo>
                  <a:pt x="557384" y="726044"/>
                </a:lnTo>
                <a:lnTo>
                  <a:pt x="357018" y="685970"/>
                </a:lnTo>
                <a:lnTo>
                  <a:pt x="284156" y="631325"/>
                </a:lnTo>
                <a:lnTo>
                  <a:pt x="167580" y="573036"/>
                </a:lnTo>
                <a:lnTo>
                  <a:pt x="7286" y="594896"/>
                </a:lnTo>
                <a:lnTo>
                  <a:pt x="0" y="525677"/>
                </a:lnTo>
                <a:lnTo>
                  <a:pt x="244083" y="554821"/>
                </a:lnTo>
                <a:lnTo>
                  <a:pt x="437164" y="685970"/>
                </a:lnTo>
                <a:lnTo>
                  <a:pt x="568313" y="693256"/>
                </a:lnTo>
                <a:lnTo>
                  <a:pt x="732249" y="835333"/>
                </a:lnTo>
                <a:lnTo>
                  <a:pt x="819682" y="853550"/>
                </a:lnTo>
                <a:lnTo>
                  <a:pt x="903519" y="781050"/>
                </a:lnTo>
                <a:lnTo>
                  <a:pt x="851131" y="664368"/>
                </a:lnTo>
                <a:lnTo>
                  <a:pt x="858275" y="561975"/>
                </a:lnTo>
                <a:lnTo>
                  <a:pt x="908281" y="469106"/>
                </a:lnTo>
                <a:lnTo>
                  <a:pt x="963050" y="364331"/>
                </a:lnTo>
                <a:lnTo>
                  <a:pt x="929713" y="285750"/>
                </a:lnTo>
                <a:lnTo>
                  <a:pt x="889231" y="211931"/>
                </a:lnTo>
                <a:lnTo>
                  <a:pt x="863038" y="130968"/>
                </a:lnTo>
                <a:lnTo>
                  <a:pt x="874944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5A457916-A916-31DF-C627-22E963829D22}"/>
              </a:ext>
            </a:extLst>
          </p:cNvPr>
          <p:cNvGrpSpPr/>
          <p:nvPr/>
        </p:nvGrpSpPr>
        <p:grpSpPr>
          <a:xfrm>
            <a:off x="7041282" y="3330806"/>
            <a:ext cx="120097" cy="120097"/>
            <a:chOff x="5657850" y="2714625"/>
            <a:chExt cx="438150" cy="438150"/>
          </a:xfrm>
        </p:grpSpPr>
        <p:sp>
          <p:nvSpPr>
            <p:cNvPr id="85" name="楕円 84">
              <a:extLst>
                <a:ext uri="{FF2B5EF4-FFF2-40B4-BE49-F238E27FC236}">
                  <a16:creationId xmlns:a16="http://schemas.microsoft.com/office/drawing/2014/main" id="{E7FABB06-9B51-DE82-E79A-00A81F1845DE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BDB1F864-DB67-75F6-D5B5-C5A004E865FB}"/>
                </a:ext>
              </a:extLst>
            </p:cNvPr>
            <p:cNvCxnSpPr>
              <a:stCxn id="85" idx="1"/>
              <a:endCxn id="8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16474B9E-B6D8-DDF1-6300-E00BD78981A0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フリーフォーム: 図形 87">
            <a:extLst>
              <a:ext uri="{FF2B5EF4-FFF2-40B4-BE49-F238E27FC236}">
                <a16:creationId xmlns:a16="http://schemas.microsoft.com/office/drawing/2014/main" id="{B11B2EDC-8BAD-FC39-C7B2-9CA0034C6DFD}"/>
              </a:ext>
            </a:extLst>
          </p:cNvPr>
          <p:cNvSpPr/>
          <p:nvPr/>
        </p:nvSpPr>
        <p:spPr>
          <a:xfrm>
            <a:off x="5464175" y="1495425"/>
            <a:ext cx="234950" cy="682625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234950" h="682625">
                <a:moveTo>
                  <a:pt x="0" y="0"/>
                </a:moveTo>
                <a:lnTo>
                  <a:pt x="234950" y="38100"/>
                </a:lnTo>
                <a:lnTo>
                  <a:pt x="114300" y="682625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フリーフォーム: 図形 89">
            <a:extLst>
              <a:ext uri="{FF2B5EF4-FFF2-40B4-BE49-F238E27FC236}">
                <a16:creationId xmlns:a16="http://schemas.microsoft.com/office/drawing/2014/main" id="{9336FBC7-D038-C8CA-7E62-BFDA5D519E5C}"/>
              </a:ext>
            </a:extLst>
          </p:cNvPr>
          <p:cNvSpPr/>
          <p:nvPr/>
        </p:nvSpPr>
        <p:spPr>
          <a:xfrm>
            <a:off x="6638925" y="3102207"/>
            <a:ext cx="332572" cy="992981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  <a:gd name="csX0" fmla="*/ 0 w 258763"/>
              <a:gd name="csY0" fmla="*/ 0 h 682625"/>
              <a:gd name="csX1" fmla="*/ 258763 w 258763"/>
              <a:gd name="csY1" fmla="*/ 269082 h 682625"/>
              <a:gd name="csX2" fmla="*/ 114300 w 258763"/>
              <a:gd name="csY2" fmla="*/ 682625 h 682625"/>
              <a:gd name="csX0" fmla="*/ 147638 w 147638"/>
              <a:gd name="csY0" fmla="*/ 0 h 461169"/>
              <a:gd name="csX1" fmla="*/ 144463 w 147638"/>
              <a:gd name="csY1" fmla="*/ 47626 h 461169"/>
              <a:gd name="csX2" fmla="*/ 0 w 147638"/>
              <a:gd name="csY2" fmla="*/ 461169 h 46116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0 w 115888"/>
              <a:gd name="csY2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62716 w 115888"/>
              <a:gd name="csY2" fmla="*/ 306156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24616 w 115888"/>
              <a:gd name="csY2" fmla="*/ 328381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72241 w 115888"/>
              <a:gd name="csY2" fmla="*/ 169631 h 594519"/>
              <a:gd name="csX3" fmla="*/ 24616 w 115888"/>
              <a:gd name="csY3" fmla="*/ 328381 h 594519"/>
              <a:gd name="csX4" fmla="*/ 0 w 115888"/>
              <a:gd name="csY4" fmla="*/ 594519 h 594519"/>
              <a:gd name="csX0" fmla="*/ 266663 w 266663"/>
              <a:gd name="csY0" fmla="*/ 0 h 594519"/>
              <a:gd name="csX1" fmla="*/ 263488 w 266663"/>
              <a:gd name="csY1" fmla="*/ 47626 h 594519"/>
              <a:gd name="csX2" fmla="*/ 766 w 266663"/>
              <a:gd name="csY2" fmla="*/ 296631 h 594519"/>
              <a:gd name="csX3" fmla="*/ 175391 w 266663"/>
              <a:gd name="csY3" fmla="*/ 328381 h 594519"/>
              <a:gd name="csX4" fmla="*/ 150775 w 266663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7694"/>
              <a:gd name="csX1" fmla="*/ 262722 w 265897"/>
              <a:gd name="csY1" fmla="*/ 47626 h 597694"/>
              <a:gd name="csX2" fmla="*/ 0 w 265897"/>
              <a:gd name="csY2" fmla="*/ 296631 h 597694"/>
              <a:gd name="csX3" fmla="*/ 174625 w 265897"/>
              <a:gd name="csY3" fmla="*/ 315681 h 597694"/>
              <a:gd name="csX4" fmla="*/ 137309 w 265897"/>
              <a:gd name="csY4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36526 w 265897"/>
              <a:gd name="csY2" fmla="*/ 163280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38101 w 265897"/>
              <a:gd name="csY2" fmla="*/ 102955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77801 w 265897"/>
              <a:gd name="csY2" fmla="*/ 743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84151 w 265897"/>
              <a:gd name="csY2" fmla="*/ 1124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332572 w 332572"/>
              <a:gd name="csY0" fmla="*/ 0 h 992981"/>
              <a:gd name="csX1" fmla="*/ 262722 w 332572"/>
              <a:gd name="csY1" fmla="*/ 442913 h 992981"/>
              <a:gd name="csX2" fmla="*/ 184151 w 332572"/>
              <a:gd name="csY2" fmla="*/ 507767 h 992981"/>
              <a:gd name="csX3" fmla="*/ 38101 w 332572"/>
              <a:gd name="csY3" fmla="*/ 498242 h 992981"/>
              <a:gd name="csX4" fmla="*/ 0 w 332572"/>
              <a:gd name="csY4" fmla="*/ 691918 h 992981"/>
              <a:gd name="csX5" fmla="*/ 174625 w 332572"/>
              <a:gd name="csY5" fmla="*/ 710968 h 992981"/>
              <a:gd name="csX6" fmla="*/ 137309 w 332572"/>
              <a:gd name="csY6" fmla="*/ 992981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332572" h="992981">
                <a:moveTo>
                  <a:pt x="332572" y="0"/>
                </a:moveTo>
                <a:lnTo>
                  <a:pt x="262722" y="442913"/>
                </a:lnTo>
                <a:lnTo>
                  <a:pt x="184151" y="507767"/>
                </a:lnTo>
                <a:lnTo>
                  <a:pt x="38101" y="498242"/>
                </a:lnTo>
                <a:lnTo>
                  <a:pt x="0" y="691918"/>
                </a:lnTo>
                <a:lnTo>
                  <a:pt x="174625" y="710968"/>
                </a:lnTo>
                <a:lnTo>
                  <a:pt x="137309" y="992981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aphicFrame>
        <p:nvGraphicFramePr>
          <p:cNvPr id="96" name="表 95">
            <a:extLst>
              <a:ext uri="{FF2B5EF4-FFF2-40B4-BE49-F238E27FC236}">
                <a16:creationId xmlns:a16="http://schemas.microsoft.com/office/drawing/2014/main" id="{E9F1668A-5D32-9BB8-1E7A-67794E514E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9313179"/>
              </p:ext>
            </p:extLst>
          </p:nvPr>
        </p:nvGraphicFramePr>
        <p:xfrm>
          <a:off x="0" y="363865"/>
          <a:ext cx="3247200" cy="274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6017">
                  <a:extLst>
                    <a:ext uri="{9D8B030D-6E8A-4147-A177-3AD203B41FA5}">
                      <a16:colId xmlns:a16="http://schemas.microsoft.com/office/drawing/2014/main" val="2069091740"/>
                    </a:ext>
                  </a:extLst>
                </a:gridCol>
                <a:gridCol w="2661183">
                  <a:extLst>
                    <a:ext uri="{9D8B030D-6E8A-4147-A177-3AD203B41FA5}">
                      <a16:colId xmlns:a16="http://schemas.microsoft.com/office/drawing/2014/main" val="1447173827"/>
                    </a:ext>
                  </a:extLst>
                </a:gridCol>
              </a:tblGrid>
              <a:tr h="253071">
                <a:tc>
                  <a:txBody>
                    <a:bodyPr/>
                    <a:lstStyle/>
                    <a:p>
                      <a:pPr algn="ctr"/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期間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9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12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日～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10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3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59690"/>
                  </a:ext>
                </a:extLst>
              </a:tr>
            </a:tbl>
          </a:graphicData>
        </a:graphic>
      </p:graphicFrame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43C57878-5B66-ED78-F855-47E1F6C8BCCB}"/>
              </a:ext>
            </a:extLst>
          </p:cNvPr>
          <p:cNvSpPr txBox="1"/>
          <p:nvPr/>
        </p:nvSpPr>
        <p:spPr>
          <a:xfrm>
            <a:off x="0" y="0"/>
            <a:ext cx="7991856" cy="3693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kumimoji="1" lang="ja-JP" altLang="en-US"/>
              <a:t>アジア・アジアパラ競技大会期間中の岡崎中央総合公園内の規制について</a:t>
            </a:r>
          </a:p>
        </p:txBody>
      </p:sp>
      <p:sp>
        <p:nvSpPr>
          <p:cNvPr id="5" name="フリーフォーム: 図形 4">
            <a:extLst>
              <a:ext uri="{FF2B5EF4-FFF2-40B4-BE49-F238E27FC236}">
                <a16:creationId xmlns:a16="http://schemas.microsoft.com/office/drawing/2014/main" id="{BE16F115-AFE7-077E-AD72-805E68373C22}"/>
              </a:ext>
            </a:extLst>
          </p:cNvPr>
          <p:cNvSpPr/>
          <p:nvPr/>
        </p:nvSpPr>
        <p:spPr>
          <a:xfrm>
            <a:off x="4542678" y="4715872"/>
            <a:ext cx="1133474" cy="1004888"/>
          </a:xfrm>
          <a:custGeom>
            <a:avLst/>
            <a:gdLst>
              <a:gd name="connsiteX0" fmla="*/ 895350 w 1309687"/>
              <a:gd name="connsiteY0" fmla="*/ 1128713 h 1128713"/>
              <a:gd name="connsiteX1" fmla="*/ 142875 w 1309687"/>
              <a:gd name="connsiteY1" fmla="*/ 600075 h 1128713"/>
              <a:gd name="connsiteX2" fmla="*/ 0 w 1309687"/>
              <a:gd name="connsiteY2" fmla="*/ 290513 h 1128713"/>
              <a:gd name="connsiteX3" fmla="*/ 114300 w 1309687"/>
              <a:gd name="connsiteY3" fmla="*/ 147638 h 1128713"/>
              <a:gd name="connsiteX4" fmla="*/ 85725 w 1309687"/>
              <a:gd name="connsiteY4" fmla="*/ 109538 h 1128713"/>
              <a:gd name="connsiteX5" fmla="*/ 142875 w 1309687"/>
              <a:gd name="connsiteY5" fmla="*/ 33338 h 1128713"/>
              <a:gd name="connsiteX6" fmla="*/ 204787 w 1309687"/>
              <a:gd name="connsiteY6" fmla="*/ 76200 h 1128713"/>
              <a:gd name="connsiteX7" fmla="*/ 276225 w 1309687"/>
              <a:gd name="connsiteY7" fmla="*/ 33338 h 1128713"/>
              <a:gd name="connsiteX8" fmla="*/ 433387 w 1309687"/>
              <a:gd name="connsiteY8" fmla="*/ 28575 h 1128713"/>
              <a:gd name="connsiteX9" fmla="*/ 471487 w 1309687"/>
              <a:gd name="connsiteY9" fmla="*/ 0 h 1128713"/>
              <a:gd name="connsiteX10" fmla="*/ 514350 w 1309687"/>
              <a:gd name="connsiteY10" fmla="*/ 28575 h 1128713"/>
              <a:gd name="connsiteX11" fmla="*/ 442912 w 1309687"/>
              <a:gd name="connsiteY11" fmla="*/ 76200 h 1128713"/>
              <a:gd name="connsiteX12" fmla="*/ 276225 w 1309687"/>
              <a:gd name="connsiteY12" fmla="*/ 85725 h 1128713"/>
              <a:gd name="connsiteX13" fmla="*/ 228600 w 1309687"/>
              <a:gd name="connsiteY13" fmla="*/ 104775 h 1128713"/>
              <a:gd name="connsiteX14" fmla="*/ 238125 w 1309687"/>
              <a:gd name="connsiteY14" fmla="*/ 195263 h 1128713"/>
              <a:gd name="connsiteX15" fmla="*/ 390525 w 1309687"/>
              <a:gd name="connsiteY15" fmla="*/ 295275 h 1128713"/>
              <a:gd name="connsiteX16" fmla="*/ 509587 w 1309687"/>
              <a:gd name="connsiteY16" fmla="*/ 138113 h 1128713"/>
              <a:gd name="connsiteX17" fmla="*/ 576262 w 1309687"/>
              <a:gd name="connsiteY17" fmla="*/ 123825 h 1128713"/>
              <a:gd name="connsiteX18" fmla="*/ 1309687 w 1309687"/>
              <a:gd name="connsiteY18" fmla="*/ 633413 h 1128713"/>
              <a:gd name="connsiteX19" fmla="*/ 962025 w 1309687"/>
              <a:gd name="connsiteY19" fmla="*/ 1128713 h 1128713"/>
              <a:gd name="connsiteX20" fmla="*/ 895350 w 1309687"/>
              <a:gd name="connsiteY20" fmla="*/ 1128713 h 1128713"/>
              <a:gd name="csX0" fmla="*/ 809625 w 1223962"/>
              <a:gd name="csY0" fmla="*/ 1128713 h 1128713"/>
              <a:gd name="csX1" fmla="*/ 57150 w 1223962"/>
              <a:gd name="csY1" fmla="*/ 600075 h 1128713"/>
              <a:gd name="csX2" fmla="*/ 28575 w 1223962"/>
              <a:gd name="csY2" fmla="*/ 147638 h 1128713"/>
              <a:gd name="csX3" fmla="*/ 0 w 1223962"/>
              <a:gd name="csY3" fmla="*/ 109538 h 1128713"/>
              <a:gd name="csX4" fmla="*/ 57150 w 1223962"/>
              <a:gd name="csY4" fmla="*/ 33338 h 1128713"/>
              <a:gd name="csX5" fmla="*/ 119062 w 1223962"/>
              <a:gd name="csY5" fmla="*/ 76200 h 1128713"/>
              <a:gd name="csX6" fmla="*/ 190500 w 1223962"/>
              <a:gd name="csY6" fmla="*/ 33338 h 1128713"/>
              <a:gd name="csX7" fmla="*/ 347662 w 1223962"/>
              <a:gd name="csY7" fmla="*/ 28575 h 1128713"/>
              <a:gd name="csX8" fmla="*/ 385762 w 1223962"/>
              <a:gd name="csY8" fmla="*/ 0 h 1128713"/>
              <a:gd name="csX9" fmla="*/ 428625 w 1223962"/>
              <a:gd name="csY9" fmla="*/ 28575 h 1128713"/>
              <a:gd name="csX10" fmla="*/ 357187 w 1223962"/>
              <a:gd name="csY10" fmla="*/ 76200 h 1128713"/>
              <a:gd name="csX11" fmla="*/ 190500 w 1223962"/>
              <a:gd name="csY11" fmla="*/ 85725 h 1128713"/>
              <a:gd name="csX12" fmla="*/ 142875 w 1223962"/>
              <a:gd name="csY12" fmla="*/ 104775 h 1128713"/>
              <a:gd name="csX13" fmla="*/ 152400 w 1223962"/>
              <a:gd name="csY13" fmla="*/ 195263 h 1128713"/>
              <a:gd name="csX14" fmla="*/ 304800 w 1223962"/>
              <a:gd name="csY14" fmla="*/ 295275 h 1128713"/>
              <a:gd name="csX15" fmla="*/ 423862 w 1223962"/>
              <a:gd name="csY15" fmla="*/ 138113 h 1128713"/>
              <a:gd name="csX16" fmla="*/ 490537 w 1223962"/>
              <a:gd name="csY16" fmla="*/ 123825 h 1128713"/>
              <a:gd name="csX17" fmla="*/ 1223962 w 1223962"/>
              <a:gd name="csY17" fmla="*/ 633413 h 1128713"/>
              <a:gd name="csX18" fmla="*/ 876300 w 1223962"/>
              <a:gd name="csY18" fmla="*/ 1128713 h 1128713"/>
              <a:gd name="csX19" fmla="*/ 809625 w 1223962"/>
              <a:gd name="csY19" fmla="*/ 1128713 h 1128713"/>
              <a:gd name="csX0" fmla="*/ 809625 w 1223962"/>
              <a:gd name="csY0" fmla="*/ 1128713 h 1128713"/>
              <a:gd name="csX1" fmla="*/ 57150 w 1223962"/>
              <a:gd name="csY1" fmla="*/ 600075 h 1128713"/>
              <a:gd name="csX2" fmla="*/ 0 w 1223962"/>
              <a:gd name="csY2" fmla="*/ 109538 h 1128713"/>
              <a:gd name="csX3" fmla="*/ 57150 w 1223962"/>
              <a:gd name="csY3" fmla="*/ 33338 h 1128713"/>
              <a:gd name="csX4" fmla="*/ 119062 w 1223962"/>
              <a:gd name="csY4" fmla="*/ 76200 h 1128713"/>
              <a:gd name="csX5" fmla="*/ 190500 w 1223962"/>
              <a:gd name="csY5" fmla="*/ 33338 h 1128713"/>
              <a:gd name="csX6" fmla="*/ 347662 w 1223962"/>
              <a:gd name="csY6" fmla="*/ 28575 h 1128713"/>
              <a:gd name="csX7" fmla="*/ 385762 w 1223962"/>
              <a:gd name="csY7" fmla="*/ 0 h 1128713"/>
              <a:gd name="csX8" fmla="*/ 428625 w 1223962"/>
              <a:gd name="csY8" fmla="*/ 28575 h 1128713"/>
              <a:gd name="csX9" fmla="*/ 357187 w 1223962"/>
              <a:gd name="csY9" fmla="*/ 76200 h 1128713"/>
              <a:gd name="csX10" fmla="*/ 190500 w 1223962"/>
              <a:gd name="csY10" fmla="*/ 85725 h 1128713"/>
              <a:gd name="csX11" fmla="*/ 142875 w 1223962"/>
              <a:gd name="csY11" fmla="*/ 104775 h 1128713"/>
              <a:gd name="csX12" fmla="*/ 152400 w 1223962"/>
              <a:gd name="csY12" fmla="*/ 195263 h 1128713"/>
              <a:gd name="csX13" fmla="*/ 304800 w 1223962"/>
              <a:gd name="csY13" fmla="*/ 295275 h 1128713"/>
              <a:gd name="csX14" fmla="*/ 423862 w 1223962"/>
              <a:gd name="csY14" fmla="*/ 138113 h 1128713"/>
              <a:gd name="csX15" fmla="*/ 490537 w 1223962"/>
              <a:gd name="csY15" fmla="*/ 123825 h 1128713"/>
              <a:gd name="csX16" fmla="*/ 1223962 w 1223962"/>
              <a:gd name="csY16" fmla="*/ 633413 h 1128713"/>
              <a:gd name="csX17" fmla="*/ 876300 w 1223962"/>
              <a:gd name="csY17" fmla="*/ 1128713 h 1128713"/>
              <a:gd name="csX18" fmla="*/ 809625 w 1223962"/>
              <a:gd name="csY18" fmla="*/ 1128713 h 1128713"/>
              <a:gd name="csX0" fmla="*/ 809625 w 1223962"/>
              <a:gd name="csY0" fmla="*/ 1128713 h 1128713"/>
              <a:gd name="csX1" fmla="*/ 57150 w 1223962"/>
              <a:gd name="csY1" fmla="*/ 600075 h 1128713"/>
              <a:gd name="csX2" fmla="*/ 0 w 1223962"/>
              <a:gd name="csY2" fmla="*/ 109538 h 1128713"/>
              <a:gd name="csX3" fmla="*/ 57150 w 1223962"/>
              <a:gd name="csY3" fmla="*/ 33338 h 1128713"/>
              <a:gd name="csX4" fmla="*/ 119062 w 1223962"/>
              <a:gd name="csY4" fmla="*/ 76200 h 1128713"/>
              <a:gd name="csX5" fmla="*/ 190500 w 1223962"/>
              <a:gd name="csY5" fmla="*/ 33338 h 1128713"/>
              <a:gd name="csX6" fmla="*/ 347662 w 1223962"/>
              <a:gd name="csY6" fmla="*/ 28575 h 1128713"/>
              <a:gd name="csX7" fmla="*/ 385762 w 1223962"/>
              <a:gd name="csY7" fmla="*/ 0 h 1128713"/>
              <a:gd name="csX8" fmla="*/ 357187 w 1223962"/>
              <a:gd name="csY8" fmla="*/ 76200 h 1128713"/>
              <a:gd name="csX9" fmla="*/ 190500 w 1223962"/>
              <a:gd name="csY9" fmla="*/ 85725 h 1128713"/>
              <a:gd name="csX10" fmla="*/ 142875 w 1223962"/>
              <a:gd name="csY10" fmla="*/ 104775 h 1128713"/>
              <a:gd name="csX11" fmla="*/ 152400 w 1223962"/>
              <a:gd name="csY11" fmla="*/ 195263 h 1128713"/>
              <a:gd name="csX12" fmla="*/ 304800 w 1223962"/>
              <a:gd name="csY12" fmla="*/ 295275 h 1128713"/>
              <a:gd name="csX13" fmla="*/ 423862 w 1223962"/>
              <a:gd name="csY13" fmla="*/ 138113 h 1128713"/>
              <a:gd name="csX14" fmla="*/ 490537 w 1223962"/>
              <a:gd name="csY14" fmla="*/ 123825 h 1128713"/>
              <a:gd name="csX15" fmla="*/ 1223962 w 1223962"/>
              <a:gd name="csY15" fmla="*/ 633413 h 1128713"/>
              <a:gd name="csX16" fmla="*/ 876300 w 1223962"/>
              <a:gd name="csY16" fmla="*/ 1128713 h 1128713"/>
              <a:gd name="csX17" fmla="*/ 809625 w 1223962"/>
              <a:gd name="csY17" fmla="*/ 1128713 h 1128713"/>
              <a:gd name="csX0" fmla="*/ 809625 w 1223962"/>
              <a:gd name="csY0" fmla="*/ 1100138 h 1100138"/>
              <a:gd name="csX1" fmla="*/ 57150 w 1223962"/>
              <a:gd name="csY1" fmla="*/ 571500 h 1100138"/>
              <a:gd name="csX2" fmla="*/ 0 w 1223962"/>
              <a:gd name="csY2" fmla="*/ 80963 h 1100138"/>
              <a:gd name="csX3" fmla="*/ 57150 w 1223962"/>
              <a:gd name="csY3" fmla="*/ 4763 h 1100138"/>
              <a:gd name="csX4" fmla="*/ 119062 w 1223962"/>
              <a:gd name="csY4" fmla="*/ 47625 h 1100138"/>
              <a:gd name="csX5" fmla="*/ 190500 w 1223962"/>
              <a:gd name="csY5" fmla="*/ 4763 h 1100138"/>
              <a:gd name="csX6" fmla="*/ 347662 w 1223962"/>
              <a:gd name="csY6" fmla="*/ 0 h 1100138"/>
              <a:gd name="csX7" fmla="*/ 357187 w 1223962"/>
              <a:gd name="csY7" fmla="*/ 47625 h 1100138"/>
              <a:gd name="csX8" fmla="*/ 190500 w 1223962"/>
              <a:gd name="csY8" fmla="*/ 57150 h 1100138"/>
              <a:gd name="csX9" fmla="*/ 142875 w 1223962"/>
              <a:gd name="csY9" fmla="*/ 76200 h 1100138"/>
              <a:gd name="csX10" fmla="*/ 152400 w 1223962"/>
              <a:gd name="csY10" fmla="*/ 166688 h 1100138"/>
              <a:gd name="csX11" fmla="*/ 304800 w 1223962"/>
              <a:gd name="csY11" fmla="*/ 266700 h 1100138"/>
              <a:gd name="csX12" fmla="*/ 423862 w 1223962"/>
              <a:gd name="csY12" fmla="*/ 109538 h 1100138"/>
              <a:gd name="csX13" fmla="*/ 490537 w 1223962"/>
              <a:gd name="csY13" fmla="*/ 95250 h 1100138"/>
              <a:gd name="csX14" fmla="*/ 1223962 w 1223962"/>
              <a:gd name="csY14" fmla="*/ 604838 h 1100138"/>
              <a:gd name="csX15" fmla="*/ 876300 w 1223962"/>
              <a:gd name="csY15" fmla="*/ 1100138 h 1100138"/>
              <a:gd name="csX16" fmla="*/ 809625 w 1223962"/>
              <a:gd name="csY16" fmla="*/ 1100138 h 1100138"/>
              <a:gd name="csX0" fmla="*/ 809625 w 1223962"/>
              <a:gd name="csY0" fmla="*/ 1100138 h 1100138"/>
              <a:gd name="csX1" fmla="*/ 57150 w 1223962"/>
              <a:gd name="csY1" fmla="*/ 571500 h 1100138"/>
              <a:gd name="csX2" fmla="*/ 0 w 1223962"/>
              <a:gd name="csY2" fmla="*/ 80963 h 1100138"/>
              <a:gd name="csX3" fmla="*/ 57150 w 1223962"/>
              <a:gd name="csY3" fmla="*/ 4763 h 1100138"/>
              <a:gd name="csX4" fmla="*/ 119062 w 1223962"/>
              <a:gd name="csY4" fmla="*/ 47625 h 1100138"/>
              <a:gd name="csX5" fmla="*/ 190500 w 1223962"/>
              <a:gd name="csY5" fmla="*/ 4763 h 1100138"/>
              <a:gd name="csX6" fmla="*/ 347662 w 1223962"/>
              <a:gd name="csY6" fmla="*/ 0 h 1100138"/>
              <a:gd name="csX7" fmla="*/ 190500 w 1223962"/>
              <a:gd name="csY7" fmla="*/ 57150 h 1100138"/>
              <a:gd name="csX8" fmla="*/ 142875 w 1223962"/>
              <a:gd name="csY8" fmla="*/ 76200 h 1100138"/>
              <a:gd name="csX9" fmla="*/ 152400 w 1223962"/>
              <a:gd name="csY9" fmla="*/ 166688 h 1100138"/>
              <a:gd name="csX10" fmla="*/ 304800 w 1223962"/>
              <a:gd name="csY10" fmla="*/ 266700 h 1100138"/>
              <a:gd name="csX11" fmla="*/ 423862 w 1223962"/>
              <a:gd name="csY11" fmla="*/ 109538 h 1100138"/>
              <a:gd name="csX12" fmla="*/ 490537 w 1223962"/>
              <a:gd name="csY12" fmla="*/ 95250 h 1100138"/>
              <a:gd name="csX13" fmla="*/ 1223962 w 1223962"/>
              <a:gd name="csY13" fmla="*/ 604838 h 1100138"/>
              <a:gd name="csX14" fmla="*/ 876300 w 1223962"/>
              <a:gd name="csY14" fmla="*/ 1100138 h 1100138"/>
              <a:gd name="csX15" fmla="*/ 809625 w 1223962"/>
              <a:gd name="csY15" fmla="*/ 1100138 h 1100138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90500 w 1223962"/>
              <a:gd name="csY5" fmla="*/ 0 h 1095375"/>
              <a:gd name="csX6" fmla="*/ 190500 w 1223962"/>
              <a:gd name="csY6" fmla="*/ 52387 h 1095375"/>
              <a:gd name="csX7" fmla="*/ 142875 w 1223962"/>
              <a:gd name="csY7" fmla="*/ 71437 h 1095375"/>
              <a:gd name="csX8" fmla="*/ 152400 w 1223962"/>
              <a:gd name="csY8" fmla="*/ 161925 h 1095375"/>
              <a:gd name="csX9" fmla="*/ 304800 w 1223962"/>
              <a:gd name="csY9" fmla="*/ 261937 h 1095375"/>
              <a:gd name="csX10" fmla="*/ 423862 w 1223962"/>
              <a:gd name="csY10" fmla="*/ 104775 h 1095375"/>
              <a:gd name="csX11" fmla="*/ 490537 w 1223962"/>
              <a:gd name="csY11" fmla="*/ 90487 h 1095375"/>
              <a:gd name="csX12" fmla="*/ 1223962 w 1223962"/>
              <a:gd name="csY12" fmla="*/ 600075 h 1095375"/>
              <a:gd name="csX13" fmla="*/ 876300 w 1223962"/>
              <a:gd name="csY13" fmla="*/ 1095375 h 1095375"/>
              <a:gd name="csX14" fmla="*/ 809625 w 1223962"/>
              <a:gd name="csY14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90500 w 1223962"/>
              <a:gd name="csY5" fmla="*/ 52387 h 1095375"/>
              <a:gd name="csX6" fmla="*/ 142875 w 1223962"/>
              <a:gd name="csY6" fmla="*/ 71437 h 1095375"/>
              <a:gd name="csX7" fmla="*/ 152400 w 1223962"/>
              <a:gd name="csY7" fmla="*/ 161925 h 1095375"/>
              <a:gd name="csX8" fmla="*/ 304800 w 1223962"/>
              <a:gd name="csY8" fmla="*/ 261937 h 1095375"/>
              <a:gd name="csX9" fmla="*/ 423862 w 1223962"/>
              <a:gd name="csY9" fmla="*/ 104775 h 1095375"/>
              <a:gd name="csX10" fmla="*/ 490537 w 1223962"/>
              <a:gd name="csY10" fmla="*/ 90487 h 1095375"/>
              <a:gd name="csX11" fmla="*/ 1223962 w 1223962"/>
              <a:gd name="csY11" fmla="*/ 600075 h 1095375"/>
              <a:gd name="csX12" fmla="*/ 876300 w 1223962"/>
              <a:gd name="csY12" fmla="*/ 1095375 h 1095375"/>
              <a:gd name="csX13" fmla="*/ 809625 w 1223962"/>
              <a:gd name="csY13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42875 w 1223962"/>
              <a:gd name="csY5" fmla="*/ 71437 h 1095375"/>
              <a:gd name="csX6" fmla="*/ 152400 w 1223962"/>
              <a:gd name="csY6" fmla="*/ 161925 h 1095375"/>
              <a:gd name="csX7" fmla="*/ 304800 w 1223962"/>
              <a:gd name="csY7" fmla="*/ 261937 h 1095375"/>
              <a:gd name="csX8" fmla="*/ 423862 w 1223962"/>
              <a:gd name="csY8" fmla="*/ 104775 h 1095375"/>
              <a:gd name="csX9" fmla="*/ 490537 w 1223962"/>
              <a:gd name="csY9" fmla="*/ 90487 h 1095375"/>
              <a:gd name="csX10" fmla="*/ 1223962 w 1223962"/>
              <a:gd name="csY10" fmla="*/ 600075 h 1095375"/>
              <a:gd name="csX11" fmla="*/ 876300 w 1223962"/>
              <a:gd name="csY11" fmla="*/ 1095375 h 1095375"/>
              <a:gd name="csX12" fmla="*/ 809625 w 1223962"/>
              <a:gd name="csY12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52400 w 1223962"/>
              <a:gd name="csY5" fmla="*/ 161925 h 1095375"/>
              <a:gd name="csX6" fmla="*/ 304800 w 1223962"/>
              <a:gd name="csY6" fmla="*/ 261937 h 1095375"/>
              <a:gd name="csX7" fmla="*/ 423862 w 1223962"/>
              <a:gd name="csY7" fmla="*/ 104775 h 1095375"/>
              <a:gd name="csX8" fmla="*/ 490537 w 1223962"/>
              <a:gd name="csY8" fmla="*/ 90487 h 1095375"/>
              <a:gd name="csX9" fmla="*/ 1223962 w 1223962"/>
              <a:gd name="csY9" fmla="*/ 600075 h 1095375"/>
              <a:gd name="csX10" fmla="*/ 876300 w 1223962"/>
              <a:gd name="csY10" fmla="*/ 1095375 h 1095375"/>
              <a:gd name="csX11" fmla="*/ 809625 w 1223962"/>
              <a:gd name="csY11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52400 w 1223962"/>
              <a:gd name="csY4" fmla="*/ 161925 h 1095375"/>
              <a:gd name="csX5" fmla="*/ 304800 w 1223962"/>
              <a:gd name="csY5" fmla="*/ 261937 h 1095375"/>
              <a:gd name="csX6" fmla="*/ 423862 w 1223962"/>
              <a:gd name="csY6" fmla="*/ 104775 h 1095375"/>
              <a:gd name="csX7" fmla="*/ 490537 w 1223962"/>
              <a:gd name="csY7" fmla="*/ 90487 h 1095375"/>
              <a:gd name="csX8" fmla="*/ 1223962 w 1223962"/>
              <a:gd name="csY8" fmla="*/ 600075 h 1095375"/>
              <a:gd name="csX9" fmla="*/ 876300 w 1223962"/>
              <a:gd name="csY9" fmla="*/ 1095375 h 1095375"/>
              <a:gd name="csX10" fmla="*/ 809625 w 1223962"/>
              <a:gd name="csY10" fmla="*/ 1095375 h 1095375"/>
              <a:gd name="csX0" fmla="*/ 809625 w 1223962"/>
              <a:gd name="csY0" fmla="*/ 1019175 h 1019175"/>
              <a:gd name="csX1" fmla="*/ 57150 w 1223962"/>
              <a:gd name="csY1" fmla="*/ 490537 h 1019175"/>
              <a:gd name="csX2" fmla="*/ 0 w 1223962"/>
              <a:gd name="csY2" fmla="*/ 0 h 1019175"/>
              <a:gd name="csX3" fmla="*/ 152400 w 1223962"/>
              <a:gd name="csY3" fmla="*/ 85725 h 1019175"/>
              <a:gd name="csX4" fmla="*/ 304800 w 1223962"/>
              <a:gd name="csY4" fmla="*/ 185737 h 1019175"/>
              <a:gd name="csX5" fmla="*/ 423862 w 1223962"/>
              <a:gd name="csY5" fmla="*/ 28575 h 1019175"/>
              <a:gd name="csX6" fmla="*/ 490537 w 1223962"/>
              <a:gd name="csY6" fmla="*/ 14287 h 1019175"/>
              <a:gd name="csX7" fmla="*/ 1223962 w 1223962"/>
              <a:gd name="csY7" fmla="*/ 523875 h 1019175"/>
              <a:gd name="csX8" fmla="*/ 876300 w 1223962"/>
              <a:gd name="csY8" fmla="*/ 1019175 h 1019175"/>
              <a:gd name="csX9" fmla="*/ 809625 w 1223962"/>
              <a:gd name="csY9" fmla="*/ 1019175 h 1019175"/>
              <a:gd name="csX0" fmla="*/ 809625 w 1223962"/>
              <a:gd name="csY0" fmla="*/ 1019175 h 1019175"/>
              <a:gd name="csX1" fmla="*/ 57150 w 1223962"/>
              <a:gd name="csY1" fmla="*/ 490537 h 1019175"/>
              <a:gd name="csX2" fmla="*/ 0 w 1223962"/>
              <a:gd name="csY2" fmla="*/ 0 h 1019175"/>
              <a:gd name="csX3" fmla="*/ 304800 w 1223962"/>
              <a:gd name="csY3" fmla="*/ 185737 h 1019175"/>
              <a:gd name="csX4" fmla="*/ 423862 w 1223962"/>
              <a:gd name="csY4" fmla="*/ 28575 h 1019175"/>
              <a:gd name="csX5" fmla="*/ 490537 w 1223962"/>
              <a:gd name="csY5" fmla="*/ 14287 h 1019175"/>
              <a:gd name="csX6" fmla="*/ 1223962 w 1223962"/>
              <a:gd name="csY6" fmla="*/ 523875 h 1019175"/>
              <a:gd name="csX7" fmla="*/ 876300 w 1223962"/>
              <a:gd name="csY7" fmla="*/ 1019175 h 1019175"/>
              <a:gd name="csX8" fmla="*/ 809625 w 1223962"/>
              <a:gd name="csY8" fmla="*/ 1019175 h 1019175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247650 w 1166812"/>
              <a:gd name="csY2" fmla="*/ 171450 h 1004888"/>
              <a:gd name="csX3" fmla="*/ 366712 w 1166812"/>
              <a:gd name="csY3" fmla="*/ 14288 h 1004888"/>
              <a:gd name="csX4" fmla="*/ 433387 w 1166812"/>
              <a:gd name="csY4" fmla="*/ 0 h 1004888"/>
              <a:gd name="csX5" fmla="*/ 1166812 w 1166812"/>
              <a:gd name="csY5" fmla="*/ 509588 h 1004888"/>
              <a:gd name="csX6" fmla="*/ 819150 w 1166812"/>
              <a:gd name="csY6" fmla="*/ 1004888 h 1004888"/>
              <a:gd name="csX7" fmla="*/ 752475 w 1166812"/>
              <a:gd name="csY7" fmla="*/ 1004888 h 1004888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366712 w 1166812"/>
              <a:gd name="csY2" fmla="*/ 14288 h 1004888"/>
              <a:gd name="csX3" fmla="*/ 433387 w 1166812"/>
              <a:gd name="csY3" fmla="*/ 0 h 1004888"/>
              <a:gd name="csX4" fmla="*/ 1166812 w 1166812"/>
              <a:gd name="csY4" fmla="*/ 509588 h 1004888"/>
              <a:gd name="csX5" fmla="*/ 819150 w 1166812"/>
              <a:gd name="csY5" fmla="*/ 1004888 h 1004888"/>
              <a:gd name="csX6" fmla="*/ 752475 w 1166812"/>
              <a:gd name="csY6" fmla="*/ 1004888 h 1004888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335756 w 1166812"/>
              <a:gd name="csY2" fmla="*/ 107157 h 1004888"/>
              <a:gd name="csX3" fmla="*/ 433387 w 1166812"/>
              <a:gd name="csY3" fmla="*/ 0 h 1004888"/>
              <a:gd name="csX4" fmla="*/ 1166812 w 1166812"/>
              <a:gd name="csY4" fmla="*/ 509588 h 1004888"/>
              <a:gd name="csX5" fmla="*/ 819150 w 1166812"/>
              <a:gd name="csY5" fmla="*/ 1004888 h 1004888"/>
              <a:gd name="csX6" fmla="*/ 752475 w 1166812"/>
              <a:gd name="csY6" fmla="*/ 1004888 h 1004888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428625 w 1166812"/>
              <a:gd name="csY2" fmla="*/ 207170 h 1004888"/>
              <a:gd name="csX3" fmla="*/ 433387 w 1166812"/>
              <a:gd name="csY3" fmla="*/ 0 h 1004888"/>
              <a:gd name="csX4" fmla="*/ 1166812 w 1166812"/>
              <a:gd name="csY4" fmla="*/ 509588 h 1004888"/>
              <a:gd name="csX5" fmla="*/ 819150 w 1166812"/>
              <a:gd name="csY5" fmla="*/ 1004888 h 1004888"/>
              <a:gd name="csX6" fmla="*/ 752475 w 1166812"/>
              <a:gd name="csY6" fmla="*/ 1004888 h 1004888"/>
              <a:gd name="csX0" fmla="*/ 571500 w 985837"/>
              <a:gd name="csY0" fmla="*/ 1004888 h 1004888"/>
              <a:gd name="csX1" fmla="*/ 0 w 985837"/>
              <a:gd name="csY1" fmla="*/ 523875 h 1004888"/>
              <a:gd name="csX2" fmla="*/ 247650 w 985837"/>
              <a:gd name="csY2" fmla="*/ 207170 h 1004888"/>
              <a:gd name="csX3" fmla="*/ 252412 w 985837"/>
              <a:gd name="csY3" fmla="*/ 0 h 1004888"/>
              <a:gd name="csX4" fmla="*/ 985837 w 985837"/>
              <a:gd name="csY4" fmla="*/ 509588 h 1004888"/>
              <a:gd name="csX5" fmla="*/ 638175 w 985837"/>
              <a:gd name="csY5" fmla="*/ 1004888 h 1004888"/>
              <a:gd name="csX6" fmla="*/ 571500 w 985837"/>
              <a:gd name="csY6" fmla="*/ 1004888 h 1004888"/>
              <a:gd name="csX0" fmla="*/ 719137 w 1133474"/>
              <a:gd name="csY0" fmla="*/ 1004888 h 1004888"/>
              <a:gd name="csX1" fmla="*/ 0 w 1133474"/>
              <a:gd name="csY1" fmla="*/ 509588 h 1004888"/>
              <a:gd name="csX2" fmla="*/ 395287 w 1133474"/>
              <a:gd name="csY2" fmla="*/ 207170 h 1004888"/>
              <a:gd name="csX3" fmla="*/ 400049 w 1133474"/>
              <a:gd name="csY3" fmla="*/ 0 h 1004888"/>
              <a:gd name="csX4" fmla="*/ 1133474 w 1133474"/>
              <a:gd name="csY4" fmla="*/ 509588 h 1004888"/>
              <a:gd name="csX5" fmla="*/ 785812 w 1133474"/>
              <a:gd name="csY5" fmla="*/ 1004888 h 1004888"/>
              <a:gd name="csX6" fmla="*/ 719137 w 1133474"/>
              <a:gd name="csY6" fmla="*/ 1004888 h 1004888"/>
              <a:gd name="csX0" fmla="*/ 719137 w 1133474"/>
              <a:gd name="csY0" fmla="*/ 1004888 h 1004888"/>
              <a:gd name="csX1" fmla="*/ 0 w 1133474"/>
              <a:gd name="csY1" fmla="*/ 509588 h 1004888"/>
              <a:gd name="csX2" fmla="*/ 333375 w 1133474"/>
              <a:gd name="csY2" fmla="*/ 21433 h 1004888"/>
              <a:gd name="csX3" fmla="*/ 400049 w 1133474"/>
              <a:gd name="csY3" fmla="*/ 0 h 1004888"/>
              <a:gd name="csX4" fmla="*/ 1133474 w 1133474"/>
              <a:gd name="csY4" fmla="*/ 509588 h 1004888"/>
              <a:gd name="csX5" fmla="*/ 785812 w 1133474"/>
              <a:gd name="csY5" fmla="*/ 1004888 h 1004888"/>
              <a:gd name="csX6" fmla="*/ 719137 w 1133474"/>
              <a:gd name="csY6" fmla="*/ 1004888 h 10048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1133474" h="1004888">
                <a:moveTo>
                  <a:pt x="719137" y="1004888"/>
                </a:moveTo>
                <a:lnTo>
                  <a:pt x="0" y="509588"/>
                </a:lnTo>
                <a:lnTo>
                  <a:pt x="333375" y="21433"/>
                </a:lnTo>
                <a:lnTo>
                  <a:pt x="400049" y="0"/>
                </a:lnTo>
                <a:lnTo>
                  <a:pt x="1133474" y="509588"/>
                </a:lnTo>
                <a:lnTo>
                  <a:pt x="785812" y="1004888"/>
                </a:lnTo>
                <a:lnTo>
                  <a:pt x="719137" y="1004888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A0EFC2A0-36F0-868B-42E1-2015C41E69C7}"/>
              </a:ext>
            </a:extLst>
          </p:cNvPr>
          <p:cNvSpPr/>
          <p:nvPr/>
        </p:nvSpPr>
        <p:spPr>
          <a:xfrm>
            <a:off x="4376236" y="4600623"/>
            <a:ext cx="514350" cy="621507"/>
          </a:xfrm>
          <a:custGeom>
            <a:avLst/>
            <a:gdLst>
              <a:gd name="connsiteX0" fmla="*/ 895350 w 1309687"/>
              <a:gd name="connsiteY0" fmla="*/ 1128713 h 1128713"/>
              <a:gd name="connsiteX1" fmla="*/ 142875 w 1309687"/>
              <a:gd name="connsiteY1" fmla="*/ 600075 h 1128713"/>
              <a:gd name="connsiteX2" fmla="*/ 0 w 1309687"/>
              <a:gd name="connsiteY2" fmla="*/ 290513 h 1128713"/>
              <a:gd name="connsiteX3" fmla="*/ 114300 w 1309687"/>
              <a:gd name="connsiteY3" fmla="*/ 147638 h 1128713"/>
              <a:gd name="connsiteX4" fmla="*/ 85725 w 1309687"/>
              <a:gd name="connsiteY4" fmla="*/ 109538 h 1128713"/>
              <a:gd name="connsiteX5" fmla="*/ 142875 w 1309687"/>
              <a:gd name="connsiteY5" fmla="*/ 33338 h 1128713"/>
              <a:gd name="connsiteX6" fmla="*/ 204787 w 1309687"/>
              <a:gd name="connsiteY6" fmla="*/ 76200 h 1128713"/>
              <a:gd name="connsiteX7" fmla="*/ 276225 w 1309687"/>
              <a:gd name="connsiteY7" fmla="*/ 33338 h 1128713"/>
              <a:gd name="connsiteX8" fmla="*/ 433387 w 1309687"/>
              <a:gd name="connsiteY8" fmla="*/ 28575 h 1128713"/>
              <a:gd name="connsiteX9" fmla="*/ 471487 w 1309687"/>
              <a:gd name="connsiteY9" fmla="*/ 0 h 1128713"/>
              <a:gd name="connsiteX10" fmla="*/ 514350 w 1309687"/>
              <a:gd name="connsiteY10" fmla="*/ 28575 h 1128713"/>
              <a:gd name="connsiteX11" fmla="*/ 442912 w 1309687"/>
              <a:gd name="connsiteY11" fmla="*/ 76200 h 1128713"/>
              <a:gd name="connsiteX12" fmla="*/ 276225 w 1309687"/>
              <a:gd name="connsiteY12" fmla="*/ 85725 h 1128713"/>
              <a:gd name="connsiteX13" fmla="*/ 228600 w 1309687"/>
              <a:gd name="connsiteY13" fmla="*/ 104775 h 1128713"/>
              <a:gd name="connsiteX14" fmla="*/ 238125 w 1309687"/>
              <a:gd name="connsiteY14" fmla="*/ 195263 h 1128713"/>
              <a:gd name="connsiteX15" fmla="*/ 390525 w 1309687"/>
              <a:gd name="connsiteY15" fmla="*/ 295275 h 1128713"/>
              <a:gd name="connsiteX16" fmla="*/ 509587 w 1309687"/>
              <a:gd name="connsiteY16" fmla="*/ 138113 h 1128713"/>
              <a:gd name="connsiteX17" fmla="*/ 576262 w 1309687"/>
              <a:gd name="connsiteY17" fmla="*/ 123825 h 1128713"/>
              <a:gd name="connsiteX18" fmla="*/ 1309687 w 1309687"/>
              <a:gd name="connsiteY18" fmla="*/ 633413 h 1128713"/>
              <a:gd name="connsiteX19" fmla="*/ 962025 w 1309687"/>
              <a:gd name="connsiteY19" fmla="*/ 1128713 h 1128713"/>
              <a:gd name="connsiteX20" fmla="*/ 895350 w 1309687"/>
              <a:gd name="connsiteY20" fmla="*/ 1128713 h 1128713"/>
              <a:gd name="csX0" fmla="*/ 895350 w 1309687"/>
              <a:gd name="csY0" fmla="*/ 1128713 h 1128713"/>
              <a:gd name="csX1" fmla="*/ 142875 w 1309687"/>
              <a:gd name="csY1" fmla="*/ 600075 h 1128713"/>
              <a:gd name="csX2" fmla="*/ 0 w 1309687"/>
              <a:gd name="csY2" fmla="*/ 290513 h 1128713"/>
              <a:gd name="csX3" fmla="*/ 114300 w 1309687"/>
              <a:gd name="csY3" fmla="*/ 147638 h 1128713"/>
              <a:gd name="csX4" fmla="*/ 85725 w 1309687"/>
              <a:gd name="csY4" fmla="*/ 109538 h 1128713"/>
              <a:gd name="csX5" fmla="*/ 142875 w 1309687"/>
              <a:gd name="csY5" fmla="*/ 33338 h 1128713"/>
              <a:gd name="csX6" fmla="*/ 204787 w 1309687"/>
              <a:gd name="csY6" fmla="*/ 76200 h 1128713"/>
              <a:gd name="csX7" fmla="*/ 276225 w 1309687"/>
              <a:gd name="csY7" fmla="*/ 33338 h 1128713"/>
              <a:gd name="csX8" fmla="*/ 433387 w 1309687"/>
              <a:gd name="csY8" fmla="*/ 28575 h 1128713"/>
              <a:gd name="csX9" fmla="*/ 471487 w 1309687"/>
              <a:gd name="csY9" fmla="*/ 0 h 1128713"/>
              <a:gd name="csX10" fmla="*/ 514350 w 1309687"/>
              <a:gd name="csY10" fmla="*/ 28575 h 1128713"/>
              <a:gd name="csX11" fmla="*/ 442912 w 1309687"/>
              <a:gd name="csY11" fmla="*/ 76200 h 1128713"/>
              <a:gd name="csX12" fmla="*/ 276225 w 1309687"/>
              <a:gd name="csY12" fmla="*/ 85725 h 1128713"/>
              <a:gd name="csX13" fmla="*/ 228600 w 1309687"/>
              <a:gd name="csY13" fmla="*/ 104775 h 1128713"/>
              <a:gd name="csX14" fmla="*/ 238125 w 1309687"/>
              <a:gd name="csY14" fmla="*/ 195263 h 1128713"/>
              <a:gd name="csX15" fmla="*/ 390525 w 1309687"/>
              <a:gd name="csY15" fmla="*/ 295275 h 1128713"/>
              <a:gd name="csX16" fmla="*/ 509587 w 1309687"/>
              <a:gd name="csY16" fmla="*/ 138113 h 1128713"/>
              <a:gd name="csX17" fmla="*/ 576262 w 1309687"/>
              <a:gd name="csY17" fmla="*/ 123825 h 1128713"/>
              <a:gd name="csX18" fmla="*/ 1309687 w 1309687"/>
              <a:gd name="csY18" fmla="*/ 633413 h 1128713"/>
              <a:gd name="csX19" fmla="*/ 895350 w 1309687"/>
              <a:gd name="csY19" fmla="*/ 1128713 h 1128713"/>
              <a:gd name="csX0" fmla="*/ 1309687 w 1309687"/>
              <a:gd name="csY0" fmla="*/ 633413 h 633413"/>
              <a:gd name="csX1" fmla="*/ 142875 w 1309687"/>
              <a:gd name="csY1" fmla="*/ 600075 h 633413"/>
              <a:gd name="csX2" fmla="*/ 0 w 1309687"/>
              <a:gd name="csY2" fmla="*/ 290513 h 633413"/>
              <a:gd name="csX3" fmla="*/ 114300 w 1309687"/>
              <a:gd name="csY3" fmla="*/ 147638 h 633413"/>
              <a:gd name="csX4" fmla="*/ 85725 w 1309687"/>
              <a:gd name="csY4" fmla="*/ 109538 h 633413"/>
              <a:gd name="csX5" fmla="*/ 142875 w 1309687"/>
              <a:gd name="csY5" fmla="*/ 33338 h 633413"/>
              <a:gd name="csX6" fmla="*/ 204787 w 1309687"/>
              <a:gd name="csY6" fmla="*/ 76200 h 633413"/>
              <a:gd name="csX7" fmla="*/ 276225 w 1309687"/>
              <a:gd name="csY7" fmla="*/ 33338 h 633413"/>
              <a:gd name="csX8" fmla="*/ 433387 w 1309687"/>
              <a:gd name="csY8" fmla="*/ 28575 h 633413"/>
              <a:gd name="csX9" fmla="*/ 471487 w 1309687"/>
              <a:gd name="csY9" fmla="*/ 0 h 633413"/>
              <a:gd name="csX10" fmla="*/ 514350 w 1309687"/>
              <a:gd name="csY10" fmla="*/ 28575 h 633413"/>
              <a:gd name="csX11" fmla="*/ 442912 w 1309687"/>
              <a:gd name="csY11" fmla="*/ 76200 h 633413"/>
              <a:gd name="csX12" fmla="*/ 276225 w 1309687"/>
              <a:gd name="csY12" fmla="*/ 85725 h 633413"/>
              <a:gd name="csX13" fmla="*/ 228600 w 1309687"/>
              <a:gd name="csY13" fmla="*/ 104775 h 633413"/>
              <a:gd name="csX14" fmla="*/ 238125 w 1309687"/>
              <a:gd name="csY14" fmla="*/ 195263 h 633413"/>
              <a:gd name="csX15" fmla="*/ 390525 w 1309687"/>
              <a:gd name="csY15" fmla="*/ 295275 h 633413"/>
              <a:gd name="csX16" fmla="*/ 509587 w 1309687"/>
              <a:gd name="csY16" fmla="*/ 138113 h 633413"/>
              <a:gd name="csX17" fmla="*/ 576262 w 1309687"/>
              <a:gd name="csY17" fmla="*/ 123825 h 633413"/>
              <a:gd name="csX18" fmla="*/ 1309687 w 1309687"/>
              <a:gd name="csY18" fmla="*/ 633413 h 633413"/>
              <a:gd name="csX0" fmla="*/ 576262 w 576262"/>
              <a:gd name="csY0" fmla="*/ 123825 h 600075"/>
              <a:gd name="csX1" fmla="*/ 142875 w 576262"/>
              <a:gd name="csY1" fmla="*/ 600075 h 600075"/>
              <a:gd name="csX2" fmla="*/ 0 w 576262"/>
              <a:gd name="csY2" fmla="*/ 290513 h 600075"/>
              <a:gd name="csX3" fmla="*/ 114300 w 576262"/>
              <a:gd name="csY3" fmla="*/ 147638 h 600075"/>
              <a:gd name="csX4" fmla="*/ 85725 w 576262"/>
              <a:gd name="csY4" fmla="*/ 109538 h 600075"/>
              <a:gd name="csX5" fmla="*/ 142875 w 576262"/>
              <a:gd name="csY5" fmla="*/ 33338 h 600075"/>
              <a:gd name="csX6" fmla="*/ 204787 w 576262"/>
              <a:gd name="csY6" fmla="*/ 76200 h 600075"/>
              <a:gd name="csX7" fmla="*/ 276225 w 576262"/>
              <a:gd name="csY7" fmla="*/ 33338 h 600075"/>
              <a:gd name="csX8" fmla="*/ 433387 w 576262"/>
              <a:gd name="csY8" fmla="*/ 28575 h 600075"/>
              <a:gd name="csX9" fmla="*/ 471487 w 576262"/>
              <a:gd name="csY9" fmla="*/ 0 h 600075"/>
              <a:gd name="csX10" fmla="*/ 514350 w 576262"/>
              <a:gd name="csY10" fmla="*/ 28575 h 600075"/>
              <a:gd name="csX11" fmla="*/ 442912 w 576262"/>
              <a:gd name="csY11" fmla="*/ 76200 h 600075"/>
              <a:gd name="csX12" fmla="*/ 276225 w 576262"/>
              <a:gd name="csY12" fmla="*/ 85725 h 600075"/>
              <a:gd name="csX13" fmla="*/ 228600 w 576262"/>
              <a:gd name="csY13" fmla="*/ 104775 h 600075"/>
              <a:gd name="csX14" fmla="*/ 238125 w 576262"/>
              <a:gd name="csY14" fmla="*/ 195263 h 600075"/>
              <a:gd name="csX15" fmla="*/ 390525 w 576262"/>
              <a:gd name="csY15" fmla="*/ 295275 h 600075"/>
              <a:gd name="csX16" fmla="*/ 509587 w 576262"/>
              <a:gd name="csY16" fmla="*/ 138113 h 600075"/>
              <a:gd name="csX17" fmla="*/ 576262 w 576262"/>
              <a:gd name="csY17" fmla="*/ 123825 h 600075"/>
              <a:gd name="csX0" fmla="*/ 509587 w 514350"/>
              <a:gd name="csY0" fmla="*/ 138113 h 600075"/>
              <a:gd name="csX1" fmla="*/ 142875 w 514350"/>
              <a:gd name="csY1" fmla="*/ 600075 h 600075"/>
              <a:gd name="csX2" fmla="*/ 0 w 514350"/>
              <a:gd name="csY2" fmla="*/ 290513 h 600075"/>
              <a:gd name="csX3" fmla="*/ 114300 w 514350"/>
              <a:gd name="csY3" fmla="*/ 147638 h 600075"/>
              <a:gd name="csX4" fmla="*/ 85725 w 514350"/>
              <a:gd name="csY4" fmla="*/ 109538 h 600075"/>
              <a:gd name="csX5" fmla="*/ 142875 w 514350"/>
              <a:gd name="csY5" fmla="*/ 33338 h 600075"/>
              <a:gd name="csX6" fmla="*/ 204787 w 514350"/>
              <a:gd name="csY6" fmla="*/ 76200 h 600075"/>
              <a:gd name="csX7" fmla="*/ 276225 w 514350"/>
              <a:gd name="csY7" fmla="*/ 33338 h 600075"/>
              <a:gd name="csX8" fmla="*/ 433387 w 514350"/>
              <a:gd name="csY8" fmla="*/ 28575 h 600075"/>
              <a:gd name="csX9" fmla="*/ 471487 w 514350"/>
              <a:gd name="csY9" fmla="*/ 0 h 600075"/>
              <a:gd name="csX10" fmla="*/ 514350 w 514350"/>
              <a:gd name="csY10" fmla="*/ 28575 h 600075"/>
              <a:gd name="csX11" fmla="*/ 442912 w 514350"/>
              <a:gd name="csY11" fmla="*/ 76200 h 600075"/>
              <a:gd name="csX12" fmla="*/ 276225 w 514350"/>
              <a:gd name="csY12" fmla="*/ 85725 h 600075"/>
              <a:gd name="csX13" fmla="*/ 228600 w 514350"/>
              <a:gd name="csY13" fmla="*/ 104775 h 600075"/>
              <a:gd name="csX14" fmla="*/ 238125 w 514350"/>
              <a:gd name="csY14" fmla="*/ 195263 h 600075"/>
              <a:gd name="csX15" fmla="*/ 390525 w 514350"/>
              <a:gd name="csY15" fmla="*/ 295275 h 600075"/>
              <a:gd name="csX16" fmla="*/ 509587 w 514350"/>
              <a:gd name="csY16" fmla="*/ 138113 h 600075"/>
              <a:gd name="csX0" fmla="*/ 390525 w 514350"/>
              <a:gd name="csY0" fmla="*/ 295275 h 600075"/>
              <a:gd name="csX1" fmla="*/ 142875 w 514350"/>
              <a:gd name="csY1" fmla="*/ 600075 h 600075"/>
              <a:gd name="csX2" fmla="*/ 0 w 514350"/>
              <a:gd name="csY2" fmla="*/ 290513 h 600075"/>
              <a:gd name="csX3" fmla="*/ 114300 w 514350"/>
              <a:gd name="csY3" fmla="*/ 147638 h 600075"/>
              <a:gd name="csX4" fmla="*/ 85725 w 514350"/>
              <a:gd name="csY4" fmla="*/ 109538 h 600075"/>
              <a:gd name="csX5" fmla="*/ 142875 w 514350"/>
              <a:gd name="csY5" fmla="*/ 33338 h 600075"/>
              <a:gd name="csX6" fmla="*/ 204787 w 514350"/>
              <a:gd name="csY6" fmla="*/ 76200 h 600075"/>
              <a:gd name="csX7" fmla="*/ 276225 w 514350"/>
              <a:gd name="csY7" fmla="*/ 33338 h 600075"/>
              <a:gd name="csX8" fmla="*/ 433387 w 514350"/>
              <a:gd name="csY8" fmla="*/ 28575 h 600075"/>
              <a:gd name="csX9" fmla="*/ 471487 w 514350"/>
              <a:gd name="csY9" fmla="*/ 0 h 600075"/>
              <a:gd name="csX10" fmla="*/ 514350 w 514350"/>
              <a:gd name="csY10" fmla="*/ 28575 h 600075"/>
              <a:gd name="csX11" fmla="*/ 442912 w 514350"/>
              <a:gd name="csY11" fmla="*/ 76200 h 600075"/>
              <a:gd name="csX12" fmla="*/ 276225 w 514350"/>
              <a:gd name="csY12" fmla="*/ 85725 h 600075"/>
              <a:gd name="csX13" fmla="*/ 228600 w 514350"/>
              <a:gd name="csY13" fmla="*/ 104775 h 600075"/>
              <a:gd name="csX14" fmla="*/ 238125 w 514350"/>
              <a:gd name="csY14" fmla="*/ 195263 h 600075"/>
              <a:gd name="csX15" fmla="*/ 390525 w 514350"/>
              <a:gd name="csY15" fmla="*/ 295275 h 600075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0 w 514350"/>
              <a:gd name="csY2" fmla="*/ 290513 h 621507"/>
              <a:gd name="csX3" fmla="*/ 114300 w 514350"/>
              <a:gd name="csY3" fmla="*/ 147638 h 621507"/>
              <a:gd name="csX4" fmla="*/ 85725 w 514350"/>
              <a:gd name="csY4" fmla="*/ 109538 h 621507"/>
              <a:gd name="csX5" fmla="*/ 142875 w 514350"/>
              <a:gd name="csY5" fmla="*/ 33338 h 621507"/>
              <a:gd name="csX6" fmla="*/ 204787 w 514350"/>
              <a:gd name="csY6" fmla="*/ 76200 h 621507"/>
              <a:gd name="csX7" fmla="*/ 276225 w 514350"/>
              <a:gd name="csY7" fmla="*/ 33338 h 621507"/>
              <a:gd name="csX8" fmla="*/ 433387 w 514350"/>
              <a:gd name="csY8" fmla="*/ 28575 h 621507"/>
              <a:gd name="csX9" fmla="*/ 471487 w 514350"/>
              <a:gd name="csY9" fmla="*/ 0 h 621507"/>
              <a:gd name="csX10" fmla="*/ 514350 w 514350"/>
              <a:gd name="csY10" fmla="*/ 28575 h 621507"/>
              <a:gd name="csX11" fmla="*/ 442912 w 514350"/>
              <a:gd name="csY11" fmla="*/ 76200 h 621507"/>
              <a:gd name="csX12" fmla="*/ 276225 w 514350"/>
              <a:gd name="csY12" fmla="*/ 85725 h 621507"/>
              <a:gd name="csX13" fmla="*/ 228600 w 514350"/>
              <a:gd name="csY13" fmla="*/ 104775 h 621507"/>
              <a:gd name="csX14" fmla="*/ 238125 w 514350"/>
              <a:gd name="csY14" fmla="*/ 195263 h 621507"/>
              <a:gd name="csX15" fmla="*/ 390525 w 514350"/>
              <a:gd name="csY15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43377 w 514350"/>
              <a:gd name="csY2" fmla="*/ 583358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85725 w 514350"/>
              <a:gd name="csY5" fmla="*/ 109538 h 621507"/>
              <a:gd name="csX6" fmla="*/ 142875 w 514350"/>
              <a:gd name="csY6" fmla="*/ 33338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85725 w 514350"/>
              <a:gd name="csY5" fmla="*/ 109538 h 621507"/>
              <a:gd name="csX6" fmla="*/ 142875 w 514350"/>
              <a:gd name="csY6" fmla="*/ 33338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42875 w 514350"/>
              <a:gd name="csY6" fmla="*/ 33338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9549 w 514350"/>
              <a:gd name="csY7" fmla="*/ 69056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9549 w 514350"/>
              <a:gd name="csY7" fmla="*/ 69056 h 621507"/>
              <a:gd name="csX8" fmla="*/ 257175 w 514350"/>
              <a:gd name="csY8" fmla="*/ 23813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09538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9549 w 514350"/>
              <a:gd name="csY7" fmla="*/ 69056 h 621507"/>
              <a:gd name="csX8" fmla="*/ 257175 w 514350"/>
              <a:gd name="csY8" fmla="*/ 23813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14350" h="621507">
                <a:moveTo>
                  <a:pt x="390525" y="295275"/>
                </a:moveTo>
                <a:lnTo>
                  <a:pt x="161925" y="621507"/>
                </a:lnTo>
                <a:lnTo>
                  <a:pt x="133852" y="590502"/>
                </a:lnTo>
                <a:lnTo>
                  <a:pt x="0" y="290513"/>
                </a:lnTo>
                <a:lnTo>
                  <a:pt x="109538" y="147638"/>
                </a:lnTo>
                <a:lnTo>
                  <a:pt x="73819" y="119063"/>
                </a:lnTo>
                <a:lnTo>
                  <a:pt x="135731" y="30957"/>
                </a:lnTo>
                <a:lnTo>
                  <a:pt x="209549" y="69056"/>
                </a:lnTo>
                <a:lnTo>
                  <a:pt x="257175" y="23813"/>
                </a:lnTo>
                <a:lnTo>
                  <a:pt x="433387" y="28575"/>
                </a:lnTo>
                <a:lnTo>
                  <a:pt x="471487" y="0"/>
                </a:lnTo>
                <a:lnTo>
                  <a:pt x="514350" y="28575"/>
                </a:lnTo>
                <a:lnTo>
                  <a:pt x="442912" y="76200"/>
                </a:lnTo>
                <a:lnTo>
                  <a:pt x="276225" y="85725"/>
                </a:lnTo>
                <a:lnTo>
                  <a:pt x="228600" y="104775"/>
                </a:lnTo>
                <a:lnTo>
                  <a:pt x="238125" y="195263"/>
                </a:lnTo>
                <a:lnTo>
                  <a:pt x="390525" y="29527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E17DC0E2-E765-C71F-4E9E-CF0E1C8350B0}"/>
              </a:ext>
            </a:extLst>
          </p:cNvPr>
          <p:cNvGrpSpPr/>
          <p:nvPr/>
        </p:nvGrpSpPr>
        <p:grpSpPr>
          <a:xfrm>
            <a:off x="6281762" y="2286674"/>
            <a:ext cx="120097" cy="120097"/>
            <a:chOff x="5657850" y="2714625"/>
            <a:chExt cx="438150" cy="438150"/>
          </a:xfrm>
        </p:grpSpPr>
        <p:sp>
          <p:nvSpPr>
            <p:cNvPr id="47" name="楕円 46">
              <a:extLst>
                <a:ext uri="{FF2B5EF4-FFF2-40B4-BE49-F238E27FC236}">
                  <a16:creationId xmlns:a16="http://schemas.microsoft.com/office/drawing/2014/main" id="{4AF3F3BB-11E1-1FED-1B16-DB2514C9F1A4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F12563A3-2A8C-02E2-7EAF-8A9A1DF09CC5}"/>
                </a:ext>
              </a:extLst>
            </p:cNvPr>
            <p:cNvCxnSpPr>
              <a:stCxn id="47" idx="1"/>
              <a:endCxn id="47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E21B2818-E575-2E34-EB36-85215BB00A52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AD8C29C7-0220-DB4F-9FFF-66530F9083ED}"/>
              </a:ext>
            </a:extLst>
          </p:cNvPr>
          <p:cNvSpPr/>
          <p:nvPr/>
        </p:nvSpPr>
        <p:spPr>
          <a:xfrm>
            <a:off x="6496051" y="1495425"/>
            <a:ext cx="898525" cy="1044575"/>
          </a:xfrm>
          <a:custGeom>
            <a:avLst/>
            <a:gdLst>
              <a:gd name="connsiteX0" fmla="*/ 971550 w 1949450"/>
              <a:gd name="connsiteY0" fmla="*/ 31750 h 1476375"/>
              <a:gd name="connsiteX1" fmla="*/ 971550 w 1949450"/>
              <a:gd name="connsiteY1" fmla="*/ 333375 h 1476375"/>
              <a:gd name="connsiteX2" fmla="*/ 1060450 w 1949450"/>
              <a:gd name="connsiteY2" fmla="*/ 415925 h 1476375"/>
              <a:gd name="connsiteX3" fmla="*/ 1162050 w 1949450"/>
              <a:gd name="connsiteY3" fmla="*/ 434975 h 1476375"/>
              <a:gd name="connsiteX4" fmla="*/ 1216025 w 1949450"/>
              <a:gd name="connsiteY4" fmla="*/ 476250 h 1476375"/>
              <a:gd name="connsiteX5" fmla="*/ 1533525 w 1949450"/>
              <a:gd name="connsiteY5" fmla="*/ 930275 h 1476375"/>
              <a:gd name="connsiteX6" fmla="*/ 1584325 w 1949450"/>
              <a:gd name="connsiteY6" fmla="*/ 901700 h 1476375"/>
              <a:gd name="connsiteX7" fmla="*/ 1603375 w 1949450"/>
              <a:gd name="connsiteY7" fmla="*/ 904875 h 1476375"/>
              <a:gd name="connsiteX8" fmla="*/ 1682750 w 1949450"/>
              <a:gd name="connsiteY8" fmla="*/ 971550 h 1476375"/>
              <a:gd name="connsiteX9" fmla="*/ 1743075 w 1949450"/>
              <a:gd name="connsiteY9" fmla="*/ 981075 h 1476375"/>
              <a:gd name="connsiteX10" fmla="*/ 1749425 w 1949450"/>
              <a:gd name="connsiteY10" fmla="*/ 1025525 h 1476375"/>
              <a:gd name="connsiteX11" fmla="*/ 1784350 w 1949450"/>
              <a:gd name="connsiteY11" fmla="*/ 1060450 h 1476375"/>
              <a:gd name="connsiteX12" fmla="*/ 1790700 w 1949450"/>
              <a:gd name="connsiteY12" fmla="*/ 1152525 h 1476375"/>
              <a:gd name="connsiteX13" fmla="*/ 1768475 w 1949450"/>
              <a:gd name="connsiteY13" fmla="*/ 1266825 h 1476375"/>
              <a:gd name="connsiteX14" fmla="*/ 1889125 w 1949450"/>
              <a:gd name="connsiteY14" fmla="*/ 1358900 h 1476375"/>
              <a:gd name="connsiteX15" fmla="*/ 1949450 w 1949450"/>
              <a:gd name="connsiteY15" fmla="*/ 1362075 h 1476375"/>
              <a:gd name="connsiteX16" fmla="*/ 1946275 w 1949450"/>
              <a:gd name="connsiteY16" fmla="*/ 1476375 h 1476375"/>
              <a:gd name="connsiteX17" fmla="*/ 1587500 w 1949450"/>
              <a:gd name="connsiteY17" fmla="*/ 1403350 h 1476375"/>
              <a:gd name="connsiteX18" fmla="*/ 831850 w 1949450"/>
              <a:gd name="connsiteY18" fmla="*/ 1295400 h 1476375"/>
              <a:gd name="connsiteX19" fmla="*/ 117475 w 1949450"/>
              <a:gd name="connsiteY19" fmla="*/ 1085850 h 1476375"/>
              <a:gd name="connsiteX20" fmla="*/ 231775 w 1949450"/>
              <a:gd name="connsiteY20" fmla="*/ 447675 h 1476375"/>
              <a:gd name="connsiteX21" fmla="*/ 0 w 1949450"/>
              <a:gd name="connsiteY21" fmla="*/ 406400 h 1476375"/>
              <a:gd name="connsiteX22" fmla="*/ 161925 w 1949450"/>
              <a:gd name="connsiteY22" fmla="*/ 241300 h 1476375"/>
              <a:gd name="connsiteX23" fmla="*/ 523875 w 1949450"/>
              <a:gd name="connsiteY23" fmla="*/ 234950 h 1476375"/>
              <a:gd name="connsiteX24" fmla="*/ 590550 w 1949450"/>
              <a:gd name="connsiteY24" fmla="*/ 209550 h 1476375"/>
              <a:gd name="connsiteX25" fmla="*/ 650875 w 1949450"/>
              <a:gd name="connsiteY25" fmla="*/ 165100 h 1476375"/>
              <a:gd name="connsiteX26" fmla="*/ 781050 w 1949450"/>
              <a:gd name="connsiteY26" fmla="*/ 22225 h 1476375"/>
              <a:gd name="connsiteX27" fmla="*/ 844550 w 1949450"/>
              <a:gd name="connsiteY27" fmla="*/ 0 h 1476375"/>
              <a:gd name="connsiteX28" fmla="*/ 971550 w 1949450"/>
              <a:gd name="connsiteY28" fmla="*/ 31750 h 1476375"/>
              <a:gd name="csX0" fmla="*/ 854075 w 1831975"/>
              <a:gd name="csY0" fmla="*/ 31750 h 1476375"/>
              <a:gd name="csX1" fmla="*/ 854075 w 1831975"/>
              <a:gd name="csY1" fmla="*/ 333375 h 1476375"/>
              <a:gd name="csX2" fmla="*/ 942975 w 1831975"/>
              <a:gd name="csY2" fmla="*/ 415925 h 1476375"/>
              <a:gd name="csX3" fmla="*/ 1044575 w 1831975"/>
              <a:gd name="csY3" fmla="*/ 434975 h 1476375"/>
              <a:gd name="csX4" fmla="*/ 1098550 w 1831975"/>
              <a:gd name="csY4" fmla="*/ 476250 h 1476375"/>
              <a:gd name="csX5" fmla="*/ 1416050 w 1831975"/>
              <a:gd name="csY5" fmla="*/ 930275 h 1476375"/>
              <a:gd name="csX6" fmla="*/ 1466850 w 1831975"/>
              <a:gd name="csY6" fmla="*/ 901700 h 1476375"/>
              <a:gd name="csX7" fmla="*/ 1485900 w 1831975"/>
              <a:gd name="csY7" fmla="*/ 904875 h 1476375"/>
              <a:gd name="csX8" fmla="*/ 1565275 w 1831975"/>
              <a:gd name="csY8" fmla="*/ 971550 h 1476375"/>
              <a:gd name="csX9" fmla="*/ 1625600 w 1831975"/>
              <a:gd name="csY9" fmla="*/ 981075 h 1476375"/>
              <a:gd name="csX10" fmla="*/ 1631950 w 1831975"/>
              <a:gd name="csY10" fmla="*/ 1025525 h 1476375"/>
              <a:gd name="csX11" fmla="*/ 1666875 w 1831975"/>
              <a:gd name="csY11" fmla="*/ 1060450 h 1476375"/>
              <a:gd name="csX12" fmla="*/ 1673225 w 1831975"/>
              <a:gd name="csY12" fmla="*/ 1152525 h 1476375"/>
              <a:gd name="csX13" fmla="*/ 1651000 w 1831975"/>
              <a:gd name="csY13" fmla="*/ 1266825 h 1476375"/>
              <a:gd name="csX14" fmla="*/ 1771650 w 1831975"/>
              <a:gd name="csY14" fmla="*/ 1358900 h 1476375"/>
              <a:gd name="csX15" fmla="*/ 1831975 w 1831975"/>
              <a:gd name="csY15" fmla="*/ 1362075 h 1476375"/>
              <a:gd name="csX16" fmla="*/ 1828800 w 1831975"/>
              <a:gd name="csY16" fmla="*/ 1476375 h 1476375"/>
              <a:gd name="csX17" fmla="*/ 1470025 w 1831975"/>
              <a:gd name="csY17" fmla="*/ 1403350 h 1476375"/>
              <a:gd name="csX18" fmla="*/ 714375 w 1831975"/>
              <a:gd name="csY18" fmla="*/ 1295400 h 1476375"/>
              <a:gd name="csX19" fmla="*/ 0 w 1831975"/>
              <a:gd name="csY19" fmla="*/ 1085850 h 1476375"/>
              <a:gd name="csX20" fmla="*/ 114300 w 1831975"/>
              <a:gd name="csY20" fmla="*/ 447675 h 1476375"/>
              <a:gd name="csX21" fmla="*/ 44450 w 1831975"/>
              <a:gd name="csY21" fmla="*/ 241300 h 1476375"/>
              <a:gd name="csX22" fmla="*/ 406400 w 1831975"/>
              <a:gd name="csY22" fmla="*/ 234950 h 1476375"/>
              <a:gd name="csX23" fmla="*/ 473075 w 1831975"/>
              <a:gd name="csY23" fmla="*/ 209550 h 1476375"/>
              <a:gd name="csX24" fmla="*/ 533400 w 1831975"/>
              <a:gd name="csY24" fmla="*/ 165100 h 1476375"/>
              <a:gd name="csX25" fmla="*/ 663575 w 1831975"/>
              <a:gd name="csY25" fmla="*/ 22225 h 1476375"/>
              <a:gd name="csX26" fmla="*/ 727075 w 1831975"/>
              <a:gd name="csY26" fmla="*/ 0 h 1476375"/>
              <a:gd name="csX27" fmla="*/ 854075 w 1831975"/>
              <a:gd name="csY27" fmla="*/ 31750 h 1476375"/>
              <a:gd name="csX0" fmla="*/ 69850 w 1787525"/>
              <a:gd name="csY0" fmla="*/ 447675 h 1476375"/>
              <a:gd name="csX1" fmla="*/ 0 w 1787525"/>
              <a:gd name="csY1" fmla="*/ 241300 h 1476375"/>
              <a:gd name="csX2" fmla="*/ 361950 w 1787525"/>
              <a:gd name="csY2" fmla="*/ 234950 h 1476375"/>
              <a:gd name="csX3" fmla="*/ 428625 w 1787525"/>
              <a:gd name="csY3" fmla="*/ 209550 h 1476375"/>
              <a:gd name="csX4" fmla="*/ 488950 w 1787525"/>
              <a:gd name="csY4" fmla="*/ 165100 h 1476375"/>
              <a:gd name="csX5" fmla="*/ 619125 w 1787525"/>
              <a:gd name="csY5" fmla="*/ 22225 h 1476375"/>
              <a:gd name="csX6" fmla="*/ 682625 w 1787525"/>
              <a:gd name="csY6" fmla="*/ 0 h 1476375"/>
              <a:gd name="csX7" fmla="*/ 809625 w 1787525"/>
              <a:gd name="csY7" fmla="*/ 31750 h 1476375"/>
              <a:gd name="csX8" fmla="*/ 809625 w 1787525"/>
              <a:gd name="csY8" fmla="*/ 333375 h 1476375"/>
              <a:gd name="csX9" fmla="*/ 898525 w 1787525"/>
              <a:gd name="csY9" fmla="*/ 415925 h 1476375"/>
              <a:gd name="csX10" fmla="*/ 1000125 w 1787525"/>
              <a:gd name="csY10" fmla="*/ 434975 h 1476375"/>
              <a:gd name="csX11" fmla="*/ 1054100 w 1787525"/>
              <a:gd name="csY11" fmla="*/ 476250 h 1476375"/>
              <a:gd name="csX12" fmla="*/ 1371600 w 1787525"/>
              <a:gd name="csY12" fmla="*/ 930275 h 1476375"/>
              <a:gd name="csX13" fmla="*/ 1422400 w 1787525"/>
              <a:gd name="csY13" fmla="*/ 901700 h 1476375"/>
              <a:gd name="csX14" fmla="*/ 1441450 w 1787525"/>
              <a:gd name="csY14" fmla="*/ 904875 h 1476375"/>
              <a:gd name="csX15" fmla="*/ 1520825 w 1787525"/>
              <a:gd name="csY15" fmla="*/ 971550 h 1476375"/>
              <a:gd name="csX16" fmla="*/ 1581150 w 1787525"/>
              <a:gd name="csY16" fmla="*/ 981075 h 1476375"/>
              <a:gd name="csX17" fmla="*/ 1587500 w 1787525"/>
              <a:gd name="csY17" fmla="*/ 1025525 h 1476375"/>
              <a:gd name="csX18" fmla="*/ 1622425 w 1787525"/>
              <a:gd name="csY18" fmla="*/ 1060450 h 1476375"/>
              <a:gd name="csX19" fmla="*/ 1628775 w 1787525"/>
              <a:gd name="csY19" fmla="*/ 1152525 h 1476375"/>
              <a:gd name="csX20" fmla="*/ 1606550 w 1787525"/>
              <a:gd name="csY20" fmla="*/ 1266825 h 1476375"/>
              <a:gd name="csX21" fmla="*/ 1727200 w 1787525"/>
              <a:gd name="csY21" fmla="*/ 1358900 h 1476375"/>
              <a:gd name="csX22" fmla="*/ 1787525 w 1787525"/>
              <a:gd name="csY22" fmla="*/ 1362075 h 1476375"/>
              <a:gd name="csX23" fmla="*/ 1784350 w 1787525"/>
              <a:gd name="csY23" fmla="*/ 1476375 h 1476375"/>
              <a:gd name="csX24" fmla="*/ 1425575 w 1787525"/>
              <a:gd name="csY24" fmla="*/ 1403350 h 1476375"/>
              <a:gd name="csX25" fmla="*/ 669925 w 1787525"/>
              <a:gd name="csY25" fmla="*/ 1295400 h 1476375"/>
              <a:gd name="csX26" fmla="*/ 46990 w 1787525"/>
              <a:gd name="csY26" fmla="*/ 1177290 h 1476375"/>
              <a:gd name="csX0" fmla="*/ 69850 w 1787525"/>
              <a:gd name="csY0" fmla="*/ 447675 h 1476375"/>
              <a:gd name="csX1" fmla="*/ 0 w 1787525"/>
              <a:gd name="csY1" fmla="*/ 241300 h 1476375"/>
              <a:gd name="csX2" fmla="*/ 361950 w 1787525"/>
              <a:gd name="csY2" fmla="*/ 234950 h 1476375"/>
              <a:gd name="csX3" fmla="*/ 428625 w 1787525"/>
              <a:gd name="csY3" fmla="*/ 209550 h 1476375"/>
              <a:gd name="csX4" fmla="*/ 488950 w 1787525"/>
              <a:gd name="csY4" fmla="*/ 165100 h 1476375"/>
              <a:gd name="csX5" fmla="*/ 619125 w 1787525"/>
              <a:gd name="csY5" fmla="*/ 22225 h 1476375"/>
              <a:gd name="csX6" fmla="*/ 682625 w 1787525"/>
              <a:gd name="csY6" fmla="*/ 0 h 1476375"/>
              <a:gd name="csX7" fmla="*/ 809625 w 1787525"/>
              <a:gd name="csY7" fmla="*/ 31750 h 1476375"/>
              <a:gd name="csX8" fmla="*/ 809625 w 1787525"/>
              <a:gd name="csY8" fmla="*/ 333375 h 1476375"/>
              <a:gd name="csX9" fmla="*/ 898525 w 1787525"/>
              <a:gd name="csY9" fmla="*/ 415925 h 1476375"/>
              <a:gd name="csX10" fmla="*/ 1000125 w 1787525"/>
              <a:gd name="csY10" fmla="*/ 434975 h 1476375"/>
              <a:gd name="csX11" fmla="*/ 1054100 w 1787525"/>
              <a:gd name="csY11" fmla="*/ 476250 h 1476375"/>
              <a:gd name="csX12" fmla="*/ 1371600 w 1787525"/>
              <a:gd name="csY12" fmla="*/ 930275 h 1476375"/>
              <a:gd name="csX13" fmla="*/ 1422400 w 1787525"/>
              <a:gd name="csY13" fmla="*/ 901700 h 1476375"/>
              <a:gd name="csX14" fmla="*/ 1441450 w 1787525"/>
              <a:gd name="csY14" fmla="*/ 904875 h 1476375"/>
              <a:gd name="csX15" fmla="*/ 1520825 w 1787525"/>
              <a:gd name="csY15" fmla="*/ 971550 h 1476375"/>
              <a:gd name="csX16" fmla="*/ 1581150 w 1787525"/>
              <a:gd name="csY16" fmla="*/ 981075 h 1476375"/>
              <a:gd name="csX17" fmla="*/ 1587500 w 1787525"/>
              <a:gd name="csY17" fmla="*/ 1025525 h 1476375"/>
              <a:gd name="csX18" fmla="*/ 1622425 w 1787525"/>
              <a:gd name="csY18" fmla="*/ 1060450 h 1476375"/>
              <a:gd name="csX19" fmla="*/ 1628775 w 1787525"/>
              <a:gd name="csY19" fmla="*/ 1152525 h 1476375"/>
              <a:gd name="csX20" fmla="*/ 1606550 w 1787525"/>
              <a:gd name="csY20" fmla="*/ 1266825 h 1476375"/>
              <a:gd name="csX21" fmla="*/ 1727200 w 1787525"/>
              <a:gd name="csY21" fmla="*/ 1358900 h 1476375"/>
              <a:gd name="csX22" fmla="*/ 1787525 w 1787525"/>
              <a:gd name="csY22" fmla="*/ 1362075 h 1476375"/>
              <a:gd name="csX23" fmla="*/ 1784350 w 1787525"/>
              <a:gd name="csY23" fmla="*/ 1476375 h 1476375"/>
              <a:gd name="csX24" fmla="*/ 1425575 w 1787525"/>
              <a:gd name="csY24" fmla="*/ 1403350 h 1476375"/>
              <a:gd name="csX25" fmla="*/ 669925 w 1787525"/>
              <a:gd name="csY25" fmla="*/ 1295400 h 1476375"/>
              <a:gd name="csX0" fmla="*/ 0 w 1787525"/>
              <a:gd name="csY0" fmla="*/ 241300 h 1476375"/>
              <a:gd name="csX1" fmla="*/ 361950 w 1787525"/>
              <a:gd name="csY1" fmla="*/ 234950 h 1476375"/>
              <a:gd name="csX2" fmla="*/ 428625 w 1787525"/>
              <a:gd name="csY2" fmla="*/ 209550 h 1476375"/>
              <a:gd name="csX3" fmla="*/ 488950 w 1787525"/>
              <a:gd name="csY3" fmla="*/ 165100 h 1476375"/>
              <a:gd name="csX4" fmla="*/ 619125 w 1787525"/>
              <a:gd name="csY4" fmla="*/ 22225 h 1476375"/>
              <a:gd name="csX5" fmla="*/ 682625 w 1787525"/>
              <a:gd name="csY5" fmla="*/ 0 h 1476375"/>
              <a:gd name="csX6" fmla="*/ 809625 w 1787525"/>
              <a:gd name="csY6" fmla="*/ 31750 h 1476375"/>
              <a:gd name="csX7" fmla="*/ 809625 w 1787525"/>
              <a:gd name="csY7" fmla="*/ 333375 h 1476375"/>
              <a:gd name="csX8" fmla="*/ 898525 w 1787525"/>
              <a:gd name="csY8" fmla="*/ 415925 h 1476375"/>
              <a:gd name="csX9" fmla="*/ 1000125 w 1787525"/>
              <a:gd name="csY9" fmla="*/ 434975 h 1476375"/>
              <a:gd name="csX10" fmla="*/ 1054100 w 1787525"/>
              <a:gd name="csY10" fmla="*/ 476250 h 1476375"/>
              <a:gd name="csX11" fmla="*/ 1371600 w 1787525"/>
              <a:gd name="csY11" fmla="*/ 930275 h 1476375"/>
              <a:gd name="csX12" fmla="*/ 1422400 w 1787525"/>
              <a:gd name="csY12" fmla="*/ 901700 h 1476375"/>
              <a:gd name="csX13" fmla="*/ 1441450 w 1787525"/>
              <a:gd name="csY13" fmla="*/ 904875 h 1476375"/>
              <a:gd name="csX14" fmla="*/ 1520825 w 1787525"/>
              <a:gd name="csY14" fmla="*/ 971550 h 1476375"/>
              <a:gd name="csX15" fmla="*/ 1581150 w 1787525"/>
              <a:gd name="csY15" fmla="*/ 981075 h 1476375"/>
              <a:gd name="csX16" fmla="*/ 1587500 w 1787525"/>
              <a:gd name="csY16" fmla="*/ 1025525 h 1476375"/>
              <a:gd name="csX17" fmla="*/ 1622425 w 1787525"/>
              <a:gd name="csY17" fmla="*/ 1060450 h 1476375"/>
              <a:gd name="csX18" fmla="*/ 1628775 w 1787525"/>
              <a:gd name="csY18" fmla="*/ 1152525 h 1476375"/>
              <a:gd name="csX19" fmla="*/ 1606550 w 1787525"/>
              <a:gd name="csY19" fmla="*/ 1266825 h 1476375"/>
              <a:gd name="csX20" fmla="*/ 1727200 w 1787525"/>
              <a:gd name="csY20" fmla="*/ 1358900 h 1476375"/>
              <a:gd name="csX21" fmla="*/ 1787525 w 1787525"/>
              <a:gd name="csY21" fmla="*/ 1362075 h 1476375"/>
              <a:gd name="csX22" fmla="*/ 1784350 w 1787525"/>
              <a:gd name="csY22" fmla="*/ 1476375 h 1476375"/>
              <a:gd name="csX23" fmla="*/ 1425575 w 1787525"/>
              <a:gd name="csY23" fmla="*/ 1403350 h 1476375"/>
              <a:gd name="csX24" fmla="*/ 669925 w 1787525"/>
              <a:gd name="csY24" fmla="*/ 1295400 h 1476375"/>
              <a:gd name="csX0" fmla="*/ 0 w 1425575"/>
              <a:gd name="csY0" fmla="*/ 234950 h 1476375"/>
              <a:gd name="csX1" fmla="*/ 66675 w 1425575"/>
              <a:gd name="csY1" fmla="*/ 209550 h 1476375"/>
              <a:gd name="csX2" fmla="*/ 127000 w 1425575"/>
              <a:gd name="csY2" fmla="*/ 165100 h 1476375"/>
              <a:gd name="csX3" fmla="*/ 257175 w 1425575"/>
              <a:gd name="csY3" fmla="*/ 22225 h 1476375"/>
              <a:gd name="csX4" fmla="*/ 320675 w 1425575"/>
              <a:gd name="csY4" fmla="*/ 0 h 1476375"/>
              <a:gd name="csX5" fmla="*/ 447675 w 1425575"/>
              <a:gd name="csY5" fmla="*/ 31750 h 1476375"/>
              <a:gd name="csX6" fmla="*/ 447675 w 1425575"/>
              <a:gd name="csY6" fmla="*/ 333375 h 1476375"/>
              <a:gd name="csX7" fmla="*/ 536575 w 1425575"/>
              <a:gd name="csY7" fmla="*/ 415925 h 1476375"/>
              <a:gd name="csX8" fmla="*/ 638175 w 1425575"/>
              <a:gd name="csY8" fmla="*/ 434975 h 1476375"/>
              <a:gd name="csX9" fmla="*/ 692150 w 1425575"/>
              <a:gd name="csY9" fmla="*/ 476250 h 1476375"/>
              <a:gd name="csX10" fmla="*/ 1009650 w 1425575"/>
              <a:gd name="csY10" fmla="*/ 930275 h 1476375"/>
              <a:gd name="csX11" fmla="*/ 1060450 w 1425575"/>
              <a:gd name="csY11" fmla="*/ 901700 h 1476375"/>
              <a:gd name="csX12" fmla="*/ 1079500 w 1425575"/>
              <a:gd name="csY12" fmla="*/ 904875 h 1476375"/>
              <a:gd name="csX13" fmla="*/ 1158875 w 1425575"/>
              <a:gd name="csY13" fmla="*/ 971550 h 1476375"/>
              <a:gd name="csX14" fmla="*/ 1219200 w 1425575"/>
              <a:gd name="csY14" fmla="*/ 981075 h 1476375"/>
              <a:gd name="csX15" fmla="*/ 1225550 w 1425575"/>
              <a:gd name="csY15" fmla="*/ 1025525 h 1476375"/>
              <a:gd name="csX16" fmla="*/ 1260475 w 1425575"/>
              <a:gd name="csY16" fmla="*/ 1060450 h 1476375"/>
              <a:gd name="csX17" fmla="*/ 1266825 w 1425575"/>
              <a:gd name="csY17" fmla="*/ 1152525 h 1476375"/>
              <a:gd name="csX18" fmla="*/ 1244600 w 1425575"/>
              <a:gd name="csY18" fmla="*/ 1266825 h 1476375"/>
              <a:gd name="csX19" fmla="*/ 1365250 w 1425575"/>
              <a:gd name="csY19" fmla="*/ 1358900 h 1476375"/>
              <a:gd name="csX20" fmla="*/ 1425575 w 1425575"/>
              <a:gd name="csY20" fmla="*/ 1362075 h 1476375"/>
              <a:gd name="csX21" fmla="*/ 1422400 w 1425575"/>
              <a:gd name="csY21" fmla="*/ 1476375 h 1476375"/>
              <a:gd name="csX22" fmla="*/ 1063625 w 1425575"/>
              <a:gd name="csY22" fmla="*/ 1403350 h 1476375"/>
              <a:gd name="csX23" fmla="*/ 307975 w 1425575"/>
              <a:gd name="csY23" fmla="*/ 1295400 h 1476375"/>
              <a:gd name="csX0" fmla="*/ 0 w 1425575"/>
              <a:gd name="csY0" fmla="*/ 234950 h 1476375"/>
              <a:gd name="csX1" fmla="*/ 127000 w 1425575"/>
              <a:gd name="csY1" fmla="*/ 165100 h 1476375"/>
              <a:gd name="csX2" fmla="*/ 257175 w 1425575"/>
              <a:gd name="csY2" fmla="*/ 22225 h 1476375"/>
              <a:gd name="csX3" fmla="*/ 320675 w 1425575"/>
              <a:gd name="csY3" fmla="*/ 0 h 1476375"/>
              <a:gd name="csX4" fmla="*/ 447675 w 1425575"/>
              <a:gd name="csY4" fmla="*/ 31750 h 1476375"/>
              <a:gd name="csX5" fmla="*/ 447675 w 1425575"/>
              <a:gd name="csY5" fmla="*/ 333375 h 1476375"/>
              <a:gd name="csX6" fmla="*/ 536575 w 1425575"/>
              <a:gd name="csY6" fmla="*/ 415925 h 1476375"/>
              <a:gd name="csX7" fmla="*/ 638175 w 1425575"/>
              <a:gd name="csY7" fmla="*/ 434975 h 1476375"/>
              <a:gd name="csX8" fmla="*/ 692150 w 1425575"/>
              <a:gd name="csY8" fmla="*/ 476250 h 1476375"/>
              <a:gd name="csX9" fmla="*/ 1009650 w 1425575"/>
              <a:gd name="csY9" fmla="*/ 930275 h 1476375"/>
              <a:gd name="csX10" fmla="*/ 1060450 w 1425575"/>
              <a:gd name="csY10" fmla="*/ 901700 h 1476375"/>
              <a:gd name="csX11" fmla="*/ 1079500 w 1425575"/>
              <a:gd name="csY11" fmla="*/ 904875 h 1476375"/>
              <a:gd name="csX12" fmla="*/ 1158875 w 1425575"/>
              <a:gd name="csY12" fmla="*/ 971550 h 1476375"/>
              <a:gd name="csX13" fmla="*/ 1219200 w 1425575"/>
              <a:gd name="csY13" fmla="*/ 981075 h 1476375"/>
              <a:gd name="csX14" fmla="*/ 1225550 w 1425575"/>
              <a:gd name="csY14" fmla="*/ 1025525 h 1476375"/>
              <a:gd name="csX15" fmla="*/ 1260475 w 1425575"/>
              <a:gd name="csY15" fmla="*/ 1060450 h 1476375"/>
              <a:gd name="csX16" fmla="*/ 1266825 w 1425575"/>
              <a:gd name="csY16" fmla="*/ 1152525 h 1476375"/>
              <a:gd name="csX17" fmla="*/ 1244600 w 1425575"/>
              <a:gd name="csY17" fmla="*/ 1266825 h 1476375"/>
              <a:gd name="csX18" fmla="*/ 1365250 w 1425575"/>
              <a:gd name="csY18" fmla="*/ 1358900 h 1476375"/>
              <a:gd name="csX19" fmla="*/ 1425575 w 1425575"/>
              <a:gd name="csY19" fmla="*/ 1362075 h 1476375"/>
              <a:gd name="csX20" fmla="*/ 1422400 w 1425575"/>
              <a:gd name="csY20" fmla="*/ 1476375 h 1476375"/>
              <a:gd name="csX21" fmla="*/ 1063625 w 1425575"/>
              <a:gd name="csY21" fmla="*/ 1403350 h 1476375"/>
              <a:gd name="csX22" fmla="*/ 307975 w 1425575"/>
              <a:gd name="csY22" fmla="*/ 1295400 h 1476375"/>
              <a:gd name="csX0" fmla="*/ 0 w 1298575"/>
              <a:gd name="csY0" fmla="*/ 165100 h 1476375"/>
              <a:gd name="csX1" fmla="*/ 130175 w 1298575"/>
              <a:gd name="csY1" fmla="*/ 22225 h 1476375"/>
              <a:gd name="csX2" fmla="*/ 193675 w 1298575"/>
              <a:gd name="csY2" fmla="*/ 0 h 1476375"/>
              <a:gd name="csX3" fmla="*/ 320675 w 1298575"/>
              <a:gd name="csY3" fmla="*/ 31750 h 1476375"/>
              <a:gd name="csX4" fmla="*/ 320675 w 1298575"/>
              <a:gd name="csY4" fmla="*/ 333375 h 1476375"/>
              <a:gd name="csX5" fmla="*/ 409575 w 1298575"/>
              <a:gd name="csY5" fmla="*/ 415925 h 1476375"/>
              <a:gd name="csX6" fmla="*/ 511175 w 1298575"/>
              <a:gd name="csY6" fmla="*/ 434975 h 1476375"/>
              <a:gd name="csX7" fmla="*/ 565150 w 1298575"/>
              <a:gd name="csY7" fmla="*/ 476250 h 1476375"/>
              <a:gd name="csX8" fmla="*/ 882650 w 1298575"/>
              <a:gd name="csY8" fmla="*/ 930275 h 1476375"/>
              <a:gd name="csX9" fmla="*/ 933450 w 1298575"/>
              <a:gd name="csY9" fmla="*/ 901700 h 1476375"/>
              <a:gd name="csX10" fmla="*/ 952500 w 1298575"/>
              <a:gd name="csY10" fmla="*/ 904875 h 1476375"/>
              <a:gd name="csX11" fmla="*/ 1031875 w 1298575"/>
              <a:gd name="csY11" fmla="*/ 971550 h 1476375"/>
              <a:gd name="csX12" fmla="*/ 1092200 w 1298575"/>
              <a:gd name="csY12" fmla="*/ 981075 h 1476375"/>
              <a:gd name="csX13" fmla="*/ 1098550 w 1298575"/>
              <a:gd name="csY13" fmla="*/ 1025525 h 1476375"/>
              <a:gd name="csX14" fmla="*/ 1133475 w 1298575"/>
              <a:gd name="csY14" fmla="*/ 1060450 h 1476375"/>
              <a:gd name="csX15" fmla="*/ 1139825 w 1298575"/>
              <a:gd name="csY15" fmla="*/ 1152525 h 1476375"/>
              <a:gd name="csX16" fmla="*/ 1117600 w 1298575"/>
              <a:gd name="csY16" fmla="*/ 1266825 h 1476375"/>
              <a:gd name="csX17" fmla="*/ 1238250 w 1298575"/>
              <a:gd name="csY17" fmla="*/ 1358900 h 1476375"/>
              <a:gd name="csX18" fmla="*/ 1298575 w 1298575"/>
              <a:gd name="csY18" fmla="*/ 1362075 h 1476375"/>
              <a:gd name="csX19" fmla="*/ 1295400 w 1298575"/>
              <a:gd name="csY19" fmla="*/ 1476375 h 1476375"/>
              <a:gd name="csX20" fmla="*/ 936625 w 1298575"/>
              <a:gd name="csY20" fmla="*/ 1403350 h 1476375"/>
              <a:gd name="csX21" fmla="*/ 180975 w 1298575"/>
              <a:gd name="csY21" fmla="*/ 1295400 h 1476375"/>
              <a:gd name="csX0" fmla="*/ 0 w 1168400"/>
              <a:gd name="csY0" fmla="*/ 22225 h 1476375"/>
              <a:gd name="csX1" fmla="*/ 63500 w 1168400"/>
              <a:gd name="csY1" fmla="*/ 0 h 1476375"/>
              <a:gd name="csX2" fmla="*/ 190500 w 1168400"/>
              <a:gd name="csY2" fmla="*/ 31750 h 1476375"/>
              <a:gd name="csX3" fmla="*/ 190500 w 1168400"/>
              <a:gd name="csY3" fmla="*/ 333375 h 1476375"/>
              <a:gd name="csX4" fmla="*/ 279400 w 1168400"/>
              <a:gd name="csY4" fmla="*/ 415925 h 1476375"/>
              <a:gd name="csX5" fmla="*/ 381000 w 1168400"/>
              <a:gd name="csY5" fmla="*/ 434975 h 1476375"/>
              <a:gd name="csX6" fmla="*/ 434975 w 1168400"/>
              <a:gd name="csY6" fmla="*/ 476250 h 1476375"/>
              <a:gd name="csX7" fmla="*/ 752475 w 1168400"/>
              <a:gd name="csY7" fmla="*/ 930275 h 1476375"/>
              <a:gd name="csX8" fmla="*/ 803275 w 1168400"/>
              <a:gd name="csY8" fmla="*/ 901700 h 1476375"/>
              <a:gd name="csX9" fmla="*/ 822325 w 1168400"/>
              <a:gd name="csY9" fmla="*/ 904875 h 1476375"/>
              <a:gd name="csX10" fmla="*/ 901700 w 1168400"/>
              <a:gd name="csY10" fmla="*/ 971550 h 1476375"/>
              <a:gd name="csX11" fmla="*/ 962025 w 1168400"/>
              <a:gd name="csY11" fmla="*/ 981075 h 1476375"/>
              <a:gd name="csX12" fmla="*/ 968375 w 1168400"/>
              <a:gd name="csY12" fmla="*/ 1025525 h 1476375"/>
              <a:gd name="csX13" fmla="*/ 1003300 w 1168400"/>
              <a:gd name="csY13" fmla="*/ 1060450 h 1476375"/>
              <a:gd name="csX14" fmla="*/ 1009650 w 1168400"/>
              <a:gd name="csY14" fmla="*/ 1152525 h 1476375"/>
              <a:gd name="csX15" fmla="*/ 987425 w 1168400"/>
              <a:gd name="csY15" fmla="*/ 1266825 h 1476375"/>
              <a:gd name="csX16" fmla="*/ 1108075 w 1168400"/>
              <a:gd name="csY16" fmla="*/ 1358900 h 1476375"/>
              <a:gd name="csX17" fmla="*/ 1168400 w 1168400"/>
              <a:gd name="csY17" fmla="*/ 1362075 h 1476375"/>
              <a:gd name="csX18" fmla="*/ 1165225 w 1168400"/>
              <a:gd name="csY18" fmla="*/ 1476375 h 1476375"/>
              <a:gd name="csX19" fmla="*/ 806450 w 1168400"/>
              <a:gd name="csY19" fmla="*/ 1403350 h 1476375"/>
              <a:gd name="csX20" fmla="*/ 50800 w 1168400"/>
              <a:gd name="csY20" fmla="*/ 1295400 h 1476375"/>
              <a:gd name="csX0" fmla="*/ 12700 w 1117600"/>
              <a:gd name="csY0" fmla="*/ 0 h 1476375"/>
              <a:gd name="csX1" fmla="*/ 139700 w 1117600"/>
              <a:gd name="csY1" fmla="*/ 31750 h 1476375"/>
              <a:gd name="csX2" fmla="*/ 139700 w 1117600"/>
              <a:gd name="csY2" fmla="*/ 333375 h 1476375"/>
              <a:gd name="csX3" fmla="*/ 228600 w 1117600"/>
              <a:gd name="csY3" fmla="*/ 415925 h 1476375"/>
              <a:gd name="csX4" fmla="*/ 330200 w 1117600"/>
              <a:gd name="csY4" fmla="*/ 434975 h 1476375"/>
              <a:gd name="csX5" fmla="*/ 384175 w 1117600"/>
              <a:gd name="csY5" fmla="*/ 476250 h 1476375"/>
              <a:gd name="csX6" fmla="*/ 701675 w 1117600"/>
              <a:gd name="csY6" fmla="*/ 930275 h 1476375"/>
              <a:gd name="csX7" fmla="*/ 752475 w 1117600"/>
              <a:gd name="csY7" fmla="*/ 901700 h 1476375"/>
              <a:gd name="csX8" fmla="*/ 771525 w 1117600"/>
              <a:gd name="csY8" fmla="*/ 904875 h 1476375"/>
              <a:gd name="csX9" fmla="*/ 850900 w 1117600"/>
              <a:gd name="csY9" fmla="*/ 971550 h 1476375"/>
              <a:gd name="csX10" fmla="*/ 911225 w 1117600"/>
              <a:gd name="csY10" fmla="*/ 981075 h 1476375"/>
              <a:gd name="csX11" fmla="*/ 917575 w 1117600"/>
              <a:gd name="csY11" fmla="*/ 1025525 h 1476375"/>
              <a:gd name="csX12" fmla="*/ 952500 w 1117600"/>
              <a:gd name="csY12" fmla="*/ 1060450 h 1476375"/>
              <a:gd name="csX13" fmla="*/ 958850 w 1117600"/>
              <a:gd name="csY13" fmla="*/ 1152525 h 1476375"/>
              <a:gd name="csX14" fmla="*/ 936625 w 1117600"/>
              <a:gd name="csY14" fmla="*/ 1266825 h 1476375"/>
              <a:gd name="csX15" fmla="*/ 1057275 w 1117600"/>
              <a:gd name="csY15" fmla="*/ 1358900 h 1476375"/>
              <a:gd name="csX16" fmla="*/ 1117600 w 1117600"/>
              <a:gd name="csY16" fmla="*/ 1362075 h 1476375"/>
              <a:gd name="csX17" fmla="*/ 1114425 w 1117600"/>
              <a:gd name="csY17" fmla="*/ 1476375 h 1476375"/>
              <a:gd name="csX18" fmla="*/ 755650 w 1117600"/>
              <a:gd name="csY18" fmla="*/ 1403350 h 1476375"/>
              <a:gd name="csX19" fmla="*/ 0 w 1117600"/>
              <a:gd name="csY19" fmla="*/ 1295400 h 1476375"/>
              <a:gd name="csX0" fmla="*/ 139700 w 1117600"/>
              <a:gd name="csY0" fmla="*/ 0 h 1444625"/>
              <a:gd name="csX1" fmla="*/ 139700 w 1117600"/>
              <a:gd name="csY1" fmla="*/ 301625 h 1444625"/>
              <a:gd name="csX2" fmla="*/ 228600 w 1117600"/>
              <a:gd name="csY2" fmla="*/ 384175 h 1444625"/>
              <a:gd name="csX3" fmla="*/ 330200 w 1117600"/>
              <a:gd name="csY3" fmla="*/ 403225 h 1444625"/>
              <a:gd name="csX4" fmla="*/ 384175 w 1117600"/>
              <a:gd name="csY4" fmla="*/ 444500 h 1444625"/>
              <a:gd name="csX5" fmla="*/ 701675 w 1117600"/>
              <a:gd name="csY5" fmla="*/ 898525 h 1444625"/>
              <a:gd name="csX6" fmla="*/ 752475 w 1117600"/>
              <a:gd name="csY6" fmla="*/ 869950 h 1444625"/>
              <a:gd name="csX7" fmla="*/ 771525 w 1117600"/>
              <a:gd name="csY7" fmla="*/ 873125 h 1444625"/>
              <a:gd name="csX8" fmla="*/ 850900 w 1117600"/>
              <a:gd name="csY8" fmla="*/ 939800 h 1444625"/>
              <a:gd name="csX9" fmla="*/ 911225 w 1117600"/>
              <a:gd name="csY9" fmla="*/ 949325 h 1444625"/>
              <a:gd name="csX10" fmla="*/ 917575 w 1117600"/>
              <a:gd name="csY10" fmla="*/ 993775 h 1444625"/>
              <a:gd name="csX11" fmla="*/ 952500 w 1117600"/>
              <a:gd name="csY11" fmla="*/ 1028700 h 1444625"/>
              <a:gd name="csX12" fmla="*/ 958850 w 1117600"/>
              <a:gd name="csY12" fmla="*/ 1120775 h 1444625"/>
              <a:gd name="csX13" fmla="*/ 936625 w 1117600"/>
              <a:gd name="csY13" fmla="*/ 1235075 h 1444625"/>
              <a:gd name="csX14" fmla="*/ 1057275 w 1117600"/>
              <a:gd name="csY14" fmla="*/ 1327150 h 1444625"/>
              <a:gd name="csX15" fmla="*/ 1117600 w 1117600"/>
              <a:gd name="csY15" fmla="*/ 1330325 h 1444625"/>
              <a:gd name="csX16" fmla="*/ 1114425 w 1117600"/>
              <a:gd name="csY16" fmla="*/ 1444625 h 1444625"/>
              <a:gd name="csX17" fmla="*/ 755650 w 1117600"/>
              <a:gd name="csY17" fmla="*/ 1371600 h 1444625"/>
              <a:gd name="csX18" fmla="*/ 0 w 1117600"/>
              <a:gd name="csY18" fmla="*/ 1263650 h 1444625"/>
              <a:gd name="csX0" fmla="*/ 139700 w 1117600"/>
              <a:gd name="csY0" fmla="*/ 0 h 1143000"/>
              <a:gd name="csX1" fmla="*/ 228600 w 1117600"/>
              <a:gd name="csY1" fmla="*/ 82550 h 1143000"/>
              <a:gd name="csX2" fmla="*/ 330200 w 1117600"/>
              <a:gd name="csY2" fmla="*/ 101600 h 1143000"/>
              <a:gd name="csX3" fmla="*/ 384175 w 1117600"/>
              <a:gd name="csY3" fmla="*/ 142875 h 1143000"/>
              <a:gd name="csX4" fmla="*/ 701675 w 1117600"/>
              <a:gd name="csY4" fmla="*/ 596900 h 1143000"/>
              <a:gd name="csX5" fmla="*/ 752475 w 1117600"/>
              <a:gd name="csY5" fmla="*/ 568325 h 1143000"/>
              <a:gd name="csX6" fmla="*/ 771525 w 1117600"/>
              <a:gd name="csY6" fmla="*/ 571500 h 1143000"/>
              <a:gd name="csX7" fmla="*/ 850900 w 1117600"/>
              <a:gd name="csY7" fmla="*/ 638175 h 1143000"/>
              <a:gd name="csX8" fmla="*/ 911225 w 1117600"/>
              <a:gd name="csY8" fmla="*/ 647700 h 1143000"/>
              <a:gd name="csX9" fmla="*/ 917575 w 1117600"/>
              <a:gd name="csY9" fmla="*/ 692150 h 1143000"/>
              <a:gd name="csX10" fmla="*/ 952500 w 1117600"/>
              <a:gd name="csY10" fmla="*/ 727075 h 1143000"/>
              <a:gd name="csX11" fmla="*/ 958850 w 1117600"/>
              <a:gd name="csY11" fmla="*/ 819150 h 1143000"/>
              <a:gd name="csX12" fmla="*/ 936625 w 1117600"/>
              <a:gd name="csY12" fmla="*/ 933450 h 1143000"/>
              <a:gd name="csX13" fmla="*/ 1057275 w 1117600"/>
              <a:gd name="csY13" fmla="*/ 1025525 h 1143000"/>
              <a:gd name="csX14" fmla="*/ 1117600 w 1117600"/>
              <a:gd name="csY14" fmla="*/ 1028700 h 1143000"/>
              <a:gd name="csX15" fmla="*/ 1114425 w 1117600"/>
              <a:gd name="csY15" fmla="*/ 1143000 h 1143000"/>
              <a:gd name="csX16" fmla="*/ 755650 w 1117600"/>
              <a:gd name="csY16" fmla="*/ 1069975 h 1143000"/>
              <a:gd name="csX17" fmla="*/ 0 w 1117600"/>
              <a:gd name="csY17" fmla="*/ 962025 h 1143000"/>
              <a:gd name="csX0" fmla="*/ 228600 w 1117600"/>
              <a:gd name="csY0" fmla="*/ 0 h 1060450"/>
              <a:gd name="csX1" fmla="*/ 330200 w 1117600"/>
              <a:gd name="csY1" fmla="*/ 19050 h 1060450"/>
              <a:gd name="csX2" fmla="*/ 384175 w 1117600"/>
              <a:gd name="csY2" fmla="*/ 60325 h 1060450"/>
              <a:gd name="csX3" fmla="*/ 701675 w 1117600"/>
              <a:gd name="csY3" fmla="*/ 514350 h 1060450"/>
              <a:gd name="csX4" fmla="*/ 752475 w 1117600"/>
              <a:gd name="csY4" fmla="*/ 485775 h 1060450"/>
              <a:gd name="csX5" fmla="*/ 771525 w 1117600"/>
              <a:gd name="csY5" fmla="*/ 488950 h 1060450"/>
              <a:gd name="csX6" fmla="*/ 850900 w 1117600"/>
              <a:gd name="csY6" fmla="*/ 555625 h 1060450"/>
              <a:gd name="csX7" fmla="*/ 911225 w 1117600"/>
              <a:gd name="csY7" fmla="*/ 565150 h 1060450"/>
              <a:gd name="csX8" fmla="*/ 917575 w 1117600"/>
              <a:gd name="csY8" fmla="*/ 609600 h 1060450"/>
              <a:gd name="csX9" fmla="*/ 952500 w 1117600"/>
              <a:gd name="csY9" fmla="*/ 644525 h 1060450"/>
              <a:gd name="csX10" fmla="*/ 958850 w 1117600"/>
              <a:gd name="csY10" fmla="*/ 736600 h 1060450"/>
              <a:gd name="csX11" fmla="*/ 936625 w 1117600"/>
              <a:gd name="csY11" fmla="*/ 850900 h 1060450"/>
              <a:gd name="csX12" fmla="*/ 1057275 w 1117600"/>
              <a:gd name="csY12" fmla="*/ 942975 h 1060450"/>
              <a:gd name="csX13" fmla="*/ 1117600 w 1117600"/>
              <a:gd name="csY13" fmla="*/ 946150 h 1060450"/>
              <a:gd name="csX14" fmla="*/ 1114425 w 1117600"/>
              <a:gd name="csY14" fmla="*/ 1060450 h 1060450"/>
              <a:gd name="csX15" fmla="*/ 755650 w 1117600"/>
              <a:gd name="csY15" fmla="*/ 987425 h 1060450"/>
              <a:gd name="csX16" fmla="*/ 0 w 1117600"/>
              <a:gd name="csY16" fmla="*/ 879475 h 1060450"/>
              <a:gd name="csX0" fmla="*/ 261937 w 1117600"/>
              <a:gd name="csY0" fmla="*/ 0 h 1041400"/>
              <a:gd name="csX1" fmla="*/ 330200 w 1117600"/>
              <a:gd name="csY1" fmla="*/ 0 h 1041400"/>
              <a:gd name="csX2" fmla="*/ 384175 w 1117600"/>
              <a:gd name="csY2" fmla="*/ 41275 h 1041400"/>
              <a:gd name="csX3" fmla="*/ 701675 w 1117600"/>
              <a:gd name="csY3" fmla="*/ 495300 h 1041400"/>
              <a:gd name="csX4" fmla="*/ 752475 w 1117600"/>
              <a:gd name="csY4" fmla="*/ 466725 h 1041400"/>
              <a:gd name="csX5" fmla="*/ 771525 w 1117600"/>
              <a:gd name="csY5" fmla="*/ 469900 h 1041400"/>
              <a:gd name="csX6" fmla="*/ 850900 w 1117600"/>
              <a:gd name="csY6" fmla="*/ 536575 h 1041400"/>
              <a:gd name="csX7" fmla="*/ 911225 w 1117600"/>
              <a:gd name="csY7" fmla="*/ 546100 h 1041400"/>
              <a:gd name="csX8" fmla="*/ 917575 w 1117600"/>
              <a:gd name="csY8" fmla="*/ 590550 h 1041400"/>
              <a:gd name="csX9" fmla="*/ 952500 w 1117600"/>
              <a:gd name="csY9" fmla="*/ 625475 h 1041400"/>
              <a:gd name="csX10" fmla="*/ 958850 w 1117600"/>
              <a:gd name="csY10" fmla="*/ 717550 h 1041400"/>
              <a:gd name="csX11" fmla="*/ 936625 w 1117600"/>
              <a:gd name="csY11" fmla="*/ 831850 h 1041400"/>
              <a:gd name="csX12" fmla="*/ 1057275 w 1117600"/>
              <a:gd name="csY12" fmla="*/ 923925 h 1041400"/>
              <a:gd name="csX13" fmla="*/ 1117600 w 1117600"/>
              <a:gd name="csY13" fmla="*/ 927100 h 1041400"/>
              <a:gd name="csX14" fmla="*/ 1114425 w 1117600"/>
              <a:gd name="csY14" fmla="*/ 1041400 h 1041400"/>
              <a:gd name="csX15" fmla="*/ 755650 w 1117600"/>
              <a:gd name="csY15" fmla="*/ 968375 h 1041400"/>
              <a:gd name="csX16" fmla="*/ 0 w 1117600"/>
              <a:gd name="csY16" fmla="*/ 860425 h 1041400"/>
              <a:gd name="csX0" fmla="*/ 119062 w 974725"/>
              <a:gd name="csY0" fmla="*/ 0 h 1041400"/>
              <a:gd name="csX1" fmla="*/ 187325 w 974725"/>
              <a:gd name="csY1" fmla="*/ 0 h 1041400"/>
              <a:gd name="csX2" fmla="*/ 241300 w 974725"/>
              <a:gd name="csY2" fmla="*/ 41275 h 1041400"/>
              <a:gd name="csX3" fmla="*/ 558800 w 974725"/>
              <a:gd name="csY3" fmla="*/ 495300 h 1041400"/>
              <a:gd name="csX4" fmla="*/ 609600 w 974725"/>
              <a:gd name="csY4" fmla="*/ 466725 h 1041400"/>
              <a:gd name="csX5" fmla="*/ 628650 w 974725"/>
              <a:gd name="csY5" fmla="*/ 469900 h 1041400"/>
              <a:gd name="csX6" fmla="*/ 708025 w 974725"/>
              <a:gd name="csY6" fmla="*/ 536575 h 1041400"/>
              <a:gd name="csX7" fmla="*/ 768350 w 974725"/>
              <a:gd name="csY7" fmla="*/ 546100 h 1041400"/>
              <a:gd name="csX8" fmla="*/ 774700 w 974725"/>
              <a:gd name="csY8" fmla="*/ 590550 h 1041400"/>
              <a:gd name="csX9" fmla="*/ 809625 w 974725"/>
              <a:gd name="csY9" fmla="*/ 625475 h 1041400"/>
              <a:gd name="csX10" fmla="*/ 815975 w 974725"/>
              <a:gd name="csY10" fmla="*/ 717550 h 1041400"/>
              <a:gd name="csX11" fmla="*/ 793750 w 974725"/>
              <a:gd name="csY11" fmla="*/ 831850 h 1041400"/>
              <a:gd name="csX12" fmla="*/ 914400 w 974725"/>
              <a:gd name="csY12" fmla="*/ 923925 h 1041400"/>
              <a:gd name="csX13" fmla="*/ 974725 w 974725"/>
              <a:gd name="csY13" fmla="*/ 927100 h 1041400"/>
              <a:gd name="csX14" fmla="*/ 971550 w 974725"/>
              <a:gd name="csY14" fmla="*/ 1041400 h 1041400"/>
              <a:gd name="csX15" fmla="*/ 612775 w 974725"/>
              <a:gd name="csY15" fmla="*/ 968375 h 1041400"/>
              <a:gd name="csX16" fmla="*/ 0 w 974725"/>
              <a:gd name="csY16" fmla="*/ 903288 h 1041400"/>
              <a:gd name="csX0" fmla="*/ 138112 w 993775"/>
              <a:gd name="csY0" fmla="*/ 0 h 1041400"/>
              <a:gd name="csX1" fmla="*/ 206375 w 993775"/>
              <a:gd name="csY1" fmla="*/ 0 h 1041400"/>
              <a:gd name="csX2" fmla="*/ 260350 w 993775"/>
              <a:gd name="csY2" fmla="*/ 41275 h 1041400"/>
              <a:gd name="csX3" fmla="*/ 577850 w 993775"/>
              <a:gd name="csY3" fmla="*/ 495300 h 1041400"/>
              <a:gd name="csX4" fmla="*/ 628650 w 993775"/>
              <a:gd name="csY4" fmla="*/ 466725 h 1041400"/>
              <a:gd name="csX5" fmla="*/ 647700 w 993775"/>
              <a:gd name="csY5" fmla="*/ 469900 h 1041400"/>
              <a:gd name="csX6" fmla="*/ 727075 w 993775"/>
              <a:gd name="csY6" fmla="*/ 536575 h 1041400"/>
              <a:gd name="csX7" fmla="*/ 787400 w 993775"/>
              <a:gd name="csY7" fmla="*/ 546100 h 1041400"/>
              <a:gd name="csX8" fmla="*/ 793750 w 993775"/>
              <a:gd name="csY8" fmla="*/ 590550 h 1041400"/>
              <a:gd name="csX9" fmla="*/ 828675 w 993775"/>
              <a:gd name="csY9" fmla="*/ 625475 h 1041400"/>
              <a:gd name="csX10" fmla="*/ 835025 w 993775"/>
              <a:gd name="csY10" fmla="*/ 717550 h 1041400"/>
              <a:gd name="csX11" fmla="*/ 812800 w 993775"/>
              <a:gd name="csY11" fmla="*/ 831850 h 1041400"/>
              <a:gd name="csX12" fmla="*/ 933450 w 993775"/>
              <a:gd name="csY12" fmla="*/ 923925 h 1041400"/>
              <a:gd name="csX13" fmla="*/ 993775 w 993775"/>
              <a:gd name="csY13" fmla="*/ 927100 h 1041400"/>
              <a:gd name="csX14" fmla="*/ 990600 w 993775"/>
              <a:gd name="csY14" fmla="*/ 1041400 h 1041400"/>
              <a:gd name="csX15" fmla="*/ 631825 w 993775"/>
              <a:gd name="csY15" fmla="*/ 968375 h 1041400"/>
              <a:gd name="csX16" fmla="*/ 0 w 993775"/>
              <a:gd name="csY16" fmla="*/ 903288 h 1041400"/>
              <a:gd name="csX0" fmla="*/ 42862 w 898525"/>
              <a:gd name="csY0" fmla="*/ 0 h 1041400"/>
              <a:gd name="csX1" fmla="*/ 111125 w 898525"/>
              <a:gd name="csY1" fmla="*/ 0 h 1041400"/>
              <a:gd name="csX2" fmla="*/ 165100 w 898525"/>
              <a:gd name="csY2" fmla="*/ 41275 h 1041400"/>
              <a:gd name="csX3" fmla="*/ 482600 w 898525"/>
              <a:gd name="csY3" fmla="*/ 495300 h 1041400"/>
              <a:gd name="csX4" fmla="*/ 533400 w 898525"/>
              <a:gd name="csY4" fmla="*/ 466725 h 1041400"/>
              <a:gd name="csX5" fmla="*/ 552450 w 898525"/>
              <a:gd name="csY5" fmla="*/ 469900 h 1041400"/>
              <a:gd name="csX6" fmla="*/ 631825 w 898525"/>
              <a:gd name="csY6" fmla="*/ 536575 h 1041400"/>
              <a:gd name="csX7" fmla="*/ 692150 w 898525"/>
              <a:gd name="csY7" fmla="*/ 546100 h 1041400"/>
              <a:gd name="csX8" fmla="*/ 698500 w 898525"/>
              <a:gd name="csY8" fmla="*/ 590550 h 1041400"/>
              <a:gd name="csX9" fmla="*/ 733425 w 898525"/>
              <a:gd name="csY9" fmla="*/ 625475 h 1041400"/>
              <a:gd name="csX10" fmla="*/ 739775 w 898525"/>
              <a:gd name="csY10" fmla="*/ 717550 h 1041400"/>
              <a:gd name="csX11" fmla="*/ 717550 w 898525"/>
              <a:gd name="csY11" fmla="*/ 831850 h 1041400"/>
              <a:gd name="csX12" fmla="*/ 838200 w 898525"/>
              <a:gd name="csY12" fmla="*/ 923925 h 1041400"/>
              <a:gd name="csX13" fmla="*/ 898525 w 898525"/>
              <a:gd name="csY13" fmla="*/ 927100 h 1041400"/>
              <a:gd name="csX14" fmla="*/ 895350 w 898525"/>
              <a:gd name="csY14" fmla="*/ 1041400 h 1041400"/>
              <a:gd name="csX15" fmla="*/ 536575 w 898525"/>
              <a:gd name="csY15" fmla="*/ 968375 h 1041400"/>
              <a:gd name="csX16" fmla="*/ 0 w 898525"/>
              <a:gd name="csY16" fmla="*/ 829469 h 1041400"/>
              <a:gd name="csX0" fmla="*/ 88105 w 898525"/>
              <a:gd name="csY0" fmla="*/ 216694 h 1041400"/>
              <a:gd name="csX1" fmla="*/ 111125 w 898525"/>
              <a:gd name="csY1" fmla="*/ 0 h 1041400"/>
              <a:gd name="csX2" fmla="*/ 165100 w 898525"/>
              <a:gd name="csY2" fmla="*/ 41275 h 1041400"/>
              <a:gd name="csX3" fmla="*/ 482600 w 898525"/>
              <a:gd name="csY3" fmla="*/ 495300 h 1041400"/>
              <a:gd name="csX4" fmla="*/ 533400 w 898525"/>
              <a:gd name="csY4" fmla="*/ 466725 h 1041400"/>
              <a:gd name="csX5" fmla="*/ 552450 w 898525"/>
              <a:gd name="csY5" fmla="*/ 469900 h 1041400"/>
              <a:gd name="csX6" fmla="*/ 631825 w 898525"/>
              <a:gd name="csY6" fmla="*/ 536575 h 1041400"/>
              <a:gd name="csX7" fmla="*/ 692150 w 898525"/>
              <a:gd name="csY7" fmla="*/ 546100 h 1041400"/>
              <a:gd name="csX8" fmla="*/ 698500 w 898525"/>
              <a:gd name="csY8" fmla="*/ 590550 h 1041400"/>
              <a:gd name="csX9" fmla="*/ 733425 w 898525"/>
              <a:gd name="csY9" fmla="*/ 625475 h 1041400"/>
              <a:gd name="csX10" fmla="*/ 739775 w 898525"/>
              <a:gd name="csY10" fmla="*/ 717550 h 1041400"/>
              <a:gd name="csX11" fmla="*/ 717550 w 898525"/>
              <a:gd name="csY11" fmla="*/ 831850 h 1041400"/>
              <a:gd name="csX12" fmla="*/ 838200 w 898525"/>
              <a:gd name="csY12" fmla="*/ 923925 h 1041400"/>
              <a:gd name="csX13" fmla="*/ 898525 w 898525"/>
              <a:gd name="csY13" fmla="*/ 927100 h 1041400"/>
              <a:gd name="csX14" fmla="*/ 895350 w 898525"/>
              <a:gd name="csY14" fmla="*/ 1041400 h 1041400"/>
              <a:gd name="csX15" fmla="*/ 536575 w 898525"/>
              <a:gd name="csY15" fmla="*/ 968375 h 1041400"/>
              <a:gd name="csX16" fmla="*/ 0 w 898525"/>
              <a:gd name="csY16" fmla="*/ 829469 h 1041400"/>
              <a:gd name="csX0" fmla="*/ 88105 w 898525"/>
              <a:gd name="csY0" fmla="*/ 216694 h 1041400"/>
              <a:gd name="csX1" fmla="*/ 111125 w 898525"/>
              <a:gd name="csY1" fmla="*/ 0 h 1041400"/>
              <a:gd name="csX2" fmla="*/ 407987 w 898525"/>
              <a:gd name="csY2" fmla="*/ 508000 h 1041400"/>
              <a:gd name="csX3" fmla="*/ 482600 w 898525"/>
              <a:gd name="csY3" fmla="*/ 495300 h 1041400"/>
              <a:gd name="csX4" fmla="*/ 533400 w 898525"/>
              <a:gd name="csY4" fmla="*/ 466725 h 1041400"/>
              <a:gd name="csX5" fmla="*/ 552450 w 898525"/>
              <a:gd name="csY5" fmla="*/ 469900 h 1041400"/>
              <a:gd name="csX6" fmla="*/ 631825 w 898525"/>
              <a:gd name="csY6" fmla="*/ 536575 h 1041400"/>
              <a:gd name="csX7" fmla="*/ 692150 w 898525"/>
              <a:gd name="csY7" fmla="*/ 546100 h 1041400"/>
              <a:gd name="csX8" fmla="*/ 698500 w 898525"/>
              <a:gd name="csY8" fmla="*/ 590550 h 1041400"/>
              <a:gd name="csX9" fmla="*/ 733425 w 898525"/>
              <a:gd name="csY9" fmla="*/ 625475 h 1041400"/>
              <a:gd name="csX10" fmla="*/ 739775 w 898525"/>
              <a:gd name="csY10" fmla="*/ 717550 h 1041400"/>
              <a:gd name="csX11" fmla="*/ 717550 w 898525"/>
              <a:gd name="csY11" fmla="*/ 831850 h 1041400"/>
              <a:gd name="csX12" fmla="*/ 838200 w 898525"/>
              <a:gd name="csY12" fmla="*/ 923925 h 1041400"/>
              <a:gd name="csX13" fmla="*/ 898525 w 898525"/>
              <a:gd name="csY13" fmla="*/ 927100 h 1041400"/>
              <a:gd name="csX14" fmla="*/ 895350 w 898525"/>
              <a:gd name="csY14" fmla="*/ 1041400 h 1041400"/>
              <a:gd name="csX15" fmla="*/ 536575 w 898525"/>
              <a:gd name="csY15" fmla="*/ 968375 h 1041400"/>
              <a:gd name="csX16" fmla="*/ 0 w 898525"/>
              <a:gd name="csY16" fmla="*/ 829469 h 1041400"/>
              <a:gd name="csX0" fmla="*/ 88105 w 898525"/>
              <a:gd name="csY0" fmla="*/ 0 h 824706"/>
              <a:gd name="csX1" fmla="*/ 137319 w 898525"/>
              <a:gd name="csY1" fmla="*/ 4763 h 824706"/>
              <a:gd name="csX2" fmla="*/ 407987 w 898525"/>
              <a:gd name="csY2" fmla="*/ 291306 h 824706"/>
              <a:gd name="csX3" fmla="*/ 482600 w 898525"/>
              <a:gd name="csY3" fmla="*/ 278606 h 824706"/>
              <a:gd name="csX4" fmla="*/ 533400 w 898525"/>
              <a:gd name="csY4" fmla="*/ 250031 h 824706"/>
              <a:gd name="csX5" fmla="*/ 552450 w 898525"/>
              <a:gd name="csY5" fmla="*/ 253206 h 824706"/>
              <a:gd name="csX6" fmla="*/ 631825 w 898525"/>
              <a:gd name="csY6" fmla="*/ 319881 h 824706"/>
              <a:gd name="csX7" fmla="*/ 692150 w 898525"/>
              <a:gd name="csY7" fmla="*/ 329406 h 824706"/>
              <a:gd name="csX8" fmla="*/ 698500 w 898525"/>
              <a:gd name="csY8" fmla="*/ 373856 h 824706"/>
              <a:gd name="csX9" fmla="*/ 733425 w 898525"/>
              <a:gd name="csY9" fmla="*/ 408781 h 824706"/>
              <a:gd name="csX10" fmla="*/ 739775 w 898525"/>
              <a:gd name="csY10" fmla="*/ 500856 h 824706"/>
              <a:gd name="csX11" fmla="*/ 717550 w 898525"/>
              <a:gd name="csY11" fmla="*/ 615156 h 824706"/>
              <a:gd name="csX12" fmla="*/ 838200 w 898525"/>
              <a:gd name="csY12" fmla="*/ 707231 h 824706"/>
              <a:gd name="csX13" fmla="*/ 898525 w 898525"/>
              <a:gd name="csY13" fmla="*/ 710406 h 824706"/>
              <a:gd name="csX14" fmla="*/ 895350 w 898525"/>
              <a:gd name="csY14" fmla="*/ 824706 h 824706"/>
              <a:gd name="csX15" fmla="*/ 536575 w 898525"/>
              <a:gd name="csY15" fmla="*/ 751681 h 824706"/>
              <a:gd name="csX16" fmla="*/ 0 w 898525"/>
              <a:gd name="csY16" fmla="*/ 612775 h 824706"/>
              <a:gd name="csX0" fmla="*/ 88105 w 898525"/>
              <a:gd name="csY0" fmla="*/ 0 h 824706"/>
              <a:gd name="csX1" fmla="*/ 137319 w 898525"/>
              <a:gd name="csY1" fmla="*/ 4763 h 824706"/>
              <a:gd name="csX2" fmla="*/ 407987 w 898525"/>
              <a:gd name="csY2" fmla="*/ 291306 h 824706"/>
              <a:gd name="csX3" fmla="*/ 438149 w 898525"/>
              <a:gd name="csY3" fmla="*/ 287336 h 824706"/>
              <a:gd name="csX4" fmla="*/ 482600 w 898525"/>
              <a:gd name="csY4" fmla="*/ 278606 h 824706"/>
              <a:gd name="csX5" fmla="*/ 533400 w 898525"/>
              <a:gd name="csY5" fmla="*/ 250031 h 824706"/>
              <a:gd name="csX6" fmla="*/ 552450 w 898525"/>
              <a:gd name="csY6" fmla="*/ 253206 h 824706"/>
              <a:gd name="csX7" fmla="*/ 631825 w 898525"/>
              <a:gd name="csY7" fmla="*/ 319881 h 824706"/>
              <a:gd name="csX8" fmla="*/ 692150 w 898525"/>
              <a:gd name="csY8" fmla="*/ 329406 h 824706"/>
              <a:gd name="csX9" fmla="*/ 698500 w 898525"/>
              <a:gd name="csY9" fmla="*/ 373856 h 824706"/>
              <a:gd name="csX10" fmla="*/ 733425 w 898525"/>
              <a:gd name="csY10" fmla="*/ 408781 h 824706"/>
              <a:gd name="csX11" fmla="*/ 739775 w 898525"/>
              <a:gd name="csY11" fmla="*/ 500856 h 824706"/>
              <a:gd name="csX12" fmla="*/ 717550 w 898525"/>
              <a:gd name="csY12" fmla="*/ 615156 h 824706"/>
              <a:gd name="csX13" fmla="*/ 838200 w 898525"/>
              <a:gd name="csY13" fmla="*/ 707231 h 824706"/>
              <a:gd name="csX14" fmla="*/ 898525 w 898525"/>
              <a:gd name="csY14" fmla="*/ 710406 h 824706"/>
              <a:gd name="csX15" fmla="*/ 895350 w 898525"/>
              <a:gd name="csY15" fmla="*/ 824706 h 824706"/>
              <a:gd name="csX16" fmla="*/ 536575 w 898525"/>
              <a:gd name="csY16" fmla="*/ 751681 h 824706"/>
              <a:gd name="csX17" fmla="*/ 0 w 898525"/>
              <a:gd name="csY17" fmla="*/ 612775 h 824706"/>
              <a:gd name="csX0" fmla="*/ 88105 w 898525"/>
              <a:gd name="csY0" fmla="*/ 184151 h 1008857"/>
              <a:gd name="csX1" fmla="*/ 137319 w 898525"/>
              <a:gd name="csY1" fmla="*/ 188914 h 1008857"/>
              <a:gd name="csX2" fmla="*/ 407987 w 898525"/>
              <a:gd name="csY2" fmla="*/ 475457 h 1008857"/>
              <a:gd name="csX3" fmla="*/ 38099 w 898525"/>
              <a:gd name="csY3" fmla="*/ 0 h 1008857"/>
              <a:gd name="csX4" fmla="*/ 482600 w 898525"/>
              <a:gd name="csY4" fmla="*/ 462757 h 1008857"/>
              <a:gd name="csX5" fmla="*/ 533400 w 898525"/>
              <a:gd name="csY5" fmla="*/ 434182 h 1008857"/>
              <a:gd name="csX6" fmla="*/ 552450 w 898525"/>
              <a:gd name="csY6" fmla="*/ 437357 h 1008857"/>
              <a:gd name="csX7" fmla="*/ 631825 w 898525"/>
              <a:gd name="csY7" fmla="*/ 504032 h 1008857"/>
              <a:gd name="csX8" fmla="*/ 692150 w 898525"/>
              <a:gd name="csY8" fmla="*/ 513557 h 1008857"/>
              <a:gd name="csX9" fmla="*/ 698500 w 898525"/>
              <a:gd name="csY9" fmla="*/ 558007 h 1008857"/>
              <a:gd name="csX10" fmla="*/ 733425 w 898525"/>
              <a:gd name="csY10" fmla="*/ 592932 h 1008857"/>
              <a:gd name="csX11" fmla="*/ 739775 w 898525"/>
              <a:gd name="csY11" fmla="*/ 685007 h 1008857"/>
              <a:gd name="csX12" fmla="*/ 717550 w 898525"/>
              <a:gd name="csY12" fmla="*/ 799307 h 1008857"/>
              <a:gd name="csX13" fmla="*/ 838200 w 898525"/>
              <a:gd name="csY13" fmla="*/ 891382 h 1008857"/>
              <a:gd name="csX14" fmla="*/ 898525 w 898525"/>
              <a:gd name="csY14" fmla="*/ 894557 h 1008857"/>
              <a:gd name="csX15" fmla="*/ 895350 w 898525"/>
              <a:gd name="csY15" fmla="*/ 1008857 h 1008857"/>
              <a:gd name="csX16" fmla="*/ 536575 w 898525"/>
              <a:gd name="csY16" fmla="*/ 935832 h 1008857"/>
              <a:gd name="csX17" fmla="*/ 0 w 898525"/>
              <a:gd name="csY17" fmla="*/ 796926 h 1008857"/>
              <a:gd name="csX0" fmla="*/ 88105 w 898525"/>
              <a:gd name="csY0" fmla="*/ 184151 h 1008857"/>
              <a:gd name="csX1" fmla="*/ 137319 w 898525"/>
              <a:gd name="csY1" fmla="*/ 188914 h 1008857"/>
              <a:gd name="csX2" fmla="*/ 407987 w 898525"/>
              <a:gd name="csY2" fmla="*/ 475457 h 1008857"/>
              <a:gd name="csX3" fmla="*/ 38099 w 898525"/>
              <a:gd name="csY3" fmla="*/ 0 h 1008857"/>
              <a:gd name="csX4" fmla="*/ 269874 w 898525"/>
              <a:gd name="csY4" fmla="*/ 253207 h 1008857"/>
              <a:gd name="csX5" fmla="*/ 482600 w 898525"/>
              <a:gd name="csY5" fmla="*/ 462757 h 1008857"/>
              <a:gd name="csX6" fmla="*/ 533400 w 898525"/>
              <a:gd name="csY6" fmla="*/ 434182 h 1008857"/>
              <a:gd name="csX7" fmla="*/ 552450 w 898525"/>
              <a:gd name="csY7" fmla="*/ 437357 h 1008857"/>
              <a:gd name="csX8" fmla="*/ 631825 w 898525"/>
              <a:gd name="csY8" fmla="*/ 504032 h 1008857"/>
              <a:gd name="csX9" fmla="*/ 692150 w 898525"/>
              <a:gd name="csY9" fmla="*/ 513557 h 1008857"/>
              <a:gd name="csX10" fmla="*/ 698500 w 898525"/>
              <a:gd name="csY10" fmla="*/ 558007 h 1008857"/>
              <a:gd name="csX11" fmla="*/ 733425 w 898525"/>
              <a:gd name="csY11" fmla="*/ 592932 h 1008857"/>
              <a:gd name="csX12" fmla="*/ 739775 w 898525"/>
              <a:gd name="csY12" fmla="*/ 685007 h 1008857"/>
              <a:gd name="csX13" fmla="*/ 717550 w 898525"/>
              <a:gd name="csY13" fmla="*/ 799307 h 1008857"/>
              <a:gd name="csX14" fmla="*/ 838200 w 898525"/>
              <a:gd name="csY14" fmla="*/ 891382 h 1008857"/>
              <a:gd name="csX15" fmla="*/ 898525 w 898525"/>
              <a:gd name="csY15" fmla="*/ 894557 h 1008857"/>
              <a:gd name="csX16" fmla="*/ 895350 w 898525"/>
              <a:gd name="csY16" fmla="*/ 1008857 h 1008857"/>
              <a:gd name="csX17" fmla="*/ 536575 w 898525"/>
              <a:gd name="csY17" fmla="*/ 935832 h 1008857"/>
              <a:gd name="csX18" fmla="*/ 0 w 898525"/>
              <a:gd name="csY18" fmla="*/ 796926 h 1008857"/>
              <a:gd name="csX0" fmla="*/ 88105 w 898525"/>
              <a:gd name="csY0" fmla="*/ 194469 h 1019175"/>
              <a:gd name="csX1" fmla="*/ 137319 w 898525"/>
              <a:gd name="csY1" fmla="*/ 199232 h 1019175"/>
              <a:gd name="csX2" fmla="*/ 407987 w 898525"/>
              <a:gd name="csY2" fmla="*/ 485775 h 1019175"/>
              <a:gd name="csX3" fmla="*/ 38099 w 898525"/>
              <a:gd name="csY3" fmla="*/ 10318 h 1019175"/>
              <a:gd name="csX4" fmla="*/ 152399 w 898525"/>
              <a:gd name="csY4" fmla="*/ 0 h 1019175"/>
              <a:gd name="csX5" fmla="*/ 482600 w 898525"/>
              <a:gd name="csY5" fmla="*/ 473075 h 1019175"/>
              <a:gd name="csX6" fmla="*/ 533400 w 898525"/>
              <a:gd name="csY6" fmla="*/ 444500 h 1019175"/>
              <a:gd name="csX7" fmla="*/ 552450 w 898525"/>
              <a:gd name="csY7" fmla="*/ 447675 h 1019175"/>
              <a:gd name="csX8" fmla="*/ 631825 w 898525"/>
              <a:gd name="csY8" fmla="*/ 514350 h 1019175"/>
              <a:gd name="csX9" fmla="*/ 692150 w 898525"/>
              <a:gd name="csY9" fmla="*/ 523875 h 1019175"/>
              <a:gd name="csX10" fmla="*/ 698500 w 898525"/>
              <a:gd name="csY10" fmla="*/ 568325 h 1019175"/>
              <a:gd name="csX11" fmla="*/ 733425 w 898525"/>
              <a:gd name="csY11" fmla="*/ 603250 h 1019175"/>
              <a:gd name="csX12" fmla="*/ 739775 w 898525"/>
              <a:gd name="csY12" fmla="*/ 695325 h 1019175"/>
              <a:gd name="csX13" fmla="*/ 717550 w 898525"/>
              <a:gd name="csY13" fmla="*/ 809625 h 1019175"/>
              <a:gd name="csX14" fmla="*/ 838200 w 898525"/>
              <a:gd name="csY14" fmla="*/ 901700 h 1019175"/>
              <a:gd name="csX15" fmla="*/ 898525 w 898525"/>
              <a:gd name="csY15" fmla="*/ 904875 h 1019175"/>
              <a:gd name="csX16" fmla="*/ 895350 w 898525"/>
              <a:gd name="csY16" fmla="*/ 1019175 h 1019175"/>
              <a:gd name="csX17" fmla="*/ 536575 w 898525"/>
              <a:gd name="csY17" fmla="*/ 946150 h 1019175"/>
              <a:gd name="csX18" fmla="*/ 0 w 898525"/>
              <a:gd name="csY18" fmla="*/ 807244 h 1019175"/>
              <a:gd name="csX0" fmla="*/ 88105 w 898525"/>
              <a:gd name="csY0" fmla="*/ 194469 h 1019175"/>
              <a:gd name="csX1" fmla="*/ 137319 w 898525"/>
              <a:gd name="csY1" fmla="*/ 199232 h 1019175"/>
              <a:gd name="csX2" fmla="*/ 407987 w 898525"/>
              <a:gd name="csY2" fmla="*/ 485775 h 1019175"/>
              <a:gd name="csX3" fmla="*/ 38099 w 898525"/>
              <a:gd name="csY3" fmla="*/ 10318 h 1019175"/>
              <a:gd name="csX4" fmla="*/ 85724 w 898525"/>
              <a:gd name="csY4" fmla="*/ 6350 h 1019175"/>
              <a:gd name="csX5" fmla="*/ 152399 w 898525"/>
              <a:gd name="csY5" fmla="*/ 0 h 1019175"/>
              <a:gd name="csX6" fmla="*/ 482600 w 898525"/>
              <a:gd name="csY6" fmla="*/ 473075 h 1019175"/>
              <a:gd name="csX7" fmla="*/ 533400 w 898525"/>
              <a:gd name="csY7" fmla="*/ 444500 h 1019175"/>
              <a:gd name="csX8" fmla="*/ 552450 w 898525"/>
              <a:gd name="csY8" fmla="*/ 447675 h 1019175"/>
              <a:gd name="csX9" fmla="*/ 631825 w 898525"/>
              <a:gd name="csY9" fmla="*/ 514350 h 1019175"/>
              <a:gd name="csX10" fmla="*/ 692150 w 898525"/>
              <a:gd name="csY10" fmla="*/ 523875 h 1019175"/>
              <a:gd name="csX11" fmla="*/ 698500 w 898525"/>
              <a:gd name="csY11" fmla="*/ 568325 h 1019175"/>
              <a:gd name="csX12" fmla="*/ 733425 w 898525"/>
              <a:gd name="csY12" fmla="*/ 603250 h 1019175"/>
              <a:gd name="csX13" fmla="*/ 739775 w 898525"/>
              <a:gd name="csY13" fmla="*/ 695325 h 1019175"/>
              <a:gd name="csX14" fmla="*/ 717550 w 898525"/>
              <a:gd name="csY14" fmla="*/ 809625 h 1019175"/>
              <a:gd name="csX15" fmla="*/ 838200 w 898525"/>
              <a:gd name="csY15" fmla="*/ 901700 h 1019175"/>
              <a:gd name="csX16" fmla="*/ 898525 w 898525"/>
              <a:gd name="csY16" fmla="*/ 904875 h 1019175"/>
              <a:gd name="csX17" fmla="*/ 895350 w 898525"/>
              <a:gd name="csY17" fmla="*/ 1019175 h 1019175"/>
              <a:gd name="csX18" fmla="*/ 536575 w 898525"/>
              <a:gd name="csY18" fmla="*/ 946150 h 1019175"/>
              <a:gd name="csX19" fmla="*/ 0 w 898525"/>
              <a:gd name="csY19" fmla="*/ 807244 h 10191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38099 w 898525"/>
              <a:gd name="csY3" fmla="*/ 35718 h 1044575"/>
              <a:gd name="csX4" fmla="*/ 38099 w 898525"/>
              <a:gd name="csY4" fmla="*/ 0 h 1044575"/>
              <a:gd name="csX5" fmla="*/ 152399 w 898525"/>
              <a:gd name="csY5" fmla="*/ 25400 h 1044575"/>
              <a:gd name="csX6" fmla="*/ 482600 w 898525"/>
              <a:gd name="csY6" fmla="*/ 498475 h 1044575"/>
              <a:gd name="csX7" fmla="*/ 533400 w 898525"/>
              <a:gd name="csY7" fmla="*/ 469900 h 1044575"/>
              <a:gd name="csX8" fmla="*/ 552450 w 898525"/>
              <a:gd name="csY8" fmla="*/ 473075 h 1044575"/>
              <a:gd name="csX9" fmla="*/ 631825 w 898525"/>
              <a:gd name="csY9" fmla="*/ 539750 h 1044575"/>
              <a:gd name="csX10" fmla="*/ 692150 w 898525"/>
              <a:gd name="csY10" fmla="*/ 549275 h 1044575"/>
              <a:gd name="csX11" fmla="*/ 698500 w 898525"/>
              <a:gd name="csY11" fmla="*/ 593725 h 1044575"/>
              <a:gd name="csX12" fmla="*/ 733425 w 898525"/>
              <a:gd name="csY12" fmla="*/ 628650 h 1044575"/>
              <a:gd name="csX13" fmla="*/ 739775 w 898525"/>
              <a:gd name="csY13" fmla="*/ 720725 h 1044575"/>
              <a:gd name="csX14" fmla="*/ 717550 w 898525"/>
              <a:gd name="csY14" fmla="*/ 835025 h 1044575"/>
              <a:gd name="csX15" fmla="*/ 838200 w 898525"/>
              <a:gd name="csY15" fmla="*/ 927100 h 1044575"/>
              <a:gd name="csX16" fmla="*/ 898525 w 898525"/>
              <a:gd name="csY16" fmla="*/ 930275 h 1044575"/>
              <a:gd name="csX17" fmla="*/ 895350 w 898525"/>
              <a:gd name="csY17" fmla="*/ 1044575 h 1044575"/>
              <a:gd name="csX18" fmla="*/ 536575 w 898525"/>
              <a:gd name="csY18" fmla="*/ 971550 h 1044575"/>
              <a:gd name="csX19" fmla="*/ 0 w 898525"/>
              <a:gd name="csY19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146049 w 898525"/>
              <a:gd name="csY3" fmla="*/ 174625 h 1044575"/>
              <a:gd name="csX4" fmla="*/ 38099 w 898525"/>
              <a:gd name="csY4" fmla="*/ 35718 h 1044575"/>
              <a:gd name="csX5" fmla="*/ 38099 w 898525"/>
              <a:gd name="csY5" fmla="*/ 0 h 1044575"/>
              <a:gd name="csX6" fmla="*/ 152399 w 898525"/>
              <a:gd name="csY6" fmla="*/ 25400 h 1044575"/>
              <a:gd name="csX7" fmla="*/ 482600 w 898525"/>
              <a:gd name="csY7" fmla="*/ 498475 h 1044575"/>
              <a:gd name="csX8" fmla="*/ 533400 w 898525"/>
              <a:gd name="csY8" fmla="*/ 469900 h 1044575"/>
              <a:gd name="csX9" fmla="*/ 552450 w 898525"/>
              <a:gd name="csY9" fmla="*/ 473075 h 1044575"/>
              <a:gd name="csX10" fmla="*/ 631825 w 898525"/>
              <a:gd name="csY10" fmla="*/ 539750 h 1044575"/>
              <a:gd name="csX11" fmla="*/ 692150 w 898525"/>
              <a:gd name="csY11" fmla="*/ 549275 h 1044575"/>
              <a:gd name="csX12" fmla="*/ 698500 w 898525"/>
              <a:gd name="csY12" fmla="*/ 593725 h 1044575"/>
              <a:gd name="csX13" fmla="*/ 733425 w 898525"/>
              <a:gd name="csY13" fmla="*/ 628650 h 1044575"/>
              <a:gd name="csX14" fmla="*/ 739775 w 898525"/>
              <a:gd name="csY14" fmla="*/ 720725 h 1044575"/>
              <a:gd name="csX15" fmla="*/ 717550 w 898525"/>
              <a:gd name="csY15" fmla="*/ 835025 h 1044575"/>
              <a:gd name="csX16" fmla="*/ 838200 w 898525"/>
              <a:gd name="csY16" fmla="*/ 927100 h 1044575"/>
              <a:gd name="csX17" fmla="*/ 898525 w 898525"/>
              <a:gd name="csY17" fmla="*/ 930275 h 1044575"/>
              <a:gd name="csX18" fmla="*/ 895350 w 898525"/>
              <a:gd name="csY18" fmla="*/ 1044575 h 1044575"/>
              <a:gd name="csX19" fmla="*/ 536575 w 898525"/>
              <a:gd name="csY19" fmla="*/ 971550 h 1044575"/>
              <a:gd name="csX20" fmla="*/ 0 w 898525"/>
              <a:gd name="csY20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120649 w 898525"/>
              <a:gd name="csY3" fmla="*/ 60325 h 1044575"/>
              <a:gd name="csX4" fmla="*/ 38099 w 898525"/>
              <a:gd name="csY4" fmla="*/ 35718 h 1044575"/>
              <a:gd name="csX5" fmla="*/ 38099 w 898525"/>
              <a:gd name="csY5" fmla="*/ 0 h 1044575"/>
              <a:gd name="csX6" fmla="*/ 152399 w 898525"/>
              <a:gd name="csY6" fmla="*/ 25400 h 1044575"/>
              <a:gd name="csX7" fmla="*/ 482600 w 898525"/>
              <a:gd name="csY7" fmla="*/ 498475 h 1044575"/>
              <a:gd name="csX8" fmla="*/ 533400 w 898525"/>
              <a:gd name="csY8" fmla="*/ 469900 h 1044575"/>
              <a:gd name="csX9" fmla="*/ 552450 w 898525"/>
              <a:gd name="csY9" fmla="*/ 473075 h 1044575"/>
              <a:gd name="csX10" fmla="*/ 631825 w 898525"/>
              <a:gd name="csY10" fmla="*/ 539750 h 1044575"/>
              <a:gd name="csX11" fmla="*/ 692150 w 898525"/>
              <a:gd name="csY11" fmla="*/ 549275 h 1044575"/>
              <a:gd name="csX12" fmla="*/ 698500 w 898525"/>
              <a:gd name="csY12" fmla="*/ 593725 h 1044575"/>
              <a:gd name="csX13" fmla="*/ 733425 w 898525"/>
              <a:gd name="csY13" fmla="*/ 628650 h 1044575"/>
              <a:gd name="csX14" fmla="*/ 739775 w 898525"/>
              <a:gd name="csY14" fmla="*/ 720725 h 1044575"/>
              <a:gd name="csX15" fmla="*/ 717550 w 898525"/>
              <a:gd name="csY15" fmla="*/ 835025 h 1044575"/>
              <a:gd name="csX16" fmla="*/ 838200 w 898525"/>
              <a:gd name="csY16" fmla="*/ 927100 h 1044575"/>
              <a:gd name="csX17" fmla="*/ 898525 w 898525"/>
              <a:gd name="csY17" fmla="*/ 930275 h 1044575"/>
              <a:gd name="csX18" fmla="*/ 895350 w 898525"/>
              <a:gd name="csY18" fmla="*/ 1044575 h 1044575"/>
              <a:gd name="csX19" fmla="*/ 536575 w 898525"/>
              <a:gd name="csY19" fmla="*/ 971550 h 1044575"/>
              <a:gd name="csX20" fmla="*/ 0 w 898525"/>
              <a:gd name="csY20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314324 w 898525"/>
              <a:gd name="csY3" fmla="*/ 361950 h 1044575"/>
              <a:gd name="csX4" fmla="*/ 120649 w 898525"/>
              <a:gd name="csY4" fmla="*/ 60325 h 1044575"/>
              <a:gd name="csX5" fmla="*/ 38099 w 898525"/>
              <a:gd name="csY5" fmla="*/ 35718 h 1044575"/>
              <a:gd name="csX6" fmla="*/ 38099 w 898525"/>
              <a:gd name="csY6" fmla="*/ 0 h 1044575"/>
              <a:gd name="csX7" fmla="*/ 152399 w 898525"/>
              <a:gd name="csY7" fmla="*/ 25400 h 1044575"/>
              <a:gd name="csX8" fmla="*/ 482600 w 898525"/>
              <a:gd name="csY8" fmla="*/ 498475 h 1044575"/>
              <a:gd name="csX9" fmla="*/ 533400 w 898525"/>
              <a:gd name="csY9" fmla="*/ 469900 h 1044575"/>
              <a:gd name="csX10" fmla="*/ 552450 w 898525"/>
              <a:gd name="csY10" fmla="*/ 473075 h 1044575"/>
              <a:gd name="csX11" fmla="*/ 631825 w 898525"/>
              <a:gd name="csY11" fmla="*/ 539750 h 1044575"/>
              <a:gd name="csX12" fmla="*/ 692150 w 898525"/>
              <a:gd name="csY12" fmla="*/ 549275 h 1044575"/>
              <a:gd name="csX13" fmla="*/ 698500 w 898525"/>
              <a:gd name="csY13" fmla="*/ 593725 h 1044575"/>
              <a:gd name="csX14" fmla="*/ 733425 w 898525"/>
              <a:gd name="csY14" fmla="*/ 628650 h 1044575"/>
              <a:gd name="csX15" fmla="*/ 739775 w 898525"/>
              <a:gd name="csY15" fmla="*/ 720725 h 1044575"/>
              <a:gd name="csX16" fmla="*/ 717550 w 898525"/>
              <a:gd name="csY16" fmla="*/ 835025 h 1044575"/>
              <a:gd name="csX17" fmla="*/ 838200 w 898525"/>
              <a:gd name="csY17" fmla="*/ 927100 h 1044575"/>
              <a:gd name="csX18" fmla="*/ 898525 w 898525"/>
              <a:gd name="csY18" fmla="*/ 930275 h 1044575"/>
              <a:gd name="csX19" fmla="*/ 895350 w 898525"/>
              <a:gd name="csY19" fmla="*/ 1044575 h 1044575"/>
              <a:gd name="csX20" fmla="*/ 536575 w 898525"/>
              <a:gd name="csY20" fmla="*/ 971550 h 1044575"/>
              <a:gd name="csX21" fmla="*/ 0 w 898525"/>
              <a:gd name="csY21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425449 w 898525"/>
              <a:gd name="csY3" fmla="*/ 498475 h 1044575"/>
              <a:gd name="csX4" fmla="*/ 120649 w 898525"/>
              <a:gd name="csY4" fmla="*/ 60325 h 1044575"/>
              <a:gd name="csX5" fmla="*/ 38099 w 898525"/>
              <a:gd name="csY5" fmla="*/ 35718 h 1044575"/>
              <a:gd name="csX6" fmla="*/ 38099 w 898525"/>
              <a:gd name="csY6" fmla="*/ 0 h 1044575"/>
              <a:gd name="csX7" fmla="*/ 152399 w 898525"/>
              <a:gd name="csY7" fmla="*/ 25400 h 1044575"/>
              <a:gd name="csX8" fmla="*/ 482600 w 898525"/>
              <a:gd name="csY8" fmla="*/ 498475 h 1044575"/>
              <a:gd name="csX9" fmla="*/ 533400 w 898525"/>
              <a:gd name="csY9" fmla="*/ 469900 h 1044575"/>
              <a:gd name="csX10" fmla="*/ 552450 w 898525"/>
              <a:gd name="csY10" fmla="*/ 473075 h 1044575"/>
              <a:gd name="csX11" fmla="*/ 631825 w 898525"/>
              <a:gd name="csY11" fmla="*/ 539750 h 1044575"/>
              <a:gd name="csX12" fmla="*/ 692150 w 898525"/>
              <a:gd name="csY12" fmla="*/ 549275 h 1044575"/>
              <a:gd name="csX13" fmla="*/ 698500 w 898525"/>
              <a:gd name="csY13" fmla="*/ 593725 h 1044575"/>
              <a:gd name="csX14" fmla="*/ 733425 w 898525"/>
              <a:gd name="csY14" fmla="*/ 628650 h 1044575"/>
              <a:gd name="csX15" fmla="*/ 739775 w 898525"/>
              <a:gd name="csY15" fmla="*/ 720725 h 1044575"/>
              <a:gd name="csX16" fmla="*/ 717550 w 898525"/>
              <a:gd name="csY16" fmla="*/ 835025 h 1044575"/>
              <a:gd name="csX17" fmla="*/ 838200 w 898525"/>
              <a:gd name="csY17" fmla="*/ 927100 h 1044575"/>
              <a:gd name="csX18" fmla="*/ 898525 w 898525"/>
              <a:gd name="csY18" fmla="*/ 930275 h 1044575"/>
              <a:gd name="csX19" fmla="*/ 895350 w 898525"/>
              <a:gd name="csY19" fmla="*/ 1044575 h 1044575"/>
              <a:gd name="csX20" fmla="*/ 536575 w 898525"/>
              <a:gd name="csY20" fmla="*/ 971550 h 1044575"/>
              <a:gd name="csX21" fmla="*/ 0 w 898525"/>
              <a:gd name="csY21" fmla="*/ 832644 h 10445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</a:cxnLst>
            <a:rect l="l" t="t" r="r" b="b"/>
            <a:pathLst>
              <a:path w="898525" h="1044575">
                <a:moveTo>
                  <a:pt x="88105" y="219869"/>
                </a:moveTo>
                <a:lnTo>
                  <a:pt x="137319" y="224632"/>
                </a:lnTo>
                <a:lnTo>
                  <a:pt x="407987" y="511175"/>
                </a:lnTo>
                <a:lnTo>
                  <a:pt x="425449" y="498475"/>
                </a:lnTo>
                <a:lnTo>
                  <a:pt x="120649" y="60325"/>
                </a:lnTo>
                <a:lnTo>
                  <a:pt x="38099" y="35718"/>
                </a:lnTo>
                <a:lnTo>
                  <a:pt x="38099" y="0"/>
                </a:lnTo>
                <a:lnTo>
                  <a:pt x="152399" y="25400"/>
                </a:lnTo>
                <a:lnTo>
                  <a:pt x="482600" y="498475"/>
                </a:lnTo>
                <a:lnTo>
                  <a:pt x="533400" y="469900"/>
                </a:lnTo>
                <a:lnTo>
                  <a:pt x="552450" y="473075"/>
                </a:lnTo>
                <a:lnTo>
                  <a:pt x="631825" y="539750"/>
                </a:lnTo>
                <a:lnTo>
                  <a:pt x="692150" y="549275"/>
                </a:lnTo>
                <a:lnTo>
                  <a:pt x="698500" y="593725"/>
                </a:lnTo>
                <a:lnTo>
                  <a:pt x="733425" y="628650"/>
                </a:lnTo>
                <a:lnTo>
                  <a:pt x="739775" y="720725"/>
                </a:lnTo>
                <a:lnTo>
                  <a:pt x="717550" y="835025"/>
                </a:lnTo>
                <a:lnTo>
                  <a:pt x="838200" y="927100"/>
                </a:lnTo>
                <a:lnTo>
                  <a:pt x="898525" y="930275"/>
                </a:lnTo>
                <a:cubicBezTo>
                  <a:pt x="897467" y="968375"/>
                  <a:pt x="896408" y="1006475"/>
                  <a:pt x="895350" y="1044575"/>
                </a:cubicBezTo>
                <a:lnTo>
                  <a:pt x="536575" y="971550"/>
                </a:lnTo>
                <a:lnTo>
                  <a:pt x="0" y="832644"/>
                </a:lnTo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DF0CD3F4-1484-43C8-4672-3F15767142E7}"/>
              </a:ext>
            </a:extLst>
          </p:cNvPr>
          <p:cNvSpPr txBox="1"/>
          <p:nvPr/>
        </p:nvSpPr>
        <p:spPr>
          <a:xfrm>
            <a:off x="5757751" y="1814712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70E00A19-859B-DBF8-723B-52A1B832C726}"/>
              </a:ext>
            </a:extLst>
          </p:cNvPr>
          <p:cNvSpPr txBox="1"/>
          <p:nvPr/>
        </p:nvSpPr>
        <p:spPr>
          <a:xfrm>
            <a:off x="6563810" y="2112572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0D09DCA2-56BB-83BE-ECC0-A45AF70B5303}"/>
              </a:ext>
            </a:extLst>
          </p:cNvPr>
          <p:cNvGrpSpPr/>
          <p:nvPr/>
        </p:nvGrpSpPr>
        <p:grpSpPr>
          <a:xfrm>
            <a:off x="6850782" y="2366694"/>
            <a:ext cx="120097" cy="120097"/>
            <a:chOff x="5657850" y="2714625"/>
            <a:chExt cx="438150" cy="438150"/>
          </a:xfrm>
        </p:grpSpPr>
        <p:sp>
          <p:nvSpPr>
            <p:cNvPr id="76" name="楕円 75">
              <a:extLst>
                <a:ext uri="{FF2B5EF4-FFF2-40B4-BE49-F238E27FC236}">
                  <a16:creationId xmlns:a16="http://schemas.microsoft.com/office/drawing/2014/main" id="{1ABBBD70-6663-B944-5BFF-706BCDEB3209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DA808EAD-1175-4A93-B592-40EF5D8B9D8A}"/>
                </a:ext>
              </a:extLst>
            </p:cNvPr>
            <p:cNvCxnSpPr>
              <a:stCxn id="76" idx="1"/>
              <a:endCxn id="76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3604BC6E-0776-5E99-86D2-70704A5CEEA3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" name="フリーフォーム: 図形 90">
            <a:extLst>
              <a:ext uri="{FF2B5EF4-FFF2-40B4-BE49-F238E27FC236}">
                <a16:creationId xmlns:a16="http://schemas.microsoft.com/office/drawing/2014/main" id="{666DAACA-1347-AD3D-CF33-A03B4F5338DC}"/>
              </a:ext>
            </a:extLst>
          </p:cNvPr>
          <p:cNvSpPr/>
          <p:nvPr/>
        </p:nvSpPr>
        <p:spPr>
          <a:xfrm>
            <a:off x="3106115" y="1504950"/>
            <a:ext cx="889000" cy="770354"/>
          </a:xfrm>
          <a:custGeom>
            <a:avLst/>
            <a:gdLst>
              <a:gd name="connsiteX0" fmla="*/ 26194 w 866775"/>
              <a:gd name="connsiteY0" fmla="*/ 7144 h 819150"/>
              <a:gd name="connsiteX1" fmla="*/ 30956 w 866775"/>
              <a:gd name="connsiteY1" fmla="*/ 157162 h 819150"/>
              <a:gd name="connsiteX2" fmla="*/ 0 w 866775"/>
              <a:gd name="connsiteY2" fmla="*/ 178594 h 819150"/>
              <a:gd name="connsiteX3" fmla="*/ 185737 w 866775"/>
              <a:gd name="connsiteY3" fmla="*/ 273844 h 819150"/>
              <a:gd name="connsiteX4" fmla="*/ 400050 w 866775"/>
              <a:gd name="connsiteY4" fmla="*/ 321469 h 819150"/>
              <a:gd name="connsiteX5" fmla="*/ 511969 w 866775"/>
              <a:gd name="connsiteY5" fmla="*/ 361950 h 819150"/>
              <a:gd name="connsiteX6" fmla="*/ 609600 w 866775"/>
              <a:gd name="connsiteY6" fmla="*/ 428625 h 819150"/>
              <a:gd name="connsiteX7" fmla="*/ 683419 w 866775"/>
              <a:gd name="connsiteY7" fmla="*/ 521494 h 819150"/>
              <a:gd name="connsiteX8" fmla="*/ 726281 w 866775"/>
              <a:gd name="connsiteY8" fmla="*/ 607219 h 819150"/>
              <a:gd name="connsiteX9" fmla="*/ 769144 w 866775"/>
              <a:gd name="connsiteY9" fmla="*/ 745331 h 819150"/>
              <a:gd name="connsiteX10" fmla="*/ 759619 w 866775"/>
              <a:gd name="connsiteY10" fmla="*/ 819150 h 819150"/>
              <a:gd name="connsiteX11" fmla="*/ 866775 w 866775"/>
              <a:gd name="connsiteY11" fmla="*/ 759619 h 819150"/>
              <a:gd name="connsiteX12" fmla="*/ 804862 w 866775"/>
              <a:gd name="connsiteY12" fmla="*/ 714375 h 819150"/>
              <a:gd name="connsiteX13" fmla="*/ 771525 w 866775"/>
              <a:gd name="connsiteY13" fmla="*/ 604837 h 819150"/>
              <a:gd name="connsiteX14" fmla="*/ 731044 w 866775"/>
              <a:gd name="connsiteY14" fmla="*/ 519112 h 819150"/>
              <a:gd name="connsiteX15" fmla="*/ 676275 w 866775"/>
              <a:gd name="connsiteY15" fmla="*/ 438150 h 819150"/>
              <a:gd name="connsiteX16" fmla="*/ 609600 w 866775"/>
              <a:gd name="connsiteY16" fmla="*/ 369094 h 819150"/>
              <a:gd name="connsiteX17" fmla="*/ 533400 w 866775"/>
              <a:gd name="connsiteY17" fmla="*/ 316706 h 819150"/>
              <a:gd name="connsiteX18" fmla="*/ 450056 w 866775"/>
              <a:gd name="connsiteY18" fmla="*/ 283369 h 819150"/>
              <a:gd name="connsiteX19" fmla="*/ 364331 w 866775"/>
              <a:gd name="connsiteY19" fmla="*/ 261937 h 819150"/>
              <a:gd name="connsiteX20" fmla="*/ 247650 w 866775"/>
              <a:gd name="connsiteY20" fmla="*/ 238125 h 819150"/>
              <a:gd name="connsiteX21" fmla="*/ 183356 w 866775"/>
              <a:gd name="connsiteY21" fmla="*/ 221456 h 819150"/>
              <a:gd name="connsiteX22" fmla="*/ 138112 w 866775"/>
              <a:gd name="connsiteY22" fmla="*/ 185737 h 819150"/>
              <a:gd name="connsiteX23" fmla="*/ 111919 w 866775"/>
              <a:gd name="connsiteY23" fmla="*/ 140494 h 819150"/>
              <a:gd name="connsiteX24" fmla="*/ 107156 w 866775"/>
              <a:gd name="connsiteY24" fmla="*/ 0 h 819150"/>
              <a:gd name="connsiteX25" fmla="*/ 26194 w 866775"/>
              <a:gd name="connsiteY25" fmla="*/ 7144 h 819150"/>
              <a:gd name="csX0" fmla="*/ 0 w 840581"/>
              <a:gd name="csY0" fmla="*/ 7144 h 819150"/>
              <a:gd name="csX1" fmla="*/ 4762 w 840581"/>
              <a:gd name="csY1" fmla="*/ 157162 h 819150"/>
              <a:gd name="csX2" fmla="*/ 152849 w 840581"/>
              <a:gd name="csY2" fmla="*/ 287299 h 819150"/>
              <a:gd name="csX3" fmla="*/ 159543 w 840581"/>
              <a:gd name="csY3" fmla="*/ 273844 h 819150"/>
              <a:gd name="csX4" fmla="*/ 373856 w 840581"/>
              <a:gd name="csY4" fmla="*/ 321469 h 819150"/>
              <a:gd name="csX5" fmla="*/ 485775 w 840581"/>
              <a:gd name="csY5" fmla="*/ 361950 h 819150"/>
              <a:gd name="csX6" fmla="*/ 583406 w 840581"/>
              <a:gd name="csY6" fmla="*/ 428625 h 819150"/>
              <a:gd name="csX7" fmla="*/ 657225 w 840581"/>
              <a:gd name="csY7" fmla="*/ 521494 h 819150"/>
              <a:gd name="csX8" fmla="*/ 700087 w 840581"/>
              <a:gd name="csY8" fmla="*/ 607219 h 819150"/>
              <a:gd name="csX9" fmla="*/ 742950 w 840581"/>
              <a:gd name="csY9" fmla="*/ 745331 h 819150"/>
              <a:gd name="csX10" fmla="*/ 733425 w 840581"/>
              <a:gd name="csY10" fmla="*/ 819150 h 819150"/>
              <a:gd name="csX11" fmla="*/ 840581 w 840581"/>
              <a:gd name="csY11" fmla="*/ 759619 h 819150"/>
              <a:gd name="csX12" fmla="*/ 778668 w 840581"/>
              <a:gd name="csY12" fmla="*/ 714375 h 819150"/>
              <a:gd name="csX13" fmla="*/ 745331 w 840581"/>
              <a:gd name="csY13" fmla="*/ 604837 h 819150"/>
              <a:gd name="csX14" fmla="*/ 704850 w 840581"/>
              <a:gd name="csY14" fmla="*/ 519112 h 819150"/>
              <a:gd name="csX15" fmla="*/ 650081 w 840581"/>
              <a:gd name="csY15" fmla="*/ 438150 h 819150"/>
              <a:gd name="csX16" fmla="*/ 583406 w 840581"/>
              <a:gd name="csY16" fmla="*/ 369094 h 819150"/>
              <a:gd name="csX17" fmla="*/ 507206 w 840581"/>
              <a:gd name="csY17" fmla="*/ 316706 h 819150"/>
              <a:gd name="csX18" fmla="*/ 423862 w 840581"/>
              <a:gd name="csY18" fmla="*/ 283369 h 819150"/>
              <a:gd name="csX19" fmla="*/ 338137 w 840581"/>
              <a:gd name="csY19" fmla="*/ 261937 h 819150"/>
              <a:gd name="csX20" fmla="*/ 221456 w 840581"/>
              <a:gd name="csY20" fmla="*/ 238125 h 819150"/>
              <a:gd name="csX21" fmla="*/ 157162 w 840581"/>
              <a:gd name="csY21" fmla="*/ 221456 h 819150"/>
              <a:gd name="csX22" fmla="*/ 111918 w 840581"/>
              <a:gd name="csY22" fmla="*/ 185737 h 819150"/>
              <a:gd name="csX23" fmla="*/ 85725 w 840581"/>
              <a:gd name="csY23" fmla="*/ 140494 h 819150"/>
              <a:gd name="csX24" fmla="*/ 80962 w 840581"/>
              <a:gd name="csY24" fmla="*/ 0 h 819150"/>
              <a:gd name="csX25" fmla="*/ 0 w 840581"/>
              <a:gd name="csY25" fmla="*/ 7144 h 819150"/>
              <a:gd name="csX0" fmla="*/ 76200 w 835819"/>
              <a:gd name="csY0" fmla="*/ 0 h 819150"/>
              <a:gd name="csX1" fmla="*/ 0 w 835819"/>
              <a:gd name="csY1" fmla="*/ 157162 h 819150"/>
              <a:gd name="csX2" fmla="*/ 148087 w 835819"/>
              <a:gd name="csY2" fmla="*/ 287299 h 819150"/>
              <a:gd name="csX3" fmla="*/ 154781 w 835819"/>
              <a:gd name="csY3" fmla="*/ 273844 h 819150"/>
              <a:gd name="csX4" fmla="*/ 369094 w 835819"/>
              <a:gd name="csY4" fmla="*/ 321469 h 819150"/>
              <a:gd name="csX5" fmla="*/ 481013 w 835819"/>
              <a:gd name="csY5" fmla="*/ 361950 h 819150"/>
              <a:gd name="csX6" fmla="*/ 578644 w 835819"/>
              <a:gd name="csY6" fmla="*/ 428625 h 819150"/>
              <a:gd name="csX7" fmla="*/ 652463 w 835819"/>
              <a:gd name="csY7" fmla="*/ 521494 h 819150"/>
              <a:gd name="csX8" fmla="*/ 695325 w 835819"/>
              <a:gd name="csY8" fmla="*/ 607219 h 819150"/>
              <a:gd name="csX9" fmla="*/ 738188 w 835819"/>
              <a:gd name="csY9" fmla="*/ 745331 h 819150"/>
              <a:gd name="csX10" fmla="*/ 728663 w 835819"/>
              <a:gd name="csY10" fmla="*/ 819150 h 819150"/>
              <a:gd name="csX11" fmla="*/ 835819 w 835819"/>
              <a:gd name="csY11" fmla="*/ 759619 h 819150"/>
              <a:gd name="csX12" fmla="*/ 773906 w 835819"/>
              <a:gd name="csY12" fmla="*/ 714375 h 819150"/>
              <a:gd name="csX13" fmla="*/ 740569 w 835819"/>
              <a:gd name="csY13" fmla="*/ 604837 h 819150"/>
              <a:gd name="csX14" fmla="*/ 700088 w 835819"/>
              <a:gd name="csY14" fmla="*/ 519112 h 819150"/>
              <a:gd name="csX15" fmla="*/ 645319 w 835819"/>
              <a:gd name="csY15" fmla="*/ 438150 h 819150"/>
              <a:gd name="csX16" fmla="*/ 578644 w 835819"/>
              <a:gd name="csY16" fmla="*/ 369094 h 819150"/>
              <a:gd name="csX17" fmla="*/ 502444 w 835819"/>
              <a:gd name="csY17" fmla="*/ 316706 h 819150"/>
              <a:gd name="csX18" fmla="*/ 419100 w 835819"/>
              <a:gd name="csY18" fmla="*/ 283369 h 819150"/>
              <a:gd name="csX19" fmla="*/ 333375 w 835819"/>
              <a:gd name="csY19" fmla="*/ 261937 h 819150"/>
              <a:gd name="csX20" fmla="*/ 216694 w 835819"/>
              <a:gd name="csY20" fmla="*/ 238125 h 819150"/>
              <a:gd name="csX21" fmla="*/ 152400 w 835819"/>
              <a:gd name="csY21" fmla="*/ 221456 h 819150"/>
              <a:gd name="csX22" fmla="*/ 107156 w 835819"/>
              <a:gd name="csY22" fmla="*/ 185737 h 819150"/>
              <a:gd name="csX23" fmla="*/ 80963 w 835819"/>
              <a:gd name="csY23" fmla="*/ 140494 h 819150"/>
              <a:gd name="csX24" fmla="*/ 76200 w 835819"/>
              <a:gd name="csY24" fmla="*/ 0 h 819150"/>
              <a:gd name="csX0" fmla="*/ 0 w 759619"/>
              <a:gd name="csY0" fmla="*/ 0 h 819150"/>
              <a:gd name="csX1" fmla="*/ 71887 w 759619"/>
              <a:gd name="csY1" fmla="*/ 287299 h 819150"/>
              <a:gd name="csX2" fmla="*/ 78581 w 759619"/>
              <a:gd name="csY2" fmla="*/ 273844 h 819150"/>
              <a:gd name="csX3" fmla="*/ 292894 w 759619"/>
              <a:gd name="csY3" fmla="*/ 321469 h 819150"/>
              <a:gd name="csX4" fmla="*/ 404813 w 759619"/>
              <a:gd name="csY4" fmla="*/ 361950 h 819150"/>
              <a:gd name="csX5" fmla="*/ 502444 w 759619"/>
              <a:gd name="csY5" fmla="*/ 428625 h 819150"/>
              <a:gd name="csX6" fmla="*/ 576263 w 759619"/>
              <a:gd name="csY6" fmla="*/ 521494 h 819150"/>
              <a:gd name="csX7" fmla="*/ 619125 w 759619"/>
              <a:gd name="csY7" fmla="*/ 607219 h 819150"/>
              <a:gd name="csX8" fmla="*/ 661988 w 759619"/>
              <a:gd name="csY8" fmla="*/ 745331 h 819150"/>
              <a:gd name="csX9" fmla="*/ 652463 w 759619"/>
              <a:gd name="csY9" fmla="*/ 819150 h 819150"/>
              <a:gd name="csX10" fmla="*/ 759619 w 759619"/>
              <a:gd name="csY10" fmla="*/ 759619 h 819150"/>
              <a:gd name="csX11" fmla="*/ 697706 w 759619"/>
              <a:gd name="csY11" fmla="*/ 714375 h 819150"/>
              <a:gd name="csX12" fmla="*/ 664369 w 759619"/>
              <a:gd name="csY12" fmla="*/ 604837 h 819150"/>
              <a:gd name="csX13" fmla="*/ 623888 w 759619"/>
              <a:gd name="csY13" fmla="*/ 519112 h 819150"/>
              <a:gd name="csX14" fmla="*/ 569119 w 759619"/>
              <a:gd name="csY14" fmla="*/ 438150 h 819150"/>
              <a:gd name="csX15" fmla="*/ 502444 w 759619"/>
              <a:gd name="csY15" fmla="*/ 369094 h 819150"/>
              <a:gd name="csX16" fmla="*/ 426244 w 759619"/>
              <a:gd name="csY16" fmla="*/ 316706 h 819150"/>
              <a:gd name="csX17" fmla="*/ 342900 w 759619"/>
              <a:gd name="csY17" fmla="*/ 283369 h 819150"/>
              <a:gd name="csX18" fmla="*/ 257175 w 759619"/>
              <a:gd name="csY18" fmla="*/ 261937 h 819150"/>
              <a:gd name="csX19" fmla="*/ 140494 w 759619"/>
              <a:gd name="csY19" fmla="*/ 238125 h 819150"/>
              <a:gd name="csX20" fmla="*/ 76200 w 759619"/>
              <a:gd name="csY20" fmla="*/ 221456 h 819150"/>
              <a:gd name="csX21" fmla="*/ 30956 w 759619"/>
              <a:gd name="csY21" fmla="*/ 185737 h 819150"/>
              <a:gd name="csX22" fmla="*/ 4763 w 759619"/>
              <a:gd name="csY22" fmla="*/ 140494 h 819150"/>
              <a:gd name="csX23" fmla="*/ 0 w 759619"/>
              <a:gd name="csY23" fmla="*/ 0 h 819150"/>
              <a:gd name="csX0" fmla="*/ 0 w 769210"/>
              <a:gd name="csY0" fmla="*/ 0 h 819150"/>
              <a:gd name="csX1" fmla="*/ 81478 w 769210"/>
              <a:gd name="csY1" fmla="*/ 287299 h 819150"/>
              <a:gd name="csX2" fmla="*/ 88172 w 769210"/>
              <a:gd name="csY2" fmla="*/ 273844 h 819150"/>
              <a:gd name="csX3" fmla="*/ 302485 w 769210"/>
              <a:gd name="csY3" fmla="*/ 321469 h 819150"/>
              <a:gd name="csX4" fmla="*/ 414404 w 769210"/>
              <a:gd name="csY4" fmla="*/ 361950 h 819150"/>
              <a:gd name="csX5" fmla="*/ 512035 w 769210"/>
              <a:gd name="csY5" fmla="*/ 428625 h 819150"/>
              <a:gd name="csX6" fmla="*/ 585854 w 769210"/>
              <a:gd name="csY6" fmla="*/ 521494 h 819150"/>
              <a:gd name="csX7" fmla="*/ 628716 w 769210"/>
              <a:gd name="csY7" fmla="*/ 607219 h 819150"/>
              <a:gd name="csX8" fmla="*/ 671579 w 769210"/>
              <a:gd name="csY8" fmla="*/ 745331 h 819150"/>
              <a:gd name="csX9" fmla="*/ 662054 w 769210"/>
              <a:gd name="csY9" fmla="*/ 819150 h 819150"/>
              <a:gd name="csX10" fmla="*/ 769210 w 769210"/>
              <a:gd name="csY10" fmla="*/ 759619 h 819150"/>
              <a:gd name="csX11" fmla="*/ 707297 w 769210"/>
              <a:gd name="csY11" fmla="*/ 714375 h 819150"/>
              <a:gd name="csX12" fmla="*/ 673960 w 769210"/>
              <a:gd name="csY12" fmla="*/ 604837 h 819150"/>
              <a:gd name="csX13" fmla="*/ 633479 w 769210"/>
              <a:gd name="csY13" fmla="*/ 519112 h 819150"/>
              <a:gd name="csX14" fmla="*/ 578710 w 769210"/>
              <a:gd name="csY14" fmla="*/ 438150 h 819150"/>
              <a:gd name="csX15" fmla="*/ 512035 w 769210"/>
              <a:gd name="csY15" fmla="*/ 369094 h 819150"/>
              <a:gd name="csX16" fmla="*/ 435835 w 769210"/>
              <a:gd name="csY16" fmla="*/ 316706 h 819150"/>
              <a:gd name="csX17" fmla="*/ 352491 w 769210"/>
              <a:gd name="csY17" fmla="*/ 283369 h 819150"/>
              <a:gd name="csX18" fmla="*/ 266766 w 769210"/>
              <a:gd name="csY18" fmla="*/ 261937 h 819150"/>
              <a:gd name="csX19" fmla="*/ 150085 w 769210"/>
              <a:gd name="csY19" fmla="*/ 238125 h 819150"/>
              <a:gd name="csX20" fmla="*/ 85791 w 769210"/>
              <a:gd name="csY20" fmla="*/ 221456 h 819150"/>
              <a:gd name="csX21" fmla="*/ 40547 w 769210"/>
              <a:gd name="csY21" fmla="*/ 185737 h 819150"/>
              <a:gd name="csX22" fmla="*/ 14354 w 769210"/>
              <a:gd name="csY22" fmla="*/ 140494 h 819150"/>
              <a:gd name="csX23" fmla="*/ 0 w 769210"/>
              <a:gd name="csY23" fmla="*/ 0 h 819150"/>
              <a:gd name="csX0" fmla="*/ 0 w 754856"/>
              <a:gd name="csY0" fmla="*/ 0 h 678656"/>
              <a:gd name="csX1" fmla="*/ 67124 w 754856"/>
              <a:gd name="csY1" fmla="*/ 146805 h 678656"/>
              <a:gd name="csX2" fmla="*/ 73818 w 754856"/>
              <a:gd name="csY2" fmla="*/ 133350 h 678656"/>
              <a:gd name="csX3" fmla="*/ 288131 w 754856"/>
              <a:gd name="csY3" fmla="*/ 180975 h 678656"/>
              <a:gd name="csX4" fmla="*/ 400050 w 754856"/>
              <a:gd name="csY4" fmla="*/ 221456 h 678656"/>
              <a:gd name="csX5" fmla="*/ 497681 w 754856"/>
              <a:gd name="csY5" fmla="*/ 288131 h 678656"/>
              <a:gd name="csX6" fmla="*/ 571500 w 754856"/>
              <a:gd name="csY6" fmla="*/ 381000 h 678656"/>
              <a:gd name="csX7" fmla="*/ 614362 w 754856"/>
              <a:gd name="csY7" fmla="*/ 466725 h 678656"/>
              <a:gd name="csX8" fmla="*/ 657225 w 754856"/>
              <a:gd name="csY8" fmla="*/ 604837 h 678656"/>
              <a:gd name="csX9" fmla="*/ 647700 w 754856"/>
              <a:gd name="csY9" fmla="*/ 678656 h 678656"/>
              <a:gd name="csX10" fmla="*/ 754856 w 754856"/>
              <a:gd name="csY10" fmla="*/ 619125 h 678656"/>
              <a:gd name="csX11" fmla="*/ 692943 w 754856"/>
              <a:gd name="csY11" fmla="*/ 573881 h 678656"/>
              <a:gd name="csX12" fmla="*/ 659606 w 754856"/>
              <a:gd name="csY12" fmla="*/ 464343 h 678656"/>
              <a:gd name="csX13" fmla="*/ 619125 w 754856"/>
              <a:gd name="csY13" fmla="*/ 378618 h 678656"/>
              <a:gd name="csX14" fmla="*/ 564356 w 754856"/>
              <a:gd name="csY14" fmla="*/ 297656 h 678656"/>
              <a:gd name="csX15" fmla="*/ 497681 w 754856"/>
              <a:gd name="csY15" fmla="*/ 228600 h 678656"/>
              <a:gd name="csX16" fmla="*/ 421481 w 754856"/>
              <a:gd name="csY16" fmla="*/ 176212 h 678656"/>
              <a:gd name="csX17" fmla="*/ 338137 w 754856"/>
              <a:gd name="csY17" fmla="*/ 142875 h 678656"/>
              <a:gd name="csX18" fmla="*/ 252412 w 754856"/>
              <a:gd name="csY18" fmla="*/ 121443 h 678656"/>
              <a:gd name="csX19" fmla="*/ 135731 w 754856"/>
              <a:gd name="csY19" fmla="*/ 97631 h 678656"/>
              <a:gd name="csX20" fmla="*/ 71437 w 754856"/>
              <a:gd name="csY20" fmla="*/ 80962 h 678656"/>
              <a:gd name="csX21" fmla="*/ 26193 w 754856"/>
              <a:gd name="csY21" fmla="*/ 45243 h 678656"/>
              <a:gd name="csX22" fmla="*/ 0 w 754856"/>
              <a:gd name="csY22" fmla="*/ 0 h 678656"/>
              <a:gd name="csX0" fmla="*/ 0 w 728663"/>
              <a:gd name="csY0" fmla="*/ 0 h 633413"/>
              <a:gd name="csX1" fmla="*/ 40931 w 728663"/>
              <a:gd name="csY1" fmla="*/ 101562 h 633413"/>
              <a:gd name="csX2" fmla="*/ 47625 w 728663"/>
              <a:gd name="csY2" fmla="*/ 88107 h 633413"/>
              <a:gd name="csX3" fmla="*/ 261938 w 728663"/>
              <a:gd name="csY3" fmla="*/ 135732 h 633413"/>
              <a:gd name="csX4" fmla="*/ 373857 w 728663"/>
              <a:gd name="csY4" fmla="*/ 176213 h 633413"/>
              <a:gd name="csX5" fmla="*/ 471488 w 728663"/>
              <a:gd name="csY5" fmla="*/ 242888 h 633413"/>
              <a:gd name="csX6" fmla="*/ 545307 w 728663"/>
              <a:gd name="csY6" fmla="*/ 335757 h 633413"/>
              <a:gd name="csX7" fmla="*/ 588169 w 728663"/>
              <a:gd name="csY7" fmla="*/ 421482 h 633413"/>
              <a:gd name="csX8" fmla="*/ 631032 w 728663"/>
              <a:gd name="csY8" fmla="*/ 559594 h 633413"/>
              <a:gd name="csX9" fmla="*/ 621507 w 728663"/>
              <a:gd name="csY9" fmla="*/ 633413 h 633413"/>
              <a:gd name="csX10" fmla="*/ 728663 w 728663"/>
              <a:gd name="csY10" fmla="*/ 573882 h 633413"/>
              <a:gd name="csX11" fmla="*/ 666750 w 728663"/>
              <a:gd name="csY11" fmla="*/ 528638 h 633413"/>
              <a:gd name="csX12" fmla="*/ 633413 w 728663"/>
              <a:gd name="csY12" fmla="*/ 419100 h 633413"/>
              <a:gd name="csX13" fmla="*/ 592932 w 728663"/>
              <a:gd name="csY13" fmla="*/ 333375 h 633413"/>
              <a:gd name="csX14" fmla="*/ 538163 w 728663"/>
              <a:gd name="csY14" fmla="*/ 252413 h 633413"/>
              <a:gd name="csX15" fmla="*/ 471488 w 728663"/>
              <a:gd name="csY15" fmla="*/ 183357 h 633413"/>
              <a:gd name="csX16" fmla="*/ 395288 w 728663"/>
              <a:gd name="csY16" fmla="*/ 130969 h 633413"/>
              <a:gd name="csX17" fmla="*/ 311944 w 728663"/>
              <a:gd name="csY17" fmla="*/ 97632 h 633413"/>
              <a:gd name="csX18" fmla="*/ 226219 w 728663"/>
              <a:gd name="csY18" fmla="*/ 76200 h 633413"/>
              <a:gd name="csX19" fmla="*/ 109538 w 728663"/>
              <a:gd name="csY19" fmla="*/ 52388 h 633413"/>
              <a:gd name="csX20" fmla="*/ 45244 w 728663"/>
              <a:gd name="csY20" fmla="*/ 35719 h 633413"/>
              <a:gd name="csX21" fmla="*/ 0 w 728663"/>
              <a:gd name="csY21" fmla="*/ 0 h 633413"/>
              <a:gd name="csX0" fmla="*/ 4313 w 687732"/>
              <a:gd name="csY0" fmla="*/ 0 h 597694"/>
              <a:gd name="csX1" fmla="*/ 0 w 687732"/>
              <a:gd name="csY1" fmla="*/ 65843 h 597694"/>
              <a:gd name="csX2" fmla="*/ 6694 w 687732"/>
              <a:gd name="csY2" fmla="*/ 52388 h 597694"/>
              <a:gd name="csX3" fmla="*/ 221007 w 687732"/>
              <a:gd name="csY3" fmla="*/ 100013 h 597694"/>
              <a:gd name="csX4" fmla="*/ 332926 w 687732"/>
              <a:gd name="csY4" fmla="*/ 140494 h 597694"/>
              <a:gd name="csX5" fmla="*/ 430557 w 687732"/>
              <a:gd name="csY5" fmla="*/ 207169 h 597694"/>
              <a:gd name="csX6" fmla="*/ 504376 w 687732"/>
              <a:gd name="csY6" fmla="*/ 300038 h 597694"/>
              <a:gd name="csX7" fmla="*/ 547238 w 687732"/>
              <a:gd name="csY7" fmla="*/ 385763 h 597694"/>
              <a:gd name="csX8" fmla="*/ 590101 w 687732"/>
              <a:gd name="csY8" fmla="*/ 523875 h 597694"/>
              <a:gd name="csX9" fmla="*/ 580576 w 687732"/>
              <a:gd name="csY9" fmla="*/ 597694 h 597694"/>
              <a:gd name="csX10" fmla="*/ 687732 w 687732"/>
              <a:gd name="csY10" fmla="*/ 538163 h 597694"/>
              <a:gd name="csX11" fmla="*/ 625819 w 687732"/>
              <a:gd name="csY11" fmla="*/ 492919 h 597694"/>
              <a:gd name="csX12" fmla="*/ 592482 w 687732"/>
              <a:gd name="csY12" fmla="*/ 383381 h 597694"/>
              <a:gd name="csX13" fmla="*/ 552001 w 687732"/>
              <a:gd name="csY13" fmla="*/ 297656 h 597694"/>
              <a:gd name="csX14" fmla="*/ 497232 w 687732"/>
              <a:gd name="csY14" fmla="*/ 216694 h 597694"/>
              <a:gd name="csX15" fmla="*/ 430557 w 687732"/>
              <a:gd name="csY15" fmla="*/ 147638 h 597694"/>
              <a:gd name="csX16" fmla="*/ 354357 w 687732"/>
              <a:gd name="csY16" fmla="*/ 95250 h 597694"/>
              <a:gd name="csX17" fmla="*/ 271013 w 687732"/>
              <a:gd name="csY17" fmla="*/ 61913 h 597694"/>
              <a:gd name="csX18" fmla="*/ 185288 w 687732"/>
              <a:gd name="csY18" fmla="*/ 40481 h 597694"/>
              <a:gd name="csX19" fmla="*/ 68607 w 687732"/>
              <a:gd name="csY19" fmla="*/ 16669 h 597694"/>
              <a:gd name="csX20" fmla="*/ 4313 w 687732"/>
              <a:gd name="csY20" fmla="*/ 0 h 597694"/>
              <a:gd name="csX0" fmla="*/ 137319 w 820738"/>
              <a:gd name="csY0" fmla="*/ 11112 h 608806"/>
              <a:gd name="csX1" fmla="*/ 133006 w 820738"/>
              <a:gd name="csY1" fmla="*/ 76955 h 608806"/>
              <a:gd name="csX2" fmla="*/ 0 w 820738"/>
              <a:gd name="csY2" fmla="*/ 0 h 608806"/>
              <a:gd name="csX3" fmla="*/ 354013 w 820738"/>
              <a:gd name="csY3" fmla="*/ 111125 h 608806"/>
              <a:gd name="csX4" fmla="*/ 465932 w 820738"/>
              <a:gd name="csY4" fmla="*/ 151606 h 608806"/>
              <a:gd name="csX5" fmla="*/ 563563 w 820738"/>
              <a:gd name="csY5" fmla="*/ 218281 h 608806"/>
              <a:gd name="csX6" fmla="*/ 637382 w 820738"/>
              <a:gd name="csY6" fmla="*/ 311150 h 608806"/>
              <a:gd name="csX7" fmla="*/ 680244 w 820738"/>
              <a:gd name="csY7" fmla="*/ 396875 h 608806"/>
              <a:gd name="csX8" fmla="*/ 723107 w 820738"/>
              <a:gd name="csY8" fmla="*/ 534987 h 608806"/>
              <a:gd name="csX9" fmla="*/ 713582 w 820738"/>
              <a:gd name="csY9" fmla="*/ 608806 h 608806"/>
              <a:gd name="csX10" fmla="*/ 820738 w 820738"/>
              <a:gd name="csY10" fmla="*/ 549275 h 608806"/>
              <a:gd name="csX11" fmla="*/ 758825 w 820738"/>
              <a:gd name="csY11" fmla="*/ 504031 h 608806"/>
              <a:gd name="csX12" fmla="*/ 725488 w 820738"/>
              <a:gd name="csY12" fmla="*/ 394493 h 608806"/>
              <a:gd name="csX13" fmla="*/ 685007 w 820738"/>
              <a:gd name="csY13" fmla="*/ 308768 h 608806"/>
              <a:gd name="csX14" fmla="*/ 630238 w 820738"/>
              <a:gd name="csY14" fmla="*/ 227806 h 608806"/>
              <a:gd name="csX15" fmla="*/ 563563 w 820738"/>
              <a:gd name="csY15" fmla="*/ 158750 h 608806"/>
              <a:gd name="csX16" fmla="*/ 487363 w 820738"/>
              <a:gd name="csY16" fmla="*/ 106362 h 608806"/>
              <a:gd name="csX17" fmla="*/ 404019 w 820738"/>
              <a:gd name="csY17" fmla="*/ 73025 h 608806"/>
              <a:gd name="csX18" fmla="*/ 318294 w 820738"/>
              <a:gd name="csY18" fmla="*/ 51593 h 608806"/>
              <a:gd name="csX19" fmla="*/ 201613 w 820738"/>
              <a:gd name="csY19" fmla="*/ 27781 h 608806"/>
              <a:gd name="csX20" fmla="*/ 137319 w 820738"/>
              <a:gd name="csY20" fmla="*/ 11112 h 60880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0 w 820738"/>
              <a:gd name="csY2" fmla="*/ 161170 h 769976"/>
              <a:gd name="csX3" fmla="*/ 354013 w 820738"/>
              <a:gd name="csY3" fmla="*/ 272295 h 769976"/>
              <a:gd name="csX4" fmla="*/ 465932 w 820738"/>
              <a:gd name="csY4" fmla="*/ 312776 h 769976"/>
              <a:gd name="csX5" fmla="*/ 563563 w 820738"/>
              <a:gd name="csY5" fmla="*/ 379451 h 769976"/>
              <a:gd name="csX6" fmla="*/ 637382 w 820738"/>
              <a:gd name="csY6" fmla="*/ 472320 h 769976"/>
              <a:gd name="csX7" fmla="*/ 680244 w 820738"/>
              <a:gd name="csY7" fmla="*/ 558045 h 769976"/>
              <a:gd name="csX8" fmla="*/ 723107 w 820738"/>
              <a:gd name="csY8" fmla="*/ 696157 h 769976"/>
              <a:gd name="csX9" fmla="*/ 713582 w 820738"/>
              <a:gd name="csY9" fmla="*/ 769976 h 769976"/>
              <a:gd name="csX10" fmla="*/ 820738 w 820738"/>
              <a:gd name="csY10" fmla="*/ 710445 h 769976"/>
              <a:gd name="csX11" fmla="*/ 758825 w 820738"/>
              <a:gd name="csY11" fmla="*/ 665201 h 769976"/>
              <a:gd name="csX12" fmla="*/ 725488 w 820738"/>
              <a:gd name="csY12" fmla="*/ 555663 h 769976"/>
              <a:gd name="csX13" fmla="*/ 685007 w 820738"/>
              <a:gd name="csY13" fmla="*/ 469938 h 769976"/>
              <a:gd name="csX14" fmla="*/ 630238 w 820738"/>
              <a:gd name="csY14" fmla="*/ 388976 h 769976"/>
              <a:gd name="csX15" fmla="*/ 563563 w 820738"/>
              <a:gd name="csY15" fmla="*/ 319920 h 769976"/>
              <a:gd name="csX16" fmla="*/ 487363 w 820738"/>
              <a:gd name="csY16" fmla="*/ 267532 h 769976"/>
              <a:gd name="csX17" fmla="*/ 404019 w 820738"/>
              <a:gd name="csY17" fmla="*/ 234195 h 769976"/>
              <a:gd name="csX18" fmla="*/ 318294 w 820738"/>
              <a:gd name="csY18" fmla="*/ 212763 h 769976"/>
              <a:gd name="csX19" fmla="*/ 201613 w 820738"/>
              <a:gd name="csY19" fmla="*/ 188951 h 769976"/>
              <a:gd name="csX20" fmla="*/ 137319 w 820738"/>
              <a:gd name="csY20" fmla="*/ 172282 h 76997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35547 w 820738"/>
              <a:gd name="csY2" fmla="*/ 88522 h 769976"/>
              <a:gd name="csX3" fmla="*/ 0 w 820738"/>
              <a:gd name="csY3" fmla="*/ 161170 h 769976"/>
              <a:gd name="csX4" fmla="*/ 354013 w 820738"/>
              <a:gd name="csY4" fmla="*/ 272295 h 769976"/>
              <a:gd name="csX5" fmla="*/ 465932 w 820738"/>
              <a:gd name="csY5" fmla="*/ 312776 h 769976"/>
              <a:gd name="csX6" fmla="*/ 563563 w 820738"/>
              <a:gd name="csY6" fmla="*/ 379451 h 769976"/>
              <a:gd name="csX7" fmla="*/ 637382 w 820738"/>
              <a:gd name="csY7" fmla="*/ 472320 h 769976"/>
              <a:gd name="csX8" fmla="*/ 680244 w 820738"/>
              <a:gd name="csY8" fmla="*/ 558045 h 769976"/>
              <a:gd name="csX9" fmla="*/ 723107 w 820738"/>
              <a:gd name="csY9" fmla="*/ 696157 h 769976"/>
              <a:gd name="csX10" fmla="*/ 713582 w 820738"/>
              <a:gd name="csY10" fmla="*/ 769976 h 769976"/>
              <a:gd name="csX11" fmla="*/ 820738 w 820738"/>
              <a:gd name="csY11" fmla="*/ 710445 h 769976"/>
              <a:gd name="csX12" fmla="*/ 758825 w 820738"/>
              <a:gd name="csY12" fmla="*/ 665201 h 769976"/>
              <a:gd name="csX13" fmla="*/ 725488 w 820738"/>
              <a:gd name="csY13" fmla="*/ 555663 h 769976"/>
              <a:gd name="csX14" fmla="*/ 685007 w 820738"/>
              <a:gd name="csY14" fmla="*/ 469938 h 769976"/>
              <a:gd name="csX15" fmla="*/ 630238 w 820738"/>
              <a:gd name="csY15" fmla="*/ 388976 h 769976"/>
              <a:gd name="csX16" fmla="*/ 563563 w 820738"/>
              <a:gd name="csY16" fmla="*/ 319920 h 769976"/>
              <a:gd name="csX17" fmla="*/ 487363 w 820738"/>
              <a:gd name="csY17" fmla="*/ 267532 h 769976"/>
              <a:gd name="csX18" fmla="*/ 404019 w 820738"/>
              <a:gd name="csY18" fmla="*/ 234195 h 769976"/>
              <a:gd name="csX19" fmla="*/ 318294 w 820738"/>
              <a:gd name="csY19" fmla="*/ 212763 h 769976"/>
              <a:gd name="csX20" fmla="*/ 201613 w 820738"/>
              <a:gd name="csY20" fmla="*/ 188951 h 769976"/>
              <a:gd name="csX21" fmla="*/ 137319 w 820738"/>
              <a:gd name="csY21" fmla="*/ 172282 h 769976"/>
              <a:gd name="csX0" fmla="*/ 149397 w 832816"/>
              <a:gd name="csY0" fmla="*/ 172660 h 770354"/>
              <a:gd name="csX1" fmla="*/ 78409 w 832816"/>
              <a:gd name="csY1" fmla="*/ 378 h 770354"/>
              <a:gd name="csX2" fmla="*/ 0 w 832816"/>
              <a:gd name="csY2" fmla="*/ 0 h 770354"/>
              <a:gd name="csX3" fmla="*/ 12078 w 832816"/>
              <a:gd name="csY3" fmla="*/ 161548 h 770354"/>
              <a:gd name="csX4" fmla="*/ 366091 w 832816"/>
              <a:gd name="csY4" fmla="*/ 272673 h 770354"/>
              <a:gd name="csX5" fmla="*/ 478010 w 832816"/>
              <a:gd name="csY5" fmla="*/ 313154 h 770354"/>
              <a:gd name="csX6" fmla="*/ 575641 w 832816"/>
              <a:gd name="csY6" fmla="*/ 379829 h 770354"/>
              <a:gd name="csX7" fmla="*/ 649460 w 832816"/>
              <a:gd name="csY7" fmla="*/ 472698 h 770354"/>
              <a:gd name="csX8" fmla="*/ 692322 w 832816"/>
              <a:gd name="csY8" fmla="*/ 558423 h 770354"/>
              <a:gd name="csX9" fmla="*/ 735185 w 832816"/>
              <a:gd name="csY9" fmla="*/ 696535 h 770354"/>
              <a:gd name="csX10" fmla="*/ 725660 w 832816"/>
              <a:gd name="csY10" fmla="*/ 770354 h 770354"/>
              <a:gd name="csX11" fmla="*/ 832816 w 832816"/>
              <a:gd name="csY11" fmla="*/ 710823 h 770354"/>
              <a:gd name="csX12" fmla="*/ 770903 w 832816"/>
              <a:gd name="csY12" fmla="*/ 665579 h 770354"/>
              <a:gd name="csX13" fmla="*/ 737566 w 832816"/>
              <a:gd name="csY13" fmla="*/ 556041 h 770354"/>
              <a:gd name="csX14" fmla="*/ 697085 w 832816"/>
              <a:gd name="csY14" fmla="*/ 470316 h 770354"/>
              <a:gd name="csX15" fmla="*/ 642316 w 832816"/>
              <a:gd name="csY15" fmla="*/ 389354 h 770354"/>
              <a:gd name="csX16" fmla="*/ 575641 w 832816"/>
              <a:gd name="csY16" fmla="*/ 320298 h 770354"/>
              <a:gd name="csX17" fmla="*/ 499441 w 832816"/>
              <a:gd name="csY17" fmla="*/ 267910 h 770354"/>
              <a:gd name="csX18" fmla="*/ 416097 w 832816"/>
              <a:gd name="csY18" fmla="*/ 234573 h 770354"/>
              <a:gd name="csX19" fmla="*/ 330372 w 832816"/>
              <a:gd name="csY19" fmla="*/ 213141 h 770354"/>
              <a:gd name="csX20" fmla="*/ 213691 w 832816"/>
              <a:gd name="csY20" fmla="*/ 189329 h 770354"/>
              <a:gd name="csX21" fmla="*/ 149397 w 832816"/>
              <a:gd name="csY21" fmla="*/ 172660 h 770354"/>
              <a:gd name="csX0" fmla="*/ 149397 w 832816"/>
              <a:gd name="csY0" fmla="*/ 172660 h 770354"/>
              <a:gd name="csX1" fmla="*/ 104775 w 832816"/>
              <a:gd name="csY1" fmla="*/ 82550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76200 w 832816"/>
              <a:gd name="csY1" fmla="*/ 98425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109538 w 832816"/>
              <a:gd name="csY1" fmla="*/ 133350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38113 w 832816"/>
              <a:gd name="csY6" fmla="*/ 20240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11919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4935 w 832816"/>
              <a:gd name="csY5" fmla="*/ 159166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0 w 863600"/>
              <a:gd name="csY5" fmla="*/ 135353 h 770354"/>
              <a:gd name="csX6" fmla="*/ 126034 w 863600"/>
              <a:gd name="csY6" fmla="*/ 221456 h 770354"/>
              <a:gd name="csX7" fmla="*/ 396875 w 863600"/>
              <a:gd name="csY7" fmla="*/ 272673 h 770354"/>
              <a:gd name="csX8" fmla="*/ 508794 w 863600"/>
              <a:gd name="csY8" fmla="*/ 313154 h 770354"/>
              <a:gd name="csX9" fmla="*/ 606425 w 863600"/>
              <a:gd name="csY9" fmla="*/ 379829 h 770354"/>
              <a:gd name="csX10" fmla="*/ 680244 w 863600"/>
              <a:gd name="csY10" fmla="*/ 472698 h 770354"/>
              <a:gd name="csX11" fmla="*/ 723106 w 863600"/>
              <a:gd name="csY11" fmla="*/ 558423 h 770354"/>
              <a:gd name="csX12" fmla="*/ 765969 w 863600"/>
              <a:gd name="csY12" fmla="*/ 696535 h 770354"/>
              <a:gd name="csX13" fmla="*/ 756444 w 863600"/>
              <a:gd name="csY13" fmla="*/ 770354 h 770354"/>
              <a:gd name="csX14" fmla="*/ 863600 w 863600"/>
              <a:gd name="csY14" fmla="*/ 710823 h 770354"/>
              <a:gd name="csX15" fmla="*/ 801687 w 863600"/>
              <a:gd name="csY15" fmla="*/ 665579 h 770354"/>
              <a:gd name="csX16" fmla="*/ 768350 w 863600"/>
              <a:gd name="csY16" fmla="*/ 556041 h 770354"/>
              <a:gd name="csX17" fmla="*/ 727869 w 863600"/>
              <a:gd name="csY17" fmla="*/ 470316 h 770354"/>
              <a:gd name="csX18" fmla="*/ 673100 w 863600"/>
              <a:gd name="csY18" fmla="*/ 389354 h 770354"/>
              <a:gd name="csX19" fmla="*/ 606425 w 863600"/>
              <a:gd name="csY19" fmla="*/ 320298 h 770354"/>
              <a:gd name="csX20" fmla="*/ 530225 w 863600"/>
              <a:gd name="csY20" fmla="*/ 267910 h 770354"/>
              <a:gd name="csX21" fmla="*/ 446881 w 863600"/>
              <a:gd name="csY21" fmla="*/ 234573 h 770354"/>
              <a:gd name="csX22" fmla="*/ 361156 w 863600"/>
              <a:gd name="csY22" fmla="*/ 213141 h 770354"/>
              <a:gd name="csX23" fmla="*/ 244475 w 863600"/>
              <a:gd name="csY23" fmla="*/ 189329 h 770354"/>
              <a:gd name="csX24" fmla="*/ 180181 w 863600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11734 w 863600"/>
              <a:gd name="csY5" fmla="*/ 52388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37928 w 863600"/>
              <a:gd name="csY5" fmla="*/ 102394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9706 w 873125"/>
              <a:gd name="csY0" fmla="*/ 172660 h 770354"/>
              <a:gd name="csX1" fmla="*/ 145084 w 873125"/>
              <a:gd name="csY1" fmla="*/ 147638 h 770354"/>
              <a:gd name="csX2" fmla="*/ 116509 w 873125"/>
              <a:gd name="csY2" fmla="*/ 98425 h 770354"/>
              <a:gd name="csX3" fmla="*/ 118718 w 873125"/>
              <a:gd name="csY3" fmla="*/ 378 h 770354"/>
              <a:gd name="csX4" fmla="*/ 40309 w 873125"/>
              <a:gd name="csY4" fmla="*/ 0 h 770354"/>
              <a:gd name="csX5" fmla="*/ 47453 w 873125"/>
              <a:gd name="csY5" fmla="*/ 102394 h 770354"/>
              <a:gd name="csX6" fmla="*/ 0 w 873125"/>
              <a:gd name="csY6" fmla="*/ 128209 h 770354"/>
              <a:gd name="csX7" fmla="*/ 135559 w 873125"/>
              <a:gd name="csY7" fmla="*/ 221456 h 770354"/>
              <a:gd name="csX8" fmla="*/ 406400 w 873125"/>
              <a:gd name="csY8" fmla="*/ 272673 h 770354"/>
              <a:gd name="csX9" fmla="*/ 518319 w 873125"/>
              <a:gd name="csY9" fmla="*/ 313154 h 770354"/>
              <a:gd name="csX10" fmla="*/ 615950 w 873125"/>
              <a:gd name="csY10" fmla="*/ 379829 h 770354"/>
              <a:gd name="csX11" fmla="*/ 689769 w 873125"/>
              <a:gd name="csY11" fmla="*/ 472698 h 770354"/>
              <a:gd name="csX12" fmla="*/ 732631 w 873125"/>
              <a:gd name="csY12" fmla="*/ 558423 h 770354"/>
              <a:gd name="csX13" fmla="*/ 775494 w 873125"/>
              <a:gd name="csY13" fmla="*/ 696535 h 770354"/>
              <a:gd name="csX14" fmla="*/ 765969 w 873125"/>
              <a:gd name="csY14" fmla="*/ 770354 h 770354"/>
              <a:gd name="csX15" fmla="*/ 873125 w 873125"/>
              <a:gd name="csY15" fmla="*/ 710823 h 770354"/>
              <a:gd name="csX16" fmla="*/ 811212 w 873125"/>
              <a:gd name="csY16" fmla="*/ 665579 h 770354"/>
              <a:gd name="csX17" fmla="*/ 777875 w 873125"/>
              <a:gd name="csY17" fmla="*/ 556041 h 770354"/>
              <a:gd name="csX18" fmla="*/ 737394 w 873125"/>
              <a:gd name="csY18" fmla="*/ 470316 h 770354"/>
              <a:gd name="csX19" fmla="*/ 682625 w 873125"/>
              <a:gd name="csY19" fmla="*/ 389354 h 770354"/>
              <a:gd name="csX20" fmla="*/ 615950 w 873125"/>
              <a:gd name="csY20" fmla="*/ 320298 h 770354"/>
              <a:gd name="csX21" fmla="*/ 539750 w 873125"/>
              <a:gd name="csY21" fmla="*/ 267910 h 770354"/>
              <a:gd name="csX22" fmla="*/ 456406 w 873125"/>
              <a:gd name="csY22" fmla="*/ 234573 h 770354"/>
              <a:gd name="csX23" fmla="*/ 370681 w 873125"/>
              <a:gd name="csY23" fmla="*/ 213141 h 770354"/>
              <a:gd name="csX24" fmla="*/ 254000 w 873125"/>
              <a:gd name="csY24" fmla="*/ 189329 h 770354"/>
              <a:gd name="csX25" fmla="*/ 189706 w 873125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51434 w 889000"/>
              <a:gd name="csY7" fmla="*/ 221456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38734 w 889000"/>
              <a:gd name="csY7" fmla="*/ 218281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889000" h="770354">
                <a:moveTo>
                  <a:pt x="205581" y="172660"/>
                </a:moveTo>
                <a:lnTo>
                  <a:pt x="160959" y="147638"/>
                </a:lnTo>
                <a:lnTo>
                  <a:pt x="132384" y="98425"/>
                </a:lnTo>
                <a:cubicBezTo>
                  <a:pt x="133120" y="65743"/>
                  <a:pt x="133857" y="33060"/>
                  <a:pt x="134593" y="378"/>
                </a:cubicBezTo>
                <a:lnTo>
                  <a:pt x="56184" y="0"/>
                </a:lnTo>
                <a:lnTo>
                  <a:pt x="63328" y="102394"/>
                </a:lnTo>
                <a:lnTo>
                  <a:pt x="0" y="128209"/>
                </a:lnTo>
                <a:lnTo>
                  <a:pt x="138734" y="218281"/>
                </a:lnTo>
                <a:lnTo>
                  <a:pt x="422275" y="272673"/>
                </a:lnTo>
                <a:lnTo>
                  <a:pt x="534194" y="313154"/>
                </a:lnTo>
                <a:lnTo>
                  <a:pt x="631825" y="379829"/>
                </a:lnTo>
                <a:lnTo>
                  <a:pt x="705644" y="472698"/>
                </a:lnTo>
                <a:lnTo>
                  <a:pt x="748506" y="558423"/>
                </a:lnTo>
                <a:lnTo>
                  <a:pt x="791369" y="696535"/>
                </a:lnTo>
                <a:lnTo>
                  <a:pt x="781844" y="770354"/>
                </a:lnTo>
                <a:lnTo>
                  <a:pt x="889000" y="710823"/>
                </a:lnTo>
                <a:lnTo>
                  <a:pt x="827087" y="665579"/>
                </a:lnTo>
                <a:lnTo>
                  <a:pt x="793750" y="556041"/>
                </a:lnTo>
                <a:lnTo>
                  <a:pt x="753269" y="470316"/>
                </a:lnTo>
                <a:lnTo>
                  <a:pt x="698500" y="389354"/>
                </a:lnTo>
                <a:lnTo>
                  <a:pt x="631825" y="320298"/>
                </a:lnTo>
                <a:lnTo>
                  <a:pt x="555625" y="267910"/>
                </a:lnTo>
                <a:lnTo>
                  <a:pt x="472281" y="234573"/>
                </a:lnTo>
                <a:lnTo>
                  <a:pt x="386556" y="213141"/>
                </a:lnTo>
                <a:lnTo>
                  <a:pt x="269875" y="189329"/>
                </a:lnTo>
                <a:lnTo>
                  <a:pt x="205581" y="17266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93" name="グループ化 92">
            <a:extLst>
              <a:ext uri="{FF2B5EF4-FFF2-40B4-BE49-F238E27FC236}">
                <a16:creationId xmlns:a16="http://schemas.microsoft.com/office/drawing/2014/main" id="{12DBFF6E-88B7-DE2E-A9E6-555D3E55DAB5}"/>
              </a:ext>
            </a:extLst>
          </p:cNvPr>
          <p:cNvGrpSpPr/>
          <p:nvPr/>
        </p:nvGrpSpPr>
        <p:grpSpPr>
          <a:xfrm>
            <a:off x="3145796" y="1512338"/>
            <a:ext cx="120097" cy="120097"/>
            <a:chOff x="5657850" y="2714625"/>
            <a:chExt cx="438150" cy="438150"/>
          </a:xfrm>
        </p:grpSpPr>
        <p:sp>
          <p:nvSpPr>
            <p:cNvPr id="95" name="楕円 94">
              <a:extLst>
                <a:ext uri="{FF2B5EF4-FFF2-40B4-BE49-F238E27FC236}">
                  <a16:creationId xmlns:a16="http://schemas.microsoft.com/office/drawing/2014/main" id="{2BD04589-41DA-38D2-49BE-861EB0427C96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97" name="直線コネクタ 96">
              <a:extLst>
                <a:ext uri="{FF2B5EF4-FFF2-40B4-BE49-F238E27FC236}">
                  <a16:creationId xmlns:a16="http://schemas.microsoft.com/office/drawing/2014/main" id="{0F6EFEFC-D076-F254-45A4-1F7FF0443805}"/>
                </a:ext>
              </a:extLst>
            </p:cNvPr>
            <p:cNvCxnSpPr>
              <a:stCxn id="95" idx="1"/>
              <a:endCxn id="9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直線コネクタ 118">
              <a:extLst>
                <a:ext uri="{FF2B5EF4-FFF2-40B4-BE49-F238E27FC236}">
                  <a16:creationId xmlns:a16="http://schemas.microsoft.com/office/drawing/2014/main" id="{EA48B7A3-6B22-2F8E-85A8-7A00CC060DEA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8D40BF07-45E4-8580-8079-36D69B11142B}"/>
              </a:ext>
            </a:extLst>
          </p:cNvPr>
          <p:cNvGrpSpPr/>
          <p:nvPr/>
        </p:nvGrpSpPr>
        <p:grpSpPr>
          <a:xfrm>
            <a:off x="7779641" y="4419978"/>
            <a:ext cx="2126359" cy="2438022"/>
            <a:chOff x="7779641" y="4489732"/>
            <a:chExt cx="2126359" cy="2438022"/>
          </a:xfrm>
        </p:grpSpPr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A3B46D4C-CEF2-AB62-84CF-2F623CC0E1E1}"/>
                </a:ext>
              </a:extLst>
            </p:cNvPr>
            <p:cNvGrpSpPr/>
            <p:nvPr/>
          </p:nvGrpSpPr>
          <p:grpSpPr>
            <a:xfrm>
              <a:off x="7779641" y="4489732"/>
              <a:ext cx="2126359" cy="2438022"/>
              <a:chOff x="7790688" y="4233864"/>
              <a:chExt cx="2126359" cy="2438022"/>
            </a:xfrm>
          </p:grpSpPr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09E01474-474F-A1D5-757A-53343AD5C75A}"/>
                  </a:ext>
                </a:extLst>
              </p:cNvPr>
              <p:cNvSpPr/>
              <p:nvPr/>
            </p:nvSpPr>
            <p:spPr>
              <a:xfrm>
                <a:off x="7790688" y="4233864"/>
                <a:ext cx="2115312" cy="2438022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29" name="テキスト ボックス 128">
                <a:extLst>
                  <a:ext uri="{FF2B5EF4-FFF2-40B4-BE49-F238E27FC236}">
                    <a16:creationId xmlns:a16="http://schemas.microsoft.com/office/drawing/2014/main" id="{4513F613-4B7C-FE9D-451F-0DF8F939C32F}"/>
                  </a:ext>
                </a:extLst>
              </p:cNvPr>
              <p:cNvSpPr txBox="1"/>
              <p:nvPr/>
            </p:nvSpPr>
            <p:spPr>
              <a:xfrm>
                <a:off x="8506968" y="505691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車両・歩行者ルート</a:t>
                </a:r>
              </a:p>
            </p:txBody>
          </p:sp>
          <p:cxnSp>
            <p:nvCxnSpPr>
              <p:cNvPr id="130" name="直線矢印コネクタ 129">
                <a:extLst>
                  <a:ext uri="{FF2B5EF4-FFF2-40B4-BE49-F238E27FC236}">
                    <a16:creationId xmlns:a16="http://schemas.microsoft.com/office/drawing/2014/main" id="{76248E9D-B922-EF49-9758-504F4362DC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168668"/>
                <a:ext cx="579120" cy="0"/>
              </a:xfrm>
              <a:prstGeom prst="straightConnector1">
                <a:avLst/>
              </a:prstGeom>
              <a:ln>
                <a:solidFill>
                  <a:srgbClr val="CC99FF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矢印コネクタ 130">
                <a:extLst>
                  <a:ext uri="{FF2B5EF4-FFF2-40B4-BE49-F238E27FC236}">
                    <a16:creationId xmlns:a16="http://schemas.microsoft.com/office/drawing/2014/main" id="{88104CF0-0B22-9796-FD8D-EA909A0C2E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548362"/>
                <a:ext cx="579120" cy="0"/>
              </a:xfrm>
              <a:prstGeom prst="straightConnector1">
                <a:avLst/>
              </a:prstGeom>
              <a:ln>
                <a:solidFill>
                  <a:srgbClr val="FF990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矢印コネクタ 131">
                <a:extLst>
                  <a:ext uri="{FF2B5EF4-FFF2-40B4-BE49-F238E27FC236}">
                    <a16:creationId xmlns:a16="http://schemas.microsoft.com/office/drawing/2014/main" id="{702DF11D-20E1-F632-3E2F-D99E6B635E9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891868"/>
                <a:ext cx="579120" cy="0"/>
              </a:xfrm>
              <a:prstGeom prst="straightConnector1">
                <a:avLst/>
              </a:prstGeom>
              <a:ln>
                <a:solidFill>
                  <a:srgbClr val="00B0F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" name="テキスト ボックス 132">
                <a:extLst>
                  <a:ext uri="{FF2B5EF4-FFF2-40B4-BE49-F238E27FC236}">
                    <a16:creationId xmlns:a16="http://schemas.microsoft.com/office/drawing/2014/main" id="{083DA5EA-2E2C-0938-963F-0C5A4ABB386F}"/>
                  </a:ext>
                </a:extLst>
              </p:cNvPr>
              <p:cNvSpPr txBox="1"/>
              <p:nvPr/>
            </p:nvSpPr>
            <p:spPr>
              <a:xfrm>
                <a:off x="8506968" y="5436457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車両ルート</a:t>
                </a:r>
              </a:p>
            </p:txBody>
          </p:sp>
          <p:sp>
            <p:nvSpPr>
              <p:cNvPr id="134" name="テキスト ボックス 133">
                <a:extLst>
                  <a:ext uri="{FF2B5EF4-FFF2-40B4-BE49-F238E27FC236}">
                    <a16:creationId xmlns:a16="http://schemas.microsoft.com/office/drawing/2014/main" id="{B3D1A288-814D-73A0-FDF8-0B56CC638014}"/>
                  </a:ext>
                </a:extLst>
              </p:cNvPr>
              <p:cNvSpPr txBox="1"/>
              <p:nvPr/>
            </p:nvSpPr>
            <p:spPr>
              <a:xfrm>
                <a:off x="8506968" y="5761063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歩行者ルート</a:t>
                </a:r>
              </a:p>
            </p:txBody>
          </p:sp>
          <p:grpSp>
            <p:nvGrpSpPr>
              <p:cNvPr id="135" name="グループ化 134">
                <a:extLst>
                  <a:ext uri="{FF2B5EF4-FFF2-40B4-BE49-F238E27FC236}">
                    <a16:creationId xmlns:a16="http://schemas.microsoft.com/office/drawing/2014/main" id="{E379DF6D-842E-283D-88B4-4A2755680019}"/>
                  </a:ext>
                </a:extLst>
              </p:cNvPr>
              <p:cNvGrpSpPr/>
              <p:nvPr/>
            </p:nvGrpSpPr>
            <p:grpSpPr>
              <a:xfrm>
                <a:off x="8126121" y="6135769"/>
                <a:ext cx="120097" cy="120097"/>
                <a:chOff x="5657850" y="2714625"/>
                <a:chExt cx="438150" cy="438150"/>
              </a:xfrm>
            </p:grpSpPr>
            <p:sp>
              <p:nvSpPr>
                <p:cNvPr id="141" name="楕円 140">
                  <a:extLst>
                    <a:ext uri="{FF2B5EF4-FFF2-40B4-BE49-F238E27FC236}">
                      <a16:creationId xmlns:a16="http://schemas.microsoft.com/office/drawing/2014/main" id="{ABCF9894-9547-7CB6-1152-763602BFA103}"/>
                    </a:ext>
                  </a:extLst>
                </p:cNvPr>
                <p:cNvSpPr/>
                <p:nvPr/>
              </p:nvSpPr>
              <p:spPr>
                <a:xfrm>
                  <a:off x="5657850" y="2714625"/>
                  <a:ext cx="438150" cy="43815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142" name="直線コネクタ 141">
                  <a:extLst>
                    <a:ext uri="{FF2B5EF4-FFF2-40B4-BE49-F238E27FC236}">
                      <a16:creationId xmlns:a16="http://schemas.microsoft.com/office/drawing/2014/main" id="{0269CD13-0A31-1146-27E1-488967EF1FD5}"/>
                    </a:ext>
                  </a:extLst>
                </p:cNvPr>
                <p:cNvCxnSpPr>
                  <a:stCxn id="141" idx="1"/>
                  <a:endCxn id="141" idx="5"/>
                </p:cNvCxnSpPr>
                <p:nvPr/>
              </p:nvCxnSpPr>
              <p:spPr>
                <a:xfrm>
                  <a:off x="5722016" y="277879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a16:creationId xmlns:a16="http://schemas.microsoft.com/office/drawing/2014/main" id="{56BB5B1B-3A61-89BC-2EE4-D56D89A81B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5722016" y="277628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6" name="テキスト ボックス 135">
                <a:extLst>
                  <a:ext uri="{FF2B5EF4-FFF2-40B4-BE49-F238E27FC236}">
                    <a16:creationId xmlns:a16="http://schemas.microsoft.com/office/drawing/2014/main" id="{2CCBF558-5F4F-CAAC-DDE9-1EE6F4B43DF3}"/>
                  </a:ext>
                </a:extLst>
              </p:cNvPr>
              <p:cNvSpPr txBox="1"/>
              <p:nvPr/>
            </p:nvSpPr>
            <p:spPr>
              <a:xfrm>
                <a:off x="8508871" y="608566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通行止め</a:t>
                </a: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a16:creationId xmlns:a16="http://schemas.microsoft.com/office/drawing/2014/main" id="{46A74422-0875-5EFE-BEFC-C22A9FD12036}"/>
                  </a:ext>
                </a:extLst>
              </p:cNvPr>
              <p:cNvSpPr txBox="1"/>
              <p:nvPr/>
            </p:nvSpPr>
            <p:spPr>
              <a:xfrm>
                <a:off x="8508871" y="4681160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通行不可エリア</a:t>
                </a:r>
              </a:p>
            </p:txBody>
          </p:sp>
          <p:sp>
            <p:nvSpPr>
              <p:cNvPr id="138" name="テキスト ボックス 137">
                <a:extLst>
                  <a:ext uri="{FF2B5EF4-FFF2-40B4-BE49-F238E27FC236}">
                    <a16:creationId xmlns:a16="http://schemas.microsoft.com/office/drawing/2014/main" id="{84F2ACE3-7DA8-F121-C240-E22BA76C55B5}"/>
                  </a:ext>
                </a:extLst>
              </p:cNvPr>
              <p:cNvSpPr txBox="1"/>
              <p:nvPr/>
            </p:nvSpPr>
            <p:spPr>
              <a:xfrm>
                <a:off x="8508871" y="4309316"/>
                <a:ext cx="1408176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使用不可施設</a:t>
                </a: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50585815-1E47-6E05-B92A-BDC648932CF2}"/>
                  </a:ext>
                </a:extLst>
              </p:cNvPr>
              <p:cNvSpPr/>
              <p:nvPr/>
            </p:nvSpPr>
            <p:spPr>
              <a:xfrm>
                <a:off x="7896610" y="4353308"/>
                <a:ext cx="579120" cy="172580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286B256D-A0F4-F74A-D1B1-D9D9A052FFBC}"/>
                  </a:ext>
                </a:extLst>
              </p:cNvPr>
              <p:cNvSpPr/>
              <p:nvPr/>
            </p:nvSpPr>
            <p:spPr>
              <a:xfrm>
                <a:off x="7896610" y="4704383"/>
                <a:ext cx="579120" cy="17258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cxnSp>
          <p:nvCxnSpPr>
            <p:cNvPr id="126" name="直線矢印コネクタ 125">
              <a:extLst>
                <a:ext uri="{FF2B5EF4-FFF2-40B4-BE49-F238E27FC236}">
                  <a16:creationId xmlns:a16="http://schemas.microsoft.com/office/drawing/2014/main" id="{1B7FB510-DA1A-1786-E245-968A645EAF1E}"/>
                </a:ext>
              </a:extLst>
            </p:cNvPr>
            <p:cNvCxnSpPr>
              <a:cxnSpLocks/>
            </p:cNvCxnSpPr>
            <p:nvPr/>
          </p:nvCxnSpPr>
          <p:spPr>
            <a:xfrm>
              <a:off x="7885562" y="6794709"/>
              <a:ext cx="579120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7" name="テキスト ボックス 126">
              <a:extLst>
                <a:ext uri="{FF2B5EF4-FFF2-40B4-BE49-F238E27FC236}">
                  <a16:creationId xmlns:a16="http://schemas.microsoft.com/office/drawing/2014/main" id="{E1736B84-F149-6039-BA92-63E47F24FF4A}"/>
                </a:ext>
              </a:extLst>
            </p:cNvPr>
            <p:cNvSpPr txBox="1"/>
            <p:nvPr/>
          </p:nvSpPr>
          <p:spPr>
            <a:xfrm>
              <a:off x="8497824" y="6666143"/>
              <a:ext cx="14081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050" b="1"/>
                <a:t>仮設フェンス</a:t>
              </a:r>
            </a:p>
          </p:txBody>
        </p:sp>
      </p:grpSp>
      <p:sp>
        <p:nvSpPr>
          <p:cNvPr id="145" name="テキスト ボックス 144">
            <a:extLst>
              <a:ext uri="{FF2B5EF4-FFF2-40B4-BE49-F238E27FC236}">
                <a16:creationId xmlns:a16="http://schemas.microsoft.com/office/drawing/2014/main" id="{3FDDCEE9-C160-9CDB-4870-4A1F2AC48B50}"/>
              </a:ext>
            </a:extLst>
          </p:cNvPr>
          <p:cNvSpPr txBox="1"/>
          <p:nvPr/>
        </p:nvSpPr>
        <p:spPr>
          <a:xfrm>
            <a:off x="4524274" y="4979948"/>
            <a:ext cx="123363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 dirty="0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運動広場</a:t>
            </a:r>
            <a:endParaRPr kumimoji="1" lang="en-US" altLang="ja-JP" sz="1100" b="1" dirty="0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47" name="テキスト ボックス 146">
            <a:extLst>
              <a:ext uri="{FF2B5EF4-FFF2-40B4-BE49-F238E27FC236}">
                <a16:creationId xmlns:a16="http://schemas.microsoft.com/office/drawing/2014/main" id="{2E85A744-BA4A-AEF8-9909-BB7057A009D0}"/>
              </a:ext>
            </a:extLst>
          </p:cNvPr>
          <p:cNvSpPr txBox="1"/>
          <p:nvPr/>
        </p:nvSpPr>
        <p:spPr>
          <a:xfrm>
            <a:off x="4311323" y="4767941"/>
            <a:ext cx="46808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</a:t>
            </a:r>
            <a:endParaRPr kumimoji="1" lang="en-US" altLang="ja-JP" sz="7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149" name="フリーフォーム: 図形 148">
            <a:extLst>
              <a:ext uri="{FF2B5EF4-FFF2-40B4-BE49-F238E27FC236}">
                <a16:creationId xmlns:a16="http://schemas.microsoft.com/office/drawing/2014/main" id="{1C2BF405-257D-310E-E944-EB3EDB165C99}"/>
              </a:ext>
            </a:extLst>
          </p:cNvPr>
          <p:cNvSpPr/>
          <p:nvPr/>
        </p:nvSpPr>
        <p:spPr>
          <a:xfrm>
            <a:off x="2522537" y="4464050"/>
            <a:ext cx="1578768" cy="1584325"/>
          </a:xfrm>
          <a:custGeom>
            <a:avLst/>
            <a:gdLst>
              <a:gd name="connsiteX0" fmla="*/ 0 w 1714500"/>
              <a:gd name="connsiteY0" fmla="*/ 1357313 h 1590675"/>
              <a:gd name="connsiteX1" fmla="*/ 4762 w 1714500"/>
              <a:gd name="connsiteY1" fmla="*/ 1590675 h 1590675"/>
              <a:gd name="connsiteX2" fmla="*/ 147637 w 1714500"/>
              <a:gd name="connsiteY2" fmla="*/ 1585913 h 1590675"/>
              <a:gd name="connsiteX3" fmla="*/ 142875 w 1714500"/>
              <a:gd name="connsiteY3" fmla="*/ 1357313 h 1590675"/>
              <a:gd name="connsiteX4" fmla="*/ 1481137 w 1714500"/>
              <a:gd name="connsiteY4" fmla="*/ 1338263 h 1590675"/>
              <a:gd name="connsiteX5" fmla="*/ 1476375 w 1714500"/>
              <a:gd name="connsiteY5" fmla="*/ 1219200 h 1590675"/>
              <a:gd name="connsiteX6" fmla="*/ 1566862 w 1714500"/>
              <a:gd name="connsiteY6" fmla="*/ 1228725 h 1590675"/>
              <a:gd name="connsiteX7" fmla="*/ 1562100 w 1714500"/>
              <a:gd name="connsiteY7" fmla="*/ 1262063 h 1590675"/>
              <a:gd name="connsiteX8" fmla="*/ 1662112 w 1714500"/>
              <a:gd name="connsiteY8" fmla="*/ 1266825 h 1590675"/>
              <a:gd name="connsiteX9" fmla="*/ 1662112 w 1714500"/>
              <a:gd name="connsiteY9" fmla="*/ 1214438 h 1590675"/>
              <a:gd name="connsiteX10" fmla="*/ 1700212 w 1714500"/>
              <a:gd name="connsiteY10" fmla="*/ 1214438 h 1590675"/>
              <a:gd name="connsiteX11" fmla="*/ 1709737 w 1714500"/>
              <a:gd name="connsiteY11" fmla="*/ 966788 h 1590675"/>
              <a:gd name="connsiteX12" fmla="*/ 1652587 w 1714500"/>
              <a:gd name="connsiteY12" fmla="*/ 976313 h 1590675"/>
              <a:gd name="connsiteX13" fmla="*/ 1671637 w 1714500"/>
              <a:gd name="connsiteY13" fmla="*/ 881063 h 1590675"/>
              <a:gd name="connsiteX14" fmla="*/ 1714500 w 1714500"/>
              <a:gd name="connsiteY14" fmla="*/ 866775 h 1590675"/>
              <a:gd name="connsiteX15" fmla="*/ 1704975 w 1714500"/>
              <a:gd name="connsiteY15" fmla="*/ 809625 h 1590675"/>
              <a:gd name="connsiteX16" fmla="*/ 1490662 w 1714500"/>
              <a:gd name="connsiteY16" fmla="*/ 352425 h 1590675"/>
              <a:gd name="connsiteX17" fmla="*/ 1476375 w 1714500"/>
              <a:gd name="connsiteY17" fmla="*/ 271463 h 1590675"/>
              <a:gd name="connsiteX18" fmla="*/ 1462087 w 1714500"/>
              <a:gd name="connsiteY18" fmla="*/ 185738 h 1590675"/>
              <a:gd name="connsiteX19" fmla="*/ 1462087 w 1714500"/>
              <a:gd name="connsiteY19" fmla="*/ 0 h 1590675"/>
              <a:gd name="connsiteX20" fmla="*/ 795337 w 1714500"/>
              <a:gd name="connsiteY20" fmla="*/ 9525 h 1590675"/>
              <a:gd name="connsiteX21" fmla="*/ 800100 w 1714500"/>
              <a:gd name="connsiteY21" fmla="*/ 557213 h 1590675"/>
              <a:gd name="connsiteX22" fmla="*/ 352425 w 1714500"/>
              <a:gd name="connsiteY22" fmla="*/ 561975 h 1590675"/>
              <a:gd name="connsiteX23" fmla="*/ 352425 w 1714500"/>
              <a:gd name="connsiteY23" fmla="*/ 881063 h 1590675"/>
              <a:gd name="connsiteX24" fmla="*/ 133350 w 1714500"/>
              <a:gd name="connsiteY24" fmla="*/ 890588 h 1590675"/>
              <a:gd name="connsiteX25" fmla="*/ 119062 w 1714500"/>
              <a:gd name="connsiteY25" fmla="*/ 1352550 h 1590675"/>
              <a:gd name="connsiteX26" fmla="*/ 0 w 1714500"/>
              <a:gd name="connsite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88281 w 1714500"/>
              <a:gd name="csY5" fmla="*/ 912019 h 1590675"/>
              <a:gd name="csX6" fmla="*/ 1566862 w 1714500"/>
              <a:gd name="csY6" fmla="*/ 1228725 h 1590675"/>
              <a:gd name="csX7" fmla="*/ 1562100 w 1714500"/>
              <a:gd name="csY7" fmla="*/ 1262063 h 1590675"/>
              <a:gd name="csX8" fmla="*/ 1662112 w 1714500"/>
              <a:gd name="csY8" fmla="*/ 1266825 h 1590675"/>
              <a:gd name="csX9" fmla="*/ 1662112 w 1714500"/>
              <a:gd name="csY9" fmla="*/ 1214438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88281 w 1714500"/>
              <a:gd name="csY5" fmla="*/ 912019 h 1590675"/>
              <a:gd name="csX6" fmla="*/ 1281112 w 1714500"/>
              <a:gd name="csY6" fmla="*/ 909637 h 1590675"/>
              <a:gd name="csX7" fmla="*/ 1562100 w 1714500"/>
              <a:gd name="csY7" fmla="*/ 1262063 h 1590675"/>
              <a:gd name="csX8" fmla="*/ 1662112 w 1714500"/>
              <a:gd name="csY8" fmla="*/ 1266825 h 1590675"/>
              <a:gd name="csX9" fmla="*/ 1662112 w 1714500"/>
              <a:gd name="csY9" fmla="*/ 1214438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88281 w 1714500"/>
              <a:gd name="csY5" fmla="*/ 912019 h 1590675"/>
              <a:gd name="csX6" fmla="*/ 1347787 w 1714500"/>
              <a:gd name="csY6" fmla="*/ 904874 h 1590675"/>
              <a:gd name="csX7" fmla="*/ 1562100 w 1714500"/>
              <a:gd name="csY7" fmla="*/ 1262063 h 1590675"/>
              <a:gd name="csX8" fmla="*/ 1662112 w 1714500"/>
              <a:gd name="csY8" fmla="*/ 1266825 h 1590675"/>
              <a:gd name="csX9" fmla="*/ 1662112 w 1714500"/>
              <a:gd name="csY9" fmla="*/ 1214438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347787 w 1714500"/>
              <a:gd name="csY6" fmla="*/ 904874 h 1590675"/>
              <a:gd name="csX7" fmla="*/ 1562100 w 1714500"/>
              <a:gd name="csY7" fmla="*/ 1262063 h 1590675"/>
              <a:gd name="csX8" fmla="*/ 1662112 w 1714500"/>
              <a:gd name="csY8" fmla="*/ 1266825 h 1590675"/>
              <a:gd name="csX9" fmla="*/ 1662112 w 1714500"/>
              <a:gd name="csY9" fmla="*/ 1214438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62100 w 1714500"/>
              <a:gd name="csY7" fmla="*/ 1262063 h 1590675"/>
              <a:gd name="csX8" fmla="*/ 1662112 w 1714500"/>
              <a:gd name="csY8" fmla="*/ 1266825 h 1590675"/>
              <a:gd name="csX9" fmla="*/ 1662112 w 1714500"/>
              <a:gd name="csY9" fmla="*/ 1214438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662112 w 1714500"/>
              <a:gd name="csY8" fmla="*/ 1266825 h 1590675"/>
              <a:gd name="csX9" fmla="*/ 1662112 w 1714500"/>
              <a:gd name="csY9" fmla="*/ 1214438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662112 w 1714500"/>
              <a:gd name="csY9" fmla="*/ 1214438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71612 w 1714500"/>
              <a:gd name="csY9" fmla="*/ 481013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71612 w 1714500"/>
              <a:gd name="csY9" fmla="*/ 481013 h 1590675"/>
              <a:gd name="csX10" fmla="*/ 1393031 w 1714500"/>
              <a:gd name="csY10" fmla="*/ 469107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393031 w 1714500"/>
              <a:gd name="csY10" fmla="*/ 469107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371600 w 1714500"/>
              <a:gd name="csY10" fmla="*/ 459582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373981 w 1714500"/>
              <a:gd name="csY10" fmla="*/ 464345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338262 w 1714500"/>
              <a:gd name="csY10" fmla="*/ 41195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709737 w 1714500"/>
              <a:gd name="csY10" fmla="*/ 966788 h 1590675"/>
              <a:gd name="csX11" fmla="*/ 1652587 w 1714500"/>
              <a:gd name="csY11" fmla="*/ 976313 h 1590675"/>
              <a:gd name="csX12" fmla="*/ 1671637 w 1714500"/>
              <a:gd name="csY12" fmla="*/ 881063 h 1590675"/>
              <a:gd name="csX13" fmla="*/ 1714500 w 1714500"/>
              <a:gd name="csY13" fmla="*/ 866775 h 1590675"/>
              <a:gd name="csX14" fmla="*/ 1704975 w 1714500"/>
              <a:gd name="csY14" fmla="*/ 809625 h 1590675"/>
              <a:gd name="csX15" fmla="*/ 1490662 w 1714500"/>
              <a:gd name="csY15" fmla="*/ 352425 h 1590675"/>
              <a:gd name="csX16" fmla="*/ 1476375 w 1714500"/>
              <a:gd name="csY16" fmla="*/ 271463 h 1590675"/>
              <a:gd name="csX17" fmla="*/ 1462087 w 1714500"/>
              <a:gd name="csY17" fmla="*/ 185738 h 1590675"/>
              <a:gd name="csX18" fmla="*/ 1462087 w 1714500"/>
              <a:gd name="csY18" fmla="*/ 0 h 1590675"/>
              <a:gd name="csX19" fmla="*/ 795337 w 1714500"/>
              <a:gd name="csY19" fmla="*/ 9525 h 1590675"/>
              <a:gd name="csX20" fmla="*/ 800100 w 1714500"/>
              <a:gd name="csY20" fmla="*/ 557213 h 1590675"/>
              <a:gd name="csX21" fmla="*/ 352425 w 1714500"/>
              <a:gd name="csY21" fmla="*/ 561975 h 1590675"/>
              <a:gd name="csX22" fmla="*/ 352425 w 1714500"/>
              <a:gd name="csY22" fmla="*/ 881063 h 1590675"/>
              <a:gd name="csX23" fmla="*/ 133350 w 1714500"/>
              <a:gd name="csY23" fmla="*/ 890588 h 1590675"/>
              <a:gd name="csX24" fmla="*/ 119062 w 1714500"/>
              <a:gd name="csY24" fmla="*/ 1352550 h 1590675"/>
              <a:gd name="csX25" fmla="*/ 0 w 1714500"/>
              <a:gd name="csY25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709737 w 1714500"/>
              <a:gd name="csY10" fmla="*/ 966788 h 1590675"/>
              <a:gd name="csX11" fmla="*/ 1652587 w 1714500"/>
              <a:gd name="csY11" fmla="*/ 976313 h 1590675"/>
              <a:gd name="csX12" fmla="*/ 1714500 w 1714500"/>
              <a:gd name="csY12" fmla="*/ 866775 h 1590675"/>
              <a:gd name="csX13" fmla="*/ 1704975 w 1714500"/>
              <a:gd name="csY13" fmla="*/ 809625 h 1590675"/>
              <a:gd name="csX14" fmla="*/ 1490662 w 1714500"/>
              <a:gd name="csY14" fmla="*/ 352425 h 1590675"/>
              <a:gd name="csX15" fmla="*/ 1476375 w 1714500"/>
              <a:gd name="csY15" fmla="*/ 271463 h 1590675"/>
              <a:gd name="csX16" fmla="*/ 1462087 w 1714500"/>
              <a:gd name="csY16" fmla="*/ 185738 h 1590675"/>
              <a:gd name="csX17" fmla="*/ 1462087 w 1714500"/>
              <a:gd name="csY17" fmla="*/ 0 h 1590675"/>
              <a:gd name="csX18" fmla="*/ 795337 w 1714500"/>
              <a:gd name="csY18" fmla="*/ 9525 h 1590675"/>
              <a:gd name="csX19" fmla="*/ 800100 w 1714500"/>
              <a:gd name="csY19" fmla="*/ 557213 h 1590675"/>
              <a:gd name="csX20" fmla="*/ 352425 w 1714500"/>
              <a:gd name="csY20" fmla="*/ 561975 h 1590675"/>
              <a:gd name="csX21" fmla="*/ 352425 w 1714500"/>
              <a:gd name="csY21" fmla="*/ 881063 h 1590675"/>
              <a:gd name="csX22" fmla="*/ 133350 w 1714500"/>
              <a:gd name="csY22" fmla="*/ 890588 h 1590675"/>
              <a:gd name="csX23" fmla="*/ 119062 w 1714500"/>
              <a:gd name="csY23" fmla="*/ 1352550 h 1590675"/>
              <a:gd name="csX24" fmla="*/ 0 w 1714500"/>
              <a:gd name="csY24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709737 w 1714500"/>
              <a:gd name="csY10" fmla="*/ 966788 h 1590675"/>
              <a:gd name="csX11" fmla="*/ 1714500 w 1714500"/>
              <a:gd name="csY11" fmla="*/ 866775 h 1590675"/>
              <a:gd name="csX12" fmla="*/ 1704975 w 1714500"/>
              <a:gd name="csY12" fmla="*/ 809625 h 1590675"/>
              <a:gd name="csX13" fmla="*/ 1490662 w 1714500"/>
              <a:gd name="csY13" fmla="*/ 352425 h 1590675"/>
              <a:gd name="csX14" fmla="*/ 1476375 w 1714500"/>
              <a:gd name="csY14" fmla="*/ 271463 h 1590675"/>
              <a:gd name="csX15" fmla="*/ 1462087 w 1714500"/>
              <a:gd name="csY15" fmla="*/ 185738 h 1590675"/>
              <a:gd name="csX16" fmla="*/ 1462087 w 1714500"/>
              <a:gd name="csY16" fmla="*/ 0 h 1590675"/>
              <a:gd name="csX17" fmla="*/ 795337 w 1714500"/>
              <a:gd name="csY17" fmla="*/ 9525 h 1590675"/>
              <a:gd name="csX18" fmla="*/ 800100 w 1714500"/>
              <a:gd name="csY18" fmla="*/ 557213 h 1590675"/>
              <a:gd name="csX19" fmla="*/ 352425 w 1714500"/>
              <a:gd name="csY19" fmla="*/ 561975 h 1590675"/>
              <a:gd name="csX20" fmla="*/ 352425 w 1714500"/>
              <a:gd name="csY20" fmla="*/ 881063 h 1590675"/>
              <a:gd name="csX21" fmla="*/ 133350 w 1714500"/>
              <a:gd name="csY21" fmla="*/ 890588 h 1590675"/>
              <a:gd name="csX22" fmla="*/ 119062 w 1714500"/>
              <a:gd name="csY22" fmla="*/ 1352550 h 1590675"/>
              <a:gd name="csX23" fmla="*/ 0 w 1714500"/>
              <a:gd name="csY23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714500 w 1714500"/>
              <a:gd name="csY10" fmla="*/ 866775 h 1590675"/>
              <a:gd name="csX11" fmla="*/ 1704975 w 1714500"/>
              <a:gd name="csY11" fmla="*/ 809625 h 1590675"/>
              <a:gd name="csX12" fmla="*/ 1490662 w 1714500"/>
              <a:gd name="csY12" fmla="*/ 352425 h 1590675"/>
              <a:gd name="csX13" fmla="*/ 1476375 w 1714500"/>
              <a:gd name="csY13" fmla="*/ 271463 h 1590675"/>
              <a:gd name="csX14" fmla="*/ 1462087 w 1714500"/>
              <a:gd name="csY14" fmla="*/ 185738 h 1590675"/>
              <a:gd name="csX15" fmla="*/ 1462087 w 1714500"/>
              <a:gd name="csY15" fmla="*/ 0 h 1590675"/>
              <a:gd name="csX16" fmla="*/ 795337 w 1714500"/>
              <a:gd name="csY16" fmla="*/ 9525 h 1590675"/>
              <a:gd name="csX17" fmla="*/ 800100 w 1714500"/>
              <a:gd name="csY17" fmla="*/ 557213 h 1590675"/>
              <a:gd name="csX18" fmla="*/ 352425 w 1714500"/>
              <a:gd name="csY18" fmla="*/ 561975 h 1590675"/>
              <a:gd name="csX19" fmla="*/ 352425 w 1714500"/>
              <a:gd name="csY19" fmla="*/ 881063 h 1590675"/>
              <a:gd name="csX20" fmla="*/ 133350 w 1714500"/>
              <a:gd name="csY20" fmla="*/ 890588 h 1590675"/>
              <a:gd name="csX21" fmla="*/ 119062 w 1714500"/>
              <a:gd name="csY21" fmla="*/ 1352550 h 1590675"/>
              <a:gd name="csX22" fmla="*/ 0 w 1714500"/>
              <a:gd name="csY22" fmla="*/ 1357313 h 1590675"/>
              <a:gd name="csX0" fmla="*/ 0 w 1704975"/>
              <a:gd name="csY0" fmla="*/ 1357313 h 1590675"/>
              <a:gd name="csX1" fmla="*/ 4762 w 1704975"/>
              <a:gd name="csY1" fmla="*/ 1590675 h 1590675"/>
              <a:gd name="csX2" fmla="*/ 147637 w 1704975"/>
              <a:gd name="csY2" fmla="*/ 1585913 h 1590675"/>
              <a:gd name="csX3" fmla="*/ 142875 w 1704975"/>
              <a:gd name="csY3" fmla="*/ 1357313 h 1590675"/>
              <a:gd name="csX4" fmla="*/ 1481137 w 1704975"/>
              <a:gd name="csY4" fmla="*/ 1338263 h 1590675"/>
              <a:gd name="csX5" fmla="*/ 1473993 w 1704975"/>
              <a:gd name="csY5" fmla="*/ 854869 h 1590675"/>
              <a:gd name="csX6" fmla="*/ 1533524 w 1704975"/>
              <a:gd name="csY6" fmla="*/ 850105 h 1590675"/>
              <a:gd name="csX7" fmla="*/ 1578768 w 1704975"/>
              <a:gd name="csY7" fmla="*/ 790575 h 1590675"/>
              <a:gd name="csX8" fmla="*/ 1569243 w 1704975"/>
              <a:gd name="csY8" fmla="*/ 688182 h 1590675"/>
              <a:gd name="csX9" fmla="*/ 1457324 w 1704975"/>
              <a:gd name="csY9" fmla="*/ 461963 h 1590675"/>
              <a:gd name="csX10" fmla="*/ 1704975 w 1704975"/>
              <a:gd name="csY10" fmla="*/ 809625 h 1590675"/>
              <a:gd name="csX11" fmla="*/ 1490662 w 1704975"/>
              <a:gd name="csY11" fmla="*/ 352425 h 1590675"/>
              <a:gd name="csX12" fmla="*/ 1476375 w 1704975"/>
              <a:gd name="csY12" fmla="*/ 271463 h 1590675"/>
              <a:gd name="csX13" fmla="*/ 1462087 w 1704975"/>
              <a:gd name="csY13" fmla="*/ 185738 h 1590675"/>
              <a:gd name="csX14" fmla="*/ 1462087 w 1704975"/>
              <a:gd name="csY14" fmla="*/ 0 h 1590675"/>
              <a:gd name="csX15" fmla="*/ 795337 w 1704975"/>
              <a:gd name="csY15" fmla="*/ 9525 h 1590675"/>
              <a:gd name="csX16" fmla="*/ 800100 w 1704975"/>
              <a:gd name="csY16" fmla="*/ 557213 h 1590675"/>
              <a:gd name="csX17" fmla="*/ 352425 w 1704975"/>
              <a:gd name="csY17" fmla="*/ 561975 h 1590675"/>
              <a:gd name="csX18" fmla="*/ 352425 w 1704975"/>
              <a:gd name="csY18" fmla="*/ 881063 h 1590675"/>
              <a:gd name="csX19" fmla="*/ 133350 w 1704975"/>
              <a:gd name="csY19" fmla="*/ 890588 h 1590675"/>
              <a:gd name="csX20" fmla="*/ 119062 w 1704975"/>
              <a:gd name="csY20" fmla="*/ 1352550 h 1590675"/>
              <a:gd name="csX21" fmla="*/ 0 w 1704975"/>
              <a:gd name="csY21" fmla="*/ 1357313 h 1590675"/>
              <a:gd name="csX0" fmla="*/ 0 w 1578768"/>
              <a:gd name="csY0" fmla="*/ 1357313 h 1590675"/>
              <a:gd name="csX1" fmla="*/ 4762 w 1578768"/>
              <a:gd name="csY1" fmla="*/ 1590675 h 1590675"/>
              <a:gd name="csX2" fmla="*/ 147637 w 1578768"/>
              <a:gd name="csY2" fmla="*/ 1585913 h 1590675"/>
              <a:gd name="csX3" fmla="*/ 142875 w 1578768"/>
              <a:gd name="csY3" fmla="*/ 1357313 h 1590675"/>
              <a:gd name="csX4" fmla="*/ 1481137 w 1578768"/>
              <a:gd name="csY4" fmla="*/ 1338263 h 1590675"/>
              <a:gd name="csX5" fmla="*/ 1473993 w 1578768"/>
              <a:gd name="csY5" fmla="*/ 854869 h 1590675"/>
              <a:gd name="csX6" fmla="*/ 1533524 w 1578768"/>
              <a:gd name="csY6" fmla="*/ 850105 h 1590675"/>
              <a:gd name="csX7" fmla="*/ 1578768 w 1578768"/>
              <a:gd name="csY7" fmla="*/ 790575 h 1590675"/>
              <a:gd name="csX8" fmla="*/ 1569243 w 1578768"/>
              <a:gd name="csY8" fmla="*/ 688182 h 1590675"/>
              <a:gd name="csX9" fmla="*/ 1457324 w 1578768"/>
              <a:gd name="csY9" fmla="*/ 461963 h 1590675"/>
              <a:gd name="csX10" fmla="*/ 1490662 w 1578768"/>
              <a:gd name="csY10" fmla="*/ 352425 h 1590675"/>
              <a:gd name="csX11" fmla="*/ 1476375 w 1578768"/>
              <a:gd name="csY11" fmla="*/ 271463 h 1590675"/>
              <a:gd name="csX12" fmla="*/ 1462087 w 1578768"/>
              <a:gd name="csY12" fmla="*/ 185738 h 1590675"/>
              <a:gd name="csX13" fmla="*/ 1462087 w 1578768"/>
              <a:gd name="csY13" fmla="*/ 0 h 1590675"/>
              <a:gd name="csX14" fmla="*/ 795337 w 1578768"/>
              <a:gd name="csY14" fmla="*/ 9525 h 1590675"/>
              <a:gd name="csX15" fmla="*/ 800100 w 1578768"/>
              <a:gd name="csY15" fmla="*/ 557213 h 1590675"/>
              <a:gd name="csX16" fmla="*/ 352425 w 1578768"/>
              <a:gd name="csY16" fmla="*/ 561975 h 1590675"/>
              <a:gd name="csX17" fmla="*/ 352425 w 1578768"/>
              <a:gd name="csY17" fmla="*/ 881063 h 1590675"/>
              <a:gd name="csX18" fmla="*/ 133350 w 1578768"/>
              <a:gd name="csY18" fmla="*/ 890588 h 1590675"/>
              <a:gd name="csX19" fmla="*/ 119062 w 1578768"/>
              <a:gd name="csY19" fmla="*/ 1352550 h 1590675"/>
              <a:gd name="csX20" fmla="*/ 0 w 1578768"/>
              <a:gd name="csY20" fmla="*/ 1357313 h 1590675"/>
              <a:gd name="csX0" fmla="*/ 0 w 1578768"/>
              <a:gd name="csY0" fmla="*/ 1357313 h 1590675"/>
              <a:gd name="csX1" fmla="*/ 4762 w 1578768"/>
              <a:gd name="csY1" fmla="*/ 1590675 h 1590675"/>
              <a:gd name="csX2" fmla="*/ 147637 w 1578768"/>
              <a:gd name="csY2" fmla="*/ 1585913 h 1590675"/>
              <a:gd name="csX3" fmla="*/ 142875 w 1578768"/>
              <a:gd name="csY3" fmla="*/ 1357313 h 1590675"/>
              <a:gd name="csX4" fmla="*/ 1481137 w 1578768"/>
              <a:gd name="csY4" fmla="*/ 1338263 h 1590675"/>
              <a:gd name="csX5" fmla="*/ 1473993 w 1578768"/>
              <a:gd name="csY5" fmla="*/ 854869 h 1590675"/>
              <a:gd name="csX6" fmla="*/ 1533524 w 1578768"/>
              <a:gd name="csY6" fmla="*/ 850105 h 1590675"/>
              <a:gd name="csX7" fmla="*/ 1578768 w 1578768"/>
              <a:gd name="csY7" fmla="*/ 790575 h 1590675"/>
              <a:gd name="csX8" fmla="*/ 1569243 w 1578768"/>
              <a:gd name="csY8" fmla="*/ 688182 h 1590675"/>
              <a:gd name="csX9" fmla="*/ 1457324 w 1578768"/>
              <a:gd name="csY9" fmla="*/ 461963 h 1590675"/>
              <a:gd name="csX10" fmla="*/ 1476375 w 1578768"/>
              <a:gd name="csY10" fmla="*/ 271463 h 1590675"/>
              <a:gd name="csX11" fmla="*/ 1462087 w 1578768"/>
              <a:gd name="csY11" fmla="*/ 185738 h 1590675"/>
              <a:gd name="csX12" fmla="*/ 1462087 w 1578768"/>
              <a:gd name="csY12" fmla="*/ 0 h 1590675"/>
              <a:gd name="csX13" fmla="*/ 795337 w 1578768"/>
              <a:gd name="csY13" fmla="*/ 9525 h 1590675"/>
              <a:gd name="csX14" fmla="*/ 800100 w 1578768"/>
              <a:gd name="csY14" fmla="*/ 557213 h 1590675"/>
              <a:gd name="csX15" fmla="*/ 352425 w 1578768"/>
              <a:gd name="csY15" fmla="*/ 561975 h 1590675"/>
              <a:gd name="csX16" fmla="*/ 352425 w 1578768"/>
              <a:gd name="csY16" fmla="*/ 881063 h 1590675"/>
              <a:gd name="csX17" fmla="*/ 133350 w 1578768"/>
              <a:gd name="csY17" fmla="*/ 890588 h 1590675"/>
              <a:gd name="csX18" fmla="*/ 119062 w 1578768"/>
              <a:gd name="csY18" fmla="*/ 1352550 h 1590675"/>
              <a:gd name="csX19" fmla="*/ 0 w 1578768"/>
              <a:gd name="csY19" fmla="*/ 1357313 h 1590675"/>
              <a:gd name="csX0" fmla="*/ 0 w 1578768"/>
              <a:gd name="csY0" fmla="*/ 1357313 h 1590675"/>
              <a:gd name="csX1" fmla="*/ 4762 w 1578768"/>
              <a:gd name="csY1" fmla="*/ 1590675 h 1590675"/>
              <a:gd name="csX2" fmla="*/ 147637 w 1578768"/>
              <a:gd name="csY2" fmla="*/ 1585913 h 1590675"/>
              <a:gd name="csX3" fmla="*/ 142875 w 1578768"/>
              <a:gd name="csY3" fmla="*/ 1357313 h 1590675"/>
              <a:gd name="csX4" fmla="*/ 1481137 w 1578768"/>
              <a:gd name="csY4" fmla="*/ 1338263 h 1590675"/>
              <a:gd name="csX5" fmla="*/ 1473993 w 1578768"/>
              <a:gd name="csY5" fmla="*/ 854869 h 1590675"/>
              <a:gd name="csX6" fmla="*/ 1533524 w 1578768"/>
              <a:gd name="csY6" fmla="*/ 850105 h 1590675"/>
              <a:gd name="csX7" fmla="*/ 1578768 w 1578768"/>
              <a:gd name="csY7" fmla="*/ 790575 h 1590675"/>
              <a:gd name="csX8" fmla="*/ 1569243 w 1578768"/>
              <a:gd name="csY8" fmla="*/ 688182 h 1590675"/>
              <a:gd name="csX9" fmla="*/ 1457324 w 1578768"/>
              <a:gd name="csY9" fmla="*/ 461963 h 1590675"/>
              <a:gd name="csX10" fmla="*/ 1462087 w 1578768"/>
              <a:gd name="csY10" fmla="*/ 185738 h 1590675"/>
              <a:gd name="csX11" fmla="*/ 1462087 w 1578768"/>
              <a:gd name="csY11" fmla="*/ 0 h 1590675"/>
              <a:gd name="csX12" fmla="*/ 795337 w 1578768"/>
              <a:gd name="csY12" fmla="*/ 9525 h 1590675"/>
              <a:gd name="csX13" fmla="*/ 800100 w 1578768"/>
              <a:gd name="csY13" fmla="*/ 557213 h 1590675"/>
              <a:gd name="csX14" fmla="*/ 352425 w 1578768"/>
              <a:gd name="csY14" fmla="*/ 561975 h 1590675"/>
              <a:gd name="csX15" fmla="*/ 352425 w 1578768"/>
              <a:gd name="csY15" fmla="*/ 881063 h 1590675"/>
              <a:gd name="csX16" fmla="*/ 133350 w 1578768"/>
              <a:gd name="csY16" fmla="*/ 890588 h 1590675"/>
              <a:gd name="csX17" fmla="*/ 119062 w 1578768"/>
              <a:gd name="csY17" fmla="*/ 1352550 h 1590675"/>
              <a:gd name="csX18" fmla="*/ 0 w 1578768"/>
              <a:gd name="csY18" fmla="*/ 1357313 h 1590675"/>
              <a:gd name="csX0" fmla="*/ 0 w 1578768"/>
              <a:gd name="csY0" fmla="*/ 1357313 h 1590675"/>
              <a:gd name="csX1" fmla="*/ 4762 w 1578768"/>
              <a:gd name="csY1" fmla="*/ 1590675 h 1590675"/>
              <a:gd name="csX2" fmla="*/ 147637 w 1578768"/>
              <a:gd name="csY2" fmla="*/ 1585913 h 1590675"/>
              <a:gd name="csX3" fmla="*/ 142875 w 1578768"/>
              <a:gd name="csY3" fmla="*/ 1357313 h 1590675"/>
              <a:gd name="csX4" fmla="*/ 1481137 w 1578768"/>
              <a:gd name="csY4" fmla="*/ 1338263 h 1590675"/>
              <a:gd name="csX5" fmla="*/ 1473993 w 1578768"/>
              <a:gd name="csY5" fmla="*/ 854869 h 1590675"/>
              <a:gd name="csX6" fmla="*/ 1533524 w 1578768"/>
              <a:gd name="csY6" fmla="*/ 850105 h 1590675"/>
              <a:gd name="csX7" fmla="*/ 1578768 w 1578768"/>
              <a:gd name="csY7" fmla="*/ 790575 h 1590675"/>
              <a:gd name="csX8" fmla="*/ 1569243 w 1578768"/>
              <a:gd name="csY8" fmla="*/ 688182 h 1590675"/>
              <a:gd name="csX9" fmla="*/ 1457324 w 1578768"/>
              <a:gd name="csY9" fmla="*/ 461963 h 1590675"/>
              <a:gd name="csX10" fmla="*/ 1462087 w 1578768"/>
              <a:gd name="csY10" fmla="*/ 0 h 1590675"/>
              <a:gd name="csX11" fmla="*/ 795337 w 1578768"/>
              <a:gd name="csY11" fmla="*/ 9525 h 1590675"/>
              <a:gd name="csX12" fmla="*/ 800100 w 1578768"/>
              <a:gd name="csY12" fmla="*/ 557213 h 1590675"/>
              <a:gd name="csX13" fmla="*/ 352425 w 1578768"/>
              <a:gd name="csY13" fmla="*/ 561975 h 1590675"/>
              <a:gd name="csX14" fmla="*/ 352425 w 1578768"/>
              <a:gd name="csY14" fmla="*/ 881063 h 1590675"/>
              <a:gd name="csX15" fmla="*/ 133350 w 1578768"/>
              <a:gd name="csY15" fmla="*/ 890588 h 1590675"/>
              <a:gd name="csX16" fmla="*/ 119062 w 1578768"/>
              <a:gd name="csY16" fmla="*/ 1352550 h 1590675"/>
              <a:gd name="csX17" fmla="*/ 0 w 1578768"/>
              <a:gd name="csY17" fmla="*/ 1357313 h 1590675"/>
              <a:gd name="csX0" fmla="*/ 0 w 1578768"/>
              <a:gd name="csY0" fmla="*/ 1357313 h 1590675"/>
              <a:gd name="csX1" fmla="*/ 4762 w 1578768"/>
              <a:gd name="csY1" fmla="*/ 1590675 h 1590675"/>
              <a:gd name="csX2" fmla="*/ 147637 w 1578768"/>
              <a:gd name="csY2" fmla="*/ 1585913 h 1590675"/>
              <a:gd name="csX3" fmla="*/ 142875 w 1578768"/>
              <a:gd name="csY3" fmla="*/ 1357313 h 1590675"/>
              <a:gd name="csX4" fmla="*/ 1481137 w 1578768"/>
              <a:gd name="csY4" fmla="*/ 1338263 h 1590675"/>
              <a:gd name="csX5" fmla="*/ 1473993 w 1578768"/>
              <a:gd name="csY5" fmla="*/ 854869 h 1590675"/>
              <a:gd name="csX6" fmla="*/ 1533524 w 1578768"/>
              <a:gd name="csY6" fmla="*/ 850105 h 1590675"/>
              <a:gd name="csX7" fmla="*/ 1578768 w 1578768"/>
              <a:gd name="csY7" fmla="*/ 790575 h 1590675"/>
              <a:gd name="csX8" fmla="*/ 1569243 w 1578768"/>
              <a:gd name="csY8" fmla="*/ 688182 h 1590675"/>
              <a:gd name="csX9" fmla="*/ 1457324 w 1578768"/>
              <a:gd name="csY9" fmla="*/ 461963 h 1590675"/>
              <a:gd name="csX10" fmla="*/ 1462087 w 1578768"/>
              <a:gd name="csY10" fmla="*/ 0 h 1590675"/>
              <a:gd name="csX11" fmla="*/ 795337 w 1578768"/>
              <a:gd name="csY11" fmla="*/ 9525 h 1590675"/>
              <a:gd name="csX12" fmla="*/ 800100 w 1578768"/>
              <a:gd name="csY12" fmla="*/ 557213 h 1590675"/>
              <a:gd name="csX13" fmla="*/ 352425 w 1578768"/>
              <a:gd name="csY13" fmla="*/ 561975 h 1590675"/>
              <a:gd name="csX14" fmla="*/ 352425 w 1578768"/>
              <a:gd name="csY14" fmla="*/ 881063 h 1590675"/>
              <a:gd name="csX15" fmla="*/ 133350 w 1578768"/>
              <a:gd name="csY15" fmla="*/ 890588 h 1590675"/>
              <a:gd name="csX16" fmla="*/ 119062 w 1578768"/>
              <a:gd name="csY16" fmla="*/ 1352550 h 1590675"/>
              <a:gd name="csX17" fmla="*/ 0 w 1578768"/>
              <a:gd name="csY17" fmla="*/ 1357313 h 1590675"/>
              <a:gd name="csX0" fmla="*/ 0 w 1578768"/>
              <a:gd name="csY0" fmla="*/ 1350963 h 1584325"/>
              <a:gd name="csX1" fmla="*/ 4762 w 1578768"/>
              <a:gd name="csY1" fmla="*/ 1584325 h 1584325"/>
              <a:gd name="csX2" fmla="*/ 147637 w 1578768"/>
              <a:gd name="csY2" fmla="*/ 1579563 h 1584325"/>
              <a:gd name="csX3" fmla="*/ 142875 w 1578768"/>
              <a:gd name="csY3" fmla="*/ 1350963 h 1584325"/>
              <a:gd name="csX4" fmla="*/ 1481137 w 1578768"/>
              <a:gd name="csY4" fmla="*/ 1331913 h 1584325"/>
              <a:gd name="csX5" fmla="*/ 1473993 w 1578768"/>
              <a:gd name="csY5" fmla="*/ 848519 h 1584325"/>
              <a:gd name="csX6" fmla="*/ 1533524 w 1578768"/>
              <a:gd name="csY6" fmla="*/ 843755 h 1584325"/>
              <a:gd name="csX7" fmla="*/ 1578768 w 1578768"/>
              <a:gd name="csY7" fmla="*/ 784225 h 1584325"/>
              <a:gd name="csX8" fmla="*/ 1569243 w 1578768"/>
              <a:gd name="csY8" fmla="*/ 681832 h 1584325"/>
              <a:gd name="csX9" fmla="*/ 1457324 w 1578768"/>
              <a:gd name="csY9" fmla="*/ 455613 h 1584325"/>
              <a:gd name="csX10" fmla="*/ 1452562 w 1578768"/>
              <a:gd name="csY10" fmla="*/ 0 h 1584325"/>
              <a:gd name="csX11" fmla="*/ 795337 w 1578768"/>
              <a:gd name="csY11" fmla="*/ 3175 h 1584325"/>
              <a:gd name="csX12" fmla="*/ 800100 w 1578768"/>
              <a:gd name="csY12" fmla="*/ 550863 h 1584325"/>
              <a:gd name="csX13" fmla="*/ 352425 w 1578768"/>
              <a:gd name="csY13" fmla="*/ 555625 h 1584325"/>
              <a:gd name="csX14" fmla="*/ 352425 w 1578768"/>
              <a:gd name="csY14" fmla="*/ 874713 h 1584325"/>
              <a:gd name="csX15" fmla="*/ 133350 w 1578768"/>
              <a:gd name="csY15" fmla="*/ 884238 h 1584325"/>
              <a:gd name="csX16" fmla="*/ 119062 w 1578768"/>
              <a:gd name="csY16" fmla="*/ 1346200 h 1584325"/>
              <a:gd name="csX17" fmla="*/ 0 w 1578768"/>
              <a:gd name="csY17" fmla="*/ 1350963 h 15843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</a:cxnLst>
            <a:rect l="l" t="t" r="r" b="b"/>
            <a:pathLst>
              <a:path w="1578768" h="1584325">
                <a:moveTo>
                  <a:pt x="0" y="1350963"/>
                </a:moveTo>
                <a:cubicBezTo>
                  <a:pt x="1587" y="1428750"/>
                  <a:pt x="3175" y="1506538"/>
                  <a:pt x="4762" y="1584325"/>
                </a:cubicBezTo>
                <a:lnTo>
                  <a:pt x="147637" y="1579563"/>
                </a:lnTo>
                <a:cubicBezTo>
                  <a:pt x="146050" y="1503363"/>
                  <a:pt x="144462" y="1427163"/>
                  <a:pt x="142875" y="1350963"/>
                </a:cubicBezTo>
                <a:lnTo>
                  <a:pt x="1481137" y="1331913"/>
                </a:lnTo>
                <a:lnTo>
                  <a:pt x="1473993" y="848519"/>
                </a:lnTo>
                <a:lnTo>
                  <a:pt x="1533524" y="843755"/>
                </a:lnTo>
                <a:lnTo>
                  <a:pt x="1578768" y="784225"/>
                </a:lnTo>
                <a:lnTo>
                  <a:pt x="1569243" y="681832"/>
                </a:lnTo>
                <a:lnTo>
                  <a:pt x="1457324" y="455613"/>
                </a:lnTo>
                <a:cubicBezTo>
                  <a:pt x="1458912" y="301625"/>
                  <a:pt x="1450974" y="153988"/>
                  <a:pt x="1452562" y="0"/>
                </a:cubicBezTo>
                <a:lnTo>
                  <a:pt x="795337" y="3175"/>
                </a:lnTo>
                <a:cubicBezTo>
                  <a:pt x="796925" y="185738"/>
                  <a:pt x="798512" y="368300"/>
                  <a:pt x="800100" y="550863"/>
                </a:cubicBezTo>
                <a:lnTo>
                  <a:pt x="352425" y="555625"/>
                </a:lnTo>
                <a:lnTo>
                  <a:pt x="352425" y="874713"/>
                </a:lnTo>
                <a:lnTo>
                  <a:pt x="133350" y="884238"/>
                </a:lnTo>
                <a:lnTo>
                  <a:pt x="119062" y="1346200"/>
                </a:lnTo>
                <a:lnTo>
                  <a:pt x="0" y="135096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1" name="フリーフォーム: 図形 150">
            <a:extLst>
              <a:ext uri="{FF2B5EF4-FFF2-40B4-BE49-F238E27FC236}">
                <a16:creationId xmlns:a16="http://schemas.microsoft.com/office/drawing/2014/main" id="{AA799A0E-68F1-7260-12C5-976EDFB3160E}"/>
              </a:ext>
            </a:extLst>
          </p:cNvPr>
          <p:cNvSpPr/>
          <p:nvPr/>
        </p:nvSpPr>
        <p:spPr>
          <a:xfrm>
            <a:off x="3044825" y="5905500"/>
            <a:ext cx="876300" cy="552450"/>
          </a:xfrm>
          <a:custGeom>
            <a:avLst/>
            <a:gdLst>
              <a:gd name="connsiteX0" fmla="*/ 0 w 876300"/>
              <a:gd name="connsiteY0" fmla="*/ 469900 h 552450"/>
              <a:gd name="connsiteX1" fmla="*/ 104775 w 876300"/>
              <a:gd name="connsiteY1" fmla="*/ 384175 h 552450"/>
              <a:gd name="connsiteX2" fmla="*/ 177800 w 876300"/>
              <a:gd name="connsiteY2" fmla="*/ 247650 h 552450"/>
              <a:gd name="connsiteX3" fmla="*/ 577850 w 876300"/>
              <a:gd name="connsiteY3" fmla="*/ 34925 h 552450"/>
              <a:gd name="connsiteX4" fmla="*/ 711200 w 876300"/>
              <a:gd name="connsiteY4" fmla="*/ 0 h 552450"/>
              <a:gd name="connsiteX5" fmla="*/ 831850 w 876300"/>
              <a:gd name="connsiteY5" fmla="*/ 28575 h 552450"/>
              <a:gd name="connsiteX6" fmla="*/ 876300 w 876300"/>
              <a:gd name="connsiteY6" fmla="*/ 57150 h 552450"/>
              <a:gd name="connsiteX7" fmla="*/ 863600 w 876300"/>
              <a:gd name="connsiteY7" fmla="*/ 73025 h 552450"/>
              <a:gd name="connsiteX8" fmla="*/ 809625 w 876300"/>
              <a:gd name="connsiteY8" fmla="*/ 63500 h 552450"/>
              <a:gd name="connsiteX9" fmla="*/ 666750 w 876300"/>
              <a:gd name="connsiteY9" fmla="*/ 250825 h 552450"/>
              <a:gd name="connsiteX10" fmla="*/ 555625 w 876300"/>
              <a:gd name="connsiteY10" fmla="*/ 307975 h 552450"/>
              <a:gd name="connsiteX11" fmla="*/ 565150 w 876300"/>
              <a:gd name="connsiteY11" fmla="*/ 342900 h 552450"/>
              <a:gd name="connsiteX12" fmla="*/ 311150 w 876300"/>
              <a:gd name="connsiteY12" fmla="*/ 492125 h 552450"/>
              <a:gd name="connsiteX13" fmla="*/ 292100 w 876300"/>
              <a:gd name="connsiteY13" fmla="*/ 457200 h 552450"/>
              <a:gd name="connsiteX14" fmla="*/ 104775 w 876300"/>
              <a:gd name="connsiteY14" fmla="*/ 552450 h 552450"/>
              <a:gd name="connsiteX15" fmla="*/ 88900 w 876300"/>
              <a:gd name="connsiteY15" fmla="*/ 523875 h 552450"/>
              <a:gd name="connsiteX16" fmla="*/ 41275 w 876300"/>
              <a:gd name="connsiteY16" fmla="*/ 539750 h 552450"/>
              <a:gd name="connsiteX17" fmla="*/ 0 w 876300"/>
              <a:gd name="connsiteY17" fmla="*/ 469900 h 552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876300" h="552450">
                <a:moveTo>
                  <a:pt x="0" y="469900"/>
                </a:moveTo>
                <a:lnTo>
                  <a:pt x="104775" y="384175"/>
                </a:lnTo>
                <a:lnTo>
                  <a:pt x="177800" y="247650"/>
                </a:lnTo>
                <a:lnTo>
                  <a:pt x="577850" y="34925"/>
                </a:lnTo>
                <a:lnTo>
                  <a:pt x="711200" y="0"/>
                </a:lnTo>
                <a:lnTo>
                  <a:pt x="831850" y="28575"/>
                </a:lnTo>
                <a:lnTo>
                  <a:pt x="876300" y="57150"/>
                </a:lnTo>
                <a:lnTo>
                  <a:pt x="863600" y="73025"/>
                </a:lnTo>
                <a:lnTo>
                  <a:pt x="809625" y="63500"/>
                </a:lnTo>
                <a:lnTo>
                  <a:pt x="666750" y="250825"/>
                </a:lnTo>
                <a:lnTo>
                  <a:pt x="555625" y="307975"/>
                </a:lnTo>
                <a:lnTo>
                  <a:pt x="565150" y="342900"/>
                </a:lnTo>
                <a:lnTo>
                  <a:pt x="311150" y="492125"/>
                </a:lnTo>
                <a:lnTo>
                  <a:pt x="292100" y="457200"/>
                </a:lnTo>
                <a:lnTo>
                  <a:pt x="104775" y="552450"/>
                </a:lnTo>
                <a:lnTo>
                  <a:pt x="88900" y="523875"/>
                </a:lnTo>
                <a:lnTo>
                  <a:pt x="41275" y="539750"/>
                </a:lnTo>
                <a:lnTo>
                  <a:pt x="0" y="4699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3" name="フリーフォーム: 図形 152">
            <a:extLst>
              <a:ext uri="{FF2B5EF4-FFF2-40B4-BE49-F238E27FC236}">
                <a16:creationId xmlns:a16="http://schemas.microsoft.com/office/drawing/2014/main" id="{61874083-2A4D-DBF5-50DD-A4C158BE127C}"/>
              </a:ext>
            </a:extLst>
          </p:cNvPr>
          <p:cNvSpPr/>
          <p:nvPr/>
        </p:nvSpPr>
        <p:spPr>
          <a:xfrm>
            <a:off x="4000500" y="4445794"/>
            <a:ext cx="907256" cy="1300162"/>
          </a:xfrm>
          <a:custGeom>
            <a:avLst/>
            <a:gdLst>
              <a:gd name="connsiteX0" fmla="*/ 307181 w 907256"/>
              <a:gd name="connsiteY0" fmla="*/ 1300162 h 1300162"/>
              <a:gd name="connsiteX1" fmla="*/ 307181 w 907256"/>
              <a:gd name="connsiteY1" fmla="*/ 1300162 h 1300162"/>
              <a:gd name="connsiteX2" fmla="*/ 371475 w 907256"/>
              <a:gd name="connsiteY2" fmla="*/ 1295400 h 1300162"/>
              <a:gd name="connsiteX3" fmla="*/ 338138 w 907256"/>
              <a:gd name="connsiteY3" fmla="*/ 1050131 h 1300162"/>
              <a:gd name="connsiteX4" fmla="*/ 292894 w 907256"/>
              <a:gd name="connsiteY4" fmla="*/ 847725 h 1300162"/>
              <a:gd name="connsiteX5" fmla="*/ 71438 w 907256"/>
              <a:gd name="connsiteY5" fmla="*/ 371475 h 1300162"/>
              <a:gd name="connsiteX6" fmla="*/ 59531 w 907256"/>
              <a:gd name="connsiteY6" fmla="*/ 269081 h 1300162"/>
              <a:gd name="connsiteX7" fmla="*/ 80963 w 907256"/>
              <a:gd name="connsiteY7" fmla="*/ 173831 h 1300162"/>
              <a:gd name="connsiteX8" fmla="*/ 150019 w 907256"/>
              <a:gd name="connsiteY8" fmla="*/ 90487 h 1300162"/>
              <a:gd name="connsiteX9" fmla="*/ 254794 w 907256"/>
              <a:gd name="connsiteY9" fmla="*/ 45244 h 1300162"/>
              <a:gd name="connsiteX10" fmla="*/ 328613 w 907256"/>
              <a:gd name="connsiteY10" fmla="*/ 38100 h 1300162"/>
              <a:gd name="connsiteX11" fmla="*/ 595313 w 907256"/>
              <a:gd name="connsiteY11" fmla="*/ 85725 h 1300162"/>
              <a:gd name="connsiteX12" fmla="*/ 831056 w 907256"/>
              <a:gd name="connsiteY12" fmla="*/ 157162 h 1300162"/>
              <a:gd name="connsiteX13" fmla="*/ 888206 w 907256"/>
              <a:gd name="connsiteY13" fmla="*/ 183356 h 1300162"/>
              <a:gd name="connsiteX14" fmla="*/ 907256 w 907256"/>
              <a:gd name="connsiteY14" fmla="*/ 128587 h 1300162"/>
              <a:gd name="connsiteX15" fmla="*/ 721519 w 907256"/>
              <a:gd name="connsiteY15" fmla="*/ 69056 h 1300162"/>
              <a:gd name="connsiteX16" fmla="*/ 545306 w 907256"/>
              <a:gd name="connsiteY16" fmla="*/ 33337 h 1300162"/>
              <a:gd name="connsiteX17" fmla="*/ 323850 w 907256"/>
              <a:gd name="connsiteY17" fmla="*/ 0 h 1300162"/>
              <a:gd name="connsiteX18" fmla="*/ 223838 w 907256"/>
              <a:gd name="connsiteY18" fmla="*/ 4762 h 1300162"/>
              <a:gd name="connsiteX19" fmla="*/ 180975 w 907256"/>
              <a:gd name="connsiteY19" fmla="*/ 21431 h 1300162"/>
              <a:gd name="connsiteX20" fmla="*/ 83344 w 907256"/>
              <a:gd name="connsiteY20" fmla="*/ 97631 h 1300162"/>
              <a:gd name="connsiteX21" fmla="*/ 40481 w 907256"/>
              <a:gd name="connsiteY21" fmla="*/ 147637 h 1300162"/>
              <a:gd name="connsiteX22" fmla="*/ 0 w 907256"/>
              <a:gd name="connsiteY22" fmla="*/ 276225 h 1300162"/>
              <a:gd name="connsiteX23" fmla="*/ 16669 w 907256"/>
              <a:gd name="connsiteY23" fmla="*/ 388144 h 1300162"/>
              <a:gd name="connsiteX24" fmla="*/ 100013 w 907256"/>
              <a:gd name="connsiteY24" fmla="*/ 552450 h 1300162"/>
              <a:gd name="connsiteX25" fmla="*/ 233363 w 907256"/>
              <a:gd name="connsiteY25" fmla="*/ 821531 h 1300162"/>
              <a:gd name="connsiteX26" fmla="*/ 252413 w 907256"/>
              <a:gd name="connsiteY26" fmla="*/ 897731 h 1300162"/>
              <a:gd name="connsiteX27" fmla="*/ 283369 w 907256"/>
              <a:gd name="connsiteY27" fmla="*/ 1064419 h 1300162"/>
              <a:gd name="connsiteX28" fmla="*/ 307181 w 907256"/>
              <a:gd name="connsiteY28" fmla="*/ 1300162 h 1300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907256" h="1300162">
                <a:moveTo>
                  <a:pt x="307181" y="1300162"/>
                </a:moveTo>
                <a:lnTo>
                  <a:pt x="307181" y="1300162"/>
                </a:lnTo>
                <a:lnTo>
                  <a:pt x="371475" y="1295400"/>
                </a:lnTo>
                <a:lnTo>
                  <a:pt x="338138" y="1050131"/>
                </a:lnTo>
                <a:lnTo>
                  <a:pt x="292894" y="847725"/>
                </a:lnTo>
                <a:lnTo>
                  <a:pt x="71438" y="371475"/>
                </a:lnTo>
                <a:lnTo>
                  <a:pt x="59531" y="269081"/>
                </a:lnTo>
                <a:lnTo>
                  <a:pt x="80963" y="173831"/>
                </a:lnTo>
                <a:lnTo>
                  <a:pt x="150019" y="90487"/>
                </a:lnTo>
                <a:lnTo>
                  <a:pt x="254794" y="45244"/>
                </a:lnTo>
                <a:lnTo>
                  <a:pt x="328613" y="38100"/>
                </a:lnTo>
                <a:lnTo>
                  <a:pt x="595313" y="85725"/>
                </a:lnTo>
                <a:lnTo>
                  <a:pt x="831056" y="157162"/>
                </a:lnTo>
                <a:lnTo>
                  <a:pt x="888206" y="183356"/>
                </a:lnTo>
                <a:lnTo>
                  <a:pt x="907256" y="128587"/>
                </a:lnTo>
                <a:lnTo>
                  <a:pt x="721519" y="69056"/>
                </a:lnTo>
                <a:lnTo>
                  <a:pt x="545306" y="33337"/>
                </a:lnTo>
                <a:lnTo>
                  <a:pt x="323850" y="0"/>
                </a:lnTo>
                <a:lnTo>
                  <a:pt x="223838" y="4762"/>
                </a:lnTo>
                <a:lnTo>
                  <a:pt x="180975" y="21431"/>
                </a:lnTo>
                <a:lnTo>
                  <a:pt x="83344" y="97631"/>
                </a:lnTo>
                <a:lnTo>
                  <a:pt x="40481" y="147637"/>
                </a:lnTo>
                <a:lnTo>
                  <a:pt x="0" y="276225"/>
                </a:lnTo>
                <a:lnTo>
                  <a:pt x="16669" y="388144"/>
                </a:lnTo>
                <a:lnTo>
                  <a:pt x="100013" y="552450"/>
                </a:lnTo>
                <a:lnTo>
                  <a:pt x="233363" y="821531"/>
                </a:lnTo>
                <a:lnTo>
                  <a:pt x="252413" y="897731"/>
                </a:lnTo>
                <a:lnTo>
                  <a:pt x="283369" y="1064419"/>
                </a:lnTo>
                <a:lnTo>
                  <a:pt x="307181" y="1300162"/>
                </a:lnTo>
                <a:close/>
              </a:path>
            </a:pathLst>
          </a:custGeom>
          <a:solidFill>
            <a:schemeClr val="bg2">
              <a:lumMod val="50000"/>
              <a:alpha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5" name="フリーフォーム: 図形 154">
            <a:extLst>
              <a:ext uri="{FF2B5EF4-FFF2-40B4-BE49-F238E27FC236}">
                <a16:creationId xmlns:a16="http://schemas.microsoft.com/office/drawing/2014/main" id="{601D03AA-D099-82CD-6252-2A5B02A33706}"/>
              </a:ext>
            </a:extLst>
          </p:cNvPr>
          <p:cNvSpPr/>
          <p:nvPr/>
        </p:nvSpPr>
        <p:spPr>
          <a:xfrm>
            <a:off x="4892675" y="4095750"/>
            <a:ext cx="1952625" cy="1038225"/>
          </a:xfrm>
          <a:custGeom>
            <a:avLst/>
            <a:gdLst>
              <a:gd name="connsiteX0" fmla="*/ 15875 w 1952625"/>
              <a:gd name="connsiteY0" fmla="*/ 488950 h 1038225"/>
              <a:gd name="connsiteX1" fmla="*/ 0 w 1952625"/>
              <a:gd name="connsiteY1" fmla="*/ 523875 h 1038225"/>
              <a:gd name="connsiteX2" fmla="*/ 174625 w 1952625"/>
              <a:gd name="connsiteY2" fmla="*/ 606425 h 1038225"/>
              <a:gd name="connsiteX3" fmla="*/ 311150 w 1952625"/>
              <a:gd name="connsiteY3" fmla="*/ 695325 h 1038225"/>
              <a:gd name="connsiteX4" fmla="*/ 463550 w 1952625"/>
              <a:gd name="connsiteY4" fmla="*/ 803275 h 1038225"/>
              <a:gd name="connsiteX5" fmla="*/ 771525 w 1952625"/>
              <a:gd name="connsiteY5" fmla="*/ 990600 h 1038225"/>
              <a:gd name="connsiteX6" fmla="*/ 860425 w 1952625"/>
              <a:gd name="connsiteY6" fmla="*/ 1028700 h 1038225"/>
              <a:gd name="connsiteX7" fmla="*/ 901700 w 1952625"/>
              <a:gd name="connsiteY7" fmla="*/ 1035050 h 1038225"/>
              <a:gd name="connsiteX8" fmla="*/ 1016000 w 1952625"/>
              <a:gd name="connsiteY8" fmla="*/ 1038225 h 1038225"/>
              <a:gd name="connsiteX9" fmla="*/ 1177925 w 1952625"/>
              <a:gd name="connsiteY9" fmla="*/ 1012825 h 1038225"/>
              <a:gd name="connsiteX10" fmla="*/ 1377950 w 1952625"/>
              <a:gd name="connsiteY10" fmla="*/ 955675 h 1038225"/>
              <a:gd name="connsiteX11" fmla="*/ 1543050 w 1952625"/>
              <a:gd name="connsiteY11" fmla="*/ 876300 h 1038225"/>
              <a:gd name="connsiteX12" fmla="*/ 1663700 w 1952625"/>
              <a:gd name="connsiteY12" fmla="*/ 784225 h 1038225"/>
              <a:gd name="connsiteX13" fmla="*/ 1793875 w 1952625"/>
              <a:gd name="connsiteY13" fmla="*/ 638175 h 1038225"/>
              <a:gd name="connsiteX14" fmla="*/ 1889125 w 1952625"/>
              <a:gd name="connsiteY14" fmla="*/ 498475 h 1038225"/>
              <a:gd name="connsiteX15" fmla="*/ 1927225 w 1952625"/>
              <a:gd name="connsiteY15" fmla="*/ 333375 h 1038225"/>
              <a:gd name="connsiteX16" fmla="*/ 1939925 w 1952625"/>
              <a:gd name="connsiteY16" fmla="*/ 184150 h 1038225"/>
              <a:gd name="connsiteX17" fmla="*/ 1936750 w 1952625"/>
              <a:gd name="connsiteY17" fmla="*/ 92075 h 1038225"/>
              <a:gd name="connsiteX18" fmla="*/ 1952625 w 1952625"/>
              <a:gd name="connsiteY18" fmla="*/ 6350 h 1038225"/>
              <a:gd name="connsiteX19" fmla="*/ 1876425 w 1952625"/>
              <a:gd name="connsiteY19" fmla="*/ 0 h 1038225"/>
              <a:gd name="connsiteX20" fmla="*/ 1876425 w 1952625"/>
              <a:gd name="connsiteY20" fmla="*/ 187325 h 1038225"/>
              <a:gd name="connsiteX21" fmla="*/ 1879600 w 1952625"/>
              <a:gd name="connsiteY21" fmla="*/ 304800 h 1038225"/>
              <a:gd name="connsiteX22" fmla="*/ 1847850 w 1952625"/>
              <a:gd name="connsiteY22" fmla="*/ 441325 h 1038225"/>
              <a:gd name="connsiteX23" fmla="*/ 1781175 w 1952625"/>
              <a:gd name="connsiteY23" fmla="*/ 565150 h 1038225"/>
              <a:gd name="connsiteX24" fmla="*/ 1695450 w 1952625"/>
              <a:gd name="connsiteY24" fmla="*/ 663575 h 1038225"/>
              <a:gd name="connsiteX25" fmla="*/ 1628775 w 1952625"/>
              <a:gd name="connsiteY25" fmla="*/ 739775 h 1038225"/>
              <a:gd name="connsiteX26" fmla="*/ 1543050 w 1952625"/>
              <a:gd name="connsiteY26" fmla="*/ 800100 h 1038225"/>
              <a:gd name="connsiteX27" fmla="*/ 1435100 w 1952625"/>
              <a:gd name="connsiteY27" fmla="*/ 873125 h 1038225"/>
              <a:gd name="connsiteX28" fmla="*/ 1308100 w 1952625"/>
              <a:gd name="connsiteY28" fmla="*/ 917575 h 1038225"/>
              <a:gd name="connsiteX29" fmla="*/ 1177925 w 1952625"/>
              <a:gd name="connsiteY29" fmla="*/ 942975 h 1038225"/>
              <a:gd name="connsiteX30" fmla="*/ 1047750 w 1952625"/>
              <a:gd name="connsiteY30" fmla="*/ 955675 h 1038225"/>
              <a:gd name="connsiteX31" fmla="*/ 917575 w 1952625"/>
              <a:gd name="connsiteY31" fmla="*/ 949325 h 1038225"/>
              <a:gd name="connsiteX32" fmla="*/ 771525 w 1952625"/>
              <a:gd name="connsiteY32" fmla="*/ 898525 h 1038225"/>
              <a:gd name="connsiteX33" fmla="*/ 676275 w 1952625"/>
              <a:gd name="connsiteY33" fmla="*/ 857250 h 1038225"/>
              <a:gd name="connsiteX34" fmla="*/ 495300 w 1952625"/>
              <a:gd name="connsiteY34" fmla="*/ 746125 h 1038225"/>
              <a:gd name="connsiteX35" fmla="*/ 288925 w 1952625"/>
              <a:gd name="connsiteY35" fmla="*/ 609600 h 1038225"/>
              <a:gd name="connsiteX36" fmla="*/ 15875 w 1952625"/>
              <a:gd name="connsiteY36" fmla="*/ 488950 h 1038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952625" h="1038225">
                <a:moveTo>
                  <a:pt x="15875" y="488950"/>
                </a:moveTo>
                <a:lnTo>
                  <a:pt x="0" y="523875"/>
                </a:lnTo>
                <a:lnTo>
                  <a:pt x="174625" y="606425"/>
                </a:lnTo>
                <a:lnTo>
                  <a:pt x="311150" y="695325"/>
                </a:lnTo>
                <a:lnTo>
                  <a:pt x="463550" y="803275"/>
                </a:lnTo>
                <a:lnTo>
                  <a:pt x="771525" y="990600"/>
                </a:lnTo>
                <a:lnTo>
                  <a:pt x="860425" y="1028700"/>
                </a:lnTo>
                <a:lnTo>
                  <a:pt x="901700" y="1035050"/>
                </a:lnTo>
                <a:lnTo>
                  <a:pt x="1016000" y="1038225"/>
                </a:lnTo>
                <a:lnTo>
                  <a:pt x="1177925" y="1012825"/>
                </a:lnTo>
                <a:lnTo>
                  <a:pt x="1377950" y="955675"/>
                </a:lnTo>
                <a:lnTo>
                  <a:pt x="1543050" y="876300"/>
                </a:lnTo>
                <a:lnTo>
                  <a:pt x="1663700" y="784225"/>
                </a:lnTo>
                <a:lnTo>
                  <a:pt x="1793875" y="638175"/>
                </a:lnTo>
                <a:lnTo>
                  <a:pt x="1889125" y="498475"/>
                </a:lnTo>
                <a:lnTo>
                  <a:pt x="1927225" y="333375"/>
                </a:lnTo>
                <a:lnTo>
                  <a:pt x="1939925" y="184150"/>
                </a:lnTo>
                <a:lnTo>
                  <a:pt x="1936750" y="92075"/>
                </a:lnTo>
                <a:lnTo>
                  <a:pt x="1952625" y="6350"/>
                </a:lnTo>
                <a:lnTo>
                  <a:pt x="1876425" y="0"/>
                </a:lnTo>
                <a:lnTo>
                  <a:pt x="1876425" y="187325"/>
                </a:lnTo>
                <a:cubicBezTo>
                  <a:pt x="1877483" y="226483"/>
                  <a:pt x="1878542" y="265642"/>
                  <a:pt x="1879600" y="304800"/>
                </a:cubicBezTo>
                <a:lnTo>
                  <a:pt x="1847850" y="441325"/>
                </a:lnTo>
                <a:lnTo>
                  <a:pt x="1781175" y="565150"/>
                </a:lnTo>
                <a:lnTo>
                  <a:pt x="1695450" y="663575"/>
                </a:lnTo>
                <a:lnTo>
                  <a:pt x="1628775" y="739775"/>
                </a:lnTo>
                <a:lnTo>
                  <a:pt x="1543050" y="800100"/>
                </a:lnTo>
                <a:lnTo>
                  <a:pt x="1435100" y="873125"/>
                </a:lnTo>
                <a:lnTo>
                  <a:pt x="1308100" y="917575"/>
                </a:lnTo>
                <a:lnTo>
                  <a:pt x="1177925" y="942975"/>
                </a:lnTo>
                <a:lnTo>
                  <a:pt x="1047750" y="955675"/>
                </a:lnTo>
                <a:lnTo>
                  <a:pt x="917575" y="949325"/>
                </a:lnTo>
                <a:lnTo>
                  <a:pt x="771525" y="898525"/>
                </a:lnTo>
                <a:lnTo>
                  <a:pt x="676275" y="857250"/>
                </a:lnTo>
                <a:lnTo>
                  <a:pt x="495300" y="746125"/>
                </a:lnTo>
                <a:lnTo>
                  <a:pt x="288925" y="609600"/>
                </a:lnTo>
                <a:lnTo>
                  <a:pt x="15875" y="488950"/>
                </a:lnTo>
                <a:close/>
              </a:path>
            </a:pathLst>
          </a:custGeom>
          <a:solidFill>
            <a:schemeClr val="bg2">
              <a:lumMod val="50000"/>
              <a:alpha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7" name="フリーフォーム: 図形 156">
            <a:extLst>
              <a:ext uri="{FF2B5EF4-FFF2-40B4-BE49-F238E27FC236}">
                <a16:creationId xmlns:a16="http://schemas.microsoft.com/office/drawing/2014/main" id="{DDC26B6A-2DAE-030B-46AC-5F3BF0C34AF6}"/>
              </a:ext>
            </a:extLst>
          </p:cNvPr>
          <p:cNvSpPr/>
          <p:nvPr/>
        </p:nvSpPr>
        <p:spPr>
          <a:xfrm>
            <a:off x="3979068" y="4828382"/>
            <a:ext cx="257969" cy="896142"/>
          </a:xfrm>
          <a:custGeom>
            <a:avLst/>
            <a:gdLst>
              <a:gd name="connsiteX0" fmla="*/ 0 w 1714500"/>
              <a:gd name="connsiteY0" fmla="*/ 1357313 h 1590675"/>
              <a:gd name="connsiteX1" fmla="*/ 4762 w 1714500"/>
              <a:gd name="connsiteY1" fmla="*/ 1590675 h 1590675"/>
              <a:gd name="connsiteX2" fmla="*/ 147637 w 1714500"/>
              <a:gd name="connsiteY2" fmla="*/ 1585913 h 1590675"/>
              <a:gd name="connsiteX3" fmla="*/ 142875 w 1714500"/>
              <a:gd name="connsiteY3" fmla="*/ 1357313 h 1590675"/>
              <a:gd name="connsiteX4" fmla="*/ 1481137 w 1714500"/>
              <a:gd name="connsiteY4" fmla="*/ 1338263 h 1590675"/>
              <a:gd name="connsiteX5" fmla="*/ 1476375 w 1714500"/>
              <a:gd name="connsiteY5" fmla="*/ 1219200 h 1590675"/>
              <a:gd name="connsiteX6" fmla="*/ 1566862 w 1714500"/>
              <a:gd name="connsiteY6" fmla="*/ 1228725 h 1590675"/>
              <a:gd name="connsiteX7" fmla="*/ 1562100 w 1714500"/>
              <a:gd name="connsiteY7" fmla="*/ 1262063 h 1590675"/>
              <a:gd name="connsiteX8" fmla="*/ 1662112 w 1714500"/>
              <a:gd name="connsiteY8" fmla="*/ 1266825 h 1590675"/>
              <a:gd name="connsiteX9" fmla="*/ 1662112 w 1714500"/>
              <a:gd name="connsiteY9" fmla="*/ 1214438 h 1590675"/>
              <a:gd name="connsiteX10" fmla="*/ 1700212 w 1714500"/>
              <a:gd name="connsiteY10" fmla="*/ 1214438 h 1590675"/>
              <a:gd name="connsiteX11" fmla="*/ 1709737 w 1714500"/>
              <a:gd name="connsiteY11" fmla="*/ 966788 h 1590675"/>
              <a:gd name="connsiteX12" fmla="*/ 1652587 w 1714500"/>
              <a:gd name="connsiteY12" fmla="*/ 976313 h 1590675"/>
              <a:gd name="connsiteX13" fmla="*/ 1671637 w 1714500"/>
              <a:gd name="connsiteY13" fmla="*/ 881063 h 1590675"/>
              <a:gd name="connsiteX14" fmla="*/ 1714500 w 1714500"/>
              <a:gd name="connsiteY14" fmla="*/ 866775 h 1590675"/>
              <a:gd name="connsiteX15" fmla="*/ 1704975 w 1714500"/>
              <a:gd name="connsiteY15" fmla="*/ 809625 h 1590675"/>
              <a:gd name="connsiteX16" fmla="*/ 1490662 w 1714500"/>
              <a:gd name="connsiteY16" fmla="*/ 352425 h 1590675"/>
              <a:gd name="connsiteX17" fmla="*/ 1476375 w 1714500"/>
              <a:gd name="connsiteY17" fmla="*/ 271463 h 1590675"/>
              <a:gd name="connsiteX18" fmla="*/ 1462087 w 1714500"/>
              <a:gd name="connsiteY18" fmla="*/ 185738 h 1590675"/>
              <a:gd name="connsiteX19" fmla="*/ 1462087 w 1714500"/>
              <a:gd name="connsiteY19" fmla="*/ 0 h 1590675"/>
              <a:gd name="connsiteX20" fmla="*/ 795337 w 1714500"/>
              <a:gd name="connsiteY20" fmla="*/ 9525 h 1590675"/>
              <a:gd name="connsiteX21" fmla="*/ 800100 w 1714500"/>
              <a:gd name="connsiteY21" fmla="*/ 557213 h 1590675"/>
              <a:gd name="connsiteX22" fmla="*/ 352425 w 1714500"/>
              <a:gd name="connsiteY22" fmla="*/ 561975 h 1590675"/>
              <a:gd name="connsiteX23" fmla="*/ 352425 w 1714500"/>
              <a:gd name="connsiteY23" fmla="*/ 881063 h 1590675"/>
              <a:gd name="connsiteX24" fmla="*/ 133350 w 1714500"/>
              <a:gd name="connsiteY24" fmla="*/ 890588 h 1590675"/>
              <a:gd name="connsiteX25" fmla="*/ 119062 w 1714500"/>
              <a:gd name="connsiteY25" fmla="*/ 1352550 h 1590675"/>
              <a:gd name="connsiteX26" fmla="*/ 0 w 1714500"/>
              <a:gd name="connsite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2875 w 1714500"/>
              <a:gd name="csY2" fmla="*/ 1357313 h 1590675"/>
              <a:gd name="csX3" fmla="*/ 1481137 w 1714500"/>
              <a:gd name="csY3" fmla="*/ 1338263 h 1590675"/>
              <a:gd name="csX4" fmla="*/ 1476375 w 1714500"/>
              <a:gd name="csY4" fmla="*/ 1219200 h 1590675"/>
              <a:gd name="csX5" fmla="*/ 1566862 w 1714500"/>
              <a:gd name="csY5" fmla="*/ 1228725 h 1590675"/>
              <a:gd name="csX6" fmla="*/ 1562100 w 1714500"/>
              <a:gd name="csY6" fmla="*/ 1262063 h 1590675"/>
              <a:gd name="csX7" fmla="*/ 1662112 w 1714500"/>
              <a:gd name="csY7" fmla="*/ 1266825 h 1590675"/>
              <a:gd name="csX8" fmla="*/ 1662112 w 1714500"/>
              <a:gd name="csY8" fmla="*/ 1214438 h 1590675"/>
              <a:gd name="csX9" fmla="*/ 1700212 w 1714500"/>
              <a:gd name="csY9" fmla="*/ 1214438 h 1590675"/>
              <a:gd name="csX10" fmla="*/ 1709737 w 1714500"/>
              <a:gd name="csY10" fmla="*/ 966788 h 1590675"/>
              <a:gd name="csX11" fmla="*/ 1652587 w 1714500"/>
              <a:gd name="csY11" fmla="*/ 976313 h 1590675"/>
              <a:gd name="csX12" fmla="*/ 1671637 w 1714500"/>
              <a:gd name="csY12" fmla="*/ 881063 h 1590675"/>
              <a:gd name="csX13" fmla="*/ 1714500 w 1714500"/>
              <a:gd name="csY13" fmla="*/ 866775 h 1590675"/>
              <a:gd name="csX14" fmla="*/ 1704975 w 1714500"/>
              <a:gd name="csY14" fmla="*/ 809625 h 1590675"/>
              <a:gd name="csX15" fmla="*/ 1490662 w 1714500"/>
              <a:gd name="csY15" fmla="*/ 352425 h 1590675"/>
              <a:gd name="csX16" fmla="*/ 1476375 w 1714500"/>
              <a:gd name="csY16" fmla="*/ 271463 h 1590675"/>
              <a:gd name="csX17" fmla="*/ 1462087 w 1714500"/>
              <a:gd name="csY17" fmla="*/ 185738 h 1590675"/>
              <a:gd name="csX18" fmla="*/ 1462087 w 1714500"/>
              <a:gd name="csY18" fmla="*/ 0 h 1590675"/>
              <a:gd name="csX19" fmla="*/ 795337 w 1714500"/>
              <a:gd name="csY19" fmla="*/ 9525 h 1590675"/>
              <a:gd name="csX20" fmla="*/ 800100 w 1714500"/>
              <a:gd name="csY20" fmla="*/ 557213 h 1590675"/>
              <a:gd name="csX21" fmla="*/ 352425 w 1714500"/>
              <a:gd name="csY21" fmla="*/ 561975 h 1590675"/>
              <a:gd name="csX22" fmla="*/ 352425 w 1714500"/>
              <a:gd name="csY22" fmla="*/ 881063 h 1590675"/>
              <a:gd name="csX23" fmla="*/ 133350 w 1714500"/>
              <a:gd name="csY23" fmla="*/ 890588 h 1590675"/>
              <a:gd name="csX24" fmla="*/ 119062 w 1714500"/>
              <a:gd name="csY24" fmla="*/ 1352550 h 1590675"/>
              <a:gd name="csX25" fmla="*/ 0 w 1714500"/>
              <a:gd name="csY25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81137 w 1714500"/>
              <a:gd name="csY2" fmla="*/ 1338263 h 1590675"/>
              <a:gd name="csX3" fmla="*/ 1476375 w 1714500"/>
              <a:gd name="csY3" fmla="*/ 1219200 h 1590675"/>
              <a:gd name="csX4" fmla="*/ 1566862 w 1714500"/>
              <a:gd name="csY4" fmla="*/ 1228725 h 1590675"/>
              <a:gd name="csX5" fmla="*/ 1562100 w 1714500"/>
              <a:gd name="csY5" fmla="*/ 1262063 h 1590675"/>
              <a:gd name="csX6" fmla="*/ 1662112 w 1714500"/>
              <a:gd name="csY6" fmla="*/ 1266825 h 1590675"/>
              <a:gd name="csX7" fmla="*/ 1662112 w 1714500"/>
              <a:gd name="csY7" fmla="*/ 1214438 h 1590675"/>
              <a:gd name="csX8" fmla="*/ 1700212 w 1714500"/>
              <a:gd name="csY8" fmla="*/ 1214438 h 1590675"/>
              <a:gd name="csX9" fmla="*/ 1709737 w 1714500"/>
              <a:gd name="csY9" fmla="*/ 966788 h 1590675"/>
              <a:gd name="csX10" fmla="*/ 1652587 w 1714500"/>
              <a:gd name="csY10" fmla="*/ 976313 h 1590675"/>
              <a:gd name="csX11" fmla="*/ 1671637 w 1714500"/>
              <a:gd name="csY11" fmla="*/ 881063 h 1590675"/>
              <a:gd name="csX12" fmla="*/ 1714500 w 1714500"/>
              <a:gd name="csY12" fmla="*/ 866775 h 1590675"/>
              <a:gd name="csX13" fmla="*/ 1704975 w 1714500"/>
              <a:gd name="csY13" fmla="*/ 809625 h 1590675"/>
              <a:gd name="csX14" fmla="*/ 1490662 w 1714500"/>
              <a:gd name="csY14" fmla="*/ 352425 h 1590675"/>
              <a:gd name="csX15" fmla="*/ 1476375 w 1714500"/>
              <a:gd name="csY15" fmla="*/ 271463 h 1590675"/>
              <a:gd name="csX16" fmla="*/ 1462087 w 1714500"/>
              <a:gd name="csY16" fmla="*/ 185738 h 1590675"/>
              <a:gd name="csX17" fmla="*/ 1462087 w 1714500"/>
              <a:gd name="csY17" fmla="*/ 0 h 1590675"/>
              <a:gd name="csX18" fmla="*/ 795337 w 1714500"/>
              <a:gd name="csY18" fmla="*/ 9525 h 1590675"/>
              <a:gd name="csX19" fmla="*/ 800100 w 1714500"/>
              <a:gd name="csY19" fmla="*/ 557213 h 1590675"/>
              <a:gd name="csX20" fmla="*/ 352425 w 1714500"/>
              <a:gd name="csY20" fmla="*/ 561975 h 1590675"/>
              <a:gd name="csX21" fmla="*/ 352425 w 1714500"/>
              <a:gd name="csY21" fmla="*/ 881063 h 1590675"/>
              <a:gd name="csX22" fmla="*/ 133350 w 1714500"/>
              <a:gd name="csY22" fmla="*/ 890588 h 1590675"/>
              <a:gd name="csX23" fmla="*/ 119062 w 1714500"/>
              <a:gd name="csY23" fmla="*/ 1352550 h 1590675"/>
              <a:gd name="csX24" fmla="*/ 0 w 1714500"/>
              <a:gd name="csY24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81137 w 1714500"/>
              <a:gd name="csY2" fmla="*/ 1338263 h 1590675"/>
              <a:gd name="csX3" fmla="*/ 1476375 w 1714500"/>
              <a:gd name="csY3" fmla="*/ 1219200 h 1590675"/>
              <a:gd name="csX4" fmla="*/ 1566862 w 1714500"/>
              <a:gd name="csY4" fmla="*/ 1228725 h 1590675"/>
              <a:gd name="csX5" fmla="*/ 1562100 w 1714500"/>
              <a:gd name="csY5" fmla="*/ 1262063 h 1590675"/>
              <a:gd name="csX6" fmla="*/ 1662112 w 1714500"/>
              <a:gd name="csY6" fmla="*/ 1266825 h 1590675"/>
              <a:gd name="csX7" fmla="*/ 1662112 w 1714500"/>
              <a:gd name="csY7" fmla="*/ 1214438 h 1590675"/>
              <a:gd name="csX8" fmla="*/ 1700212 w 1714500"/>
              <a:gd name="csY8" fmla="*/ 1214438 h 1590675"/>
              <a:gd name="csX9" fmla="*/ 1709737 w 1714500"/>
              <a:gd name="csY9" fmla="*/ 966788 h 1590675"/>
              <a:gd name="csX10" fmla="*/ 1652587 w 1714500"/>
              <a:gd name="csY10" fmla="*/ 976313 h 1590675"/>
              <a:gd name="csX11" fmla="*/ 1671637 w 1714500"/>
              <a:gd name="csY11" fmla="*/ 881063 h 1590675"/>
              <a:gd name="csX12" fmla="*/ 1714500 w 1714500"/>
              <a:gd name="csY12" fmla="*/ 866775 h 1590675"/>
              <a:gd name="csX13" fmla="*/ 1704975 w 1714500"/>
              <a:gd name="csY13" fmla="*/ 809625 h 1590675"/>
              <a:gd name="csX14" fmla="*/ 1490662 w 1714500"/>
              <a:gd name="csY14" fmla="*/ 352425 h 1590675"/>
              <a:gd name="csX15" fmla="*/ 1476375 w 1714500"/>
              <a:gd name="csY15" fmla="*/ 271463 h 1590675"/>
              <a:gd name="csX16" fmla="*/ 1462087 w 1714500"/>
              <a:gd name="csY16" fmla="*/ 185738 h 1590675"/>
              <a:gd name="csX17" fmla="*/ 1462087 w 1714500"/>
              <a:gd name="csY17" fmla="*/ 0 h 1590675"/>
              <a:gd name="csX18" fmla="*/ 795337 w 1714500"/>
              <a:gd name="csY18" fmla="*/ 9525 h 1590675"/>
              <a:gd name="csX19" fmla="*/ 800100 w 1714500"/>
              <a:gd name="csY19" fmla="*/ 557213 h 1590675"/>
              <a:gd name="csX20" fmla="*/ 352425 w 1714500"/>
              <a:gd name="csY20" fmla="*/ 561975 h 1590675"/>
              <a:gd name="csX21" fmla="*/ 352425 w 1714500"/>
              <a:gd name="csY21" fmla="*/ 881063 h 1590675"/>
              <a:gd name="csX22" fmla="*/ 133350 w 1714500"/>
              <a:gd name="csY22" fmla="*/ 890588 h 1590675"/>
              <a:gd name="csX23" fmla="*/ 0 w 1714500"/>
              <a:gd name="csY23" fmla="*/ 1357313 h 1590675"/>
              <a:gd name="csX0" fmla="*/ 0 w 1714500"/>
              <a:gd name="csY0" fmla="*/ 1357313 h 1390656"/>
              <a:gd name="csX1" fmla="*/ 1481137 w 1714500"/>
              <a:gd name="csY1" fmla="*/ 1338263 h 1390656"/>
              <a:gd name="csX2" fmla="*/ 1476375 w 1714500"/>
              <a:gd name="csY2" fmla="*/ 1219200 h 1390656"/>
              <a:gd name="csX3" fmla="*/ 1566862 w 1714500"/>
              <a:gd name="csY3" fmla="*/ 1228725 h 1390656"/>
              <a:gd name="csX4" fmla="*/ 1562100 w 1714500"/>
              <a:gd name="csY4" fmla="*/ 1262063 h 1390656"/>
              <a:gd name="csX5" fmla="*/ 1662112 w 1714500"/>
              <a:gd name="csY5" fmla="*/ 1266825 h 1390656"/>
              <a:gd name="csX6" fmla="*/ 1662112 w 1714500"/>
              <a:gd name="csY6" fmla="*/ 1214438 h 1390656"/>
              <a:gd name="csX7" fmla="*/ 1700212 w 1714500"/>
              <a:gd name="csY7" fmla="*/ 1214438 h 1390656"/>
              <a:gd name="csX8" fmla="*/ 1709737 w 1714500"/>
              <a:gd name="csY8" fmla="*/ 966788 h 1390656"/>
              <a:gd name="csX9" fmla="*/ 1652587 w 1714500"/>
              <a:gd name="csY9" fmla="*/ 976313 h 1390656"/>
              <a:gd name="csX10" fmla="*/ 1671637 w 1714500"/>
              <a:gd name="csY10" fmla="*/ 881063 h 1390656"/>
              <a:gd name="csX11" fmla="*/ 1714500 w 1714500"/>
              <a:gd name="csY11" fmla="*/ 866775 h 1390656"/>
              <a:gd name="csX12" fmla="*/ 1704975 w 1714500"/>
              <a:gd name="csY12" fmla="*/ 809625 h 1390656"/>
              <a:gd name="csX13" fmla="*/ 1490662 w 1714500"/>
              <a:gd name="csY13" fmla="*/ 352425 h 1390656"/>
              <a:gd name="csX14" fmla="*/ 1476375 w 1714500"/>
              <a:gd name="csY14" fmla="*/ 271463 h 1390656"/>
              <a:gd name="csX15" fmla="*/ 1462087 w 1714500"/>
              <a:gd name="csY15" fmla="*/ 185738 h 1390656"/>
              <a:gd name="csX16" fmla="*/ 1462087 w 1714500"/>
              <a:gd name="csY16" fmla="*/ 0 h 1390656"/>
              <a:gd name="csX17" fmla="*/ 795337 w 1714500"/>
              <a:gd name="csY17" fmla="*/ 9525 h 1390656"/>
              <a:gd name="csX18" fmla="*/ 800100 w 1714500"/>
              <a:gd name="csY18" fmla="*/ 557213 h 1390656"/>
              <a:gd name="csX19" fmla="*/ 352425 w 1714500"/>
              <a:gd name="csY19" fmla="*/ 561975 h 1390656"/>
              <a:gd name="csX20" fmla="*/ 352425 w 1714500"/>
              <a:gd name="csY20" fmla="*/ 881063 h 1390656"/>
              <a:gd name="csX21" fmla="*/ 133350 w 1714500"/>
              <a:gd name="csY21" fmla="*/ 890588 h 1390656"/>
              <a:gd name="csX22" fmla="*/ 0 w 1714500"/>
              <a:gd name="csY22" fmla="*/ 1357313 h 1390656"/>
              <a:gd name="csX0" fmla="*/ 0 w 1581150"/>
              <a:gd name="csY0" fmla="*/ 890588 h 1338263"/>
              <a:gd name="csX1" fmla="*/ 1347787 w 1581150"/>
              <a:gd name="csY1" fmla="*/ 1338263 h 1338263"/>
              <a:gd name="csX2" fmla="*/ 1343025 w 1581150"/>
              <a:gd name="csY2" fmla="*/ 1219200 h 1338263"/>
              <a:gd name="csX3" fmla="*/ 1433512 w 1581150"/>
              <a:gd name="csY3" fmla="*/ 1228725 h 1338263"/>
              <a:gd name="csX4" fmla="*/ 1428750 w 1581150"/>
              <a:gd name="csY4" fmla="*/ 1262063 h 1338263"/>
              <a:gd name="csX5" fmla="*/ 1528762 w 1581150"/>
              <a:gd name="csY5" fmla="*/ 1266825 h 1338263"/>
              <a:gd name="csX6" fmla="*/ 1528762 w 1581150"/>
              <a:gd name="csY6" fmla="*/ 1214438 h 1338263"/>
              <a:gd name="csX7" fmla="*/ 1566862 w 1581150"/>
              <a:gd name="csY7" fmla="*/ 1214438 h 1338263"/>
              <a:gd name="csX8" fmla="*/ 1576387 w 1581150"/>
              <a:gd name="csY8" fmla="*/ 966788 h 1338263"/>
              <a:gd name="csX9" fmla="*/ 1519237 w 1581150"/>
              <a:gd name="csY9" fmla="*/ 976313 h 1338263"/>
              <a:gd name="csX10" fmla="*/ 1538287 w 1581150"/>
              <a:gd name="csY10" fmla="*/ 881063 h 1338263"/>
              <a:gd name="csX11" fmla="*/ 1581150 w 1581150"/>
              <a:gd name="csY11" fmla="*/ 866775 h 1338263"/>
              <a:gd name="csX12" fmla="*/ 1571625 w 1581150"/>
              <a:gd name="csY12" fmla="*/ 809625 h 1338263"/>
              <a:gd name="csX13" fmla="*/ 1357312 w 1581150"/>
              <a:gd name="csY13" fmla="*/ 352425 h 1338263"/>
              <a:gd name="csX14" fmla="*/ 1343025 w 1581150"/>
              <a:gd name="csY14" fmla="*/ 271463 h 1338263"/>
              <a:gd name="csX15" fmla="*/ 1328737 w 1581150"/>
              <a:gd name="csY15" fmla="*/ 185738 h 1338263"/>
              <a:gd name="csX16" fmla="*/ 1328737 w 1581150"/>
              <a:gd name="csY16" fmla="*/ 0 h 1338263"/>
              <a:gd name="csX17" fmla="*/ 661987 w 1581150"/>
              <a:gd name="csY17" fmla="*/ 9525 h 1338263"/>
              <a:gd name="csX18" fmla="*/ 666750 w 1581150"/>
              <a:gd name="csY18" fmla="*/ 557213 h 1338263"/>
              <a:gd name="csX19" fmla="*/ 219075 w 1581150"/>
              <a:gd name="csY19" fmla="*/ 561975 h 1338263"/>
              <a:gd name="csX20" fmla="*/ 219075 w 1581150"/>
              <a:gd name="csY20" fmla="*/ 881063 h 1338263"/>
              <a:gd name="csX21" fmla="*/ 0 w 1581150"/>
              <a:gd name="csY21" fmla="*/ 890588 h 1338263"/>
              <a:gd name="csX0" fmla="*/ 0 w 1362075"/>
              <a:gd name="csY0" fmla="*/ 881063 h 1338263"/>
              <a:gd name="csX1" fmla="*/ 1128712 w 1362075"/>
              <a:gd name="csY1" fmla="*/ 1338263 h 1338263"/>
              <a:gd name="csX2" fmla="*/ 1123950 w 1362075"/>
              <a:gd name="csY2" fmla="*/ 1219200 h 1338263"/>
              <a:gd name="csX3" fmla="*/ 1214437 w 1362075"/>
              <a:gd name="csY3" fmla="*/ 1228725 h 1338263"/>
              <a:gd name="csX4" fmla="*/ 1209675 w 1362075"/>
              <a:gd name="csY4" fmla="*/ 1262063 h 1338263"/>
              <a:gd name="csX5" fmla="*/ 1309687 w 1362075"/>
              <a:gd name="csY5" fmla="*/ 1266825 h 1338263"/>
              <a:gd name="csX6" fmla="*/ 1309687 w 1362075"/>
              <a:gd name="csY6" fmla="*/ 1214438 h 1338263"/>
              <a:gd name="csX7" fmla="*/ 1347787 w 1362075"/>
              <a:gd name="csY7" fmla="*/ 1214438 h 1338263"/>
              <a:gd name="csX8" fmla="*/ 1357312 w 1362075"/>
              <a:gd name="csY8" fmla="*/ 966788 h 1338263"/>
              <a:gd name="csX9" fmla="*/ 1300162 w 1362075"/>
              <a:gd name="csY9" fmla="*/ 976313 h 1338263"/>
              <a:gd name="csX10" fmla="*/ 1319212 w 1362075"/>
              <a:gd name="csY10" fmla="*/ 881063 h 1338263"/>
              <a:gd name="csX11" fmla="*/ 1362075 w 1362075"/>
              <a:gd name="csY11" fmla="*/ 866775 h 1338263"/>
              <a:gd name="csX12" fmla="*/ 1352550 w 1362075"/>
              <a:gd name="csY12" fmla="*/ 809625 h 1338263"/>
              <a:gd name="csX13" fmla="*/ 1138237 w 1362075"/>
              <a:gd name="csY13" fmla="*/ 352425 h 1338263"/>
              <a:gd name="csX14" fmla="*/ 1123950 w 1362075"/>
              <a:gd name="csY14" fmla="*/ 271463 h 1338263"/>
              <a:gd name="csX15" fmla="*/ 1109662 w 1362075"/>
              <a:gd name="csY15" fmla="*/ 185738 h 1338263"/>
              <a:gd name="csX16" fmla="*/ 1109662 w 1362075"/>
              <a:gd name="csY16" fmla="*/ 0 h 1338263"/>
              <a:gd name="csX17" fmla="*/ 442912 w 1362075"/>
              <a:gd name="csY17" fmla="*/ 9525 h 1338263"/>
              <a:gd name="csX18" fmla="*/ 447675 w 1362075"/>
              <a:gd name="csY18" fmla="*/ 557213 h 1338263"/>
              <a:gd name="csX19" fmla="*/ 0 w 1362075"/>
              <a:gd name="csY19" fmla="*/ 561975 h 1338263"/>
              <a:gd name="csX20" fmla="*/ 0 w 1362075"/>
              <a:gd name="csY20" fmla="*/ 881063 h 1338263"/>
              <a:gd name="csX0" fmla="*/ 0 w 1362075"/>
              <a:gd name="csY0" fmla="*/ 561975 h 1338263"/>
              <a:gd name="csX1" fmla="*/ 1128712 w 1362075"/>
              <a:gd name="csY1" fmla="*/ 1338263 h 1338263"/>
              <a:gd name="csX2" fmla="*/ 1123950 w 1362075"/>
              <a:gd name="csY2" fmla="*/ 1219200 h 1338263"/>
              <a:gd name="csX3" fmla="*/ 1214437 w 1362075"/>
              <a:gd name="csY3" fmla="*/ 1228725 h 1338263"/>
              <a:gd name="csX4" fmla="*/ 1209675 w 1362075"/>
              <a:gd name="csY4" fmla="*/ 1262063 h 1338263"/>
              <a:gd name="csX5" fmla="*/ 1309687 w 1362075"/>
              <a:gd name="csY5" fmla="*/ 1266825 h 1338263"/>
              <a:gd name="csX6" fmla="*/ 1309687 w 1362075"/>
              <a:gd name="csY6" fmla="*/ 1214438 h 1338263"/>
              <a:gd name="csX7" fmla="*/ 1347787 w 1362075"/>
              <a:gd name="csY7" fmla="*/ 1214438 h 1338263"/>
              <a:gd name="csX8" fmla="*/ 1357312 w 1362075"/>
              <a:gd name="csY8" fmla="*/ 966788 h 1338263"/>
              <a:gd name="csX9" fmla="*/ 1300162 w 1362075"/>
              <a:gd name="csY9" fmla="*/ 976313 h 1338263"/>
              <a:gd name="csX10" fmla="*/ 1319212 w 1362075"/>
              <a:gd name="csY10" fmla="*/ 881063 h 1338263"/>
              <a:gd name="csX11" fmla="*/ 1362075 w 1362075"/>
              <a:gd name="csY11" fmla="*/ 866775 h 1338263"/>
              <a:gd name="csX12" fmla="*/ 1352550 w 1362075"/>
              <a:gd name="csY12" fmla="*/ 809625 h 1338263"/>
              <a:gd name="csX13" fmla="*/ 1138237 w 1362075"/>
              <a:gd name="csY13" fmla="*/ 352425 h 1338263"/>
              <a:gd name="csX14" fmla="*/ 1123950 w 1362075"/>
              <a:gd name="csY14" fmla="*/ 271463 h 1338263"/>
              <a:gd name="csX15" fmla="*/ 1109662 w 1362075"/>
              <a:gd name="csY15" fmla="*/ 185738 h 1338263"/>
              <a:gd name="csX16" fmla="*/ 1109662 w 1362075"/>
              <a:gd name="csY16" fmla="*/ 0 h 1338263"/>
              <a:gd name="csX17" fmla="*/ 442912 w 1362075"/>
              <a:gd name="csY17" fmla="*/ 9525 h 1338263"/>
              <a:gd name="csX18" fmla="*/ 447675 w 1362075"/>
              <a:gd name="csY18" fmla="*/ 557213 h 1338263"/>
              <a:gd name="csX19" fmla="*/ 0 w 1362075"/>
              <a:gd name="csY19" fmla="*/ 561975 h 1338263"/>
              <a:gd name="csX0" fmla="*/ 4763 w 919163"/>
              <a:gd name="csY0" fmla="*/ 557213 h 1338263"/>
              <a:gd name="csX1" fmla="*/ 685800 w 919163"/>
              <a:gd name="csY1" fmla="*/ 1338263 h 1338263"/>
              <a:gd name="csX2" fmla="*/ 681038 w 919163"/>
              <a:gd name="csY2" fmla="*/ 1219200 h 1338263"/>
              <a:gd name="csX3" fmla="*/ 771525 w 919163"/>
              <a:gd name="csY3" fmla="*/ 1228725 h 1338263"/>
              <a:gd name="csX4" fmla="*/ 766763 w 919163"/>
              <a:gd name="csY4" fmla="*/ 1262063 h 1338263"/>
              <a:gd name="csX5" fmla="*/ 866775 w 919163"/>
              <a:gd name="csY5" fmla="*/ 1266825 h 1338263"/>
              <a:gd name="csX6" fmla="*/ 866775 w 919163"/>
              <a:gd name="csY6" fmla="*/ 1214438 h 1338263"/>
              <a:gd name="csX7" fmla="*/ 904875 w 919163"/>
              <a:gd name="csY7" fmla="*/ 1214438 h 1338263"/>
              <a:gd name="csX8" fmla="*/ 914400 w 919163"/>
              <a:gd name="csY8" fmla="*/ 966788 h 1338263"/>
              <a:gd name="csX9" fmla="*/ 857250 w 919163"/>
              <a:gd name="csY9" fmla="*/ 976313 h 1338263"/>
              <a:gd name="csX10" fmla="*/ 876300 w 919163"/>
              <a:gd name="csY10" fmla="*/ 881063 h 1338263"/>
              <a:gd name="csX11" fmla="*/ 919163 w 919163"/>
              <a:gd name="csY11" fmla="*/ 866775 h 1338263"/>
              <a:gd name="csX12" fmla="*/ 909638 w 919163"/>
              <a:gd name="csY12" fmla="*/ 809625 h 1338263"/>
              <a:gd name="csX13" fmla="*/ 695325 w 919163"/>
              <a:gd name="csY13" fmla="*/ 352425 h 1338263"/>
              <a:gd name="csX14" fmla="*/ 681038 w 919163"/>
              <a:gd name="csY14" fmla="*/ 271463 h 1338263"/>
              <a:gd name="csX15" fmla="*/ 666750 w 919163"/>
              <a:gd name="csY15" fmla="*/ 185738 h 1338263"/>
              <a:gd name="csX16" fmla="*/ 666750 w 919163"/>
              <a:gd name="csY16" fmla="*/ 0 h 1338263"/>
              <a:gd name="csX17" fmla="*/ 0 w 919163"/>
              <a:gd name="csY17" fmla="*/ 9525 h 1338263"/>
              <a:gd name="csX18" fmla="*/ 4763 w 919163"/>
              <a:gd name="csY18" fmla="*/ 557213 h 1338263"/>
              <a:gd name="csX0" fmla="*/ 0 w 919163"/>
              <a:gd name="csY0" fmla="*/ 9525 h 1338263"/>
              <a:gd name="csX1" fmla="*/ 685800 w 919163"/>
              <a:gd name="csY1" fmla="*/ 1338263 h 1338263"/>
              <a:gd name="csX2" fmla="*/ 681038 w 919163"/>
              <a:gd name="csY2" fmla="*/ 1219200 h 1338263"/>
              <a:gd name="csX3" fmla="*/ 771525 w 919163"/>
              <a:gd name="csY3" fmla="*/ 1228725 h 1338263"/>
              <a:gd name="csX4" fmla="*/ 766763 w 919163"/>
              <a:gd name="csY4" fmla="*/ 1262063 h 1338263"/>
              <a:gd name="csX5" fmla="*/ 866775 w 919163"/>
              <a:gd name="csY5" fmla="*/ 1266825 h 1338263"/>
              <a:gd name="csX6" fmla="*/ 866775 w 919163"/>
              <a:gd name="csY6" fmla="*/ 1214438 h 1338263"/>
              <a:gd name="csX7" fmla="*/ 904875 w 919163"/>
              <a:gd name="csY7" fmla="*/ 1214438 h 1338263"/>
              <a:gd name="csX8" fmla="*/ 914400 w 919163"/>
              <a:gd name="csY8" fmla="*/ 966788 h 1338263"/>
              <a:gd name="csX9" fmla="*/ 857250 w 919163"/>
              <a:gd name="csY9" fmla="*/ 976313 h 1338263"/>
              <a:gd name="csX10" fmla="*/ 876300 w 919163"/>
              <a:gd name="csY10" fmla="*/ 881063 h 1338263"/>
              <a:gd name="csX11" fmla="*/ 919163 w 919163"/>
              <a:gd name="csY11" fmla="*/ 866775 h 1338263"/>
              <a:gd name="csX12" fmla="*/ 909638 w 919163"/>
              <a:gd name="csY12" fmla="*/ 809625 h 1338263"/>
              <a:gd name="csX13" fmla="*/ 695325 w 919163"/>
              <a:gd name="csY13" fmla="*/ 352425 h 1338263"/>
              <a:gd name="csX14" fmla="*/ 681038 w 919163"/>
              <a:gd name="csY14" fmla="*/ 271463 h 1338263"/>
              <a:gd name="csX15" fmla="*/ 666750 w 919163"/>
              <a:gd name="csY15" fmla="*/ 185738 h 1338263"/>
              <a:gd name="csX16" fmla="*/ 666750 w 919163"/>
              <a:gd name="csY16" fmla="*/ 0 h 1338263"/>
              <a:gd name="csX17" fmla="*/ 0 w 919163"/>
              <a:gd name="csY17" fmla="*/ 9525 h 1338263"/>
              <a:gd name="csX0" fmla="*/ 0 w 252413"/>
              <a:gd name="csY0" fmla="*/ 0 h 1338263"/>
              <a:gd name="csX1" fmla="*/ 19050 w 252413"/>
              <a:gd name="csY1" fmla="*/ 1338263 h 1338263"/>
              <a:gd name="csX2" fmla="*/ 14288 w 252413"/>
              <a:gd name="csY2" fmla="*/ 1219200 h 1338263"/>
              <a:gd name="csX3" fmla="*/ 104775 w 252413"/>
              <a:gd name="csY3" fmla="*/ 1228725 h 1338263"/>
              <a:gd name="csX4" fmla="*/ 100013 w 252413"/>
              <a:gd name="csY4" fmla="*/ 1262063 h 1338263"/>
              <a:gd name="csX5" fmla="*/ 200025 w 252413"/>
              <a:gd name="csY5" fmla="*/ 1266825 h 1338263"/>
              <a:gd name="csX6" fmla="*/ 200025 w 252413"/>
              <a:gd name="csY6" fmla="*/ 1214438 h 1338263"/>
              <a:gd name="csX7" fmla="*/ 238125 w 252413"/>
              <a:gd name="csY7" fmla="*/ 1214438 h 1338263"/>
              <a:gd name="csX8" fmla="*/ 247650 w 252413"/>
              <a:gd name="csY8" fmla="*/ 966788 h 1338263"/>
              <a:gd name="csX9" fmla="*/ 190500 w 252413"/>
              <a:gd name="csY9" fmla="*/ 976313 h 1338263"/>
              <a:gd name="csX10" fmla="*/ 209550 w 252413"/>
              <a:gd name="csY10" fmla="*/ 881063 h 1338263"/>
              <a:gd name="csX11" fmla="*/ 252413 w 252413"/>
              <a:gd name="csY11" fmla="*/ 866775 h 1338263"/>
              <a:gd name="csX12" fmla="*/ 242888 w 252413"/>
              <a:gd name="csY12" fmla="*/ 809625 h 1338263"/>
              <a:gd name="csX13" fmla="*/ 28575 w 252413"/>
              <a:gd name="csY13" fmla="*/ 352425 h 1338263"/>
              <a:gd name="csX14" fmla="*/ 14288 w 252413"/>
              <a:gd name="csY14" fmla="*/ 271463 h 1338263"/>
              <a:gd name="csX15" fmla="*/ 0 w 252413"/>
              <a:gd name="csY15" fmla="*/ 185738 h 1338263"/>
              <a:gd name="csX16" fmla="*/ 0 w 252413"/>
              <a:gd name="csY16" fmla="*/ 0 h 1338263"/>
              <a:gd name="csX0" fmla="*/ 0 w 252413"/>
              <a:gd name="csY0" fmla="*/ 0 h 1152525"/>
              <a:gd name="csX1" fmla="*/ 19050 w 252413"/>
              <a:gd name="csY1" fmla="*/ 1152525 h 1152525"/>
              <a:gd name="csX2" fmla="*/ 14288 w 252413"/>
              <a:gd name="csY2" fmla="*/ 1033462 h 1152525"/>
              <a:gd name="csX3" fmla="*/ 104775 w 252413"/>
              <a:gd name="csY3" fmla="*/ 1042987 h 1152525"/>
              <a:gd name="csX4" fmla="*/ 100013 w 252413"/>
              <a:gd name="csY4" fmla="*/ 1076325 h 1152525"/>
              <a:gd name="csX5" fmla="*/ 200025 w 252413"/>
              <a:gd name="csY5" fmla="*/ 1081087 h 1152525"/>
              <a:gd name="csX6" fmla="*/ 200025 w 252413"/>
              <a:gd name="csY6" fmla="*/ 1028700 h 1152525"/>
              <a:gd name="csX7" fmla="*/ 238125 w 252413"/>
              <a:gd name="csY7" fmla="*/ 1028700 h 1152525"/>
              <a:gd name="csX8" fmla="*/ 247650 w 252413"/>
              <a:gd name="csY8" fmla="*/ 781050 h 1152525"/>
              <a:gd name="csX9" fmla="*/ 190500 w 252413"/>
              <a:gd name="csY9" fmla="*/ 790575 h 1152525"/>
              <a:gd name="csX10" fmla="*/ 209550 w 252413"/>
              <a:gd name="csY10" fmla="*/ 695325 h 1152525"/>
              <a:gd name="csX11" fmla="*/ 252413 w 252413"/>
              <a:gd name="csY11" fmla="*/ 681037 h 1152525"/>
              <a:gd name="csX12" fmla="*/ 242888 w 252413"/>
              <a:gd name="csY12" fmla="*/ 623887 h 1152525"/>
              <a:gd name="csX13" fmla="*/ 28575 w 252413"/>
              <a:gd name="csY13" fmla="*/ 166687 h 1152525"/>
              <a:gd name="csX14" fmla="*/ 14288 w 252413"/>
              <a:gd name="csY14" fmla="*/ 85725 h 1152525"/>
              <a:gd name="csX15" fmla="*/ 0 w 252413"/>
              <a:gd name="csY15" fmla="*/ 0 h 1152525"/>
              <a:gd name="csX0" fmla="*/ 0 w 238125"/>
              <a:gd name="csY0" fmla="*/ 0 h 1066800"/>
              <a:gd name="csX1" fmla="*/ 4762 w 238125"/>
              <a:gd name="csY1" fmla="*/ 1066800 h 1066800"/>
              <a:gd name="csX2" fmla="*/ 0 w 238125"/>
              <a:gd name="csY2" fmla="*/ 947737 h 1066800"/>
              <a:gd name="csX3" fmla="*/ 90487 w 238125"/>
              <a:gd name="csY3" fmla="*/ 957262 h 1066800"/>
              <a:gd name="csX4" fmla="*/ 85725 w 238125"/>
              <a:gd name="csY4" fmla="*/ 990600 h 1066800"/>
              <a:gd name="csX5" fmla="*/ 185737 w 238125"/>
              <a:gd name="csY5" fmla="*/ 995362 h 1066800"/>
              <a:gd name="csX6" fmla="*/ 185737 w 238125"/>
              <a:gd name="csY6" fmla="*/ 942975 h 1066800"/>
              <a:gd name="csX7" fmla="*/ 223837 w 238125"/>
              <a:gd name="csY7" fmla="*/ 942975 h 1066800"/>
              <a:gd name="csX8" fmla="*/ 233362 w 238125"/>
              <a:gd name="csY8" fmla="*/ 695325 h 1066800"/>
              <a:gd name="csX9" fmla="*/ 176212 w 238125"/>
              <a:gd name="csY9" fmla="*/ 704850 h 1066800"/>
              <a:gd name="csX10" fmla="*/ 195262 w 238125"/>
              <a:gd name="csY10" fmla="*/ 609600 h 1066800"/>
              <a:gd name="csX11" fmla="*/ 238125 w 238125"/>
              <a:gd name="csY11" fmla="*/ 595312 h 1066800"/>
              <a:gd name="csX12" fmla="*/ 228600 w 238125"/>
              <a:gd name="csY12" fmla="*/ 538162 h 1066800"/>
              <a:gd name="csX13" fmla="*/ 14287 w 238125"/>
              <a:gd name="csY13" fmla="*/ 80962 h 1066800"/>
              <a:gd name="csX14" fmla="*/ 0 w 238125"/>
              <a:gd name="csY14" fmla="*/ 0 h 1066800"/>
              <a:gd name="csX0" fmla="*/ 14287 w 238125"/>
              <a:gd name="csY0" fmla="*/ 0 h 985838"/>
              <a:gd name="csX1" fmla="*/ 4762 w 238125"/>
              <a:gd name="csY1" fmla="*/ 985838 h 985838"/>
              <a:gd name="csX2" fmla="*/ 0 w 238125"/>
              <a:gd name="csY2" fmla="*/ 866775 h 985838"/>
              <a:gd name="csX3" fmla="*/ 90487 w 238125"/>
              <a:gd name="csY3" fmla="*/ 876300 h 985838"/>
              <a:gd name="csX4" fmla="*/ 85725 w 238125"/>
              <a:gd name="csY4" fmla="*/ 909638 h 985838"/>
              <a:gd name="csX5" fmla="*/ 185737 w 238125"/>
              <a:gd name="csY5" fmla="*/ 914400 h 985838"/>
              <a:gd name="csX6" fmla="*/ 185737 w 238125"/>
              <a:gd name="csY6" fmla="*/ 862013 h 985838"/>
              <a:gd name="csX7" fmla="*/ 223837 w 238125"/>
              <a:gd name="csY7" fmla="*/ 862013 h 985838"/>
              <a:gd name="csX8" fmla="*/ 233362 w 238125"/>
              <a:gd name="csY8" fmla="*/ 614363 h 985838"/>
              <a:gd name="csX9" fmla="*/ 176212 w 238125"/>
              <a:gd name="csY9" fmla="*/ 623888 h 985838"/>
              <a:gd name="csX10" fmla="*/ 195262 w 238125"/>
              <a:gd name="csY10" fmla="*/ 528638 h 985838"/>
              <a:gd name="csX11" fmla="*/ 238125 w 238125"/>
              <a:gd name="csY11" fmla="*/ 514350 h 985838"/>
              <a:gd name="csX12" fmla="*/ 228600 w 238125"/>
              <a:gd name="csY12" fmla="*/ 457200 h 985838"/>
              <a:gd name="csX13" fmla="*/ 14287 w 238125"/>
              <a:gd name="csY13" fmla="*/ 0 h 985838"/>
              <a:gd name="csX0" fmla="*/ 228600 w 238125"/>
              <a:gd name="csY0" fmla="*/ 0 h 528638"/>
              <a:gd name="csX1" fmla="*/ 4762 w 238125"/>
              <a:gd name="csY1" fmla="*/ 528638 h 528638"/>
              <a:gd name="csX2" fmla="*/ 0 w 238125"/>
              <a:gd name="csY2" fmla="*/ 409575 h 528638"/>
              <a:gd name="csX3" fmla="*/ 90487 w 238125"/>
              <a:gd name="csY3" fmla="*/ 419100 h 528638"/>
              <a:gd name="csX4" fmla="*/ 85725 w 238125"/>
              <a:gd name="csY4" fmla="*/ 452438 h 528638"/>
              <a:gd name="csX5" fmla="*/ 185737 w 238125"/>
              <a:gd name="csY5" fmla="*/ 457200 h 528638"/>
              <a:gd name="csX6" fmla="*/ 185737 w 238125"/>
              <a:gd name="csY6" fmla="*/ 404813 h 528638"/>
              <a:gd name="csX7" fmla="*/ 223837 w 238125"/>
              <a:gd name="csY7" fmla="*/ 404813 h 528638"/>
              <a:gd name="csX8" fmla="*/ 233362 w 238125"/>
              <a:gd name="csY8" fmla="*/ 157163 h 528638"/>
              <a:gd name="csX9" fmla="*/ 176212 w 238125"/>
              <a:gd name="csY9" fmla="*/ 166688 h 528638"/>
              <a:gd name="csX10" fmla="*/ 195262 w 238125"/>
              <a:gd name="csY10" fmla="*/ 71438 h 528638"/>
              <a:gd name="csX11" fmla="*/ 238125 w 238125"/>
              <a:gd name="csY11" fmla="*/ 57150 h 528638"/>
              <a:gd name="csX12" fmla="*/ 228600 w 238125"/>
              <a:gd name="csY12" fmla="*/ 0 h 528638"/>
              <a:gd name="csX0" fmla="*/ 228600 w 238125"/>
              <a:gd name="csY0" fmla="*/ 0 h 457200"/>
              <a:gd name="csX1" fmla="*/ 20637 w 238125"/>
              <a:gd name="csY1" fmla="*/ 160338 h 457200"/>
              <a:gd name="csX2" fmla="*/ 0 w 238125"/>
              <a:gd name="csY2" fmla="*/ 409575 h 457200"/>
              <a:gd name="csX3" fmla="*/ 90487 w 238125"/>
              <a:gd name="csY3" fmla="*/ 419100 h 457200"/>
              <a:gd name="csX4" fmla="*/ 85725 w 238125"/>
              <a:gd name="csY4" fmla="*/ 452438 h 457200"/>
              <a:gd name="csX5" fmla="*/ 185737 w 238125"/>
              <a:gd name="csY5" fmla="*/ 457200 h 457200"/>
              <a:gd name="csX6" fmla="*/ 185737 w 238125"/>
              <a:gd name="csY6" fmla="*/ 404813 h 457200"/>
              <a:gd name="csX7" fmla="*/ 223837 w 238125"/>
              <a:gd name="csY7" fmla="*/ 404813 h 457200"/>
              <a:gd name="csX8" fmla="*/ 233362 w 238125"/>
              <a:gd name="csY8" fmla="*/ 157163 h 457200"/>
              <a:gd name="csX9" fmla="*/ 176212 w 238125"/>
              <a:gd name="csY9" fmla="*/ 166688 h 457200"/>
              <a:gd name="csX10" fmla="*/ 195262 w 238125"/>
              <a:gd name="csY10" fmla="*/ 71438 h 457200"/>
              <a:gd name="csX11" fmla="*/ 238125 w 238125"/>
              <a:gd name="csY11" fmla="*/ 57150 h 457200"/>
              <a:gd name="csX12" fmla="*/ 228600 w 238125"/>
              <a:gd name="csY12" fmla="*/ 0 h 457200"/>
              <a:gd name="csX0" fmla="*/ 223838 w 233363"/>
              <a:gd name="csY0" fmla="*/ 0 h 457200"/>
              <a:gd name="csX1" fmla="*/ 15875 w 233363"/>
              <a:gd name="csY1" fmla="*/ 160338 h 457200"/>
              <a:gd name="csX2" fmla="*/ 0 w 233363"/>
              <a:gd name="csY2" fmla="*/ 407194 h 457200"/>
              <a:gd name="csX3" fmla="*/ 85725 w 233363"/>
              <a:gd name="csY3" fmla="*/ 419100 h 457200"/>
              <a:gd name="csX4" fmla="*/ 80963 w 233363"/>
              <a:gd name="csY4" fmla="*/ 452438 h 457200"/>
              <a:gd name="csX5" fmla="*/ 180975 w 233363"/>
              <a:gd name="csY5" fmla="*/ 457200 h 457200"/>
              <a:gd name="csX6" fmla="*/ 180975 w 233363"/>
              <a:gd name="csY6" fmla="*/ 404813 h 457200"/>
              <a:gd name="csX7" fmla="*/ 219075 w 233363"/>
              <a:gd name="csY7" fmla="*/ 404813 h 457200"/>
              <a:gd name="csX8" fmla="*/ 228600 w 233363"/>
              <a:gd name="csY8" fmla="*/ 157163 h 457200"/>
              <a:gd name="csX9" fmla="*/ 171450 w 233363"/>
              <a:gd name="csY9" fmla="*/ 166688 h 457200"/>
              <a:gd name="csX10" fmla="*/ 190500 w 233363"/>
              <a:gd name="csY10" fmla="*/ 71438 h 457200"/>
              <a:gd name="csX11" fmla="*/ 233363 w 233363"/>
              <a:gd name="csY11" fmla="*/ 57150 h 457200"/>
              <a:gd name="csX12" fmla="*/ 223838 w 233363"/>
              <a:gd name="csY12" fmla="*/ 0 h 457200"/>
              <a:gd name="csX0" fmla="*/ 223838 w 233363"/>
              <a:gd name="csY0" fmla="*/ 0 h 457200"/>
              <a:gd name="csX1" fmla="*/ 6350 w 233363"/>
              <a:gd name="csY1" fmla="*/ 165101 h 457200"/>
              <a:gd name="csX2" fmla="*/ 0 w 233363"/>
              <a:gd name="csY2" fmla="*/ 407194 h 457200"/>
              <a:gd name="csX3" fmla="*/ 85725 w 233363"/>
              <a:gd name="csY3" fmla="*/ 419100 h 457200"/>
              <a:gd name="csX4" fmla="*/ 80963 w 233363"/>
              <a:gd name="csY4" fmla="*/ 452438 h 457200"/>
              <a:gd name="csX5" fmla="*/ 180975 w 233363"/>
              <a:gd name="csY5" fmla="*/ 457200 h 457200"/>
              <a:gd name="csX6" fmla="*/ 180975 w 233363"/>
              <a:gd name="csY6" fmla="*/ 404813 h 457200"/>
              <a:gd name="csX7" fmla="*/ 219075 w 233363"/>
              <a:gd name="csY7" fmla="*/ 404813 h 457200"/>
              <a:gd name="csX8" fmla="*/ 228600 w 233363"/>
              <a:gd name="csY8" fmla="*/ 157163 h 457200"/>
              <a:gd name="csX9" fmla="*/ 171450 w 233363"/>
              <a:gd name="csY9" fmla="*/ 166688 h 457200"/>
              <a:gd name="csX10" fmla="*/ 190500 w 233363"/>
              <a:gd name="csY10" fmla="*/ 71438 h 457200"/>
              <a:gd name="csX11" fmla="*/ 233363 w 233363"/>
              <a:gd name="csY11" fmla="*/ 57150 h 457200"/>
              <a:gd name="csX12" fmla="*/ 223838 w 233363"/>
              <a:gd name="csY12" fmla="*/ 0 h 457200"/>
              <a:gd name="csX0" fmla="*/ 223838 w 233363"/>
              <a:gd name="csY0" fmla="*/ 0 h 457200"/>
              <a:gd name="csX1" fmla="*/ 118269 w 233363"/>
              <a:gd name="csY1" fmla="*/ 76200 h 457200"/>
              <a:gd name="csX2" fmla="*/ 6350 w 233363"/>
              <a:gd name="csY2" fmla="*/ 165101 h 457200"/>
              <a:gd name="csX3" fmla="*/ 0 w 233363"/>
              <a:gd name="csY3" fmla="*/ 407194 h 457200"/>
              <a:gd name="csX4" fmla="*/ 85725 w 233363"/>
              <a:gd name="csY4" fmla="*/ 419100 h 457200"/>
              <a:gd name="csX5" fmla="*/ 80963 w 233363"/>
              <a:gd name="csY5" fmla="*/ 452438 h 457200"/>
              <a:gd name="csX6" fmla="*/ 180975 w 233363"/>
              <a:gd name="csY6" fmla="*/ 457200 h 457200"/>
              <a:gd name="csX7" fmla="*/ 180975 w 233363"/>
              <a:gd name="csY7" fmla="*/ 404813 h 457200"/>
              <a:gd name="csX8" fmla="*/ 219075 w 233363"/>
              <a:gd name="csY8" fmla="*/ 404813 h 457200"/>
              <a:gd name="csX9" fmla="*/ 228600 w 233363"/>
              <a:gd name="csY9" fmla="*/ 157163 h 457200"/>
              <a:gd name="csX10" fmla="*/ 171450 w 233363"/>
              <a:gd name="csY10" fmla="*/ 166688 h 457200"/>
              <a:gd name="csX11" fmla="*/ 190500 w 233363"/>
              <a:gd name="csY11" fmla="*/ 71438 h 457200"/>
              <a:gd name="csX12" fmla="*/ 233363 w 233363"/>
              <a:gd name="csY12" fmla="*/ 57150 h 457200"/>
              <a:gd name="csX13" fmla="*/ 223838 w 233363"/>
              <a:gd name="csY13" fmla="*/ 0 h 457200"/>
              <a:gd name="csX0" fmla="*/ 223838 w 233363"/>
              <a:gd name="csY0" fmla="*/ 0 h 457200"/>
              <a:gd name="csX1" fmla="*/ 61119 w 233363"/>
              <a:gd name="csY1" fmla="*/ 166688 h 457200"/>
              <a:gd name="csX2" fmla="*/ 6350 w 233363"/>
              <a:gd name="csY2" fmla="*/ 165101 h 457200"/>
              <a:gd name="csX3" fmla="*/ 0 w 233363"/>
              <a:gd name="csY3" fmla="*/ 407194 h 457200"/>
              <a:gd name="csX4" fmla="*/ 85725 w 233363"/>
              <a:gd name="csY4" fmla="*/ 419100 h 457200"/>
              <a:gd name="csX5" fmla="*/ 80963 w 233363"/>
              <a:gd name="csY5" fmla="*/ 452438 h 457200"/>
              <a:gd name="csX6" fmla="*/ 180975 w 233363"/>
              <a:gd name="csY6" fmla="*/ 457200 h 457200"/>
              <a:gd name="csX7" fmla="*/ 180975 w 233363"/>
              <a:gd name="csY7" fmla="*/ 404813 h 457200"/>
              <a:gd name="csX8" fmla="*/ 219075 w 233363"/>
              <a:gd name="csY8" fmla="*/ 404813 h 457200"/>
              <a:gd name="csX9" fmla="*/ 228600 w 233363"/>
              <a:gd name="csY9" fmla="*/ 157163 h 457200"/>
              <a:gd name="csX10" fmla="*/ 171450 w 233363"/>
              <a:gd name="csY10" fmla="*/ 166688 h 457200"/>
              <a:gd name="csX11" fmla="*/ 190500 w 233363"/>
              <a:gd name="csY11" fmla="*/ 71438 h 457200"/>
              <a:gd name="csX12" fmla="*/ 233363 w 233363"/>
              <a:gd name="csY12" fmla="*/ 57150 h 457200"/>
              <a:gd name="csX13" fmla="*/ 223838 w 233363"/>
              <a:gd name="csY13" fmla="*/ 0 h 457200"/>
              <a:gd name="csX0" fmla="*/ 229394 w 238919"/>
              <a:gd name="csY0" fmla="*/ 0 h 457200"/>
              <a:gd name="csX1" fmla="*/ 66675 w 238919"/>
              <a:gd name="csY1" fmla="*/ 166688 h 457200"/>
              <a:gd name="csX2" fmla="*/ 0 w 238919"/>
              <a:gd name="csY2" fmla="*/ 46038 h 457200"/>
              <a:gd name="csX3" fmla="*/ 5556 w 238919"/>
              <a:gd name="csY3" fmla="*/ 407194 h 457200"/>
              <a:gd name="csX4" fmla="*/ 91281 w 238919"/>
              <a:gd name="csY4" fmla="*/ 419100 h 457200"/>
              <a:gd name="csX5" fmla="*/ 86519 w 238919"/>
              <a:gd name="csY5" fmla="*/ 452438 h 457200"/>
              <a:gd name="csX6" fmla="*/ 186531 w 238919"/>
              <a:gd name="csY6" fmla="*/ 457200 h 457200"/>
              <a:gd name="csX7" fmla="*/ 186531 w 238919"/>
              <a:gd name="csY7" fmla="*/ 404813 h 457200"/>
              <a:gd name="csX8" fmla="*/ 224631 w 238919"/>
              <a:gd name="csY8" fmla="*/ 404813 h 457200"/>
              <a:gd name="csX9" fmla="*/ 234156 w 238919"/>
              <a:gd name="csY9" fmla="*/ 157163 h 457200"/>
              <a:gd name="csX10" fmla="*/ 177006 w 238919"/>
              <a:gd name="csY10" fmla="*/ 166688 h 457200"/>
              <a:gd name="csX11" fmla="*/ 196056 w 238919"/>
              <a:gd name="csY11" fmla="*/ 71438 h 457200"/>
              <a:gd name="csX12" fmla="*/ 238919 w 238919"/>
              <a:gd name="csY12" fmla="*/ 57150 h 457200"/>
              <a:gd name="csX13" fmla="*/ 229394 w 238919"/>
              <a:gd name="csY13" fmla="*/ 0 h 457200"/>
              <a:gd name="csX0" fmla="*/ 229394 w 238919"/>
              <a:gd name="csY0" fmla="*/ 0 h 457200"/>
              <a:gd name="csX1" fmla="*/ 42863 w 238919"/>
              <a:gd name="csY1" fmla="*/ 47625 h 457200"/>
              <a:gd name="csX2" fmla="*/ 0 w 238919"/>
              <a:gd name="csY2" fmla="*/ 46038 h 457200"/>
              <a:gd name="csX3" fmla="*/ 5556 w 238919"/>
              <a:gd name="csY3" fmla="*/ 407194 h 457200"/>
              <a:gd name="csX4" fmla="*/ 91281 w 238919"/>
              <a:gd name="csY4" fmla="*/ 419100 h 457200"/>
              <a:gd name="csX5" fmla="*/ 86519 w 238919"/>
              <a:gd name="csY5" fmla="*/ 452438 h 457200"/>
              <a:gd name="csX6" fmla="*/ 186531 w 238919"/>
              <a:gd name="csY6" fmla="*/ 457200 h 457200"/>
              <a:gd name="csX7" fmla="*/ 186531 w 238919"/>
              <a:gd name="csY7" fmla="*/ 404813 h 457200"/>
              <a:gd name="csX8" fmla="*/ 224631 w 238919"/>
              <a:gd name="csY8" fmla="*/ 404813 h 457200"/>
              <a:gd name="csX9" fmla="*/ 234156 w 238919"/>
              <a:gd name="csY9" fmla="*/ 157163 h 457200"/>
              <a:gd name="csX10" fmla="*/ 177006 w 238919"/>
              <a:gd name="csY10" fmla="*/ 166688 h 457200"/>
              <a:gd name="csX11" fmla="*/ 196056 w 238919"/>
              <a:gd name="csY11" fmla="*/ 71438 h 457200"/>
              <a:gd name="csX12" fmla="*/ 238919 w 238919"/>
              <a:gd name="csY12" fmla="*/ 57150 h 457200"/>
              <a:gd name="csX13" fmla="*/ 229394 w 238919"/>
              <a:gd name="csY13" fmla="*/ 0 h 457200"/>
              <a:gd name="csX0" fmla="*/ 229394 w 238919"/>
              <a:gd name="csY0" fmla="*/ 0 h 457200"/>
              <a:gd name="csX1" fmla="*/ 164306 w 238919"/>
              <a:gd name="csY1" fmla="*/ 14288 h 457200"/>
              <a:gd name="csX2" fmla="*/ 42863 w 238919"/>
              <a:gd name="csY2" fmla="*/ 47625 h 457200"/>
              <a:gd name="csX3" fmla="*/ 0 w 238919"/>
              <a:gd name="csY3" fmla="*/ 46038 h 457200"/>
              <a:gd name="csX4" fmla="*/ 5556 w 238919"/>
              <a:gd name="csY4" fmla="*/ 407194 h 457200"/>
              <a:gd name="csX5" fmla="*/ 91281 w 238919"/>
              <a:gd name="csY5" fmla="*/ 419100 h 457200"/>
              <a:gd name="csX6" fmla="*/ 86519 w 238919"/>
              <a:gd name="csY6" fmla="*/ 452438 h 457200"/>
              <a:gd name="csX7" fmla="*/ 186531 w 238919"/>
              <a:gd name="csY7" fmla="*/ 457200 h 457200"/>
              <a:gd name="csX8" fmla="*/ 186531 w 238919"/>
              <a:gd name="csY8" fmla="*/ 404813 h 457200"/>
              <a:gd name="csX9" fmla="*/ 224631 w 238919"/>
              <a:gd name="csY9" fmla="*/ 404813 h 457200"/>
              <a:gd name="csX10" fmla="*/ 234156 w 238919"/>
              <a:gd name="csY10" fmla="*/ 157163 h 457200"/>
              <a:gd name="csX11" fmla="*/ 177006 w 238919"/>
              <a:gd name="csY11" fmla="*/ 166688 h 457200"/>
              <a:gd name="csX12" fmla="*/ 196056 w 238919"/>
              <a:gd name="csY12" fmla="*/ 71438 h 457200"/>
              <a:gd name="csX13" fmla="*/ 238919 w 238919"/>
              <a:gd name="csY13" fmla="*/ 57150 h 457200"/>
              <a:gd name="csX14" fmla="*/ 229394 w 238919"/>
              <a:gd name="csY14" fmla="*/ 0 h 457200"/>
              <a:gd name="csX0" fmla="*/ 229394 w 238919"/>
              <a:gd name="csY0" fmla="*/ 21431 h 478631"/>
              <a:gd name="csX1" fmla="*/ 95250 w 238919"/>
              <a:gd name="csY1" fmla="*/ 0 h 478631"/>
              <a:gd name="csX2" fmla="*/ 42863 w 238919"/>
              <a:gd name="csY2" fmla="*/ 69056 h 478631"/>
              <a:gd name="csX3" fmla="*/ 0 w 238919"/>
              <a:gd name="csY3" fmla="*/ 67469 h 478631"/>
              <a:gd name="csX4" fmla="*/ 5556 w 238919"/>
              <a:gd name="csY4" fmla="*/ 428625 h 478631"/>
              <a:gd name="csX5" fmla="*/ 91281 w 238919"/>
              <a:gd name="csY5" fmla="*/ 440531 h 478631"/>
              <a:gd name="csX6" fmla="*/ 86519 w 238919"/>
              <a:gd name="csY6" fmla="*/ 473869 h 478631"/>
              <a:gd name="csX7" fmla="*/ 186531 w 238919"/>
              <a:gd name="csY7" fmla="*/ 478631 h 478631"/>
              <a:gd name="csX8" fmla="*/ 186531 w 238919"/>
              <a:gd name="csY8" fmla="*/ 426244 h 478631"/>
              <a:gd name="csX9" fmla="*/ 224631 w 238919"/>
              <a:gd name="csY9" fmla="*/ 426244 h 478631"/>
              <a:gd name="csX10" fmla="*/ 234156 w 238919"/>
              <a:gd name="csY10" fmla="*/ 178594 h 478631"/>
              <a:gd name="csX11" fmla="*/ 177006 w 238919"/>
              <a:gd name="csY11" fmla="*/ 188119 h 478631"/>
              <a:gd name="csX12" fmla="*/ 196056 w 238919"/>
              <a:gd name="csY12" fmla="*/ 92869 h 478631"/>
              <a:gd name="csX13" fmla="*/ 238919 w 238919"/>
              <a:gd name="csY13" fmla="*/ 78581 h 478631"/>
              <a:gd name="csX14" fmla="*/ 229394 w 238919"/>
              <a:gd name="csY14" fmla="*/ 21431 h 478631"/>
              <a:gd name="csX0" fmla="*/ 229394 w 238919"/>
              <a:gd name="csY0" fmla="*/ 21431 h 478631"/>
              <a:gd name="csX1" fmla="*/ 95250 w 238919"/>
              <a:gd name="csY1" fmla="*/ 0 h 478631"/>
              <a:gd name="csX2" fmla="*/ 61913 w 238919"/>
              <a:gd name="csY2" fmla="*/ 69056 h 478631"/>
              <a:gd name="csX3" fmla="*/ 0 w 238919"/>
              <a:gd name="csY3" fmla="*/ 67469 h 478631"/>
              <a:gd name="csX4" fmla="*/ 5556 w 238919"/>
              <a:gd name="csY4" fmla="*/ 428625 h 478631"/>
              <a:gd name="csX5" fmla="*/ 91281 w 238919"/>
              <a:gd name="csY5" fmla="*/ 440531 h 478631"/>
              <a:gd name="csX6" fmla="*/ 86519 w 238919"/>
              <a:gd name="csY6" fmla="*/ 473869 h 478631"/>
              <a:gd name="csX7" fmla="*/ 186531 w 238919"/>
              <a:gd name="csY7" fmla="*/ 478631 h 478631"/>
              <a:gd name="csX8" fmla="*/ 186531 w 238919"/>
              <a:gd name="csY8" fmla="*/ 426244 h 478631"/>
              <a:gd name="csX9" fmla="*/ 224631 w 238919"/>
              <a:gd name="csY9" fmla="*/ 426244 h 478631"/>
              <a:gd name="csX10" fmla="*/ 234156 w 238919"/>
              <a:gd name="csY10" fmla="*/ 178594 h 478631"/>
              <a:gd name="csX11" fmla="*/ 177006 w 238919"/>
              <a:gd name="csY11" fmla="*/ 188119 h 478631"/>
              <a:gd name="csX12" fmla="*/ 196056 w 238919"/>
              <a:gd name="csY12" fmla="*/ 92869 h 478631"/>
              <a:gd name="csX13" fmla="*/ 238919 w 238919"/>
              <a:gd name="csY13" fmla="*/ 78581 h 478631"/>
              <a:gd name="csX14" fmla="*/ 229394 w 238919"/>
              <a:gd name="csY14" fmla="*/ 21431 h 478631"/>
              <a:gd name="csX0" fmla="*/ 229394 w 238919"/>
              <a:gd name="csY0" fmla="*/ 23813 h 481013"/>
              <a:gd name="csX1" fmla="*/ 100012 w 238919"/>
              <a:gd name="csY1" fmla="*/ 0 h 481013"/>
              <a:gd name="csX2" fmla="*/ 61913 w 238919"/>
              <a:gd name="csY2" fmla="*/ 71438 h 481013"/>
              <a:gd name="csX3" fmla="*/ 0 w 238919"/>
              <a:gd name="csY3" fmla="*/ 69851 h 481013"/>
              <a:gd name="csX4" fmla="*/ 5556 w 238919"/>
              <a:gd name="csY4" fmla="*/ 431007 h 481013"/>
              <a:gd name="csX5" fmla="*/ 91281 w 238919"/>
              <a:gd name="csY5" fmla="*/ 442913 h 481013"/>
              <a:gd name="csX6" fmla="*/ 86519 w 238919"/>
              <a:gd name="csY6" fmla="*/ 476251 h 481013"/>
              <a:gd name="csX7" fmla="*/ 186531 w 238919"/>
              <a:gd name="csY7" fmla="*/ 481013 h 481013"/>
              <a:gd name="csX8" fmla="*/ 186531 w 238919"/>
              <a:gd name="csY8" fmla="*/ 428626 h 481013"/>
              <a:gd name="csX9" fmla="*/ 224631 w 238919"/>
              <a:gd name="csY9" fmla="*/ 428626 h 481013"/>
              <a:gd name="csX10" fmla="*/ 234156 w 238919"/>
              <a:gd name="csY10" fmla="*/ 180976 h 481013"/>
              <a:gd name="csX11" fmla="*/ 177006 w 238919"/>
              <a:gd name="csY11" fmla="*/ 190501 h 481013"/>
              <a:gd name="csX12" fmla="*/ 196056 w 238919"/>
              <a:gd name="csY12" fmla="*/ 95251 h 481013"/>
              <a:gd name="csX13" fmla="*/ 238919 w 238919"/>
              <a:gd name="csY13" fmla="*/ 80963 h 481013"/>
              <a:gd name="csX14" fmla="*/ 229394 w 238919"/>
              <a:gd name="csY14" fmla="*/ 23813 h 481013"/>
              <a:gd name="csX0" fmla="*/ 229394 w 238919"/>
              <a:gd name="csY0" fmla="*/ 23813 h 481013"/>
              <a:gd name="csX1" fmla="*/ 100012 w 238919"/>
              <a:gd name="csY1" fmla="*/ 0 h 481013"/>
              <a:gd name="csX2" fmla="*/ 54769 w 238919"/>
              <a:gd name="csY2" fmla="*/ 69057 h 481013"/>
              <a:gd name="csX3" fmla="*/ 0 w 238919"/>
              <a:gd name="csY3" fmla="*/ 69851 h 481013"/>
              <a:gd name="csX4" fmla="*/ 5556 w 238919"/>
              <a:gd name="csY4" fmla="*/ 431007 h 481013"/>
              <a:gd name="csX5" fmla="*/ 91281 w 238919"/>
              <a:gd name="csY5" fmla="*/ 442913 h 481013"/>
              <a:gd name="csX6" fmla="*/ 86519 w 238919"/>
              <a:gd name="csY6" fmla="*/ 476251 h 481013"/>
              <a:gd name="csX7" fmla="*/ 186531 w 238919"/>
              <a:gd name="csY7" fmla="*/ 481013 h 481013"/>
              <a:gd name="csX8" fmla="*/ 186531 w 238919"/>
              <a:gd name="csY8" fmla="*/ 428626 h 481013"/>
              <a:gd name="csX9" fmla="*/ 224631 w 238919"/>
              <a:gd name="csY9" fmla="*/ 428626 h 481013"/>
              <a:gd name="csX10" fmla="*/ 234156 w 238919"/>
              <a:gd name="csY10" fmla="*/ 180976 h 481013"/>
              <a:gd name="csX11" fmla="*/ 177006 w 238919"/>
              <a:gd name="csY11" fmla="*/ 190501 h 481013"/>
              <a:gd name="csX12" fmla="*/ 196056 w 238919"/>
              <a:gd name="csY12" fmla="*/ 95251 h 481013"/>
              <a:gd name="csX13" fmla="*/ 238919 w 238919"/>
              <a:gd name="csY13" fmla="*/ 80963 h 481013"/>
              <a:gd name="csX14" fmla="*/ 229394 w 238919"/>
              <a:gd name="csY14" fmla="*/ 23813 h 481013"/>
              <a:gd name="csX0" fmla="*/ 229394 w 238919"/>
              <a:gd name="csY0" fmla="*/ 23813 h 481013"/>
              <a:gd name="csX1" fmla="*/ 173831 w 238919"/>
              <a:gd name="csY1" fmla="*/ 7939 h 481013"/>
              <a:gd name="csX2" fmla="*/ 100012 w 238919"/>
              <a:gd name="csY2" fmla="*/ 0 h 481013"/>
              <a:gd name="csX3" fmla="*/ 54769 w 238919"/>
              <a:gd name="csY3" fmla="*/ 69057 h 481013"/>
              <a:gd name="csX4" fmla="*/ 0 w 238919"/>
              <a:gd name="csY4" fmla="*/ 69851 h 481013"/>
              <a:gd name="csX5" fmla="*/ 5556 w 238919"/>
              <a:gd name="csY5" fmla="*/ 431007 h 481013"/>
              <a:gd name="csX6" fmla="*/ 91281 w 238919"/>
              <a:gd name="csY6" fmla="*/ 442913 h 481013"/>
              <a:gd name="csX7" fmla="*/ 86519 w 238919"/>
              <a:gd name="csY7" fmla="*/ 476251 h 481013"/>
              <a:gd name="csX8" fmla="*/ 186531 w 238919"/>
              <a:gd name="csY8" fmla="*/ 481013 h 481013"/>
              <a:gd name="csX9" fmla="*/ 186531 w 238919"/>
              <a:gd name="csY9" fmla="*/ 428626 h 481013"/>
              <a:gd name="csX10" fmla="*/ 224631 w 238919"/>
              <a:gd name="csY10" fmla="*/ 428626 h 481013"/>
              <a:gd name="csX11" fmla="*/ 234156 w 238919"/>
              <a:gd name="csY11" fmla="*/ 180976 h 481013"/>
              <a:gd name="csX12" fmla="*/ 177006 w 238919"/>
              <a:gd name="csY12" fmla="*/ 190501 h 481013"/>
              <a:gd name="csX13" fmla="*/ 196056 w 238919"/>
              <a:gd name="csY13" fmla="*/ 95251 h 481013"/>
              <a:gd name="csX14" fmla="*/ 238919 w 238919"/>
              <a:gd name="csY14" fmla="*/ 80963 h 481013"/>
              <a:gd name="csX15" fmla="*/ 229394 w 238919"/>
              <a:gd name="csY15" fmla="*/ 23813 h 481013"/>
              <a:gd name="csX0" fmla="*/ 229394 w 238919"/>
              <a:gd name="csY0" fmla="*/ 111124 h 568324"/>
              <a:gd name="csX1" fmla="*/ 100012 w 238919"/>
              <a:gd name="csY1" fmla="*/ 0 h 568324"/>
              <a:gd name="csX2" fmla="*/ 100012 w 238919"/>
              <a:gd name="csY2" fmla="*/ 87311 h 568324"/>
              <a:gd name="csX3" fmla="*/ 54769 w 238919"/>
              <a:gd name="csY3" fmla="*/ 156368 h 568324"/>
              <a:gd name="csX4" fmla="*/ 0 w 238919"/>
              <a:gd name="csY4" fmla="*/ 157162 h 568324"/>
              <a:gd name="csX5" fmla="*/ 5556 w 238919"/>
              <a:gd name="csY5" fmla="*/ 518318 h 568324"/>
              <a:gd name="csX6" fmla="*/ 91281 w 238919"/>
              <a:gd name="csY6" fmla="*/ 530224 h 568324"/>
              <a:gd name="csX7" fmla="*/ 86519 w 238919"/>
              <a:gd name="csY7" fmla="*/ 563562 h 568324"/>
              <a:gd name="csX8" fmla="*/ 186531 w 238919"/>
              <a:gd name="csY8" fmla="*/ 568324 h 568324"/>
              <a:gd name="csX9" fmla="*/ 186531 w 238919"/>
              <a:gd name="csY9" fmla="*/ 515937 h 568324"/>
              <a:gd name="csX10" fmla="*/ 224631 w 238919"/>
              <a:gd name="csY10" fmla="*/ 515937 h 568324"/>
              <a:gd name="csX11" fmla="*/ 234156 w 238919"/>
              <a:gd name="csY11" fmla="*/ 268287 h 568324"/>
              <a:gd name="csX12" fmla="*/ 177006 w 238919"/>
              <a:gd name="csY12" fmla="*/ 277812 h 568324"/>
              <a:gd name="csX13" fmla="*/ 196056 w 238919"/>
              <a:gd name="csY13" fmla="*/ 182562 h 568324"/>
              <a:gd name="csX14" fmla="*/ 238919 w 238919"/>
              <a:gd name="csY14" fmla="*/ 168274 h 568324"/>
              <a:gd name="csX15" fmla="*/ 229394 w 238919"/>
              <a:gd name="csY15" fmla="*/ 111124 h 568324"/>
              <a:gd name="csX0" fmla="*/ 229394 w 238919"/>
              <a:gd name="csY0" fmla="*/ 111124 h 568324"/>
              <a:gd name="csX1" fmla="*/ 185737 w 238919"/>
              <a:gd name="csY1" fmla="*/ 70644 h 568324"/>
              <a:gd name="csX2" fmla="*/ 100012 w 238919"/>
              <a:gd name="csY2" fmla="*/ 0 h 568324"/>
              <a:gd name="csX3" fmla="*/ 100012 w 238919"/>
              <a:gd name="csY3" fmla="*/ 87311 h 568324"/>
              <a:gd name="csX4" fmla="*/ 54769 w 238919"/>
              <a:gd name="csY4" fmla="*/ 156368 h 568324"/>
              <a:gd name="csX5" fmla="*/ 0 w 238919"/>
              <a:gd name="csY5" fmla="*/ 157162 h 568324"/>
              <a:gd name="csX6" fmla="*/ 5556 w 238919"/>
              <a:gd name="csY6" fmla="*/ 518318 h 568324"/>
              <a:gd name="csX7" fmla="*/ 91281 w 238919"/>
              <a:gd name="csY7" fmla="*/ 530224 h 568324"/>
              <a:gd name="csX8" fmla="*/ 86519 w 238919"/>
              <a:gd name="csY8" fmla="*/ 563562 h 568324"/>
              <a:gd name="csX9" fmla="*/ 186531 w 238919"/>
              <a:gd name="csY9" fmla="*/ 568324 h 568324"/>
              <a:gd name="csX10" fmla="*/ 186531 w 238919"/>
              <a:gd name="csY10" fmla="*/ 515937 h 568324"/>
              <a:gd name="csX11" fmla="*/ 224631 w 238919"/>
              <a:gd name="csY11" fmla="*/ 515937 h 568324"/>
              <a:gd name="csX12" fmla="*/ 234156 w 238919"/>
              <a:gd name="csY12" fmla="*/ 268287 h 568324"/>
              <a:gd name="csX13" fmla="*/ 177006 w 238919"/>
              <a:gd name="csY13" fmla="*/ 277812 h 568324"/>
              <a:gd name="csX14" fmla="*/ 196056 w 238919"/>
              <a:gd name="csY14" fmla="*/ 182562 h 568324"/>
              <a:gd name="csX15" fmla="*/ 238919 w 238919"/>
              <a:gd name="csY15" fmla="*/ 168274 h 568324"/>
              <a:gd name="csX16" fmla="*/ 229394 w 238919"/>
              <a:gd name="csY16" fmla="*/ 111124 h 568324"/>
              <a:gd name="csX0" fmla="*/ 238919 w 248444"/>
              <a:gd name="csY0" fmla="*/ 426242 h 883442"/>
              <a:gd name="csX1" fmla="*/ 0 w 248444"/>
              <a:gd name="csY1" fmla="*/ 0 h 883442"/>
              <a:gd name="csX2" fmla="*/ 109537 w 248444"/>
              <a:gd name="csY2" fmla="*/ 315118 h 883442"/>
              <a:gd name="csX3" fmla="*/ 109537 w 248444"/>
              <a:gd name="csY3" fmla="*/ 402429 h 883442"/>
              <a:gd name="csX4" fmla="*/ 64294 w 248444"/>
              <a:gd name="csY4" fmla="*/ 471486 h 883442"/>
              <a:gd name="csX5" fmla="*/ 9525 w 248444"/>
              <a:gd name="csY5" fmla="*/ 472280 h 883442"/>
              <a:gd name="csX6" fmla="*/ 15081 w 248444"/>
              <a:gd name="csY6" fmla="*/ 833436 h 883442"/>
              <a:gd name="csX7" fmla="*/ 100806 w 248444"/>
              <a:gd name="csY7" fmla="*/ 845342 h 883442"/>
              <a:gd name="csX8" fmla="*/ 96044 w 248444"/>
              <a:gd name="csY8" fmla="*/ 878680 h 883442"/>
              <a:gd name="csX9" fmla="*/ 196056 w 248444"/>
              <a:gd name="csY9" fmla="*/ 883442 h 883442"/>
              <a:gd name="csX10" fmla="*/ 196056 w 248444"/>
              <a:gd name="csY10" fmla="*/ 831055 h 883442"/>
              <a:gd name="csX11" fmla="*/ 234156 w 248444"/>
              <a:gd name="csY11" fmla="*/ 831055 h 883442"/>
              <a:gd name="csX12" fmla="*/ 243681 w 248444"/>
              <a:gd name="csY12" fmla="*/ 583405 h 883442"/>
              <a:gd name="csX13" fmla="*/ 186531 w 248444"/>
              <a:gd name="csY13" fmla="*/ 592930 h 883442"/>
              <a:gd name="csX14" fmla="*/ 205581 w 248444"/>
              <a:gd name="csY14" fmla="*/ 497680 h 883442"/>
              <a:gd name="csX15" fmla="*/ 248444 w 248444"/>
              <a:gd name="csY15" fmla="*/ 483392 h 883442"/>
              <a:gd name="csX16" fmla="*/ 238919 w 248444"/>
              <a:gd name="csY16" fmla="*/ 426242 h 883442"/>
              <a:gd name="csX0" fmla="*/ 238919 w 248444"/>
              <a:gd name="csY0" fmla="*/ 426242 h 883442"/>
              <a:gd name="csX1" fmla="*/ 0 w 248444"/>
              <a:gd name="csY1" fmla="*/ 0 h 883442"/>
              <a:gd name="csX2" fmla="*/ 73819 w 248444"/>
              <a:gd name="csY2" fmla="*/ 214312 h 883442"/>
              <a:gd name="csX3" fmla="*/ 109537 w 248444"/>
              <a:gd name="csY3" fmla="*/ 315118 h 883442"/>
              <a:gd name="csX4" fmla="*/ 109537 w 248444"/>
              <a:gd name="csY4" fmla="*/ 402429 h 883442"/>
              <a:gd name="csX5" fmla="*/ 64294 w 248444"/>
              <a:gd name="csY5" fmla="*/ 471486 h 883442"/>
              <a:gd name="csX6" fmla="*/ 9525 w 248444"/>
              <a:gd name="csY6" fmla="*/ 472280 h 883442"/>
              <a:gd name="csX7" fmla="*/ 15081 w 248444"/>
              <a:gd name="csY7" fmla="*/ 833436 h 883442"/>
              <a:gd name="csX8" fmla="*/ 100806 w 248444"/>
              <a:gd name="csY8" fmla="*/ 845342 h 883442"/>
              <a:gd name="csX9" fmla="*/ 96044 w 248444"/>
              <a:gd name="csY9" fmla="*/ 878680 h 883442"/>
              <a:gd name="csX10" fmla="*/ 196056 w 248444"/>
              <a:gd name="csY10" fmla="*/ 883442 h 883442"/>
              <a:gd name="csX11" fmla="*/ 196056 w 248444"/>
              <a:gd name="csY11" fmla="*/ 831055 h 883442"/>
              <a:gd name="csX12" fmla="*/ 234156 w 248444"/>
              <a:gd name="csY12" fmla="*/ 831055 h 883442"/>
              <a:gd name="csX13" fmla="*/ 243681 w 248444"/>
              <a:gd name="csY13" fmla="*/ 583405 h 883442"/>
              <a:gd name="csX14" fmla="*/ 186531 w 248444"/>
              <a:gd name="csY14" fmla="*/ 592930 h 883442"/>
              <a:gd name="csX15" fmla="*/ 205581 w 248444"/>
              <a:gd name="csY15" fmla="*/ 497680 h 883442"/>
              <a:gd name="csX16" fmla="*/ 248444 w 248444"/>
              <a:gd name="csY16" fmla="*/ 483392 h 883442"/>
              <a:gd name="csX17" fmla="*/ 238919 w 248444"/>
              <a:gd name="csY17" fmla="*/ 426242 h 883442"/>
              <a:gd name="csX0" fmla="*/ 246062 w 255587"/>
              <a:gd name="csY0" fmla="*/ 426242 h 883442"/>
              <a:gd name="csX1" fmla="*/ 7143 w 255587"/>
              <a:gd name="csY1" fmla="*/ 0 h 883442"/>
              <a:gd name="csX2" fmla="*/ 0 w 255587"/>
              <a:gd name="csY2" fmla="*/ 78580 h 883442"/>
              <a:gd name="csX3" fmla="*/ 116680 w 255587"/>
              <a:gd name="csY3" fmla="*/ 315118 h 883442"/>
              <a:gd name="csX4" fmla="*/ 116680 w 255587"/>
              <a:gd name="csY4" fmla="*/ 402429 h 883442"/>
              <a:gd name="csX5" fmla="*/ 71437 w 255587"/>
              <a:gd name="csY5" fmla="*/ 471486 h 883442"/>
              <a:gd name="csX6" fmla="*/ 16668 w 255587"/>
              <a:gd name="csY6" fmla="*/ 472280 h 883442"/>
              <a:gd name="csX7" fmla="*/ 22224 w 255587"/>
              <a:gd name="csY7" fmla="*/ 833436 h 883442"/>
              <a:gd name="csX8" fmla="*/ 107949 w 255587"/>
              <a:gd name="csY8" fmla="*/ 845342 h 883442"/>
              <a:gd name="csX9" fmla="*/ 103187 w 255587"/>
              <a:gd name="csY9" fmla="*/ 878680 h 883442"/>
              <a:gd name="csX10" fmla="*/ 203199 w 255587"/>
              <a:gd name="csY10" fmla="*/ 883442 h 883442"/>
              <a:gd name="csX11" fmla="*/ 203199 w 255587"/>
              <a:gd name="csY11" fmla="*/ 831055 h 883442"/>
              <a:gd name="csX12" fmla="*/ 241299 w 255587"/>
              <a:gd name="csY12" fmla="*/ 831055 h 883442"/>
              <a:gd name="csX13" fmla="*/ 250824 w 255587"/>
              <a:gd name="csY13" fmla="*/ 583405 h 883442"/>
              <a:gd name="csX14" fmla="*/ 193674 w 255587"/>
              <a:gd name="csY14" fmla="*/ 592930 h 883442"/>
              <a:gd name="csX15" fmla="*/ 212724 w 255587"/>
              <a:gd name="csY15" fmla="*/ 497680 h 883442"/>
              <a:gd name="csX16" fmla="*/ 255587 w 255587"/>
              <a:gd name="csY16" fmla="*/ 483392 h 883442"/>
              <a:gd name="csX17" fmla="*/ 246062 w 255587"/>
              <a:gd name="csY17" fmla="*/ 426242 h 883442"/>
              <a:gd name="csX0" fmla="*/ 248444 w 257969"/>
              <a:gd name="csY0" fmla="*/ 438942 h 896142"/>
              <a:gd name="csX1" fmla="*/ 0 w 257969"/>
              <a:gd name="csY1" fmla="*/ 0 h 896142"/>
              <a:gd name="csX2" fmla="*/ 2382 w 257969"/>
              <a:gd name="csY2" fmla="*/ 91280 h 896142"/>
              <a:gd name="csX3" fmla="*/ 119062 w 257969"/>
              <a:gd name="csY3" fmla="*/ 327818 h 896142"/>
              <a:gd name="csX4" fmla="*/ 119062 w 257969"/>
              <a:gd name="csY4" fmla="*/ 415129 h 896142"/>
              <a:gd name="csX5" fmla="*/ 73819 w 257969"/>
              <a:gd name="csY5" fmla="*/ 484186 h 896142"/>
              <a:gd name="csX6" fmla="*/ 19050 w 257969"/>
              <a:gd name="csY6" fmla="*/ 484980 h 896142"/>
              <a:gd name="csX7" fmla="*/ 24606 w 257969"/>
              <a:gd name="csY7" fmla="*/ 846136 h 896142"/>
              <a:gd name="csX8" fmla="*/ 110331 w 257969"/>
              <a:gd name="csY8" fmla="*/ 858042 h 896142"/>
              <a:gd name="csX9" fmla="*/ 105569 w 257969"/>
              <a:gd name="csY9" fmla="*/ 891380 h 896142"/>
              <a:gd name="csX10" fmla="*/ 205581 w 257969"/>
              <a:gd name="csY10" fmla="*/ 896142 h 896142"/>
              <a:gd name="csX11" fmla="*/ 205581 w 257969"/>
              <a:gd name="csY11" fmla="*/ 843755 h 896142"/>
              <a:gd name="csX12" fmla="*/ 243681 w 257969"/>
              <a:gd name="csY12" fmla="*/ 843755 h 896142"/>
              <a:gd name="csX13" fmla="*/ 253206 w 257969"/>
              <a:gd name="csY13" fmla="*/ 596105 h 896142"/>
              <a:gd name="csX14" fmla="*/ 196056 w 257969"/>
              <a:gd name="csY14" fmla="*/ 605630 h 896142"/>
              <a:gd name="csX15" fmla="*/ 215106 w 257969"/>
              <a:gd name="csY15" fmla="*/ 510380 h 896142"/>
              <a:gd name="csX16" fmla="*/ 257969 w 257969"/>
              <a:gd name="csY16" fmla="*/ 496092 h 896142"/>
              <a:gd name="csX17" fmla="*/ 248444 w 257969"/>
              <a:gd name="csY17" fmla="*/ 438942 h 89614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</a:cxnLst>
            <a:rect l="l" t="t" r="r" b="b"/>
            <a:pathLst>
              <a:path w="257969" h="896142">
                <a:moveTo>
                  <a:pt x="248444" y="438942"/>
                </a:moveTo>
                <a:lnTo>
                  <a:pt x="0" y="0"/>
                </a:lnTo>
                <a:lnTo>
                  <a:pt x="2382" y="91280"/>
                </a:lnTo>
                <a:lnTo>
                  <a:pt x="119062" y="327818"/>
                </a:lnTo>
                <a:lnTo>
                  <a:pt x="119062" y="415129"/>
                </a:lnTo>
                <a:lnTo>
                  <a:pt x="73819" y="484186"/>
                </a:lnTo>
                <a:lnTo>
                  <a:pt x="19050" y="484980"/>
                </a:lnTo>
                <a:lnTo>
                  <a:pt x="24606" y="846136"/>
                </a:lnTo>
                <a:lnTo>
                  <a:pt x="110331" y="858042"/>
                </a:lnTo>
                <a:lnTo>
                  <a:pt x="105569" y="891380"/>
                </a:lnTo>
                <a:lnTo>
                  <a:pt x="205581" y="896142"/>
                </a:lnTo>
                <a:lnTo>
                  <a:pt x="205581" y="843755"/>
                </a:lnTo>
                <a:lnTo>
                  <a:pt x="243681" y="843755"/>
                </a:lnTo>
                <a:lnTo>
                  <a:pt x="253206" y="596105"/>
                </a:lnTo>
                <a:lnTo>
                  <a:pt x="196056" y="605630"/>
                </a:lnTo>
                <a:lnTo>
                  <a:pt x="215106" y="510380"/>
                </a:lnTo>
                <a:lnTo>
                  <a:pt x="257969" y="496092"/>
                </a:lnTo>
                <a:lnTo>
                  <a:pt x="248444" y="438942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DC63C130-C4B5-020E-8874-18CD6073507E}"/>
              </a:ext>
            </a:extLst>
          </p:cNvPr>
          <p:cNvGrpSpPr/>
          <p:nvPr/>
        </p:nvGrpSpPr>
        <p:grpSpPr>
          <a:xfrm>
            <a:off x="4286286" y="5669398"/>
            <a:ext cx="120097" cy="120097"/>
            <a:chOff x="5657850" y="2714625"/>
            <a:chExt cx="438150" cy="438150"/>
          </a:xfrm>
        </p:grpSpPr>
        <p:sp>
          <p:nvSpPr>
            <p:cNvPr id="79" name="楕円 78">
              <a:extLst>
                <a:ext uri="{FF2B5EF4-FFF2-40B4-BE49-F238E27FC236}">
                  <a16:creationId xmlns:a16="http://schemas.microsoft.com/office/drawing/2014/main" id="{976F6EA5-E0C9-E83C-2D5D-A9138A4612B7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C377B5BF-44F3-6407-2E21-9F75D73F3B85}"/>
                </a:ext>
              </a:extLst>
            </p:cNvPr>
            <p:cNvCxnSpPr>
              <a:stCxn id="79" idx="1"/>
              <a:endCxn id="79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0E132F22-5E89-878F-EE59-B53DC9461DAF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8" name="グループ化 157">
            <a:extLst>
              <a:ext uri="{FF2B5EF4-FFF2-40B4-BE49-F238E27FC236}">
                <a16:creationId xmlns:a16="http://schemas.microsoft.com/office/drawing/2014/main" id="{EF623365-AB7D-7FCF-66F9-AE8551C9E814}"/>
              </a:ext>
            </a:extLst>
          </p:cNvPr>
          <p:cNvGrpSpPr/>
          <p:nvPr/>
        </p:nvGrpSpPr>
        <p:grpSpPr>
          <a:xfrm>
            <a:off x="3778570" y="5905500"/>
            <a:ext cx="120097" cy="120097"/>
            <a:chOff x="5657850" y="2714625"/>
            <a:chExt cx="438150" cy="438150"/>
          </a:xfrm>
        </p:grpSpPr>
        <p:sp>
          <p:nvSpPr>
            <p:cNvPr id="159" name="楕円 158">
              <a:extLst>
                <a:ext uri="{FF2B5EF4-FFF2-40B4-BE49-F238E27FC236}">
                  <a16:creationId xmlns:a16="http://schemas.microsoft.com/office/drawing/2014/main" id="{29D4A8D8-5D08-EFF4-D0A1-210389A3520F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60" name="直線コネクタ 159">
              <a:extLst>
                <a:ext uri="{FF2B5EF4-FFF2-40B4-BE49-F238E27FC236}">
                  <a16:creationId xmlns:a16="http://schemas.microsoft.com/office/drawing/2014/main" id="{4C2549FD-254B-B2F1-3CA8-F944AABC7176}"/>
                </a:ext>
              </a:extLst>
            </p:cNvPr>
            <p:cNvCxnSpPr>
              <a:stCxn id="159" idx="1"/>
              <a:endCxn id="159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直線コネクタ 160">
              <a:extLst>
                <a:ext uri="{FF2B5EF4-FFF2-40B4-BE49-F238E27FC236}">
                  <a16:creationId xmlns:a16="http://schemas.microsoft.com/office/drawing/2014/main" id="{D8B3FF27-A35E-6DB1-8943-B245EF5A3C25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3" name="テキスト ボックス 162">
            <a:extLst>
              <a:ext uri="{FF2B5EF4-FFF2-40B4-BE49-F238E27FC236}">
                <a16:creationId xmlns:a16="http://schemas.microsoft.com/office/drawing/2014/main" id="{C04267E1-9D3E-54DE-7914-BB7B00845D01}"/>
              </a:ext>
            </a:extLst>
          </p:cNvPr>
          <p:cNvSpPr txBox="1"/>
          <p:nvPr/>
        </p:nvSpPr>
        <p:spPr>
          <a:xfrm>
            <a:off x="2782793" y="5183083"/>
            <a:ext cx="123363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テニスコート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65" name="テキスト ボックス 164">
            <a:extLst>
              <a:ext uri="{FF2B5EF4-FFF2-40B4-BE49-F238E27FC236}">
                <a16:creationId xmlns:a16="http://schemas.microsoft.com/office/drawing/2014/main" id="{4B9397C0-4DDE-FFF4-BC8E-AA95421D43CB}"/>
              </a:ext>
            </a:extLst>
          </p:cNvPr>
          <p:cNvSpPr txBox="1"/>
          <p:nvPr/>
        </p:nvSpPr>
        <p:spPr>
          <a:xfrm rot="19833250">
            <a:off x="3061862" y="6045180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67" name="テキスト ボックス 166">
            <a:extLst>
              <a:ext uri="{FF2B5EF4-FFF2-40B4-BE49-F238E27FC236}">
                <a16:creationId xmlns:a16="http://schemas.microsoft.com/office/drawing/2014/main" id="{8126CF69-A653-B761-3257-C07E8F5C48AF}"/>
              </a:ext>
            </a:extLst>
          </p:cNvPr>
          <p:cNvSpPr txBox="1"/>
          <p:nvPr/>
        </p:nvSpPr>
        <p:spPr>
          <a:xfrm>
            <a:off x="3933494" y="5382996"/>
            <a:ext cx="3862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</a:t>
            </a:r>
            <a:endParaRPr kumimoji="1" lang="en-US" altLang="ja-JP" sz="6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169" name="フリーフォーム: 図形 168">
            <a:extLst>
              <a:ext uri="{FF2B5EF4-FFF2-40B4-BE49-F238E27FC236}">
                <a16:creationId xmlns:a16="http://schemas.microsoft.com/office/drawing/2014/main" id="{D755FFE5-BFBB-5BC8-EE49-B8BC1F70050B}"/>
              </a:ext>
            </a:extLst>
          </p:cNvPr>
          <p:cNvSpPr/>
          <p:nvPr/>
        </p:nvSpPr>
        <p:spPr>
          <a:xfrm>
            <a:off x="6942138" y="4848224"/>
            <a:ext cx="631031" cy="765176"/>
          </a:xfrm>
          <a:custGeom>
            <a:avLst/>
            <a:gdLst>
              <a:gd name="connsiteX0" fmla="*/ 61913 w 681038"/>
              <a:gd name="connsiteY0" fmla="*/ 254794 h 971550"/>
              <a:gd name="connsiteX1" fmla="*/ 152400 w 681038"/>
              <a:gd name="connsiteY1" fmla="*/ 0 h 971550"/>
              <a:gd name="connsiteX2" fmla="*/ 500063 w 681038"/>
              <a:gd name="connsiteY2" fmla="*/ 0 h 971550"/>
              <a:gd name="connsiteX3" fmla="*/ 681038 w 681038"/>
              <a:gd name="connsiteY3" fmla="*/ 350044 h 971550"/>
              <a:gd name="connsiteX4" fmla="*/ 476250 w 681038"/>
              <a:gd name="connsiteY4" fmla="*/ 790575 h 971550"/>
              <a:gd name="connsiteX5" fmla="*/ 357188 w 681038"/>
              <a:gd name="connsiteY5" fmla="*/ 859631 h 971550"/>
              <a:gd name="connsiteX6" fmla="*/ 290513 w 681038"/>
              <a:gd name="connsiteY6" fmla="*/ 971550 h 971550"/>
              <a:gd name="connsiteX7" fmla="*/ 0 w 681038"/>
              <a:gd name="connsiteY7" fmla="*/ 959644 h 971550"/>
              <a:gd name="connsiteX8" fmla="*/ 2382 w 681038"/>
              <a:gd name="connsiteY8" fmla="*/ 654844 h 971550"/>
              <a:gd name="connsiteX9" fmla="*/ 61913 w 681038"/>
              <a:gd name="connsiteY9" fmla="*/ 254794 h 971550"/>
              <a:gd name="connsiteX0" fmla="*/ 61913 w 681038"/>
              <a:gd name="connsiteY0" fmla="*/ 254794 h 971550"/>
              <a:gd name="connsiteX1" fmla="*/ 152400 w 681038"/>
              <a:gd name="connsiteY1" fmla="*/ 0 h 971550"/>
              <a:gd name="connsiteX2" fmla="*/ 500063 w 681038"/>
              <a:gd name="connsiteY2" fmla="*/ 0 h 971550"/>
              <a:gd name="connsiteX3" fmla="*/ 681038 w 681038"/>
              <a:gd name="connsiteY3" fmla="*/ 350044 h 971550"/>
              <a:gd name="connsiteX4" fmla="*/ 476250 w 681038"/>
              <a:gd name="connsiteY4" fmla="*/ 790575 h 971550"/>
              <a:gd name="connsiteX5" fmla="*/ 357188 w 681038"/>
              <a:gd name="connsiteY5" fmla="*/ 859631 h 971550"/>
              <a:gd name="connsiteX6" fmla="*/ 290513 w 681038"/>
              <a:gd name="connsiteY6" fmla="*/ 971550 h 971550"/>
              <a:gd name="connsiteX7" fmla="*/ 0 w 681038"/>
              <a:gd name="connsiteY7" fmla="*/ 959644 h 971550"/>
              <a:gd name="connsiteX8" fmla="*/ 50007 w 681038"/>
              <a:gd name="connsiteY8" fmla="*/ 324644 h 971550"/>
              <a:gd name="connsiteX9" fmla="*/ 61913 w 681038"/>
              <a:gd name="connsiteY9" fmla="*/ 254794 h 971550"/>
              <a:gd name="connsiteX0" fmla="*/ 11906 w 631031"/>
              <a:gd name="connsiteY0" fmla="*/ 254794 h 971550"/>
              <a:gd name="connsiteX1" fmla="*/ 102393 w 631031"/>
              <a:gd name="connsiteY1" fmla="*/ 0 h 971550"/>
              <a:gd name="connsiteX2" fmla="*/ 450056 w 631031"/>
              <a:gd name="connsiteY2" fmla="*/ 0 h 971550"/>
              <a:gd name="connsiteX3" fmla="*/ 631031 w 631031"/>
              <a:gd name="connsiteY3" fmla="*/ 350044 h 971550"/>
              <a:gd name="connsiteX4" fmla="*/ 426243 w 631031"/>
              <a:gd name="connsiteY4" fmla="*/ 790575 h 971550"/>
              <a:gd name="connsiteX5" fmla="*/ 307181 w 631031"/>
              <a:gd name="connsiteY5" fmla="*/ 859631 h 971550"/>
              <a:gd name="connsiteX6" fmla="*/ 240506 w 631031"/>
              <a:gd name="connsiteY6" fmla="*/ 971550 h 971550"/>
              <a:gd name="connsiteX7" fmla="*/ 115093 w 631031"/>
              <a:gd name="connsiteY7" fmla="*/ 299244 h 971550"/>
              <a:gd name="connsiteX8" fmla="*/ 0 w 631031"/>
              <a:gd name="connsiteY8" fmla="*/ 324644 h 971550"/>
              <a:gd name="connsiteX9" fmla="*/ 11906 w 631031"/>
              <a:gd name="connsiteY9" fmla="*/ 254794 h 971550"/>
              <a:gd name="connsiteX0" fmla="*/ 11906 w 631031"/>
              <a:gd name="connsiteY0" fmla="*/ 254794 h 859631"/>
              <a:gd name="connsiteX1" fmla="*/ 102393 w 631031"/>
              <a:gd name="connsiteY1" fmla="*/ 0 h 859631"/>
              <a:gd name="connsiteX2" fmla="*/ 450056 w 631031"/>
              <a:gd name="connsiteY2" fmla="*/ 0 h 859631"/>
              <a:gd name="connsiteX3" fmla="*/ 631031 w 631031"/>
              <a:gd name="connsiteY3" fmla="*/ 350044 h 859631"/>
              <a:gd name="connsiteX4" fmla="*/ 426243 w 631031"/>
              <a:gd name="connsiteY4" fmla="*/ 790575 h 859631"/>
              <a:gd name="connsiteX5" fmla="*/ 307181 w 631031"/>
              <a:gd name="connsiteY5" fmla="*/ 859631 h 859631"/>
              <a:gd name="connsiteX6" fmla="*/ 119856 w 631031"/>
              <a:gd name="connsiteY6" fmla="*/ 368300 h 859631"/>
              <a:gd name="connsiteX7" fmla="*/ 115093 w 631031"/>
              <a:gd name="connsiteY7" fmla="*/ 299244 h 859631"/>
              <a:gd name="connsiteX8" fmla="*/ 0 w 631031"/>
              <a:gd name="connsiteY8" fmla="*/ 324644 h 859631"/>
              <a:gd name="connsiteX9" fmla="*/ 11906 w 631031"/>
              <a:gd name="connsiteY9" fmla="*/ 254794 h 859631"/>
              <a:gd name="connsiteX0" fmla="*/ 11906 w 631031"/>
              <a:gd name="connsiteY0" fmla="*/ 254794 h 790575"/>
              <a:gd name="connsiteX1" fmla="*/ 102393 w 631031"/>
              <a:gd name="connsiteY1" fmla="*/ 0 h 790575"/>
              <a:gd name="connsiteX2" fmla="*/ 450056 w 631031"/>
              <a:gd name="connsiteY2" fmla="*/ 0 h 790575"/>
              <a:gd name="connsiteX3" fmla="*/ 631031 w 631031"/>
              <a:gd name="connsiteY3" fmla="*/ 350044 h 790575"/>
              <a:gd name="connsiteX4" fmla="*/ 426243 w 631031"/>
              <a:gd name="connsiteY4" fmla="*/ 790575 h 790575"/>
              <a:gd name="connsiteX5" fmla="*/ 43656 w 631031"/>
              <a:gd name="connsiteY5" fmla="*/ 364331 h 790575"/>
              <a:gd name="connsiteX6" fmla="*/ 119856 w 631031"/>
              <a:gd name="connsiteY6" fmla="*/ 368300 h 790575"/>
              <a:gd name="connsiteX7" fmla="*/ 115093 w 631031"/>
              <a:gd name="connsiteY7" fmla="*/ 299244 h 790575"/>
              <a:gd name="connsiteX8" fmla="*/ 0 w 631031"/>
              <a:gd name="connsiteY8" fmla="*/ 324644 h 790575"/>
              <a:gd name="connsiteX9" fmla="*/ 11906 w 631031"/>
              <a:gd name="connsiteY9" fmla="*/ 254794 h 790575"/>
              <a:gd name="connsiteX0" fmla="*/ 11906 w 631031"/>
              <a:gd name="connsiteY0" fmla="*/ 254794 h 492125"/>
              <a:gd name="connsiteX1" fmla="*/ 102393 w 631031"/>
              <a:gd name="connsiteY1" fmla="*/ 0 h 492125"/>
              <a:gd name="connsiteX2" fmla="*/ 450056 w 631031"/>
              <a:gd name="connsiteY2" fmla="*/ 0 h 492125"/>
              <a:gd name="connsiteX3" fmla="*/ 631031 w 631031"/>
              <a:gd name="connsiteY3" fmla="*/ 350044 h 492125"/>
              <a:gd name="connsiteX4" fmla="*/ 45243 w 631031"/>
              <a:gd name="connsiteY4" fmla="*/ 492125 h 492125"/>
              <a:gd name="connsiteX5" fmla="*/ 43656 w 631031"/>
              <a:gd name="connsiteY5" fmla="*/ 364331 h 492125"/>
              <a:gd name="connsiteX6" fmla="*/ 119856 w 631031"/>
              <a:gd name="connsiteY6" fmla="*/ 368300 h 492125"/>
              <a:gd name="connsiteX7" fmla="*/ 115093 w 631031"/>
              <a:gd name="connsiteY7" fmla="*/ 299244 h 492125"/>
              <a:gd name="connsiteX8" fmla="*/ 0 w 631031"/>
              <a:gd name="connsiteY8" fmla="*/ 324644 h 492125"/>
              <a:gd name="connsiteX9" fmla="*/ 11906 w 631031"/>
              <a:gd name="connsiteY9" fmla="*/ 254794 h 492125"/>
              <a:gd name="connsiteX0" fmla="*/ 11906 w 631031"/>
              <a:gd name="connsiteY0" fmla="*/ 254794 h 492125"/>
              <a:gd name="connsiteX1" fmla="*/ 102393 w 631031"/>
              <a:gd name="connsiteY1" fmla="*/ 0 h 492125"/>
              <a:gd name="connsiteX2" fmla="*/ 450056 w 631031"/>
              <a:gd name="connsiteY2" fmla="*/ 0 h 492125"/>
              <a:gd name="connsiteX3" fmla="*/ 631031 w 631031"/>
              <a:gd name="connsiteY3" fmla="*/ 350044 h 492125"/>
              <a:gd name="connsiteX4" fmla="*/ 395287 w 631031"/>
              <a:gd name="connsiteY4" fmla="*/ 403226 h 492125"/>
              <a:gd name="connsiteX5" fmla="*/ 45243 w 631031"/>
              <a:gd name="connsiteY5" fmla="*/ 492125 h 492125"/>
              <a:gd name="connsiteX6" fmla="*/ 43656 w 631031"/>
              <a:gd name="connsiteY6" fmla="*/ 364331 h 492125"/>
              <a:gd name="connsiteX7" fmla="*/ 119856 w 631031"/>
              <a:gd name="connsiteY7" fmla="*/ 368300 h 492125"/>
              <a:gd name="connsiteX8" fmla="*/ 115093 w 631031"/>
              <a:gd name="connsiteY8" fmla="*/ 299244 h 492125"/>
              <a:gd name="connsiteX9" fmla="*/ 0 w 631031"/>
              <a:gd name="connsiteY9" fmla="*/ 324644 h 492125"/>
              <a:gd name="connsiteX10" fmla="*/ 11906 w 631031"/>
              <a:gd name="connsiteY10" fmla="*/ 254794 h 492125"/>
              <a:gd name="connsiteX0" fmla="*/ 11906 w 631031"/>
              <a:gd name="connsiteY0" fmla="*/ 254794 h 492125"/>
              <a:gd name="connsiteX1" fmla="*/ 102393 w 631031"/>
              <a:gd name="connsiteY1" fmla="*/ 0 h 492125"/>
              <a:gd name="connsiteX2" fmla="*/ 450056 w 631031"/>
              <a:gd name="connsiteY2" fmla="*/ 0 h 492125"/>
              <a:gd name="connsiteX3" fmla="*/ 631031 w 631031"/>
              <a:gd name="connsiteY3" fmla="*/ 350044 h 492125"/>
              <a:gd name="connsiteX4" fmla="*/ 458787 w 631031"/>
              <a:gd name="connsiteY4" fmla="*/ 488951 h 492125"/>
              <a:gd name="connsiteX5" fmla="*/ 45243 w 631031"/>
              <a:gd name="connsiteY5" fmla="*/ 492125 h 492125"/>
              <a:gd name="connsiteX6" fmla="*/ 43656 w 631031"/>
              <a:gd name="connsiteY6" fmla="*/ 364331 h 492125"/>
              <a:gd name="connsiteX7" fmla="*/ 119856 w 631031"/>
              <a:gd name="connsiteY7" fmla="*/ 368300 h 492125"/>
              <a:gd name="connsiteX8" fmla="*/ 115093 w 631031"/>
              <a:gd name="connsiteY8" fmla="*/ 299244 h 492125"/>
              <a:gd name="connsiteX9" fmla="*/ 0 w 631031"/>
              <a:gd name="connsiteY9" fmla="*/ 324644 h 492125"/>
              <a:gd name="connsiteX10" fmla="*/ 11906 w 631031"/>
              <a:gd name="connsiteY10" fmla="*/ 254794 h 492125"/>
              <a:gd name="connsiteX0" fmla="*/ 11906 w 631031"/>
              <a:gd name="connsiteY0" fmla="*/ 254794 h 492125"/>
              <a:gd name="connsiteX1" fmla="*/ 102393 w 631031"/>
              <a:gd name="connsiteY1" fmla="*/ 0 h 492125"/>
              <a:gd name="connsiteX2" fmla="*/ 450056 w 631031"/>
              <a:gd name="connsiteY2" fmla="*/ 0 h 492125"/>
              <a:gd name="connsiteX3" fmla="*/ 631031 w 631031"/>
              <a:gd name="connsiteY3" fmla="*/ 350044 h 492125"/>
              <a:gd name="connsiteX4" fmla="*/ 557212 w 631031"/>
              <a:gd name="connsiteY4" fmla="*/ 406401 h 492125"/>
              <a:gd name="connsiteX5" fmla="*/ 458787 w 631031"/>
              <a:gd name="connsiteY5" fmla="*/ 488951 h 492125"/>
              <a:gd name="connsiteX6" fmla="*/ 45243 w 631031"/>
              <a:gd name="connsiteY6" fmla="*/ 492125 h 492125"/>
              <a:gd name="connsiteX7" fmla="*/ 43656 w 631031"/>
              <a:gd name="connsiteY7" fmla="*/ 364331 h 492125"/>
              <a:gd name="connsiteX8" fmla="*/ 119856 w 631031"/>
              <a:gd name="connsiteY8" fmla="*/ 368300 h 492125"/>
              <a:gd name="connsiteX9" fmla="*/ 115093 w 631031"/>
              <a:gd name="connsiteY9" fmla="*/ 299244 h 492125"/>
              <a:gd name="connsiteX10" fmla="*/ 0 w 631031"/>
              <a:gd name="connsiteY10" fmla="*/ 324644 h 492125"/>
              <a:gd name="connsiteX11" fmla="*/ 11906 w 631031"/>
              <a:gd name="connsiteY11" fmla="*/ 254794 h 492125"/>
              <a:gd name="connsiteX0" fmla="*/ 11906 w 631031"/>
              <a:gd name="connsiteY0" fmla="*/ 254794 h 768351"/>
              <a:gd name="connsiteX1" fmla="*/ 102393 w 631031"/>
              <a:gd name="connsiteY1" fmla="*/ 0 h 768351"/>
              <a:gd name="connsiteX2" fmla="*/ 450056 w 631031"/>
              <a:gd name="connsiteY2" fmla="*/ 0 h 768351"/>
              <a:gd name="connsiteX3" fmla="*/ 631031 w 631031"/>
              <a:gd name="connsiteY3" fmla="*/ 350044 h 768351"/>
              <a:gd name="connsiteX4" fmla="*/ 430212 w 631031"/>
              <a:gd name="connsiteY4" fmla="*/ 768351 h 768351"/>
              <a:gd name="connsiteX5" fmla="*/ 458787 w 631031"/>
              <a:gd name="connsiteY5" fmla="*/ 488951 h 768351"/>
              <a:gd name="connsiteX6" fmla="*/ 45243 w 631031"/>
              <a:gd name="connsiteY6" fmla="*/ 492125 h 768351"/>
              <a:gd name="connsiteX7" fmla="*/ 43656 w 631031"/>
              <a:gd name="connsiteY7" fmla="*/ 364331 h 768351"/>
              <a:gd name="connsiteX8" fmla="*/ 119856 w 631031"/>
              <a:gd name="connsiteY8" fmla="*/ 368300 h 768351"/>
              <a:gd name="connsiteX9" fmla="*/ 115093 w 631031"/>
              <a:gd name="connsiteY9" fmla="*/ 299244 h 768351"/>
              <a:gd name="connsiteX10" fmla="*/ 0 w 631031"/>
              <a:gd name="connsiteY10" fmla="*/ 324644 h 768351"/>
              <a:gd name="connsiteX11" fmla="*/ 11906 w 631031"/>
              <a:gd name="connsiteY11" fmla="*/ 254794 h 768351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458787 w 631031"/>
              <a:gd name="connsiteY5" fmla="*/ 488951 h 765176"/>
              <a:gd name="connsiteX6" fmla="*/ 45243 w 631031"/>
              <a:gd name="connsiteY6" fmla="*/ 492125 h 765176"/>
              <a:gd name="connsiteX7" fmla="*/ 43656 w 631031"/>
              <a:gd name="connsiteY7" fmla="*/ 364331 h 765176"/>
              <a:gd name="connsiteX8" fmla="*/ 119856 w 631031"/>
              <a:gd name="connsiteY8" fmla="*/ 368300 h 765176"/>
              <a:gd name="connsiteX9" fmla="*/ 115093 w 631031"/>
              <a:gd name="connsiteY9" fmla="*/ 299244 h 765176"/>
              <a:gd name="connsiteX10" fmla="*/ 0 w 631031"/>
              <a:gd name="connsiteY10" fmla="*/ 324644 h 765176"/>
              <a:gd name="connsiteX11" fmla="*/ 11906 w 631031"/>
              <a:gd name="connsiteY11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446087 w 631031"/>
              <a:gd name="connsiteY5" fmla="*/ 631826 h 765176"/>
              <a:gd name="connsiteX6" fmla="*/ 458787 w 631031"/>
              <a:gd name="connsiteY6" fmla="*/ 488951 h 765176"/>
              <a:gd name="connsiteX7" fmla="*/ 45243 w 631031"/>
              <a:gd name="connsiteY7" fmla="*/ 492125 h 765176"/>
              <a:gd name="connsiteX8" fmla="*/ 43656 w 631031"/>
              <a:gd name="connsiteY8" fmla="*/ 364331 h 765176"/>
              <a:gd name="connsiteX9" fmla="*/ 119856 w 631031"/>
              <a:gd name="connsiteY9" fmla="*/ 368300 h 765176"/>
              <a:gd name="connsiteX10" fmla="*/ 115093 w 631031"/>
              <a:gd name="connsiteY10" fmla="*/ 299244 h 765176"/>
              <a:gd name="connsiteX11" fmla="*/ 0 w 631031"/>
              <a:gd name="connsiteY11" fmla="*/ 324644 h 765176"/>
              <a:gd name="connsiteX12" fmla="*/ 11906 w 631031"/>
              <a:gd name="connsiteY12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458787 w 631031"/>
              <a:gd name="connsiteY6" fmla="*/ 488951 h 765176"/>
              <a:gd name="connsiteX7" fmla="*/ 45243 w 631031"/>
              <a:gd name="connsiteY7" fmla="*/ 492125 h 765176"/>
              <a:gd name="connsiteX8" fmla="*/ 43656 w 631031"/>
              <a:gd name="connsiteY8" fmla="*/ 364331 h 765176"/>
              <a:gd name="connsiteX9" fmla="*/ 119856 w 631031"/>
              <a:gd name="connsiteY9" fmla="*/ 368300 h 765176"/>
              <a:gd name="connsiteX10" fmla="*/ 115093 w 631031"/>
              <a:gd name="connsiteY10" fmla="*/ 299244 h 765176"/>
              <a:gd name="connsiteX11" fmla="*/ 0 w 631031"/>
              <a:gd name="connsiteY11" fmla="*/ 324644 h 765176"/>
              <a:gd name="connsiteX12" fmla="*/ 11906 w 631031"/>
              <a:gd name="connsiteY12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433387 w 631031"/>
              <a:gd name="connsiteY6" fmla="*/ 577851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64331 h 765176"/>
              <a:gd name="connsiteX10" fmla="*/ 119856 w 631031"/>
              <a:gd name="connsiteY10" fmla="*/ 368300 h 765176"/>
              <a:gd name="connsiteX11" fmla="*/ 115093 w 631031"/>
              <a:gd name="connsiteY11" fmla="*/ 29924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64331 h 765176"/>
              <a:gd name="connsiteX10" fmla="*/ 119856 w 631031"/>
              <a:gd name="connsiteY10" fmla="*/ 368300 h 765176"/>
              <a:gd name="connsiteX11" fmla="*/ 115093 w 631031"/>
              <a:gd name="connsiteY11" fmla="*/ 29924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64331 h 765176"/>
              <a:gd name="connsiteX10" fmla="*/ 119856 w 631031"/>
              <a:gd name="connsiteY10" fmla="*/ 368300 h 765176"/>
              <a:gd name="connsiteX11" fmla="*/ 121443 w 631031"/>
              <a:gd name="connsiteY11" fmla="*/ 31829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64331 h 765176"/>
              <a:gd name="connsiteX10" fmla="*/ 112712 w 631031"/>
              <a:gd name="connsiteY10" fmla="*/ 368300 h 765176"/>
              <a:gd name="connsiteX11" fmla="*/ 121443 w 631031"/>
              <a:gd name="connsiteY11" fmla="*/ 31829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64331 h 765176"/>
              <a:gd name="connsiteX10" fmla="*/ 112712 w 631031"/>
              <a:gd name="connsiteY10" fmla="*/ 368300 h 765176"/>
              <a:gd name="connsiteX11" fmla="*/ 111918 w 631031"/>
              <a:gd name="connsiteY11" fmla="*/ 31829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57187 h 765176"/>
              <a:gd name="connsiteX10" fmla="*/ 112712 w 631031"/>
              <a:gd name="connsiteY10" fmla="*/ 368300 h 765176"/>
              <a:gd name="connsiteX11" fmla="*/ 111918 w 631031"/>
              <a:gd name="connsiteY11" fmla="*/ 31829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57187 h 765176"/>
              <a:gd name="connsiteX10" fmla="*/ 112712 w 631031"/>
              <a:gd name="connsiteY10" fmla="*/ 354013 h 765176"/>
              <a:gd name="connsiteX11" fmla="*/ 111918 w 631031"/>
              <a:gd name="connsiteY11" fmla="*/ 31829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31031" h="765176">
                <a:moveTo>
                  <a:pt x="11906" y="254794"/>
                </a:moveTo>
                <a:lnTo>
                  <a:pt x="102393" y="0"/>
                </a:lnTo>
                <a:lnTo>
                  <a:pt x="450056" y="0"/>
                </a:lnTo>
                <a:lnTo>
                  <a:pt x="631031" y="350044"/>
                </a:lnTo>
                <a:lnTo>
                  <a:pt x="433387" y="765176"/>
                </a:lnTo>
                <a:lnTo>
                  <a:pt x="392112" y="739776"/>
                </a:lnTo>
                <a:lnTo>
                  <a:pt x="563562" y="365126"/>
                </a:lnTo>
                <a:lnTo>
                  <a:pt x="458787" y="488951"/>
                </a:lnTo>
                <a:lnTo>
                  <a:pt x="45243" y="492125"/>
                </a:lnTo>
                <a:lnTo>
                  <a:pt x="43656" y="357187"/>
                </a:lnTo>
                <a:lnTo>
                  <a:pt x="112712" y="354013"/>
                </a:lnTo>
                <a:cubicBezTo>
                  <a:pt x="112447" y="337344"/>
                  <a:pt x="112183" y="334963"/>
                  <a:pt x="111918" y="318294"/>
                </a:cubicBezTo>
                <a:lnTo>
                  <a:pt x="0" y="324644"/>
                </a:lnTo>
                <a:lnTo>
                  <a:pt x="11906" y="254794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1" name="フリーフォーム: 図形 170">
            <a:extLst>
              <a:ext uri="{FF2B5EF4-FFF2-40B4-BE49-F238E27FC236}">
                <a16:creationId xmlns:a16="http://schemas.microsoft.com/office/drawing/2014/main" id="{25F498BC-1ADD-1EFC-E18D-391C49AF34F6}"/>
              </a:ext>
            </a:extLst>
          </p:cNvPr>
          <p:cNvSpPr/>
          <p:nvPr/>
        </p:nvSpPr>
        <p:spPr>
          <a:xfrm>
            <a:off x="6831941" y="5288757"/>
            <a:ext cx="549140" cy="531017"/>
          </a:xfrm>
          <a:custGeom>
            <a:avLst/>
            <a:gdLst>
              <a:gd name="connsiteX0" fmla="*/ 61913 w 681038"/>
              <a:gd name="connsiteY0" fmla="*/ 254794 h 971550"/>
              <a:gd name="connsiteX1" fmla="*/ 152400 w 681038"/>
              <a:gd name="connsiteY1" fmla="*/ 0 h 971550"/>
              <a:gd name="connsiteX2" fmla="*/ 500063 w 681038"/>
              <a:gd name="connsiteY2" fmla="*/ 0 h 971550"/>
              <a:gd name="connsiteX3" fmla="*/ 681038 w 681038"/>
              <a:gd name="connsiteY3" fmla="*/ 350044 h 971550"/>
              <a:gd name="connsiteX4" fmla="*/ 476250 w 681038"/>
              <a:gd name="connsiteY4" fmla="*/ 790575 h 971550"/>
              <a:gd name="connsiteX5" fmla="*/ 357188 w 681038"/>
              <a:gd name="connsiteY5" fmla="*/ 859631 h 971550"/>
              <a:gd name="connsiteX6" fmla="*/ 290513 w 681038"/>
              <a:gd name="connsiteY6" fmla="*/ 971550 h 971550"/>
              <a:gd name="connsiteX7" fmla="*/ 0 w 681038"/>
              <a:gd name="connsiteY7" fmla="*/ 959644 h 971550"/>
              <a:gd name="connsiteX8" fmla="*/ 2382 w 681038"/>
              <a:gd name="connsiteY8" fmla="*/ 654844 h 971550"/>
              <a:gd name="connsiteX9" fmla="*/ 61913 w 681038"/>
              <a:gd name="connsiteY9" fmla="*/ 254794 h 971550"/>
              <a:gd name="connsiteX0" fmla="*/ 4763 w 681038"/>
              <a:gd name="connsiteY0" fmla="*/ 588169 h 971550"/>
              <a:gd name="connsiteX1" fmla="*/ 152400 w 681038"/>
              <a:gd name="connsiteY1" fmla="*/ 0 h 971550"/>
              <a:gd name="connsiteX2" fmla="*/ 500063 w 681038"/>
              <a:gd name="connsiteY2" fmla="*/ 0 h 971550"/>
              <a:gd name="connsiteX3" fmla="*/ 681038 w 681038"/>
              <a:gd name="connsiteY3" fmla="*/ 350044 h 971550"/>
              <a:gd name="connsiteX4" fmla="*/ 476250 w 681038"/>
              <a:gd name="connsiteY4" fmla="*/ 790575 h 971550"/>
              <a:gd name="connsiteX5" fmla="*/ 357188 w 681038"/>
              <a:gd name="connsiteY5" fmla="*/ 859631 h 971550"/>
              <a:gd name="connsiteX6" fmla="*/ 290513 w 681038"/>
              <a:gd name="connsiteY6" fmla="*/ 971550 h 971550"/>
              <a:gd name="connsiteX7" fmla="*/ 0 w 681038"/>
              <a:gd name="connsiteY7" fmla="*/ 959644 h 971550"/>
              <a:gd name="connsiteX8" fmla="*/ 2382 w 681038"/>
              <a:gd name="connsiteY8" fmla="*/ 654844 h 971550"/>
              <a:gd name="connsiteX9" fmla="*/ 4763 w 681038"/>
              <a:gd name="connsiteY9" fmla="*/ 588169 h 971550"/>
              <a:gd name="connsiteX0" fmla="*/ 4763 w 681038"/>
              <a:gd name="connsiteY0" fmla="*/ 588169 h 971550"/>
              <a:gd name="connsiteX1" fmla="*/ 442912 w 681038"/>
              <a:gd name="connsiteY1" fmla="*/ 585788 h 971550"/>
              <a:gd name="connsiteX2" fmla="*/ 500063 w 681038"/>
              <a:gd name="connsiteY2" fmla="*/ 0 h 971550"/>
              <a:gd name="connsiteX3" fmla="*/ 681038 w 681038"/>
              <a:gd name="connsiteY3" fmla="*/ 350044 h 971550"/>
              <a:gd name="connsiteX4" fmla="*/ 476250 w 681038"/>
              <a:gd name="connsiteY4" fmla="*/ 790575 h 971550"/>
              <a:gd name="connsiteX5" fmla="*/ 357188 w 681038"/>
              <a:gd name="connsiteY5" fmla="*/ 859631 h 971550"/>
              <a:gd name="connsiteX6" fmla="*/ 290513 w 681038"/>
              <a:gd name="connsiteY6" fmla="*/ 971550 h 971550"/>
              <a:gd name="connsiteX7" fmla="*/ 0 w 681038"/>
              <a:gd name="connsiteY7" fmla="*/ 959644 h 971550"/>
              <a:gd name="connsiteX8" fmla="*/ 2382 w 681038"/>
              <a:gd name="connsiteY8" fmla="*/ 654844 h 971550"/>
              <a:gd name="connsiteX9" fmla="*/ 4763 w 681038"/>
              <a:gd name="connsiteY9" fmla="*/ 588169 h 971550"/>
              <a:gd name="connsiteX0" fmla="*/ 4763 w 681038"/>
              <a:gd name="connsiteY0" fmla="*/ 238125 h 621506"/>
              <a:gd name="connsiteX1" fmla="*/ 442912 w 681038"/>
              <a:gd name="connsiteY1" fmla="*/ 235744 h 621506"/>
              <a:gd name="connsiteX2" fmla="*/ 447676 w 681038"/>
              <a:gd name="connsiteY2" fmla="*/ 383381 h 621506"/>
              <a:gd name="connsiteX3" fmla="*/ 681038 w 681038"/>
              <a:gd name="connsiteY3" fmla="*/ 0 h 621506"/>
              <a:gd name="connsiteX4" fmla="*/ 476250 w 681038"/>
              <a:gd name="connsiteY4" fmla="*/ 440531 h 621506"/>
              <a:gd name="connsiteX5" fmla="*/ 357188 w 681038"/>
              <a:gd name="connsiteY5" fmla="*/ 509587 h 621506"/>
              <a:gd name="connsiteX6" fmla="*/ 290513 w 681038"/>
              <a:gd name="connsiteY6" fmla="*/ 621506 h 621506"/>
              <a:gd name="connsiteX7" fmla="*/ 0 w 681038"/>
              <a:gd name="connsiteY7" fmla="*/ 609600 h 621506"/>
              <a:gd name="connsiteX8" fmla="*/ 2382 w 681038"/>
              <a:gd name="connsiteY8" fmla="*/ 304800 h 621506"/>
              <a:gd name="connsiteX9" fmla="*/ 4763 w 681038"/>
              <a:gd name="connsiteY9" fmla="*/ 238125 h 621506"/>
              <a:gd name="connsiteX0" fmla="*/ 4763 w 490538"/>
              <a:gd name="connsiteY0" fmla="*/ 2381 h 385762"/>
              <a:gd name="connsiteX1" fmla="*/ 442912 w 490538"/>
              <a:gd name="connsiteY1" fmla="*/ 0 h 385762"/>
              <a:gd name="connsiteX2" fmla="*/ 447676 w 490538"/>
              <a:gd name="connsiteY2" fmla="*/ 147637 h 385762"/>
              <a:gd name="connsiteX3" fmla="*/ 490538 w 490538"/>
              <a:gd name="connsiteY3" fmla="*/ 171450 h 385762"/>
              <a:gd name="connsiteX4" fmla="*/ 476250 w 490538"/>
              <a:gd name="connsiteY4" fmla="*/ 204787 h 385762"/>
              <a:gd name="connsiteX5" fmla="*/ 357188 w 490538"/>
              <a:gd name="connsiteY5" fmla="*/ 273843 h 385762"/>
              <a:gd name="connsiteX6" fmla="*/ 290513 w 490538"/>
              <a:gd name="connsiteY6" fmla="*/ 385762 h 385762"/>
              <a:gd name="connsiteX7" fmla="*/ 0 w 490538"/>
              <a:gd name="connsiteY7" fmla="*/ 373856 h 385762"/>
              <a:gd name="connsiteX8" fmla="*/ 2382 w 490538"/>
              <a:gd name="connsiteY8" fmla="*/ 69056 h 385762"/>
              <a:gd name="connsiteX9" fmla="*/ 4763 w 490538"/>
              <a:gd name="connsiteY9" fmla="*/ 2381 h 385762"/>
              <a:gd name="connsiteX0" fmla="*/ 32632 w 518407"/>
              <a:gd name="connsiteY0" fmla="*/ 2381 h 385762"/>
              <a:gd name="connsiteX1" fmla="*/ 470781 w 518407"/>
              <a:gd name="connsiteY1" fmla="*/ 0 h 385762"/>
              <a:gd name="connsiteX2" fmla="*/ 475545 w 518407"/>
              <a:gd name="connsiteY2" fmla="*/ 147637 h 385762"/>
              <a:gd name="connsiteX3" fmla="*/ 518407 w 518407"/>
              <a:gd name="connsiteY3" fmla="*/ 171450 h 385762"/>
              <a:gd name="connsiteX4" fmla="*/ 504119 w 518407"/>
              <a:gd name="connsiteY4" fmla="*/ 204787 h 385762"/>
              <a:gd name="connsiteX5" fmla="*/ 385057 w 518407"/>
              <a:gd name="connsiteY5" fmla="*/ 273843 h 385762"/>
              <a:gd name="connsiteX6" fmla="*/ 318382 w 518407"/>
              <a:gd name="connsiteY6" fmla="*/ 385762 h 385762"/>
              <a:gd name="connsiteX7" fmla="*/ 27869 w 518407"/>
              <a:gd name="connsiteY7" fmla="*/ 373856 h 385762"/>
              <a:gd name="connsiteX8" fmla="*/ 30251 w 518407"/>
              <a:gd name="connsiteY8" fmla="*/ 69056 h 385762"/>
              <a:gd name="connsiteX9" fmla="*/ 31838 w 518407"/>
              <a:gd name="connsiteY9" fmla="*/ 33338 h 385762"/>
              <a:gd name="connsiteX10" fmla="*/ 32632 w 518407"/>
              <a:gd name="connsiteY10" fmla="*/ 2381 h 385762"/>
              <a:gd name="connsiteX0" fmla="*/ 26540 w 512315"/>
              <a:gd name="connsiteY0" fmla="*/ 152923 h 536304"/>
              <a:gd name="connsiteX1" fmla="*/ 464689 w 512315"/>
              <a:gd name="connsiteY1" fmla="*/ 150542 h 536304"/>
              <a:gd name="connsiteX2" fmla="*/ 469453 w 512315"/>
              <a:gd name="connsiteY2" fmla="*/ 298179 h 536304"/>
              <a:gd name="connsiteX3" fmla="*/ 512315 w 512315"/>
              <a:gd name="connsiteY3" fmla="*/ 321992 h 536304"/>
              <a:gd name="connsiteX4" fmla="*/ 498027 w 512315"/>
              <a:gd name="connsiteY4" fmla="*/ 355329 h 536304"/>
              <a:gd name="connsiteX5" fmla="*/ 378965 w 512315"/>
              <a:gd name="connsiteY5" fmla="*/ 424385 h 536304"/>
              <a:gd name="connsiteX6" fmla="*/ 312290 w 512315"/>
              <a:gd name="connsiteY6" fmla="*/ 536304 h 536304"/>
              <a:gd name="connsiteX7" fmla="*/ 21777 w 512315"/>
              <a:gd name="connsiteY7" fmla="*/ 524398 h 536304"/>
              <a:gd name="connsiteX8" fmla="*/ 24159 w 512315"/>
              <a:gd name="connsiteY8" fmla="*/ 219598 h 536304"/>
              <a:gd name="connsiteX9" fmla="*/ 54321 w 512315"/>
              <a:gd name="connsiteY9" fmla="*/ 524 h 536304"/>
              <a:gd name="connsiteX10" fmla="*/ 26540 w 512315"/>
              <a:gd name="connsiteY10" fmla="*/ 152923 h 536304"/>
              <a:gd name="connsiteX0" fmla="*/ 37335 w 523110"/>
              <a:gd name="connsiteY0" fmla="*/ 158363 h 541744"/>
              <a:gd name="connsiteX1" fmla="*/ 475484 w 523110"/>
              <a:gd name="connsiteY1" fmla="*/ 155982 h 541744"/>
              <a:gd name="connsiteX2" fmla="*/ 480248 w 523110"/>
              <a:gd name="connsiteY2" fmla="*/ 303619 h 541744"/>
              <a:gd name="connsiteX3" fmla="*/ 523110 w 523110"/>
              <a:gd name="connsiteY3" fmla="*/ 327432 h 541744"/>
              <a:gd name="connsiteX4" fmla="*/ 508822 w 523110"/>
              <a:gd name="connsiteY4" fmla="*/ 360769 h 541744"/>
              <a:gd name="connsiteX5" fmla="*/ 389760 w 523110"/>
              <a:gd name="connsiteY5" fmla="*/ 429825 h 541744"/>
              <a:gd name="connsiteX6" fmla="*/ 323085 w 523110"/>
              <a:gd name="connsiteY6" fmla="*/ 541744 h 541744"/>
              <a:gd name="connsiteX7" fmla="*/ 32572 w 523110"/>
              <a:gd name="connsiteY7" fmla="*/ 529838 h 541744"/>
              <a:gd name="connsiteX8" fmla="*/ 34954 w 523110"/>
              <a:gd name="connsiteY8" fmla="*/ 225038 h 541744"/>
              <a:gd name="connsiteX9" fmla="*/ 65116 w 523110"/>
              <a:gd name="connsiteY9" fmla="*/ 5964 h 541744"/>
              <a:gd name="connsiteX10" fmla="*/ 27017 w 523110"/>
              <a:gd name="connsiteY10" fmla="*/ 70258 h 541744"/>
              <a:gd name="connsiteX11" fmla="*/ 37335 w 523110"/>
              <a:gd name="connsiteY11" fmla="*/ 158363 h 541744"/>
              <a:gd name="connsiteX0" fmla="*/ 69433 w 555208"/>
              <a:gd name="connsiteY0" fmla="*/ 162469 h 545850"/>
              <a:gd name="connsiteX1" fmla="*/ 507582 w 555208"/>
              <a:gd name="connsiteY1" fmla="*/ 160088 h 545850"/>
              <a:gd name="connsiteX2" fmla="*/ 512346 w 555208"/>
              <a:gd name="connsiteY2" fmla="*/ 307725 h 545850"/>
              <a:gd name="connsiteX3" fmla="*/ 555208 w 555208"/>
              <a:gd name="connsiteY3" fmla="*/ 331538 h 545850"/>
              <a:gd name="connsiteX4" fmla="*/ 540920 w 555208"/>
              <a:gd name="connsiteY4" fmla="*/ 364875 h 545850"/>
              <a:gd name="connsiteX5" fmla="*/ 421858 w 555208"/>
              <a:gd name="connsiteY5" fmla="*/ 433931 h 545850"/>
              <a:gd name="connsiteX6" fmla="*/ 355183 w 555208"/>
              <a:gd name="connsiteY6" fmla="*/ 545850 h 545850"/>
              <a:gd name="connsiteX7" fmla="*/ 64670 w 555208"/>
              <a:gd name="connsiteY7" fmla="*/ 533944 h 545850"/>
              <a:gd name="connsiteX8" fmla="*/ 67052 w 555208"/>
              <a:gd name="connsiteY8" fmla="*/ 229144 h 545850"/>
              <a:gd name="connsiteX9" fmla="*/ 97214 w 555208"/>
              <a:gd name="connsiteY9" fmla="*/ 10070 h 545850"/>
              <a:gd name="connsiteX10" fmla="*/ 1965 w 555208"/>
              <a:gd name="connsiteY10" fmla="*/ 38645 h 545850"/>
              <a:gd name="connsiteX11" fmla="*/ 69433 w 555208"/>
              <a:gd name="connsiteY11" fmla="*/ 162469 h 545850"/>
              <a:gd name="connsiteX0" fmla="*/ 69433 w 555208"/>
              <a:gd name="connsiteY0" fmla="*/ 152399 h 535780"/>
              <a:gd name="connsiteX1" fmla="*/ 507582 w 555208"/>
              <a:gd name="connsiteY1" fmla="*/ 150018 h 535780"/>
              <a:gd name="connsiteX2" fmla="*/ 512346 w 555208"/>
              <a:gd name="connsiteY2" fmla="*/ 297655 h 535780"/>
              <a:gd name="connsiteX3" fmla="*/ 555208 w 555208"/>
              <a:gd name="connsiteY3" fmla="*/ 321468 h 535780"/>
              <a:gd name="connsiteX4" fmla="*/ 540920 w 555208"/>
              <a:gd name="connsiteY4" fmla="*/ 354805 h 535780"/>
              <a:gd name="connsiteX5" fmla="*/ 421858 w 555208"/>
              <a:gd name="connsiteY5" fmla="*/ 423861 h 535780"/>
              <a:gd name="connsiteX6" fmla="*/ 355183 w 555208"/>
              <a:gd name="connsiteY6" fmla="*/ 535780 h 535780"/>
              <a:gd name="connsiteX7" fmla="*/ 64670 w 555208"/>
              <a:gd name="connsiteY7" fmla="*/ 523874 h 535780"/>
              <a:gd name="connsiteX8" fmla="*/ 67052 w 555208"/>
              <a:gd name="connsiteY8" fmla="*/ 219074 h 535780"/>
              <a:gd name="connsiteX9" fmla="*/ 97214 w 555208"/>
              <a:gd name="connsiteY9" fmla="*/ 0 h 535780"/>
              <a:gd name="connsiteX10" fmla="*/ 1965 w 555208"/>
              <a:gd name="connsiteY10" fmla="*/ 28575 h 535780"/>
              <a:gd name="connsiteX11" fmla="*/ 69433 w 555208"/>
              <a:gd name="connsiteY11" fmla="*/ 152399 h 535780"/>
              <a:gd name="connsiteX0" fmla="*/ 67468 w 553243"/>
              <a:gd name="connsiteY0" fmla="*/ 152399 h 535780"/>
              <a:gd name="connsiteX1" fmla="*/ 505617 w 553243"/>
              <a:gd name="connsiteY1" fmla="*/ 150018 h 535780"/>
              <a:gd name="connsiteX2" fmla="*/ 510381 w 553243"/>
              <a:gd name="connsiteY2" fmla="*/ 297655 h 535780"/>
              <a:gd name="connsiteX3" fmla="*/ 553243 w 553243"/>
              <a:gd name="connsiteY3" fmla="*/ 321468 h 535780"/>
              <a:gd name="connsiteX4" fmla="*/ 538955 w 553243"/>
              <a:gd name="connsiteY4" fmla="*/ 354805 h 535780"/>
              <a:gd name="connsiteX5" fmla="*/ 419893 w 553243"/>
              <a:gd name="connsiteY5" fmla="*/ 423861 h 535780"/>
              <a:gd name="connsiteX6" fmla="*/ 353218 w 553243"/>
              <a:gd name="connsiteY6" fmla="*/ 535780 h 535780"/>
              <a:gd name="connsiteX7" fmla="*/ 62705 w 553243"/>
              <a:gd name="connsiteY7" fmla="*/ 523874 h 535780"/>
              <a:gd name="connsiteX8" fmla="*/ 65087 w 553243"/>
              <a:gd name="connsiteY8" fmla="*/ 219074 h 535780"/>
              <a:gd name="connsiteX9" fmla="*/ 95249 w 553243"/>
              <a:gd name="connsiteY9" fmla="*/ 0 h 535780"/>
              <a:gd name="connsiteX10" fmla="*/ 0 w 553243"/>
              <a:gd name="connsiteY10" fmla="*/ 28575 h 535780"/>
              <a:gd name="connsiteX11" fmla="*/ 67468 w 553243"/>
              <a:gd name="connsiteY11" fmla="*/ 152399 h 535780"/>
              <a:gd name="connsiteX0" fmla="*/ 19843 w 553243"/>
              <a:gd name="connsiteY0" fmla="*/ 169068 h 535780"/>
              <a:gd name="connsiteX1" fmla="*/ 505617 w 553243"/>
              <a:gd name="connsiteY1" fmla="*/ 150018 h 535780"/>
              <a:gd name="connsiteX2" fmla="*/ 510381 w 553243"/>
              <a:gd name="connsiteY2" fmla="*/ 297655 h 535780"/>
              <a:gd name="connsiteX3" fmla="*/ 553243 w 553243"/>
              <a:gd name="connsiteY3" fmla="*/ 321468 h 535780"/>
              <a:gd name="connsiteX4" fmla="*/ 538955 w 553243"/>
              <a:gd name="connsiteY4" fmla="*/ 354805 h 535780"/>
              <a:gd name="connsiteX5" fmla="*/ 419893 w 553243"/>
              <a:gd name="connsiteY5" fmla="*/ 423861 h 535780"/>
              <a:gd name="connsiteX6" fmla="*/ 353218 w 553243"/>
              <a:gd name="connsiteY6" fmla="*/ 535780 h 535780"/>
              <a:gd name="connsiteX7" fmla="*/ 62705 w 553243"/>
              <a:gd name="connsiteY7" fmla="*/ 523874 h 535780"/>
              <a:gd name="connsiteX8" fmla="*/ 65087 w 553243"/>
              <a:gd name="connsiteY8" fmla="*/ 219074 h 535780"/>
              <a:gd name="connsiteX9" fmla="*/ 95249 w 553243"/>
              <a:gd name="connsiteY9" fmla="*/ 0 h 535780"/>
              <a:gd name="connsiteX10" fmla="*/ 0 w 553243"/>
              <a:gd name="connsiteY10" fmla="*/ 28575 h 535780"/>
              <a:gd name="connsiteX11" fmla="*/ 19843 w 553243"/>
              <a:gd name="connsiteY11" fmla="*/ 169068 h 535780"/>
              <a:gd name="connsiteX0" fmla="*/ 62706 w 553243"/>
              <a:gd name="connsiteY0" fmla="*/ 164306 h 535780"/>
              <a:gd name="connsiteX1" fmla="*/ 505617 w 553243"/>
              <a:gd name="connsiteY1" fmla="*/ 150018 h 535780"/>
              <a:gd name="connsiteX2" fmla="*/ 510381 w 553243"/>
              <a:gd name="connsiteY2" fmla="*/ 297655 h 535780"/>
              <a:gd name="connsiteX3" fmla="*/ 553243 w 553243"/>
              <a:gd name="connsiteY3" fmla="*/ 321468 h 535780"/>
              <a:gd name="connsiteX4" fmla="*/ 538955 w 553243"/>
              <a:gd name="connsiteY4" fmla="*/ 354805 h 535780"/>
              <a:gd name="connsiteX5" fmla="*/ 419893 w 553243"/>
              <a:gd name="connsiteY5" fmla="*/ 423861 h 535780"/>
              <a:gd name="connsiteX6" fmla="*/ 353218 w 553243"/>
              <a:gd name="connsiteY6" fmla="*/ 535780 h 535780"/>
              <a:gd name="connsiteX7" fmla="*/ 62705 w 553243"/>
              <a:gd name="connsiteY7" fmla="*/ 523874 h 535780"/>
              <a:gd name="connsiteX8" fmla="*/ 65087 w 553243"/>
              <a:gd name="connsiteY8" fmla="*/ 219074 h 535780"/>
              <a:gd name="connsiteX9" fmla="*/ 95249 w 553243"/>
              <a:gd name="connsiteY9" fmla="*/ 0 h 535780"/>
              <a:gd name="connsiteX10" fmla="*/ 0 w 553243"/>
              <a:gd name="connsiteY10" fmla="*/ 28575 h 535780"/>
              <a:gd name="connsiteX11" fmla="*/ 62706 w 553243"/>
              <a:gd name="connsiteY11" fmla="*/ 164306 h 535780"/>
              <a:gd name="connsiteX0" fmla="*/ 117476 w 608013"/>
              <a:gd name="connsiteY0" fmla="*/ 135731 h 507205"/>
              <a:gd name="connsiteX1" fmla="*/ 560387 w 608013"/>
              <a:gd name="connsiteY1" fmla="*/ 121443 h 507205"/>
              <a:gd name="connsiteX2" fmla="*/ 565151 w 608013"/>
              <a:gd name="connsiteY2" fmla="*/ 269080 h 507205"/>
              <a:gd name="connsiteX3" fmla="*/ 608013 w 608013"/>
              <a:gd name="connsiteY3" fmla="*/ 292893 h 507205"/>
              <a:gd name="connsiteX4" fmla="*/ 593725 w 608013"/>
              <a:gd name="connsiteY4" fmla="*/ 326230 h 507205"/>
              <a:gd name="connsiteX5" fmla="*/ 474663 w 608013"/>
              <a:gd name="connsiteY5" fmla="*/ 395286 h 507205"/>
              <a:gd name="connsiteX6" fmla="*/ 407988 w 608013"/>
              <a:gd name="connsiteY6" fmla="*/ 507205 h 507205"/>
              <a:gd name="connsiteX7" fmla="*/ 117475 w 608013"/>
              <a:gd name="connsiteY7" fmla="*/ 495299 h 507205"/>
              <a:gd name="connsiteX8" fmla="*/ 119857 w 608013"/>
              <a:gd name="connsiteY8" fmla="*/ 190499 h 507205"/>
              <a:gd name="connsiteX9" fmla="*/ 0 w 608013"/>
              <a:gd name="connsiteY9" fmla="*/ 47625 h 507205"/>
              <a:gd name="connsiteX10" fmla="*/ 54770 w 608013"/>
              <a:gd name="connsiteY10" fmla="*/ 0 h 507205"/>
              <a:gd name="connsiteX11" fmla="*/ 117476 w 608013"/>
              <a:gd name="connsiteY11" fmla="*/ 135731 h 507205"/>
              <a:gd name="connsiteX0" fmla="*/ 117476 w 608013"/>
              <a:gd name="connsiteY0" fmla="*/ 159543 h 531017"/>
              <a:gd name="connsiteX1" fmla="*/ 560387 w 608013"/>
              <a:gd name="connsiteY1" fmla="*/ 145255 h 531017"/>
              <a:gd name="connsiteX2" fmla="*/ 565151 w 608013"/>
              <a:gd name="connsiteY2" fmla="*/ 292892 h 531017"/>
              <a:gd name="connsiteX3" fmla="*/ 608013 w 608013"/>
              <a:gd name="connsiteY3" fmla="*/ 316705 h 531017"/>
              <a:gd name="connsiteX4" fmla="*/ 593725 w 608013"/>
              <a:gd name="connsiteY4" fmla="*/ 350042 h 531017"/>
              <a:gd name="connsiteX5" fmla="*/ 474663 w 608013"/>
              <a:gd name="connsiteY5" fmla="*/ 419098 h 531017"/>
              <a:gd name="connsiteX6" fmla="*/ 407988 w 608013"/>
              <a:gd name="connsiteY6" fmla="*/ 531017 h 531017"/>
              <a:gd name="connsiteX7" fmla="*/ 117475 w 608013"/>
              <a:gd name="connsiteY7" fmla="*/ 519111 h 531017"/>
              <a:gd name="connsiteX8" fmla="*/ 119857 w 608013"/>
              <a:gd name="connsiteY8" fmla="*/ 214311 h 531017"/>
              <a:gd name="connsiteX9" fmla="*/ 0 w 608013"/>
              <a:gd name="connsiteY9" fmla="*/ 71437 h 531017"/>
              <a:gd name="connsiteX10" fmla="*/ 138113 w 608013"/>
              <a:gd name="connsiteY10" fmla="*/ 0 h 531017"/>
              <a:gd name="connsiteX11" fmla="*/ 117476 w 608013"/>
              <a:gd name="connsiteY11" fmla="*/ 159543 h 531017"/>
              <a:gd name="connsiteX0" fmla="*/ 55565 w 546102"/>
              <a:gd name="connsiteY0" fmla="*/ 159543 h 531017"/>
              <a:gd name="connsiteX1" fmla="*/ 498476 w 546102"/>
              <a:gd name="connsiteY1" fmla="*/ 145255 h 531017"/>
              <a:gd name="connsiteX2" fmla="*/ 503240 w 546102"/>
              <a:gd name="connsiteY2" fmla="*/ 292892 h 531017"/>
              <a:gd name="connsiteX3" fmla="*/ 546102 w 546102"/>
              <a:gd name="connsiteY3" fmla="*/ 316705 h 531017"/>
              <a:gd name="connsiteX4" fmla="*/ 531814 w 546102"/>
              <a:gd name="connsiteY4" fmla="*/ 350042 h 531017"/>
              <a:gd name="connsiteX5" fmla="*/ 412752 w 546102"/>
              <a:gd name="connsiteY5" fmla="*/ 419098 h 531017"/>
              <a:gd name="connsiteX6" fmla="*/ 346077 w 546102"/>
              <a:gd name="connsiteY6" fmla="*/ 531017 h 531017"/>
              <a:gd name="connsiteX7" fmla="*/ 55564 w 546102"/>
              <a:gd name="connsiteY7" fmla="*/ 519111 h 531017"/>
              <a:gd name="connsiteX8" fmla="*/ 57946 w 546102"/>
              <a:gd name="connsiteY8" fmla="*/ 214311 h 531017"/>
              <a:gd name="connsiteX9" fmla="*/ 2 w 546102"/>
              <a:gd name="connsiteY9" fmla="*/ 14287 h 531017"/>
              <a:gd name="connsiteX10" fmla="*/ 76202 w 546102"/>
              <a:gd name="connsiteY10" fmla="*/ 0 h 531017"/>
              <a:gd name="connsiteX11" fmla="*/ 55565 w 546102"/>
              <a:gd name="connsiteY11" fmla="*/ 159543 h 531017"/>
              <a:gd name="connsiteX0" fmla="*/ 56469 w 547006"/>
              <a:gd name="connsiteY0" fmla="*/ 159543 h 531017"/>
              <a:gd name="connsiteX1" fmla="*/ 499380 w 547006"/>
              <a:gd name="connsiteY1" fmla="*/ 145255 h 531017"/>
              <a:gd name="connsiteX2" fmla="*/ 504144 w 547006"/>
              <a:gd name="connsiteY2" fmla="*/ 292892 h 531017"/>
              <a:gd name="connsiteX3" fmla="*/ 547006 w 547006"/>
              <a:gd name="connsiteY3" fmla="*/ 316705 h 531017"/>
              <a:gd name="connsiteX4" fmla="*/ 532718 w 547006"/>
              <a:gd name="connsiteY4" fmla="*/ 350042 h 531017"/>
              <a:gd name="connsiteX5" fmla="*/ 413656 w 547006"/>
              <a:gd name="connsiteY5" fmla="*/ 419098 h 531017"/>
              <a:gd name="connsiteX6" fmla="*/ 346981 w 547006"/>
              <a:gd name="connsiteY6" fmla="*/ 531017 h 531017"/>
              <a:gd name="connsiteX7" fmla="*/ 56468 w 547006"/>
              <a:gd name="connsiteY7" fmla="*/ 519111 h 531017"/>
              <a:gd name="connsiteX8" fmla="*/ 58850 w 547006"/>
              <a:gd name="connsiteY8" fmla="*/ 214311 h 531017"/>
              <a:gd name="connsiteX9" fmla="*/ 36624 w 547006"/>
              <a:gd name="connsiteY9" fmla="*/ 104774 h 531017"/>
              <a:gd name="connsiteX10" fmla="*/ 906 w 547006"/>
              <a:gd name="connsiteY10" fmla="*/ 14287 h 531017"/>
              <a:gd name="connsiteX11" fmla="*/ 77106 w 547006"/>
              <a:gd name="connsiteY11" fmla="*/ 0 h 531017"/>
              <a:gd name="connsiteX12" fmla="*/ 56469 w 547006"/>
              <a:gd name="connsiteY12" fmla="*/ 159543 h 531017"/>
              <a:gd name="connsiteX0" fmla="*/ 58314 w 548851"/>
              <a:gd name="connsiteY0" fmla="*/ 159543 h 531017"/>
              <a:gd name="connsiteX1" fmla="*/ 501225 w 548851"/>
              <a:gd name="connsiteY1" fmla="*/ 145255 h 531017"/>
              <a:gd name="connsiteX2" fmla="*/ 505989 w 548851"/>
              <a:gd name="connsiteY2" fmla="*/ 292892 h 531017"/>
              <a:gd name="connsiteX3" fmla="*/ 548851 w 548851"/>
              <a:gd name="connsiteY3" fmla="*/ 316705 h 531017"/>
              <a:gd name="connsiteX4" fmla="*/ 534563 w 548851"/>
              <a:gd name="connsiteY4" fmla="*/ 350042 h 531017"/>
              <a:gd name="connsiteX5" fmla="*/ 415501 w 548851"/>
              <a:gd name="connsiteY5" fmla="*/ 419098 h 531017"/>
              <a:gd name="connsiteX6" fmla="*/ 348826 w 548851"/>
              <a:gd name="connsiteY6" fmla="*/ 531017 h 531017"/>
              <a:gd name="connsiteX7" fmla="*/ 58313 w 548851"/>
              <a:gd name="connsiteY7" fmla="*/ 519111 h 531017"/>
              <a:gd name="connsiteX8" fmla="*/ 60695 w 548851"/>
              <a:gd name="connsiteY8" fmla="*/ 214311 h 531017"/>
              <a:gd name="connsiteX9" fmla="*/ 12275 w 548851"/>
              <a:gd name="connsiteY9" fmla="*/ 204787 h 531017"/>
              <a:gd name="connsiteX10" fmla="*/ 2751 w 548851"/>
              <a:gd name="connsiteY10" fmla="*/ 14287 h 531017"/>
              <a:gd name="connsiteX11" fmla="*/ 78951 w 548851"/>
              <a:gd name="connsiteY11" fmla="*/ 0 h 531017"/>
              <a:gd name="connsiteX12" fmla="*/ 58314 w 548851"/>
              <a:gd name="connsiteY12" fmla="*/ 159543 h 531017"/>
              <a:gd name="connsiteX0" fmla="*/ 63633 w 554170"/>
              <a:gd name="connsiteY0" fmla="*/ 159543 h 531017"/>
              <a:gd name="connsiteX1" fmla="*/ 506544 w 554170"/>
              <a:gd name="connsiteY1" fmla="*/ 145255 h 531017"/>
              <a:gd name="connsiteX2" fmla="*/ 511308 w 554170"/>
              <a:gd name="connsiteY2" fmla="*/ 292892 h 531017"/>
              <a:gd name="connsiteX3" fmla="*/ 554170 w 554170"/>
              <a:gd name="connsiteY3" fmla="*/ 316705 h 531017"/>
              <a:gd name="connsiteX4" fmla="*/ 539882 w 554170"/>
              <a:gd name="connsiteY4" fmla="*/ 350042 h 531017"/>
              <a:gd name="connsiteX5" fmla="*/ 420820 w 554170"/>
              <a:gd name="connsiteY5" fmla="*/ 419098 h 531017"/>
              <a:gd name="connsiteX6" fmla="*/ 354145 w 554170"/>
              <a:gd name="connsiteY6" fmla="*/ 531017 h 531017"/>
              <a:gd name="connsiteX7" fmla="*/ 63632 w 554170"/>
              <a:gd name="connsiteY7" fmla="*/ 519111 h 531017"/>
              <a:gd name="connsiteX8" fmla="*/ 66014 w 554170"/>
              <a:gd name="connsiteY8" fmla="*/ 214311 h 531017"/>
              <a:gd name="connsiteX9" fmla="*/ 17594 w 554170"/>
              <a:gd name="connsiteY9" fmla="*/ 204787 h 531017"/>
              <a:gd name="connsiteX10" fmla="*/ 3308 w 554170"/>
              <a:gd name="connsiteY10" fmla="*/ 102393 h 531017"/>
              <a:gd name="connsiteX11" fmla="*/ 8070 w 554170"/>
              <a:gd name="connsiteY11" fmla="*/ 14287 h 531017"/>
              <a:gd name="connsiteX12" fmla="*/ 84270 w 554170"/>
              <a:gd name="connsiteY12" fmla="*/ 0 h 531017"/>
              <a:gd name="connsiteX13" fmla="*/ 63633 w 554170"/>
              <a:gd name="connsiteY13" fmla="*/ 159543 h 531017"/>
              <a:gd name="connsiteX0" fmla="*/ 58603 w 549140"/>
              <a:gd name="connsiteY0" fmla="*/ 159543 h 531017"/>
              <a:gd name="connsiteX1" fmla="*/ 501514 w 549140"/>
              <a:gd name="connsiteY1" fmla="*/ 145255 h 531017"/>
              <a:gd name="connsiteX2" fmla="*/ 506278 w 549140"/>
              <a:gd name="connsiteY2" fmla="*/ 292892 h 531017"/>
              <a:gd name="connsiteX3" fmla="*/ 549140 w 549140"/>
              <a:gd name="connsiteY3" fmla="*/ 316705 h 531017"/>
              <a:gd name="connsiteX4" fmla="*/ 534852 w 549140"/>
              <a:gd name="connsiteY4" fmla="*/ 350042 h 531017"/>
              <a:gd name="connsiteX5" fmla="*/ 415790 w 549140"/>
              <a:gd name="connsiteY5" fmla="*/ 419098 h 531017"/>
              <a:gd name="connsiteX6" fmla="*/ 349115 w 549140"/>
              <a:gd name="connsiteY6" fmla="*/ 531017 h 531017"/>
              <a:gd name="connsiteX7" fmla="*/ 58602 w 549140"/>
              <a:gd name="connsiteY7" fmla="*/ 519111 h 531017"/>
              <a:gd name="connsiteX8" fmla="*/ 60984 w 549140"/>
              <a:gd name="connsiteY8" fmla="*/ 214311 h 531017"/>
              <a:gd name="connsiteX9" fmla="*/ 12564 w 549140"/>
              <a:gd name="connsiteY9" fmla="*/ 204787 h 531017"/>
              <a:gd name="connsiteX10" fmla="*/ 26853 w 549140"/>
              <a:gd name="connsiteY10" fmla="*/ 64293 h 531017"/>
              <a:gd name="connsiteX11" fmla="*/ 3040 w 549140"/>
              <a:gd name="connsiteY11" fmla="*/ 14287 h 531017"/>
              <a:gd name="connsiteX12" fmla="*/ 79240 w 549140"/>
              <a:gd name="connsiteY12" fmla="*/ 0 h 531017"/>
              <a:gd name="connsiteX13" fmla="*/ 58603 w 549140"/>
              <a:gd name="connsiteY13" fmla="*/ 159543 h 531017"/>
              <a:gd name="connsiteX0" fmla="*/ 58603 w 549140"/>
              <a:gd name="connsiteY0" fmla="*/ 159543 h 531017"/>
              <a:gd name="connsiteX1" fmla="*/ 501514 w 549140"/>
              <a:gd name="connsiteY1" fmla="*/ 145255 h 531017"/>
              <a:gd name="connsiteX2" fmla="*/ 506278 w 549140"/>
              <a:gd name="connsiteY2" fmla="*/ 292892 h 531017"/>
              <a:gd name="connsiteX3" fmla="*/ 549140 w 549140"/>
              <a:gd name="connsiteY3" fmla="*/ 316705 h 531017"/>
              <a:gd name="connsiteX4" fmla="*/ 534852 w 549140"/>
              <a:gd name="connsiteY4" fmla="*/ 350042 h 531017"/>
              <a:gd name="connsiteX5" fmla="*/ 415790 w 549140"/>
              <a:gd name="connsiteY5" fmla="*/ 419098 h 531017"/>
              <a:gd name="connsiteX6" fmla="*/ 349115 w 549140"/>
              <a:gd name="connsiteY6" fmla="*/ 531017 h 531017"/>
              <a:gd name="connsiteX7" fmla="*/ 58602 w 549140"/>
              <a:gd name="connsiteY7" fmla="*/ 519111 h 531017"/>
              <a:gd name="connsiteX8" fmla="*/ 60984 w 549140"/>
              <a:gd name="connsiteY8" fmla="*/ 214311 h 531017"/>
              <a:gd name="connsiteX9" fmla="*/ 12564 w 549140"/>
              <a:gd name="connsiteY9" fmla="*/ 204787 h 531017"/>
              <a:gd name="connsiteX10" fmla="*/ 26853 w 549140"/>
              <a:gd name="connsiteY10" fmla="*/ 64293 h 531017"/>
              <a:gd name="connsiteX11" fmla="*/ 3040 w 549140"/>
              <a:gd name="connsiteY11" fmla="*/ 14287 h 531017"/>
              <a:gd name="connsiteX12" fmla="*/ 79240 w 549140"/>
              <a:gd name="connsiteY12" fmla="*/ 0 h 531017"/>
              <a:gd name="connsiteX13" fmla="*/ 58603 w 549140"/>
              <a:gd name="connsiteY13" fmla="*/ 159543 h 531017"/>
              <a:gd name="connsiteX0" fmla="*/ 70509 w 549140"/>
              <a:gd name="connsiteY0" fmla="*/ 133349 h 531017"/>
              <a:gd name="connsiteX1" fmla="*/ 501514 w 549140"/>
              <a:gd name="connsiteY1" fmla="*/ 145255 h 531017"/>
              <a:gd name="connsiteX2" fmla="*/ 506278 w 549140"/>
              <a:gd name="connsiteY2" fmla="*/ 292892 h 531017"/>
              <a:gd name="connsiteX3" fmla="*/ 549140 w 549140"/>
              <a:gd name="connsiteY3" fmla="*/ 316705 h 531017"/>
              <a:gd name="connsiteX4" fmla="*/ 534852 w 549140"/>
              <a:gd name="connsiteY4" fmla="*/ 350042 h 531017"/>
              <a:gd name="connsiteX5" fmla="*/ 415790 w 549140"/>
              <a:gd name="connsiteY5" fmla="*/ 419098 h 531017"/>
              <a:gd name="connsiteX6" fmla="*/ 349115 w 549140"/>
              <a:gd name="connsiteY6" fmla="*/ 531017 h 531017"/>
              <a:gd name="connsiteX7" fmla="*/ 58602 w 549140"/>
              <a:gd name="connsiteY7" fmla="*/ 519111 h 531017"/>
              <a:gd name="connsiteX8" fmla="*/ 60984 w 549140"/>
              <a:gd name="connsiteY8" fmla="*/ 214311 h 531017"/>
              <a:gd name="connsiteX9" fmla="*/ 12564 w 549140"/>
              <a:gd name="connsiteY9" fmla="*/ 204787 h 531017"/>
              <a:gd name="connsiteX10" fmla="*/ 26853 w 549140"/>
              <a:gd name="connsiteY10" fmla="*/ 64293 h 531017"/>
              <a:gd name="connsiteX11" fmla="*/ 3040 w 549140"/>
              <a:gd name="connsiteY11" fmla="*/ 14287 h 531017"/>
              <a:gd name="connsiteX12" fmla="*/ 79240 w 549140"/>
              <a:gd name="connsiteY12" fmla="*/ 0 h 531017"/>
              <a:gd name="connsiteX13" fmla="*/ 70509 w 549140"/>
              <a:gd name="connsiteY13" fmla="*/ 133349 h 531017"/>
              <a:gd name="connsiteX0" fmla="*/ 70509 w 549140"/>
              <a:gd name="connsiteY0" fmla="*/ 133349 h 531017"/>
              <a:gd name="connsiteX1" fmla="*/ 501514 w 549140"/>
              <a:gd name="connsiteY1" fmla="*/ 145255 h 531017"/>
              <a:gd name="connsiteX2" fmla="*/ 506278 w 549140"/>
              <a:gd name="connsiteY2" fmla="*/ 292892 h 531017"/>
              <a:gd name="connsiteX3" fmla="*/ 549140 w 549140"/>
              <a:gd name="connsiteY3" fmla="*/ 316705 h 531017"/>
              <a:gd name="connsiteX4" fmla="*/ 534852 w 549140"/>
              <a:gd name="connsiteY4" fmla="*/ 350042 h 531017"/>
              <a:gd name="connsiteX5" fmla="*/ 415790 w 549140"/>
              <a:gd name="connsiteY5" fmla="*/ 419098 h 531017"/>
              <a:gd name="connsiteX6" fmla="*/ 349115 w 549140"/>
              <a:gd name="connsiteY6" fmla="*/ 531017 h 531017"/>
              <a:gd name="connsiteX7" fmla="*/ 58602 w 549140"/>
              <a:gd name="connsiteY7" fmla="*/ 519111 h 531017"/>
              <a:gd name="connsiteX8" fmla="*/ 60984 w 549140"/>
              <a:gd name="connsiteY8" fmla="*/ 214311 h 531017"/>
              <a:gd name="connsiteX9" fmla="*/ 12564 w 549140"/>
              <a:gd name="connsiteY9" fmla="*/ 204787 h 531017"/>
              <a:gd name="connsiteX10" fmla="*/ 26853 w 549140"/>
              <a:gd name="connsiteY10" fmla="*/ 64293 h 531017"/>
              <a:gd name="connsiteX11" fmla="*/ 3040 w 549140"/>
              <a:gd name="connsiteY11" fmla="*/ 14287 h 531017"/>
              <a:gd name="connsiteX12" fmla="*/ 88765 w 549140"/>
              <a:gd name="connsiteY12" fmla="*/ 0 h 531017"/>
              <a:gd name="connsiteX13" fmla="*/ 70509 w 549140"/>
              <a:gd name="connsiteY13" fmla="*/ 133349 h 531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49140" h="531017">
                <a:moveTo>
                  <a:pt x="70509" y="133349"/>
                </a:moveTo>
                <a:lnTo>
                  <a:pt x="501514" y="145255"/>
                </a:lnTo>
                <a:lnTo>
                  <a:pt x="506278" y="292892"/>
                </a:lnTo>
                <a:lnTo>
                  <a:pt x="549140" y="316705"/>
                </a:lnTo>
                <a:lnTo>
                  <a:pt x="534852" y="350042"/>
                </a:lnTo>
                <a:lnTo>
                  <a:pt x="415790" y="419098"/>
                </a:lnTo>
                <a:lnTo>
                  <a:pt x="349115" y="531017"/>
                </a:lnTo>
                <a:lnTo>
                  <a:pt x="58602" y="519111"/>
                </a:lnTo>
                <a:lnTo>
                  <a:pt x="60984" y="214311"/>
                </a:lnTo>
                <a:lnTo>
                  <a:pt x="12564" y="204787"/>
                </a:lnTo>
                <a:cubicBezTo>
                  <a:pt x="2113" y="186134"/>
                  <a:pt x="28440" y="96043"/>
                  <a:pt x="26853" y="64293"/>
                </a:cubicBezTo>
                <a:cubicBezTo>
                  <a:pt x="25266" y="32543"/>
                  <a:pt x="-10454" y="31352"/>
                  <a:pt x="3040" y="14287"/>
                </a:cubicBezTo>
                <a:lnTo>
                  <a:pt x="88765" y="0"/>
                </a:lnTo>
                <a:lnTo>
                  <a:pt x="70509" y="133349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72" name="グループ化 171">
            <a:extLst>
              <a:ext uri="{FF2B5EF4-FFF2-40B4-BE49-F238E27FC236}">
                <a16:creationId xmlns:a16="http://schemas.microsoft.com/office/drawing/2014/main" id="{55961381-64CF-22D7-90C8-7A4EA37F2F5C}"/>
              </a:ext>
            </a:extLst>
          </p:cNvPr>
          <p:cNvGrpSpPr/>
          <p:nvPr/>
        </p:nvGrpSpPr>
        <p:grpSpPr>
          <a:xfrm>
            <a:off x="6939043" y="5057395"/>
            <a:ext cx="120097" cy="120097"/>
            <a:chOff x="5657850" y="2714625"/>
            <a:chExt cx="438150" cy="438150"/>
          </a:xfrm>
        </p:grpSpPr>
        <p:sp>
          <p:nvSpPr>
            <p:cNvPr id="173" name="楕円 172">
              <a:extLst>
                <a:ext uri="{FF2B5EF4-FFF2-40B4-BE49-F238E27FC236}">
                  <a16:creationId xmlns:a16="http://schemas.microsoft.com/office/drawing/2014/main" id="{FB19EF3E-67D8-5716-D679-80415F4C07AC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97A1D99C-705E-3A47-44C2-7E5DEDC9906D}"/>
                </a:ext>
              </a:extLst>
            </p:cNvPr>
            <p:cNvCxnSpPr>
              <a:stCxn id="173" idx="1"/>
              <a:endCxn id="17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6E7D6975-EC51-F110-BE43-E750A3F9104C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6" name="グループ化 175">
            <a:extLst>
              <a:ext uri="{FF2B5EF4-FFF2-40B4-BE49-F238E27FC236}">
                <a16:creationId xmlns:a16="http://schemas.microsoft.com/office/drawing/2014/main" id="{5E70F4D9-88C0-D080-CDDC-E6FC4FDD729F}"/>
              </a:ext>
            </a:extLst>
          </p:cNvPr>
          <p:cNvGrpSpPr/>
          <p:nvPr/>
        </p:nvGrpSpPr>
        <p:grpSpPr>
          <a:xfrm>
            <a:off x="6819543" y="5297885"/>
            <a:ext cx="120097" cy="120097"/>
            <a:chOff x="5657850" y="2714625"/>
            <a:chExt cx="438150" cy="438150"/>
          </a:xfrm>
        </p:grpSpPr>
        <p:sp>
          <p:nvSpPr>
            <p:cNvPr id="177" name="楕円 176">
              <a:extLst>
                <a:ext uri="{FF2B5EF4-FFF2-40B4-BE49-F238E27FC236}">
                  <a16:creationId xmlns:a16="http://schemas.microsoft.com/office/drawing/2014/main" id="{CAF4F298-3881-C0A4-5F90-6AC5006FAEAE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78" name="直線コネクタ 177">
              <a:extLst>
                <a:ext uri="{FF2B5EF4-FFF2-40B4-BE49-F238E27FC236}">
                  <a16:creationId xmlns:a16="http://schemas.microsoft.com/office/drawing/2014/main" id="{08DE36DD-37CC-CEBC-956C-5C1D4FD28FC0}"/>
                </a:ext>
              </a:extLst>
            </p:cNvPr>
            <p:cNvCxnSpPr>
              <a:stCxn id="177" idx="1"/>
              <a:endCxn id="177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a16:creationId xmlns:a16="http://schemas.microsoft.com/office/drawing/2014/main" id="{78041D50-D8D3-55E8-C7B4-F81B0345EDD0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" name="フリーフォーム: 図形 16">
            <a:extLst>
              <a:ext uri="{FF2B5EF4-FFF2-40B4-BE49-F238E27FC236}">
                <a16:creationId xmlns:a16="http://schemas.microsoft.com/office/drawing/2014/main" id="{139212CB-94A5-F9ED-152F-96C6BAFEFBC2}"/>
              </a:ext>
            </a:extLst>
          </p:cNvPr>
          <p:cNvSpPr/>
          <p:nvPr/>
        </p:nvSpPr>
        <p:spPr>
          <a:xfrm>
            <a:off x="3515519" y="969963"/>
            <a:ext cx="2931319" cy="445293"/>
          </a:xfrm>
          <a:custGeom>
            <a:avLst/>
            <a:gdLst>
              <a:gd name="connsiteX0" fmla="*/ 0 w 2931319"/>
              <a:gd name="connsiteY0" fmla="*/ 423862 h 445293"/>
              <a:gd name="connsiteX1" fmla="*/ 90487 w 2931319"/>
              <a:gd name="connsiteY1" fmla="*/ 266700 h 445293"/>
              <a:gd name="connsiteX2" fmla="*/ 166687 w 2931319"/>
              <a:gd name="connsiteY2" fmla="*/ 216693 h 445293"/>
              <a:gd name="connsiteX3" fmla="*/ 204787 w 2931319"/>
              <a:gd name="connsiteY3" fmla="*/ 192881 h 445293"/>
              <a:gd name="connsiteX4" fmla="*/ 183356 w 2931319"/>
              <a:gd name="connsiteY4" fmla="*/ 14287 h 445293"/>
              <a:gd name="connsiteX5" fmla="*/ 307181 w 2931319"/>
              <a:gd name="connsiteY5" fmla="*/ 0 h 445293"/>
              <a:gd name="connsiteX6" fmla="*/ 340519 w 2931319"/>
              <a:gd name="connsiteY6" fmla="*/ 185737 h 445293"/>
              <a:gd name="connsiteX7" fmla="*/ 511969 w 2931319"/>
              <a:gd name="connsiteY7" fmla="*/ 180975 h 445293"/>
              <a:gd name="connsiteX8" fmla="*/ 809625 w 2931319"/>
              <a:gd name="connsiteY8" fmla="*/ 83343 h 445293"/>
              <a:gd name="connsiteX9" fmla="*/ 1278731 w 2931319"/>
              <a:gd name="connsiteY9" fmla="*/ 383381 h 445293"/>
              <a:gd name="connsiteX10" fmla="*/ 1395412 w 2931319"/>
              <a:gd name="connsiteY10" fmla="*/ 397668 h 445293"/>
              <a:gd name="connsiteX11" fmla="*/ 1490662 w 2931319"/>
              <a:gd name="connsiteY11" fmla="*/ 376237 h 445293"/>
              <a:gd name="connsiteX12" fmla="*/ 2095500 w 2931319"/>
              <a:gd name="connsiteY12" fmla="*/ 2381 h 445293"/>
              <a:gd name="connsiteX13" fmla="*/ 2176462 w 2931319"/>
              <a:gd name="connsiteY13" fmla="*/ 2381 h 445293"/>
              <a:gd name="connsiteX14" fmla="*/ 2247900 w 2931319"/>
              <a:gd name="connsiteY14" fmla="*/ 50006 h 445293"/>
              <a:gd name="connsiteX15" fmla="*/ 2333625 w 2931319"/>
              <a:gd name="connsiteY15" fmla="*/ 154781 h 445293"/>
              <a:gd name="connsiteX16" fmla="*/ 2421731 w 2931319"/>
              <a:gd name="connsiteY16" fmla="*/ 207168 h 445293"/>
              <a:gd name="connsiteX17" fmla="*/ 2512219 w 2931319"/>
              <a:gd name="connsiteY17" fmla="*/ 200025 h 445293"/>
              <a:gd name="connsiteX18" fmla="*/ 2705100 w 2931319"/>
              <a:gd name="connsiteY18" fmla="*/ 85725 h 445293"/>
              <a:gd name="connsiteX19" fmla="*/ 2771775 w 2931319"/>
              <a:gd name="connsiteY19" fmla="*/ 69056 h 445293"/>
              <a:gd name="connsiteX20" fmla="*/ 2928937 w 2931319"/>
              <a:gd name="connsiteY20" fmla="*/ 97631 h 445293"/>
              <a:gd name="connsiteX21" fmla="*/ 2931319 w 2931319"/>
              <a:gd name="connsiteY21" fmla="*/ 147637 h 445293"/>
              <a:gd name="connsiteX22" fmla="*/ 2778919 w 2931319"/>
              <a:gd name="connsiteY22" fmla="*/ 109537 h 445293"/>
              <a:gd name="connsiteX23" fmla="*/ 2662237 w 2931319"/>
              <a:gd name="connsiteY23" fmla="*/ 150018 h 445293"/>
              <a:gd name="connsiteX24" fmla="*/ 2578894 w 2931319"/>
              <a:gd name="connsiteY24" fmla="*/ 204787 h 445293"/>
              <a:gd name="connsiteX25" fmla="*/ 2483644 w 2931319"/>
              <a:gd name="connsiteY25" fmla="*/ 245268 h 445293"/>
              <a:gd name="connsiteX26" fmla="*/ 2395537 w 2931319"/>
              <a:gd name="connsiteY26" fmla="*/ 233362 h 445293"/>
              <a:gd name="connsiteX27" fmla="*/ 2328862 w 2931319"/>
              <a:gd name="connsiteY27" fmla="*/ 209550 h 445293"/>
              <a:gd name="connsiteX28" fmla="*/ 2278856 w 2931319"/>
              <a:gd name="connsiteY28" fmla="*/ 157162 h 445293"/>
              <a:gd name="connsiteX29" fmla="*/ 2228850 w 2931319"/>
              <a:gd name="connsiteY29" fmla="*/ 85725 h 445293"/>
              <a:gd name="connsiteX30" fmla="*/ 2183606 w 2931319"/>
              <a:gd name="connsiteY30" fmla="*/ 42862 h 445293"/>
              <a:gd name="connsiteX31" fmla="*/ 2135981 w 2931319"/>
              <a:gd name="connsiteY31" fmla="*/ 33337 h 445293"/>
              <a:gd name="connsiteX32" fmla="*/ 2078831 w 2931319"/>
              <a:gd name="connsiteY32" fmla="*/ 57150 h 445293"/>
              <a:gd name="connsiteX33" fmla="*/ 1450181 w 2931319"/>
              <a:gd name="connsiteY33" fmla="*/ 433387 h 445293"/>
              <a:gd name="connsiteX34" fmla="*/ 1352550 w 2931319"/>
              <a:gd name="connsiteY34" fmla="*/ 445293 h 445293"/>
              <a:gd name="connsiteX35" fmla="*/ 1264444 w 2931319"/>
              <a:gd name="connsiteY35" fmla="*/ 423862 h 445293"/>
              <a:gd name="connsiteX36" fmla="*/ 800100 w 2931319"/>
              <a:gd name="connsiteY36" fmla="*/ 133350 h 445293"/>
              <a:gd name="connsiteX37" fmla="*/ 762000 w 2931319"/>
              <a:gd name="connsiteY37" fmla="*/ 140493 h 445293"/>
              <a:gd name="connsiteX38" fmla="*/ 545306 w 2931319"/>
              <a:gd name="connsiteY38" fmla="*/ 209550 h 445293"/>
              <a:gd name="connsiteX39" fmla="*/ 226219 w 2931319"/>
              <a:gd name="connsiteY39" fmla="*/ 257175 h 445293"/>
              <a:gd name="connsiteX40" fmla="*/ 130969 w 2931319"/>
              <a:gd name="connsiteY40" fmla="*/ 297656 h 445293"/>
              <a:gd name="connsiteX41" fmla="*/ 61912 w 2931319"/>
              <a:gd name="connsiteY41" fmla="*/ 440531 h 445293"/>
              <a:gd name="connsiteX42" fmla="*/ 0 w 2931319"/>
              <a:gd name="connsiteY42" fmla="*/ 423862 h 4452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2931319" h="445293">
                <a:moveTo>
                  <a:pt x="0" y="423862"/>
                </a:moveTo>
                <a:lnTo>
                  <a:pt x="90487" y="266700"/>
                </a:lnTo>
                <a:lnTo>
                  <a:pt x="166687" y="216693"/>
                </a:lnTo>
                <a:lnTo>
                  <a:pt x="204787" y="192881"/>
                </a:lnTo>
                <a:lnTo>
                  <a:pt x="183356" y="14287"/>
                </a:lnTo>
                <a:lnTo>
                  <a:pt x="307181" y="0"/>
                </a:lnTo>
                <a:lnTo>
                  <a:pt x="340519" y="185737"/>
                </a:lnTo>
                <a:lnTo>
                  <a:pt x="511969" y="180975"/>
                </a:lnTo>
                <a:lnTo>
                  <a:pt x="809625" y="83343"/>
                </a:lnTo>
                <a:lnTo>
                  <a:pt x="1278731" y="383381"/>
                </a:lnTo>
                <a:lnTo>
                  <a:pt x="1395412" y="397668"/>
                </a:lnTo>
                <a:lnTo>
                  <a:pt x="1490662" y="376237"/>
                </a:lnTo>
                <a:lnTo>
                  <a:pt x="2095500" y="2381"/>
                </a:lnTo>
                <a:lnTo>
                  <a:pt x="2176462" y="2381"/>
                </a:lnTo>
                <a:lnTo>
                  <a:pt x="2247900" y="50006"/>
                </a:lnTo>
                <a:lnTo>
                  <a:pt x="2333625" y="154781"/>
                </a:lnTo>
                <a:lnTo>
                  <a:pt x="2421731" y="207168"/>
                </a:lnTo>
                <a:lnTo>
                  <a:pt x="2512219" y="200025"/>
                </a:lnTo>
                <a:lnTo>
                  <a:pt x="2705100" y="85725"/>
                </a:lnTo>
                <a:lnTo>
                  <a:pt x="2771775" y="69056"/>
                </a:lnTo>
                <a:lnTo>
                  <a:pt x="2928937" y="97631"/>
                </a:lnTo>
                <a:lnTo>
                  <a:pt x="2931319" y="147637"/>
                </a:lnTo>
                <a:lnTo>
                  <a:pt x="2778919" y="109537"/>
                </a:lnTo>
                <a:lnTo>
                  <a:pt x="2662237" y="150018"/>
                </a:lnTo>
                <a:lnTo>
                  <a:pt x="2578894" y="204787"/>
                </a:lnTo>
                <a:lnTo>
                  <a:pt x="2483644" y="245268"/>
                </a:lnTo>
                <a:lnTo>
                  <a:pt x="2395537" y="233362"/>
                </a:lnTo>
                <a:lnTo>
                  <a:pt x="2328862" y="209550"/>
                </a:lnTo>
                <a:lnTo>
                  <a:pt x="2278856" y="157162"/>
                </a:lnTo>
                <a:lnTo>
                  <a:pt x="2228850" y="85725"/>
                </a:lnTo>
                <a:lnTo>
                  <a:pt x="2183606" y="42862"/>
                </a:lnTo>
                <a:lnTo>
                  <a:pt x="2135981" y="33337"/>
                </a:lnTo>
                <a:lnTo>
                  <a:pt x="2078831" y="57150"/>
                </a:lnTo>
                <a:lnTo>
                  <a:pt x="1450181" y="433387"/>
                </a:lnTo>
                <a:lnTo>
                  <a:pt x="1352550" y="445293"/>
                </a:lnTo>
                <a:lnTo>
                  <a:pt x="1264444" y="423862"/>
                </a:lnTo>
                <a:lnTo>
                  <a:pt x="800100" y="133350"/>
                </a:lnTo>
                <a:lnTo>
                  <a:pt x="762000" y="140493"/>
                </a:lnTo>
                <a:lnTo>
                  <a:pt x="545306" y="209550"/>
                </a:lnTo>
                <a:lnTo>
                  <a:pt x="226219" y="257175"/>
                </a:lnTo>
                <a:lnTo>
                  <a:pt x="130969" y="297656"/>
                </a:lnTo>
                <a:lnTo>
                  <a:pt x="61912" y="440531"/>
                </a:lnTo>
                <a:lnTo>
                  <a:pt x="0" y="423862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72B1E612-9B5D-B71C-0009-4F162398EECA}"/>
              </a:ext>
            </a:extLst>
          </p:cNvPr>
          <p:cNvSpPr/>
          <p:nvPr/>
        </p:nvSpPr>
        <p:spPr>
          <a:xfrm>
            <a:off x="4090047" y="1130523"/>
            <a:ext cx="787400" cy="781050"/>
          </a:xfrm>
          <a:custGeom>
            <a:avLst/>
            <a:gdLst>
              <a:gd name="connsiteX0" fmla="*/ 219075 w 787400"/>
              <a:gd name="connsiteY0" fmla="*/ 0 h 781050"/>
              <a:gd name="connsiteX1" fmla="*/ 0 w 787400"/>
              <a:gd name="connsiteY1" fmla="*/ 368300 h 781050"/>
              <a:gd name="connsiteX2" fmla="*/ 612775 w 787400"/>
              <a:gd name="connsiteY2" fmla="*/ 781050 h 781050"/>
              <a:gd name="connsiteX3" fmla="*/ 771525 w 787400"/>
              <a:gd name="connsiteY3" fmla="*/ 517525 h 781050"/>
              <a:gd name="connsiteX4" fmla="*/ 698500 w 787400"/>
              <a:gd name="connsiteY4" fmla="*/ 476250 h 781050"/>
              <a:gd name="connsiteX5" fmla="*/ 787400 w 787400"/>
              <a:gd name="connsiteY5" fmla="*/ 346075 h 781050"/>
              <a:gd name="connsiteX6" fmla="*/ 219075 w 787400"/>
              <a:gd name="connsiteY6" fmla="*/ 0 h 781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87400" h="781050">
                <a:moveTo>
                  <a:pt x="219075" y="0"/>
                </a:moveTo>
                <a:lnTo>
                  <a:pt x="0" y="368300"/>
                </a:lnTo>
                <a:lnTo>
                  <a:pt x="612775" y="781050"/>
                </a:lnTo>
                <a:lnTo>
                  <a:pt x="771525" y="517525"/>
                </a:lnTo>
                <a:lnTo>
                  <a:pt x="698500" y="476250"/>
                </a:lnTo>
                <a:lnTo>
                  <a:pt x="787400" y="346075"/>
                </a:lnTo>
                <a:lnTo>
                  <a:pt x="219075" y="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15CF744F-889D-D0DA-F5CF-65720EF867B9}"/>
              </a:ext>
            </a:extLst>
          </p:cNvPr>
          <p:cNvSpPr/>
          <p:nvPr/>
        </p:nvSpPr>
        <p:spPr>
          <a:xfrm>
            <a:off x="3741738" y="1174750"/>
            <a:ext cx="495300" cy="385763"/>
          </a:xfrm>
          <a:custGeom>
            <a:avLst/>
            <a:gdLst>
              <a:gd name="connsiteX0" fmla="*/ 0 w 495300"/>
              <a:gd name="connsiteY0" fmla="*/ 52388 h 385763"/>
              <a:gd name="connsiteX1" fmla="*/ 33337 w 495300"/>
              <a:gd name="connsiteY1" fmla="*/ 90488 h 385763"/>
              <a:gd name="connsiteX2" fmla="*/ 33337 w 495300"/>
              <a:gd name="connsiteY2" fmla="*/ 209550 h 385763"/>
              <a:gd name="connsiteX3" fmla="*/ 304800 w 495300"/>
              <a:gd name="connsiteY3" fmla="*/ 385763 h 385763"/>
              <a:gd name="connsiteX4" fmla="*/ 495300 w 495300"/>
              <a:gd name="connsiteY4" fmla="*/ 66675 h 385763"/>
              <a:gd name="connsiteX5" fmla="*/ 385762 w 495300"/>
              <a:gd name="connsiteY5" fmla="*/ 0 h 385763"/>
              <a:gd name="connsiteX6" fmla="*/ 342900 w 495300"/>
              <a:gd name="connsiteY6" fmla="*/ 33338 h 385763"/>
              <a:gd name="connsiteX7" fmla="*/ 314325 w 495300"/>
              <a:gd name="connsiteY7" fmla="*/ 14288 h 385763"/>
              <a:gd name="connsiteX8" fmla="*/ 0 w 495300"/>
              <a:gd name="connsiteY8" fmla="*/ 52388 h 385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95300" h="385763">
                <a:moveTo>
                  <a:pt x="0" y="52388"/>
                </a:moveTo>
                <a:lnTo>
                  <a:pt x="33337" y="90488"/>
                </a:lnTo>
                <a:lnTo>
                  <a:pt x="33337" y="209550"/>
                </a:lnTo>
                <a:lnTo>
                  <a:pt x="304800" y="385763"/>
                </a:lnTo>
                <a:lnTo>
                  <a:pt x="495300" y="66675"/>
                </a:lnTo>
                <a:lnTo>
                  <a:pt x="385762" y="0"/>
                </a:lnTo>
                <a:lnTo>
                  <a:pt x="342900" y="33338"/>
                </a:lnTo>
                <a:lnTo>
                  <a:pt x="314325" y="14288"/>
                </a:lnTo>
                <a:lnTo>
                  <a:pt x="0" y="5238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テキスト ボックス 30">
            <a:extLst>
              <a:ext uri="{FF2B5EF4-FFF2-40B4-BE49-F238E27FC236}">
                <a16:creationId xmlns:a16="http://schemas.microsoft.com/office/drawing/2014/main" id="{7E9FAD87-DEE3-56EF-7BD7-A7528347F55F}"/>
              </a:ext>
            </a:extLst>
          </p:cNvPr>
          <p:cNvSpPr txBox="1"/>
          <p:nvPr/>
        </p:nvSpPr>
        <p:spPr>
          <a:xfrm>
            <a:off x="4079118" y="1259744"/>
            <a:ext cx="787401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弓道場</a:t>
            </a:r>
            <a:endParaRPr kumimoji="1" lang="en-US" altLang="ja-JP" sz="7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アーチェリー場</a:t>
            </a:r>
            <a:endParaRPr kumimoji="1" lang="en-US" altLang="ja-JP" sz="7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33" name="テキスト ボックス 32">
            <a:extLst>
              <a:ext uri="{FF2B5EF4-FFF2-40B4-BE49-F238E27FC236}">
                <a16:creationId xmlns:a16="http://schemas.microsoft.com/office/drawing/2014/main" id="{0BACBA8D-BE22-2694-31FF-5E7945B30C2A}"/>
              </a:ext>
            </a:extLst>
          </p:cNvPr>
          <p:cNvSpPr txBox="1"/>
          <p:nvPr/>
        </p:nvSpPr>
        <p:spPr>
          <a:xfrm>
            <a:off x="3585348" y="1097964"/>
            <a:ext cx="80807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</a:t>
            </a:r>
            <a:endParaRPr kumimoji="1" lang="en-US" altLang="ja-JP" sz="7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通行不可</a:t>
            </a:r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69B87994-6D42-B8CA-EE5D-9F66919B6EC7}"/>
              </a:ext>
            </a:extLst>
          </p:cNvPr>
          <p:cNvSpPr/>
          <p:nvPr/>
        </p:nvSpPr>
        <p:spPr>
          <a:xfrm>
            <a:off x="7872413" y="1957388"/>
            <a:ext cx="885825" cy="781050"/>
          </a:xfrm>
          <a:custGeom>
            <a:avLst/>
            <a:gdLst>
              <a:gd name="connsiteX0" fmla="*/ 0 w 885825"/>
              <a:gd name="connsiteY0" fmla="*/ 619125 h 781050"/>
              <a:gd name="connsiteX1" fmla="*/ 104775 w 885825"/>
              <a:gd name="connsiteY1" fmla="*/ 385762 h 781050"/>
              <a:gd name="connsiteX2" fmla="*/ 214312 w 885825"/>
              <a:gd name="connsiteY2" fmla="*/ 123825 h 781050"/>
              <a:gd name="connsiteX3" fmla="*/ 280987 w 885825"/>
              <a:gd name="connsiteY3" fmla="*/ 28575 h 781050"/>
              <a:gd name="connsiteX4" fmla="*/ 328612 w 885825"/>
              <a:gd name="connsiteY4" fmla="*/ 4762 h 781050"/>
              <a:gd name="connsiteX5" fmla="*/ 390525 w 885825"/>
              <a:gd name="connsiteY5" fmla="*/ 0 h 781050"/>
              <a:gd name="connsiteX6" fmla="*/ 533400 w 885825"/>
              <a:gd name="connsiteY6" fmla="*/ 47625 h 781050"/>
              <a:gd name="connsiteX7" fmla="*/ 604837 w 885825"/>
              <a:gd name="connsiteY7" fmla="*/ 52387 h 781050"/>
              <a:gd name="connsiteX8" fmla="*/ 885825 w 885825"/>
              <a:gd name="connsiteY8" fmla="*/ 766762 h 781050"/>
              <a:gd name="connsiteX9" fmla="*/ 766762 w 885825"/>
              <a:gd name="connsiteY9" fmla="*/ 781050 h 781050"/>
              <a:gd name="connsiteX10" fmla="*/ 752475 w 885825"/>
              <a:gd name="connsiteY10" fmla="*/ 747712 h 781050"/>
              <a:gd name="connsiteX11" fmla="*/ 457200 w 885825"/>
              <a:gd name="connsiteY11" fmla="*/ 757237 h 781050"/>
              <a:gd name="connsiteX12" fmla="*/ 0 w 885825"/>
              <a:gd name="connsiteY12" fmla="*/ 619125 h 781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85825" h="781050">
                <a:moveTo>
                  <a:pt x="0" y="619125"/>
                </a:moveTo>
                <a:lnTo>
                  <a:pt x="104775" y="385762"/>
                </a:lnTo>
                <a:lnTo>
                  <a:pt x="214312" y="123825"/>
                </a:lnTo>
                <a:lnTo>
                  <a:pt x="280987" y="28575"/>
                </a:lnTo>
                <a:lnTo>
                  <a:pt x="328612" y="4762"/>
                </a:lnTo>
                <a:lnTo>
                  <a:pt x="390525" y="0"/>
                </a:lnTo>
                <a:lnTo>
                  <a:pt x="533400" y="47625"/>
                </a:lnTo>
                <a:lnTo>
                  <a:pt x="604837" y="52387"/>
                </a:lnTo>
                <a:lnTo>
                  <a:pt x="885825" y="766762"/>
                </a:lnTo>
                <a:lnTo>
                  <a:pt x="766762" y="781050"/>
                </a:lnTo>
                <a:lnTo>
                  <a:pt x="752475" y="747712"/>
                </a:lnTo>
                <a:lnTo>
                  <a:pt x="457200" y="757237"/>
                </a:lnTo>
                <a:lnTo>
                  <a:pt x="0" y="61912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7D797E70-B144-7A6C-CF80-36AEA784C8BE}"/>
              </a:ext>
            </a:extLst>
          </p:cNvPr>
          <p:cNvSpPr/>
          <p:nvPr/>
        </p:nvSpPr>
        <p:spPr>
          <a:xfrm>
            <a:off x="8591550" y="1624013"/>
            <a:ext cx="1114425" cy="900112"/>
          </a:xfrm>
          <a:custGeom>
            <a:avLst/>
            <a:gdLst>
              <a:gd name="connsiteX0" fmla="*/ 0 w 1114425"/>
              <a:gd name="connsiteY0" fmla="*/ 285750 h 900112"/>
              <a:gd name="connsiteX1" fmla="*/ 242888 w 1114425"/>
              <a:gd name="connsiteY1" fmla="*/ 900112 h 900112"/>
              <a:gd name="connsiteX2" fmla="*/ 438150 w 1114425"/>
              <a:gd name="connsiteY2" fmla="*/ 833437 h 900112"/>
              <a:gd name="connsiteX3" fmla="*/ 585788 w 1114425"/>
              <a:gd name="connsiteY3" fmla="*/ 747712 h 900112"/>
              <a:gd name="connsiteX4" fmla="*/ 766763 w 1114425"/>
              <a:gd name="connsiteY4" fmla="*/ 628650 h 900112"/>
              <a:gd name="connsiteX5" fmla="*/ 909638 w 1114425"/>
              <a:gd name="connsiteY5" fmla="*/ 495300 h 900112"/>
              <a:gd name="connsiteX6" fmla="*/ 1057275 w 1114425"/>
              <a:gd name="connsiteY6" fmla="*/ 328612 h 900112"/>
              <a:gd name="connsiteX7" fmla="*/ 1114425 w 1114425"/>
              <a:gd name="connsiteY7" fmla="*/ 185737 h 900112"/>
              <a:gd name="connsiteX8" fmla="*/ 928688 w 1114425"/>
              <a:gd name="connsiteY8" fmla="*/ 85725 h 900112"/>
              <a:gd name="connsiteX9" fmla="*/ 838200 w 1114425"/>
              <a:gd name="connsiteY9" fmla="*/ 66675 h 900112"/>
              <a:gd name="connsiteX10" fmla="*/ 738188 w 1114425"/>
              <a:gd name="connsiteY10" fmla="*/ 33337 h 900112"/>
              <a:gd name="connsiteX11" fmla="*/ 528638 w 1114425"/>
              <a:gd name="connsiteY11" fmla="*/ 0 h 900112"/>
              <a:gd name="connsiteX12" fmla="*/ 476250 w 1114425"/>
              <a:gd name="connsiteY12" fmla="*/ 4762 h 900112"/>
              <a:gd name="connsiteX13" fmla="*/ 309563 w 1114425"/>
              <a:gd name="connsiteY13" fmla="*/ 57150 h 900112"/>
              <a:gd name="connsiteX14" fmla="*/ 247650 w 1114425"/>
              <a:gd name="connsiteY14" fmla="*/ 76200 h 900112"/>
              <a:gd name="connsiteX15" fmla="*/ 119063 w 1114425"/>
              <a:gd name="connsiteY15" fmla="*/ 171450 h 900112"/>
              <a:gd name="connsiteX16" fmla="*/ 57150 w 1114425"/>
              <a:gd name="connsiteY16" fmla="*/ 242887 h 900112"/>
              <a:gd name="connsiteX17" fmla="*/ 0 w 1114425"/>
              <a:gd name="connsiteY17" fmla="*/ 285750 h 900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14425" h="900112">
                <a:moveTo>
                  <a:pt x="0" y="285750"/>
                </a:moveTo>
                <a:lnTo>
                  <a:pt x="242888" y="900112"/>
                </a:lnTo>
                <a:lnTo>
                  <a:pt x="438150" y="833437"/>
                </a:lnTo>
                <a:lnTo>
                  <a:pt x="585788" y="747712"/>
                </a:lnTo>
                <a:lnTo>
                  <a:pt x="766763" y="628650"/>
                </a:lnTo>
                <a:lnTo>
                  <a:pt x="909638" y="495300"/>
                </a:lnTo>
                <a:lnTo>
                  <a:pt x="1057275" y="328612"/>
                </a:lnTo>
                <a:lnTo>
                  <a:pt x="1114425" y="185737"/>
                </a:lnTo>
                <a:lnTo>
                  <a:pt x="928688" y="85725"/>
                </a:lnTo>
                <a:lnTo>
                  <a:pt x="838200" y="66675"/>
                </a:lnTo>
                <a:lnTo>
                  <a:pt x="738188" y="33337"/>
                </a:lnTo>
                <a:lnTo>
                  <a:pt x="528638" y="0"/>
                </a:lnTo>
                <a:lnTo>
                  <a:pt x="476250" y="4762"/>
                </a:lnTo>
                <a:lnTo>
                  <a:pt x="309563" y="57150"/>
                </a:lnTo>
                <a:lnTo>
                  <a:pt x="247650" y="76200"/>
                </a:lnTo>
                <a:lnTo>
                  <a:pt x="119063" y="171450"/>
                </a:lnTo>
                <a:lnTo>
                  <a:pt x="57150" y="242887"/>
                </a:lnTo>
                <a:lnTo>
                  <a:pt x="0" y="2857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681C8D30-7D8D-4D2F-C506-5E8069EAC381}"/>
              </a:ext>
            </a:extLst>
          </p:cNvPr>
          <p:cNvSpPr/>
          <p:nvPr/>
        </p:nvSpPr>
        <p:spPr>
          <a:xfrm>
            <a:off x="7653338" y="1571625"/>
            <a:ext cx="2205037" cy="1085850"/>
          </a:xfrm>
          <a:custGeom>
            <a:avLst/>
            <a:gdLst>
              <a:gd name="connsiteX0" fmla="*/ 0 w 2205037"/>
              <a:gd name="connsiteY0" fmla="*/ 1071563 h 1085850"/>
              <a:gd name="connsiteX1" fmla="*/ 71437 w 2205037"/>
              <a:gd name="connsiteY1" fmla="*/ 1085850 h 1085850"/>
              <a:gd name="connsiteX2" fmla="*/ 280987 w 2205037"/>
              <a:gd name="connsiteY2" fmla="*/ 766763 h 1085850"/>
              <a:gd name="connsiteX3" fmla="*/ 280987 w 2205037"/>
              <a:gd name="connsiteY3" fmla="*/ 766763 h 1085850"/>
              <a:gd name="connsiteX4" fmla="*/ 442912 w 2205037"/>
              <a:gd name="connsiteY4" fmla="*/ 400050 h 1085850"/>
              <a:gd name="connsiteX5" fmla="*/ 528637 w 2205037"/>
              <a:gd name="connsiteY5" fmla="*/ 319088 h 1085850"/>
              <a:gd name="connsiteX6" fmla="*/ 600075 w 2205037"/>
              <a:gd name="connsiteY6" fmla="*/ 290513 h 1085850"/>
              <a:gd name="connsiteX7" fmla="*/ 719137 w 2205037"/>
              <a:gd name="connsiteY7" fmla="*/ 300038 h 1085850"/>
              <a:gd name="connsiteX8" fmla="*/ 833437 w 2205037"/>
              <a:gd name="connsiteY8" fmla="*/ 314325 h 1085850"/>
              <a:gd name="connsiteX9" fmla="*/ 914400 w 2205037"/>
              <a:gd name="connsiteY9" fmla="*/ 276225 h 1085850"/>
              <a:gd name="connsiteX10" fmla="*/ 1081087 w 2205037"/>
              <a:gd name="connsiteY10" fmla="*/ 152400 h 1085850"/>
              <a:gd name="connsiteX11" fmla="*/ 1423987 w 2205037"/>
              <a:gd name="connsiteY11" fmla="*/ 33338 h 1085850"/>
              <a:gd name="connsiteX12" fmla="*/ 1838325 w 2205037"/>
              <a:gd name="connsiteY12" fmla="*/ 80963 h 1085850"/>
              <a:gd name="connsiteX13" fmla="*/ 2176462 w 2205037"/>
              <a:gd name="connsiteY13" fmla="*/ 204788 h 1085850"/>
              <a:gd name="connsiteX14" fmla="*/ 2205037 w 2205037"/>
              <a:gd name="connsiteY14" fmla="*/ 104775 h 1085850"/>
              <a:gd name="connsiteX15" fmla="*/ 2147887 w 2205037"/>
              <a:gd name="connsiteY15" fmla="*/ 128588 h 1085850"/>
              <a:gd name="connsiteX16" fmla="*/ 1828800 w 2205037"/>
              <a:gd name="connsiteY16" fmla="*/ 28575 h 1085850"/>
              <a:gd name="connsiteX17" fmla="*/ 1409700 w 2205037"/>
              <a:gd name="connsiteY17" fmla="*/ 0 h 1085850"/>
              <a:gd name="connsiteX18" fmla="*/ 1004887 w 2205037"/>
              <a:gd name="connsiteY18" fmla="*/ 147638 h 1085850"/>
              <a:gd name="connsiteX19" fmla="*/ 876300 w 2205037"/>
              <a:gd name="connsiteY19" fmla="*/ 223838 h 1085850"/>
              <a:gd name="connsiteX20" fmla="*/ 828675 w 2205037"/>
              <a:gd name="connsiteY20" fmla="*/ 257175 h 1085850"/>
              <a:gd name="connsiteX21" fmla="*/ 609600 w 2205037"/>
              <a:gd name="connsiteY21" fmla="*/ 238125 h 1085850"/>
              <a:gd name="connsiteX22" fmla="*/ 514350 w 2205037"/>
              <a:gd name="connsiteY22" fmla="*/ 266700 h 1085850"/>
              <a:gd name="connsiteX23" fmla="*/ 438150 w 2205037"/>
              <a:gd name="connsiteY23" fmla="*/ 309563 h 1085850"/>
              <a:gd name="connsiteX24" fmla="*/ 395287 w 2205037"/>
              <a:gd name="connsiteY24" fmla="*/ 381000 h 1085850"/>
              <a:gd name="connsiteX25" fmla="*/ 338137 w 2205037"/>
              <a:gd name="connsiteY25" fmla="*/ 514350 h 1085850"/>
              <a:gd name="connsiteX26" fmla="*/ 223837 w 2205037"/>
              <a:gd name="connsiteY26" fmla="*/ 757238 h 1085850"/>
              <a:gd name="connsiteX27" fmla="*/ 0 w 2205037"/>
              <a:gd name="connsiteY27" fmla="*/ 1071563 h 1085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205037" h="1085850">
                <a:moveTo>
                  <a:pt x="0" y="1071563"/>
                </a:moveTo>
                <a:lnTo>
                  <a:pt x="71437" y="1085850"/>
                </a:lnTo>
                <a:lnTo>
                  <a:pt x="280987" y="766763"/>
                </a:lnTo>
                <a:lnTo>
                  <a:pt x="280987" y="766763"/>
                </a:lnTo>
                <a:lnTo>
                  <a:pt x="442912" y="400050"/>
                </a:lnTo>
                <a:lnTo>
                  <a:pt x="528637" y="319088"/>
                </a:lnTo>
                <a:lnTo>
                  <a:pt x="600075" y="290513"/>
                </a:lnTo>
                <a:lnTo>
                  <a:pt x="719137" y="300038"/>
                </a:lnTo>
                <a:lnTo>
                  <a:pt x="833437" y="314325"/>
                </a:lnTo>
                <a:lnTo>
                  <a:pt x="914400" y="276225"/>
                </a:lnTo>
                <a:lnTo>
                  <a:pt x="1081087" y="152400"/>
                </a:lnTo>
                <a:lnTo>
                  <a:pt x="1423987" y="33338"/>
                </a:lnTo>
                <a:lnTo>
                  <a:pt x="1838325" y="80963"/>
                </a:lnTo>
                <a:lnTo>
                  <a:pt x="2176462" y="204788"/>
                </a:lnTo>
                <a:lnTo>
                  <a:pt x="2205037" y="104775"/>
                </a:lnTo>
                <a:lnTo>
                  <a:pt x="2147887" y="128588"/>
                </a:lnTo>
                <a:lnTo>
                  <a:pt x="1828800" y="28575"/>
                </a:lnTo>
                <a:lnTo>
                  <a:pt x="1409700" y="0"/>
                </a:lnTo>
                <a:lnTo>
                  <a:pt x="1004887" y="147638"/>
                </a:lnTo>
                <a:lnTo>
                  <a:pt x="876300" y="223838"/>
                </a:lnTo>
                <a:lnTo>
                  <a:pt x="828675" y="257175"/>
                </a:lnTo>
                <a:lnTo>
                  <a:pt x="609600" y="238125"/>
                </a:lnTo>
                <a:lnTo>
                  <a:pt x="514350" y="266700"/>
                </a:lnTo>
                <a:lnTo>
                  <a:pt x="438150" y="309563"/>
                </a:lnTo>
                <a:lnTo>
                  <a:pt x="395287" y="381000"/>
                </a:lnTo>
                <a:lnTo>
                  <a:pt x="338137" y="514350"/>
                </a:lnTo>
                <a:lnTo>
                  <a:pt x="223837" y="757238"/>
                </a:lnTo>
                <a:lnTo>
                  <a:pt x="0" y="1071563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26CF8553-435A-3B65-B09D-DFF6137008ED}"/>
              </a:ext>
            </a:extLst>
          </p:cNvPr>
          <p:cNvSpPr txBox="1"/>
          <p:nvPr/>
        </p:nvSpPr>
        <p:spPr>
          <a:xfrm>
            <a:off x="8004996" y="2274078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482DC09A-C56F-9FA8-3494-0CC3EFDBA08A}"/>
              </a:ext>
            </a:extLst>
          </p:cNvPr>
          <p:cNvSpPr txBox="1"/>
          <p:nvPr/>
        </p:nvSpPr>
        <p:spPr>
          <a:xfrm>
            <a:off x="8852029" y="1871054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D42F934C-7EEA-1B05-0F4E-B4C10AFB56E9}"/>
              </a:ext>
            </a:extLst>
          </p:cNvPr>
          <p:cNvSpPr txBox="1"/>
          <p:nvPr/>
        </p:nvSpPr>
        <p:spPr>
          <a:xfrm>
            <a:off x="5031080" y="3052984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68" name="テキスト ボックス 67">
            <a:extLst>
              <a:ext uri="{FF2B5EF4-FFF2-40B4-BE49-F238E27FC236}">
                <a16:creationId xmlns:a16="http://schemas.microsoft.com/office/drawing/2014/main" id="{36F8199D-ABC7-E365-2739-ED6A7549C470}"/>
              </a:ext>
            </a:extLst>
          </p:cNvPr>
          <p:cNvSpPr txBox="1"/>
          <p:nvPr/>
        </p:nvSpPr>
        <p:spPr>
          <a:xfrm>
            <a:off x="6210947" y="3120615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grpSp>
        <p:nvGrpSpPr>
          <p:cNvPr id="92" name="グループ化 91">
            <a:extLst>
              <a:ext uri="{FF2B5EF4-FFF2-40B4-BE49-F238E27FC236}">
                <a16:creationId xmlns:a16="http://schemas.microsoft.com/office/drawing/2014/main" id="{1032D0C9-787F-3893-F6D7-E983A24722B1}"/>
              </a:ext>
            </a:extLst>
          </p:cNvPr>
          <p:cNvGrpSpPr/>
          <p:nvPr/>
        </p:nvGrpSpPr>
        <p:grpSpPr>
          <a:xfrm>
            <a:off x="9705975" y="1661255"/>
            <a:ext cx="120097" cy="120097"/>
            <a:chOff x="5657850" y="2714625"/>
            <a:chExt cx="438150" cy="438150"/>
          </a:xfrm>
        </p:grpSpPr>
        <p:sp>
          <p:nvSpPr>
            <p:cNvPr id="94" name="楕円 93">
              <a:extLst>
                <a:ext uri="{FF2B5EF4-FFF2-40B4-BE49-F238E27FC236}">
                  <a16:creationId xmlns:a16="http://schemas.microsoft.com/office/drawing/2014/main" id="{F4188629-7BB3-7C95-A2F2-E6C7A4FC0FDC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AC0991D1-0D33-7B98-3EAC-BA04F8AF889E}"/>
                </a:ext>
              </a:extLst>
            </p:cNvPr>
            <p:cNvCxnSpPr>
              <a:stCxn id="94" idx="1"/>
              <a:endCxn id="94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CED9E785-2D44-DA65-FA33-0D497C8D6C87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6" name="テキスト ボックス 105">
            <a:extLst>
              <a:ext uri="{FF2B5EF4-FFF2-40B4-BE49-F238E27FC236}">
                <a16:creationId xmlns:a16="http://schemas.microsoft.com/office/drawing/2014/main" id="{B0A3426D-C821-8E53-51B2-217DE61D775D}"/>
              </a:ext>
            </a:extLst>
          </p:cNvPr>
          <p:cNvSpPr txBox="1"/>
          <p:nvPr/>
        </p:nvSpPr>
        <p:spPr>
          <a:xfrm>
            <a:off x="6939043" y="4975690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08" name="テキスト ボックス 107">
            <a:extLst>
              <a:ext uri="{FF2B5EF4-FFF2-40B4-BE49-F238E27FC236}">
                <a16:creationId xmlns:a16="http://schemas.microsoft.com/office/drawing/2014/main" id="{28547A44-7384-5078-8F24-E42444D3A395}"/>
              </a:ext>
            </a:extLst>
          </p:cNvPr>
          <p:cNvSpPr txBox="1"/>
          <p:nvPr/>
        </p:nvSpPr>
        <p:spPr>
          <a:xfrm>
            <a:off x="6793838" y="5493913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10" name="フリーフォーム: 図形 109">
            <a:extLst>
              <a:ext uri="{FF2B5EF4-FFF2-40B4-BE49-F238E27FC236}">
                <a16:creationId xmlns:a16="http://schemas.microsoft.com/office/drawing/2014/main" id="{4D444D74-7401-D0C0-070A-8DDDEC6BC785}"/>
              </a:ext>
            </a:extLst>
          </p:cNvPr>
          <p:cNvSpPr/>
          <p:nvPr/>
        </p:nvSpPr>
        <p:spPr>
          <a:xfrm>
            <a:off x="9034464" y="2538413"/>
            <a:ext cx="538162" cy="809625"/>
          </a:xfrm>
          <a:custGeom>
            <a:avLst/>
            <a:gdLst>
              <a:gd name="connsiteX0" fmla="*/ 333375 w 566737"/>
              <a:gd name="connsiteY0" fmla="*/ 33337 h 809625"/>
              <a:gd name="connsiteX1" fmla="*/ 404812 w 566737"/>
              <a:gd name="connsiteY1" fmla="*/ 133350 h 809625"/>
              <a:gd name="connsiteX2" fmla="*/ 419100 w 566737"/>
              <a:gd name="connsiteY2" fmla="*/ 204787 h 809625"/>
              <a:gd name="connsiteX3" fmla="*/ 514350 w 566737"/>
              <a:gd name="connsiteY3" fmla="*/ 614362 h 809625"/>
              <a:gd name="connsiteX4" fmla="*/ 514350 w 566737"/>
              <a:gd name="connsiteY4" fmla="*/ 614362 h 809625"/>
              <a:gd name="connsiteX5" fmla="*/ 385762 w 566737"/>
              <a:gd name="connsiteY5" fmla="*/ 290512 h 809625"/>
              <a:gd name="connsiteX6" fmla="*/ 347662 w 566737"/>
              <a:gd name="connsiteY6" fmla="*/ 309562 h 809625"/>
              <a:gd name="connsiteX7" fmla="*/ 347662 w 566737"/>
              <a:gd name="connsiteY7" fmla="*/ 276225 h 809625"/>
              <a:gd name="connsiteX8" fmla="*/ 23812 w 566737"/>
              <a:gd name="connsiteY8" fmla="*/ 366712 h 809625"/>
              <a:gd name="connsiteX9" fmla="*/ 42862 w 566737"/>
              <a:gd name="connsiteY9" fmla="*/ 419100 h 809625"/>
              <a:gd name="connsiteX10" fmla="*/ 0 w 566737"/>
              <a:gd name="connsiteY10" fmla="*/ 433387 h 809625"/>
              <a:gd name="connsiteX11" fmla="*/ 90487 w 566737"/>
              <a:gd name="connsiteY11" fmla="*/ 700087 h 809625"/>
              <a:gd name="connsiteX12" fmla="*/ 133350 w 566737"/>
              <a:gd name="connsiteY12" fmla="*/ 690562 h 809625"/>
              <a:gd name="connsiteX13" fmla="*/ 171450 w 566737"/>
              <a:gd name="connsiteY13" fmla="*/ 804862 h 809625"/>
              <a:gd name="connsiteX14" fmla="*/ 214312 w 566737"/>
              <a:gd name="connsiteY14" fmla="*/ 809625 h 809625"/>
              <a:gd name="connsiteX15" fmla="*/ 404812 w 566737"/>
              <a:gd name="connsiteY15" fmla="*/ 742950 h 809625"/>
              <a:gd name="connsiteX16" fmla="*/ 481012 w 566737"/>
              <a:gd name="connsiteY16" fmla="*/ 733425 h 809625"/>
              <a:gd name="connsiteX17" fmla="*/ 481012 w 566737"/>
              <a:gd name="connsiteY17" fmla="*/ 733425 h 809625"/>
              <a:gd name="connsiteX18" fmla="*/ 538162 w 566737"/>
              <a:gd name="connsiteY18" fmla="*/ 723900 h 809625"/>
              <a:gd name="connsiteX19" fmla="*/ 561975 w 566737"/>
              <a:gd name="connsiteY19" fmla="*/ 647700 h 809625"/>
              <a:gd name="connsiteX20" fmla="*/ 566737 w 566737"/>
              <a:gd name="connsiteY20" fmla="*/ 590550 h 809625"/>
              <a:gd name="connsiteX21" fmla="*/ 481012 w 566737"/>
              <a:gd name="connsiteY21" fmla="*/ 176212 h 809625"/>
              <a:gd name="connsiteX22" fmla="*/ 452437 w 566737"/>
              <a:gd name="connsiteY22" fmla="*/ 123825 h 809625"/>
              <a:gd name="connsiteX23" fmla="*/ 381000 w 566737"/>
              <a:gd name="connsiteY23" fmla="*/ 0 h 809625"/>
              <a:gd name="connsiteX24" fmla="*/ 333375 w 566737"/>
              <a:gd name="connsite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514350 w 566737"/>
              <a:gd name="csY4" fmla="*/ 614362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76225 h 809625"/>
              <a:gd name="csX8" fmla="*/ 23812 w 566737"/>
              <a:gd name="csY8" fmla="*/ 366712 h 809625"/>
              <a:gd name="csX9" fmla="*/ 42862 w 566737"/>
              <a:gd name="csY9" fmla="*/ 419100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509588 w 566737"/>
              <a:gd name="csY4" fmla="*/ 642937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76225 h 809625"/>
              <a:gd name="csX8" fmla="*/ 23812 w 566737"/>
              <a:gd name="csY8" fmla="*/ 366712 h 809625"/>
              <a:gd name="csX9" fmla="*/ 42862 w 566737"/>
              <a:gd name="csY9" fmla="*/ 419100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495301 w 566737"/>
              <a:gd name="csY4" fmla="*/ 650081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76225 h 809625"/>
              <a:gd name="csX8" fmla="*/ 23812 w 566737"/>
              <a:gd name="csY8" fmla="*/ 366712 h 809625"/>
              <a:gd name="csX9" fmla="*/ 42862 w 566737"/>
              <a:gd name="csY9" fmla="*/ 419100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495301 w 566737"/>
              <a:gd name="csY4" fmla="*/ 650081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76225 h 809625"/>
              <a:gd name="csX8" fmla="*/ 57150 w 566737"/>
              <a:gd name="csY8" fmla="*/ 364330 h 809625"/>
              <a:gd name="csX9" fmla="*/ 42862 w 566737"/>
              <a:gd name="csY9" fmla="*/ 419100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495301 w 566737"/>
              <a:gd name="csY4" fmla="*/ 650081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88131 h 809625"/>
              <a:gd name="csX8" fmla="*/ 57150 w 566737"/>
              <a:gd name="csY8" fmla="*/ 364330 h 809625"/>
              <a:gd name="csX9" fmla="*/ 42862 w 566737"/>
              <a:gd name="csY9" fmla="*/ 419100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495301 w 566737"/>
              <a:gd name="csY4" fmla="*/ 650081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88131 h 809625"/>
              <a:gd name="csX8" fmla="*/ 57150 w 566737"/>
              <a:gd name="csY8" fmla="*/ 364330 h 809625"/>
              <a:gd name="csX9" fmla="*/ 66675 w 566737"/>
              <a:gd name="csY9" fmla="*/ 409575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11944 w 545306"/>
              <a:gd name="csY0" fmla="*/ 33337 h 809625"/>
              <a:gd name="csX1" fmla="*/ 383381 w 545306"/>
              <a:gd name="csY1" fmla="*/ 133350 h 809625"/>
              <a:gd name="csX2" fmla="*/ 397669 w 545306"/>
              <a:gd name="csY2" fmla="*/ 204787 h 809625"/>
              <a:gd name="csX3" fmla="*/ 492919 w 545306"/>
              <a:gd name="csY3" fmla="*/ 614362 h 809625"/>
              <a:gd name="csX4" fmla="*/ 473870 w 545306"/>
              <a:gd name="csY4" fmla="*/ 650081 h 809625"/>
              <a:gd name="csX5" fmla="*/ 364331 w 545306"/>
              <a:gd name="csY5" fmla="*/ 290512 h 809625"/>
              <a:gd name="csX6" fmla="*/ 333375 w 545306"/>
              <a:gd name="csY6" fmla="*/ 300037 h 809625"/>
              <a:gd name="csX7" fmla="*/ 326231 w 545306"/>
              <a:gd name="csY7" fmla="*/ 288131 h 809625"/>
              <a:gd name="csX8" fmla="*/ 35719 w 545306"/>
              <a:gd name="csY8" fmla="*/ 364330 h 809625"/>
              <a:gd name="csX9" fmla="*/ 45244 w 545306"/>
              <a:gd name="csY9" fmla="*/ 409575 h 809625"/>
              <a:gd name="csX10" fmla="*/ 0 w 545306"/>
              <a:gd name="csY10" fmla="*/ 433387 h 809625"/>
              <a:gd name="csX11" fmla="*/ 69056 w 545306"/>
              <a:gd name="csY11" fmla="*/ 700087 h 809625"/>
              <a:gd name="csX12" fmla="*/ 111919 w 545306"/>
              <a:gd name="csY12" fmla="*/ 690562 h 809625"/>
              <a:gd name="csX13" fmla="*/ 150019 w 545306"/>
              <a:gd name="csY13" fmla="*/ 804862 h 809625"/>
              <a:gd name="csX14" fmla="*/ 192881 w 545306"/>
              <a:gd name="csY14" fmla="*/ 809625 h 809625"/>
              <a:gd name="csX15" fmla="*/ 383381 w 545306"/>
              <a:gd name="csY15" fmla="*/ 742950 h 809625"/>
              <a:gd name="csX16" fmla="*/ 459581 w 545306"/>
              <a:gd name="csY16" fmla="*/ 733425 h 809625"/>
              <a:gd name="csX17" fmla="*/ 459581 w 545306"/>
              <a:gd name="csY17" fmla="*/ 733425 h 809625"/>
              <a:gd name="csX18" fmla="*/ 516731 w 545306"/>
              <a:gd name="csY18" fmla="*/ 723900 h 809625"/>
              <a:gd name="csX19" fmla="*/ 540544 w 545306"/>
              <a:gd name="csY19" fmla="*/ 647700 h 809625"/>
              <a:gd name="csX20" fmla="*/ 545306 w 545306"/>
              <a:gd name="csY20" fmla="*/ 590550 h 809625"/>
              <a:gd name="csX21" fmla="*/ 459581 w 545306"/>
              <a:gd name="csY21" fmla="*/ 176212 h 809625"/>
              <a:gd name="csX22" fmla="*/ 431006 w 545306"/>
              <a:gd name="csY22" fmla="*/ 123825 h 809625"/>
              <a:gd name="csX23" fmla="*/ 359569 w 545306"/>
              <a:gd name="csY23" fmla="*/ 0 h 809625"/>
              <a:gd name="csX24" fmla="*/ 311944 w 545306"/>
              <a:gd name="csY24" fmla="*/ 33337 h 809625"/>
              <a:gd name="csX0" fmla="*/ 311944 w 545306"/>
              <a:gd name="csY0" fmla="*/ 33337 h 809625"/>
              <a:gd name="csX1" fmla="*/ 383381 w 545306"/>
              <a:gd name="csY1" fmla="*/ 133350 h 809625"/>
              <a:gd name="csX2" fmla="*/ 397669 w 545306"/>
              <a:gd name="csY2" fmla="*/ 204787 h 809625"/>
              <a:gd name="csX3" fmla="*/ 492919 w 545306"/>
              <a:gd name="csY3" fmla="*/ 614362 h 809625"/>
              <a:gd name="csX4" fmla="*/ 473870 w 545306"/>
              <a:gd name="csY4" fmla="*/ 650081 h 809625"/>
              <a:gd name="csX5" fmla="*/ 364331 w 545306"/>
              <a:gd name="csY5" fmla="*/ 290512 h 809625"/>
              <a:gd name="csX6" fmla="*/ 333375 w 545306"/>
              <a:gd name="csY6" fmla="*/ 300037 h 809625"/>
              <a:gd name="csX7" fmla="*/ 326231 w 545306"/>
              <a:gd name="csY7" fmla="*/ 288131 h 809625"/>
              <a:gd name="csX8" fmla="*/ 35719 w 545306"/>
              <a:gd name="csY8" fmla="*/ 364330 h 809625"/>
              <a:gd name="csX9" fmla="*/ 45244 w 545306"/>
              <a:gd name="csY9" fmla="*/ 409575 h 809625"/>
              <a:gd name="csX10" fmla="*/ 0 w 545306"/>
              <a:gd name="csY10" fmla="*/ 433387 h 809625"/>
              <a:gd name="csX11" fmla="*/ 85725 w 545306"/>
              <a:gd name="csY11" fmla="*/ 697705 h 809625"/>
              <a:gd name="csX12" fmla="*/ 111919 w 545306"/>
              <a:gd name="csY12" fmla="*/ 690562 h 809625"/>
              <a:gd name="csX13" fmla="*/ 150019 w 545306"/>
              <a:gd name="csY13" fmla="*/ 804862 h 809625"/>
              <a:gd name="csX14" fmla="*/ 192881 w 545306"/>
              <a:gd name="csY14" fmla="*/ 809625 h 809625"/>
              <a:gd name="csX15" fmla="*/ 383381 w 545306"/>
              <a:gd name="csY15" fmla="*/ 742950 h 809625"/>
              <a:gd name="csX16" fmla="*/ 459581 w 545306"/>
              <a:gd name="csY16" fmla="*/ 733425 h 809625"/>
              <a:gd name="csX17" fmla="*/ 459581 w 545306"/>
              <a:gd name="csY17" fmla="*/ 733425 h 809625"/>
              <a:gd name="csX18" fmla="*/ 516731 w 545306"/>
              <a:gd name="csY18" fmla="*/ 723900 h 809625"/>
              <a:gd name="csX19" fmla="*/ 540544 w 545306"/>
              <a:gd name="csY19" fmla="*/ 647700 h 809625"/>
              <a:gd name="csX20" fmla="*/ 545306 w 545306"/>
              <a:gd name="csY20" fmla="*/ 590550 h 809625"/>
              <a:gd name="csX21" fmla="*/ 459581 w 545306"/>
              <a:gd name="csY21" fmla="*/ 176212 h 809625"/>
              <a:gd name="csX22" fmla="*/ 431006 w 545306"/>
              <a:gd name="csY22" fmla="*/ 123825 h 809625"/>
              <a:gd name="csX23" fmla="*/ 359569 w 545306"/>
              <a:gd name="csY23" fmla="*/ 0 h 809625"/>
              <a:gd name="csX24" fmla="*/ 311944 w 545306"/>
              <a:gd name="csY24" fmla="*/ 33337 h 809625"/>
              <a:gd name="csX0" fmla="*/ 304800 w 538162"/>
              <a:gd name="csY0" fmla="*/ 33337 h 809625"/>
              <a:gd name="csX1" fmla="*/ 376237 w 538162"/>
              <a:gd name="csY1" fmla="*/ 133350 h 809625"/>
              <a:gd name="csX2" fmla="*/ 390525 w 538162"/>
              <a:gd name="csY2" fmla="*/ 204787 h 809625"/>
              <a:gd name="csX3" fmla="*/ 485775 w 538162"/>
              <a:gd name="csY3" fmla="*/ 614362 h 809625"/>
              <a:gd name="csX4" fmla="*/ 466726 w 538162"/>
              <a:gd name="csY4" fmla="*/ 650081 h 809625"/>
              <a:gd name="csX5" fmla="*/ 357187 w 538162"/>
              <a:gd name="csY5" fmla="*/ 290512 h 809625"/>
              <a:gd name="csX6" fmla="*/ 326231 w 538162"/>
              <a:gd name="csY6" fmla="*/ 300037 h 809625"/>
              <a:gd name="csX7" fmla="*/ 319087 w 538162"/>
              <a:gd name="csY7" fmla="*/ 288131 h 809625"/>
              <a:gd name="csX8" fmla="*/ 28575 w 538162"/>
              <a:gd name="csY8" fmla="*/ 364330 h 809625"/>
              <a:gd name="csX9" fmla="*/ 38100 w 538162"/>
              <a:gd name="csY9" fmla="*/ 409575 h 809625"/>
              <a:gd name="csX10" fmla="*/ 0 w 538162"/>
              <a:gd name="csY10" fmla="*/ 426243 h 809625"/>
              <a:gd name="csX11" fmla="*/ 78581 w 538162"/>
              <a:gd name="csY11" fmla="*/ 697705 h 809625"/>
              <a:gd name="csX12" fmla="*/ 104775 w 538162"/>
              <a:gd name="csY12" fmla="*/ 690562 h 809625"/>
              <a:gd name="csX13" fmla="*/ 142875 w 538162"/>
              <a:gd name="csY13" fmla="*/ 804862 h 809625"/>
              <a:gd name="csX14" fmla="*/ 185737 w 538162"/>
              <a:gd name="csY14" fmla="*/ 809625 h 809625"/>
              <a:gd name="csX15" fmla="*/ 376237 w 538162"/>
              <a:gd name="csY15" fmla="*/ 742950 h 809625"/>
              <a:gd name="csX16" fmla="*/ 452437 w 538162"/>
              <a:gd name="csY16" fmla="*/ 733425 h 809625"/>
              <a:gd name="csX17" fmla="*/ 452437 w 538162"/>
              <a:gd name="csY17" fmla="*/ 733425 h 809625"/>
              <a:gd name="csX18" fmla="*/ 509587 w 538162"/>
              <a:gd name="csY18" fmla="*/ 723900 h 809625"/>
              <a:gd name="csX19" fmla="*/ 533400 w 538162"/>
              <a:gd name="csY19" fmla="*/ 647700 h 809625"/>
              <a:gd name="csX20" fmla="*/ 538162 w 538162"/>
              <a:gd name="csY20" fmla="*/ 590550 h 809625"/>
              <a:gd name="csX21" fmla="*/ 452437 w 538162"/>
              <a:gd name="csY21" fmla="*/ 176212 h 809625"/>
              <a:gd name="csX22" fmla="*/ 423862 w 538162"/>
              <a:gd name="csY22" fmla="*/ 123825 h 809625"/>
              <a:gd name="csX23" fmla="*/ 352425 w 538162"/>
              <a:gd name="csY23" fmla="*/ 0 h 809625"/>
              <a:gd name="csX24" fmla="*/ 304800 w 538162"/>
              <a:gd name="csY24" fmla="*/ 33337 h 809625"/>
              <a:gd name="csX0" fmla="*/ 304800 w 538162"/>
              <a:gd name="csY0" fmla="*/ 33337 h 809625"/>
              <a:gd name="csX1" fmla="*/ 376237 w 538162"/>
              <a:gd name="csY1" fmla="*/ 133350 h 809625"/>
              <a:gd name="csX2" fmla="*/ 390525 w 538162"/>
              <a:gd name="csY2" fmla="*/ 204787 h 809625"/>
              <a:gd name="csX3" fmla="*/ 485775 w 538162"/>
              <a:gd name="csY3" fmla="*/ 614362 h 809625"/>
              <a:gd name="csX4" fmla="*/ 466726 w 538162"/>
              <a:gd name="csY4" fmla="*/ 650081 h 809625"/>
              <a:gd name="csX5" fmla="*/ 357187 w 538162"/>
              <a:gd name="csY5" fmla="*/ 290512 h 809625"/>
              <a:gd name="csX6" fmla="*/ 326231 w 538162"/>
              <a:gd name="csY6" fmla="*/ 300037 h 809625"/>
              <a:gd name="csX7" fmla="*/ 319087 w 538162"/>
              <a:gd name="csY7" fmla="*/ 288131 h 809625"/>
              <a:gd name="csX8" fmla="*/ 28575 w 538162"/>
              <a:gd name="csY8" fmla="*/ 364330 h 809625"/>
              <a:gd name="csX9" fmla="*/ 38100 w 538162"/>
              <a:gd name="csY9" fmla="*/ 409575 h 809625"/>
              <a:gd name="csX10" fmla="*/ 0 w 538162"/>
              <a:gd name="csY10" fmla="*/ 426243 h 809625"/>
              <a:gd name="csX11" fmla="*/ 78581 w 538162"/>
              <a:gd name="csY11" fmla="*/ 697705 h 809625"/>
              <a:gd name="csX12" fmla="*/ 104775 w 538162"/>
              <a:gd name="csY12" fmla="*/ 690562 h 809625"/>
              <a:gd name="csX13" fmla="*/ 147638 w 538162"/>
              <a:gd name="csY13" fmla="*/ 792956 h 809625"/>
              <a:gd name="csX14" fmla="*/ 185737 w 538162"/>
              <a:gd name="csY14" fmla="*/ 809625 h 809625"/>
              <a:gd name="csX15" fmla="*/ 376237 w 538162"/>
              <a:gd name="csY15" fmla="*/ 742950 h 809625"/>
              <a:gd name="csX16" fmla="*/ 452437 w 538162"/>
              <a:gd name="csY16" fmla="*/ 733425 h 809625"/>
              <a:gd name="csX17" fmla="*/ 452437 w 538162"/>
              <a:gd name="csY17" fmla="*/ 733425 h 809625"/>
              <a:gd name="csX18" fmla="*/ 509587 w 538162"/>
              <a:gd name="csY18" fmla="*/ 723900 h 809625"/>
              <a:gd name="csX19" fmla="*/ 533400 w 538162"/>
              <a:gd name="csY19" fmla="*/ 647700 h 809625"/>
              <a:gd name="csX20" fmla="*/ 538162 w 538162"/>
              <a:gd name="csY20" fmla="*/ 590550 h 809625"/>
              <a:gd name="csX21" fmla="*/ 452437 w 538162"/>
              <a:gd name="csY21" fmla="*/ 176212 h 809625"/>
              <a:gd name="csX22" fmla="*/ 423862 w 538162"/>
              <a:gd name="csY22" fmla="*/ 123825 h 809625"/>
              <a:gd name="csX23" fmla="*/ 352425 w 538162"/>
              <a:gd name="csY23" fmla="*/ 0 h 809625"/>
              <a:gd name="csX24" fmla="*/ 304800 w 538162"/>
              <a:gd name="csY24" fmla="*/ 33337 h 8096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</a:cxnLst>
            <a:rect l="l" t="t" r="r" b="b"/>
            <a:pathLst>
              <a:path w="538162" h="809625">
                <a:moveTo>
                  <a:pt x="304800" y="33337"/>
                </a:moveTo>
                <a:lnTo>
                  <a:pt x="376237" y="133350"/>
                </a:lnTo>
                <a:lnTo>
                  <a:pt x="390525" y="204787"/>
                </a:lnTo>
                <a:lnTo>
                  <a:pt x="485775" y="614362"/>
                </a:lnTo>
                <a:lnTo>
                  <a:pt x="466726" y="650081"/>
                </a:lnTo>
                <a:lnTo>
                  <a:pt x="357187" y="290512"/>
                </a:lnTo>
                <a:lnTo>
                  <a:pt x="326231" y="300037"/>
                </a:lnTo>
                <a:lnTo>
                  <a:pt x="319087" y="288131"/>
                </a:lnTo>
                <a:lnTo>
                  <a:pt x="28575" y="364330"/>
                </a:lnTo>
                <a:lnTo>
                  <a:pt x="38100" y="409575"/>
                </a:lnTo>
                <a:lnTo>
                  <a:pt x="0" y="426243"/>
                </a:lnTo>
                <a:lnTo>
                  <a:pt x="78581" y="697705"/>
                </a:lnTo>
                <a:lnTo>
                  <a:pt x="104775" y="690562"/>
                </a:lnTo>
                <a:lnTo>
                  <a:pt x="147638" y="792956"/>
                </a:lnTo>
                <a:lnTo>
                  <a:pt x="185737" y="809625"/>
                </a:lnTo>
                <a:lnTo>
                  <a:pt x="376237" y="742950"/>
                </a:lnTo>
                <a:lnTo>
                  <a:pt x="452437" y="733425"/>
                </a:lnTo>
                <a:lnTo>
                  <a:pt x="452437" y="733425"/>
                </a:lnTo>
                <a:lnTo>
                  <a:pt x="509587" y="723900"/>
                </a:lnTo>
                <a:lnTo>
                  <a:pt x="533400" y="647700"/>
                </a:lnTo>
                <a:lnTo>
                  <a:pt x="538162" y="590550"/>
                </a:lnTo>
                <a:lnTo>
                  <a:pt x="452437" y="176212"/>
                </a:lnTo>
                <a:lnTo>
                  <a:pt x="423862" y="123825"/>
                </a:lnTo>
                <a:lnTo>
                  <a:pt x="352425" y="0"/>
                </a:lnTo>
                <a:lnTo>
                  <a:pt x="304800" y="3333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" name="テキスト ボックス 111">
            <a:extLst>
              <a:ext uri="{FF2B5EF4-FFF2-40B4-BE49-F238E27FC236}">
                <a16:creationId xmlns:a16="http://schemas.microsoft.com/office/drawing/2014/main" id="{3F357128-162A-F57F-BF01-C4FF59C761E4}"/>
              </a:ext>
            </a:extLst>
          </p:cNvPr>
          <p:cNvSpPr txBox="1"/>
          <p:nvPr/>
        </p:nvSpPr>
        <p:spPr>
          <a:xfrm>
            <a:off x="8947280" y="2943225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B720823C-B3D7-0245-FECF-5F1E4EE05644}"/>
              </a:ext>
            </a:extLst>
          </p:cNvPr>
          <p:cNvGrpSpPr/>
          <p:nvPr/>
        </p:nvGrpSpPr>
        <p:grpSpPr>
          <a:xfrm>
            <a:off x="7658525" y="2537842"/>
            <a:ext cx="120097" cy="120097"/>
            <a:chOff x="5657850" y="2714625"/>
            <a:chExt cx="438150" cy="438150"/>
          </a:xfrm>
        </p:grpSpPr>
        <p:sp>
          <p:nvSpPr>
            <p:cNvPr id="114" name="楕円 113">
              <a:extLst>
                <a:ext uri="{FF2B5EF4-FFF2-40B4-BE49-F238E27FC236}">
                  <a16:creationId xmlns:a16="http://schemas.microsoft.com/office/drawing/2014/main" id="{598C9275-F6FF-5820-BA3F-5F65D7387DF2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15" name="直線コネクタ 114">
              <a:extLst>
                <a:ext uri="{FF2B5EF4-FFF2-40B4-BE49-F238E27FC236}">
                  <a16:creationId xmlns:a16="http://schemas.microsoft.com/office/drawing/2014/main" id="{E5C5EE26-335E-1552-03D8-0CB8D41DE960}"/>
                </a:ext>
              </a:extLst>
            </p:cNvPr>
            <p:cNvCxnSpPr>
              <a:stCxn id="114" idx="1"/>
              <a:endCxn id="114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直線コネクタ 115">
              <a:extLst>
                <a:ext uri="{FF2B5EF4-FFF2-40B4-BE49-F238E27FC236}">
                  <a16:creationId xmlns:a16="http://schemas.microsoft.com/office/drawing/2014/main" id="{236152E2-24CD-9EC5-2C55-A18DAB24FC7F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7" name="グループ化 116">
            <a:extLst>
              <a:ext uri="{FF2B5EF4-FFF2-40B4-BE49-F238E27FC236}">
                <a16:creationId xmlns:a16="http://schemas.microsoft.com/office/drawing/2014/main" id="{AC1D37BA-6AFA-D575-6B45-10777D1258CC}"/>
              </a:ext>
            </a:extLst>
          </p:cNvPr>
          <p:cNvGrpSpPr/>
          <p:nvPr/>
        </p:nvGrpSpPr>
        <p:grpSpPr>
          <a:xfrm>
            <a:off x="9337306" y="2551666"/>
            <a:ext cx="120097" cy="120097"/>
            <a:chOff x="5657850" y="2714625"/>
            <a:chExt cx="438150" cy="438150"/>
          </a:xfrm>
        </p:grpSpPr>
        <p:sp>
          <p:nvSpPr>
            <p:cNvPr id="118" name="楕円 117">
              <a:extLst>
                <a:ext uri="{FF2B5EF4-FFF2-40B4-BE49-F238E27FC236}">
                  <a16:creationId xmlns:a16="http://schemas.microsoft.com/office/drawing/2014/main" id="{6939A6D4-4772-2E49-69C3-9DF9829CAC61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44" name="直線コネクタ 143">
              <a:extLst>
                <a:ext uri="{FF2B5EF4-FFF2-40B4-BE49-F238E27FC236}">
                  <a16:creationId xmlns:a16="http://schemas.microsoft.com/office/drawing/2014/main" id="{7B3E5D3F-C0CF-07AF-6688-E860E83A8D6E}"/>
                </a:ext>
              </a:extLst>
            </p:cNvPr>
            <p:cNvCxnSpPr>
              <a:stCxn id="118" idx="1"/>
              <a:endCxn id="118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線コネクタ 145">
              <a:extLst>
                <a:ext uri="{FF2B5EF4-FFF2-40B4-BE49-F238E27FC236}">
                  <a16:creationId xmlns:a16="http://schemas.microsoft.com/office/drawing/2014/main" id="{C2520BC9-6A06-47E8-489F-4E4FC3DBD19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" name="フリーフォーム: 図形 149">
            <a:extLst>
              <a:ext uri="{FF2B5EF4-FFF2-40B4-BE49-F238E27FC236}">
                <a16:creationId xmlns:a16="http://schemas.microsoft.com/office/drawing/2014/main" id="{B3EF209C-FA32-92B9-F303-66B62654D642}"/>
              </a:ext>
            </a:extLst>
          </p:cNvPr>
          <p:cNvSpPr/>
          <p:nvPr/>
        </p:nvSpPr>
        <p:spPr>
          <a:xfrm>
            <a:off x="3405262" y="2538022"/>
            <a:ext cx="348455" cy="34210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89693 w 525991"/>
              <a:gd name="csY7" fmla="*/ 176741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36248 w 525991"/>
              <a:gd name="csY6" fmla="*/ 225160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41011 h 366977"/>
              <a:gd name="csX1" fmla="*/ 374649 w 525991"/>
              <a:gd name="csY1" fmla="*/ 68263 h 366977"/>
              <a:gd name="csX2" fmla="*/ 375213 w 525991"/>
              <a:gd name="csY2" fmla="*/ 96045 h 366977"/>
              <a:gd name="csX3" fmla="*/ 525991 w 525991"/>
              <a:gd name="csY3" fmla="*/ 243152 h 366977"/>
              <a:gd name="csX4" fmla="*/ 487098 w 525991"/>
              <a:gd name="csY4" fmla="*/ 344223 h 366977"/>
              <a:gd name="csX5" fmla="*/ 458787 w 525991"/>
              <a:gd name="csY5" fmla="*/ 366977 h 366977"/>
              <a:gd name="csX6" fmla="*/ 36248 w 525991"/>
              <a:gd name="csY6" fmla="*/ 266171 h 366977"/>
              <a:gd name="csX7" fmla="*/ 3968 w 525991"/>
              <a:gd name="csY7" fmla="*/ 210608 h 366977"/>
              <a:gd name="csX8" fmla="*/ 0 w 525991"/>
              <a:gd name="csY8" fmla="*/ 153988 h 366977"/>
              <a:gd name="csX9" fmla="*/ 236802 w 525991"/>
              <a:gd name="csY9" fmla="*/ 0 h 366977"/>
              <a:gd name="csX10" fmla="*/ 302154 w 525991"/>
              <a:gd name="csY10" fmla="*/ 83344 h 366977"/>
              <a:gd name="csX11" fmla="*/ 317499 w 525991"/>
              <a:gd name="csY11" fmla="*/ 41011 h 366977"/>
              <a:gd name="csX0" fmla="*/ 317499 w 525991"/>
              <a:gd name="csY0" fmla="*/ 83873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17499 w 525991"/>
              <a:gd name="csY11" fmla="*/ 83873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48455 w 525991"/>
              <a:gd name="csY11" fmla="*/ 55298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525991"/>
              <a:gd name="csY0" fmla="*/ 55298 h 409839"/>
              <a:gd name="csX1" fmla="*/ 236537 w 525991"/>
              <a:gd name="csY1" fmla="*/ 270669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487098"/>
              <a:gd name="csY0" fmla="*/ 55298 h 409839"/>
              <a:gd name="csX1" fmla="*/ 236537 w 487098"/>
              <a:gd name="csY1" fmla="*/ 270669 h 409839"/>
              <a:gd name="csX2" fmla="*/ 487098 w 487098"/>
              <a:gd name="csY2" fmla="*/ 387085 h 409839"/>
              <a:gd name="csX3" fmla="*/ 458787 w 487098"/>
              <a:gd name="csY3" fmla="*/ 409839 h 409839"/>
              <a:gd name="csX4" fmla="*/ 36248 w 487098"/>
              <a:gd name="csY4" fmla="*/ 309033 h 409839"/>
              <a:gd name="csX5" fmla="*/ 3968 w 487098"/>
              <a:gd name="csY5" fmla="*/ 253470 h 409839"/>
              <a:gd name="csX6" fmla="*/ 0 w 487098"/>
              <a:gd name="csY6" fmla="*/ 196850 h 409839"/>
              <a:gd name="csX7" fmla="*/ 236802 w 487098"/>
              <a:gd name="csY7" fmla="*/ 42862 h 409839"/>
              <a:gd name="csX8" fmla="*/ 292629 w 487098"/>
              <a:gd name="csY8" fmla="*/ 0 h 409839"/>
              <a:gd name="csX9" fmla="*/ 348455 w 487098"/>
              <a:gd name="csY9" fmla="*/ 55298 h 409839"/>
              <a:gd name="csX0" fmla="*/ 348455 w 458787"/>
              <a:gd name="csY0" fmla="*/ 55298 h 409839"/>
              <a:gd name="csX1" fmla="*/ 236537 w 458787"/>
              <a:gd name="csY1" fmla="*/ 270669 h 409839"/>
              <a:gd name="csX2" fmla="*/ 458787 w 458787"/>
              <a:gd name="csY2" fmla="*/ 409839 h 409839"/>
              <a:gd name="csX3" fmla="*/ 36248 w 458787"/>
              <a:gd name="csY3" fmla="*/ 309033 h 409839"/>
              <a:gd name="csX4" fmla="*/ 3968 w 458787"/>
              <a:gd name="csY4" fmla="*/ 253470 h 409839"/>
              <a:gd name="csX5" fmla="*/ 0 w 458787"/>
              <a:gd name="csY5" fmla="*/ 196850 h 409839"/>
              <a:gd name="csX6" fmla="*/ 236802 w 458787"/>
              <a:gd name="csY6" fmla="*/ 42862 h 409839"/>
              <a:gd name="csX7" fmla="*/ 292629 w 458787"/>
              <a:gd name="csY7" fmla="*/ 0 h 409839"/>
              <a:gd name="csX8" fmla="*/ 348455 w 458787"/>
              <a:gd name="csY8" fmla="*/ 55298 h 409839"/>
              <a:gd name="csX0" fmla="*/ 348455 w 348455"/>
              <a:gd name="csY0" fmla="*/ 55298 h 309033"/>
              <a:gd name="csX1" fmla="*/ 236537 w 348455"/>
              <a:gd name="csY1" fmla="*/ 270669 h 309033"/>
              <a:gd name="csX2" fmla="*/ 36248 w 348455"/>
              <a:gd name="csY2" fmla="*/ 309033 h 309033"/>
              <a:gd name="csX3" fmla="*/ 3968 w 348455"/>
              <a:gd name="csY3" fmla="*/ 253470 h 309033"/>
              <a:gd name="csX4" fmla="*/ 0 w 348455"/>
              <a:gd name="csY4" fmla="*/ 196850 h 309033"/>
              <a:gd name="csX5" fmla="*/ 236802 w 348455"/>
              <a:gd name="csY5" fmla="*/ 42862 h 309033"/>
              <a:gd name="csX6" fmla="*/ 292629 w 348455"/>
              <a:gd name="csY6" fmla="*/ 0 h 309033"/>
              <a:gd name="csX7" fmla="*/ 348455 w 348455"/>
              <a:gd name="csY7" fmla="*/ 55298 h 309033"/>
              <a:gd name="csX0" fmla="*/ 348455 w 348455"/>
              <a:gd name="csY0" fmla="*/ 55298 h 342107"/>
              <a:gd name="csX1" fmla="*/ 136525 w 348455"/>
              <a:gd name="csY1" fmla="*/ 342107 h 342107"/>
              <a:gd name="csX2" fmla="*/ 36248 w 348455"/>
              <a:gd name="csY2" fmla="*/ 309033 h 342107"/>
              <a:gd name="csX3" fmla="*/ 3968 w 348455"/>
              <a:gd name="csY3" fmla="*/ 253470 h 342107"/>
              <a:gd name="csX4" fmla="*/ 0 w 348455"/>
              <a:gd name="csY4" fmla="*/ 196850 h 342107"/>
              <a:gd name="csX5" fmla="*/ 236802 w 348455"/>
              <a:gd name="csY5" fmla="*/ 42862 h 342107"/>
              <a:gd name="csX6" fmla="*/ 292629 w 348455"/>
              <a:gd name="csY6" fmla="*/ 0 h 342107"/>
              <a:gd name="csX7" fmla="*/ 348455 w 348455"/>
              <a:gd name="csY7" fmla="*/ 55298 h 34210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</a:cxnLst>
            <a:rect l="l" t="t" r="r" b="b"/>
            <a:pathLst>
              <a:path w="348455" h="342107">
                <a:moveTo>
                  <a:pt x="348455" y="55298"/>
                </a:moveTo>
                <a:lnTo>
                  <a:pt x="136525" y="342107"/>
                </a:lnTo>
                <a:lnTo>
                  <a:pt x="36248" y="309033"/>
                </a:lnTo>
                <a:lnTo>
                  <a:pt x="3968" y="253470"/>
                </a:lnTo>
                <a:lnTo>
                  <a:pt x="0" y="196850"/>
                </a:lnTo>
                <a:lnTo>
                  <a:pt x="236802" y="42862"/>
                </a:lnTo>
                <a:lnTo>
                  <a:pt x="292629" y="0"/>
                </a:lnTo>
                <a:lnTo>
                  <a:pt x="348455" y="5529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2" name="フリーフォーム: 図形 151">
            <a:extLst>
              <a:ext uri="{FF2B5EF4-FFF2-40B4-BE49-F238E27FC236}">
                <a16:creationId xmlns:a16="http://schemas.microsoft.com/office/drawing/2014/main" id="{32E02190-4BD1-D3E5-5B3A-5ADF32509ADC}"/>
              </a:ext>
            </a:extLst>
          </p:cNvPr>
          <p:cNvSpPr/>
          <p:nvPr/>
        </p:nvSpPr>
        <p:spPr>
          <a:xfrm>
            <a:off x="1751420" y="2181224"/>
            <a:ext cx="3455580" cy="79578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044700"/>
              <a:gd name="csX1" fmla="*/ 0 w 3509433"/>
              <a:gd name="csY1" fmla="*/ 749300 h 2044700"/>
              <a:gd name="csX2" fmla="*/ 1016000 w 3509433"/>
              <a:gd name="csY2" fmla="*/ 723900 h 2044700"/>
              <a:gd name="csX3" fmla="*/ 1181100 w 3509433"/>
              <a:gd name="csY3" fmla="*/ 690034 h 2044700"/>
              <a:gd name="csX4" fmla="*/ 1320800 w 3509433"/>
              <a:gd name="csY4" fmla="*/ 626534 h 2044700"/>
              <a:gd name="csX5" fmla="*/ 1460500 w 3509433"/>
              <a:gd name="csY5" fmla="*/ 512234 h 2044700"/>
              <a:gd name="csX6" fmla="*/ 1579033 w 3509433"/>
              <a:gd name="csY6" fmla="*/ 452967 h 2044700"/>
              <a:gd name="csX7" fmla="*/ 1574800 w 3509433"/>
              <a:gd name="csY7" fmla="*/ 406400 h 2044700"/>
              <a:gd name="csX8" fmla="*/ 1680633 w 3509433"/>
              <a:gd name="csY8" fmla="*/ 368300 h 2044700"/>
              <a:gd name="csX9" fmla="*/ 1684866 w 3509433"/>
              <a:gd name="csY9" fmla="*/ 427567 h 2044700"/>
              <a:gd name="csX10" fmla="*/ 1739900 w 3509433"/>
              <a:gd name="csY10" fmla="*/ 410634 h 2044700"/>
              <a:gd name="csX11" fmla="*/ 2091266 w 3509433"/>
              <a:gd name="csY11" fmla="*/ 118534 h 2044700"/>
              <a:gd name="csX12" fmla="*/ 2226733 w 3509433"/>
              <a:gd name="csY12" fmla="*/ 46567 h 2044700"/>
              <a:gd name="csX13" fmla="*/ 2429933 w 3509433"/>
              <a:gd name="csY13" fmla="*/ 0 h 2044700"/>
              <a:gd name="csX14" fmla="*/ 2531533 w 3509433"/>
              <a:gd name="csY14" fmla="*/ 8467 h 2044700"/>
              <a:gd name="csX15" fmla="*/ 2633133 w 3509433"/>
              <a:gd name="csY15" fmla="*/ 71967 h 2044700"/>
              <a:gd name="csX16" fmla="*/ 2971800 w 3509433"/>
              <a:gd name="csY16" fmla="*/ 279400 h 2044700"/>
              <a:gd name="csX17" fmla="*/ 3022600 w 3509433"/>
              <a:gd name="csY17" fmla="*/ 304800 h 2044700"/>
              <a:gd name="csX18" fmla="*/ 3509433 w 3509433"/>
              <a:gd name="csY18" fmla="*/ 385234 h 2044700"/>
              <a:gd name="csX19" fmla="*/ 3484033 w 3509433"/>
              <a:gd name="csY19" fmla="*/ 592667 h 2044700"/>
              <a:gd name="csX20" fmla="*/ 3221566 w 3509433"/>
              <a:gd name="csY20" fmla="*/ 774700 h 2044700"/>
              <a:gd name="csX21" fmla="*/ 3115733 w 3509433"/>
              <a:gd name="csY21" fmla="*/ 1312334 h 2044700"/>
              <a:gd name="csX22" fmla="*/ 3166533 w 3509433"/>
              <a:gd name="csY22" fmla="*/ 1388534 h 2044700"/>
              <a:gd name="csX23" fmla="*/ 3242733 w 3509433"/>
              <a:gd name="csY23" fmla="*/ 1456267 h 2044700"/>
              <a:gd name="csX24" fmla="*/ 3323166 w 3509433"/>
              <a:gd name="csY24" fmla="*/ 1494367 h 2044700"/>
              <a:gd name="csX25" fmla="*/ 3268133 w 3509433"/>
              <a:gd name="csY25" fmla="*/ 1536700 h 2044700"/>
              <a:gd name="csX26" fmla="*/ 2582333 w 3509433"/>
              <a:gd name="csY26" fmla="*/ 2044700 h 2044700"/>
              <a:gd name="csX27" fmla="*/ 2650066 w 3509433"/>
              <a:gd name="csY27" fmla="*/ 1722967 h 2044700"/>
              <a:gd name="csX28" fmla="*/ 2603500 w 3509433"/>
              <a:gd name="csY28" fmla="*/ 1722967 h 2044700"/>
              <a:gd name="csX29" fmla="*/ 2696633 w 3509433"/>
              <a:gd name="csY29" fmla="*/ 1308100 h 2044700"/>
              <a:gd name="csX30" fmla="*/ 2260600 w 3509433"/>
              <a:gd name="csY30" fmla="*/ 1231900 h 2044700"/>
              <a:gd name="csX31" fmla="*/ 2243666 w 3509433"/>
              <a:gd name="csY31" fmla="*/ 1168400 h 2044700"/>
              <a:gd name="csX32" fmla="*/ 2230966 w 3509433"/>
              <a:gd name="csY32" fmla="*/ 1159934 h 2044700"/>
              <a:gd name="csX33" fmla="*/ 2332566 w 3509433"/>
              <a:gd name="csY33" fmla="*/ 605367 h 2044700"/>
              <a:gd name="csX34" fmla="*/ 2802466 w 3509433"/>
              <a:gd name="csY34" fmla="*/ 690034 h 2044700"/>
              <a:gd name="csX35" fmla="*/ 3001433 w 3509433"/>
              <a:gd name="csY35" fmla="*/ 579967 h 2044700"/>
              <a:gd name="csX36" fmla="*/ 3069166 w 3509433"/>
              <a:gd name="csY36" fmla="*/ 596900 h 2044700"/>
              <a:gd name="csX37" fmla="*/ 3107266 w 3509433"/>
              <a:gd name="csY37" fmla="*/ 491067 h 2044700"/>
              <a:gd name="csX38" fmla="*/ 3073400 w 3509433"/>
              <a:gd name="csY38" fmla="*/ 448734 h 2044700"/>
              <a:gd name="csX39" fmla="*/ 2637366 w 3509433"/>
              <a:gd name="csY39" fmla="*/ 173567 h 2044700"/>
              <a:gd name="csX40" fmla="*/ 2628900 w 3509433"/>
              <a:gd name="csY40" fmla="*/ 186267 h 2044700"/>
              <a:gd name="csX41" fmla="*/ 2798233 w 3509433"/>
              <a:gd name="csY41" fmla="*/ 355600 h 2044700"/>
              <a:gd name="csX42" fmla="*/ 2747433 w 3509433"/>
              <a:gd name="csY42" fmla="*/ 461434 h 2044700"/>
              <a:gd name="csX43" fmla="*/ 2726266 w 3509433"/>
              <a:gd name="csY43" fmla="*/ 469900 h 2044700"/>
              <a:gd name="csX44" fmla="*/ 2353733 w 3509433"/>
              <a:gd name="csY44" fmla="*/ 381000 h 2044700"/>
              <a:gd name="csX45" fmla="*/ 2383366 w 3509433"/>
              <a:gd name="csY45" fmla="*/ 330200 h 2044700"/>
              <a:gd name="csX46" fmla="*/ 2357966 w 3509433"/>
              <a:gd name="csY46" fmla="*/ 287867 h 2044700"/>
              <a:gd name="csX47" fmla="*/ 2501900 w 3509433"/>
              <a:gd name="csY47" fmla="*/ 148167 h 2044700"/>
              <a:gd name="csX48" fmla="*/ 2569633 w 3509433"/>
              <a:gd name="csY48" fmla="*/ 186267 h 2044700"/>
              <a:gd name="csX49" fmla="*/ 2599266 w 3509433"/>
              <a:gd name="csY49" fmla="*/ 143934 h 2044700"/>
              <a:gd name="csX50" fmla="*/ 2476500 w 3509433"/>
              <a:gd name="csY50" fmla="*/ 110067 h 2044700"/>
              <a:gd name="csX51" fmla="*/ 2387600 w 3509433"/>
              <a:gd name="csY51" fmla="*/ 101600 h 2044700"/>
              <a:gd name="csX52" fmla="*/ 2252133 w 3509433"/>
              <a:gd name="csY52" fmla="*/ 127000 h 2044700"/>
              <a:gd name="csX53" fmla="*/ 2150533 w 3509433"/>
              <a:gd name="csY53" fmla="*/ 182034 h 2044700"/>
              <a:gd name="csX54" fmla="*/ 1651000 w 3509433"/>
              <a:gd name="csY54" fmla="*/ 563034 h 2044700"/>
              <a:gd name="csX55" fmla="*/ 1651000 w 3509433"/>
              <a:gd name="csY55" fmla="*/ 613834 h 2044700"/>
              <a:gd name="csX56" fmla="*/ 1540933 w 3509433"/>
              <a:gd name="csY56" fmla="*/ 647700 h 2044700"/>
              <a:gd name="csX57" fmla="*/ 1231900 w 3509433"/>
              <a:gd name="csY57" fmla="*/ 770467 h 2044700"/>
              <a:gd name="csX58" fmla="*/ 1087966 w 3509433"/>
              <a:gd name="csY58" fmla="*/ 800100 h 2044700"/>
              <a:gd name="csX59" fmla="*/ 0 w 3509433"/>
              <a:gd name="csY59" fmla="*/ 804334 h 2044700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50066 w 3509433"/>
              <a:gd name="csY26" fmla="*/ 1722967 h 1722967"/>
              <a:gd name="csX27" fmla="*/ 2603500 w 3509433"/>
              <a:gd name="csY27" fmla="*/ 1722967 h 1722967"/>
              <a:gd name="csX28" fmla="*/ 2696633 w 3509433"/>
              <a:gd name="csY28" fmla="*/ 1308100 h 1722967"/>
              <a:gd name="csX29" fmla="*/ 2260600 w 3509433"/>
              <a:gd name="csY29" fmla="*/ 1231900 h 1722967"/>
              <a:gd name="csX30" fmla="*/ 2243666 w 3509433"/>
              <a:gd name="csY30" fmla="*/ 1168400 h 1722967"/>
              <a:gd name="csX31" fmla="*/ 2230966 w 3509433"/>
              <a:gd name="csY31" fmla="*/ 1159934 h 1722967"/>
              <a:gd name="csX32" fmla="*/ 2332566 w 3509433"/>
              <a:gd name="csY32" fmla="*/ 605367 h 1722967"/>
              <a:gd name="csX33" fmla="*/ 2802466 w 3509433"/>
              <a:gd name="csY33" fmla="*/ 690034 h 1722967"/>
              <a:gd name="csX34" fmla="*/ 3001433 w 3509433"/>
              <a:gd name="csY34" fmla="*/ 579967 h 1722967"/>
              <a:gd name="csX35" fmla="*/ 3069166 w 3509433"/>
              <a:gd name="csY35" fmla="*/ 596900 h 1722967"/>
              <a:gd name="csX36" fmla="*/ 3107266 w 3509433"/>
              <a:gd name="csY36" fmla="*/ 491067 h 1722967"/>
              <a:gd name="csX37" fmla="*/ 3073400 w 3509433"/>
              <a:gd name="csY37" fmla="*/ 448734 h 1722967"/>
              <a:gd name="csX38" fmla="*/ 2637366 w 3509433"/>
              <a:gd name="csY38" fmla="*/ 173567 h 1722967"/>
              <a:gd name="csX39" fmla="*/ 2628900 w 3509433"/>
              <a:gd name="csY39" fmla="*/ 186267 h 1722967"/>
              <a:gd name="csX40" fmla="*/ 2798233 w 3509433"/>
              <a:gd name="csY40" fmla="*/ 355600 h 1722967"/>
              <a:gd name="csX41" fmla="*/ 2747433 w 3509433"/>
              <a:gd name="csY41" fmla="*/ 461434 h 1722967"/>
              <a:gd name="csX42" fmla="*/ 2726266 w 3509433"/>
              <a:gd name="csY42" fmla="*/ 469900 h 1722967"/>
              <a:gd name="csX43" fmla="*/ 2353733 w 3509433"/>
              <a:gd name="csY43" fmla="*/ 381000 h 1722967"/>
              <a:gd name="csX44" fmla="*/ 2383366 w 3509433"/>
              <a:gd name="csY44" fmla="*/ 330200 h 1722967"/>
              <a:gd name="csX45" fmla="*/ 2357966 w 3509433"/>
              <a:gd name="csY45" fmla="*/ 287867 h 1722967"/>
              <a:gd name="csX46" fmla="*/ 2501900 w 3509433"/>
              <a:gd name="csY46" fmla="*/ 148167 h 1722967"/>
              <a:gd name="csX47" fmla="*/ 2569633 w 3509433"/>
              <a:gd name="csY47" fmla="*/ 186267 h 1722967"/>
              <a:gd name="csX48" fmla="*/ 2599266 w 3509433"/>
              <a:gd name="csY48" fmla="*/ 143934 h 1722967"/>
              <a:gd name="csX49" fmla="*/ 2476500 w 3509433"/>
              <a:gd name="csY49" fmla="*/ 110067 h 1722967"/>
              <a:gd name="csX50" fmla="*/ 2387600 w 3509433"/>
              <a:gd name="csY50" fmla="*/ 101600 h 1722967"/>
              <a:gd name="csX51" fmla="*/ 2252133 w 3509433"/>
              <a:gd name="csY51" fmla="*/ 127000 h 1722967"/>
              <a:gd name="csX52" fmla="*/ 2150533 w 3509433"/>
              <a:gd name="csY52" fmla="*/ 182034 h 1722967"/>
              <a:gd name="csX53" fmla="*/ 1651000 w 3509433"/>
              <a:gd name="csY53" fmla="*/ 563034 h 1722967"/>
              <a:gd name="csX54" fmla="*/ 1651000 w 3509433"/>
              <a:gd name="csY54" fmla="*/ 613834 h 1722967"/>
              <a:gd name="csX55" fmla="*/ 1540933 w 3509433"/>
              <a:gd name="csY55" fmla="*/ 647700 h 1722967"/>
              <a:gd name="csX56" fmla="*/ 1231900 w 3509433"/>
              <a:gd name="csY56" fmla="*/ 770467 h 1722967"/>
              <a:gd name="csX57" fmla="*/ 1087966 w 3509433"/>
              <a:gd name="csY57" fmla="*/ 800100 h 1722967"/>
              <a:gd name="csX58" fmla="*/ 0 w 3509433"/>
              <a:gd name="csY58" fmla="*/ 804334 h 1722967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03500 w 3509433"/>
              <a:gd name="csY26" fmla="*/ 1722967 h 1722967"/>
              <a:gd name="csX27" fmla="*/ 2696633 w 3509433"/>
              <a:gd name="csY27" fmla="*/ 1308100 h 1722967"/>
              <a:gd name="csX28" fmla="*/ 2260600 w 3509433"/>
              <a:gd name="csY28" fmla="*/ 1231900 h 1722967"/>
              <a:gd name="csX29" fmla="*/ 2243666 w 3509433"/>
              <a:gd name="csY29" fmla="*/ 1168400 h 1722967"/>
              <a:gd name="csX30" fmla="*/ 2230966 w 3509433"/>
              <a:gd name="csY30" fmla="*/ 1159934 h 1722967"/>
              <a:gd name="csX31" fmla="*/ 2332566 w 3509433"/>
              <a:gd name="csY31" fmla="*/ 605367 h 1722967"/>
              <a:gd name="csX32" fmla="*/ 2802466 w 3509433"/>
              <a:gd name="csY32" fmla="*/ 690034 h 1722967"/>
              <a:gd name="csX33" fmla="*/ 3001433 w 3509433"/>
              <a:gd name="csY33" fmla="*/ 579967 h 1722967"/>
              <a:gd name="csX34" fmla="*/ 3069166 w 3509433"/>
              <a:gd name="csY34" fmla="*/ 596900 h 1722967"/>
              <a:gd name="csX35" fmla="*/ 3107266 w 3509433"/>
              <a:gd name="csY35" fmla="*/ 491067 h 1722967"/>
              <a:gd name="csX36" fmla="*/ 3073400 w 3509433"/>
              <a:gd name="csY36" fmla="*/ 448734 h 1722967"/>
              <a:gd name="csX37" fmla="*/ 2637366 w 3509433"/>
              <a:gd name="csY37" fmla="*/ 173567 h 1722967"/>
              <a:gd name="csX38" fmla="*/ 2628900 w 3509433"/>
              <a:gd name="csY38" fmla="*/ 186267 h 1722967"/>
              <a:gd name="csX39" fmla="*/ 2798233 w 3509433"/>
              <a:gd name="csY39" fmla="*/ 355600 h 1722967"/>
              <a:gd name="csX40" fmla="*/ 2747433 w 3509433"/>
              <a:gd name="csY40" fmla="*/ 461434 h 1722967"/>
              <a:gd name="csX41" fmla="*/ 2726266 w 3509433"/>
              <a:gd name="csY41" fmla="*/ 469900 h 1722967"/>
              <a:gd name="csX42" fmla="*/ 2353733 w 3509433"/>
              <a:gd name="csY42" fmla="*/ 381000 h 1722967"/>
              <a:gd name="csX43" fmla="*/ 2383366 w 3509433"/>
              <a:gd name="csY43" fmla="*/ 330200 h 1722967"/>
              <a:gd name="csX44" fmla="*/ 2357966 w 3509433"/>
              <a:gd name="csY44" fmla="*/ 287867 h 1722967"/>
              <a:gd name="csX45" fmla="*/ 2501900 w 3509433"/>
              <a:gd name="csY45" fmla="*/ 148167 h 1722967"/>
              <a:gd name="csX46" fmla="*/ 2569633 w 3509433"/>
              <a:gd name="csY46" fmla="*/ 186267 h 1722967"/>
              <a:gd name="csX47" fmla="*/ 2599266 w 3509433"/>
              <a:gd name="csY47" fmla="*/ 143934 h 1722967"/>
              <a:gd name="csX48" fmla="*/ 2476500 w 3509433"/>
              <a:gd name="csY48" fmla="*/ 110067 h 1722967"/>
              <a:gd name="csX49" fmla="*/ 2387600 w 3509433"/>
              <a:gd name="csY49" fmla="*/ 101600 h 1722967"/>
              <a:gd name="csX50" fmla="*/ 2252133 w 3509433"/>
              <a:gd name="csY50" fmla="*/ 127000 h 1722967"/>
              <a:gd name="csX51" fmla="*/ 2150533 w 3509433"/>
              <a:gd name="csY51" fmla="*/ 182034 h 1722967"/>
              <a:gd name="csX52" fmla="*/ 1651000 w 3509433"/>
              <a:gd name="csY52" fmla="*/ 563034 h 1722967"/>
              <a:gd name="csX53" fmla="*/ 1651000 w 3509433"/>
              <a:gd name="csY53" fmla="*/ 613834 h 1722967"/>
              <a:gd name="csX54" fmla="*/ 1540933 w 3509433"/>
              <a:gd name="csY54" fmla="*/ 647700 h 1722967"/>
              <a:gd name="csX55" fmla="*/ 1231900 w 3509433"/>
              <a:gd name="csY55" fmla="*/ 770467 h 1722967"/>
              <a:gd name="csX56" fmla="*/ 1087966 w 3509433"/>
              <a:gd name="csY56" fmla="*/ 800100 h 1722967"/>
              <a:gd name="csX57" fmla="*/ 0 w 3509433"/>
              <a:gd name="csY57" fmla="*/ 804334 h 1722967"/>
              <a:gd name="csX0" fmla="*/ 0 w 3509433"/>
              <a:gd name="csY0" fmla="*/ 804334 h 1536700"/>
              <a:gd name="csX1" fmla="*/ 0 w 3509433"/>
              <a:gd name="csY1" fmla="*/ 749300 h 1536700"/>
              <a:gd name="csX2" fmla="*/ 1016000 w 3509433"/>
              <a:gd name="csY2" fmla="*/ 723900 h 1536700"/>
              <a:gd name="csX3" fmla="*/ 1181100 w 3509433"/>
              <a:gd name="csY3" fmla="*/ 690034 h 1536700"/>
              <a:gd name="csX4" fmla="*/ 1320800 w 3509433"/>
              <a:gd name="csY4" fmla="*/ 626534 h 1536700"/>
              <a:gd name="csX5" fmla="*/ 1460500 w 3509433"/>
              <a:gd name="csY5" fmla="*/ 512234 h 1536700"/>
              <a:gd name="csX6" fmla="*/ 1579033 w 3509433"/>
              <a:gd name="csY6" fmla="*/ 452967 h 1536700"/>
              <a:gd name="csX7" fmla="*/ 1574800 w 3509433"/>
              <a:gd name="csY7" fmla="*/ 406400 h 1536700"/>
              <a:gd name="csX8" fmla="*/ 1680633 w 3509433"/>
              <a:gd name="csY8" fmla="*/ 368300 h 1536700"/>
              <a:gd name="csX9" fmla="*/ 1684866 w 3509433"/>
              <a:gd name="csY9" fmla="*/ 427567 h 1536700"/>
              <a:gd name="csX10" fmla="*/ 1739900 w 3509433"/>
              <a:gd name="csY10" fmla="*/ 410634 h 1536700"/>
              <a:gd name="csX11" fmla="*/ 2091266 w 3509433"/>
              <a:gd name="csY11" fmla="*/ 118534 h 1536700"/>
              <a:gd name="csX12" fmla="*/ 2226733 w 3509433"/>
              <a:gd name="csY12" fmla="*/ 46567 h 1536700"/>
              <a:gd name="csX13" fmla="*/ 2429933 w 3509433"/>
              <a:gd name="csY13" fmla="*/ 0 h 1536700"/>
              <a:gd name="csX14" fmla="*/ 2531533 w 3509433"/>
              <a:gd name="csY14" fmla="*/ 8467 h 1536700"/>
              <a:gd name="csX15" fmla="*/ 2633133 w 3509433"/>
              <a:gd name="csY15" fmla="*/ 71967 h 1536700"/>
              <a:gd name="csX16" fmla="*/ 2971800 w 3509433"/>
              <a:gd name="csY16" fmla="*/ 279400 h 1536700"/>
              <a:gd name="csX17" fmla="*/ 3022600 w 3509433"/>
              <a:gd name="csY17" fmla="*/ 304800 h 1536700"/>
              <a:gd name="csX18" fmla="*/ 3509433 w 3509433"/>
              <a:gd name="csY18" fmla="*/ 385234 h 1536700"/>
              <a:gd name="csX19" fmla="*/ 3484033 w 3509433"/>
              <a:gd name="csY19" fmla="*/ 592667 h 1536700"/>
              <a:gd name="csX20" fmla="*/ 3221566 w 3509433"/>
              <a:gd name="csY20" fmla="*/ 774700 h 1536700"/>
              <a:gd name="csX21" fmla="*/ 3115733 w 3509433"/>
              <a:gd name="csY21" fmla="*/ 1312334 h 1536700"/>
              <a:gd name="csX22" fmla="*/ 3166533 w 3509433"/>
              <a:gd name="csY22" fmla="*/ 1388534 h 1536700"/>
              <a:gd name="csX23" fmla="*/ 3242733 w 3509433"/>
              <a:gd name="csY23" fmla="*/ 1456267 h 1536700"/>
              <a:gd name="csX24" fmla="*/ 3323166 w 3509433"/>
              <a:gd name="csY24" fmla="*/ 1494367 h 1536700"/>
              <a:gd name="csX25" fmla="*/ 3268133 w 3509433"/>
              <a:gd name="csY25" fmla="*/ 1536700 h 1536700"/>
              <a:gd name="csX26" fmla="*/ 2696633 w 3509433"/>
              <a:gd name="csY26" fmla="*/ 1308100 h 1536700"/>
              <a:gd name="csX27" fmla="*/ 2260600 w 3509433"/>
              <a:gd name="csY27" fmla="*/ 1231900 h 1536700"/>
              <a:gd name="csX28" fmla="*/ 2243666 w 3509433"/>
              <a:gd name="csY28" fmla="*/ 1168400 h 1536700"/>
              <a:gd name="csX29" fmla="*/ 2230966 w 3509433"/>
              <a:gd name="csY29" fmla="*/ 1159934 h 1536700"/>
              <a:gd name="csX30" fmla="*/ 2332566 w 3509433"/>
              <a:gd name="csY30" fmla="*/ 605367 h 1536700"/>
              <a:gd name="csX31" fmla="*/ 2802466 w 3509433"/>
              <a:gd name="csY31" fmla="*/ 690034 h 1536700"/>
              <a:gd name="csX32" fmla="*/ 3001433 w 3509433"/>
              <a:gd name="csY32" fmla="*/ 579967 h 1536700"/>
              <a:gd name="csX33" fmla="*/ 3069166 w 3509433"/>
              <a:gd name="csY33" fmla="*/ 596900 h 1536700"/>
              <a:gd name="csX34" fmla="*/ 3107266 w 3509433"/>
              <a:gd name="csY34" fmla="*/ 491067 h 1536700"/>
              <a:gd name="csX35" fmla="*/ 3073400 w 3509433"/>
              <a:gd name="csY35" fmla="*/ 448734 h 1536700"/>
              <a:gd name="csX36" fmla="*/ 2637366 w 3509433"/>
              <a:gd name="csY36" fmla="*/ 173567 h 1536700"/>
              <a:gd name="csX37" fmla="*/ 2628900 w 3509433"/>
              <a:gd name="csY37" fmla="*/ 186267 h 1536700"/>
              <a:gd name="csX38" fmla="*/ 2798233 w 3509433"/>
              <a:gd name="csY38" fmla="*/ 355600 h 1536700"/>
              <a:gd name="csX39" fmla="*/ 2747433 w 3509433"/>
              <a:gd name="csY39" fmla="*/ 461434 h 1536700"/>
              <a:gd name="csX40" fmla="*/ 2726266 w 3509433"/>
              <a:gd name="csY40" fmla="*/ 469900 h 1536700"/>
              <a:gd name="csX41" fmla="*/ 2353733 w 3509433"/>
              <a:gd name="csY41" fmla="*/ 381000 h 1536700"/>
              <a:gd name="csX42" fmla="*/ 2383366 w 3509433"/>
              <a:gd name="csY42" fmla="*/ 330200 h 1536700"/>
              <a:gd name="csX43" fmla="*/ 2357966 w 3509433"/>
              <a:gd name="csY43" fmla="*/ 287867 h 1536700"/>
              <a:gd name="csX44" fmla="*/ 2501900 w 3509433"/>
              <a:gd name="csY44" fmla="*/ 148167 h 1536700"/>
              <a:gd name="csX45" fmla="*/ 2569633 w 3509433"/>
              <a:gd name="csY45" fmla="*/ 186267 h 1536700"/>
              <a:gd name="csX46" fmla="*/ 2599266 w 3509433"/>
              <a:gd name="csY46" fmla="*/ 143934 h 1536700"/>
              <a:gd name="csX47" fmla="*/ 2476500 w 3509433"/>
              <a:gd name="csY47" fmla="*/ 110067 h 1536700"/>
              <a:gd name="csX48" fmla="*/ 2387600 w 3509433"/>
              <a:gd name="csY48" fmla="*/ 101600 h 1536700"/>
              <a:gd name="csX49" fmla="*/ 2252133 w 3509433"/>
              <a:gd name="csY49" fmla="*/ 127000 h 1536700"/>
              <a:gd name="csX50" fmla="*/ 2150533 w 3509433"/>
              <a:gd name="csY50" fmla="*/ 182034 h 1536700"/>
              <a:gd name="csX51" fmla="*/ 1651000 w 3509433"/>
              <a:gd name="csY51" fmla="*/ 563034 h 1536700"/>
              <a:gd name="csX52" fmla="*/ 1651000 w 3509433"/>
              <a:gd name="csY52" fmla="*/ 613834 h 1536700"/>
              <a:gd name="csX53" fmla="*/ 1540933 w 3509433"/>
              <a:gd name="csY53" fmla="*/ 647700 h 1536700"/>
              <a:gd name="csX54" fmla="*/ 1231900 w 3509433"/>
              <a:gd name="csY54" fmla="*/ 770467 h 1536700"/>
              <a:gd name="csX55" fmla="*/ 1087966 w 3509433"/>
              <a:gd name="csY55" fmla="*/ 800100 h 1536700"/>
              <a:gd name="csX56" fmla="*/ 0 w 3509433"/>
              <a:gd name="csY56" fmla="*/ 804334 h 1536700"/>
              <a:gd name="csX0" fmla="*/ 0 w 3509433"/>
              <a:gd name="csY0" fmla="*/ 804334 h 1494367"/>
              <a:gd name="csX1" fmla="*/ 0 w 3509433"/>
              <a:gd name="csY1" fmla="*/ 749300 h 1494367"/>
              <a:gd name="csX2" fmla="*/ 1016000 w 3509433"/>
              <a:gd name="csY2" fmla="*/ 723900 h 1494367"/>
              <a:gd name="csX3" fmla="*/ 1181100 w 3509433"/>
              <a:gd name="csY3" fmla="*/ 690034 h 1494367"/>
              <a:gd name="csX4" fmla="*/ 1320800 w 3509433"/>
              <a:gd name="csY4" fmla="*/ 626534 h 1494367"/>
              <a:gd name="csX5" fmla="*/ 1460500 w 3509433"/>
              <a:gd name="csY5" fmla="*/ 512234 h 1494367"/>
              <a:gd name="csX6" fmla="*/ 1579033 w 3509433"/>
              <a:gd name="csY6" fmla="*/ 452967 h 1494367"/>
              <a:gd name="csX7" fmla="*/ 1574800 w 3509433"/>
              <a:gd name="csY7" fmla="*/ 406400 h 1494367"/>
              <a:gd name="csX8" fmla="*/ 1680633 w 3509433"/>
              <a:gd name="csY8" fmla="*/ 368300 h 1494367"/>
              <a:gd name="csX9" fmla="*/ 1684866 w 3509433"/>
              <a:gd name="csY9" fmla="*/ 427567 h 1494367"/>
              <a:gd name="csX10" fmla="*/ 1739900 w 3509433"/>
              <a:gd name="csY10" fmla="*/ 410634 h 1494367"/>
              <a:gd name="csX11" fmla="*/ 2091266 w 3509433"/>
              <a:gd name="csY11" fmla="*/ 118534 h 1494367"/>
              <a:gd name="csX12" fmla="*/ 2226733 w 3509433"/>
              <a:gd name="csY12" fmla="*/ 46567 h 1494367"/>
              <a:gd name="csX13" fmla="*/ 2429933 w 3509433"/>
              <a:gd name="csY13" fmla="*/ 0 h 1494367"/>
              <a:gd name="csX14" fmla="*/ 2531533 w 3509433"/>
              <a:gd name="csY14" fmla="*/ 8467 h 1494367"/>
              <a:gd name="csX15" fmla="*/ 2633133 w 3509433"/>
              <a:gd name="csY15" fmla="*/ 71967 h 1494367"/>
              <a:gd name="csX16" fmla="*/ 2971800 w 3509433"/>
              <a:gd name="csY16" fmla="*/ 279400 h 1494367"/>
              <a:gd name="csX17" fmla="*/ 3022600 w 3509433"/>
              <a:gd name="csY17" fmla="*/ 304800 h 1494367"/>
              <a:gd name="csX18" fmla="*/ 3509433 w 3509433"/>
              <a:gd name="csY18" fmla="*/ 385234 h 1494367"/>
              <a:gd name="csX19" fmla="*/ 3484033 w 3509433"/>
              <a:gd name="csY19" fmla="*/ 592667 h 1494367"/>
              <a:gd name="csX20" fmla="*/ 3221566 w 3509433"/>
              <a:gd name="csY20" fmla="*/ 774700 h 1494367"/>
              <a:gd name="csX21" fmla="*/ 3115733 w 3509433"/>
              <a:gd name="csY21" fmla="*/ 1312334 h 1494367"/>
              <a:gd name="csX22" fmla="*/ 3166533 w 3509433"/>
              <a:gd name="csY22" fmla="*/ 1388534 h 1494367"/>
              <a:gd name="csX23" fmla="*/ 3242733 w 3509433"/>
              <a:gd name="csY23" fmla="*/ 1456267 h 1494367"/>
              <a:gd name="csX24" fmla="*/ 3323166 w 3509433"/>
              <a:gd name="csY24" fmla="*/ 1494367 h 1494367"/>
              <a:gd name="csX25" fmla="*/ 2696633 w 3509433"/>
              <a:gd name="csY25" fmla="*/ 1308100 h 1494367"/>
              <a:gd name="csX26" fmla="*/ 2260600 w 3509433"/>
              <a:gd name="csY26" fmla="*/ 1231900 h 1494367"/>
              <a:gd name="csX27" fmla="*/ 2243666 w 3509433"/>
              <a:gd name="csY27" fmla="*/ 1168400 h 1494367"/>
              <a:gd name="csX28" fmla="*/ 2230966 w 3509433"/>
              <a:gd name="csY28" fmla="*/ 1159934 h 1494367"/>
              <a:gd name="csX29" fmla="*/ 2332566 w 3509433"/>
              <a:gd name="csY29" fmla="*/ 605367 h 1494367"/>
              <a:gd name="csX30" fmla="*/ 2802466 w 3509433"/>
              <a:gd name="csY30" fmla="*/ 690034 h 1494367"/>
              <a:gd name="csX31" fmla="*/ 3001433 w 3509433"/>
              <a:gd name="csY31" fmla="*/ 579967 h 1494367"/>
              <a:gd name="csX32" fmla="*/ 3069166 w 3509433"/>
              <a:gd name="csY32" fmla="*/ 596900 h 1494367"/>
              <a:gd name="csX33" fmla="*/ 3107266 w 3509433"/>
              <a:gd name="csY33" fmla="*/ 491067 h 1494367"/>
              <a:gd name="csX34" fmla="*/ 3073400 w 3509433"/>
              <a:gd name="csY34" fmla="*/ 448734 h 1494367"/>
              <a:gd name="csX35" fmla="*/ 2637366 w 3509433"/>
              <a:gd name="csY35" fmla="*/ 173567 h 1494367"/>
              <a:gd name="csX36" fmla="*/ 2628900 w 3509433"/>
              <a:gd name="csY36" fmla="*/ 186267 h 1494367"/>
              <a:gd name="csX37" fmla="*/ 2798233 w 3509433"/>
              <a:gd name="csY37" fmla="*/ 355600 h 1494367"/>
              <a:gd name="csX38" fmla="*/ 2747433 w 3509433"/>
              <a:gd name="csY38" fmla="*/ 461434 h 1494367"/>
              <a:gd name="csX39" fmla="*/ 2726266 w 3509433"/>
              <a:gd name="csY39" fmla="*/ 469900 h 1494367"/>
              <a:gd name="csX40" fmla="*/ 2353733 w 3509433"/>
              <a:gd name="csY40" fmla="*/ 381000 h 1494367"/>
              <a:gd name="csX41" fmla="*/ 2383366 w 3509433"/>
              <a:gd name="csY41" fmla="*/ 330200 h 1494367"/>
              <a:gd name="csX42" fmla="*/ 2357966 w 3509433"/>
              <a:gd name="csY42" fmla="*/ 287867 h 1494367"/>
              <a:gd name="csX43" fmla="*/ 2501900 w 3509433"/>
              <a:gd name="csY43" fmla="*/ 148167 h 1494367"/>
              <a:gd name="csX44" fmla="*/ 2569633 w 3509433"/>
              <a:gd name="csY44" fmla="*/ 186267 h 1494367"/>
              <a:gd name="csX45" fmla="*/ 2599266 w 3509433"/>
              <a:gd name="csY45" fmla="*/ 143934 h 1494367"/>
              <a:gd name="csX46" fmla="*/ 2476500 w 3509433"/>
              <a:gd name="csY46" fmla="*/ 110067 h 1494367"/>
              <a:gd name="csX47" fmla="*/ 2387600 w 3509433"/>
              <a:gd name="csY47" fmla="*/ 101600 h 1494367"/>
              <a:gd name="csX48" fmla="*/ 2252133 w 3509433"/>
              <a:gd name="csY48" fmla="*/ 127000 h 1494367"/>
              <a:gd name="csX49" fmla="*/ 2150533 w 3509433"/>
              <a:gd name="csY49" fmla="*/ 182034 h 1494367"/>
              <a:gd name="csX50" fmla="*/ 1651000 w 3509433"/>
              <a:gd name="csY50" fmla="*/ 563034 h 1494367"/>
              <a:gd name="csX51" fmla="*/ 1651000 w 3509433"/>
              <a:gd name="csY51" fmla="*/ 613834 h 1494367"/>
              <a:gd name="csX52" fmla="*/ 1540933 w 3509433"/>
              <a:gd name="csY52" fmla="*/ 647700 h 1494367"/>
              <a:gd name="csX53" fmla="*/ 1231900 w 3509433"/>
              <a:gd name="csY53" fmla="*/ 770467 h 1494367"/>
              <a:gd name="csX54" fmla="*/ 1087966 w 3509433"/>
              <a:gd name="csY54" fmla="*/ 800100 h 1494367"/>
              <a:gd name="csX55" fmla="*/ 0 w 3509433"/>
              <a:gd name="csY55" fmla="*/ 804334 h 1494367"/>
              <a:gd name="csX0" fmla="*/ 0 w 3509433"/>
              <a:gd name="csY0" fmla="*/ 804334 h 1456267"/>
              <a:gd name="csX1" fmla="*/ 0 w 3509433"/>
              <a:gd name="csY1" fmla="*/ 749300 h 1456267"/>
              <a:gd name="csX2" fmla="*/ 1016000 w 3509433"/>
              <a:gd name="csY2" fmla="*/ 723900 h 1456267"/>
              <a:gd name="csX3" fmla="*/ 1181100 w 3509433"/>
              <a:gd name="csY3" fmla="*/ 690034 h 1456267"/>
              <a:gd name="csX4" fmla="*/ 1320800 w 3509433"/>
              <a:gd name="csY4" fmla="*/ 626534 h 1456267"/>
              <a:gd name="csX5" fmla="*/ 1460500 w 3509433"/>
              <a:gd name="csY5" fmla="*/ 512234 h 1456267"/>
              <a:gd name="csX6" fmla="*/ 1579033 w 3509433"/>
              <a:gd name="csY6" fmla="*/ 452967 h 1456267"/>
              <a:gd name="csX7" fmla="*/ 1574800 w 3509433"/>
              <a:gd name="csY7" fmla="*/ 406400 h 1456267"/>
              <a:gd name="csX8" fmla="*/ 1680633 w 3509433"/>
              <a:gd name="csY8" fmla="*/ 368300 h 1456267"/>
              <a:gd name="csX9" fmla="*/ 1684866 w 3509433"/>
              <a:gd name="csY9" fmla="*/ 427567 h 1456267"/>
              <a:gd name="csX10" fmla="*/ 1739900 w 3509433"/>
              <a:gd name="csY10" fmla="*/ 410634 h 1456267"/>
              <a:gd name="csX11" fmla="*/ 2091266 w 3509433"/>
              <a:gd name="csY11" fmla="*/ 118534 h 1456267"/>
              <a:gd name="csX12" fmla="*/ 2226733 w 3509433"/>
              <a:gd name="csY12" fmla="*/ 46567 h 1456267"/>
              <a:gd name="csX13" fmla="*/ 2429933 w 3509433"/>
              <a:gd name="csY13" fmla="*/ 0 h 1456267"/>
              <a:gd name="csX14" fmla="*/ 2531533 w 3509433"/>
              <a:gd name="csY14" fmla="*/ 8467 h 1456267"/>
              <a:gd name="csX15" fmla="*/ 2633133 w 3509433"/>
              <a:gd name="csY15" fmla="*/ 71967 h 1456267"/>
              <a:gd name="csX16" fmla="*/ 2971800 w 3509433"/>
              <a:gd name="csY16" fmla="*/ 279400 h 1456267"/>
              <a:gd name="csX17" fmla="*/ 3022600 w 3509433"/>
              <a:gd name="csY17" fmla="*/ 304800 h 1456267"/>
              <a:gd name="csX18" fmla="*/ 3509433 w 3509433"/>
              <a:gd name="csY18" fmla="*/ 385234 h 1456267"/>
              <a:gd name="csX19" fmla="*/ 3484033 w 3509433"/>
              <a:gd name="csY19" fmla="*/ 592667 h 1456267"/>
              <a:gd name="csX20" fmla="*/ 3221566 w 3509433"/>
              <a:gd name="csY20" fmla="*/ 774700 h 1456267"/>
              <a:gd name="csX21" fmla="*/ 3115733 w 3509433"/>
              <a:gd name="csY21" fmla="*/ 1312334 h 1456267"/>
              <a:gd name="csX22" fmla="*/ 3166533 w 3509433"/>
              <a:gd name="csY22" fmla="*/ 1388534 h 1456267"/>
              <a:gd name="csX23" fmla="*/ 3242733 w 3509433"/>
              <a:gd name="csY23" fmla="*/ 1456267 h 1456267"/>
              <a:gd name="csX24" fmla="*/ 2696633 w 3509433"/>
              <a:gd name="csY24" fmla="*/ 1308100 h 1456267"/>
              <a:gd name="csX25" fmla="*/ 2260600 w 3509433"/>
              <a:gd name="csY25" fmla="*/ 1231900 h 1456267"/>
              <a:gd name="csX26" fmla="*/ 2243666 w 3509433"/>
              <a:gd name="csY26" fmla="*/ 1168400 h 1456267"/>
              <a:gd name="csX27" fmla="*/ 2230966 w 3509433"/>
              <a:gd name="csY27" fmla="*/ 1159934 h 1456267"/>
              <a:gd name="csX28" fmla="*/ 2332566 w 3509433"/>
              <a:gd name="csY28" fmla="*/ 605367 h 1456267"/>
              <a:gd name="csX29" fmla="*/ 2802466 w 3509433"/>
              <a:gd name="csY29" fmla="*/ 690034 h 1456267"/>
              <a:gd name="csX30" fmla="*/ 3001433 w 3509433"/>
              <a:gd name="csY30" fmla="*/ 579967 h 1456267"/>
              <a:gd name="csX31" fmla="*/ 3069166 w 3509433"/>
              <a:gd name="csY31" fmla="*/ 596900 h 1456267"/>
              <a:gd name="csX32" fmla="*/ 3107266 w 3509433"/>
              <a:gd name="csY32" fmla="*/ 491067 h 1456267"/>
              <a:gd name="csX33" fmla="*/ 3073400 w 3509433"/>
              <a:gd name="csY33" fmla="*/ 448734 h 1456267"/>
              <a:gd name="csX34" fmla="*/ 2637366 w 3509433"/>
              <a:gd name="csY34" fmla="*/ 173567 h 1456267"/>
              <a:gd name="csX35" fmla="*/ 2628900 w 3509433"/>
              <a:gd name="csY35" fmla="*/ 186267 h 1456267"/>
              <a:gd name="csX36" fmla="*/ 2798233 w 3509433"/>
              <a:gd name="csY36" fmla="*/ 355600 h 1456267"/>
              <a:gd name="csX37" fmla="*/ 2747433 w 3509433"/>
              <a:gd name="csY37" fmla="*/ 461434 h 1456267"/>
              <a:gd name="csX38" fmla="*/ 2726266 w 3509433"/>
              <a:gd name="csY38" fmla="*/ 469900 h 1456267"/>
              <a:gd name="csX39" fmla="*/ 2353733 w 3509433"/>
              <a:gd name="csY39" fmla="*/ 381000 h 1456267"/>
              <a:gd name="csX40" fmla="*/ 2383366 w 3509433"/>
              <a:gd name="csY40" fmla="*/ 330200 h 1456267"/>
              <a:gd name="csX41" fmla="*/ 2357966 w 3509433"/>
              <a:gd name="csY41" fmla="*/ 287867 h 1456267"/>
              <a:gd name="csX42" fmla="*/ 2501900 w 3509433"/>
              <a:gd name="csY42" fmla="*/ 148167 h 1456267"/>
              <a:gd name="csX43" fmla="*/ 2569633 w 3509433"/>
              <a:gd name="csY43" fmla="*/ 186267 h 1456267"/>
              <a:gd name="csX44" fmla="*/ 2599266 w 3509433"/>
              <a:gd name="csY44" fmla="*/ 143934 h 1456267"/>
              <a:gd name="csX45" fmla="*/ 2476500 w 3509433"/>
              <a:gd name="csY45" fmla="*/ 110067 h 1456267"/>
              <a:gd name="csX46" fmla="*/ 2387600 w 3509433"/>
              <a:gd name="csY46" fmla="*/ 101600 h 1456267"/>
              <a:gd name="csX47" fmla="*/ 2252133 w 3509433"/>
              <a:gd name="csY47" fmla="*/ 127000 h 1456267"/>
              <a:gd name="csX48" fmla="*/ 2150533 w 3509433"/>
              <a:gd name="csY48" fmla="*/ 182034 h 1456267"/>
              <a:gd name="csX49" fmla="*/ 1651000 w 3509433"/>
              <a:gd name="csY49" fmla="*/ 563034 h 1456267"/>
              <a:gd name="csX50" fmla="*/ 1651000 w 3509433"/>
              <a:gd name="csY50" fmla="*/ 613834 h 1456267"/>
              <a:gd name="csX51" fmla="*/ 1540933 w 3509433"/>
              <a:gd name="csY51" fmla="*/ 647700 h 1456267"/>
              <a:gd name="csX52" fmla="*/ 1231900 w 3509433"/>
              <a:gd name="csY52" fmla="*/ 770467 h 1456267"/>
              <a:gd name="csX53" fmla="*/ 1087966 w 3509433"/>
              <a:gd name="csY53" fmla="*/ 800100 h 1456267"/>
              <a:gd name="csX54" fmla="*/ 0 w 3509433"/>
              <a:gd name="csY54" fmla="*/ 804334 h 1456267"/>
              <a:gd name="csX0" fmla="*/ 0 w 3509433"/>
              <a:gd name="csY0" fmla="*/ 804334 h 1388534"/>
              <a:gd name="csX1" fmla="*/ 0 w 3509433"/>
              <a:gd name="csY1" fmla="*/ 749300 h 1388534"/>
              <a:gd name="csX2" fmla="*/ 1016000 w 3509433"/>
              <a:gd name="csY2" fmla="*/ 723900 h 1388534"/>
              <a:gd name="csX3" fmla="*/ 1181100 w 3509433"/>
              <a:gd name="csY3" fmla="*/ 690034 h 1388534"/>
              <a:gd name="csX4" fmla="*/ 1320800 w 3509433"/>
              <a:gd name="csY4" fmla="*/ 626534 h 1388534"/>
              <a:gd name="csX5" fmla="*/ 1460500 w 3509433"/>
              <a:gd name="csY5" fmla="*/ 512234 h 1388534"/>
              <a:gd name="csX6" fmla="*/ 1579033 w 3509433"/>
              <a:gd name="csY6" fmla="*/ 452967 h 1388534"/>
              <a:gd name="csX7" fmla="*/ 1574800 w 3509433"/>
              <a:gd name="csY7" fmla="*/ 406400 h 1388534"/>
              <a:gd name="csX8" fmla="*/ 1680633 w 3509433"/>
              <a:gd name="csY8" fmla="*/ 368300 h 1388534"/>
              <a:gd name="csX9" fmla="*/ 1684866 w 3509433"/>
              <a:gd name="csY9" fmla="*/ 427567 h 1388534"/>
              <a:gd name="csX10" fmla="*/ 1739900 w 3509433"/>
              <a:gd name="csY10" fmla="*/ 410634 h 1388534"/>
              <a:gd name="csX11" fmla="*/ 2091266 w 3509433"/>
              <a:gd name="csY11" fmla="*/ 118534 h 1388534"/>
              <a:gd name="csX12" fmla="*/ 2226733 w 3509433"/>
              <a:gd name="csY12" fmla="*/ 46567 h 1388534"/>
              <a:gd name="csX13" fmla="*/ 2429933 w 3509433"/>
              <a:gd name="csY13" fmla="*/ 0 h 1388534"/>
              <a:gd name="csX14" fmla="*/ 2531533 w 3509433"/>
              <a:gd name="csY14" fmla="*/ 8467 h 1388534"/>
              <a:gd name="csX15" fmla="*/ 2633133 w 3509433"/>
              <a:gd name="csY15" fmla="*/ 71967 h 1388534"/>
              <a:gd name="csX16" fmla="*/ 2971800 w 3509433"/>
              <a:gd name="csY16" fmla="*/ 279400 h 1388534"/>
              <a:gd name="csX17" fmla="*/ 3022600 w 3509433"/>
              <a:gd name="csY17" fmla="*/ 304800 h 1388534"/>
              <a:gd name="csX18" fmla="*/ 3509433 w 3509433"/>
              <a:gd name="csY18" fmla="*/ 385234 h 1388534"/>
              <a:gd name="csX19" fmla="*/ 3484033 w 3509433"/>
              <a:gd name="csY19" fmla="*/ 592667 h 1388534"/>
              <a:gd name="csX20" fmla="*/ 3221566 w 3509433"/>
              <a:gd name="csY20" fmla="*/ 774700 h 1388534"/>
              <a:gd name="csX21" fmla="*/ 3115733 w 3509433"/>
              <a:gd name="csY21" fmla="*/ 1312334 h 1388534"/>
              <a:gd name="csX22" fmla="*/ 3166533 w 3509433"/>
              <a:gd name="csY22" fmla="*/ 1388534 h 1388534"/>
              <a:gd name="csX23" fmla="*/ 2696633 w 3509433"/>
              <a:gd name="csY23" fmla="*/ 1308100 h 1388534"/>
              <a:gd name="csX24" fmla="*/ 2260600 w 3509433"/>
              <a:gd name="csY24" fmla="*/ 1231900 h 1388534"/>
              <a:gd name="csX25" fmla="*/ 2243666 w 3509433"/>
              <a:gd name="csY25" fmla="*/ 1168400 h 1388534"/>
              <a:gd name="csX26" fmla="*/ 2230966 w 3509433"/>
              <a:gd name="csY26" fmla="*/ 1159934 h 1388534"/>
              <a:gd name="csX27" fmla="*/ 2332566 w 3509433"/>
              <a:gd name="csY27" fmla="*/ 605367 h 1388534"/>
              <a:gd name="csX28" fmla="*/ 2802466 w 3509433"/>
              <a:gd name="csY28" fmla="*/ 690034 h 1388534"/>
              <a:gd name="csX29" fmla="*/ 3001433 w 3509433"/>
              <a:gd name="csY29" fmla="*/ 579967 h 1388534"/>
              <a:gd name="csX30" fmla="*/ 3069166 w 3509433"/>
              <a:gd name="csY30" fmla="*/ 596900 h 1388534"/>
              <a:gd name="csX31" fmla="*/ 3107266 w 3509433"/>
              <a:gd name="csY31" fmla="*/ 491067 h 1388534"/>
              <a:gd name="csX32" fmla="*/ 3073400 w 3509433"/>
              <a:gd name="csY32" fmla="*/ 448734 h 1388534"/>
              <a:gd name="csX33" fmla="*/ 2637366 w 3509433"/>
              <a:gd name="csY33" fmla="*/ 173567 h 1388534"/>
              <a:gd name="csX34" fmla="*/ 2628900 w 3509433"/>
              <a:gd name="csY34" fmla="*/ 186267 h 1388534"/>
              <a:gd name="csX35" fmla="*/ 2798233 w 3509433"/>
              <a:gd name="csY35" fmla="*/ 355600 h 1388534"/>
              <a:gd name="csX36" fmla="*/ 2747433 w 3509433"/>
              <a:gd name="csY36" fmla="*/ 461434 h 1388534"/>
              <a:gd name="csX37" fmla="*/ 2726266 w 3509433"/>
              <a:gd name="csY37" fmla="*/ 469900 h 1388534"/>
              <a:gd name="csX38" fmla="*/ 2353733 w 3509433"/>
              <a:gd name="csY38" fmla="*/ 381000 h 1388534"/>
              <a:gd name="csX39" fmla="*/ 2383366 w 3509433"/>
              <a:gd name="csY39" fmla="*/ 330200 h 1388534"/>
              <a:gd name="csX40" fmla="*/ 2357966 w 3509433"/>
              <a:gd name="csY40" fmla="*/ 287867 h 1388534"/>
              <a:gd name="csX41" fmla="*/ 2501900 w 3509433"/>
              <a:gd name="csY41" fmla="*/ 148167 h 1388534"/>
              <a:gd name="csX42" fmla="*/ 2569633 w 3509433"/>
              <a:gd name="csY42" fmla="*/ 186267 h 1388534"/>
              <a:gd name="csX43" fmla="*/ 2599266 w 3509433"/>
              <a:gd name="csY43" fmla="*/ 143934 h 1388534"/>
              <a:gd name="csX44" fmla="*/ 2476500 w 3509433"/>
              <a:gd name="csY44" fmla="*/ 110067 h 1388534"/>
              <a:gd name="csX45" fmla="*/ 2387600 w 3509433"/>
              <a:gd name="csY45" fmla="*/ 101600 h 1388534"/>
              <a:gd name="csX46" fmla="*/ 2252133 w 3509433"/>
              <a:gd name="csY46" fmla="*/ 127000 h 1388534"/>
              <a:gd name="csX47" fmla="*/ 2150533 w 3509433"/>
              <a:gd name="csY47" fmla="*/ 182034 h 1388534"/>
              <a:gd name="csX48" fmla="*/ 1651000 w 3509433"/>
              <a:gd name="csY48" fmla="*/ 563034 h 1388534"/>
              <a:gd name="csX49" fmla="*/ 1651000 w 3509433"/>
              <a:gd name="csY49" fmla="*/ 613834 h 1388534"/>
              <a:gd name="csX50" fmla="*/ 1540933 w 3509433"/>
              <a:gd name="csY50" fmla="*/ 647700 h 1388534"/>
              <a:gd name="csX51" fmla="*/ 1231900 w 3509433"/>
              <a:gd name="csY51" fmla="*/ 770467 h 1388534"/>
              <a:gd name="csX52" fmla="*/ 1087966 w 3509433"/>
              <a:gd name="csY52" fmla="*/ 800100 h 1388534"/>
              <a:gd name="csX53" fmla="*/ 0 w 3509433"/>
              <a:gd name="csY53" fmla="*/ 804334 h 1388534"/>
              <a:gd name="csX0" fmla="*/ 0 w 3509433"/>
              <a:gd name="csY0" fmla="*/ 804334 h 1312334"/>
              <a:gd name="csX1" fmla="*/ 0 w 3509433"/>
              <a:gd name="csY1" fmla="*/ 749300 h 1312334"/>
              <a:gd name="csX2" fmla="*/ 1016000 w 3509433"/>
              <a:gd name="csY2" fmla="*/ 723900 h 1312334"/>
              <a:gd name="csX3" fmla="*/ 1181100 w 3509433"/>
              <a:gd name="csY3" fmla="*/ 690034 h 1312334"/>
              <a:gd name="csX4" fmla="*/ 1320800 w 3509433"/>
              <a:gd name="csY4" fmla="*/ 626534 h 1312334"/>
              <a:gd name="csX5" fmla="*/ 1460500 w 3509433"/>
              <a:gd name="csY5" fmla="*/ 512234 h 1312334"/>
              <a:gd name="csX6" fmla="*/ 1579033 w 3509433"/>
              <a:gd name="csY6" fmla="*/ 452967 h 1312334"/>
              <a:gd name="csX7" fmla="*/ 1574800 w 3509433"/>
              <a:gd name="csY7" fmla="*/ 406400 h 1312334"/>
              <a:gd name="csX8" fmla="*/ 1680633 w 3509433"/>
              <a:gd name="csY8" fmla="*/ 368300 h 1312334"/>
              <a:gd name="csX9" fmla="*/ 1684866 w 3509433"/>
              <a:gd name="csY9" fmla="*/ 427567 h 1312334"/>
              <a:gd name="csX10" fmla="*/ 1739900 w 3509433"/>
              <a:gd name="csY10" fmla="*/ 410634 h 1312334"/>
              <a:gd name="csX11" fmla="*/ 2091266 w 3509433"/>
              <a:gd name="csY11" fmla="*/ 118534 h 1312334"/>
              <a:gd name="csX12" fmla="*/ 2226733 w 3509433"/>
              <a:gd name="csY12" fmla="*/ 46567 h 1312334"/>
              <a:gd name="csX13" fmla="*/ 2429933 w 3509433"/>
              <a:gd name="csY13" fmla="*/ 0 h 1312334"/>
              <a:gd name="csX14" fmla="*/ 2531533 w 3509433"/>
              <a:gd name="csY14" fmla="*/ 8467 h 1312334"/>
              <a:gd name="csX15" fmla="*/ 2633133 w 3509433"/>
              <a:gd name="csY15" fmla="*/ 71967 h 1312334"/>
              <a:gd name="csX16" fmla="*/ 2971800 w 3509433"/>
              <a:gd name="csY16" fmla="*/ 279400 h 1312334"/>
              <a:gd name="csX17" fmla="*/ 3022600 w 3509433"/>
              <a:gd name="csY17" fmla="*/ 304800 h 1312334"/>
              <a:gd name="csX18" fmla="*/ 3509433 w 3509433"/>
              <a:gd name="csY18" fmla="*/ 385234 h 1312334"/>
              <a:gd name="csX19" fmla="*/ 3484033 w 3509433"/>
              <a:gd name="csY19" fmla="*/ 592667 h 1312334"/>
              <a:gd name="csX20" fmla="*/ 3221566 w 3509433"/>
              <a:gd name="csY20" fmla="*/ 774700 h 1312334"/>
              <a:gd name="csX21" fmla="*/ 3115733 w 3509433"/>
              <a:gd name="csY21" fmla="*/ 1312334 h 1312334"/>
              <a:gd name="csX22" fmla="*/ 2696633 w 3509433"/>
              <a:gd name="csY22" fmla="*/ 1308100 h 1312334"/>
              <a:gd name="csX23" fmla="*/ 2260600 w 3509433"/>
              <a:gd name="csY23" fmla="*/ 1231900 h 1312334"/>
              <a:gd name="csX24" fmla="*/ 2243666 w 3509433"/>
              <a:gd name="csY24" fmla="*/ 1168400 h 1312334"/>
              <a:gd name="csX25" fmla="*/ 2230966 w 3509433"/>
              <a:gd name="csY25" fmla="*/ 1159934 h 1312334"/>
              <a:gd name="csX26" fmla="*/ 2332566 w 3509433"/>
              <a:gd name="csY26" fmla="*/ 605367 h 1312334"/>
              <a:gd name="csX27" fmla="*/ 2802466 w 3509433"/>
              <a:gd name="csY27" fmla="*/ 690034 h 1312334"/>
              <a:gd name="csX28" fmla="*/ 3001433 w 3509433"/>
              <a:gd name="csY28" fmla="*/ 579967 h 1312334"/>
              <a:gd name="csX29" fmla="*/ 3069166 w 3509433"/>
              <a:gd name="csY29" fmla="*/ 596900 h 1312334"/>
              <a:gd name="csX30" fmla="*/ 3107266 w 3509433"/>
              <a:gd name="csY30" fmla="*/ 491067 h 1312334"/>
              <a:gd name="csX31" fmla="*/ 3073400 w 3509433"/>
              <a:gd name="csY31" fmla="*/ 448734 h 1312334"/>
              <a:gd name="csX32" fmla="*/ 2637366 w 3509433"/>
              <a:gd name="csY32" fmla="*/ 173567 h 1312334"/>
              <a:gd name="csX33" fmla="*/ 2628900 w 3509433"/>
              <a:gd name="csY33" fmla="*/ 186267 h 1312334"/>
              <a:gd name="csX34" fmla="*/ 2798233 w 3509433"/>
              <a:gd name="csY34" fmla="*/ 355600 h 1312334"/>
              <a:gd name="csX35" fmla="*/ 2747433 w 3509433"/>
              <a:gd name="csY35" fmla="*/ 461434 h 1312334"/>
              <a:gd name="csX36" fmla="*/ 2726266 w 3509433"/>
              <a:gd name="csY36" fmla="*/ 469900 h 1312334"/>
              <a:gd name="csX37" fmla="*/ 2353733 w 3509433"/>
              <a:gd name="csY37" fmla="*/ 381000 h 1312334"/>
              <a:gd name="csX38" fmla="*/ 2383366 w 3509433"/>
              <a:gd name="csY38" fmla="*/ 330200 h 1312334"/>
              <a:gd name="csX39" fmla="*/ 2357966 w 3509433"/>
              <a:gd name="csY39" fmla="*/ 287867 h 1312334"/>
              <a:gd name="csX40" fmla="*/ 2501900 w 3509433"/>
              <a:gd name="csY40" fmla="*/ 148167 h 1312334"/>
              <a:gd name="csX41" fmla="*/ 2569633 w 3509433"/>
              <a:gd name="csY41" fmla="*/ 186267 h 1312334"/>
              <a:gd name="csX42" fmla="*/ 2599266 w 3509433"/>
              <a:gd name="csY42" fmla="*/ 143934 h 1312334"/>
              <a:gd name="csX43" fmla="*/ 2476500 w 3509433"/>
              <a:gd name="csY43" fmla="*/ 110067 h 1312334"/>
              <a:gd name="csX44" fmla="*/ 2387600 w 3509433"/>
              <a:gd name="csY44" fmla="*/ 101600 h 1312334"/>
              <a:gd name="csX45" fmla="*/ 2252133 w 3509433"/>
              <a:gd name="csY45" fmla="*/ 127000 h 1312334"/>
              <a:gd name="csX46" fmla="*/ 2150533 w 3509433"/>
              <a:gd name="csY46" fmla="*/ 182034 h 1312334"/>
              <a:gd name="csX47" fmla="*/ 1651000 w 3509433"/>
              <a:gd name="csY47" fmla="*/ 563034 h 1312334"/>
              <a:gd name="csX48" fmla="*/ 1651000 w 3509433"/>
              <a:gd name="csY48" fmla="*/ 613834 h 1312334"/>
              <a:gd name="csX49" fmla="*/ 1540933 w 3509433"/>
              <a:gd name="csY49" fmla="*/ 647700 h 1312334"/>
              <a:gd name="csX50" fmla="*/ 1231900 w 3509433"/>
              <a:gd name="csY50" fmla="*/ 770467 h 1312334"/>
              <a:gd name="csX51" fmla="*/ 1087966 w 3509433"/>
              <a:gd name="csY51" fmla="*/ 800100 h 1312334"/>
              <a:gd name="csX52" fmla="*/ 0 w 3509433"/>
              <a:gd name="csY52" fmla="*/ 804334 h 1312334"/>
              <a:gd name="csX0" fmla="*/ 0 w 3509433"/>
              <a:gd name="csY0" fmla="*/ 804334 h 1308100"/>
              <a:gd name="csX1" fmla="*/ 0 w 3509433"/>
              <a:gd name="csY1" fmla="*/ 749300 h 1308100"/>
              <a:gd name="csX2" fmla="*/ 1016000 w 3509433"/>
              <a:gd name="csY2" fmla="*/ 723900 h 1308100"/>
              <a:gd name="csX3" fmla="*/ 1181100 w 3509433"/>
              <a:gd name="csY3" fmla="*/ 690034 h 1308100"/>
              <a:gd name="csX4" fmla="*/ 1320800 w 3509433"/>
              <a:gd name="csY4" fmla="*/ 626534 h 1308100"/>
              <a:gd name="csX5" fmla="*/ 1460500 w 3509433"/>
              <a:gd name="csY5" fmla="*/ 512234 h 1308100"/>
              <a:gd name="csX6" fmla="*/ 1579033 w 3509433"/>
              <a:gd name="csY6" fmla="*/ 452967 h 1308100"/>
              <a:gd name="csX7" fmla="*/ 1574800 w 3509433"/>
              <a:gd name="csY7" fmla="*/ 406400 h 1308100"/>
              <a:gd name="csX8" fmla="*/ 1680633 w 3509433"/>
              <a:gd name="csY8" fmla="*/ 368300 h 1308100"/>
              <a:gd name="csX9" fmla="*/ 1684866 w 3509433"/>
              <a:gd name="csY9" fmla="*/ 427567 h 1308100"/>
              <a:gd name="csX10" fmla="*/ 1739900 w 3509433"/>
              <a:gd name="csY10" fmla="*/ 410634 h 1308100"/>
              <a:gd name="csX11" fmla="*/ 2091266 w 3509433"/>
              <a:gd name="csY11" fmla="*/ 118534 h 1308100"/>
              <a:gd name="csX12" fmla="*/ 2226733 w 3509433"/>
              <a:gd name="csY12" fmla="*/ 46567 h 1308100"/>
              <a:gd name="csX13" fmla="*/ 2429933 w 3509433"/>
              <a:gd name="csY13" fmla="*/ 0 h 1308100"/>
              <a:gd name="csX14" fmla="*/ 2531533 w 3509433"/>
              <a:gd name="csY14" fmla="*/ 8467 h 1308100"/>
              <a:gd name="csX15" fmla="*/ 2633133 w 3509433"/>
              <a:gd name="csY15" fmla="*/ 71967 h 1308100"/>
              <a:gd name="csX16" fmla="*/ 2971800 w 3509433"/>
              <a:gd name="csY16" fmla="*/ 279400 h 1308100"/>
              <a:gd name="csX17" fmla="*/ 3022600 w 3509433"/>
              <a:gd name="csY17" fmla="*/ 304800 h 1308100"/>
              <a:gd name="csX18" fmla="*/ 3509433 w 3509433"/>
              <a:gd name="csY18" fmla="*/ 385234 h 1308100"/>
              <a:gd name="csX19" fmla="*/ 3484033 w 3509433"/>
              <a:gd name="csY19" fmla="*/ 592667 h 1308100"/>
              <a:gd name="csX20" fmla="*/ 3221566 w 3509433"/>
              <a:gd name="csY20" fmla="*/ 774700 h 1308100"/>
              <a:gd name="csX21" fmla="*/ 2696633 w 3509433"/>
              <a:gd name="csY21" fmla="*/ 1308100 h 1308100"/>
              <a:gd name="csX22" fmla="*/ 2260600 w 3509433"/>
              <a:gd name="csY22" fmla="*/ 1231900 h 1308100"/>
              <a:gd name="csX23" fmla="*/ 2243666 w 3509433"/>
              <a:gd name="csY23" fmla="*/ 1168400 h 1308100"/>
              <a:gd name="csX24" fmla="*/ 2230966 w 3509433"/>
              <a:gd name="csY24" fmla="*/ 1159934 h 1308100"/>
              <a:gd name="csX25" fmla="*/ 2332566 w 3509433"/>
              <a:gd name="csY25" fmla="*/ 605367 h 1308100"/>
              <a:gd name="csX26" fmla="*/ 2802466 w 3509433"/>
              <a:gd name="csY26" fmla="*/ 690034 h 1308100"/>
              <a:gd name="csX27" fmla="*/ 3001433 w 3509433"/>
              <a:gd name="csY27" fmla="*/ 579967 h 1308100"/>
              <a:gd name="csX28" fmla="*/ 3069166 w 3509433"/>
              <a:gd name="csY28" fmla="*/ 596900 h 1308100"/>
              <a:gd name="csX29" fmla="*/ 3107266 w 3509433"/>
              <a:gd name="csY29" fmla="*/ 491067 h 1308100"/>
              <a:gd name="csX30" fmla="*/ 3073400 w 3509433"/>
              <a:gd name="csY30" fmla="*/ 448734 h 1308100"/>
              <a:gd name="csX31" fmla="*/ 2637366 w 3509433"/>
              <a:gd name="csY31" fmla="*/ 173567 h 1308100"/>
              <a:gd name="csX32" fmla="*/ 2628900 w 3509433"/>
              <a:gd name="csY32" fmla="*/ 186267 h 1308100"/>
              <a:gd name="csX33" fmla="*/ 2798233 w 3509433"/>
              <a:gd name="csY33" fmla="*/ 355600 h 1308100"/>
              <a:gd name="csX34" fmla="*/ 2747433 w 3509433"/>
              <a:gd name="csY34" fmla="*/ 461434 h 1308100"/>
              <a:gd name="csX35" fmla="*/ 2726266 w 3509433"/>
              <a:gd name="csY35" fmla="*/ 469900 h 1308100"/>
              <a:gd name="csX36" fmla="*/ 2353733 w 3509433"/>
              <a:gd name="csY36" fmla="*/ 381000 h 1308100"/>
              <a:gd name="csX37" fmla="*/ 2383366 w 3509433"/>
              <a:gd name="csY37" fmla="*/ 330200 h 1308100"/>
              <a:gd name="csX38" fmla="*/ 2357966 w 3509433"/>
              <a:gd name="csY38" fmla="*/ 287867 h 1308100"/>
              <a:gd name="csX39" fmla="*/ 2501900 w 3509433"/>
              <a:gd name="csY39" fmla="*/ 148167 h 1308100"/>
              <a:gd name="csX40" fmla="*/ 2569633 w 3509433"/>
              <a:gd name="csY40" fmla="*/ 186267 h 1308100"/>
              <a:gd name="csX41" fmla="*/ 2599266 w 3509433"/>
              <a:gd name="csY41" fmla="*/ 143934 h 1308100"/>
              <a:gd name="csX42" fmla="*/ 2476500 w 3509433"/>
              <a:gd name="csY42" fmla="*/ 110067 h 1308100"/>
              <a:gd name="csX43" fmla="*/ 2387600 w 3509433"/>
              <a:gd name="csY43" fmla="*/ 101600 h 1308100"/>
              <a:gd name="csX44" fmla="*/ 2252133 w 3509433"/>
              <a:gd name="csY44" fmla="*/ 127000 h 1308100"/>
              <a:gd name="csX45" fmla="*/ 2150533 w 3509433"/>
              <a:gd name="csY45" fmla="*/ 182034 h 1308100"/>
              <a:gd name="csX46" fmla="*/ 1651000 w 3509433"/>
              <a:gd name="csY46" fmla="*/ 563034 h 1308100"/>
              <a:gd name="csX47" fmla="*/ 1651000 w 3509433"/>
              <a:gd name="csY47" fmla="*/ 613834 h 1308100"/>
              <a:gd name="csX48" fmla="*/ 1540933 w 3509433"/>
              <a:gd name="csY48" fmla="*/ 647700 h 1308100"/>
              <a:gd name="csX49" fmla="*/ 1231900 w 3509433"/>
              <a:gd name="csY49" fmla="*/ 770467 h 1308100"/>
              <a:gd name="csX50" fmla="*/ 1087966 w 3509433"/>
              <a:gd name="csY50" fmla="*/ 800100 h 1308100"/>
              <a:gd name="csX51" fmla="*/ 0 w 3509433"/>
              <a:gd name="csY51" fmla="*/ 804334 h 1308100"/>
              <a:gd name="csX0" fmla="*/ 0 w 3509433"/>
              <a:gd name="csY0" fmla="*/ 804334 h 1231900"/>
              <a:gd name="csX1" fmla="*/ 0 w 3509433"/>
              <a:gd name="csY1" fmla="*/ 749300 h 1231900"/>
              <a:gd name="csX2" fmla="*/ 1016000 w 3509433"/>
              <a:gd name="csY2" fmla="*/ 723900 h 1231900"/>
              <a:gd name="csX3" fmla="*/ 1181100 w 3509433"/>
              <a:gd name="csY3" fmla="*/ 690034 h 1231900"/>
              <a:gd name="csX4" fmla="*/ 1320800 w 3509433"/>
              <a:gd name="csY4" fmla="*/ 626534 h 1231900"/>
              <a:gd name="csX5" fmla="*/ 1460500 w 3509433"/>
              <a:gd name="csY5" fmla="*/ 512234 h 1231900"/>
              <a:gd name="csX6" fmla="*/ 1579033 w 3509433"/>
              <a:gd name="csY6" fmla="*/ 452967 h 1231900"/>
              <a:gd name="csX7" fmla="*/ 1574800 w 3509433"/>
              <a:gd name="csY7" fmla="*/ 406400 h 1231900"/>
              <a:gd name="csX8" fmla="*/ 1680633 w 3509433"/>
              <a:gd name="csY8" fmla="*/ 368300 h 1231900"/>
              <a:gd name="csX9" fmla="*/ 1684866 w 3509433"/>
              <a:gd name="csY9" fmla="*/ 427567 h 1231900"/>
              <a:gd name="csX10" fmla="*/ 1739900 w 3509433"/>
              <a:gd name="csY10" fmla="*/ 410634 h 1231900"/>
              <a:gd name="csX11" fmla="*/ 2091266 w 3509433"/>
              <a:gd name="csY11" fmla="*/ 118534 h 1231900"/>
              <a:gd name="csX12" fmla="*/ 2226733 w 3509433"/>
              <a:gd name="csY12" fmla="*/ 46567 h 1231900"/>
              <a:gd name="csX13" fmla="*/ 2429933 w 3509433"/>
              <a:gd name="csY13" fmla="*/ 0 h 1231900"/>
              <a:gd name="csX14" fmla="*/ 2531533 w 3509433"/>
              <a:gd name="csY14" fmla="*/ 8467 h 1231900"/>
              <a:gd name="csX15" fmla="*/ 2633133 w 3509433"/>
              <a:gd name="csY15" fmla="*/ 71967 h 1231900"/>
              <a:gd name="csX16" fmla="*/ 2971800 w 3509433"/>
              <a:gd name="csY16" fmla="*/ 279400 h 1231900"/>
              <a:gd name="csX17" fmla="*/ 3022600 w 3509433"/>
              <a:gd name="csY17" fmla="*/ 304800 h 1231900"/>
              <a:gd name="csX18" fmla="*/ 3509433 w 3509433"/>
              <a:gd name="csY18" fmla="*/ 385234 h 1231900"/>
              <a:gd name="csX19" fmla="*/ 3484033 w 3509433"/>
              <a:gd name="csY19" fmla="*/ 592667 h 1231900"/>
              <a:gd name="csX20" fmla="*/ 3221566 w 3509433"/>
              <a:gd name="csY20" fmla="*/ 774700 h 1231900"/>
              <a:gd name="csX21" fmla="*/ 2260600 w 3509433"/>
              <a:gd name="csY21" fmla="*/ 1231900 h 1231900"/>
              <a:gd name="csX22" fmla="*/ 2243666 w 3509433"/>
              <a:gd name="csY22" fmla="*/ 1168400 h 1231900"/>
              <a:gd name="csX23" fmla="*/ 2230966 w 3509433"/>
              <a:gd name="csY23" fmla="*/ 1159934 h 1231900"/>
              <a:gd name="csX24" fmla="*/ 2332566 w 3509433"/>
              <a:gd name="csY24" fmla="*/ 605367 h 1231900"/>
              <a:gd name="csX25" fmla="*/ 2802466 w 3509433"/>
              <a:gd name="csY25" fmla="*/ 690034 h 1231900"/>
              <a:gd name="csX26" fmla="*/ 3001433 w 3509433"/>
              <a:gd name="csY26" fmla="*/ 579967 h 1231900"/>
              <a:gd name="csX27" fmla="*/ 3069166 w 3509433"/>
              <a:gd name="csY27" fmla="*/ 596900 h 1231900"/>
              <a:gd name="csX28" fmla="*/ 3107266 w 3509433"/>
              <a:gd name="csY28" fmla="*/ 491067 h 1231900"/>
              <a:gd name="csX29" fmla="*/ 3073400 w 3509433"/>
              <a:gd name="csY29" fmla="*/ 448734 h 1231900"/>
              <a:gd name="csX30" fmla="*/ 2637366 w 3509433"/>
              <a:gd name="csY30" fmla="*/ 173567 h 1231900"/>
              <a:gd name="csX31" fmla="*/ 2628900 w 3509433"/>
              <a:gd name="csY31" fmla="*/ 186267 h 1231900"/>
              <a:gd name="csX32" fmla="*/ 2798233 w 3509433"/>
              <a:gd name="csY32" fmla="*/ 355600 h 1231900"/>
              <a:gd name="csX33" fmla="*/ 2747433 w 3509433"/>
              <a:gd name="csY33" fmla="*/ 461434 h 1231900"/>
              <a:gd name="csX34" fmla="*/ 2726266 w 3509433"/>
              <a:gd name="csY34" fmla="*/ 469900 h 1231900"/>
              <a:gd name="csX35" fmla="*/ 2353733 w 3509433"/>
              <a:gd name="csY35" fmla="*/ 381000 h 1231900"/>
              <a:gd name="csX36" fmla="*/ 2383366 w 3509433"/>
              <a:gd name="csY36" fmla="*/ 330200 h 1231900"/>
              <a:gd name="csX37" fmla="*/ 2357966 w 3509433"/>
              <a:gd name="csY37" fmla="*/ 287867 h 1231900"/>
              <a:gd name="csX38" fmla="*/ 2501900 w 3509433"/>
              <a:gd name="csY38" fmla="*/ 148167 h 1231900"/>
              <a:gd name="csX39" fmla="*/ 2569633 w 3509433"/>
              <a:gd name="csY39" fmla="*/ 186267 h 1231900"/>
              <a:gd name="csX40" fmla="*/ 2599266 w 3509433"/>
              <a:gd name="csY40" fmla="*/ 143934 h 1231900"/>
              <a:gd name="csX41" fmla="*/ 2476500 w 3509433"/>
              <a:gd name="csY41" fmla="*/ 110067 h 1231900"/>
              <a:gd name="csX42" fmla="*/ 2387600 w 3509433"/>
              <a:gd name="csY42" fmla="*/ 101600 h 1231900"/>
              <a:gd name="csX43" fmla="*/ 2252133 w 3509433"/>
              <a:gd name="csY43" fmla="*/ 127000 h 1231900"/>
              <a:gd name="csX44" fmla="*/ 2150533 w 3509433"/>
              <a:gd name="csY44" fmla="*/ 182034 h 1231900"/>
              <a:gd name="csX45" fmla="*/ 1651000 w 3509433"/>
              <a:gd name="csY45" fmla="*/ 563034 h 1231900"/>
              <a:gd name="csX46" fmla="*/ 1651000 w 3509433"/>
              <a:gd name="csY46" fmla="*/ 613834 h 1231900"/>
              <a:gd name="csX47" fmla="*/ 1540933 w 3509433"/>
              <a:gd name="csY47" fmla="*/ 647700 h 1231900"/>
              <a:gd name="csX48" fmla="*/ 1231900 w 3509433"/>
              <a:gd name="csY48" fmla="*/ 770467 h 1231900"/>
              <a:gd name="csX49" fmla="*/ 1087966 w 3509433"/>
              <a:gd name="csY49" fmla="*/ 800100 h 1231900"/>
              <a:gd name="csX50" fmla="*/ 0 w 3509433"/>
              <a:gd name="csY50" fmla="*/ 804334 h 12319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230966 w 3509433"/>
              <a:gd name="csY22" fmla="*/ 1159934 h 1168400"/>
              <a:gd name="csX23" fmla="*/ 2332566 w 3509433"/>
              <a:gd name="csY23" fmla="*/ 605367 h 1168400"/>
              <a:gd name="csX24" fmla="*/ 2802466 w 3509433"/>
              <a:gd name="csY24" fmla="*/ 690034 h 1168400"/>
              <a:gd name="csX25" fmla="*/ 3001433 w 3509433"/>
              <a:gd name="csY25" fmla="*/ 579967 h 1168400"/>
              <a:gd name="csX26" fmla="*/ 3069166 w 3509433"/>
              <a:gd name="csY26" fmla="*/ 596900 h 1168400"/>
              <a:gd name="csX27" fmla="*/ 3107266 w 3509433"/>
              <a:gd name="csY27" fmla="*/ 491067 h 1168400"/>
              <a:gd name="csX28" fmla="*/ 3073400 w 3509433"/>
              <a:gd name="csY28" fmla="*/ 448734 h 1168400"/>
              <a:gd name="csX29" fmla="*/ 2637366 w 3509433"/>
              <a:gd name="csY29" fmla="*/ 173567 h 1168400"/>
              <a:gd name="csX30" fmla="*/ 2628900 w 3509433"/>
              <a:gd name="csY30" fmla="*/ 186267 h 1168400"/>
              <a:gd name="csX31" fmla="*/ 2798233 w 3509433"/>
              <a:gd name="csY31" fmla="*/ 355600 h 1168400"/>
              <a:gd name="csX32" fmla="*/ 2747433 w 3509433"/>
              <a:gd name="csY32" fmla="*/ 461434 h 1168400"/>
              <a:gd name="csX33" fmla="*/ 2726266 w 3509433"/>
              <a:gd name="csY33" fmla="*/ 469900 h 1168400"/>
              <a:gd name="csX34" fmla="*/ 2353733 w 3509433"/>
              <a:gd name="csY34" fmla="*/ 381000 h 1168400"/>
              <a:gd name="csX35" fmla="*/ 2383366 w 3509433"/>
              <a:gd name="csY35" fmla="*/ 330200 h 1168400"/>
              <a:gd name="csX36" fmla="*/ 2357966 w 3509433"/>
              <a:gd name="csY36" fmla="*/ 287867 h 1168400"/>
              <a:gd name="csX37" fmla="*/ 2501900 w 3509433"/>
              <a:gd name="csY37" fmla="*/ 148167 h 1168400"/>
              <a:gd name="csX38" fmla="*/ 2569633 w 3509433"/>
              <a:gd name="csY38" fmla="*/ 186267 h 1168400"/>
              <a:gd name="csX39" fmla="*/ 2599266 w 3509433"/>
              <a:gd name="csY39" fmla="*/ 143934 h 1168400"/>
              <a:gd name="csX40" fmla="*/ 2476500 w 3509433"/>
              <a:gd name="csY40" fmla="*/ 110067 h 1168400"/>
              <a:gd name="csX41" fmla="*/ 2387600 w 3509433"/>
              <a:gd name="csY41" fmla="*/ 101600 h 1168400"/>
              <a:gd name="csX42" fmla="*/ 2252133 w 3509433"/>
              <a:gd name="csY42" fmla="*/ 127000 h 1168400"/>
              <a:gd name="csX43" fmla="*/ 2150533 w 3509433"/>
              <a:gd name="csY43" fmla="*/ 182034 h 1168400"/>
              <a:gd name="csX44" fmla="*/ 1651000 w 3509433"/>
              <a:gd name="csY44" fmla="*/ 563034 h 1168400"/>
              <a:gd name="csX45" fmla="*/ 1651000 w 3509433"/>
              <a:gd name="csY45" fmla="*/ 613834 h 1168400"/>
              <a:gd name="csX46" fmla="*/ 1540933 w 3509433"/>
              <a:gd name="csY46" fmla="*/ 647700 h 1168400"/>
              <a:gd name="csX47" fmla="*/ 1231900 w 3509433"/>
              <a:gd name="csY47" fmla="*/ 770467 h 1168400"/>
              <a:gd name="csX48" fmla="*/ 1087966 w 3509433"/>
              <a:gd name="csY48" fmla="*/ 800100 h 1168400"/>
              <a:gd name="csX49" fmla="*/ 0 w 3509433"/>
              <a:gd name="csY49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332566 w 3509433"/>
              <a:gd name="csY22" fmla="*/ 605367 h 1168400"/>
              <a:gd name="csX23" fmla="*/ 2802466 w 3509433"/>
              <a:gd name="csY23" fmla="*/ 690034 h 1168400"/>
              <a:gd name="csX24" fmla="*/ 3001433 w 3509433"/>
              <a:gd name="csY24" fmla="*/ 579967 h 1168400"/>
              <a:gd name="csX25" fmla="*/ 3069166 w 3509433"/>
              <a:gd name="csY25" fmla="*/ 596900 h 1168400"/>
              <a:gd name="csX26" fmla="*/ 3107266 w 3509433"/>
              <a:gd name="csY26" fmla="*/ 491067 h 1168400"/>
              <a:gd name="csX27" fmla="*/ 3073400 w 3509433"/>
              <a:gd name="csY27" fmla="*/ 448734 h 1168400"/>
              <a:gd name="csX28" fmla="*/ 2637366 w 3509433"/>
              <a:gd name="csY28" fmla="*/ 173567 h 1168400"/>
              <a:gd name="csX29" fmla="*/ 2628900 w 3509433"/>
              <a:gd name="csY29" fmla="*/ 186267 h 1168400"/>
              <a:gd name="csX30" fmla="*/ 2798233 w 3509433"/>
              <a:gd name="csY30" fmla="*/ 355600 h 1168400"/>
              <a:gd name="csX31" fmla="*/ 2747433 w 3509433"/>
              <a:gd name="csY31" fmla="*/ 461434 h 1168400"/>
              <a:gd name="csX32" fmla="*/ 2726266 w 3509433"/>
              <a:gd name="csY32" fmla="*/ 469900 h 1168400"/>
              <a:gd name="csX33" fmla="*/ 2353733 w 3509433"/>
              <a:gd name="csY33" fmla="*/ 381000 h 1168400"/>
              <a:gd name="csX34" fmla="*/ 2383366 w 3509433"/>
              <a:gd name="csY34" fmla="*/ 330200 h 1168400"/>
              <a:gd name="csX35" fmla="*/ 2357966 w 3509433"/>
              <a:gd name="csY35" fmla="*/ 287867 h 1168400"/>
              <a:gd name="csX36" fmla="*/ 2501900 w 3509433"/>
              <a:gd name="csY36" fmla="*/ 148167 h 1168400"/>
              <a:gd name="csX37" fmla="*/ 2569633 w 3509433"/>
              <a:gd name="csY37" fmla="*/ 186267 h 1168400"/>
              <a:gd name="csX38" fmla="*/ 2599266 w 3509433"/>
              <a:gd name="csY38" fmla="*/ 143934 h 1168400"/>
              <a:gd name="csX39" fmla="*/ 2476500 w 3509433"/>
              <a:gd name="csY39" fmla="*/ 110067 h 1168400"/>
              <a:gd name="csX40" fmla="*/ 2387600 w 3509433"/>
              <a:gd name="csY40" fmla="*/ 101600 h 1168400"/>
              <a:gd name="csX41" fmla="*/ 2252133 w 3509433"/>
              <a:gd name="csY41" fmla="*/ 127000 h 1168400"/>
              <a:gd name="csX42" fmla="*/ 2150533 w 3509433"/>
              <a:gd name="csY42" fmla="*/ 182034 h 1168400"/>
              <a:gd name="csX43" fmla="*/ 1651000 w 3509433"/>
              <a:gd name="csY43" fmla="*/ 563034 h 1168400"/>
              <a:gd name="csX44" fmla="*/ 1651000 w 3509433"/>
              <a:gd name="csY44" fmla="*/ 613834 h 1168400"/>
              <a:gd name="csX45" fmla="*/ 1540933 w 3509433"/>
              <a:gd name="csY45" fmla="*/ 647700 h 1168400"/>
              <a:gd name="csX46" fmla="*/ 1231900 w 3509433"/>
              <a:gd name="csY46" fmla="*/ 770467 h 1168400"/>
              <a:gd name="csX47" fmla="*/ 1087966 w 3509433"/>
              <a:gd name="csY47" fmla="*/ 800100 h 1168400"/>
              <a:gd name="csX48" fmla="*/ 0 w 3509433"/>
              <a:gd name="csY48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802466 w 3509433"/>
              <a:gd name="csY22" fmla="*/ 690034 h 1168400"/>
              <a:gd name="csX23" fmla="*/ 3001433 w 3509433"/>
              <a:gd name="csY23" fmla="*/ 579967 h 1168400"/>
              <a:gd name="csX24" fmla="*/ 3069166 w 3509433"/>
              <a:gd name="csY24" fmla="*/ 596900 h 1168400"/>
              <a:gd name="csX25" fmla="*/ 3107266 w 3509433"/>
              <a:gd name="csY25" fmla="*/ 491067 h 1168400"/>
              <a:gd name="csX26" fmla="*/ 3073400 w 3509433"/>
              <a:gd name="csY26" fmla="*/ 448734 h 1168400"/>
              <a:gd name="csX27" fmla="*/ 2637366 w 3509433"/>
              <a:gd name="csY27" fmla="*/ 173567 h 1168400"/>
              <a:gd name="csX28" fmla="*/ 2628900 w 3509433"/>
              <a:gd name="csY28" fmla="*/ 186267 h 1168400"/>
              <a:gd name="csX29" fmla="*/ 2798233 w 3509433"/>
              <a:gd name="csY29" fmla="*/ 355600 h 1168400"/>
              <a:gd name="csX30" fmla="*/ 2747433 w 3509433"/>
              <a:gd name="csY30" fmla="*/ 461434 h 1168400"/>
              <a:gd name="csX31" fmla="*/ 2726266 w 3509433"/>
              <a:gd name="csY31" fmla="*/ 469900 h 1168400"/>
              <a:gd name="csX32" fmla="*/ 2353733 w 3509433"/>
              <a:gd name="csY32" fmla="*/ 381000 h 1168400"/>
              <a:gd name="csX33" fmla="*/ 2383366 w 3509433"/>
              <a:gd name="csY33" fmla="*/ 330200 h 1168400"/>
              <a:gd name="csX34" fmla="*/ 2357966 w 3509433"/>
              <a:gd name="csY34" fmla="*/ 287867 h 1168400"/>
              <a:gd name="csX35" fmla="*/ 2501900 w 3509433"/>
              <a:gd name="csY35" fmla="*/ 148167 h 1168400"/>
              <a:gd name="csX36" fmla="*/ 2569633 w 3509433"/>
              <a:gd name="csY36" fmla="*/ 186267 h 1168400"/>
              <a:gd name="csX37" fmla="*/ 2599266 w 3509433"/>
              <a:gd name="csY37" fmla="*/ 143934 h 1168400"/>
              <a:gd name="csX38" fmla="*/ 2476500 w 3509433"/>
              <a:gd name="csY38" fmla="*/ 110067 h 1168400"/>
              <a:gd name="csX39" fmla="*/ 2387600 w 3509433"/>
              <a:gd name="csY39" fmla="*/ 101600 h 1168400"/>
              <a:gd name="csX40" fmla="*/ 2252133 w 3509433"/>
              <a:gd name="csY40" fmla="*/ 127000 h 1168400"/>
              <a:gd name="csX41" fmla="*/ 2150533 w 3509433"/>
              <a:gd name="csY41" fmla="*/ 182034 h 1168400"/>
              <a:gd name="csX42" fmla="*/ 1651000 w 3509433"/>
              <a:gd name="csY42" fmla="*/ 563034 h 1168400"/>
              <a:gd name="csX43" fmla="*/ 1651000 w 3509433"/>
              <a:gd name="csY43" fmla="*/ 613834 h 1168400"/>
              <a:gd name="csX44" fmla="*/ 1540933 w 3509433"/>
              <a:gd name="csY44" fmla="*/ 647700 h 1168400"/>
              <a:gd name="csX45" fmla="*/ 1231900 w 3509433"/>
              <a:gd name="csY45" fmla="*/ 770467 h 1168400"/>
              <a:gd name="csX46" fmla="*/ 1087966 w 3509433"/>
              <a:gd name="csY46" fmla="*/ 800100 h 1168400"/>
              <a:gd name="csX47" fmla="*/ 0 w 3509433"/>
              <a:gd name="csY47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3001433 w 3509433"/>
              <a:gd name="csY22" fmla="*/ 579967 h 1168400"/>
              <a:gd name="csX23" fmla="*/ 3069166 w 3509433"/>
              <a:gd name="csY23" fmla="*/ 596900 h 1168400"/>
              <a:gd name="csX24" fmla="*/ 3107266 w 3509433"/>
              <a:gd name="csY24" fmla="*/ 491067 h 1168400"/>
              <a:gd name="csX25" fmla="*/ 3073400 w 3509433"/>
              <a:gd name="csY25" fmla="*/ 448734 h 1168400"/>
              <a:gd name="csX26" fmla="*/ 2637366 w 3509433"/>
              <a:gd name="csY26" fmla="*/ 173567 h 1168400"/>
              <a:gd name="csX27" fmla="*/ 2628900 w 3509433"/>
              <a:gd name="csY27" fmla="*/ 186267 h 1168400"/>
              <a:gd name="csX28" fmla="*/ 2798233 w 3509433"/>
              <a:gd name="csY28" fmla="*/ 355600 h 1168400"/>
              <a:gd name="csX29" fmla="*/ 2747433 w 3509433"/>
              <a:gd name="csY29" fmla="*/ 461434 h 1168400"/>
              <a:gd name="csX30" fmla="*/ 2726266 w 3509433"/>
              <a:gd name="csY30" fmla="*/ 469900 h 1168400"/>
              <a:gd name="csX31" fmla="*/ 2353733 w 3509433"/>
              <a:gd name="csY31" fmla="*/ 381000 h 1168400"/>
              <a:gd name="csX32" fmla="*/ 2383366 w 3509433"/>
              <a:gd name="csY32" fmla="*/ 330200 h 1168400"/>
              <a:gd name="csX33" fmla="*/ 2357966 w 3509433"/>
              <a:gd name="csY33" fmla="*/ 287867 h 1168400"/>
              <a:gd name="csX34" fmla="*/ 2501900 w 3509433"/>
              <a:gd name="csY34" fmla="*/ 148167 h 1168400"/>
              <a:gd name="csX35" fmla="*/ 2569633 w 3509433"/>
              <a:gd name="csY35" fmla="*/ 186267 h 1168400"/>
              <a:gd name="csX36" fmla="*/ 2599266 w 3509433"/>
              <a:gd name="csY36" fmla="*/ 143934 h 1168400"/>
              <a:gd name="csX37" fmla="*/ 2476500 w 3509433"/>
              <a:gd name="csY37" fmla="*/ 110067 h 1168400"/>
              <a:gd name="csX38" fmla="*/ 2387600 w 3509433"/>
              <a:gd name="csY38" fmla="*/ 101600 h 1168400"/>
              <a:gd name="csX39" fmla="*/ 2252133 w 3509433"/>
              <a:gd name="csY39" fmla="*/ 127000 h 1168400"/>
              <a:gd name="csX40" fmla="*/ 2150533 w 3509433"/>
              <a:gd name="csY40" fmla="*/ 182034 h 1168400"/>
              <a:gd name="csX41" fmla="*/ 1651000 w 3509433"/>
              <a:gd name="csY41" fmla="*/ 563034 h 1168400"/>
              <a:gd name="csX42" fmla="*/ 1651000 w 3509433"/>
              <a:gd name="csY42" fmla="*/ 613834 h 1168400"/>
              <a:gd name="csX43" fmla="*/ 1540933 w 3509433"/>
              <a:gd name="csY43" fmla="*/ 647700 h 1168400"/>
              <a:gd name="csX44" fmla="*/ 1231900 w 3509433"/>
              <a:gd name="csY44" fmla="*/ 770467 h 1168400"/>
              <a:gd name="csX45" fmla="*/ 1087966 w 3509433"/>
              <a:gd name="csY45" fmla="*/ 800100 h 1168400"/>
              <a:gd name="csX46" fmla="*/ 0 w 3509433"/>
              <a:gd name="csY46" fmla="*/ 804334 h 1168400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221566 w 3509433"/>
              <a:gd name="csY20" fmla="*/ 774700 h 804334"/>
              <a:gd name="csX21" fmla="*/ 3001433 w 3509433"/>
              <a:gd name="csY21" fmla="*/ 579967 h 804334"/>
              <a:gd name="csX22" fmla="*/ 3069166 w 3509433"/>
              <a:gd name="csY22" fmla="*/ 596900 h 804334"/>
              <a:gd name="csX23" fmla="*/ 3107266 w 3509433"/>
              <a:gd name="csY23" fmla="*/ 491067 h 804334"/>
              <a:gd name="csX24" fmla="*/ 3073400 w 3509433"/>
              <a:gd name="csY24" fmla="*/ 448734 h 804334"/>
              <a:gd name="csX25" fmla="*/ 2637366 w 3509433"/>
              <a:gd name="csY25" fmla="*/ 173567 h 804334"/>
              <a:gd name="csX26" fmla="*/ 2628900 w 3509433"/>
              <a:gd name="csY26" fmla="*/ 186267 h 804334"/>
              <a:gd name="csX27" fmla="*/ 2798233 w 3509433"/>
              <a:gd name="csY27" fmla="*/ 355600 h 804334"/>
              <a:gd name="csX28" fmla="*/ 2747433 w 3509433"/>
              <a:gd name="csY28" fmla="*/ 461434 h 804334"/>
              <a:gd name="csX29" fmla="*/ 2726266 w 3509433"/>
              <a:gd name="csY29" fmla="*/ 469900 h 804334"/>
              <a:gd name="csX30" fmla="*/ 2353733 w 3509433"/>
              <a:gd name="csY30" fmla="*/ 381000 h 804334"/>
              <a:gd name="csX31" fmla="*/ 2383366 w 3509433"/>
              <a:gd name="csY31" fmla="*/ 330200 h 804334"/>
              <a:gd name="csX32" fmla="*/ 2357966 w 3509433"/>
              <a:gd name="csY32" fmla="*/ 287867 h 804334"/>
              <a:gd name="csX33" fmla="*/ 2501900 w 3509433"/>
              <a:gd name="csY33" fmla="*/ 148167 h 804334"/>
              <a:gd name="csX34" fmla="*/ 2569633 w 3509433"/>
              <a:gd name="csY34" fmla="*/ 186267 h 804334"/>
              <a:gd name="csX35" fmla="*/ 2599266 w 3509433"/>
              <a:gd name="csY35" fmla="*/ 143934 h 804334"/>
              <a:gd name="csX36" fmla="*/ 2476500 w 3509433"/>
              <a:gd name="csY36" fmla="*/ 110067 h 804334"/>
              <a:gd name="csX37" fmla="*/ 2387600 w 3509433"/>
              <a:gd name="csY37" fmla="*/ 101600 h 804334"/>
              <a:gd name="csX38" fmla="*/ 2252133 w 3509433"/>
              <a:gd name="csY38" fmla="*/ 127000 h 804334"/>
              <a:gd name="csX39" fmla="*/ 2150533 w 3509433"/>
              <a:gd name="csY39" fmla="*/ 182034 h 804334"/>
              <a:gd name="csX40" fmla="*/ 1651000 w 3509433"/>
              <a:gd name="csY40" fmla="*/ 563034 h 804334"/>
              <a:gd name="csX41" fmla="*/ 1651000 w 3509433"/>
              <a:gd name="csY41" fmla="*/ 613834 h 804334"/>
              <a:gd name="csX42" fmla="*/ 1540933 w 3509433"/>
              <a:gd name="csY42" fmla="*/ 647700 h 804334"/>
              <a:gd name="csX43" fmla="*/ 1231900 w 3509433"/>
              <a:gd name="csY43" fmla="*/ 770467 h 804334"/>
              <a:gd name="csX44" fmla="*/ 1087966 w 3509433"/>
              <a:gd name="csY44" fmla="*/ 800100 h 804334"/>
              <a:gd name="csX45" fmla="*/ 0 w 3509433"/>
              <a:gd name="csY45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069166 w 3509433"/>
              <a:gd name="csY21" fmla="*/ 596900 h 804334"/>
              <a:gd name="csX22" fmla="*/ 3107266 w 3509433"/>
              <a:gd name="csY22" fmla="*/ 491067 h 804334"/>
              <a:gd name="csX23" fmla="*/ 3073400 w 3509433"/>
              <a:gd name="csY23" fmla="*/ 448734 h 804334"/>
              <a:gd name="csX24" fmla="*/ 2637366 w 3509433"/>
              <a:gd name="csY24" fmla="*/ 173567 h 804334"/>
              <a:gd name="csX25" fmla="*/ 2628900 w 3509433"/>
              <a:gd name="csY25" fmla="*/ 186267 h 804334"/>
              <a:gd name="csX26" fmla="*/ 2798233 w 3509433"/>
              <a:gd name="csY26" fmla="*/ 355600 h 804334"/>
              <a:gd name="csX27" fmla="*/ 2747433 w 3509433"/>
              <a:gd name="csY27" fmla="*/ 461434 h 804334"/>
              <a:gd name="csX28" fmla="*/ 2726266 w 3509433"/>
              <a:gd name="csY28" fmla="*/ 469900 h 804334"/>
              <a:gd name="csX29" fmla="*/ 2353733 w 3509433"/>
              <a:gd name="csY29" fmla="*/ 381000 h 804334"/>
              <a:gd name="csX30" fmla="*/ 2383366 w 3509433"/>
              <a:gd name="csY30" fmla="*/ 330200 h 804334"/>
              <a:gd name="csX31" fmla="*/ 2357966 w 3509433"/>
              <a:gd name="csY31" fmla="*/ 287867 h 804334"/>
              <a:gd name="csX32" fmla="*/ 2501900 w 3509433"/>
              <a:gd name="csY32" fmla="*/ 148167 h 804334"/>
              <a:gd name="csX33" fmla="*/ 2569633 w 3509433"/>
              <a:gd name="csY33" fmla="*/ 186267 h 804334"/>
              <a:gd name="csX34" fmla="*/ 2599266 w 3509433"/>
              <a:gd name="csY34" fmla="*/ 143934 h 804334"/>
              <a:gd name="csX35" fmla="*/ 2476500 w 3509433"/>
              <a:gd name="csY35" fmla="*/ 110067 h 804334"/>
              <a:gd name="csX36" fmla="*/ 2387600 w 3509433"/>
              <a:gd name="csY36" fmla="*/ 101600 h 804334"/>
              <a:gd name="csX37" fmla="*/ 2252133 w 3509433"/>
              <a:gd name="csY37" fmla="*/ 127000 h 804334"/>
              <a:gd name="csX38" fmla="*/ 2150533 w 3509433"/>
              <a:gd name="csY38" fmla="*/ 182034 h 804334"/>
              <a:gd name="csX39" fmla="*/ 1651000 w 3509433"/>
              <a:gd name="csY39" fmla="*/ 563034 h 804334"/>
              <a:gd name="csX40" fmla="*/ 1651000 w 3509433"/>
              <a:gd name="csY40" fmla="*/ 613834 h 804334"/>
              <a:gd name="csX41" fmla="*/ 1540933 w 3509433"/>
              <a:gd name="csY41" fmla="*/ 647700 h 804334"/>
              <a:gd name="csX42" fmla="*/ 1231900 w 3509433"/>
              <a:gd name="csY42" fmla="*/ 770467 h 804334"/>
              <a:gd name="csX43" fmla="*/ 1087966 w 3509433"/>
              <a:gd name="csY43" fmla="*/ 800100 h 804334"/>
              <a:gd name="csX44" fmla="*/ 0 w 3509433"/>
              <a:gd name="csY44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107266 w 3509433"/>
              <a:gd name="csY21" fmla="*/ 491067 h 804334"/>
              <a:gd name="csX22" fmla="*/ 3073400 w 3509433"/>
              <a:gd name="csY22" fmla="*/ 448734 h 804334"/>
              <a:gd name="csX23" fmla="*/ 2637366 w 3509433"/>
              <a:gd name="csY23" fmla="*/ 173567 h 804334"/>
              <a:gd name="csX24" fmla="*/ 2628900 w 3509433"/>
              <a:gd name="csY24" fmla="*/ 186267 h 804334"/>
              <a:gd name="csX25" fmla="*/ 2798233 w 3509433"/>
              <a:gd name="csY25" fmla="*/ 355600 h 804334"/>
              <a:gd name="csX26" fmla="*/ 2747433 w 3509433"/>
              <a:gd name="csY26" fmla="*/ 461434 h 804334"/>
              <a:gd name="csX27" fmla="*/ 2726266 w 3509433"/>
              <a:gd name="csY27" fmla="*/ 469900 h 804334"/>
              <a:gd name="csX28" fmla="*/ 2353733 w 3509433"/>
              <a:gd name="csY28" fmla="*/ 381000 h 804334"/>
              <a:gd name="csX29" fmla="*/ 2383366 w 3509433"/>
              <a:gd name="csY29" fmla="*/ 330200 h 804334"/>
              <a:gd name="csX30" fmla="*/ 2357966 w 3509433"/>
              <a:gd name="csY30" fmla="*/ 287867 h 804334"/>
              <a:gd name="csX31" fmla="*/ 2501900 w 3509433"/>
              <a:gd name="csY31" fmla="*/ 148167 h 804334"/>
              <a:gd name="csX32" fmla="*/ 2569633 w 3509433"/>
              <a:gd name="csY32" fmla="*/ 186267 h 804334"/>
              <a:gd name="csX33" fmla="*/ 2599266 w 3509433"/>
              <a:gd name="csY33" fmla="*/ 143934 h 804334"/>
              <a:gd name="csX34" fmla="*/ 2476500 w 3509433"/>
              <a:gd name="csY34" fmla="*/ 110067 h 804334"/>
              <a:gd name="csX35" fmla="*/ 2387600 w 3509433"/>
              <a:gd name="csY35" fmla="*/ 101600 h 804334"/>
              <a:gd name="csX36" fmla="*/ 2252133 w 3509433"/>
              <a:gd name="csY36" fmla="*/ 127000 h 804334"/>
              <a:gd name="csX37" fmla="*/ 2150533 w 3509433"/>
              <a:gd name="csY37" fmla="*/ 182034 h 804334"/>
              <a:gd name="csX38" fmla="*/ 1651000 w 3509433"/>
              <a:gd name="csY38" fmla="*/ 563034 h 804334"/>
              <a:gd name="csX39" fmla="*/ 1651000 w 3509433"/>
              <a:gd name="csY39" fmla="*/ 613834 h 804334"/>
              <a:gd name="csX40" fmla="*/ 1540933 w 3509433"/>
              <a:gd name="csY40" fmla="*/ 647700 h 804334"/>
              <a:gd name="csX41" fmla="*/ 1231900 w 3509433"/>
              <a:gd name="csY41" fmla="*/ 770467 h 804334"/>
              <a:gd name="csX42" fmla="*/ 1087966 w 3509433"/>
              <a:gd name="csY42" fmla="*/ 800100 h 804334"/>
              <a:gd name="csX43" fmla="*/ 0 w 3509433"/>
              <a:gd name="csY43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107266 w 3509433"/>
              <a:gd name="csY20" fmla="*/ 491067 h 804334"/>
              <a:gd name="csX21" fmla="*/ 3073400 w 3509433"/>
              <a:gd name="csY21" fmla="*/ 448734 h 804334"/>
              <a:gd name="csX22" fmla="*/ 2637366 w 3509433"/>
              <a:gd name="csY22" fmla="*/ 173567 h 804334"/>
              <a:gd name="csX23" fmla="*/ 2628900 w 3509433"/>
              <a:gd name="csY23" fmla="*/ 186267 h 804334"/>
              <a:gd name="csX24" fmla="*/ 2798233 w 3509433"/>
              <a:gd name="csY24" fmla="*/ 355600 h 804334"/>
              <a:gd name="csX25" fmla="*/ 2747433 w 3509433"/>
              <a:gd name="csY25" fmla="*/ 461434 h 804334"/>
              <a:gd name="csX26" fmla="*/ 2726266 w 3509433"/>
              <a:gd name="csY26" fmla="*/ 469900 h 804334"/>
              <a:gd name="csX27" fmla="*/ 2353733 w 3509433"/>
              <a:gd name="csY27" fmla="*/ 381000 h 804334"/>
              <a:gd name="csX28" fmla="*/ 2383366 w 3509433"/>
              <a:gd name="csY28" fmla="*/ 330200 h 804334"/>
              <a:gd name="csX29" fmla="*/ 2357966 w 3509433"/>
              <a:gd name="csY29" fmla="*/ 287867 h 804334"/>
              <a:gd name="csX30" fmla="*/ 2501900 w 3509433"/>
              <a:gd name="csY30" fmla="*/ 148167 h 804334"/>
              <a:gd name="csX31" fmla="*/ 2569633 w 3509433"/>
              <a:gd name="csY31" fmla="*/ 186267 h 804334"/>
              <a:gd name="csX32" fmla="*/ 2599266 w 3509433"/>
              <a:gd name="csY32" fmla="*/ 143934 h 804334"/>
              <a:gd name="csX33" fmla="*/ 2476500 w 3509433"/>
              <a:gd name="csY33" fmla="*/ 110067 h 804334"/>
              <a:gd name="csX34" fmla="*/ 2387600 w 3509433"/>
              <a:gd name="csY34" fmla="*/ 101600 h 804334"/>
              <a:gd name="csX35" fmla="*/ 2252133 w 3509433"/>
              <a:gd name="csY35" fmla="*/ 127000 h 804334"/>
              <a:gd name="csX36" fmla="*/ 2150533 w 3509433"/>
              <a:gd name="csY36" fmla="*/ 182034 h 804334"/>
              <a:gd name="csX37" fmla="*/ 1651000 w 3509433"/>
              <a:gd name="csY37" fmla="*/ 563034 h 804334"/>
              <a:gd name="csX38" fmla="*/ 1651000 w 3509433"/>
              <a:gd name="csY38" fmla="*/ 613834 h 804334"/>
              <a:gd name="csX39" fmla="*/ 1540933 w 3509433"/>
              <a:gd name="csY39" fmla="*/ 647700 h 804334"/>
              <a:gd name="csX40" fmla="*/ 1231900 w 3509433"/>
              <a:gd name="csY40" fmla="*/ 770467 h 804334"/>
              <a:gd name="csX41" fmla="*/ 1087966 w 3509433"/>
              <a:gd name="csY41" fmla="*/ 800100 h 804334"/>
              <a:gd name="csX42" fmla="*/ 0 w 3509433"/>
              <a:gd name="csY42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107266 w 3509433"/>
              <a:gd name="csY19" fmla="*/ 491067 h 804334"/>
              <a:gd name="csX20" fmla="*/ 3073400 w 3509433"/>
              <a:gd name="csY20" fmla="*/ 448734 h 804334"/>
              <a:gd name="csX21" fmla="*/ 2637366 w 3509433"/>
              <a:gd name="csY21" fmla="*/ 173567 h 804334"/>
              <a:gd name="csX22" fmla="*/ 2628900 w 3509433"/>
              <a:gd name="csY22" fmla="*/ 186267 h 804334"/>
              <a:gd name="csX23" fmla="*/ 2798233 w 3509433"/>
              <a:gd name="csY23" fmla="*/ 355600 h 804334"/>
              <a:gd name="csX24" fmla="*/ 2747433 w 3509433"/>
              <a:gd name="csY24" fmla="*/ 461434 h 804334"/>
              <a:gd name="csX25" fmla="*/ 2726266 w 3509433"/>
              <a:gd name="csY25" fmla="*/ 469900 h 804334"/>
              <a:gd name="csX26" fmla="*/ 2353733 w 3509433"/>
              <a:gd name="csY26" fmla="*/ 381000 h 804334"/>
              <a:gd name="csX27" fmla="*/ 2383366 w 3509433"/>
              <a:gd name="csY27" fmla="*/ 330200 h 804334"/>
              <a:gd name="csX28" fmla="*/ 2357966 w 3509433"/>
              <a:gd name="csY28" fmla="*/ 287867 h 804334"/>
              <a:gd name="csX29" fmla="*/ 2501900 w 3509433"/>
              <a:gd name="csY29" fmla="*/ 148167 h 804334"/>
              <a:gd name="csX30" fmla="*/ 2569633 w 3509433"/>
              <a:gd name="csY30" fmla="*/ 186267 h 804334"/>
              <a:gd name="csX31" fmla="*/ 2599266 w 3509433"/>
              <a:gd name="csY31" fmla="*/ 143934 h 804334"/>
              <a:gd name="csX32" fmla="*/ 2476500 w 3509433"/>
              <a:gd name="csY32" fmla="*/ 110067 h 804334"/>
              <a:gd name="csX33" fmla="*/ 2387600 w 3509433"/>
              <a:gd name="csY33" fmla="*/ 101600 h 804334"/>
              <a:gd name="csX34" fmla="*/ 2252133 w 3509433"/>
              <a:gd name="csY34" fmla="*/ 127000 h 804334"/>
              <a:gd name="csX35" fmla="*/ 2150533 w 3509433"/>
              <a:gd name="csY35" fmla="*/ 182034 h 804334"/>
              <a:gd name="csX36" fmla="*/ 1651000 w 3509433"/>
              <a:gd name="csY36" fmla="*/ 563034 h 804334"/>
              <a:gd name="csX37" fmla="*/ 1651000 w 3509433"/>
              <a:gd name="csY37" fmla="*/ 613834 h 804334"/>
              <a:gd name="csX38" fmla="*/ 1540933 w 3509433"/>
              <a:gd name="csY38" fmla="*/ 647700 h 804334"/>
              <a:gd name="csX39" fmla="*/ 1231900 w 3509433"/>
              <a:gd name="csY39" fmla="*/ 770467 h 804334"/>
              <a:gd name="csX40" fmla="*/ 1087966 w 3509433"/>
              <a:gd name="csY40" fmla="*/ 800100 h 804334"/>
              <a:gd name="csX41" fmla="*/ 0 w 3509433"/>
              <a:gd name="csY41" fmla="*/ 804334 h 804334"/>
              <a:gd name="csX0" fmla="*/ 0 w 3107266"/>
              <a:gd name="csY0" fmla="*/ 804334 h 804334"/>
              <a:gd name="csX1" fmla="*/ 0 w 3107266"/>
              <a:gd name="csY1" fmla="*/ 749300 h 804334"/>
              <a:gd name="csX2" fmla="*/ 1016000 w 3107266"/>
              <a:gd name="csY2" fmla="*/ 723900 h 804334"/>
              <a:gd name="csX3" fmla="*/ 1181100 w 3107266"/>
              <a:gd name="csY3" fmla="*/ 690034 h 804334"/>
              <a:gd name="csX4" fmla="*/ 1320800 w 3107266"/>
              <a:gd name="csY4" fmla="*/ 626534 h 804334"/>
              <a:gd name="csX5" fmla="*/ 1460500 w 3107266"/>
              <a:gd name="csY5" fmla="*/ 512234 h 804334"/>
              <a:gd name="csX6" fmla="*/ 1579033 w 3107266"/>
              <a:gd name="csY6" fmla="*/ 452967 h 804334"/>
              <a:gd name="csX7" fmla="*/ 1574800 w 3107266"/>
              <a:gd name="csY7" fmla="*/ 406400 h 804334"/>
              <a:gd name="csX8" fmla="*/ 1680633 w 3107266"/>
              <a:gd name="csY8" fmla="*/ 368300 h 804334"/>
              <a:gd name="csX9" fmla="*/ 1684866 w 3107266"/>
              <a:gd name="csY9" fmla="*/ 427567 h 804334"/>
              <a:gd name="csX10" fmla="*/ 1739900 w 3107266"/>
              <a:gd name="csY10" fmla="*/ 410634 h 804334"/>
              <a:gd name="csX11" fmla="*/ 2091266 w 3107266"/>
              <a:gd name="csY11" fmla="*/ 118534 h 804334"/>
              <a:gd name="csX12" fmla="*/ 2226733 w 3107266"/>
              <a:gd name="csY12" fmla="*/ 46567 h 804334"/>
              <a:gd name="csX13" fmla="*/ 2429933 w 3107266"/>
              <a:gd name="csY13" fmla="*/ 0 h 804334"/>
              <a:gd name="csX14" fmla="*/ 2531533 w 3107266"/>
              <a:gd name="csY14" fmla="*/ 8467 h 804334"/>
              <a:gd name="csX15" fmla="*/ 2633133 w 3107266"/>
              <a:gd name="csY15" fmla="*/ 71967 h 804334"/>
              <a:gd name="csX16" fmla="*/ 2971800 w 3107266"/>
              <a:gd name="csY16" fmla="*/ 279400 h 804334"/>
              <a:gd name="csX17" fmla="*/ 3022600 w 3107266"/>
              <a:gd name="csY17" fmla="*/ 304800 h 804334"/>
              <a:gd name="csX18" fmla="*/ 3107266 w 3107266"/>
              <a:gd name="csY18" fmla="*/ 491067 h 804334"/>
              <a:gd name="csX19" fmla="*/ 3073400 w 3107266"/>
              <a:gd name="csY19" fmla="*/ 448734 h 804334"/>
              <a:gd name="csX20" fmla="*/ 2637366 w 3107266"/>
              <a:gd name="csY20" fmla="*/ 173567 h 804334"/>
              <a:gd name="csX21" fmla="*/ 2628900 w 3107266"/>
              <a:gd name="csY21" fmla="*/ 186267 h 804334"/>
              <a:gd name="csX22" fmla="*/ 2798233 w 3107266"/>
              <a:gd name="csY22" fmla="*/ 355600 h 804334"/>
              <a:gd name="csX23" fmla="*/ 2747433 w 3107266"/>
              <a:gd name="csY23" fmla="*/ 461434 h 804334"/>
              <a:gd name="csX24" fmla="*/ 2726266 w 3107266"/>
              <a:gd name="csY24" fmla="*/ 469900 h 804334"/>
              <a:gd name="csX25" fmla="*/ 2353733 w 3107266"/>
              <a:gd name="csY25" fmla="*/ 381000 h 804334"/>
              <a:gd name="csX26" fmla="*/ 2383366 w 3107266"/>
              <a:gd name="csY26" fmla="*/ 330200 h 804334"/>
              <a:gd name="csX27" fmla="*/ 2357966 w 3107266"/>
              <a:gd name="csY27" fmla="*/ 287867 h 804334"/>
              <a:gd name="csX28" fmla="*/ 2501900 w 3107266"/>
              <a:gd name="csY28" fmla="*/ 148167 h 804334"/>
              <a:gd name="csX29" fmla="*/ 2569633 w 3107266"/>
              <a:gd name="csY29" fmla="*/ 186267 h 804334"/>
              <a:gd name="csX30" fmla="*/ 2599266 w 3107266"/>
              <a:gd name="csY30" fmla="*/ 143934 h 804334"/>
              <a:gd name="csX31" fmla="*/ 2476500 w 3107266"/>
              <a:gd name="csY31" fmla="*/ 110067 h 804334"/>
              <a:gd name="csX32" fmla="*/ 2387600 w 3107266"/>
              <a:gd name="csY32" fmla="*/ 101600 h 804334"/>
              <a:gd name="csX33" fmla="*/ 2252133 w 3107266"/>
              <a:gd name="csY33" fmla="*/ 127000 h 804334"/>
              <a:gd name="csX34" fmla="*/ 2150533 w 3107266"/>
              <a:gd name="csY34" fmla="*/ 182034 h 804334"/>
              <a:gd name="csX35" fmla="*/ 1651000 w 3107266"/>
              <a:gd name="csY35" fmla="*/ 563034 h 804334"/>
              <a:gd name="csX36" fmla="*/ 1651000 w 3107266"/>
              <a:gd name="csY36" fmla="*/ 613834 h 804334"/>
              <a:gd name="csX37" fmla="*/ 1540933 w 3107266"/>
              <a:gd name="csY37" fmla="*/ 647700 h 804334"/>
              <a:gd name="csX38" fmla="*/ 1231900 w 3107266"/>
              <a:gd name="csY38" fmla="*/ 770467 h 804334"/>
              <a:gd name="csX39" fmla="*/ 1087966 w 3107266"/>
              <a:gd name="csY39" fmla="*/ 800100 h 804334"/>
              <a:gd name="csX40" fmla="*/ 0 w 3107266"/>
              <a:gd name="csY40" fmla="*/ 804334 h 804334"/>
              <a:gd name="csX0" fmla="*/ 0 w 3073400"/>
              <a:gd name="csY0" fmla="*/ 804334 h 804334"/>
              <a:gd name="csX1" fmla="*/ 0 w 3073400"/>
              <a:gd name="csY1" fmla="*/ 749300 h 804334"/>
              <a:gd name="csX2" fmla="*/ 1016000 w 3073400"/>
              <a:gd name="csY2" fmla="*/ 723900 h 804334"/>
              <a:gd name="csX3" fmla="*/ 1181100 w 3073400"/>
              <a:gd name="csY3" fmla="*/ 690034 h 804334"/>
              <a:gd name="csX4" fmla="*/ 1320800 w 3073400"/>
              <a:gd name="csY4" fmla="*/ 626534 h 804334"/>
              <a:gd name="csX5" fmla="*/ 1460500 w 3073400"/>
              <a:gd name="csY5" fmla="*/ 512234 h 804334"/>
              <a:gd name="csX6" fmla="*/ 1579033 w 3073400"/>
              <a:gd name="csY6" fmla="*/ 452967 h 804334"/>
              <a:gd name="csX7" fmla="*/ 1574800 w 3073400"/>
              <a:gd name="csY7" fmla="*/ 406400 h 804334"/>
              <a:gd name="csX8" fmla="*/ 1680633 w 3073400"/>
              <a:gd name="csY8" fmla="*/ 368300 h 804334"/>
              <a:gd name="csX9" fmla="*/ 1684866 w 3073400"/>
              <a:gd name="csY9" fmla="*/ 427567 h 804334"/>
              <a:gd name="csX10" fmla="*/ 1739900 w 3073400"/>
              <a:gd name="csY10" fmla="*/ 410634 h 804334"/>
              <a:gd name="csX11" fmla="*/ 2091266 w 3073400"/>
              <a:gd name="csY11" fmla="*/ 118534 h 804334"/>
              <a:gd name="csX12" fmla="*/ 2226733 w 3073400"/>
              <a:gd name="csY12" fmla="*/ 46567 h 804334"/>
              <a:gd name="csX13" fmla="*/ 2429933 w 3073400"/>
              <a:gd name="csY13" fmla="*/ 0 h 804334"/>
              <a:gd name="csX14" fmla="*/ 2531533 w 3073400"/>
              <a:gd name="csY14" fmla="*/ 8467 h 804334"/>
              <a:gd name="csX15" fmla="*/ 2633133 w 3073400"/>
              <a:gd name="csY15" fmla="*/ 71967 h 804334"/>
              <a:gd name="csX16" fmla="*/ 2971800 w 3073400"/>
              <a:gd name="csY16" fmla="*/ 279400 h 804334"/>
              <a:gd name="csX17" fmla="*/ 3022600 w 3073400"/>
              <a:gd name="csY17" fmla="*/ 304800 h 804334"/>
              <a:gd name="csX18" fmla="*/ 3073400 w 3073400"/>
              <a:gd name="csY18" fmla="*/ 448734 h 804334"/>
              <a:gd name="csX19" fmla="*/ 2637366 w 3073400"/>
              <a:gd name="csY19" fmla="*/ 173567 h 804334"/>
              <a:gd name="csX20" fmla="*/ 2628900 w 3073400"/>
              <a:gd name="csY20" fmla="*/ 186267 h 804334"/>
              <a:gd name="csX21" fmla="*/ 2798233 w 3073400"/>
              <a:gd name="csY21" fmla="*/ 355600 h 804334"/>
              <a:gd name="csX22" fmla="*/ 2747433 w 3073400"/>
              <a:gd name="csY22" fmla="*/ 461434 h 804334"/>
              <a:gd name="csX23" fmla="*/ 2726266 w 3073400"/>
              <a:gd name="csY23" fmla="*/ 469900 h 804334"/>
              <a:gd name="csX24" fmla="*/ 2353733 w 3073400"/>
              <a:gd name="csY24" fmla="*/ 381000 h 804334"/>
              <a:gd name="csX25" fmla="*/ 2383366 w 3073400"/>
              <a:gd name="csY25" fmla="*/ 330200 h 804334"/>
              <a:gd name="csX26" fmla="*/ 2357966 w 3073400"/>
              <a:gd name="csY26" fmla="*/ 287867 h 804334"/>
              <a:gd name="csX27" fmla="*/ 2501900 w 3073400"/>
              <a:gd name="csY27" fmla="*/ 148167 h 804334"/>
              <a:gd name="csX28" fmla="*/ 2569633 w 3073400"/>
              <a:gd name="csY28" fmla="*/ 186267 h 804334"/>
              <a:gd name="csX29" fmla="*/ 2599266 w 3073400"/>
              <a:gd name="csY29" fmla="*/ 143934 h 804334"/>
              <a:gd name="csX30" fmla="*/ 2476500 w 3073400"/>
              <a:gd name="csY30" fmla="*/ 110067 h 804334"/>
              <a:gd name="csX31" fmla="*/ 2387600 w 3073400"/>
              <a:gd name="csY31" fmla="*/ 101600 h 804334"/>
              <a:gd name="csX32" fmla="*/ 2252133 w 3073400"/>
              <a:gd name="csY32" fmla="*/ 127000 h 804334"/>
              <a:gd name="csX33" fmla="*/ 2150533 w 3073400"/>
              <a:gd name="csY33" fmla="*/ 182034 h 804334"/>
              <a:gd name="csX34" fmla="*/ 1651000 w 3073400"/>
              <a:gd name="csY34" fmla="*/ 563034 h 804334"/>
              <a:gd name="csX35" fmla="*/ 1651000 w 3073400"/>
              <a:gd name="csY35" fmla="*/ 613834 h 804334"/>
              <a:gd name="csX36" fmla="*/ 1540933 w 3073400"/>
              <a:gd name="csY36" fmla="*/ 647700 h 804334"/>
              <a:gd name="csX37" fmla="*/ 1231900 w 3073400"/>
              <a:gd name="csY37" fmla="*/ 770467 h 804334"/>
              <a:gd name="csX38" fmla="*/ 1087966 w 3073400"/>
              <a:gd name="csY38" fmla="*/ 800100 h 804334"/>
              <a:gd name="csX39" fmla="*/ 0 w 3073400"/>
              <a:gd name="csY39" fmla="*/ 804334 h 804334"/>
              <a:gd name="csX0" fmla="*/ 0 w 3055558"/>
              <a:gd name="csY0" fmla="*/ 804334 h 804334"/>
              <a:gd name="csX1" fmla="*/ 0 w 3055558"/>
              <a:gd name="csY1" fmla="*/ 749300 h 804334"/>
              <a:gd name="csX2" fmla="*/ 1016000 w 3055558"/>
              <a:gd name="csY2" fmla="*/ 723900 h 804334"/>
              <a:gd name="csX3" fmla="*/ 1181100 w 3055558"/>
              <a:gd name="csY3" fmla="*/ 690034 h 804334"/>
              <a:gd name="csX4" fmla="*/ 1320800 w 3055558"/>
              <a:gd name="csY4" fmla="*/ 626534 h 804334"/>
              <a:gd name="csX5" fmla="*/ 1460500 w 3055558"/>
              <a:gd name="csY5" fmla="*/ 512234 h 804334"/>
              <a:gd name="csX6" fmla="*/ 1579033 w 3055558"/>
              <a:gd name="csY6" fmla="*/ 452967 h 804334"/>
              <a:gd name="csX7" fmla="*/ 1574800 w 3055558"/>
              <a:gd name="csY7" fmla="*/ 406400 h 804334"/>
              <a:gd name="csX8" fmla="*/ 1680633 w 3055558"/>
              <a:gd name="csY8" fmla="*/ 368300 h 804334"/>
              <a:gd name="csX9" fmla="*/ 1684866 w 3055558"/>
              <a:gd name="csY9" fmla="*/ 427567 h 804334"/>
              <a:gd name="csX10" fmla="*/ 1739900 w 3055558"/>
              <a:gd name="csY10" fmla="*/ 410634 h 804334"/>
              <a:gd name="csX11" fmla="*/ 2091266 w 3055558"/>
              <a:gd name="csY11" fmla="*/ 118534 h 804334"/>
              <a:gd name="csX12" fmla="*/ 2226733 w 3055558"/>
              <a:gd name="csY12" fmla="*/ 46567 h 804334"/>
              <a:gd name="csX13" fmla="*/ 2429933 w 3055558"/>
              <a:gd name="csY13" fmla="*/ 0 h 804334"/>
              <a:gd name="csX14" fmla="*/ 2531533 w 3055558"/>
              <a:gd name="csY14" fmla="*/ 8467 h 804334"/>
              <a:gd name="csX15" fmla="*/ 2633133 w 3055558"/>
              <a:gd name="csY15" fmla="*/ 71967 h 804334"/>
              <a:gd name="csX16" fmla="*/ 2971800 w 3055558"/>
              <a:gd name="csY16" fmla="*/ 279400 h 804334"/>
              <a:gd name="csX17" fmla="*/ 3022600 w 3055558"/>
              <a:gd name="csY17" fmla="*/ 304800 h 804334"/>
              <a:gd name="csX18" fmla="*/ 3055558 w 3055558"/>
              <a:gd name="csY18" fmla="*/ 448734 h 804334"/>
              <a:gd name="csX19" fmla="*/ 2637366 w 3055558"/>
              <a:gd name="csY19" fmla="*/ 173567 h 804334"/>
              <a:gd name="csX20" fmla="*/ 2628900 w 3055558"/>
              <a:gd name="csY20" fmla="*/ 186267 h 804334"/>
              <a:gd name="csX21" fmla="*/ 2798233 w 3055558"/>
              <a:gd name="csY21" fmla="*/ 355600 h 804334"/>
              <a:gd name="csX22" fmla="*/ 2747433 w 3055558"/>
              <a:gd name="csY22" fmla="*/ 461434 h 804334"/>
              <a:gd name="csX23" fmla="*/ 2726266 w 3055558"/>
              <a:gd name="csY23" fmla="*/ 469900 h 804334"/>
              <a:gd name="csX24" fmla="*/ 2353733 w 3055558"/>
              <a:gd name="csY24" fmla="*/ 381000 h 804334"/>
              <a:gd name="csX25" fmla="*/ 2383366 w 3055558"/>
              <a:gd name="csY25" fmla="*/ 330200 h 804334"/>
              <a:gd name="csX26" fmla="*/ 2357966 w 3055558"/>
              <a:gd name="csY26" fmla="*/ 287867 h 804334"/>
              <a:gd name="csX27" fmla="*/ 2501900 w 3055558"/>
              <a:gd name="csY27" fmla="*/ 148167 h 804334"/>
              <a:gd name="csX28" fmla="*/ 2569633 w 3055558"/>
              <a:gd name="csY28" fmla="*/ 186267 h 804334"/>
              <a:gd name="csX29" fmla="*/ 2599266 w 3055558"/>
              <a:gd name="csY29" fmla="*/ 143934 h 804334"/>
              <a:gd name="csX30" fmla="*/ 2476500 w 3055558"/>
              <a:gd name="csY30" fmla="*/ 110067 h 804334"/>
              <a:gd name="csX31" fmla="*/ 2387600 w 3055558"/>
              <a:gd name="csY31" fmla="*/ 101600 h 804334"/>
              <a:gd name="csX32" fmla="*/ 2252133 w 3055558"/>
              <a:gd name="csY32" fmla="*/ 127000 h 804334"/>
              <a:gd name="csX33" fmla="*/ 2150533 w 3055558"/>
              <a:gd name="csY33" fmla="*/ 182034 h 804334"/>
              <a:gd name="csX34" fmla="*/ 1651000 w 3055558"/>
              <a:gd name="csY34" fmla="*/ 563034 h 804334"/>
              <a:gd name="csX35" fmla="*/ 1651000 w 3055558"/>
              <a:gd name="csY35" fmla="*/ 613834 h 804334"/>
              <a:gd name="csX36" fmla="*/ 1540933 w 3055558"/>
              <a:gd name="csY36" fmla="*/ 647700 h 804334"/>
              <a:gd name="csX37" fmla="*/ 1231900 w 3055558"/>
              <a:gd name="csY37" fmla="*/ 770467 h 804334"/>
              <a:gd name="csX38" fmla="*/ 1087966 w 3055558"/>
              <a:gd name="csY38" fmla="*/ 800100 h 804334"/>
              <a:gd name="csX39" fmla="*/ 0 w 3055558"/>
              <a:gd name="csY39" fmla="*/ 804334 h 804334"/>
              <a:gd name="csX0" fmla="*/ 0 w 3022600"/>
              <a:gd name="csY0" fmla="*/ 804334 h 804334"/>
              <a:gd name="csX1" fmla="*/ 0 w 3022600"/>
              <a:gd name="csY1" fmla="*/ 749300 h 804334"/>
              <a:gd name="csX2" fmla="*/ 1016000 w 3022600"/>
              <a:gd name="csY2" fmla="*/ 723900 h 804334"/>
              <a:gd name="csX3" fmla="*/ 1181100 w 3022600"/>
              <a:gd name="csY3" fmla="*/ 690034 h 804334"/>
              <a:gd name="csX4" fmla="*/ 1320800 w 3022600"/>
              <a:gd name="csY4" fmla="*/ 626534 h 804334"/>
              <a:gd name="csX5" fmla="*/ 1460500 w 3022600"/>
              <a:gd name="csY5" fmla="*/ 512234 h 804334"/>
              <a:gd name="csX6" fmla="*/ 1579033 w 3022600"/>
              <a:gd name="csY6" fmla="*/ 452967 h 804334"/>
              <a:gd name="csX7" fmla="*/ 1574800 w 3022600"/>
              <a:gd name="csY7" fmla="*/ 406400 h 804334"/>
              <a:gd name="csX8" fmla="*/ 1680633 w 3022600"/>
              <a:gd name="csY8" fmla="*/ 368300 h 804334"/>
              <a:gd name="csX9" fmla="*/ 1684866 w 3022600"/>
              <a:gd name="csY9" fmla="*/ 427567 h 804334"/>
              <a:gd name="csX10" fmla="*/ 1739900 w 3022600"/>
              <a:gd name="csY10" fmla="*/ 410634 h 804334"/>
              <a:gd name="csX11" fmla="*/ 2091266 w 3022600"/>
              <a:gd name="csY11" fmla="*/ 118534 h 804334"/>
              <a:gd name="csX12" fmla="*/ 2226733 w 3022600"/>
              <a:gd name="csY12" fmla="*/ 46567 h 804334"/>
              <a:gd name="csX13" fmla="*/ 2429933 w 3022600"/>
              <a:gd name="csY13" fmla="*/ 0 h 804334"/>
              <a:gd name="csX14" fmla="*/ 2531533 w 3022600"/>
              <a:gd name="csY14" fmla="*/ 8467 h 804334"/>
              <a:gd name="csX15" fmla="*/ 2633133 w 3022600"/>
              <a:gd name="csY15" fmla="*/ 71967 h 804334"/>
              <a:gd name="csX16" fmla="*/ 2971800 w 3022600"/>
              <a:gd name="csY16" fmla="*/ 279400 h 804334"/>
              <a:gd name="csX17" fmla="*/ 3022600 w 3022600"/>
              <a:gd name="csY17" fmla="*/ 304800 h 804334"/>
              <a:gd name="csX18" fmla="*/ 2637366 w 3022600"/>
              <a:gd name="csY18" fmla="*/ 173567 h 804334"/>
              <a:gd name="csX19" fmla="*/ 2628900 w 3022600"/>
              <a:gd name="csY19" fmla="*/ 186267 h 804334"/>
              <a:gd name="csX20" fmla="*/ 2798233 w 3022600"/>
              <a:gd name="csY20" fmla="*/ 355600 h 804334"/>
              <a:gd name="csX21" fmla="*/ 2747433 w 3022600"/>
              <a:gd name="csY21" fmla="*/ 461434 h 804334"/>
              <a:gd name="csX22" fmla="*/ 2726266 w 3022600"/>
              <a:gd name="csY22" fmla="*/ 469900 h 804334"/>
              <a:gd name="csX23" fmla="*/ 2353733 w 3022600"/>
              <a:gd name="csY23" fmla="*/ 381000 h 804334"/>
              <a:gd name="csX24" fmla="*/ 2383366 w 3022600"/>
              <a:gd name="csY24" fmla="*/ 330200 h 804334"/>
              <a:gd name="csX25" fmla="*/ 2357966 w 3022600"/>
              <a:gd name="csY25" fmla="*/ 287867 h 804334"/>
              <a:gd name="csX26" fmla="*/ 2501900 w 3022600"/>
              <a:gd name="csY26" fmla="*/ 148167 h 804334"/>
              <a:gd name="csX27" fmla="*/ 2569633 w 3022600"/>
              <a:gd name="csY27" fmla="*/ 186267 h 804334"/>
              <a:gd name="csX28" fmla="*/ 2599266 w 3022600"/>
              <a:gd name="csY28" fmla="*/ 143934 h 804334"/>
              <a:gd name="csX29" fmla="*/ 2476500 w 3022600"/>
              <a:gd name="csY29" fmla="*/ 110067 h 804334"/>
              <a:gd name="csX30" fmla="*/ 2387600 w 3022600"/>
              <a:gd name="csY30" fmla="*/ 101600 h 804334"/>
              <a:gd name="csX31" fmla="*/ 2252133 w 3022600"/>
              <a:gd name="csY31" fmla="*/ 127000 h 804334"/>
              <a:gd name="csX32" fmla="*/ 2150533 w 3022600"/>
              <a:gd name="csY32" fmla="*/ 182034 h 804334"/>
              <a:gd name="csX33" fmla="*/ 1651000 w 3022600"/>
              <a:gd name="csY33" fmla="*/ 563034 h 804334"/>
              <a:gd name="csX34" fmla="*/ 1651000 w 3022600"/>
              <a:gd name="csY34" fmla="*/ 613834 h 804334"/>
              <a:gd name="csX35" fmla="*/ 1540933 w 3022600"/>
              <a:gd name="csY35" fmla="*/ 647700 h 804334"/>
              <a:gd name="csX36" fmla="*/ 1231900 w 3022600"/>
              <a:gd name="csY36" fmla="*/ 770467 h 804334"/>
              <a:gd name="csX37" fmla="*/ 1087966 w 3022600"/>
              <a:gd name="csY37" fmla="*/ 800100 h 804334"/>
              <a:gd name="csX38" fmla="*/ 0 w 3022600"/>
              <a:gd name="csY38" fmla="*/ 804334 h 804334"/>
              <a:gd name="csX0" fmla="*/ 0 w 2971800"/>
              <a:gd name="csY0" fmla="*/ 804334 h 804334"/>
              <a:gd name="csX1" fmla="*/ 0 w 2971800"/>
              <a:gd name="csY1" fmla="*/ 749300 h 804334"/>
              <a:gd name="csX2" fmla="*/ 1016000 w 2971800"/>
              <a:gd name="csY2" fmla="*/ 723900 h 804334"/>
              <a:gd name="csX3" fmla="*/ 1181100 w 2971800"/>
              <a:gd name="csY3" fmla="*/ 690034 h 804334"/>
              <a:gd name="csX4" fmla="*/ 1320800 w 2971800"/>
              <a:gd name="csY4" fmla="*/ 626534 h 804334"/>
              <a:gd name="csX5" fmla="*/ 1460500 w 2971800"/>
              <a:gd name="csY5" fmla="*/ 512234 h 804334"/>
              <a:gd name="csX6" fmla="*/ 1579033 w 2971800"/>
              <a:gd name="csY6" fmla="*/ 452967 h 804334"/>
              <a:gd name="csX7" fmla="*/ 1574800 w 2971800"/>
              <a:gd name="csY7" fmla="*/ 406400 h 804334"/>
              <a:gd name="csX8" fmla="*/ 1680633 w 2971800"/>
              <a:gd name="csY8" fmla="*/ 368300 h 804334"/>
              <a:gd name="csX9" fmla="*/ 1684866 w 2971800"/>
              <a:gd name="csY9" fmla="*/ 427567 h 804334"/>
              <a:gd name="csX10" fmla="*/ 1739900 w 2971800"/>
              <a:gd name="csY10" fmla="*/ 410634 h 804334"/>
              <a:gd name="csX11" fmla="*/ 2091266 w 2971800"/>
              <a:gd name="csY11" fmla="*/ 118534 h 804334"/>
              <a:gd name="csX12" fmla="*/ 2226733 w 2971800"/>
              <a:gd name="csY12" fmla="*/ 46567 h 804334"/>
              <a:gd name="csX13" fmla="*/ 2429933 w 2971800"/>
              <a:gd name="csY13" fmla="*/ 0 h 804334"/>
              <a:gd name="csX14" fmla="*/ 2531533 w 2971800"/>
              <a:gd name="csY14" fmla="*/ 8467 h 804334"/>
              <a:gd name="csX15" fmla="*/ 2633133 w 2971800"/>
              <a:gd name="csY15" fmla="*/ 71967 h 804334"/>
              <a:gd name="csX16" fmla="*/ 2971800 w 2971800"/>
              <a:gd name="csY16" fmla="*/ 279400 h 804334"/>
              <a:gd name="csX17" fmla="*/ 2637366 w 2971800"/>
              <a:gd name="csY17" fmla="*/ 173567 h 804334"/>
              <a:gd name="csX18" fmla="*/ 2628900 w 2971800"/>
              <a:gd name="csY18" fmla="*/ 186267 h 804334"/>
              <a:gd name="csX19" fmla="*/ 2798233 w 2971800"/>
              <a:gd name="csY19" fmla="*/ 355600 h 804334"/>
              <a:gd name="csX20" fmla="*/ 2747433 w 2971800"/>
              <a:gd name="csY20" fmla="*/ 461434 h 804334"/>
              <a:gd name="csX21" fmla="*/ 2726266 w 2971800"/>
              <a:gd name="csY21" fmla="*/ 469900 h 804334"/>
              <a:gd name="csX22" fmla="*/ 2353733 w 2971800"/>
              <a:gd name="csY22" fmla="*/ 381000 h 804334"/>
              <a:gd name="csX23" fmla="*/ 2383366 w 2971800"/>
              <a:gd name="csY23" fmla="*/ 330200 h 804334"/>
              <a:gd name="csX24" fmla="*/ 2357966 w 2971800"/>
              <a:gd name="csY24" fmla="*/ 287867 h 804334"/>
              <a:gd name="csX25" fmla="*/ 2501900 w 2971800"/>
              <a:gd name="csY25" fmla="*/ 148167 h 804334"/>
              <a:gd name="csX26" fmla="*/ 2569633 w 2971800"/>
              <a:gd name="csY26" fmla="*/ 186267 h 804334"/>
              <a:gd name="csX27" fmla="*/ 2599266 w 2971800"/>
              <a:gd name="csY27" fmla="*/ 143934 h 804334"/>
              <a:gd name="csX28" fmla="*/ 2476500 w 2971800"/>
              <a:gd name="csY28" fmla="*/ 110067 h 804334"/>
              <a:gd name="csX29" fmla="*/ 2387600 w 2971800"/>
              <a:gd name="csY29" fmla="*/ 101600 h 804334"/>
              <a:gd name="csX30" fmla="*/ 2252133 w 2971800"/>
              <a:gd name="csY30" fmla="*/ 127000 h 804334"/>
              <a:gd name="csX31" fmla="*/ 2150533 w 2971800"/>
              <a:gd name="csY31" fmla="*/ 182034 h 804334"/>
              <a:gd name="csX32" fmla="*/ 1651000 w 2971800"/>
              <a:gd name="csY32" fmla="*/ 563034 h 804334"/>
              <a:gd name="csX33" fmla="*/ 1651000 w 2971800"/>
              <a:gd name="csY33" fmla="*/ 613834 h 804334"/>
              <a:gd name="csX34" fmla="*/ 1540933 w 2971800"/>
              <a:gd name="csY34" fmla="*/ 647700 h 804334"/>
              <a:gd name="csX35" fmla="*/ 1231900 w 2971800"/>
              <a:gd name="csY35" fmla="*/ 770467 h 804334"/>
              <a:gd name="csX36" fmla="*/ 1087966 w 2971800"/>
              <a:gd name="csY36" fmla="*/ 800100 h 804334"/>
              <a:gd name="csX37" fmla="*/ 0 w 2971800"/>
              <a:gd name="csY37" fmla="*/ 804334 h 804334"/>
              <a:gd name="csX0" fmla="*/ 0 w 2798233"/>
              <a:gd name="csY0" fmla="*/ 804334 h 804334"/>
              <a:gd name="csX1" fmla="*/ 0 w 2798233"/>
              <a:gd name="csY1" fmla="*/ 749300 h 804334"/>
              <a:gd name="csX2" fmla="*/ 1016000 w 2798233"/>
              <a:gd name="csY2" fmla="*/ 723900 h 804334"/>
              <a:gd name="csX3" fmla="*/ 1181100 w 2798233"/>
              <a:gd name="csY3" fmla="*/ 690034 h 804334"/>
              <a:gd name="csX4" fmla="*/ 1320800 w 2798233"/>
              <a:gd name="csY4" fmla="*/ 626534 h 804334"/>
              <a:gd name="csX5" fmla="*/ 1460500 w 2798233"/>
              <a:gd name="csY5" fmla="*/ 512234 h 804334"/>
              <a:gd name="csX6" fmla="*/ 1579033 w 2798233"/>
              <a:gd name="csY6" fmla="*/ 452967 h 804334"/>
              <a:gd name="csX7" fmla="*/ 1574800 w 2798233"/>
              <a:gd name="csY7" fmla="*/ 406400 h 804334"/>
              <a:gd name="csX8" fmla="*/ 1680633 w 2798233"/>
              <a:gd name="csY8" fmla="*/ 368300 h 804334"/>
              <a:gd name="csX9" fmla="*/ 1684866 w 2798233"/>
              <a:gd name="csY9" fmla="*/ 427567 h 804334"/>
              <a:gd name="csX10" fmla="*/ 1739900 w 2798233"/>
              <a:gd name="csY10" fmla="*/ 410634 h 804334"/>
              <a:gd name="csX11" fmla="*/ 2091266 w 2798233"/>
              <a:gd name="csY11" fmla="*/ 118534 h 804334"/>
              <a:gd name="csX12" fmla="*/ 2226733 w 2798233"/>
              <a:gd name="csY12" fmla="*/ 46567 h 804334"/>
              <a:gd name="csX13" fmla="*/ 2429933 w 2798233"/>
              <a:gd name="csY13" fmla="*/ 0 h 804334"/>
              <a:gd name="csX14" fmla="*/ 2531533 w 2798233"/>
              <a:gd name="csY14" fmla="*/ 8467 h 804334"/>
              <a:gd name="csX15" fmla="*/ 2633133 w 2798233"/>
              <a:gd name="csY15" fmla="*/ 71967 h 804334"/>
              <a:gd name="csX16" fmla="*/ 2637366 w 2798233"/>
              <a:gd name="csY16" fmla="*/ 173567 h 804334"/>
              <a:gd name="csX17" fmla="*/ 2628900 w 2798233"/>
              <a:gd name="csY17" fmla="*/ 186267 h 804334"/>
              <a:gd name="csX18" fmla="*/ 2798233 w 2798233"/>
              <a:gd name="csY18" fmla="*/ 355600 h 804334"/>
              <a:gd name="csX19" fmla="*/ 2747433 w 2798233"/>
              <a:gd name="csY19" fmla="*/ 461434 h 804334"/>
              <a:gd name="csX20" fmla="*/ 2726266 w 2798233"/>
              <a:gd name="csY20" fmla="*/ 469900 h 804334"/>
              <a:gd name="csX21" fmla="*/ 2353733 w 2798233"/>
              <a:gd name="csY21" fmla="*/ 381000 h 804334"/>
              <a:gd name="csX22" fmla="*/ 2383366 w 2798233"/>
              <a:gd name="csY22" fmla="*/ 330200 h 804334"/>
              <a:gd name="csX23" fmla="*/ 2357966 w 2798233"/>
              <a:gd name="csY23" fmla="*/ 287867 h 804334"/>
              <a:gd name="csX24" fmla="*/ 2501900 w 2798233"/>
              <a:gd name="csY24" fmla="*/ 148167 h 804334"/>
              <a:gd name="csX25" fmla="*/ 2569633 w 2798233"/>
              <a:gd name="csY25" fmla="*/ 186267 h 804334"/>
              <a:gd name="csX26" fmla="*/ 2599266 w 2798233"/>
              <a:gd name="csY26" fmla="*/ 143934 h 804334"/>
              <a:gd name="csX27" fmla="*/ 2476500 w 2798233"/>
              <a:gd name="csY27" fmla="*/ 110067 h 804334"/>
              <a:gd name="csX28" fmla="*/ 2387600 w 2798233"/>
              <a:gd name="csY28" fmla="*/ 101600 h 804334"/>
              <a:gd name="csX29" fmla="*/ 2252133 w 2798233"/>
              <a:gd name="csY29" fmla="*/ 127000 h 804334"/>
              <a:gd name="csX30" fmla="*/ 2150533 w 2798233"/>
              <a:gd name="csY30" fmla="*/ 182034 h 804334"/>
              <a:gd name="csX31" fmla="*/ 1651000 w 2798233"/>
              <a:gd name="csY31" fmla="*/ 563034 h 804334"/>
              <a:gd name="csX32" fmla="*/ 1651000 w 2798233"/>
              <a:gd name="csY32" fmla="*/ 613834 h 804334"/>
              <a:gd name="csX33" fmla="*/ 1540933 w 2798233"/>
              <a:gd name="csY33" fmla="*/ 647700 h 804334"/>
              <a:gd name="csX34" fmla="*/ 1231900 w 2798233"/>
              <a:gd name="csY34" fmla="*/ 770467 h 804334"/>
              <a:gd name="csX35" fmla="*/ 1087966 w 2798233"/>
              <a:gd name="csY35" fmla="*/ 800100 h 804334"/>
              <a:gd name="csX36" fmla="*/ 0 w 2798233"/>
              <a:gd name="csY36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726266 w 2747433"/>
              <a:gd name="csY19" fmla="*/ 469900 h 804334"/>
              <a:gd name="csX20" fmla="*/ 2353733 w 2747433"/>
              <a:gd name="csY20" fmla="*/ 381000 h 804334"/>
              <a:gd name="csX21" fmla="*/ 2383366 w 2747433"/>
              <a:gd name="csY21" fmla="*/ 330200 h 804334"/>
              <a:gd name="csX22" fmla="*/ 2357966 w 2747433"/>
              <a:gd name="csY22" fmla="*/ 287867 h 804334"/>
              <a:gd name="csX23" fmla="*/ 2501900 w 2747433"/>
              <a:gd name="csY23" fmla="*/ 148167 h 804334"/>
              <a:gd name="csX24" fmla="*/ 2569633 w 2747433"/>
              <a:gd name="csY24" fmla="*/ 186267 h 804334"/>
              <a:gd name="csX25" fmla="*/ 2599266 w 2747433"/>
              <a:gd name="csY25" fmla="*/ 143934 h 804334"/>
              <a:gd name="csX26" fmla="*/ 2476500 w 2747433"/>
              <a:gd name="csY26" fmla="*/ 110067 h 804334"/>
              <a:gd name="csX27" fmla="*/ 2387600 w 2747433"/>
              <a:gd name="csY27" fmla="*/ 101600 h 804334"/>
              <a:gd name="csX28" fmla="*/ 2252133 w 2747433"/>
              <a:gd name="csY28" fmla="*/ 127000 h 804334"/>
              <a:gd name="csX29" fmla="*/ 2150533 w 2747433"/>
              <a:gd name="csY29" fmla="*/ 182034 h 804334"/>
              <a:gd name="csX30" fmla="*/ 1651000 w 2747433"/>
              <a:gd name="csY30" fmla="*/ 563034 h 804334"/>
              <a:gd name="csX31" fmla="*/ 1651000 w 2747433"/>
              <a:gd name="csY31" fmla="*/ 613834 h 804334"/>
              <a:gd name="csX32" fmla="*/ 1540933 w 2747433"/>
              <a:gd name="csY32" fmla="*/ 647700 h 804334"/>
              <a:gd name="csX33" fmla="*/ 1231900 w 2747433"/>
              <a:gd name="csY33" fmla="*/ 770467 h 804334"/>
              <a:gd name="csX34" fmla="*/ 1087966 w 2747433"/>
              <a:gd name="csY34" fmla="*/ 800100 h 804334"/>
              <a:gd name="csX35" fmla="*/ 0 w 2747433"/>
              <a:gd name="csY35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353733 w 2747433"/>
              <a:gd name="csY19" fmla="*/ 381000 h 804334"/>
              <a:gd name="csX20" fmla="*/ 2383366 w 2747433"/>
              <a:gd name="csY20" fmla="*/ 330200 h 804334"/>
              <a:gd name="csX21" fmla="*/ 2357966 w 2747433"/>
              <a:gd name="csY21" fmla="*/ 287867 h 804334"/>
              <a:gd name="csX22" fmla="*/ 2501900 w 2747433"/>
              <a:gd name="csY22" fmla="*/ 148167 h 804334"/>
              <a:gd name="csX23" fmla="*/ 2569633 w 2747433"/>
              <a:gd name="csY23" fmla="*/ 186267 h 804334"/>
              <a:gd name="csX24" fmla="*/ 2599266 w 2747433"/>
              <a:gd name="csY24" fmla="*/ 143934 h 804334"/>
              <a:gd name="csX25" fmla="*/ 2476500 w 2747433"/>
              <a:gd name="csY25" fmla="*/ 110067 h 804334"/>
              <a:gd name="csX26" fmla="*/ 2387600 w 2747433"/>
              <a:gd name="csY26" fmla="*/ 101600 h 804334"/>
              <a:gd name="csX27" fmla="*/ 2252133 w 2747433"/>
              <a:gd name="csY27" fmla="*/ 127000 h 804334"/>
              <a:gd name="csX28" fmla="*/ 2150533 w 2747433"/>
              <a:gd name="csY28" fmla="*/ 182034 h 804334"/>
              <a:gd name="csX29" fmla="*/ 1651000 w 2747433"/>
              <a:gd name="csY29" fmla="*/ 563034 h 804334"/>
              <a:gd name="csX30" fmla="*/ 1651000 w 2747433"/>
              <a:gd name="csY30" fmla="*/ 613834 h 804334"/>
              <a:gd name="csX31" fmla="*/ 1540933 w 2747433"/>
              <a:gd name="csY31" fmla="*/ 647700 h 804334"/>
              <a:gd name="csX32" fmla="*/ 1231900 w 2747433"/>
              <a:gd name="csY32" fmla="*/ 770467 h 804334"/>
              <a:gd name="csX33" fmla="*/ 1087966 w 2747433"/>
              <a:gd name="csY33" fmla="*/ 800100 h 804334"/>
              <a:gd name="csX34" fmla="*/ 0 w 2747433"/>
              <a:gd name="csY34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3733 w 2637366"/>
              <a:gd name="csY18" fmla="*/ 381000 h 804334"/>
              <a:gd name="csX19" fmla="*/ 2383366 w 2637366"/>
              <a:gd name="csY19" fmla="*/ 330200 h 804334"/>
              <a:gd name="csX20" fmla="*/ 2357966 w 2637366"/>
              <a:gd name="csY20" fmla="*/ 287867 h 804334"/>
              <a:gd name="csX21" fmla="*/ 2501900 w 2637366"/>
              <a:gd name="csY21" fmla="*/ 148167 h 804334"/>
              <a:gd name="csX22" fmla="*/ 2569633 w 2637366"/>
              <a:gd name="csY22" fmla="*/ 186267 h 804334"/>
              <a:gd name="csX23" fmla="*/ 2599266 w 2637366"/>
              <a:gd name="csY23" fmla="*/ 143934 h 804334"/>
              <a:gd name="csX24" fmla="*/ 2476500 w 2637366"/>
              <a:gd name="csY24" fmla="*/ 110067 h 804334"/>
              <a:gd name="csX25" fmla="*/ 2387600 w 2637366"/>
              <a:gd name="csY25" fmla="*/ 101600 h 804334"/>
              <a:gd name="csX26" fmla="*/ 2252133 w 2637366"/>
              <a:gd name="csY26" fmla="*/ 127000 h 804334"/>
              <a:gd name="csX27" fmla="*/ 2150533 w 2637366"/>
              <a:gd name="csY27" fmla="*/ 182034 h 804334"/>
              <a:gd name="csX28" fmla="*/ 1651000 w 2637366"/>
              <a:gd name="csY28" fmla="*/ 563034 h 804334"/>
              <a:gd name="csX29" fmla="*/ 1651000 w 2637366"/>
              <a:gd name="csY29" fmla="*/ 613834 h 804334"/>
              <a:gd name="csX30" fmla="*/ 1540933 w 2637366"/>
              <a:gd name="csY30" fmla="*/ 647700 h 804334"/>
              <a:gd name="csX31" fmla="*/ 1231900 w 2637366"/>
              <a:gd name="csY31" fmla="*/ 770467 h 804334"/>
              <a:gd name="csX32" fmla="*/ 1087966 w 2637366"/>
              <a:gd name="csY32" fmla="*/ 800100 h 804334"/>
              <a:gd name="csX33" fmla="*/ 0 w 2637366"/>
              <a:gd name="csY33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83366 w 2637366"/>
              <a:gd name="csY18" fmla="*/ 330200 h 804334"/>
              <a:gd name="csX19" fmla="*/ 2357966 w 2637366"/>
              <a:gd name="csY19" fmla="*/ 287867 h 804334"/>
              <a:gd name="csX20" fmla="*/ 2501900 w 2637366"/>
              <a:gd name="csY20" fmla="*/ 148167 h 804334"/>
              <a:gd name="csX21" fmla="*/ 2569633 w 2637366"/>
              <a:gd name="csY21" fmla="*/ 186267 h 804334"/>
              <a:gd name="csX22" fmla="*/ 2599266 w 2637366"/>
              <a:gd name="csY22" fmla="*/ 143934 h 804334"/>
              <a:gd name="csX23" fmla="*/ 2476500 w 2637366"/>
              <a:gd name="csY23" fmla="*/ 110067 h 804334"/>
              <a:gd name="csX24" fmla="*/ 2387600 w 2637366"/>
              <a:gd name="csY24" fmla="*/ 101600 h 804334"/>
              <a:gd name="csX25" fmla="*/ 2252133 w 2637366"/>
              <a:gd name="csY25" fmla="*/ 127000 h 804334"/>
              <a:gd name="csX26" fmla="*/ 2150533 w 2637366"/>
              <a:gd name="csY26" fmla="*/ 182034 h 804334"/>
              <a:gd name="csX27" fmla="*/ 1651000 w 2637366"/>
              <a:gd name="csY27" fmla="*/ 563034 h 804334"/>
              <a:gd name="csX28" fmla="*/ 1651000 w 2637366"/>
              <a:gd name="csY28" fmla="*/ 613834 h 804334"/>
              <a:gd name="csX29" fmla="*/ 1540933 w 2637366"/>
              <a:gd name="csY29" fmla="*/ 647700 h 804334"/>
              <a:gd name="csX30" fmla="*/ 1231900 w 2637366"/>
              <a:gd name="csY30" fmla="*/ 770467 h 804334"/>
              <a:gd name="csX31" fmla="*/ 1087966 w 2637366"/>
              <a:gd name="csY31" fmla="*/ 800100 h 804334"/>
              <a:gd name="csX32" fmla="*/ 0 w 2637366"/>
              <a:gd name="csY32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7966 w 2637366"/>
              <a:gd name="csY18" fmla="*/ 287867 h 804334"/>
              <a:gd name="csX19" fmla="*/ 2501900 w 2637366"/>
              <a:gd name="csY19" fmla="*/ 148167 h 804334"/>
              <a:gd name="csX20" fmla="*/ 2569633 w 2637366"/>
              <a:gd name="csY20" fmla="*/ 186267 h 804334"/>
              <a:gd name="csX21" fmla="*/ 2599266 w 2637366"/>
              <a:gd name="csY21" fmla="*/ 143934 h 804334"/>
              <a:gd name="csX22" fmla="*/ 2476500 w 2637366"/>
              <a:gd name="csY22" fmla="*/ 110067 h 804334"/>
              <a:gd name="csX23" fmla="*/ 2387600 w 2637366"/>
              <a:gd name="csY23" fmla="*/ 101600 h 804334"/>
              <a:gd name="csX24" fmla="*/ 2252133 w 2637366"/>
              <a:gd name="csY24" fmla="*/ 127000 h 804334"/>
              <a:gd name="csX25" fmla="*/ 2150533 w 2637366"/>
              <a:gd name="csY25" fmla="*/ 182034 h 804334"/>
              <a:gd name="csX26" fmla="*/ 1651000 w 2637366"/>
              <a:gd name="csY26" fmla="*/ 563034 h 804334"/>
              <a:gd name="csX27" fmla="*/ 1651000 w 2637366"/>
              <a:gd name="csY27" fmla="*/ 613834 h 804334"/>
              <a:gd name="csX28" fmla="*/ 1540933 w 2637366"/>
              <a:gd name="csY28" fmla="*/ 647700 h 804334"/>
              <a:gd name="csX29" fmla="*/ 1231900 w 2637366"/>
              <a:gd name="csY29" fmla="*/ 770467 h 804334"/>
              <a:gd name="csX30" fmla="*/ 1087966 w 2637366"/>
              <a:gd name="csY30" fmla="*/ 800100 h 804334"/>
              <a:gd name="csX31" fmla="*/ 0 w 2637366"/>
              <a:gd name="csY31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501900 w 2637366"/>
              <a:gd name="csY18" fmla="*/ 148167 h 804334"/>
              <a:gd name="csX19" fmla="*/ 2569633 w 2637366"/>
              <a:gd name="csY19" fmla="*/ 186267 h 804334"/>
              <a:gd name="csX20" fmla="*/ 2599266 w 2637366"/>
              <a:gd name="csY20" fmla="*/ 143934 h 804334"/>
              <a:gd name="csX21" fmla="*/ 2476500 w 2637366"/>
              <a:gd name="csY21" fmla="*/ 110067 h 804334"/>
              <a:gd name="csX22" fmla="*/ 2387600 w 2637366"/>
              <a:gd name="csY22" fmla="*/ 101600 h 804334"/>
              <a:gd name="csX23" fmla="*/ 2252133 w 2637366"/>
              <a:gd name="csY23" fmla="*/ 127000 h 804334"/>
              <a:gd name="csX24" fmla="*/ 2150533 w 2637366"/>
              <a:gd name="csY24" fmla="*/ 182034 h 804334"/>
              <a:gd name="csX25" fmla="*/ 1651000 w 2637366"/>
              <a:gd name="csY25" fmla="*/ 563034 h 804334"/>
              <a:gd name="csX26" fmla="*/ 1651000 w 2637366"/>
              <a:gd name="csY26" fmla="*/ 613834 h 804334"/>
              <a:gd name="csX27" fmla="*/ 1540933 w 2637366"/>
              <a:gd name="csY27" fmla="*/ 647700 h 804334"/>
              <a:gd name="csX28" fmla="*/ 1231900 w 2637366"/>
              <a:gd name="csY28" fmla="*/ 770467 h 804334"/>
              <a:gd name="csX29" fmla="*/ 1087966 w 2637366"/>
              <a:gd name="csY29" fmla="*/ 800100 h 804334"/>
              <a:gd name="csX30" fmla="*/ 0 w 2637366"/>
              <a:gd name="csY30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69633 w 2637366"/>
              <a:gd name="csY18" fmla="*/ 186267 h 804334"/>
              <a:gd name="csX19" fmla="*/ 2599266 w 2637366"/>
              <a:gd name="csY19" fmla="*/ 143934 h 804334"/>
              <a:gd name="csX20" fmla="*/ 2476500 w 2637366"/>
              <a:gd name="csY20" fmla="*/ 110067 h 804334"/>
              <a:gd name="csX21" fmla="*/ 2387600 w 2637366"/>
              <a:gd name="csY21" fmla="*/ 101600 h 804334"/>
              <a:gd name="csX22" fmla="*/ 2252133 w 2637366"/>
              <a:gd name="csY22" fmla="*/ 127000 h 804334"/>
              <a:gd name="csX23" fmla="*/ 2150533 w 2637366"/>
              <a:gd name="csY23" fmla="*/ 182034 h 804334"/>
              <a:gd name="csX24" fmla="*/ 1651000 w 2637366"/>
              <a:gd name="csY24" fmla="*/ 563034 h 804334"/>
              <a:gd name="csX25" fmla="*/ 1651000 w 2637366"/>
              <a:gd name="csY25" fmla="*/ 613834 h 804334"/>
              <a:gd name="csX26" fmla="*/ 1540933 w 2637366"/>
              <a:gd name="csY26" fmla="*/ 647700 h 804334"/>
              <a:gd name="csX27" fmla="*/ 1231900 w 2637366"/>
              <a:gd name="csY27" fmla="*/ 770467 h 804334"/>
              <a:gd name="csX28" fmla="*/ 1087966 w 2637366"/>
              <a:gd name="csY28" fmla="*/ 800100 h 804334"/>
              <a:gd name="csX29" fmla="*/ 0 w 2637366"/>
              <a:gd name="csY29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99266 w 2637366"/>
              <a:gd name="csY18" fmla="*/ 143934 h 804334"/>
              <a:gd name="csX19" fmla="*/ 2476500 w 2637366"/>
              <a:gd name="csY19" fmla="*/ 110067 h 804334"/>
              <a:gd name="csX20" fmla="*/ 2387600 w 2637366"/>
              <a:gd name="csY20" fmla="*/ 101600 h 804334"/>
              <a:gd name="csX21" fmla="*/ 2252133 w 2637366"/>
              <a:gd name="csY21" fmla="*/ 127000 h 804334"/>
              <a:gd name="csX22" fmla="*/ 2150533 w 2637366"/>
              <a:gd name="csY22" fmla="*/ 182034 h 804334"/>
              <a:gd name="csX23" fmla="*/ 1651000 w 2637366"/>
              <a:gd name="csY23" fmla="*/ 563034 h 804334"/>
              <a:gd name="csX24" fmla="*/ 1651000 w 2637366"/>
              <a:gd name="csY24" fmla="*/ 613834 h 804334"/>
              <a:gd name="csX25" fmla="*/ 1540933 w 2637366"/>
              <a:gd name="csY25" fmla="*/ 647700 h 804334"/>
              <a:gd name="csX26" fmla="*/ 1231900 w 2637366"/>
              <a:gd name="csY26" fmla="*/ 770467 h 804334"/>
              <a:gd name="csX27" fmla="*/ 1087966 w 2637366"/>
              <a:gd name="csY27" fmla="*/ 800100 h 804334"/>
              <a:gd name="csX28" fmla="*/ 0 w 2637366"/>
              <a:gd name="csY28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99266 w 2637366"/>
              <a:gd name="csY17" fmla="*/ 143934 h 804334"/>
              <a:gd name="csX18" fmla="*/ 2476500 w 2637366"/>
              <a:gd name="csY18" fmla="*/ 110067 h 804334"/>
              <a:gd name="csX19" fmla="*/ 2387600 w 2637366"/>
              <a:gd name="csY19" fmla="*/ 101600 h 804334"/>
              <a:gd name="csX20" fmla="*/ 2252133 w 2637366"/>
              <a:gd name="csY20" fmla="*/ 127000 h 804334"/>
              <a:gd name="csX21" fmla="*/ 2150533 w 2637366"/>
              <a:gd name="csY21" fmla="*/ 182034 h 804334"/>
              <a:gd name="csX22" fmla="*/ 1651000 w 2637366"/>
              <a:gd name="csY22" fmla="*/ 563034 h 804334"/>
              <a:gd name="csX23" fmla="*/ 1651000 w 2637366"/>
              <a:gd name="csY23" fmla="*/ 613834 h 804334"/>
              <a:gd name="csX24" fmla="*/ 1540933 w 2637366"/>
              <a:gd name="csY24" fmla="*/ 647700 h 804334"/>
              <a:gd name="csX25" fmla="*/ 1231900 w 2637366"/>
              <a:gd name="csY25" fmla="*/ 770467 h 804334"/>
              <a:gd name="csX26" fmla="*/ 1087966 w 2637366"/>
              <a:gd name="csY26" fmla="*/ 800100 h 804334"/>
              <a:gd name="csX27" fmla="*/ 0 w 2637366"/>
              <a:gd name="csY27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599266 w 2633133"/>
              <a:gd name="csY16" fmla="*/ 143934 h 804334"/>
              <a:gd name="csX17" fmla="*/ 2476500 w 2633133"/>
              <a:gd name="csY17" fmla="*/ 110067 h 804334"/>
              <a:gd name="csX18" fmla="*/ 2387600 w 2633133"/>
              <a:gd name="csY18" fmla="*/ 101600 h 804334"/>
              <a:gd name="csX19" fmla="*/ 2252133 w 2633133"/>
              <a:gd name="csY19" fmla="*/ 127000 h 804334"/>
              <a:gd name="csX20" fmla="*/ 2150533 w 2633133"/>
              <a:gd name="csY20" fmla="*/ 182034 h 804334"/>
              <a:gd name="csX21" fmla="*/ 1651000 w 2633133"/>
              <a:gd name="csY21" fmla="*/ 563034 h 804334"/>
              <a:gd name="csX22" fmla="*/ 1651000 w 2633133"/>
              <a:gd name="csY22" fmla="*/ 613834 h 804334"/>
              <a:gd name="csX23" fmla="*/ 1540933 w 2633133"/>
              <a:gd name="csY23" fmla="*/ 647700 h 804334"/>
              <a:gd name="csX24" fmla="*/ 1231900 w 2633133"/>
              <a:gd name="csY24" fmla="*/ 770467 h 804334"/>
              <a:gd name="csX25" fmla="*/ 1087966 w 2633133"/>
              <a:gd name="csY25" fmla="*/ 800100 h 804334"/>
              <a:gd name="csX26" fmla="*/ 0 w 2633133"/>
              <a:gd name="csY26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476500 w 2633133"/>
              <a:gd name="csY16" fmla="*/ 110067 h 804334"/>
              <a:gd name="csX17" fmla="*/ 2387600 w 2633133"/>
              <a:gd name="csY17" fmla="*/ 101600 h 804334"/>
              <a:gd name="csX18" fmla="*/ 2252133 w 2633133"/>
              <a:gd name="csY18" fmla="*/ 127000 h 804334"/>
              <a:gd name="csX19" fmla="*/ 2150533 w 2633133"/>
              <a:gd name="csY19" fmla="*/ 182034 h 804334"/>
              <a:gd name="csX20" fmla="*/ 1651000 w 2633133"/>
              <a:gd name="csY20" fmla="*/ 563034 h 804334"/>
              <a:gd name="csX21" fmla="*/ 1651000 w 2633133"/>
              <a:gd name="csY21" fmla="*/ 613834 h 804334"/>
              <a:gd name="csX22" fmla="*/ 1540933 w 2633133"/>
              <a:gd name="csY22" fmla="*/ 647700 h 804334"/>
              <a:gd name="csX23" fmla="*/ 1231900 w 2633133"/>
              <a:gd name="csY23" fmla="*/ 770467 h 804334"/>
              <a:gd name="csX24" fmla="*/ 1087966 w 2633133"/>
              <a:gd name="csY24" fmla="*/ 800100 h 804334"/>
              <a:gd name="csX25" fmla="*/ 0 w 2633133"/>
              <a:gd name="csY25" fmla="*/ 804334 h 804334"/>
              <a:gd name="csX0" fmla="*/ 0 w 2531533"/>
              <a:gd name="csY0" fmla="*/ 804334 h 804334"/>
              <a:gd name="csX1" fmla="*/ 0 w 2531533"/>
              <a:gd name="csY1" fmla="*/ 749300 h 804334"/>
              <a:gd name="csX2" fmla="*/ 1016000 w 2531533"/>
              <a:gd name="csY2" fmla="*/ 723900 h 804334"/>
              <a:gd name="csX3" fmla="*/ 1181100 w 2531533"/>
              <a:gd name="csY3" fmla="*/ 690034 h 804334"/>
              <a:gd name="csX4" fmla="*/ 1320800 w 2531533"/>
              <a:gd name="csY4" fmla="*/ 626534 h 804334"/>
              <a:gd name="csX5" fmla="*/ 1460500 w 2531533"/>
              <a:gd name="csY5" fmla="*/ 512234 h 804334"/>
              <a:gd name="csX6" fmla="*/ 1579033 w 2531533"/>
              <a:gd name="csY6" fmla="*/ 452967 h 804334"/>
              <a:gd name="csX7" fmla="*/ 1574800 w 2531533"/>
              <a:gd name="csY7" fmla="*/ 406400 h 804334"/>
              <a:gd name="csX8" fmla="*/ 1680633 w 2531533"/>
              <a:gd name="csY8" fmla="*/ 368300 h 804334"/>
              <a:gd name="csX9" fmla="*/ 1684866 w 2531533"/>
              <a:gd name="csY9" fmla="*/ 427567 h 804334"/>
              <a:gd name="csX10" fmla="*/ 1739900 w 2531533"/>
              <a:gd name="csY10" fmla="*/ 410634 h 804334"/>
              <a:gd name="csX11" fmla="*/ 2091266 w 2531533"/>
              <a:gd name="csY11" fmla="*/ 118534 h 804334"/>
              <a:gd name="csX12" fmla="*/ 2226733 w 2531533"/>
              <a:gd name="csY12" fmla="*/ 46567 h 804334"/>
              <a:gd name="csX13" fmla="*/ 2429933 w 2531533"/>
              <a:gd name="csY13" fmla="*/ 0 h 804334"/>
              <a:gd name="csX14" fmla="*/ 2531533 w 2531533"/>
              <a:gd name="csY14" fmla="*/ 8467 h 804334"/>
              <a:gd name="csX15" fmla="*/ 2476500 w 2531533"/>
              <a:gd name="csY15" fmla="*/ 110067 h 804334"/>
              <a:gd name="csX16" fmla="*/ 2387600 w 2531533"/>
              <a:gd name="csY16" fmla="*/ 101600 h 804334"/>
              <a:gd name="csX17" fmla="*/ 2252133 w 2531533"/>
              <a:gd name="csY17" fmla="*/ 127000 h 804334"/>
              <a:gd name="csX18" fmla="*/ 2150533 w 2531533"/>
              <a:gd name="csY18" fmla="*/ 182034 h 804334"/>
              <a:gd name="csX19" fmla="*/ 1651000 w 2531533"/>
              <a:gd name="csY19" fmla="*/ 563034 h 804334"/>
              <a:gd name="csX20" fmla="*/ 1651000 w 2531533"/>
              <a:gd name="csY20" fmla="*/ 613834 h 804334"/>
              <a:gd name="csX21" fmla="*/ 1540933 w 2531533"/>
              <a:gd name="csY21" fmla="*/ 647700 h 804334"/>
              <a:gd name="csX22" fmla="*/ 1231900 w 2531533"/>
              <a:gd name="csY22" fmla="*/ 770467 h 804334"/>
              <a:gd name="csX23" fmla="*/ 1087966 w 2531533"/>
              <a:gd name="csY23" fmla="*/ 800100 h 804334"/>
              <a:gd name="csX24" fmla="*/ 0 w 2531533"/>
              <a:gd name="csY24" fmla="*/ 804334 h 804334"/>
              <a:gd name="csX0" fmla="*/ 0 w 2476500"/>
              <a:gd name="csY0" fmla="*/ 804334 h 804334"/>
              <a:gd name="csX1" fmla="*/ 0 w 2476500"/>
              <a:gd name="csY1" fmla="*/ 749300 h 804334"/>
              <a:gd name="csX2" fmla="*/ 1016000 w 2476500"/>
              <a:gd name="csY2" fmla="*/ 723900 h 804334"/>
              <a:gd name="csX3" fmla="*/ 1181100 w 2476500"/>
              <a:gd name="csY3" fmla="*/ 690034 h 804334"/>
              <a:gd name="csX4" fmla="*/ 1320800 w 2476500"/>
              <a:gd name="csY4" fmla="*/ 626534 h 804334"/>
              <a:gd name="csX5" fmla="*/ 1460500 w 2476500"/>
              <a:gd name="csY5" fmla="*/ 512234 h 804334"/>
              <a:gd name="csX6" fmla="*/ 1579033 w 2476500"/>
              <a:gd name="csY6" fmla="*/ 452967 h 804334"/>
              <a:gd name="csX7" fmla="*/ 1574800 w 2476500"/>
              <a:gd name="csY7" fmla="*/ 406400 h 804334"/>
              <a:gd name="csX8" fmla="*/ 1680633 w 2476500"/>
              <a:gd name="csY8" fmla="*/ 368300 h 804334"/>
              <a:gd name="csX9" fmla="*/ 1684866 w 2476500"/>
              <a:gd name="csY9" fmla="*/ 427567 h 804334"/>
              <a:gd name="csX10" fmla="*/ 1739900 w 2476500"/>
              <a:gd name="csY10" fmla="*/ 410634 h 804334"/>
              <a:gd name="csX11" fmla="*/ 2091266 w 2476500"/>
              <a:gd name="csY11" fmla="*/ 118534 h 804334"/>
              <a:gd name="csX12" fmla="*/ 2226733 w 2476500"/>
              <a:gd name="csY12" fmla="*/ 46567 h 804334"/>
              <a:gd name="csX13" fmla="*/ 2429933 w 2476500"/>
              <a:gd name="csY13" fmla="*/ 0 h 804334"/>
              <a:gd name="csX14" fmla="*/ 2476500 w 2476500"/>
              <a:gd name="csY14" fmla="*/ 110067 h 804334"/>
              <a:gd name="csX15" fmla="*/ 2387600 w 2476500"/>
              <a:gd name="csY15" fmla="*/ 101600 h 804334"/>
              <a:gd name="csX16" fmla="*/ 2252133 w 2476500"/>
              <a:gd name="csY16" fmla="*/ 127000 h 804334"/>
              <a:gd name="csX17" fmla="*/ 2150533 w 2476500"/>
              <a:gd name="csY17" fmla="*/ 182034 h 804334"/>
              <a:gd name="csX18" fmla="*/ 1651000 w 2476500"/>
              <a:gd name="csY18" fmla="*/ 563034 h 804334"/>
              <a:gd name="csX19" fmla="*/ 1651000 w 2476500"/>
              <a:gd name="csY19" fmla="*/ 613834 h 804334"/>
              <a:gd name="csX20" fmla="*/ 1540933 w 2476500"/>
              <a:gd name="csY20" fmla="*/ 647700 h 804334"/>
              <a:gd name="csX21" fmla="*/ 1231900 w 2476500"/>
              <a:gd name="csY21" fmla="*/ 770467 h 804334"/>
              <a:gd name="csX22" fmla="*/ 1087966 w 2476500"/>
              <a:gd name="csY22" fmla="*/ 800100 h 804334"/>
              <a:gd name="csX23" fmla="*/ 0 w 2476500"/>
              <a:gd name="csY23" fmla="*/ 804334 h 804334"/>
              <a:gd name="csX0" fmla="*/ 0 w 2476500"/>
              <a:gd name="csY0" fmla="*/ 757767 h 757767"/>
              <a:gd name="csX1" fmla="*/ 0 w 2476500"/>
              <a:gd name="csY1" fmla="*/ 702733 h 757767"/>
              <a:gd name="csX2" fmla="*/ 1016000 w 2476500"/>
              <a:gd name="csY2" fmla="*/ 677333 h 757767"/>
              <a:gd name="csX3" fmla="*/ 1181100 w 2476500"/>
              <a:gd name="csY3" fmla="*/ 643467 h 757767"/>
              <a:gd name="csX4" fmla="*/ 1320800 w 2476500"/>
              <a:gd name="csY4" fmla="*/ 579967 h 757767"/>
              <a:gd name="csX5" fmla="*/ 1460500 w 2476500"/>
              <a:gd name="csY5" fmla="*/ 465667 h 757767"/>
              <a:gd name="csX6" fmla="*/ 1579033 w 2476500"/>
              <a:gd name="csY6" fmla="*/ 406400 h 757767"/>
              <a:gd name="csX7" fmla="*/ 1574800 w 2476500"/>
              <a:gd name="csY7" fmla="*/ 359833 h 757767"/>
              <a:gd name="csX8" fmla="*/ 1680633 w 2476500"/>
              <a:gd name="csY8" fmla="*/ 321733 h 757767"/>
              <a:gd name="csX9" fmla="*/ 1684866 w 2476500"/>
              <a:gd name="csY9" fmla="*/ 381000 h 757767"/>
              <a:gd name="csX10" fmla="*/ 1739900 w 2476500"/>
              <a:gd name="csY10" fmla="*/ 364067 h 757767"/>
              <a:gd name="csX11" fmla="*/ 2091266 w 2476500"/>
              <a:gd name="csY11" fmla="*/ 71967 h 757767"/>
              <a:gd name="csX12" fmla="*/ 2226733 w 2476500"/>
              <a:gd name="csY12" fmla="*/ 0 h 757767"/>
              <a:gd name="csX13" fmla="*/ 2476500 w 2476500"/>
              <a:gd name="csY13" fmla="*/ 63500 h 757767"/>
              <a:gd name="csX14" fmla="*/ 2387600 w 2476500"/>
              <a:gd name="csY14" fmla="*/ 55033 h 757767"/>
              <a:gd name="csX15" fmla="*/ 2252133 w 2476500"/>
              <a:gd name="csY15" fmla="*/ 80433 h 757767"/>
              <a:gd name="csX16" fmla="*/ 2150533 w 2476500"/>
              <a:gd name="csY16" fmla="*/ 135467 h 757767"/>
              <a:gd name="csX17" fmla="*/ 1651000 w 2476500"/>
              <a:gd name="csY17" fmla="*/ 516467 h 757767"/>
              <a:gd name="csX18" fmla="*/ 1651000 w 2476500"/>
              <a:gd name="csY18" fmla="*/ 567267 h 757767"/>
              <a:gd name="csX19" fmla="*/ 1540933 w 2476500"/>
              <a:gd name="csY19" fmla="*/ 601133 h 757767"/>
              <a:gd name="csX20" fmla="*/ 1231900 w 2476500"/>
              <a:gd name="csY20" fmla="*/ 723900 h 757767"/>
              <a:gd name="csX21" fmla="*/ 1087966 w 2476500"/>
              <a:gd name="csY21" fmla="*/ 753533 h 757767"/>
              <a:gd name="csX22" fmla="*/ 0 w 2476500"/>
              <a:gd name="csY22" fmla="*/ 757767 h 757767"/>
              <a:gd name="csX0" fmla="*/ 0 w 2387600"/>
              <a:gd name="csY0" fmla="*/ 757767 h 757767"/>
              <a:gd name="csX1" fmla="*/ 0 w 2387600"/>
              <a:gd name="csY1" fmla="*/ 702733 h 757767"/>
              <a:gd name="csX2" fmla="*/ 1016000 w 2387600"/>
              <a:gd name="csY2" fmla="*/ 677333 h 757767"/>
              <a:gd name="csX3" fmla="*/ 1181100 w 2387600"/>
              <a:gd name="csY3" fmla="*/ 643467 h 757767"/>
              <a:gd name="csX4" fmla="*/ 1320800 w 2387600"/>
              <a:gd name="csY4" fmla="*/ 579967 h 757767"/>
              <a:gd name="csX5" fmla="*/ 1460500 w 2387600"/>
              <a:gd name="csY5" fmla="*/ 465667 h 757767"/>
              <a:gd name="csX6" fmla="*/ 1579033 w 2387600"/>
              <a:gd name="csY6" fmla="*/ 406400 h 757767"/>
              <a:gd name="csX7" fmla="*/ 1574800 w 2387600"/>
              <a:gd name="csY7" fmla="*/ 359833 h 757767"/>
              <a:gd name="csX8" fmla="*/ 1680633 w 2387600"/>
              <a:gd name="csY8" fmla="*/ 321733 h 757767"/>
              <a:gd name="csX9" fmla="*/ 1684866 w 2387600"/>
              <a:gd name="csY9" fmla="*/ 381000 h 757767"/>
              <a:gd name="csX10" fmla="*/ 1739900 w 2387600"/>
              <a:gd name="csY10" fmla="*/ 364067 h 757767"/>
              <a:gd name="csX11" fmla="*/ 2091266 w 2387600"/>
              <a:gd name="csY11" fmla="*/ 71967 h 757767"/>
              <a:gd name="csX12" fmla="*/ 2226733 w 2387600"/>
              <a:gd name="csY12" fmla="*/ 0 h 757767"/>
              <a:gd name="csX13" fmla="*/ 2387600 w 2387600"/>
              <a:gd name="csY13" fmla="*/ 55033 h 757767"/>
              <a:gd name="csX14" fmla="*/ 2252133 w 2387600"/>
              <a:gd name="csY14" fmla="*/ 80433 h 757767"/>
              <a:gd name="csX15" fmla="*/ 2150533 w 2387600"/>
              <a:gd name="csY15" fmla="*/ 135467 h 757767"/>
              <a:gd name="csX16" fmla="*/ 1651000 w 2387600"/>
              <a:gd name="csY16" fmla="*/ 516467 h 757767"/>
              <a:gd name="csX17" fmla="*/ 1651000 w 2387600"/>
              <a:gd name="csY17" fmla="*/ 567267 h 757767"/>
              <a:gd name="csX18" fmla="*/ 1540933 w 2387600"/>
              <a:gd name="csY18" fmla="*/ 601133 h 757767"/>
              <a:gd name="csX19" fmla="*/ 1231900 w 2387600"/>
              <a:gd name="csY19" fmla="*/ 723900 h 757767"/>
              <a:gd name="csX20" fmla="*/ 1087966 w 2387600"/>
              <a:gd name="csY20" fmla="*/ 753533 h 757767"/>
              <a:gd name="csX21" fmla="*/ 0 w 2387600"/>
              <a:gd name="csY21" fmla="*/ 757767 h 757767"/>
              <a:gd name="csX0" fmla="*/ 0 w 2252133"/>
              <a:gd name="csY0" fmla="*/ 757767 h 757767"/>
              <a:gd name="csX1" fmla="*/ 0 w 2252133"/>
              <a:gd name="csY1" fmla="*/ 702733 h 757767"/>
              <a:gd name="csX2" fmla="*/ 1016000 w 2252133"/>
              <a:gd name="csY2" fmla="*/ 677333 h 757767"/>
              <a:gd name="csX3" fmla="*/ 1181100 w 2252133"/>
              <a:gd name="csY3" fmla="*/ 643467 h 757767"/>
              <a:gd name="csX4" fmla="*/ 1320800 w 2252133"/>
              <a:gd name="csY4" fmla="*/ 579967 h 757767"/>
              <a:gd name="csX5" fmla="*/ 1460500 w 2252133"/>
              <a:gd name="csY5" fmla="*/ 465667 h 757767"/>
              <a:gd name="csX6" fmla="*/ 1579033 w 2252133"/>
              <a:gd name="csY6" fmla="*/ 406400 h 757767"/>
              <a:gd name="csX7" fmla="*/ 1574800 w 2252133"/>
              <a:gd name="csY7" fmla="*/ 359833 h 757767"/>
              <a:gd name="csX8" fmla="*/ 1680633 w 2252133"/>
              <a:gd name="csY8" fmla="*/ 321733 h 757767"/>
              <a:gd name="csX9" fmla="*/ 1684866 w 2252133"/>
              <a:gd name="csY9" fmla="*/ 381000 h 757767"/>
              <a:gd name="csX10" fmla="*/ 1739900 w 2252133"/>
              <a:gd name="csY10" fmla="*/ 364067 h 757767"/>
              <a:gd name="csX11" fmla="*/ 2091266 w 2252133"/>
              <a:gd name="csY11" fmla="*/ 71967 h 757767"/>
              <a:gd name="csX12" fmla="*/ 2226733 w 2252133"/>
              <a:gd name="csY12" fmla="*/ 0 h 757767"/>
              <a:gd name="csX13" fmla="*/ 2252133 w 2252133"/>
              <a:gd name="csY13" fmla="*/ 80433 h 757767"/>
              <a:gd name="csX14" fmla="*/ 2150533 w 2252133"/>
              <a:gd name="csY14" fmla="*/ 135467 h 757767"/>
              <a:gd name="csX15" fmla="*/ 1651000 w 2252133"/>
              <a:gd name="csY15" fmla="*/ 516467 h 757767"/>
              <a:gd name="csX16" fmla="*/ 1651000 w 2252133"/>
              <a:gd name="csY16" fmla="*/ 567267 h 757767"/>
              <a:gd name="csX17" fmla="*/ 1540933 w 2252133"/>
              <a:gd name="csY17" fmla="*/ 601133 h 757767"/>
              <a:gd name="csX18" fmla="*/ 1231900 w 2252133"/>
              <a:gd name="csY18" fmla="*/ 723900 h 757767"/>
              <a:gd name="csX19" fmla="*/ 1087966 w 2252133"/>
              <a:gd name="csY19" fmla="*/ 753533 h 757767"/>
              <a:gd name="csX20" fmla="*/ 0 w 2252133"/>
              <a:gd name="csY20" fmla="*/ 757767 h 757767"/>
              <a:gd name="csX0" fmla="*/ 0 w 2252133"/>
              <a:gd name="csY0" fmla="*/ 685800 h 685800"/>
              <a:gd name="csX1" fmla="*/ 0 w 2252133"/>
              <a:gd name="csY1" fmla="*/ 630766 h 685800"/>
              <a:gd name="csX2" fmla="*/ 1016000 w 2252133"/>
              <a:gd name="csY2" fmla="*/ 605366 h 685800"/>
              <a:gd name="csX3" fmla="*/ 1181100 w 2252133"/>
              <a:gd name="csY3" fmla="*/ 571500 h 685800"/>
              <a:gd name="csX4" fmla="*/ 1320800 w 2252133"/>
              <a:gd name="csY4" fmla="*/ 508000 h 685800"/>
              <a:gd name="csX5" fmla="*/ 1460500 w 2252133"/>
              <a:gd name="csY5" fmla="*/ 393700 h 685800"/>
              <a:gd name="csX6" fmla="*/ 1579033 w 2252133"/>
              <a:gd name="csY6" fmla="*/ 334433 h 685800"/>
              <a:gd name="csX7" fmla="*/ 1574800 w 2252133"/>
              <a:gd name="csY7" fmla="*/ 287866 h 685800"/>
              <a:gd name="csX8" fmla="*/ 1680633 w 2252133"/>
              <a:gd name="csY8" fmla="*/ 249766 h 685800"/>
              <a:gd name="csX9" fmla="*/ 1684866 w 2252133"/>
              <a:gd name="csY9" fmla="*/ 309033 h 685800"/>
              <a:gd name="csX10" fmla="*/ 1739900 w 2252133"/>
              <a:gd name="csY10" fmla="*/ 292100 h 685800"/>
              <a:gd name="csX11" fmla="*/ 2091266 w 2252133"/>
              <a:gd name="csY11" fmla="*/ 0 h 685800"/>
              <a:gd name="csX12" fmla="*/ 2252133 w 2252133"/>
              <a:gd name="csY12" fmla="*/ 8466 h 685800"/>
              <a:gd name="csX13" fmla="*/ 2150533 w 2252133"/>
              <a:gd name="csY13" fmla="*/ 63500 h 685800"/>
              <a:gd name="csX14" fmla="*/ 1651000 w 2252133"/>
              <a:gd name="csY14" fmla="*/ 444500 h 685800"/>
              <a:gd name="csX15" fmla="*/ 1651000 w 2252133"/>
              <a:gd name="csY15" fmla="*/ 495300 h 685800"/>
              <a:gd name="csX16" fmla="*/ 1540933 w 2252133"/>
              <a:gd name="csY16" fmla="*/ 529166 h 685800"/>
              <a:gd name="csX17" fmla="*/ 1231900 w 2252133"/>
              <a:gd name="csY17" fmla="*/ 651933 h 685800"/>
              <a:gd name="csX18" fmla="*/ 1087966 w 2252133"/>
              <a:gd name="csY18" fmla="*/ 681566 h 685800"/>
              <a:gd name="csX19" fmla="*/ 0 w 2252133"/>
              <a:gd name="csY19" fmla="*/ 685800 h 685800"/>
              <a:gd name="csX0" fmla="*/ 0 w 2150533"/>
              <a:gd name="csY0" fmla="*/ 685800 h 685800"/>
              <a:gd name="csX1" fmla="*/ 0 w 2150533"/>
              <a:gd name="csY1" fmla="*/ 630766 h 685800"/>
              <a:gd name="csX2" fmla="*/ 1016000 w 2150533"/>
              <a:gd name="csY2" fmla="*/ 605366 h 685800"/>
              <a:gd name="csX3" fmla="*/ 1181100 w 2150533"/>
              <a:gd name="csY3" fmla="*/ 571500 h 685800"/>
              <a:gd name="csX4" fmla="*/ 1320800 w 2150533"/>
              <a:gd name="csY4" fmla="*/ 508000 h 685800"/>
              <a:gd name="csX5" fmla="*/ 1460500 w 2150533"/>
              <a:gd name="csY5" fmla="*/ 393700 h 685800"/>
              <a:gd name="csX6" fmla="*/ 1579033 w 2150533"/>
              <a:gd name="csY6" fmla="*/ 334433 h 685800"/>
              <a:gd name="csX7" fmla="*/ 1574800 w 2150533"/>
              <a:gd name="csY7" fmla="*/ 287866 h 685800"/>
              <a:gd name="csX8" fmla="*/ 1680633 w 2150533"/>
              <a:gd name="csY8" fmla="*/ 249766 h 685800"/>
              <a:gd name="csX9" fmla="*/ 1684866 w 2150533"/>
              <a:gd name="csY9" fmla="*/ 309033 h 685800"/>
              <a:gd name="csX10" fmla="*/ 1739900 w 2150533"/>
              <a:gd name="csY10" fmla="*/ 292100 h 685800"/>
              <a:gd name="csX11" fmla="*/ 2091266 w 2150533"/>
              <a:gd name="csY11" fmla="*/ 0 h 685800"/>
              <a:gd name="csX12" fmla="*/ 2150533 w 2150533"/>
              <a:gd name="csY12" fmla="*/ 63500 h 685800"/>
              <a:gd name="csX13" fmla="*/ 1651000 w 2150533"/>
              <a:gd name="csY13" fmla="*/ 444500 h 685800"/>
              <a:gd name="csX14" fmla="*/ 1651000 w 2150533"/>
              <a:gd name="csY14" fmla="*/ 495300 h 685800"/>
              <a:gd name="csX15" fmla="*/ 1540933 w 2150533"/>
              <a:gd name="csY15" fmla="*/ 529166 h 685800"/>
              <a:gd name="csX16" fmla="*/ 1231900 w 2150533"/>
              <a:gd name="csY16" fmla="*/ 651933 h 685800"/>
              <a:gd name="csX17" fmla="*/ 1087966 w 2150533"/>
              <a:gd name="csY17" fmla="*/ 681566 h 685800"/>
              <a:gd name="csX18" fmla="*/ 0 w 2150533"/>
              <a:gd name="csY18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1739900 w 2091266"/>
              <a:gd name="csY10" fmla="*/ 292100 h 685800"/>
              <a:gd name="csX11" fmla="*/ 2091266 w 2091266"/>
              <a:gd name="csY11" fmla="*/ 0 h 685800"/>
              <a:gd name="csX12" fmla="*/ 1651000 w 2091266"/>
              <a:gd name="csY12" fmla="*/ 444500 h 685800"/>
              <a:gd name="csX13" fmla="*/ 1651000 w 2091266"/>
              <a:gd name="csY13" fmla="*/ 495300 h 685800"/>
              <a:gd name="csX14" fmla="*/ 1540933 w 2091266"/>
              <a:gd name="csY14" fmla="*/ 529166 h 685800"/>
              <a:gd name="csX15" fmla="*/ 1231900 w 2091266"/>
              <a:gd name="csY15" fmla="*/ 651933 h 685800"/>
              <a:gd name="csX16" fmla="*/ 1087966 w 2091266"/>
              <a:gd name="csY16" fmla="*/ 681566 h 685800"/>
              <a:gd name="csX17" fmla="*/ 0 w 2091266"/>
              <a:gd name="csY17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2091266 w 2091266"/>
              <a:gd name="csY10" fmla="*/ 0 h 685800"/>
              <a:gd name="csX11" fmla="*/ 1651000 w 2091266"/>
              <a:gd name="csY11" fmla="*/ 444500 h 685800"/>
              <a:gd name="csX12" fmla="*/ 1651000 w 2091266"/>
              <a:gd name="csY12" fmla="*/ 495300 h 685800"/>
              <a:gd name="csX13" fmla="*/ 1540933 w 2091266"/>
              <a:gd name="csY13" fmla="*/ 529166 h 685800"/>
              <a:gd name="csX14" fmla="*/ 1231900 w 2091266"/>
              <a:gd name="csY14" fmla="*/ 651933 h 685800"/>
              <a:gd name="csX15" fmla="*/ 1087966 w 2091266"/>
              <a:gd name="csY15" fmla="*/ 681566 h 685800"/>
              <a:gd name="csX16" fmla="*/ 0 w 2091266"/>
              <a:gd name="csY16" fmla="*/ 685800 h 685800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4800 w 1734427"/>
              <a:gd name="csY7" fmla="*/ 38100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3382 w 1734427"/>
              <a:gd name="csY11" fmla="*/ 192353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872539 w 1872539"/>
              <a:gd name="csY10" fmla="*/ 49284 h 436034"/>
              <a:gd name="csX11" fmla="*/ 1653382 w 1872539"/>
              <a:gd name="csY11" fmla="*/ 192353 h 436034"/>
              <a:gd name="csX12" fmla="*/ 1651000 w 1872539"/>
              <a:gd name="csY12" fmla="*/ 245534 h 436034"/>
              <a:gd name="csX13" fmla="*/ 1540933 w 1872539"/>
              <a:gd name="csY13" fmla="*/ 279400 h 436034"/>
              <a:gd name="csX14" fmla="*/ 1231900 w 1872539"/>
              <a:gd name="csY14" fmla="*/ 402167 h 436034"/>
              <a:gd name="csX15" fmla="*/ 1087966 w 1872539"/>
              <a:gd name="csY15" fmla="*/ 431800 h 436034"/>
              <a:gd name="csX16" fmla="*/ 0 w 1872539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32491 w 1872539"/>
              <a:gd name="csY9" fmla="*/ 75935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872539 w 2080014"/>
              <a:gd name="csY11" fmla="*/ 263782 h 650532"/>
              <a:gd name="csX12" fmla="*/ 1653382 w 2080014"/>
              <a:gd name="csY12" fmla="*/ 406851 h 650532"/>
              <a:gd name="csX13" fmla="*/ 1651000 w 2080014"/>
              <a:gd name="csY13" fmla="*/ 460032 h 650532"/>
              <a:gd name="csX14" fmla="*/ 1540933 w 2080014"/>
              <a:gd name="csY14" fmla="*/ 493898 h 650532"/>
              <a:gd name="csX15" fmla="*/ 1231900 w 2080014"/>
              <a:gd name="csY15" fmla="*/ 616665 h 650532"/>
              <a:gd name="csX16" fmla="*/ 1087966 w 2080014"/>
              <a:gd name="csY16" fmla="*/ 646298 h 650532"/>
              <a:gd name="csX17" fmla="*/ 0 w 2080014"/>
              <a:gd name="csY17" fmla="*/ 650532 h 650532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939520 w 2080014"/>
              <a:gd name="csY11" fmla="*/ 176213 h 650532"/>
              <a:gd name="csX12" fmla="*/ 1872539 w 2080014"/>
              <a:gd name="csY12" fmla="*/ 263782 h 650532"/>
              <a:gd name="csX13" fmla="*/ 1653382 w 2080014"/>
              <a:gd name="csY13" fmla="*/ 406851 h 650532"/>
              <a:gd name="csX14" fmla="*/ 1651000 w 2080014"/>
              <a:gd name="csY14" fmla="*/ 460032 h 650532"/>
              <a:gd name="csX15" fmla="*/ 1540933 w 2080014"/>
              <a:gd name="csY15" fmla="*/ 493898 h 650532"/>
              <a:gd name="csX16" fmla="*/ 1231900 w 2080014"/>
              <a:gd name="csY16" fmla="*/ 616665 h 650532"/>
              <a:gd name="csX17" fmla="*/ 1087966 w 2080014"/>
              <a:gd name="csY17" fmla="*/ 646298 h 650532"/>
              <a:gd name="csX18" fmla="*/ 0 w 2080014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25257 w 2125257"/>
              <a:gd name="csY11" fmla="*/ 45244 h 650532"/>
              <a:gd name="csX12" fmla="*/ 1872539 w 2125257"/>
              <a:gd name="csY12" fmla="*/ 263782 h 650532"/>
              <a:gd name="csX13" fmla="*/ 1653382 w 2125257"/>
              <a:gd name="csY13" fmla="*/ 406851 h 650532"/>
              <a:gd name="csX14" fmla="*/ 1651000 w 2125257"/>
              <a:gd name="csY14" fmla="*/ 460032 h 650532"/>
              <a:gd name="csX15" fmla="*/ 1540933 w 2125257"/>
              <a:gd name="csY15" fmla="*/ 493898 h 650532"/>
              <a:gd name="csX16" fmla="*/ 1231900 w 2125257"/>
              <a:gd name="csY16" fmla="*/ 616665 h 650532"/>
              <a:gd name="csX17" fmla="*/ 1087966 w 2125257"/>
              <a:gd name="csY17" fmla="*/ 646298 h 650532"/>
              <a:gd name="csX18" fmla="*/ 0 w 2125257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03826 w 2125257"/>
              <a:gd name="csY11" fmla="*/ 19050 h 650532"/>
              <a:gd name="csX12" fmla="*/ 2125257 w 2125257"/>
              <a:gd name="csY12" fmla="*/ 45244 h 650532"/>
              <a:gd name="csX13" fmla="*/ 1872539 w 2125257"/>
              <a:gd name="csY13" fmla="*/ 263782 h 650532"/>
              <a:gd name="csX14" fmla="*/ 1653382 w 2125257"/>
              <a:gd name="csY14" fmla="*/ 406851 h 650532"/>
              <a:gd name="csX15" fmla="*/ 1651000 w 2125257"/>
              <a:gd name="csY15" fmla="*/ 460032 h 650532"/>
              <a:gd name="csX16" fmla="*/ 1540933 w 2125257"/>
              <a:gd name="csY16" fmla="*/ 493898 h 650532"/>
              <a:gd name="csX17" fmla="*/ 1231900 w 2125257"/>
              <a:gd name="csY17" fmla="*/ 616665 h 650532"/>
              <a:gd name="csX18" fmla="*/ 1087966 w 2125257"/>
              <a:gd name="csY18" fmla="*/ 646298 h 650532"/>
              <a:gd name="csX19" fmla="*/ 0 w 2125257"/>
              <a:gd name="csY19" fmla="*/ 650532 h 650532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7 w 2134782"/>
              <a:gd name="csY12" fmla="*/ 95250 h 700538"/>
              <a:gd name="csX13" fmla="*/ 1872539 w 2134782"/>
              <a:gd name="csY13" fmla="*/ 313788 h 700538"/>
              <a:gd name="csX14" fmla="*/ 1653382 w 2134782"/>
              <a:gd name="csY14" fmla="*/ 456857 h 700538"/>
              <a:gd name="csX15" fmla="*/ 1651000 w 2134782"/>
              <a:gd name="csY15" fmla="*/ 510038 h 700538"/>
              <a:gd name="csX16" fmla="*/ 1540933 w 2134782"/>
              <a:gd name="csY16" fmla="*/ 543904 h 700538"/>
              <a:gd name="csX17" fmla="*/ 1231900 w 2134782"/>
              <a:gd name="csY17" fmla="*/ 666671 h 700538"/>
              <a:gd name="csX18" fmla="*/ 1087966 w 2134782"/>
              <a:gd name="csY18" fmla="*/ 696304 h 700538"/>
              <a:gd name="csX19" fmla="*/ 0 w 2134782"/>
              <a:gd name="csY19" fmla="*/ 700538 h 700538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6 w 2134782"/>
              <a:gd name="csY12" fmla="*/ 59531 h 700538"/>
              <a:gd name="csX13" fmla="*/ 2125257 w 2134782"/>
              <a:gd name="csY13" fmla="*/ 95250 h 700538"/>
              <a:gd name="csX14" fmla="*/ 1872539 w 2134782"/>
              <a:gd name="csY14" fmla="*/ 313788 h 700538"/>
              <a:gd name="csX15" fmla="*/ 1653382 w 2134782"/>
              <a:gd name="csY15" fmla="*/ 456857 h 700538"/>
              <a:gd name="csX16" fmla="*/ 1651000 w 2134782"/>
              <a:gd name="csY16" fmla="*/ 510038 h 700538"/>
              <a:gd name="csX17" fmla="*/ 1540933 w 2134782"/>
              <a:gd name="csY17" fmla="*/ 543904 h 700538"/>
              <a:gd name="csX18" fmla="*/ 1231900 w 2134782"/>
              <a:gd name="csY18" fmla="*/ 666671 h 700538"/>
              <a:gd name="csX19" fmla="*/ 1087966 w 2134782"/>
              <a:gd name="csY19" fmla="*/ 696304 h 700538"/>
              <a:gd name="csX20" fmla="*/ 0 w 2134782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246700 w 2246700"/>
              <a:gd name="csY12" fmla="*/ 14288 h 700538"/>
              <a:gd name="csX13" fmla="*/ 2125257 w 2246700"/>
              <a:gd name="csY13" fmla="*/ 95250 h 700538"/>
              <a:gd name="csX14" fmla="*/ 1872539 w 2246700"/>
              <a:gd name="csY14" fmla="*/ 313788 h 700538"/>
              <a:gd name="csX15" fmla="*/ 1653382 w 2246700"/>
              <a:gd name="csY15" fmla="*/ 456857 h 700538"/>
              <a:gd name="csX16" fmla="*/ 1651000 w 2246700"/>
              <a:gd name="csY16" fmla="*/ 510038 h 700538"/>
              <a:gd name="csX17" fmla="*/ 1540933 w 2246700"/>
              <a:gd name="csY17" fmla="*/ 543904 h 700538"/>
              <a:gd name="csX18" fmla="*/ 1231900 w 2246700"/>
              <a:gd name="csY18" fmla="*/ 666671 h 700538"/>
              <a:gd name="csX19" fmla="*/ 1087966 w 2246700"/>
              <a:gd name="csY19" fmla="*/ 696304 h 700538"/>
              <a:gd name="csX20" fmla="*/ 0 w 2246700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172881 w 2246700"/>
              <a:gd name="csY12" fmla="*/ 4763 h 700538"/>
              <a:gd name="csX13" fmla="*/ 2246700 w 2246700"/>
              <a:gd name="csY13" fmla="*/ 14288 h 700538"/>
              <a:gd name="csX14" fmla="*/ 2125257 w 2246700"/>
              <a:gd name="csY14" fmla="*/ 95250 h 700538"/>
              <a:gd name="csX15" fmla="*/ 1872539 w 2246700"/>
              <a:gd name="csY15" fmla="*/ 313788 h 700538"/>
              <a:gd name="csX16" fmla="*/ 1653382 w 2246700"/>
              <a:gd name="csY16" fmla="*/ 456857 h 700538"/>
              <a:gd name="csX17" fmla="*/ 1651000 w 2246700"/>
              <a:gd name="csY17" fmla="*/ 510038 h 700538"/>
              <a:gd name="csX18" fmla="*/ 1540933 w 2246700"/>
              <a:gd name="csY18" fmla="*/ 543904 h 700538"/>
              <a:gd name="csX19" fmla="*/ 1231900 w 2246700"/>
              <a:gd name="csY19" fmla="*/ 666671 h 700538"/>
              <a:gd name="csX20" fmla="*/ 1087966 w 2246700"/>
              <a:gd name="csY20" fmla="*/ 696304 h 700538"/>
              <a:gd name="csX21" fmla="*/ 0 w 2246700"/>
              <a:gd name="csY21" fmla="*/ 700538 h 700538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427674 w 2427674"/>
              <a:gd name="csY12" fmla="*/ 0 h 710063"/>
              <a:gd name="csX13" fmla="*/ 2246700 w 2427674"/>
              <a:gd name="csY13" fmla="*/ 23813 h 710063"/>
              <a:gd name="csX14" fmla="*/ 2125257 w 2427674"/>
              <a:gd name="csY14" fmla="*/ 104775 h 710063"/>
              <a:gd name="csX15" fmla="*/ 1872539 w 2427674"/>
              <a:gd name="csY15" fmla="*/ 323313 h 710063"/>
              <a:gd name="csX16" fmla="*/ 1653382 w 2427674"/>
              <a:gd name="csY16" fmla="*/ 466382 h 710063"/>
              <a:gd name="csX17" fmla="*/ 1651000 w 2427674"/>
              <a:gd name="csY17" fmla="*/ 519563 h 710063"/>
              <a:gd name="csX18" fmla="*/ 1540933 w 2427674"/>
              <a:gd name="csY18" fmla="*/ 553429 h 710063"/>
              <a:gd name="csX19" fmla="*/ 1231900 w 2427674"/>
              <a:gd name="csY19" fmla="*/ 676196 h 710063"/>
              <a:gd name="csX20" fmla="*/ 1087966 w 2427674"/>
              <a:gd name="csY20" fmla="*/ 705829 h 710063"/>
              <a:gd name="csX21" fmla="*/ 0 w 2427674"/>
              <a:gd name="csY21" fmla="*/ 710063 h 710063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187169 w 2427674"/>
              <a:gd name="csY12" fmla="*/ 7145 h 710063"/>
              <a:gd name="csX13" fmla="*/ 2427674 w 2427674"/>
              <a:gd name="csY13" fmla="*/ 0 h 710063"/>
              <a:gd name="csX14" fmla="*/ 2246700 w 2427674"/>
              <a:gd name="csY14" fmla="*/ 23813 h 710063"/>
              <a:gd name="csX15" fmla="*/ 2125257 w 2427674"/>
              <a:gd name="csY15" fmla="*/ 104775 h 710063"/>
              <a:gd name="csX16" fmla="*/ 1872539 w 2427674"/>
              <a:gd name="csY16" fmla="*/ 323313 h 710063"/>
              <a:gd name="csX17" fmla="*/ 1653382 w 2427674"/>
              <a:gd name="csY17" fmla="*/ 466382 h 710063"/>
              <a:gd name="csX18" fmla="*/ 1651000 w 2427674"/>
              <a:gd name="csY18" fmla="*/ 519563 h 710063"/>
              <a:gd name="csX19" fmla="*/ 1540933 w 2427674"/>
              <a:gd name="csY19" fmla="*/ 553429 h 710063"/>
              <a:gd name="csX20" fmla="*/ 1231900 w 2427674"/>
              <a:gd name="csY20" fmla="*/ 676196 h 710063"/>
              <a:gd name="csX21" fmla="*/ 1087966 w 2427674"/>
              <a:gd name="csY21" fmla="*/ 705829 h 710063"/>
              <a:gd name="csX22" fmla="*/ 0 w 2427674"/>
              <a:gd name="csY22" fmla="*/ 710063 h 710063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427674 w 2427674"/>
              <a:gd name="csY13" fmla="*/ 54768 h 764831"/>
              <a:gd name="csX14" fmla="*/ 2246700 w 2427674"/>
              <a:gd name="csY14" fmla="*/ 78581 h 764831"/>
              <a:gd name="csX15" fmla="*/ 2125257 w 2427674"/>
              <a:gd name="csY15" fmla="*/ 159543 h 764831"/>
              <a:gd name="csX16" fmla="*/ 1872539 w 2427674"/>
              <a:gd name="csY16" fmla="*/ 378081 h 764831"/>
              <a:gd name="csX17" fmla="*/ 1653382 w 2427674"/>
              <a:gd name="csY17" fmla="*/ 521150 h 764831"/>
              <a:gd name="csX18" fmla="*/ 1651000 w 2427674"/>
              <a:gd name="csY18" fmla="*/ 574331 h 764831"/>
              <a:gd name="csX19" fmla="*/ 1540933 w 2427674"/>
              <a:gd name="csY19" fmla="*/ 608197 h 764831"/>
              <a:gd name="csX20" fmla="*/ 1231900 w 2427674"/>
              <a:gd name="csY20" fmla="*/ 730964 h 764831"/>
              <a:gd name="csX21" fmla="*/ 1087966 w 2427674"/>
              <a:gd name="csY21" fmla="*/ 760597 h 764831"/>
              <a:gd name="csX22" fmla="*/ 0 w 2427674"/>
              <a:gd name="csY22" fmla="*/ 764831 h 764831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313375 w 2427674"/>
              <a:gd name="csY13" fmla="*/ 33338 h 764831"/>
              <a:gd name="csX14" fmla="*/ 2427674 w 2427674"/>
              <a:gd name="csY14" fmla="*/ 54768 h 764831"/>
              <a:gd name="csX15" fmla="*/ 2246700 w 2427674"/>
              <a:gd name="csY15" fmla="*/ 78581 h 764831"/>
              <a:gd name="csX16" fmla="*/ 2125257 w 2427674"/>
              <a:gd name="csY16" fmla="*/ 159543 h 764831"/>
              <a:gd name="csX17" fmla="*/ 1872539 w 2427674"/>
              <a:gd name="csY17" fmla="*/ 378081 h 764831"/>
              <a:gd name="csX18" fmla="*/ 1653382 w 2427674"/>
              <a:gd name="csY18" fmla="*/ 521150 h 764831"/>
              <a:gd name="csX19" fmla="*/ 1651000 w 2427674"/>
              <a:gd name="csY19" fmla="*/ 574331 h 764831"/>
              <a:gd name="csX20" fmla="*/ 1540933 w 2427674"/>
              <a:gd name="csY20" fmla="*/ 608197 h 764831"/>
              <a:gd name="csX21" fmla="*/ 1231900 w 2427674"/>
              <a:gd name="csY21" fmla="*/ 730964 h 764831"/>
              <a:gd name="csX22" fmla="*/ 1087966 w 2427674"/>
              <a:gd name="csY22" fmla="*/ 760597 h 764831"/>
              <a:gd name="csX23" fmla="*/ 0 w 2427674"/>
              <a:gd name="csY23" fmla="*/ 764831 h 764831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427674 w 2427674"/>
              <a:gd name="csY14" fmla="*/ 76199 h 786262"/>
              <a:gd name="csX15" fmla="*/ 2246700 w 2427674"/>
              <a:gd name="csY15" fmla="*/ 100012 h 786262"/>
              <a:gd name="csX16" fmla="*/ 2125257 w 2427674"/>
              <a:gd name="csY16" fmla="*/ 180974 h 786262"/>
              <a:gd name="csX17" fmla="*/ 1872539 w 2427674"/>
              <a:gd name="csY17" fmla="*/ 399512 h 786262"/>
              <a:gd name="csX18" fmla="*/ 1653382 w 2427674"/>
              <a:gd name="csY18" fmla="*/ 542581 h 786262"/>
              <a:gd name="csX19" fmla="*/ 1651000 w 2427674"/>
              <a:gd name="csY19" fmla="*/ 595762 h 786262"/>
              <a:gd name="csX20" fmla="*/ 1540933 w 2427674"/>
              <a:gd name="csY20" fmla="*/ 629628 h 786262"/>
              <a:gd name="csX21" fmla="*/ 1231900 w 2427674"/>
              <a:gd name="csY21" fmla="*/ 752395 h 786262"/>
              <a:gd name="csX22" fmla="*/ 1087966 w 2427674"/>
              <a:gd name="csY22" fmla="*/ 782028 h 786262"/>
              <a:gd name="csX23" fmla="*/ 0 w 2427674"/>
              <a:gd name="csY23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6700 w 2427674"/>
              <a:gd name="csY14" fmla="*/ 1905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341950 w 2427674"/>
              <a:gd name="csY15" fmla="*/ 57150 h 786262"/>
              <a:gd name="csX16" fmla="*/ 2427674 w 2427674"/>
              <a:gd name="csY16" fmla="*/ 76199 h 786262"/>
              <a:gd name="csX17" fmla="*/ 2246700 w 2427674"/>
              <a:gd name="csY17" fmla="*/ 100012 h 786262"/>
              <a:gd name="csX18" fmla="*/ 2125257 w 2427674"/>
              <a:gd name="csY18" fmla="*/ 180974 h 786262"/>
              <a:gd name="csX19" fmla="*/ 1872539 w 2427674"/>
              <a:gd name="csY19" fmla="*/ 399512 h 786262"/>
              <a:gd name="csX20" fmla="*/ 1653382 w 2427674"/>
              <a:gd name="csY20" fmla="*/ 542581 h 786262"/>
              <a:gd name="csX21" fmla="*/ 1651000 w 2427674"/>
              <a:gd name="csY21" fmla="*/ 595762 h 786262"/>
              <a:gd name="csX22" fmla="*/ 1540933 w 2427674"/>
              <a:gd name="csY22" fmla="*/ 629628 h 786262"/>
              <a:gd name="csX23" fmla="*/ 1231900 w 2427674"/>
              <a:gd name="csY23" fmla="*/ 752395 h 786262"/>
              <a:gd name="csX24" fmla="*/ 1087966 w 2427674"/>
              <a:gd name="csY24" fmla="*/ 782028 h 786262"/>
              <a:gd name="csX25" fmla="*/ 0 w 2427674"/>
              <a:gd name="csY25" fmla="*/ 786262 h 786262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27674 w 2458631"/>
              <a:gd name="csY16" fmla="*/ 85724 h 795787"/>
              <a:gd name="csX17" fmla="*/ 2246700 w 2458631"/>
              <a:gd name="csY17" fmla="*/ 109537 h 795787"/>
              <a:gd name="csX18" fmla="*/ 2125257 w 2458631"/>
              <a:gd name="csY18" fmla="*/ 190499 h 795787"/>
              <a:gd name="csX19" fmla="*/ 1872539 w 2458631"/>
              <a:gd name="csY19" fmla="*/ 409037 h 795787"/>
              <a:gd name="csX20" fmla="*/ 1653382 w 2458631"/>
              <a:gd name="csY20" fmla="*/ 552106 h 795787"/>
              <a:gd name="csX21" fmla="*/ 1651000 w 2458631"/>
              <a:gd name="csY21" fmla="*/ 605287 h 795787"/>
              <a:gd name="csX22" fmla="*/ 1540933 w 2458631"/>
              <a:gd name="csY22" fmla="*/ 639153 h 795787"/>
              <a:gd name="csX23" fmla="*/ 1231900 w 2458631"/>
              <a:gd name="csY23" fmla="*/ 761920 h 795787"/>
              <a:gd name="csX24" fmla="*/ 1087966 w 2458631"/>
              <a:gd name="csY24" fmla="*/ 791553 h 795787"/>
              <a:gd name="csX25" fmla="*/ 0 w 2458631"/>
              <a:gd name="csY25" fmla="*/ 795787 h 795787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32437 w 2458631"/>
              <a:gd name="csY16" fmla="*/ 59532 h 795787"/>
              <a:gd name="csX17" fmla="*/ 2427674 w 2458631"/>
              <a:gd name="csY17" fmla="*/ 85724 h 795787"/>
              <a:gd name="csX18" fmla="*/ 2246700 w 2458631"/>
              <a:gd name="csY18" fmla="*/ 109537 h 795787"/>
              <a:gd name="csX19" fmla="*/ 2125257 w 2458631"/>
              <a:gd name="csY19" fmla="*/ 190499 h 795787"/>
              <a:gd name="csX20" fmla="*/ 1872539 w 2458631"/>
              <a:gd name="csY20" fmla="*/ 409037 h 795787"/>
              <a:gd name="csX21" fmla="*/ 1653382 w 2458631"/>
              <a:gd name="csY21" fmla="*/ 552106 h 795787"/>
              <a:gd name="csX22" fmla="*/ 1651000 w 2458631"/>
              <a:gd name="csY22" fmla="*/ 605287 h 795787"/>
              <a:gd name="csX23" fmla="*/ 1540933 w 2458631"/>
              <a:gd name="csY23" fmla="*/ 639153 h 795787"/>
              <a:gd name="csX24" fmla="*/ 1231900 w 2458631"/>
              <a:gd name="csY24" fmla="*/ 761920 h 795787"/>
              <a:gd name="csX25" fmla="*/ 1087966 w 2458631"/>
              <a:gd name="csY25" fmla="*/ 791553 h 795787"/>
              <a:gd name="csX26" fmla="*/ 0 w 2458631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522924 w 2522924"/>
              <a:gd name="csY16" fmla="*/ 92870 h 795787"/>
              <a:gd name="csX17" fmla="*/ 2427674 w 2522924"/>
              <a:gd name="csY17" fmla="*/ 85724 h 795787"/>
              <a:gd name="csX18" fmla="*/ 2246700 w 2522924"/>
              <a:gd name="csY18" fmla="*/ 109537 h 795787"/>
              <a:gd name="csX19" fmla="*/ 2125257 w 2522924"/>
              <a:gd name="csY19" fmla="*/ 190499 h 795787"/>
              <a:gd name="csX20" fmla="*/ 1872539 w 2522924"/>
              <a:gd name="csY20" fmla="*/ 409037 h 795787"/>
              <a:gd name="csX21" fmla="*/ 1653382 w 2522924"/>
              <a:gd name="csY21" fmla="*/ 552106 h 795787"/>
              <a:gd name="csX22" fmla="*/ 1651000 w 2522924"/>
              <a:gd name="csY22" fmla="*/ 605287 h 795787"/>
              <a:gd name="csX23" fmla="*/ 1540933 w 2522924"/>
              <a:gd name="csY23" fmla="*/ 639153 h 795787"/>
              <a:gd name="csX24" fmla="*/ 1231900 w 2522924"/>
              <a:gd name="csY24" fmla="*/ 761920 h 795787"/>
              <a:gd name="csX25" fmla="*/ 1087966 w 2522924"/>
              <a:gd name="csY25" fmla="*/ 791553 h 795787"/>
              <a:gd name="csX26" fmla="*/ 0 w 2522924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482443 w 2522924"/>
              <a:gd name="csY16" fmla="*/ 38101 h 795787"/>
              <a:gd name="csX17" fmla="*/ 2522924 w 2522924"/>
              <a:gd name="csY17" fmla="*/ 92870 h 795787"/>
              <a:gd name="csX18" fmla="*/ 2427674 w 2522924"/>
              <a:gd name="csY18" fmla="*/ 85724 h 795787"/>
              <a:gd name="csX19" fmla="*/ 2246700 w 2522924"/>
              <a:gd name="csY19" fmla="*/ 109537 h 795787"/>
              <a:gd name="csX20" fmla="*/ 2125257 w 2522924"/>
              <a:gd name="csY20" fmla="*/ 190499 h 795787"/>
              <a:gd name="csX21" fmla="*/ 1872539 w 2522924"/>
              <a:gd name="csY21" fmla="*/ 409037 h 795787"/>
              <a:gd name="csX22" fmla="*/ 1653382 w 2522924"/>
              <a:gd name="csY22" fmla="*/ 552106 h 795787"/>
              <a:gd name="csX23" fmla="*/ 1651000 w 2522924"/>
              <a:gd name="csY23" fmla="*/ 605287 h 795787"/>
              <a:gd name="csX24" fmla="*/ 1540933 w 2522924"/>
              <a:gd name="csY24" fmla="*/ 639153 h 795787"/>
              <a:gd name="csX25" fmla="*/ 1231900 w 2522924"/>
              <a:gd name="csY25" fmla="*/ 761920 h 795787"/>
              <a:gd name="csX26" fmla="*/ 1087966 w 2522924"/>
              <a:gd name="csY26" fmla="*/ 791553 h 795787"/>
              <a:gd name="csX27" fmla="*/ 0 w 2522924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22924 w 2568168"/>
              <a:gd name="csY17" fmla="*/ 92870 h 795787"/>
              <a:gd name="csX18" fmla="*/ 2427674 w 2568168"/>
              <a:gd name="csY18" fmla="*/ 85724 h 795787"/>
              <a:gd name="csX19" fmla="*/ 2246700 w 2568168"/>
              <a:gd name="csY19" fmla="*/ 109537 h 795787"/>
              <a:gd name="csX20" fmla="*/ 2125257 w 2568168"/>
              <a:gd name="csY20" fmla="*/ 190499 h 795787"/>
              <a:gd name="csX21" fmla="*/ 1872539 w 2568168"/>
              <a:gd name="csY21" fmla="*/ 409037 h 795787"/>
              <a:gd name="csX22" fmla="*/ 1653382 w 2568168"/>
              <a:gd name="csY22" fmla="*/ 552106 h 795787"/>
              <a:gd name="csX23" fmla="*/ 1651000 w 2568168"/>
              <a:gd name="csY23" fmla="*/ 605287 h 795787"/>
              <a:gd name="csX24" fmla="*/ 1540933 w 2568168"/>
              <a:gd name="csY24" fmla="*/ 639153 h 795787"/>
              <a:gd name="csX25" fmla="*/ 1231900 w 2568168"/>
              <a:gd name="csY25" fmla="*/ 761920 h 795787"/>
              <a:gd name="csX26" fmla="*/ 1087966 w 2568168"/>
              <a:gd name="csY26" fmla="*/ 791553 h 795787"/>
              <a:gd name="csX27" fmla="*/ 0 w 2568168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34830 w 2568168"/>
              <a:gd name="csY17" fmla="*/ 71439 h 795787"/>
              <a:gd name="csX18" fmla="*/ 2522924 w 2568168"/>
              <a:gd name="csY18" fmla="*/ 92870 h 795787"/>
              <a:gd name="csX19" fmla="*/ 2427674 w 2568168"/>
              <a:gd name="csY19" fmla="*/ 85724 h 795787"/>
              <a:gd name="csX20" fmla="*/ 2246700 w 2568168"/>
              <a:gd name="csY20" fmla="*/ 109537 h 795787"/>
              <a:gd name="csX21" fmla="*/ 2125257 w 2568168"/>
              <a:gd name="csY21" fmla="*/ 190499 h 795787"/>
              <a:gd name="csX22" fmla="*/ 1872539 w 2568168"/>
              <a:gd name="csY22" fmla="*/ 409037 h 795787"/>
              <a:gd name="csX23" fmla="*/ 1653382 w 2568168"/>
              <a:gd name="csY23" fmla="*/ 552106 h 795787"/>
              <a:gd name="csX24" fmla="*/ 1651000 w 2568168"/>
              <a:gd name="csY24" fmla="*/ 605287 h 795787"/>
              <a:gd name="csX25" fmla="*/ 1540933 w 2568168"/>
              <a:gd name="csY25" fmla="*/ 639153 h 795787"/>
              <a:gd name="csX26" fmla="*/ 1231900 w 2568168"/>
              <a:gd name="csY26" fmla="*/ 761920 h 795787"/>
              <a:gd name="csX27" fmla="*/ 1087966 w 2568168"/>
              <a:gd name="csY27" fmla="*/ 791553 h 795787"/>
              <a:gd name="csX28" fmla="*/ 0 w 2568168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634842 w 2634842"/>
              <a:gd name="csY17" fmla="*/ 133352 h 795787"/>
              <a:gd name="csX18" fmla="*/ 2522924 w 2634842"/>
              <a:gd name="csY18" fmla="*/ 92870 h 795787"/>
              <a:gd name="csX19" fmla="*/ 2427674 w 2634842"/>
              <a:gd name="csY19" fmla="*/ 85724 h 795787"/>
              <a:gd name="csX20" fmla="*/ 2246700 w 2634842"/>
              <a:gd name="csY20" fmla="*/ 109537 h 795787"/>
              <a:gd name="csX21" fmla="*/ 2125257 w 2634842"/>
              <a:gd name="csY21" fmla="*/ 190499 h 795787"/>
              <a:gd name="csX22" fmla="*/ 1872539 w 2634842"/>
              <a:gd name="csY22" fmla="*/ 409037 h 795787"/>
              <a:gd name="csX23" fmla="*/ 1653382 w 2634842"/>
              <a:gd name="csY23" fmla="*/ 552106 h 795787"/>
              <a:gd name="csX24" fmla="*/ 1651000 w 2634842"/>
              <a:gd name="csY24" fmla="*/ 605287 h 795787"/>
              <a:gd name="csX25" fmla="*/ 1540933 w 2634842"/>
              <a:gd name="csY25" fmla="*/ 639153 h 795787"/>
              <a:gd name="csX26" fmla="*/ 1231900 w 2634842"/>
              <a:gd name="csY26" fmla="*/ 761920 h 795787"/>
              <a:gd name="csX27" fmla="*/ 1087966 w 2634842"/>
              <a:gd name="csY27" fmla="*/ 791553 h 795787"/>
              <a:gd name="csX28" fmla="*/ 0 w 2634842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594361 w 2634842"/>
              <a:gd name="csY17" fmla="*/ 66676 h 795787"/>
              <a:gd name="csX18" fmla="*/ 2634842 w 2634842"/>
              <a:gd name="csY18" fmla="*/ 133352 h 795787"/>
              <a:gd name="csX19" fmla="*/ 2522924 w 2634842"/>
              <a:gd name="csY19" fmla="*/ 92870 h 795787"/>
              <a:gd name="csX20" fmla="*/ 2427674 w 2634842"/>
              <a:gd name="csY20" fmla="*/ 85724 h 795787"/>
              <a:gd name="csX21" fmla="*/ 2246700 w 2634842"/>
              <a:gd name="csY21" fmla="*/ 109537 h 795787"/>
              <a:gd name="csX22" fmla="*/ 2125257 w 2634842"/>
              <a:gd name="csY22" fmla="*/ 190499 h 795787"/>
              <a:gd name="csX23" fmla="*/ 1872539 w 2634842"/>
              <a:gd name="csY23" fmla="*/ 409037 h 795787"/>
              <a:gd name="csX24" fmla="*/ 1653382 w 2634842"/>
              <a:gd name="csY24" fmla="*/ 552106 h 795787"/>
              <a:gd name="csX25" fmla="*/ 1651000 w 2634842"/>
              <a:gd name="csY25" fmla="*/ 605287 h 795787"/>
              <a:gd name="csX26" fmla="*/ 1540933 w 2634842"/>
              <a:gd name="csY26" fmla="*/ 639153 h 795787"/>
              <a:gd name="csX27" fmla="*/ 1231900 w 2634842"/>
              <a:gd name="csY27" fmla="*/ 761920 h 795787"/>
              <a:gd name="csX28" fmla="*/ 1087966 w 2634842"/>
              <a:gd name="csY28" fmla="*/ 791553 h 795787"/>
              <a:gd name="csX29" fmla="*/ 0 w 2634842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634842 w 3025368"/>
              <a:gd name="csY18" fmla="*/ 133352 h 795787"/>
              <a:gd name="csX19" fmla="*/ 2522924 w 3025368"/>
              <a:gd name="csY19" fmla="*/ 92870 h 795787"/>
              <a:gd name="csX20" fmla="*/ 2427674 w 3025368"/>
              <a:gd name="csY20" fmla="*/ 85724 h 795787"/>
              <a:gd name="csX21" fmla="*/ 2246700 w 3025368"/>
              <a:gd name="csY21" fmla="*/ 109537 h 795787"/>
              <a:gd name="csX22" fmla="*/ 2125257 w 3025368"/>
              <a:gd name="csY22" fmla="*/ 190499 h 795787"/>
              <a:gd name="csX23" fmla="*/ 1872539 w 3025368"/>
              <a:gd name="csY23" fmla="*/ 409037 h 795787"/>
              <a:gd name="csX24" fmla="*/ 1653382 w 3025368"/>
              <a:gd name="csY24" fmla="*/ 552106 h 795787"/>
              <a:gd name="csX25" fmla="*/ 1651000 w 3025368"/>
              <a:gd name="csY25" fmla="*/ 605287 h 795787"/>
              <a:gd name="csX26" fmla="*/ 1540933 w 3025368"/>
              <a:gd name="csY26" fmla="*/ 639153 h 795787"/>
              <a:gd name="csX27" fmla="*/ 1231900 w 3025368"/>
              <a:gd name="csY27" fmla="*/ 761920 h 795787"/>
              <a:gd name="csX28" fmla="*/ 1087966 w 3025368"/>
              <a:gd name="csY28" fmla="*/ 791553 h 795787"/>
              <a:gd name="csX29" fmla="*/ 0 w 3025368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782480 w 3025368"/>
              <a:gd name="csY18" fmla="*/ 195264 h 795787"/>
              <a:gd name="csX19" fmla="*/ 2634842 w 3025368"/>
              <a:gd name="csY19" fmla="*/ 133352 h 795787"/>
              <a:gd name="csX20" fmla="*/ 2522924 w 3025368"/>
              <a:gd name="csY20" fmla="*/ 92870 h 795787"/>
              <a:gd name="csX21" fmla="*/ 2427674 w 3025368"/>
              <a:gd name="csY21" fmla="*/ 85724 h 795787"/>
              <a:gd name="csX22" fmla="*/ 2246700 w 3025368"/>
              <a:gd name="csY22" fmla="*/ 109537 h 795787"/>
              <a:gd name="csX23" fmla="*/ 2125257 w 3025368"/>
              <a:gd name="csY23" fmla="*/ 190499 h 795787"/>
              <a:gd name="csX24" fmla="*/ 1872539 w 3025368"/>
              <a:gd name="csY24" fmla="*/ 409037 h 795787"/>
              <a:gd name="csX25" fmla="*/ 1653382 w 3025368"/>
              <a:gd name="csY25" fmla="*/ 552106 h 795787"/>
              <a:gd name="csX26" fmla="*/ 1651000 w 3025368"/>
              <a:gd name="csY26" fmla="*/ 605287 h 795787"/>
              <a:gd name="csX27" fmla="*/ 1540933 w 3025368"/>
              <a:gd name="csY27" fmla="*/ 639153 h 795787"/>
              <a:gd name="csX28" fmla="*/ 1231900 w 3025368"/>
              <a:gd name="csY28" fmla="*/ 761920 h 795787"/>
              <a:gd name="csX29" fmla="*/ 1087966 w 3025368"/>
              <a:gd name="csY29" fmla="*/ 791553 h 795787"/>
              <a:gd name="csX30" fmla="*/ 0 w 3025368"/>
              <a:gd name="csY30" fmla="*/ 795787 h 795787"/>
              <a:gd name="csX0" fmla="*/ 0 w 3118236"/>
              <a:gd name="csY0" fmla="*/ 795787 h 795787"/>
              <a:gd name="csX1" fmla="*/ 0 w 3118236"/>
              <a:gd name="csY1" fmla="*/ 740753 h 795787"/>
              <a:gd name="csX2" fmla="*/ 1016000 w 3118236"/>
              <a:gd name="csY2" fmla="*/ 715353 h 795787"/>
              <a:gd name="csX3" fmla="*/ 1181100 w 3118236"/>
              <a:gd name="csY3" fmla="*/ 681487 h 795787"/>
              <a:gd name="csX4" fmla="*/ 1320800 w 3118236"/>
              <a:gd name="csY4" fmla="*/ 617987 h 795787"/>
              <a:gd name="csX5" fmla="*/ 1460500 w 3118236"/>
              <a:gd name="csY5" fmla="*/ 503687 h 795787"/>
              <a:gd name="csX6" fmla="*/ 1579033 w 3118236"/>
              <a:gd name="csY6" fmla="*/ 444420 h 795787"/>
              <a:gd name="csX7" fmla="*/ 1570037 w 3118236"/>
              <a:gd name="csY7" fmla="*/ 390709 h 795787"/>
              <a:gd name="csX8" fmla="*/ 1680633 w 3118236"/>
              <a:gd name="csY8" fmla="*/ 359753 h 795787"/>
              <a:gd name="csX9" fmla="*/ 1732491 w 3118236"/>
              <a:gd name="csY9" fmla="*/ 435688 h 795787"/>
              <a:gd name="csX10" fmla="*/ 2080014 w 3118236"/>
              <a:gd name="csY10" fmla="*/ 145255 h 795787"/>
              <a:gd name="csX11" fmla="*/ 2134782 w 3118236"/>
              <a:gd name="csY11" fmla="*/ 95249 h 795787"/>
              <a:gd name="csX12" fmla="*/ 2149069 w 3118236"/>
              <a:gd name="csY12" fmla="*/ 30956 h 795787"/>
              <a:gd name="csX13" fmla="*/ 2196694 w 3118236"/>
              <a:gd name="csY13" fmla="*/ 9525 h 795787"/>
              <a:gd name="csX14" fmla="*/ 2241938 w 3118236"/>
              <a:gd name="csY14" fmla="*/ 47625 h 795787"/>
              <a:gd name="csX15" fmla="*/ 2458631 w 3118236"/>
              <a:gd name="csY15" fmla="*/ 0 h 795787"/>
              <a:gd name="csX16" fmla="*/ 2568168 w 3118236"/>
              <a:gd name="csY16" fmla="*/ 19051 h 795787"/>
              <a:gd name="csX17" fmla="*/ 3025368 w 3118236"/>
              <a:gd name="csY17" fmla="*/ 309564 h 795787"/>
              <a:gd name="csX18" fmla="*/ 3118236 w 3118236"/>
              <a:gd name="csY18" fmla="*/ 440533 h 795787"/>
              <a:gd name="csX19" fmla="*/ 2634842 w 3118236"/>
              <a:gd name="csY19" fmla="*/ 133352 h 795787"/>
              <a:gd name="csX20" fmla="*/ 2522924 w 3118236"/>
              <a:gd name="csY20" fmla="*/ 92870 h 795787"/>
              <a:gd name="csX21" fmla="*/ 2427674 w 3118236"/>
              <a:gd name="csY21" fmla="*/ 85724 h 795787"/>
              <a:gd name="csX22" fmla="*/ 2246700 w 3118236"/>
              <a:gd name="csY22" fmla="*/ 109537 h 795787"/>
              <a:gd name="csX23" fmla="*/ 2125257 w 3118236"/>
              <a:gd name="csY23" fmla="*/ 190499 h 795787"/>
              <a:gd name="csX24" fmla="*/ 1872539 w 3118236"/>
              <a:gd name="csY24" fmla="*/ 409037 h 795787"/>
              <a:gd name="csX25" fmla="*/ 1653382 w 3118236"/>
              <a:gd name="csY25" fmla="*/ 552106 h 795787"/>
              <a:gd name="csX26" fmla="*/ 1651000 w 3118236"/>
              <a:gd name="csY26" fmla="*/ 605287 h 795787"/>
              <a:gd name="csX27" fmla="*/ 1540933 w 3118236"/>
              <a:gd name="csY27" fmla="*/ 639153 h 795787"/>
              <a:gd name="csX28" fmla="*/ 1231900 w 3118236"/>
              <a:gd name="csY28" fmla="*/ 761920 h 795787"/>
              <a:gd name="csX29" fmla="*/ 1087966 w 3118236"/>
              <a:gd name="csY29" fmla="*/ 791553 h 795787"/>
              <a:gd name="csX30" fmla="*/ 0 w 3118236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8236 w 3189674"/>
              <a:gd name="csY18" fmla="*/ 440533 h 795787"/>
              <a:gd name="csX19" fmla="*/ 2634842 w 3189674"/>
              <a:gd name="csY19" fmla="*/ 133352 h 795787"/>
              <a:gd name="csX20" fmla="*/ 2522924 w 3189674"/>
              <a:gd name="csY20" fmla="*/ 92870 h 795787"/>
              <a:gd name="csX21" fmla="*/ 2427674 w 3189674"/>
              <a:gd name="csY21" fmla="*/ 85724 h 795787"/>
              <a:gd name="csX22" fmla="*/ 2246700 w 3189674"/>
              <a:gd name="csY22" fmla="*/ 109537 h 795787"/>
              <a:gd name="csX23" fmla="*/ 2125257 w 3189674"/>
              <a:gd name="csY23" fmla="*/ 190499 h 795787"/>
              <a:gd name="csX24" fmla="*/ 1872539 w 3189674"/>
              <a:gd name="csY24" fmla="*/ 409037 h 795787"/>
              <a:gd name="csX25" fmla="*/ 1653382 w 3189674"/>
              <a:gd name="csY25" fmla="*/ 552106 h 795787"/>
              <a:gd name="csX26" fmla="*/ 1651000 w 3189674"/>
              <a:gd name="csY26" fmla="*/ 605287 h 795787"/>
              <a:gd name="csX27" fmla="*/ 1540933 w 3189674"/>
              <a:gd name="csY27" fmla="*/ 639153 h 795787"/>
              <a:gd name="csX28" fmla="*/ 1231900 w 3189674"/>
              <a:gd name="csY28" fmla="*/ 761920 h 795787"/>
              <a:gd name="csX29" fmla="*/ 1087966 w 3189674"/>
              <a:gd name="csY29" fmla="*/ 791553 h 795787"/>
              <a:gd name="csX30" fmla="*/ 0 w 3189674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42049 w 3189674"/>
              <a:gd name="csY18" fmla="*/ 4286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5855 w 3189674"/>
              <a:gd name="csY18" fmla="*/ 5048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63480 w 3189674"/>
              <a:gd name="csY18" fmla="*/ 442914 h 795787"/>
              <a:gd name="csX19" fmla="*/ 3115855 w 3189674"/>
              <a:gd name="csY19" fmla="*/ 504826 h 795787"/>
              <a:gd name="csX20" fmla="*/ 3118236 w 3189674"/>
              <a:gd name="csY20" fmla="*/ 440533 h 795787"/>
              <a:gd name="csX21" fmla="*/ 2634842 w 3189674"/>
              <a:gd name="csY21" fmla="*/ 133352 h 795787"/>
              <a:gd name="csX22" fmla="*/ 2522924 w 3189674"/>
              <a:gd name="csY22" fmla="*/ 92870 h 795787"/>
              <a:gd name="csX23" fmla="*/ 2427674 w 3189674"/>
              <a:gd name="csY23" fmla="*/ 85724 h 795787"/>
              <a:gd name="csX24" fmla="*/ 2246700 w 3189674"/>
              <a:gd name="csY24" fmla="*/ 109537 h 795787"/>
              <a:gd name="csX25" fmla="*/ 2125257 w 3189674"/>
              <a:gd name="csY25" fmla="*/ 190499 h 795787"/>
              <a:gd name="csX26" fmla="*/ 1872539 w 3189674"/>
              <a:gd name="csY26" fmla="*/ 409037 h 795787"/>
              <a:gd name="csX27" fmla="*/ 1653382 w 3189674"/>
              <a:gd name="csY27" fmla="*/ 552106 h 795787"/>
              <a:gd name="csX28" fmla="*/ 1651000 w 3189674"/>
              <a:gd name="csY28" fmla="*/ 605287 h 795787"/>
              <a:gd name="csX29" fmla="*/ 1540933 w 3189674"/>
              <a:gd name="csY29" fmla="*/ 639153 h 795787"/>
              <a:gd name="csX30" fmla="*/ 1231900 w 3189674"/>
              <a:gd name="csY30" fmla="*/ 761920 h 795787"/>
              <a:gd name="csX31" fmla="*/ 1087966 w 3189674"/>
              <a:gd name="csY31" fmla="*/ 791553 h 795787"/>
              <a:gd name="csX32" fmla="*/ 0 w 3189674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15855 w 3256349"/>
              <a:gd name="csY19" fmla="*/ 50482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70624 w 3256349"/>
              <a:gd name="csY19" fmla="*/ 502445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73005 w 3256349"/>
              <a:gd name="csY20" fmla="*/ 481014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22999 w 3256349"/>
              <a:gd name="csY17" fmla="*/ 366714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46824"/>
              <a:gd name="csY0" fmla="*/ 795787 h 795787"/>
              <a:gd name="csX1" fmla="*/ 0 w 3246824"/>
              <a:gd name="csY1" fmla="*/ 740753 h 795787"/>
              <a:gd name="csX2" fmla="*/ 1016000 w 3246824"/>
              <a:gd name="csY2" fmla="*/ 715353 h 795787"/>
              <a:gd name="csX3" fmla="*/ 1181100 w 3246824"/>
              <a:gd name="csY3" fmla="*/ 681487 h 795787"/>
              <a:gd name="csX4" fmla="*/ 1320800 w 3246824"/>
              <a:gd name="csY4" fmla="*/ 617987 h 795787"/>
              <a:gd name="csX5" fmla="*/ 1460500 w 3246824"/>
              <a:gd name="csY5" fmla="*/ 503687 h 795787"/>
              <a:gd name="csX6" fmla="*/ 1579033 w 3246824"/>
              <a:gd name="csY6" fmla="*/ 444420 h 795787"/>
              <a:gd name="csX7" fmla="*/ 1570037 w 3246824"/>
              <a:gd name="csY7" fmla="*/ 390709 h 795787"/>
              <a:gd name="csX8" fmla="*/ 1680633 w 3246824"/>
              <a:gd name="csY8" fmla="*/ 359753 h 795787"/>
              <a:gd name="csX9" fmla="*/ 1732491 w 3246824"/>
              <a:gd name="csY9" fmla="*/ 435688 h 795787"/>
              <a:gd name="csX10" fmla="*/ 2080014 w 3246824"/>
              <a:gd name="csY10" fmla="*/ 145255 h 795787"/>
              <a:gd name="csX11" fmla="*/ 2134782 w 3246824"/>
              <a:gd name="csY11" fmla="*/ 95249 h 795787"/>
              <a:gd name="csX12" fmla="*/ 2149069 w 3246824"/>
              <a:gd name="csY12" fmla="*/ 30956 h 795787"/>
              <a:gd name="csX13" fmla="*/ 2196694 w 3246824"/>
              <a:gd name="csY13" fmla="*/ 9525 h 795787"/>
              <a:gd name="csX14" fmla="*/ 2241938 w 3246824"/>
              <a:gd name="csY14" fmla="*/ 47625 h 795787"/>
              <a:gd name="csX15" fmla="*/ 2458631 w 3246824"/>
              <a:gd name="csY15" fmla="*/ 0 h 795787"/>
              <a:gd name="csX16" fmla="*/ 2568168 w 3246824"/>
              <a:gd name="csY16" fmla="*/ 19051 h 795787"/>
              <a:gd name="csX17" fmla="*/ 3122999 w 3246824"/>
              <a:gd name="csY17" fmla="*/ 366714 h 795787"/>
              <a:gd name="csX18" fmla="*/ 3246824 w 3246824"/>
              <a:gd name="csY18" fmla="*/ 523876 h 795787"/>
              <a:gd name="csX19" fmla="*/ 3187292 w 3246824"/>
              <a:gd name="csY19" fmla="*/ 507208 h 795787"/>
              <a:gd name="csX20" fmla="*/ 3118236 w 3246824"/>
              <a:gd name="csY20" fmla="*/ 440533 h 795787"/>
              <a:gd name="csX21" fmla="*/ 2634842 w 3246824"/>
              <a:gd name="csY21" fmla="*/ 133352 h 795787"/>
              <a:gd name="csX22" fmla="*/ 2522924 w 3246824"/>
              <a:gd name="csY22" fmla="*/ 92870 h 795787"/>
              <a:gd name="csX23" fmla="*/ 2427674 w 3246824"/>
              <a:gd name="csY23" fmla="*/ 85724 h 795787"/>
              <a:gd name="csX24" fmla="*/ 2246700 w 3246824"/>
              <a:gd name="csY24" fmla="*/ 109537 h 795787"/>
              <a:gd name="csX25" fmla="*/ 2125257 w 3246824"/>
              <a:gd name="csY25" fmla="*/ 190499 h 795787"/>
              <a:gd name="csX26" fmla="*/ 1872539 w 3246824"/>
              <a:gd name="csY26" fmla="*/ 409037 h 795787"/>
              <a:gd name="csX27" fmla="*/ 1653382 w 3246824"/>
              <a:gd name="csY27" fmla="*/ 552106 h 795787"/>
              <a:gd name="csX28" fmla="*/ 1651000 w 3246824"/>
              <a:gd name="csY28" fmla="*/ 605287 h 795787"/>
              <a:gd name="csX29" fmla="*/ 1540933 w 3246824"/>
              <a:gd name="csY29" fmla="*/ 639153 h 795787"/>
              <a:gd name="csX30" fmla="*/ 1231900 w 3246824"/>
              <a:gd name="csY30" fmla="*/ 761920 h 795787"/>
              <a:gd name="csX31" fmla="*/ 1087966 w 3246824"/>
              <a:gd name="csY31" fmla="*/ 791553 h 795787"/>
              <a:gd name="csX32" fmla="*/ 0 w 3246824"/>
              <a:gd name="csY32" fmla="*/ 795787 h 795787"/>
              <a:gd name="csX0" fmla="*/ 0 w 3187292"/>
              <a:gd name="csY0" fmla="*/ 795787 h 795787"/>
              <a:gd name="csX1" fmla="*/ 0 w 3187292"/>
              <a:gd name="csY1" fmla="*/ 740753 h 795787"/>
              <a:gd name="csX2" fmla="*/ 1016000 w 3187292"/>
              <a:gd name="csY2" fmla="*/ 715353 h 795787"/>
              <a:gd name="csX3" fmla="*/ 1181100 w 3187292"/>
              <a:gd name="csY3" fmla="*/ 681487 h 795787"/>
              <a:gd name="csX4" fmla="*/ 1320800 w 3187292"/>
              <a:gd name="csY4" fmla="*/ 617987 h 795787"/>
              <a:gd name="csX5" fmla="*/ 1460500 w 3187292"/>
              <a:gd name="csY5" fmla="*/ 503687 h 795787"/>
              <a:gd name="csX6" fmla="*/ 1579033 w 3187292"/>
              <a:gd name="csY6" fmla="*/ 444420 h 795787"/>
              <a:gd name="csX7" fmla="*/ 1570037 w 3187292"/>
              <a:gd name="csY7" fmla="*/ 390709 h 795787"/>
              <a:gd name="csX8" fmla="*/ 1680633 w 3187292"/>
              <a:gd name="csY8" fmla="*/ 359753 h 795787"/>
              <a:gd name="csX9" fmla="*/ 1732491 w 3187292"/>
              <a:gd name="csY9" fmla="*/ 435688 h 795787"/>
              <a:gd name="csX10" fmla="*/ 2080014 w 3187292"/>
              <a:gd name="csY10" fmla="*/ 145255 h 795787"/>
              <a:gd name="csX11" fmla="*/ 2134782 w 3187292"/>
              <a:gd name="csY11" fmla="*/ 95249 h 795787"/>
              <a:gd name="csX12" fmla="*/ 2149069 w 3187292"/>
              <a:gd name="csY12" fmla="*/ 30956 h 795787"/>
              <a:gd name="csX13" fmla="*/ 2196694 w 3187292"/>
              <a:gd name="csY13" fmla="*/ 9525 h 795787"/>
              <a:gd name="csX14" fmla="*/ 2241938 w 3187292"/>
              <a:gd name="csY14" fmla="*/ 47625 h 795787"/>
              <a:gd name="csX15" fmla="*/ 2458631 w 3187292"/>
              <a:gd name="csY15" fmla="*/ 0 h 795787"/>
              <a:gd name="csX16" fmla="*/ 2568168 w 3187292"/>
              <a:gd name="csY16" fmla="*/ 19051 h 795787"/>
              <a:gd name="csX17" fmla="*/ 3122999 w 3187292"/>
              <a:gd name="csY17" fmla="*/ 366714 h 795787"/>
              <a:gd name="csX18" fmla="*/ 3187292 w 3187292"/>
              <a:gd name="csY18" fmla="*/ 507208 h 795787"/>
              <a:gd name="csX19" fmla="*/ 3118236 w 3187292"/>
              <a:gd name="csY19" fmla="*/ 440533 h 795787"/>
              <a:gd name="csX20" fmla="*/ 2634842 w 3187292"/>
              <a:gd name="csY20" fmla="*/ 133352 h 795787"/>
              <a:gd name="csX21" fmla="*/ 2522924 w 3187292"/>
              <a:gd name="csY21" fmla="*/ 92870 h 795787"/>
              <a:gd name="csX22" fmla="*/ 2427674 w 3187292"/>
              <a:gd name="csY22" fmla="*/ 85724 h 795787"/>
              <a:gd name="csX23" fmla="*/ 2246700 w 3187292"/>
              <a:gd name="csY23" fmla="*/ 109537 h 795787"/>
              <a:gd name="csX24" fmla="*/ 2125257 w 3187292"/>
              <a:gd name="csY24" fmla="*/ 190499 h 795787"/>
              <a:gd name="csX25" fmla="*/ 1872539 w 3187292"/>
              <a:gd name="csY25" fmla="*/ 409037 h 795787"/>
              <a:gd name="csX26" fmla="*/ 1653382 w 3187292"/>
              <a:gd name="csY26" fmla="*/ 552106 h 795787"/>
              <a:gd name="csX27" fmla="*/ 1651000 w 3187292"/>
              <a:gd name="csY27" fmla="*/ 605287 h 795787"/>
              <a:gd name="csX28" fmla="*/ 1540933 w 3187292"/>
              <a:gd name="csY28" fmla="*/ 639153 h 795787"/>
              <a:gd name="csX29" fmla="*/ 1231900 w 3187292"/>
              <a:gd name="csY29" fmla="*/ 761920 h 795787"/>
              <a:gd name="csX30" fmla="*/ 1087966 w 3187292"/>
              <a:gd name="csY30" fmla="*/ 791553 h 795787"/>
              <a:gd name="csX31" fmla="*/ 0 w 3187292"/>
              <a:gd name="csY31" fmla="*/ 795787 h 795787"/>
              <a:gd name="csX0" fmla="*/ 0 w 3122999"/>
              <a:gd name="csY0" fmla="*/ 795787 h 795787"/>
              <a:gd name="csX1" fmla="*/ 0 w 3122999"/>
              <a:gd name="csY1" fmla="*/ 740753 h 795787"/>
              <a:gd name="csX2" fmla="*/ 1016000 w 3122999"/>
              <a:gd name="csY2" fmla="*/ 715353 h 795787"/>
              <a:gd name="csX3" fmla="*/ 1181100 w 3122999"/>
              <a:gd name="csY3" fmla="*/ 681487 h 795787"/>
              <a:gd name="csX4" fmla="*/ 1320800 w 3122999"/>
              <a:gd name="csY4" fmla="*/ 617987 h 795787"/>
              <a:gd name="csX5" fmla="*/ 1460500 w 3122999"/>
              <a:gd name="csY5" fmla="*/ 503687 h 795787"/>
              <a:gd name="csX6" fmla="*/ 1579033 w 3122999"/>
              <a:gd name="csY6" fmla="*/ 444420 h 795787"/>
              <a:gd name="csX7" fmla="*/ 1570037 w 3122999"/>
              <a:gd name="csY7" fmla="*/ 390709 h 795787"/>
              <a:gd name="csX8" fmla="*/ 1680633 w 3122999"/>
              <a:gd name="csY8" fmla="*/ 359753 h 795787"/>
              <a:gd name="csX9" fmla="*/ 1732491 w 3122999"/>
              <a:gd name="csY9" fmla="*/ 435688 h 795787"/>
              <a:gd name="csX10" fmla="*/ 2080014 w 3122999"/>
              <a:gd name="csY10" fmla="*/ 145255 h 795787"/>
              <a:gd name="csX11" fmla="*/ 2134782 w 3122999"/>
              <a:gd name="csY11" fmla="*/ 95249 h 795787"/>
              <a:gd name="csX12" fmla="*/ 2149069 w 3122999"/>
              <a:gd name="csY12" fmla="*/ 30956 h 795787"/>
              <a:gd name="csX13" fmla="*/ 2196694 w 3122999"/>
              <a:gd name="csY13" fmla="*/ 9525 h 795787"/>
              <a:gd name="csX14" fmla="*/ 2241938 w 3122999"/>
              <a:gd name="csY14" fmla="*/ 47625 h 795787"/>
              <a:gd name="csX15" fmla="*/ 2458631 w 3122999"/>
              <a:gd name="csY15" fmla="*/ 0 h 795787"/>
              <a:gd name="csX16" fmla="*/ 2568168 w 3122999"/>
              <a:gd name="csY16" fmla="*/ 19051 h 795787"/>
              <a:gd name="csX17" fmla="*/ 3122999 w 3122999"/>
              <a:gd name="csY17" fmla="*/ 366714 h 795787"/>
              <a:gd name="csX18" fmla="*/ 3118236 w 3122999"/>
              <a:gd name="csY18" fmla="*/ 440533 h 795787"/>
              <a:gd name="csX19" fmla="*/ 2634842 w 3122999"/>
              <a:gd name="csY19" fmla="*/ 133352 h 795787"/>
              <a:gd name="csX20" fmla="*/ 2522924 w 3122999"/>
              <a:gd name="csY20" fmla="*/ 92870 h 795787"/>
              <a:gd name="csX21" fmla="*/ 2427674 w 3122999"/>
              <a:gd name="csY21" fmla="*/ 85724 h 795787"/>
              <a:gd name="csX22" fmla="*/ 2246700 w 3122999"/>
              <a:gd name="csY22" fmla="*/ 109537 h 795787"/>
              <a:gd name="csX23" fmla="*/ 2125257 w 3122999"/>
              <a:gd name="csY23" fmla="*/ 190499 h 795787"/>
              <a:gd name="csX24" fmla="*/ 1872539 w 3122999"/>
              <a:gd name="csY24" fmla="*/ 409037 h 795787"/>
              <a:gd name="csX25" fmla="*/ 1653382 w 3122999"/>
              <a:gd name="csY25" fmla="*/ 552106 h 795787"/>
              <a:gd name="csX26" fmla="*/ 1651000 w 3122999"/>
              <a:gd name="csY26" fmla="*/ 605287 h 795787"/>
              <a:gd name="csX27" fmla="*/ 1540933 w 3122999"/>
              <a:gd name="csY27" fmla="*/ 639153 h 795787"/>
              <a:gd name="csX28" fmla="*/ 1231900 w 3122999"/>
              <a:gd name="csY28" fmla="*/ 761920 h 795787"/>
              <a:gd name="csX29" fmla="*/ 1087966 w 3122999"/>
              <a:gd name="csY29" fmla="*/ 791553 h 795787"/>
              <a:gd name="csX30" fmla="*/ 0 w 3122999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3132524 w 3132524"/>
              <a:gd name="csY17" fmla="*/ 371477 h 795787"/>
              <a:gd name="csX18" fmla="*/ 3118236 w 3132524"/>
              <a:gd name="csY18" fmla="*/ 440533 h 795787"/>
              <a:gd name="csX19" fmla="*/ 2634842 w 3132524"/>
              <a:gd name="csY19" fmla="*/ 133352 h 795787"/>
              <a:gd name="csX20" fmla="*/ 2522924 w 3132524"/>
              <a:gd name="csY20" fmla="*/ 92870 h 795787"/>
              <a:gd name="csX21" fmla="*/ 2427674 w 3132524"/>
              <a:gd name="csY21" fmla="*/ 85724 h 795787"/>
              <a:gd name="csX22" fmla="*/ 2246700 w 3132524"/>
              <a:gd name="csY22" fmla="*/ 109537 h 795787"/>
              <a:gd name="csX23" fmla="*/ 2125257 w 3132524"/>
              <a:gd name="csY23" fmla="*/ 190499 h 795787"/>
              <a:gd name="csX24" fmla="*/ 1872539 w 3132524"/>
              <a:gd name="csY24" fmla="*/ 409037 h 795787"/>
              <a:gd name="csX25" fmla="*/ 1653382 w 3132524"/>
              <a:gd name="csY25" fmla="*/ 552106 h 795787"/>
              <a:gd name="csX26" fmla="*/ 1651000 w 3132524"/>
              <a:gd name="csY26" fmla="*/ 605287 h 795787"/>
              <a:gd name="csX27" fmla="*/ 1540933 w 3132524"/>
              <a:gd name="csY27" fmla="*/ 639153 h 795787"/>
              <a:gd name="csX28" fmla="*/ 1231900 w 3132524"/>
              <a:gd name="csY28" fmla="*/ 761920 h 795787"/>
              <a:gd name="csX29" fmla="*/ 1087966 w 3132524"/>
              <a:gd name="csY29" fmla="*/ 791553 h 795787"/>
              <a:gd name="csX30" fmla="*/ 0 w 3132524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3132524 w 3132524"/>
              <a:gd name="csY18" fmla="*/ 371477 h 795787"/>
              <a:gd name="csX19" fmla="*/ 3118236 w 3132524"/>
              <a:gd name="csY19" fmla="*/ 440533 h 795787"/>
              <a:gd name="csX20" fmla="*/ 2634842 w 3132524"/>
              <a:gd name="csY20" fmla="*/ 133352 h 795787"/>
              <a:gd name="csX21" fmla="*/ 2522924 w 3132524"/>
              <a:gd name="csY21" fmla="*/ 92870 h 795787"/>
              <a:gd name="csX22" fmla="*/ 2427674 w 3132524"/>
              <a:gd name="csY22" fmla="*/ 85724 h 795787"/>
              <a:gd name="csX23" fmla="*/ 2246700 w 3132524"/>
              <a:gd name="csY23" fmla="*/ 109537 h 795787"/>
              <a:gd name="csX24" fmla="*/ 2125257 w 3132524"/>
              <a:gd name="csY24" fmla="*/ 190499 h 795787"/>
              <a:gd name="csX25" fmla="*/ 1872539 w 3132524"/>
              <a:gd name="csY25" fmla="*/ 409037 h 795787"/>
              <a:gd name="csX26" fmla="*/ 1653382 w 3132524"/>
              <a:gd name="csY26" fmla="*/ 552106 h 795787"/>
              <a:gd name="csX27" fmla="*/ 1651000 w 3132524"/>
              <a:gd name="csY27" fmla="*/ 605287 h 795787"/>
              <a:gd name="csX28" fmla="*/ 1540933 w 3132524"/>
              <a:gd name="csY28" fmla="*/ 639153 h 795787"/>
              <a:gd name="csX29" fmla="*/ 1231900 w 3132524"/>
              <a:gd name="csY29" fmla="*/ 761920 h 795787"/>
              <a:gd name="csX30" fmla="*/ 1087966 w 3132524"/>
              <a:gd name="csY30" fmla="*/ 791553 h 795787"/>
              <a:gd name="csX31" fmla="*/ 0 w 3132524"/>
              <a:gd name="csY31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69082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008699 w 3132524"/>
              <a:gd name="csY19" fmla="*/ 245270 h 795787"/>
              <a:gd name="csX20" fmla="*/ 3132524 w 3132524"/>
              <a:gd name="csY20" fmla="*/ 371477 h 795787"/>
              <a:gd name="csX21" fmla="*/ 3118236 w 3132524"/>
              <a:gd name="csY21" fmla="*/ 440533 h 795787"/>
              <a:gd name="csX22" fmla="*/ 2634842 w 3132524"/>
              <a:gd name="csY22" fmla="*/ 133352 h 795787"/>
              <a:gd name="csX23" fmla="*/ 2522924 w 3132524"/>
              <a:gd name="csY23" fmla="*/ 92870 h 795787"/>
              <a:gd name="csX24" fmla="*/ 2427674 w 3132524"/>
              <a:gd name="csY24" fmla="*/ 85724 h 795787"/>
              <a:gd name="csX25" fmla="*/ 2246700 w 3132524"/>
              <a:gd name="csY25" fmla="*/ 109537 h 795787"/>
              <a:gd name="csX26" fmla="*/ 2125257 w 3132524"/>
              <a:gd name="csY26" fmla="*/ 190499 h 795787"/>
              <a:gd name="csX27" fmla="*/ 1872539 w 3132524"/>
              <a:gd name="csY27" fmla="*/ 409037 h 795787"/>
              <a:gd name="csX28" fmla="*/ 1653382 w 3132524"/>
              <a:gd name="csY28" fmla="*/ 552106 h 795787"/>
              <a:gd name="csX29" fmla="*/ 1651000 w 3132524"/>
              <a:gd name="csY29" fmla="*/ 605287 h 795787"/>
              <a:gd name="csX30" fmla="*/ 1540933 w 3132524"/>
              <a:gd name="csY30" fmla="*/ 639153 h 795787"/>
              <a:gd name="csX31" fmla="*/ 1231900 w 3132524"/>
              <a:gd name="csY31" fmla="*/ 761920 h 795787"/>
              <a:gd name="csX32" fmla="*/ 1087966 w 3132524"/>
              <a:gd name="csY32" fmla="*/ 791553 h 795787"/>
              <a:gd name="csX33" fmla="*/ 0 w 3132524"/>
              <a:gd name="csY33" fmla="*/ 795787 h 795787"/>
              <a:gd name="csX0" fmla="*/ 0 w 3334930"/>
              <a:gd name="csY0" fmla="*/ 795787 h 795787"/>
              <a:gd name="csX1" fmla="*/ 0 w 3334930"/>
              <a:gd name="csY1" fmla="*/ 740753 h 795787"/>
              <a:gd name="csX2" fmla="*/ 1016000 w 3334930"/>
              <a:gd name="csY2" fmla="*/ 715353 h 795787"/>
              <a:gd name="csX3" fmla="*/ 1181100 w 3334930"/>
              <a:gd name="csY3" fmla="*/ 681487 h 795787"/>
              <a:gd name="csX4" fmla="*/ 1320800 w 3334930"/>
              <a:gd name="csY4" fmla="*/ 617987 h 795787"/>
              <a:gd name="csX5" fmla="*/ 1460500 w 3334930"/>
              <a:gd name="csY5" fmla="*/ 503687 h 795787"/>
              <a:gd name="csX6" fmla="*/ 1579033 w 3334930"/>
              <a:gd name="csY6" fmla="*/ 444420 h 795787"/>
              <a:gd name="csX7" fmla="*/ 1570037 w 3334930"/>
              <a:gd name="csY7" fmla="*/ 390709 h 795787"/>
              <a:gd name="csX8" fmla="*/ 1680633 w 3334930"/>
              <a:gd name="csY8" fmla="*/ 359753 h 795787"/>
              <a:gd name="csX9" fmla="*/ 1732491 w 3334930"/>
              <a:gd name="csY9" fmla="*/ 435688 h 795787"/>
              <a:gd name="csX10" fmla="*/ 2080014 w 3334930"/>
              <a:gd name="csY10" fmla="*/ 145255 h 795787"/>
              <a:gd name="csX11" fmla="*/ 2134782 w 3334930"/>
              <a:gd name="csY11" fmla="*/ 95249 h 795787"/>
              <a:gd name="csX12" fmla="*/ 2149069 w 3334930"/>
              <a:gd name="csY12" fmla="*/ 30956 h 795787"/>
              <a:gd name="csX13" fmla="*/ 2196694 w 3334930"/>
              <a:gd name="csY13" fmla="*/ 9525 h 795787"/>
              <a:gd name="csX14" fmla="*/ 2241938 w 3334930"/>
              <a:gd name="csY14" fmla="*/ 47625 h 795787"/>
              <a:gd name="csX15" fmla="*/ 2458631 w 3334930"/>
              <a:gd name="csY15" fmla="*/ 0 h 795787"/>
              <a:gd name="csX16" fmla="*/ 2568168 w 3334930"/>
              <a:gd name="csY16" fmla="*/ 19051 h 795787"/>
              <a:gd name="csX17" fmla="*/ 2934880 w 3334930"/>
              <a:gd name="csY17" fmla="*/ 247651 h 795787"/>
              <a:gd name="csX18" fmla="*/ 2970599 w 3334930"/>
              <a:gd name="csY18" fmla="*/ 216694 h 795787"/>
              <a:gd name="csX19" fmla="*/ 3334930 w 3334930"/>
              <a:gd name="csY19" fmla="*/ 207170 h 795787"/>
              <a:gd name="csX20" fmla="*/ 3132524 w 3334930"/>
              <a:gd name="csY20" fmla="*/ 371477 h 795787"/>
              <a:gd name="csX21" fmla="*/ 3118236 w 3334930"/>
              <a:gd name="csY21" fmla="*/ 440533 h 795787"/>
              <a:gd name="csX22" fmla="*/ 2634842 w 3334930"/>
              <a:gd name="csY22" fmla="*/ 133352 h 795787"/>
              <a:gd name="csX23" fmla="*/ 2522924 w 3334930"/>
              <a:gd name="csY23" fmla="*/ 92870 h 795787"/>
              <a:gd name="csX24" fmla="*/ 2427674 w 3334930"/>
              <a:gd name="csY24" fmla="*/ 85724 h 795787"/>
              <a:gd name="csX25" fmla="*/ 2246700 w 3334930"/>
              <a:gd name="csY25" fmla="*/ 109537 h 795787"/>
              <a:gd name="csX26" fmla="*/ 2125257 w 3334930"/>
              <a:gd name="csY26" fmla="*/ 190499 h 795787"/>
              <a:gd name="csX27" fmla="*/ 1872539 w 3334930"/>
              <a:gd name="csY27" fmla="*/ 409037 h 795787"/>
              <a:gd name="csX28" fmla="*/ 1653382 w 3334930"/>
              <a:gd name="csY28" fmla="*/ 552106 h 795787"/>
              <a:gd name="csX29" fmla="*/ 1651000 w 3334930"/>
              <a:gd name="csY29" fmla="*/ 605287 h 795787"/>
              <a:gd name="csX30" fmla="*/ 1540933 w 3334930"/>
              <a:gd name="csY30" fmla="*/ 639153 h 795787"/>
              <a:gd name="csX31" fmla="*/ 1231900 w 3334930"/>
              <a:gd name="csY31" fmla="*/ 761920 h 795787"/>
              <a:gd name="csX32" fmla="*/ 1087966 w 3334930"/>
              <a:gd name="csY32" fmla="*/ 791553 h 795787"/>
              <a:gd name="csX33" fmla="*/ 0 w 333493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55580 w 3455580"/>
              <a:gd name="csY19" fmla="*/ 194470 h 795787"/>
              <a:gd name="csX20" fmla="*/ 3132524 w 3455580"/>
              <a:gd name="csY20" fmla="*/ 371477 h 795787"/>
              <a:gd name="csX21" fmla="*/ 3118236 w 3455580"/>
              <a:gd name="csY21" fmla="*/ 440533 h 795787"/>
              <a:gd name="csX22" fmla="*/ 2634842 w 3455580"/>
              <a:gd name="csY22" fmla="*/ 133352 h 795787"/>
              <a:gd name="csX23" fmla="*/ 2522924 w 3455580"/>
              <a:gd name="csY23" fmla="*/ 92870 h 795787"/>
              <a:gd name="csX24" fmla="*/ 2427674 w 3455580"/>
              <a:gd name="csY24" fmla="*/ 85724 h 795787"/>
              <a:gd name="csX25" fmla="*/ 2246700 w 3455580"/>
              <a:gd name="csY25" fmla="*/ 109537 h 795787"/>
              <a:gd name="csX26" fmla="*/ 2125257 w 3455580"/>
              <a:gd name="csY26" fmla="*/ 190499 h 795787"/>
              <a:gd name="csX27" fmla="*/ 1872539 w 3455580"/>
              <a:gd name="csY27" fmla="*/ 409037 h 795787"/>
              <a:gd name="csX28" fmla="*/ 1653382 w 3455580"/>
              <a:gd name="csY28" fmla="*/ 552106 h 795787"/>
              <a:gd name="csX29" fmla="*/ 1651000 w 3455580"/>
              <a:gd name="csY29" fmla="*/ 605287 h 795787"/>
              <a:gd name="csX30" fmla="*/ 1540933 w 3455580"/>
              <a:gd name="csY30" fmla="*/ 639153 h 795787"/>
              <a:gd name="csX31" fmla="*/ 1231900 w 3455580"/>
              <a:gd name="csY31" fmla="*/ 761920 h 795787"/>
              <a:gd name="csX32" fmla="*/ 1087966 w 3455580"/>
              <a:gd name="csY32" fmla="*/ 791553 h 795787"/>
              <a:gd name="csX33" fmla="*/ 0 w 345558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132524 w 3455580"/>
              <a:gd name="csY21" fmla="*/ 371477 h 795787"/>
              <a:gd name="csX22" fmla="*/ 3118236 w 3455580"/>
              <a:gd name="csY22" fmla="*/ 440533 h 795787"/>
              <a:gd name="csX23" fmla="*/ 2634842 w 3455580"/>
              <a:gd name="csY23" fmla="*/ 133352 h 795787"/>
              <a:gd name="csX24" fmla="*/ 2522924 w 3455580"/>
              <a:gd name="csY24" fmla="*/ 92870 h 795787"/>
              <a:gd name="csX25" fmla="*/ 2427674 w 3455580"/>
              <a:gd name="csY25" fmla="*/ 85724 h 795787"/>
              <a:gd name="csX26" fmla="*/ 2246700 w 3455580"/>
              <a:gd name="csY26" fmla="*/ 109537 h 795787"/>
              <a:gd name="csX27" fmla="*/ 2125257 w 3455580"/>
              <a:gd name="csY27" fmla="*/ 190499 h 795787"/>
              <a:gd name="csX28" fmla="*/ 1872539 w 3455580"/>
              <a:gd name="csY28" fmla="*/ 409037 h 795787"/>
              <a:gd name="csX29" fmla="*/ 1653382 w 3455580"/>
              <a:gd name="csY29" fmla="*/ 552106 h 795787"/>
              <a:gd name="csX30" fmla="*/ 1651000 w 3455580"/>
              <a:gd name="csY30" fmla="*/ 605287 h 795787"/>
              <a:gd name="csX31" fmla="*/ 1540933 w 3455580"/>
              <a:gd name="csY31" fmla="*/ 639153 h 795787"/>
              <a:gd name="csX32" fmla="*/ 1231900 w 3455580"/>
              <a:gd name="csY32" fmla="*/ 761920 h 795787"/>
              <a:gd name="csX33" fmla="*/ 1087966 w 3455580"/>
              <a:gd name="csY33" fmla="*/ 791553 h 795787"/>
              <a:gd name="csX34" fmla="*/ 0 w 3455580"/>
              <a:gd name="csY34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227774 w 3455580"/>
              <a:gd name="csY21" fmla="*/ 311945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61074 w 3455580"/>
              <a:gd name="csY21" fmla="*/ 269082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51549 w 3455580"/>
              <a:gd name="csY21" fmla="*/ 261938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25368 w 3455580"/>
              <a:gd name="csY21" fmla="*/ 25241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72981 w 3455580"/>
              <a:gd name="csY21" fmla="*/ 23336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68230 w 3455580"/>
              <a:gd name="csY21" fmla="*/ 225426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442880 w 3455580"/>
              <a:gd name="csY21" fmla="*/ 215901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</a:cxnLst>
            <a:rect l="l" t="t" r="r" b="b"/>
            <a:pathLst>
              <a:path w="3455580" h="795787">
                <a:moveTo>
                  <a:pt x="0" y="795787"/>
                </a:moveTo>
                <a:lnTo>
                  <a:pt x="0" y="740753"/>
                </a:lnTo>
                <a:lnTo>
                  <a:pt x="1016000" y="715353"/>
                </a:lnTo>
                <a:lnTo>
                  <a:pt x="1181100" y="681487"/>
                </a:lnTo>
                <a:lnTo>
                  <a:pt x="1320800" y="617987"/>
                </a:lnTo>
                <a:lnTo>
                  <a:pt x="1460500" y="503687"/>
                </a:lnTo>
                <a:lnTo>
                  <a:pt x="1579033" y="444420"/>
                </a:lnTo>
                <a:lnTo>
                  <a:pt x="1570037" y="390709"/>
                </a:lnTo>
                <a:lnTo>
                  <a:pt x="1680633" y="359753"/>
                </a:lnTo>
                <a:lnTo>
                  <a:pt x="1732491" y="435688"/>
                </a:lnTo>
                <a:lnTo>
                  <a:pt x="2080014" y="145255"/>
                </a:lnTo>
                <a:lnTo>
                  <a:pt x="2134782" y="95249"/>
                </a:lnTo>
                <a:lnTo>
                  <a:pt x="2149069" y="30956"/>
                </a:lnTo>
                <a:lnTo>
                  <a:pt x="2196694" y="9525"/>
                </a:lnTo>
                <a:lnTo>
                  <a:pt x="2241938" y="47625"/>
                </a:lnTo>
                <a:lnTo>
                  <a:pt x="2458631" y="0"/>
                </a:lnTo>
                <a:lnTo>
                  <a:pt x="2568168" y="19051"/>
                </a:lnTo>
                <a:lnTo>
                  <a:pt x="2934880" y="247651"/>
                </a:lnTo>
                <a:lnTo>
                  <a:pt x="2970599" y="216694"/>
                </a:lnTo>
                <a:lnTo>
                  <a:pt x="3404780" y="196851"/>
                </a:lnTo>
                <a:lnTo>
                  <a:pt x="3455580" y="194470"/>
                </a:lnTo>
                <a:lnTo>
                  <a:pt x="3442880" y="215901"/>
                </a:lnTo>
                <a:lnTo>
                  <a:pt x="2972981" y="233364"/>
                </a:lnTo>
                <a:lnTo>
                  <a:pt x="2951549" y="261938"/>
                </a:lnTo>
                <a:lnTo>
                  <a:pt x="3132524" y="371477"/>
                </a:lnTo>
                <a:lnTo>
                  <a:pt x="3118236" y="440533"/>
                </a:lnTo>
                <a:lnTo>
                  <a:pt x="2634842" y="133352"/>
                </a:lnTo>
                <a:lnTo>
                  <a:pt x="2522924" y="92870"/>
                </a:lnTo>
                <a:lnTo>
                  <a:pt x="2427674" y="85724"/>
                </a:lnTo>
                <a:lnTo>
                  <a:pt x="2246700" y="109537"/>
                </a:lnTo>
                <a:cubicBezTo>
                  <a:pt x="2246700" y="121443"/>
                  <a:pt x="2125257" y="178593"/>
                  <a:pt x="2125257" y="190499"/>
                </a:cubicBezTo>
                <a:lnTo>
                  <a:pt x="1872539" y="409037"/>
                </a:lnTo>
                <a:lnTo>
                  <a:pt x="1653382" y="552106"/>
                </a:lnTo>
                <a:lnTo>
                  <a:pt x="1651000" y="605287"/>
                </a:lnTo>
                <a:lnTo>
                  <a:pt x="1540933" y="639153"/>
                </a:lnTo>
                <a:lnTo>
                  <a:pt x="1231900" y="761920"/>
                </a:lnTo>
                <a:lnTo>
                  <a:pt x="1087966" y="791553"/>
                </a:lnTo>
                <a:lnTo>
                  <a:pt x="0" y="79578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54" name="グループ化 41">
            <a:extLst>
              <a:ext uri="{FF2B5EF4-FFF2-40B4-BE49-F238E27FC236}">
                <a16:creationId xmlns:a16="http://schemas.microsoft.com/office/drawing/2014/main" id="{177956AC-CDB9-4086-1E8C-7CE30B6C9F34}"/>
              </a:ext>
            </a:extLst>
          </p:cNvPr>
          <p:cNvGrpSpPr/>
          <p:nvPr/>
        </p:nvGrpSpPr>
        <p:grpSpPr>
          <a:xfrm>
            <a:off x="5086903" y="2346421"/>
            <a:ext cx="120097" cy="120097"/>
            <a:chOff x="5657850" y="2714625"/>
            <a:chExt cx="438150" cy="438150"/>
          </a:xfrm>
        </p:grpSpPr>
        <p:sp>
          <p:nvSpPr>
            <p:cNvPr id="156" name="楕円 42">
              <a:extLst>
                <a:ext uri="{FF2B5EF4-FFF2-40B4-BE49-F238E27FC236}">
                  <a16:creationId xmlns:a16="http://schemas.microsoft.com/office/drawing/2014/main" id="{72A879AA-212F-0008-6F42-F4CB21406C6C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62" name="直線コネクタ 43">
              <a:extLst>
                <a:ext uri="{FF2B5EF4-FFF2-40B4-BE49-F238E27FC236}">
                  <a16:creationId xmlns:a16="http://schemas.microsoft.com/office/drawing/2014/main" id="{46D164DC-5647-0755-6FEE-42B05C1B46D3}"/>
                </a:ext>
              </a:extLst>
            </p:cNvPr>
            <p:cNvCxnSpPr>
              <a:cxnSpLocks/>
              <a:stCxn id="156" idx="1"/>
              <a:endCxn id="156" idx="5"/>
            </p:cNvCxnSpPr>
            <p:nvPr/>
          </p:nvCxnSpPr>
          <p:spPr>
            <a:xfrm>
              <a:off x="5722016" y="2778791"/>
              <a:ext cx="309817" cy="30981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44">
              <a:extLst>
                <a:ext uri="{FF2B5EF4-FFF2-40B4-BE49-F238E27FC236}">
                  <a16:creationId xmlns:a16="http://schemas.microsoft.com/office/drawing/2014/main" id="{4775F03D-4C32-0483-8753-FB97C95A83F2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6" name="グループ化 165">
            <a:extLst>
              <a:ext uri="{FF2B5EF4-FFF2-40B4-BE49-F238E27FC236}">
                <a16:creationId xmlns:a16="http://schemas.microsoft.com/office/drawing/2014/main" id="{A50253DF-854D-5B41-E148-E3C25AF0D853}"/>
              </a:ext>
            </a:extLst>
          </p:cNvPr>
          <p:cNvGrpSpPr/>
          <p:nvPr/>
        </p:nvGrpSpPr>
        <p:grpSpPr>
          <a:xfrm>
            <a:off x="1680553" y="2902692"/>
            <a:ext cx="120097" cy="120097"/>
            <a:chOff x="5657850" y="2714625"/>
            <a:chExt cx="438150" cy="438150"/>
          </a:xfrm>
        </p:grpSpPr>
        <p:sp>
          <p:nvSpPr>
            <p:cNvPr id="168" name="楕円 167">
              <a:extLst>
                <a:ext uri="{FF2B5EF4-FFF2-40B4-BE49-F238E27FC236}">
                  <a16:creationId xmlns:a16="http://schemas.microsoft.com/office/drawing/2014/main" id="{F7B6CF5E-7047-763C-A585-D5A92D493876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70" name="直線コネクタ 169">
              <a:extLst>
                <a:ext uri="{FF2B5EF4-FFF2-40B4-BE49-F238E27FC236}">
                  <a16:creationId xmlns:a16="http://schemas.microsoft.com/office/drawing/2014/main" id="{519C4334-8E06-6B63-962F-9B32E9AA45F2}"/>
                </a:ext>
              </a:extLst>
            </p:cNvPr>
            <p:cNvCxnSpPr>
              <a:stCxn id="168" idx="1"/>
              <a:endCxn id="168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直線コネクタ 179">
              <a:extLst>
                <a:ext uri="{FF2B5EF4-FFF2-40B4-BE49-F238E27FC236}">
                  <a16:creationId xmlns:a16="http://schemas.microsoft.com/office/drawing/2014/main" id="{F762908C-0AB7-F57B-5E1A-51FEBA4B1256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1" name="グループ化 180">
            <a:extLst>
              <a:ext uri="{FF2B5EF4-FFF2-40B4-BE49-F238E27FC236}">
                <a16:creationId xmlns:a16="http://schemas.microsoft.com/office/drawing/2014/main" id="{C96F28ED-6803-3EEF-C20A-BCC773B439FE}"/>
              </a:ext>
            </a:extLst>
          </p:cNvPr>
          <p:cNvGrpSpPr/>
          <p:nvPr/>
        </p:nvGrpSpPr>
        <p:grpSpPr>
          <a:xfrm>
            <a:off x="3497820" y="1279958"/>
            <a:ext cx="120097" cy="120097"/>
            <a:chOff x="5657850" y="2714625"/>
            <a:chExt cx="438150" cy="438150"/>
          </a:xfrm>
        </p:grpSpPr>
        <p:sp>
          <p:nvSpPr>
            <p:cNvPr id="182" name="楕円 181">
              <a:extLst>
                <a:ext uri="{FF2B5EF4-FFF2-40B4-BE49-F238E27FC236}">
                  <a16:creationId xmlns:a16="http://schemas.microsoft.com/office/drawing/2014/main" id="{41BE2B4B-E1D6-A035-45EE-BD9C99679D14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83" name="直線コネクタ 182">
              <a:extLst>
                <a:ext uri="{FF2B5EF4-FFF2-40B4-BE49-F238E27FC236}">
                  <a16:creationId xmlns:a16="http://schemas.microsoft.com/office/drawing/2014/main" id="{DA708673-41C4-0281-9676-526C403E2F8D}"/>
                </a:ext>
              </a:extLst>
            </p:cNvPr>
            <p:cNvCxnSpPr>
              <a:stCxn id="182" idx="1"/>
              <a:endCxn id="182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直線コネクタ 183">
              <a:extLst>
                <a:ext uri="{FF2B5EF4-FFF2-40B4-BE49-F238E27FC236}">
                  <a16:creationId xmlns:a16="http://schemas.microsoft.com/office/drawing/2014/main" id="{21803AB1-BBC4-DD69-4C64-4475C93BE3E2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6" name="フリーフォーム: 図形 185">
            <a:extLst>
              <a:ext uri="{FF2B5EF4-FFF2-40B4-BE49-F238E27FC236}">
                <a16:creationId xmlns:a16="http://schemas.microsoft.com/office/drawing/2014/main" id="{5510A760-7BF5-8AEF-BFFD-1AD064E78438}"/>
              </a:ext>
            </a:extLst>
          </p:cNvPr>
          <p:cNvSpPr/>
          <p:nvPr/>
        </p:nvSpPr>
        <p:spPr>
          <a:xfrm>
            <a:off x="4321967" y="1793080"/>
            <a:ext cx="373856" cy="209550"/>
          </a:xfrm>
          <a:custGeom>
            <a:avLst/>
            <a:gdLst>
              <a:gd name="connsiteX0" fmla="*/ 0 w 373856"/>
              <a:gd name="connsiteY0" fmla="*/ 42862 h 176212"/>
              <a:gd name="connsiteX1" fmla="*/ 52387 w 373856"/>
              <a:gd name="connsiteY1" fmla="*/ 90487 h 176212"/>
              <a:gd name="connsiteX2" fmla="*/ 71437 w 373856"/>
              <a:gd name="connsiteY2" fmla="*/ 71437 h 176212"/>
              <a:gd name="connsiteX3" fmla="*/ 285750 w 373856"/>
              <a:gd name="connsiteY3" fmla="*/ 176212 h 176212"/>
              <a:gd name="connsiteX4" fmla="*/ 321469 w 373856"/>
              <a:gd name="connsiteY4" fmla="*/ 166687 h 176212"/>
              <a:gd name="connsiteX5" fmla="*/ 373856 w 373856"/>
              <a:gd name="connsiteY5" fmla="*/ 92868 h 176212"/>
              <a:gd name="connsiteX6" fmla="*/ 190500 w 373856"/>
              <a:gd name="connsiteY6" fmla="*/ 0 h 176212"/>
              <a:gd name="connsiteX7" fmla="*/ 152400 w 373856"/>
              <a:gd name="connsiteY7" fmla="*/ 73818 h 176212"/>
              <a:gd name="connsiteX8" fmla="*/ 59531 w 373856"/>
              <a:gd name="connsiteY8" fmla="*/ 38100 h 176212"/>
              <a:gd name="connsiteX9" fmla="*/ 0 w 373856"/>
              <a:gd name="connsiteY9" fmla="*/ 42862 h 176212"/>
              <a:gd name="csX0" fmla="*/ 0 w 373856"/>
              <a:gd name="csY0" fmla="*/ 76200 h 209550"/>
              <a:gd name="csX1" fmla="*/ 52387 w 373856"/>
              <a:gd name="csY1" fmla="*/ 123825 h 209550"/>
              <a:gd name="csX2" fmla="*/ 71437 w 373856"/>
              <a:gd name="csY2" fmla="*/ 104775 h 209550"/>
              <a:gd name="csX3" fmla="*/ 285750 w 373856"/>
              <a:gd name="csY3" fmla="*/ 209550 h 209550"/>
              <a:gd name="csX4" fmla="*/ 321469 w 373856"/>
              <a:gd name="csY4" fmla="*/ 200025 h 209550"/>
              <a:gd name="csX5" fmla="*/ 373856 w 373856"/>
              <a:gd name="csY5" fmla="*/ 126206 h 209550"/>
              <a:gd name="csX6" fmla="*/ 202406 w 373856"/>
              <a:gd name="csY6" fmla="*/ 0 h 209550"/>
              <a:gd name="csX7" fmla="*/ 152400 w 373856"/>
              <a:gd name="csY7" fmla="*/ 107156 h 209550"/>
              <a:gd name="csX8" fmla="*/ 59531 w 373856"/>
              <a:gd name="csY8" fmla="*/ 71438 h 209550"/>
              <a:gd name="csX9" fmla="*/ 0 w 373856"/>
              <a:gd name="csY9" fmla="*/ 76200 h 209550"/>
              <a:gd name="csX0" fmla="*/ 0 w 373856"/>
              <a:gd name="csY0" fmla="*/ 76200 h 209550"/>
              <a:gd name="csX1" fmla="*/ 52387 w 373856"/>
              <a:gd name="csY1" fmla="*/ 123825 h 209550"/>
              <a:gd name="csX2" fmla="*/ 71437 w 373856"/>
              <a:gd name="csY2" fmla="*/ 104775 h 209550"/>
              <a:gd name="csX3" fmla="*/ 285750 w 373856"/>
              <a:gd name="csY3" fmla="*/ 209550 h 209550"/>
              <a:gd name="csX4" fmla="*/ 321469 w 373856"/>
              <a:gd name="csY4" fmla="*/ 200025 h 209550"/>
              <a:gd name="csX5" fmla="*/ 373856 w 373856"/>
              <a:gd name="csY5" fmla="*/ 116681 h 209550"/>
              <a:gd name="csX6" fmla="*/ 202406 w 373856"/>
              <a:gd name="csY6" fmla="*/ 0 h 209550"/>
              <a:gd name="csX7" fmla="*/ 152400 w 373856"/>
              <a:gd name="csY7" fmla="*/ 107156 h 209550"/>
              <a:gd name="csX8" fmla="*/ 59531 w 373856"/>
              <a:gd name="csY8" fmla="*/ 71438 h 209550"/>
              <a:gd name="csX9" fmla="*/ 0 w 373856"/>
              <a:gd name="csY9" fmla="*/ 76200 h 20955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373856" h="209550">
                <a:moveTo>
                  <a:pt x="0" y="76200"/>
                </a:moveTo>
                <a:lnTo>
                  <a:pt x="52387" y="123825"/>
                </a:lnTo>
                <a:lnTo>
                  <a:pt x="71437" y="104775"/>
                </a:lnTo>
                <a:lnTo>
                  <a:pt x="285750" y="209550"/>
                </a:lnTo>
                <a:lnTo>
                  <a:pt x="321469" y="200025"/>
                </a:lnTo>
                <a:lnTo>
                  <a:pt x="373856" y="116681"/>
                </a:lnTo>
                <a:lnTo>
                  <a:pt x="202406" y="0"/>
                </a:lnTo>
                <a:lnTo>
                  <a:pt x="152400" y="107156"/>
                </a:lnTo>
                <a:lnTo>
                  <a:pt x="59531" y="71438"/>
                </a:lnTo>
                <a:lnTo>
                  <a:pt x="0" y="762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7" name="グループ化 186">
            <a:extLst>
              <a:ext uri="{FF2B5EF4-FFF2-40B4-BE49-F238E27FC236}">
                <a16:creationId xmlns:a16="http://schemas.microsoft.com/office/drawing/2014/main" id="{7319C233-A325-E6A2-0285-1DC5D468A0C8}"/>
              </a:ext>
            </a:extLst>
          </p:cNvPr>
          <p:cNvGrpSpPr/>
          <p:nvPr/>
        </p:nvGrpSpPr>
        <p:grpSpPr>
          <a:xfrm>
            <a:off x="4351011" y="1813988"/>
            <a:ext cx="120097" cy="120097"/>
            <a:chOff x="5657850" y="2714625"/>
            <a:chExt cx="438150" cy="438150"/>
          </a:xfrm>
        </p:grpSpPr>
        <p:sp>
          <p:nvSpPr>
            <p:cNvPr id="188" name="楕円 187">
              <a:extLst>
                <a:ext uri="{FF2B5EF4-FFF2-40B4-BE49-F238E27FC236}">
                  <a16:creationId xmlns:a16="http://schemas.microsoft.com/office/drawing/2014/main" id="{15D54748-3E18-837D-FBEF-9FDB2EFCEE91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89" name="直線コネクタ 188">
              <a:extLst>
                <a:ext uri="{FF2B5EF4-FFF2-40B4-BE49-F238E27FC236}">
                  <a16:creationId xmlns:a16="http://schemas.microsoft.com/office/drawing/2014/main" id="{0FAE1B9F-DCC2-5475-41F5-DCEFAFE93A2F}"/>
                </a:ext>
              </a:extLst>
            </p:cNvPr>
            <p:cNvCxnSpPr>
              <a:stCxn id="188" idx="1"/>
              <a:endCxn id="188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直線コネクタ 189">
              <a:extLst>
                <a:ext uri="{FF2B5EF4-FFF2-40B4-BE49-F238E27FC236}">
                  <a16:creationId xmlns:a16="http://schemas.microsoft.com/office/drawing/2014/main" id="{0596E035-665B-0CF9-FA38-87C0CB19CEBC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D9FCA9C9-9665-EE88-5ED3-41AD6B8160DC}"/>
              </a:ext>
            </a:extLst>
          </p:cNvPr>
          <p:cNvGrpSpPr/>
          <p:nvPr/>
        </p:nvGrpSpPr>
        <p:grpSpPr>
          <a:xfrm>
            <a:off x="0" y="5160423"/>
            <a:ext cx="2071316" cy="1697576"/>
            <a:chOff x="-63787" y="4508317"/>
            <a:chExt cx="2071316" cy="1607390"/>
          </a:xfrm>
        </p:grpSpPr>
        <p:sp>
          <p:nvSpPr>
            <p:cNvPr id="14" name="正方形/長方形 13">
              <a:extLst>
                <a:ext uri="{FF2B5EF4-FFF2-40B4-BE49-F238E27FC236}">
                  <a16:creationId xmlns:a16="http://schemas.microsoft.com/office/drawing/2014/main" id="{A657EBDA-08D0-2A55-A806-5969B5CAEF7C}"/>
                </a:ext>
              </a:extLst>
            </p:cNvPr>
            <p:cNvSpPr/>
            <p:nvPr/>
          </p:nvSpPr>
          <p:spPr>
            <a:xfrm>
              <a:off x="-63787" y="4508317"/>
              <a:ext cx="2071316" cy="160739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規制は予定であり、変更となる場合があります。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期間中はご不便をおかけしますが、ご理解ご協力のほどよろしくお願いいたします。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期間中の施設利用申請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についてはこちら。→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8" name="図 17">
              <a:extLst>
                <a:ext uri="{FF2B5EF4-FFF2-40B4-BE49-F238E27FC236}">
                  <a16:creationId xmlns:a16="http://schemas.microsoft.com/office/drawing/2014/main" id="{E9D928AB-7091-6562-487C-B09940F0840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7138" y="5349660"/>
              <a:ext cx="700056" cy="700056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</p:grp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A0ECE0B7-82F7-282F-B959-A0F21E97A1C1}"/>
              </a:ext>
            </a:extLst>
          </p:cNvPr>
          <p:cNvSpPr/>
          <p:nvPr/>
        </p:nvSpPr>
        <p:spPr>
          <a:xfrm>
            <a:off x="6654797" y="3536948"/>
            <a:ext cx="442913" cy="573088"/>
          </a:xfrm>
          <a:custGeom>
            <a:avLst/>
            <a:gdLst>
              <a:gd name="connsiteX0" fmla="*/ 31750 w 488950"/>
              <a:gd name="connsiteY0" fmla="*/ 60325 h 600075"/>
              <a:gd name="connsiteX1" fmla="*/ 0 w 488950"/>
              <a:gd name="connsiteY1" fmla="*/ 263525 h 600075"/>
              <a:gd name="connsiteX2" fmla="*/ 174625 w 488950"/>
              <a:gd name="connsiteY2" fmla="*/ 282575 h 600075"/>
              <a:gd name="connsiteX3" fmla="*/ 127000 w 488950"/>
              <a:gd name="connsiteY3" fmla="*/ 577850 h 600075"/>
              <a:gd name="connsiteX4" fmla="*/ 279400 w 488950"/>
              <a:gd name="connsiteY4" fmla="*/ 600075 h 600075"/>
              <a:gd name="connsiteX5" fmla="*/ 365125 w 488950"/>
              <a:gd name="connsiteY5" fmla="*/ 104775 h 600075"/>
              <a:gd name="connsiteX6" fmla="*/ 476250 w 488950"/>
              <a:gd name="connsiteY6" fmla="*/ 120650 h 600075"/>
              <a:gd name="connsiteX7" fmla="*/ 488950 w 488950"/>
              <a:gd name="connsiteY7" fmla="*/ 31750 h 600075"/>
              <a:gd name="connsiteX8" fmla="*/ 250825 w 488950"/>
              <a:gd name="connsiteY8" fmla="*/ 0 h 600075"/>
              <a:gd name="connsiteX9" fmla="*/ 200025 w 488950"/>
              <a:gd name="connsiteY9" fmla="*/ 34925 h 600075"/>
              <a:gd name="connsiteX10" fmla="*/ 171450 w 488950"/>
              <a:gd name="connsiteY10" fmla="*/ 73025 h 600075"/>
              <a:gd name="connsiteX11" fmla="*/ 133350 w 488950"/>
              <a:gd name="connsiteY11" fmla="*/ 79375 h 600075"/>
              <a:gd name="connsiteX12" fmla="*/ 31750 w 488950"/>
              <a:gd name="connsiteY12" fmla="*/ 60325 h 600075"/>
              <a:gd name="csX0" fmla="*/ 36513 w 488950"/>
              <a:gd name="csY0" fmla="*/ 67468 h 600075"/>
              <a:gd name="csX1" fmla="*/ 0 w 488950"/>
              <a:gd name="csY1" fmla="*/ 263525 h 600075"/>
              <a:gd name="csX2" fmla="*/ 174625 w 488950"/>
              <a:gd name="csY2" fmla="*/ 282575 h 600075"/>
              <a:gd name="csX3" fmla="*/ 127000 w 488950"/>
              <a:gd name="csY3" fmla="*/ 577850 h 600075"/>
              <a:gd name="csX4" fmla="*/ 279400 w 488950"/>
              <a:gd name="csY4" fmla="*/ 600075 h 600075"/>
              <a:gd name="csX5" fmla="*/ 365125 w 488950"/>
              <a:gd name="csY5" fmla="*/ 104775 h 600075"/>
              <a:gd name="csX6" fmla="*/ 476250 w 488950"/>
              <a:gd name="csY6" fmla="*/ 120650 h 600075"/>
              <a:gd name="csX7" fmla="*/ 488950 w 488950"/>
              <a:gd name="csY7" fmla="*/ 31750 h 600075"/>
              <a:gd name="csX8" fmla="*/ 250825 w 488950"/>
              <a:gd name="csY8" fmla="*/ 0 h 600075"/>
              <a:gd name="csX9" fmla="*/ 200025 w 488950"/>
              <a:gd name="csY9" fmla="*/ 34925 h 600075"/>
              <a:gd name="csX10" fmla="*/ 171450 w 488950"/>
              <a:gd name="csY10" fmla="*/ 73025 h 600075"/>
              <a:gd name="csX11" fmla="*/ 133350 w 488950"/>
              <a:gd name="csY11" fmla="*/ 79375 h 600075"/>
              <a:gd name="csX12" fmla="*/ 36513 w 488950"/>
              <a:gd name="csY12" fmla="*/ 67468 h 600075"/>
              <a:gd name="csX0" fmla="*/ 31751 w 484188"/>
              <a:gd name="csY0" fmla="*/ 67468 h 600075"/>
              <a:gd name="csX1" fmla="*/ 0 w 484188"/>
              <a:gd name="csY1" fmla="*/ 239713 h 600075"/>
              <a:gd name="csX2" fmla="*/ 169863 w 484188"/>
              <a:gd name="csY2" fmla="*/ 282575 h 600075"/>
              <a:gd name="csX3" fmla="*/ 122238 w 484188"/>
              <a:gd name="csY3" fmla="*/ 577850 h 600075"/>
              <a:gd name="csX4" fmla="*/ 274638 w 484188"/>
              <a:gd name="csY4" fmla="*/ 600075 h 600075"/>
              <a:gd name="csX5" fmla="*/ 360363 w 484188"/>
              <a:gd name="csY5" fmla="*/ 104775 h 600075"/>
              <a:gd name="csX6" fmla="*/ 471488 w 484188"/>
              <a:gd name="csY6" fmla="*/ 120650 h 600075"/>
              <a:gd name="csX7" fmla="*/ 484188 w 484188"/>
              <a:gd name="csY7" fmla="*/ 31750 h 600075"/>
              <a:gd name="csX8" fmla="*/ 246063 w 484188"/>
              <a:gd name="csY8" fmla="*/ 0 h 600075"/>
              <a:gd name="csX9" fmla="*/ 195263 w 484188"/>
              <a:gd name="csY9" fmla="*/ 34925 h 600075"/>
              <a:gd name="csX10" fmla="*/ 166688 w 484188"/>
              <a:gd name="csY10" fmla="*/ 73025 h 600075"/>
              <a:gd name="csX11" fmla="*/ 128588 w 484188"/>
              <a:gd name="csY11" fmla="*/ 79375 h 600075"/>
              <a:gd name="csX12" fmla="*/ 31751 w 484188"/>
              <a:gd name="csY12" fmla="*/ 67468 h 600075"/>
              <a:gd name="csX0" fmla="*/ 31751 w 484188"/>
              <a:gd name="csY0" fmla="*/ 67468 h 600075"/>
              <a:gd name="csX1" fmla="*/ 0 w 484188"/>
              <a:gd name="csY1" fmla="*/ 239713 h 600075"/>
              <a:gd name="csX2" fmla="*/ 172245 w 484188"/>
              <a:gd name="csY2" fmla="*/ 256381 h 600075"/>
              <a:gd name="csX3" fmla="*/ 122238 w 484188"/>
              <a:gd name="csY3" fmla="*/ 577850 h 600075"/>
              <a:gd name="csX4" fmla="*/ 274638 w 484188"/>
              <a:gd name="csY4" fmla="*/ 600075 h 600075"/>
              <a:gd name="csX5" fmla="*/ 360363 w 484188"/>
              <a:gd name="csY5" fmla="*/ 104775 h 600075"/>
              <a:gd name="csX6" fmla="*/ 471488 w 484188"/>
              <a:gd name="csY6" fmla="*/ 120650 h 600075"/>
              <a:gd name="csX7" fmla="*/ 484188 w 484188"/>
              <a:gd name="csY7" fmla="*/ 31750 h 600075"/>
              <a:gd name="csX8" fmla="*/ 246063 w 484188"/>
              <a:gd name="csY8" fmla="*/ 0 h 600075"/>
              <a:gd name="csX9" fmla="*/ 195263 w 484188"/>
              <a:gd name="csY9" fmla="*/ 34925 h 600075"/>
              <a:gd name="csX10" fmla="*/ 166688 w 484188"/>
              <a:gd name="csY10" fmla="*/ 73025 h 600075"/>
              <a:gd name="csX11" fmla="*/ 128588 w 484188"/>
              <a:gd name="csY11" fmla="*/ 79375 h 600075"/>
              <a:gd name="csX12" fmla="*/ 31751 w 484188"/>
              <a:gd name="csY12" fmla="*/ 67468 h 600075"/>
              <a:gd name="csX0" fmla="*/ 31751 w 484188"/>
              <a:gd name="csY0" fmla="*/ 67468 h 600075"/>
              <a:gd name="csX1" fmla="*/ 0 w 484188"/>
              <a:gd name="csY1" fmla="*/ 239713 h 600075"/>
              <a:gd name="csX2" fmla="*/ 172245 w 484188"/>
              <a:gd name="csY2" fmla="*/ 256381 h 600075"/>
              <a:gd name="csX3" fmla="*/ 131763 w 484188"/>
              <a:gd name="csY3" fmla="*/ 544512 h 600075"/>
              <a:gd name="csX4" fmla="*/ 274638 w 484188"/>
              <a:gd name="csY4" fmla="*/ 600075 h 600075"/>
              <a:gd name="csX5" fmla="*/ 360363 w 484188"/>
              <a:gd name="csY5" fmla="*/ 104775 h 600075"/>
              <a:gd name="csX6" fmla="*/ 471488 w 484188"/>
              <a:gd name="csY6" fmla="*/ 120650 h 600075"/>
              <a:gd name="csX7" fmla="*/ 484188 w 484188"/>
              <a:gd name="csY7" fmla="*/ 31750 h 600075"/>
              <a:gd name="csX8" fmla="*/ 246063 w 484188"/>
              <a:gd name="csY8" fmla="*/ 0 h 600075"/>
              <a:gd name="csX9" fmla="*/ 195263 w 484188"/>
              <a:gd name="csY9" fmla="*/ 34925 h 600075"/>
              <a:gd name="csX10" fmla="*/ 166688 w 484188"/>
              <a:gd name="csY10" fmla="*/ 73025 h 600075"/>
              <a:gd name="csX11" fmla="*/ 128588 w 484188"/>
              <a:gd name="csY11" fmla="*/ 79375 h 600075"/>
              <a:gd name="csX12" fmla="*/ 31751 w 484188"/>
              <a:gd name="csY12" fmla="*/ 67468 h 600075"/>
              <a:gd name="csX0" fmla="*/ 31751 w 484188"/>
              <a:gd name="csY0" fmla="*/ 67468 h 566738"/>
              <a:gd name="csX1" fmla="*/ 0 w 484188"/>
              <a:gd name="csY1" fmla="*/ 239713 h 566738"/>
              <a:gd name="csX2" fmla="*/ 172245 w 484188"/>
              <a:gd name="csY2" fmla="*/ 256381 h 566738"/>
              <a:gd name="csX3" fmla="*/ 131763 w 484188"/>
              <a:gd name="csY3" fmla="*/ 544512 h 566738"/>
              <a:gd name="csX4" fmla="*/ 274638 w 484188"/>
              <a:gd name="csY4" fmla="*/ 566738 h 566738"/>
              <a:gd name="csX5" fmla="*/ 360363 w 484188"/>
              <a:gd name="csY5" fmla="*/ 104775 h 566738"/>
              <a:gd name="csX6" fmla="*/ 471488 w 484188"/>
              <a:gd name="csY6" fmla="*/ 120650 h 566738"/>
              <a:gd name="csX7" fmla="*/ 484188 w 484188"/>
              <a:gd name="csY7" fmla="*/ 31750 h 566738"/>
              <a:gd name="csX8" fmla="*/ 246063 w 484188"/>
              <a:gd name="csY8" fmla="*/ 0 h 566738"/>
              <a:gd name="csX9" fmla="*/ 195263 w 484188"/>
              <a:gd name="csY9" fmla="*/ 34925 h 566738"/>
              <a:gd name="csX10" fmla="*/ 166688 w 484188"/>
              <a:gd name="csY10" fmla="*/ 73025 h 566738"/>
              <a:gd name="csX11" fmla="*/ 128588 w 484188"/>
              <a:gd name="csY11" fmla="*/ 79375 h 566738"/>
              <a:gd name="csX12" fmla="*/ 31751 w 484188"/>
              <a:gd name="csY12" fmla="*/ 67468 h 566738"/>
              <a:gd name="csX0" fmla="*/ 31751 w 484188"/>
              <a:gd name="csY0" fmla="*/ 67468 h 566738"/>
              <a:gd name="csX1" fmla="*/ 0 w 484188"/>
              <a:gd name="csY1" fmla="*/ 239713 h 566738"/>
              <a:gd name="csX2" fmla="*/ 172245 w 484188"/>
              <a:gd name="csY2" fmla="*/ 256381 h 566738"/>
              <a:gd name="csX3" fmla="*/ 131763 w 484188"/>
              <a:gd name="csY3" fmla="*/ 544512 h 566738"/>
              <a:gd name="csX4" fmla="*/ 274638 w 484188"/>
              <a:gd name="csY4" fmla="*/ 566738 h 566738"/>
              <a:gd name="csX5" fmla="*/ 360363 w 484188"/>
              <a:gd name="csY5" fmla="*/ 104775 h 566738"/>
              <a:gd name="csX6" fmla="*/ 471488 w 484188"/>
              <a:gd name="csY6" fmla="*/ 120650 h 566738"/>
              <a:gd name="csX7" fmla="*/ 484188 w 484188"/>
              <a:gd name="csY7" fmla="*/ 31750 h 566738"/>
              <a:gd name="csX8" fmla="*/ 246063 w 484188"/>
              <a:gd name="csY8" fmla="*/ 0 h 566738"/>
              <a:gd name="csX9" fmla="*/ 211932 w 484188"/>
              <a:gd name="csY9" fmla="*/ 46831 h 566738"/>
              <a:gd name="csX10" fmla="*/ 166688 w 484188"/>
              <a:gd name="csY10" fmla="*/ 73025 h 566738"/>
              <a:gd name="csX11" fmla="*/ 128588 w 484188"/>
              <a:gd name="csY11" fmla="*/ 79375 h 566738"/>
              <a:gd name="csX12" fmla="*/ 31751 w 484188"/>
              <a:gd name="csY12" fmla="*/ 67468 h 566738"/>
              <a:gd name="csX0" fmla="*/ 31751 w 484188"/>
              <a:gd name="csY0" fmla="*/ 73818 h 573088"/>
              <a:gd name="csX1" fmla="*/ 0 w 484188"/>
              <a:gd name="csY1" fmla="*/ 246063 h 573088"/>
              <a:gd name="csX2" fmla="*/ 172245 w 484188"/>
              <a:gd name="csY2" fmla="*/ 262731 h 573088"/>
              <a:gd name="csX3" fmla="*/ 131763 w 484188"/>
              <a:gd name="csY3" fmla="*/ 550862 h 573088"/>
              <a:gd name="csX4" fmla="*/ 274638 w 484188"/>
              <a:gd name="csY4" fmla="*/ 573088 h 573088"/>
              <a:gd name="csX5" fmla="*/ 360363 w 484188"/>
              <a:gd name="csY5" fmla="*/ 111125 h 573088"/>
              <a:gd name="csX6" fmla="*/ 471488 w 484188"/>
              <a:gd name="csY6" fmla="*/ 127000 h 573088"/>
              <a:gd name="csX7" fmla="*/ 484188 w 484188"/>
              <a:gd name="csY7" fmla="*/ 38100 h 573088"/>
              <a:gd name="csX8" fmla="*/ 268288 w 484188"/>
              <a:gd name="csY8" fmla="*/ 0 h 573088"/>
              <a:gd name="csX9" fmla="*/ 211932 w 484188"/>
              <a:gd name="csY9" fmla="*/ 53181 h 573088"/>
              <a:gd name="csX10" fmla="*/ 166688 w 484188"/>
              <a:gd name="csY10" fmla="*/ 79375 h 573088"/>
              <a:gd name="csX11" fmla="*/ 128588 w 484188"/>
              <a:gd name="csY11" fmla="*/ 85725 h 573088"/>
              <a:gd name="csX12" fmla="*/ 31751 w 484188"/>
              <a:gd name="csY12" fmla="*/ 73818 h 573088"/>
              <a:gd name="csX0" fmla="*/ 31751 w 471488"/>
              <a:gd name="csY0" fmla="*/ 73818 h 573088"/>
              <a:gd name="csX1" fmla="*/ 0 w 471488"/>
              <a:gd name="csY1" fmla="*/ 246063 h 573088"/>
              <a:gd name="csX2" fmla="*/ 172245 w 471488"/>
              <a:gd name="csY2" fmla="*/ 262731 h 573088"/>
              <a:gd name="csX3" fmla="*/ 131763 w 471488"/>
              <a:gd name="csY3" fmla="*/ 550862 h 573088"/>
              <a:gd name="csX4" fmla="*/ 274638 w 471488"/>
              <a:gd name="csY4" fmla="*/ 573088 h 573088"/>
              <a:gd name="csX5" fmla="*/ 360363 w 471488"/>
              <a:gd name="csY5" fmla="*/ 111125 h 573088"/>
              <a:gd name="csX6" fmla="*/ 471488 w 471488"/>
              <a:gd name="csY6" fmla="*/ 127000 h 573088"/>
              <a:gd name="csX7" fmla="*/ 468313 w 471488"/>
              <a:gd name="csY7" fmla="*/ 34925 h 573088"/>
              <a:gd name="csX8" fmla="*/ 268288 w 471488"/>
              <a:gd name="csY8" fmla="*/ 0 h 573088"/>
              <a:gd name="csX9" fmla="*/ 211932 w 471488"/>
              <a:gd name="csY9" fmla="*/ 53181 h 573088"/>
              <a:gd name="csX10" fmla="*/ 166688 w 471488"/>
              <a:gd name="csY10" fmla="*/ 79375 h 573088"/>
              <a:gd name="csX11" fmla="*/ 128588 w 471488"/>
              <a:gd name="csY11" fmla="*/ 85725 h 573088"/>
              <a:gd name="csX12" fmla="*/ 31751 w 471488"/>
              <a:gd name="csY12" fmla="*/ 73818 h 573088"/>
              <a:gd name="csX0" fmla="*/ 31751 w 468313"/>
              <a:gd name="csY0" fmla="*/ 73818 h 573088"/>
              <a:gd name="csX1" fmla="*/ 0 w 468313"/>
              <a:gd name="csY1" fmla="*/ 246063 h 573088"/>
              <a:gd name="csX2" fmla="*/ 172245 w 468313"/>
              <a:gd name="csY2" fmla="*/ 262731 h 573088"/>
              <a:gd name="csX3" fmla="*/ 131763 w 468313"/>
              <a:gd name="csY3" fmla="*/ 550862 h 573088"/>
              <a:gd name="csX4" fmla="*/ 274638 w 468313"/>
              <a:gd name="csY4" fmla="*/ 573088 h 573088"/>
              <a:gd name="csX5" fmla="*/ 360363 w 468313"/>
              <a:gd name="csY5" fmla="*/ 111125 h 573088"/>
              <a:gd name="csX6" fmla="*/ 458788 w 468313"/>
              <a:gd name="csY6" fmla="*/ 127000 h 573088"/>
              <a:gd name="csX7" fmla="*/ 468313 w 468313"/>
              <a:gd name="csY7" fmla="*/ 34925 h 573088"/>
              <a:gd name="csX8" fmla="*/ 268288 w 468313"/>
              <a:gd name="csY8" fmla="*/ 0 h 573088"/>
              <a:gd name="csX9" fmla="*/ 211932 w 468313"/>
              <a:gd name="csY9" fmla="*/ 53181 h 573088"/>
              <a:gd name="csX10" fmla="*/ 166688 w 468313"/>
              <a:gd name="csY10" fmla="*/ 79375 h 573088"/>
              <a:gd name="csX11" fmla="*/ 128588 w 468313"/>
              <a:gd name="csY11" fmla="*/ 85725 h 573088"/>
              <a:gd name="csX12" fmla="*/ 31751 w 468313"/>
              <a:gd name="csY12" fmla="*/ 73818 h 573088"/>
              <a:gd name="csX0" fmla="*/ 31751 w 458788"/>
              <a:gd name="csY0" fmla="*/ 73818 h 573088"/>
              <a:gd name="csX1" fmla="*/ 0 w 458788"/>
              <a:gd name="csY1" fmla="*/ 246063 h 573088"/>
              <a:gd name="csX2" fmla="*/ 172245 w 458788"/>
              <a:gd name="csY2" fmla="*/ 262731 h 573088"/>
              <a:gd name="csX3" fmla="*/ 131763 w 458788"/>
              <a:gd name="csY3" fmla="*/ 550862 h 573088"/>
              <a:gd name="csX4" fmla="*/ 274638 w 458788"/>
              <a:gd name="csY4" fmla="*/ 573088 h 573088"/>
              <a:gd name="csX5" fmla="*/ 360363 w 458788"/>
              <a:gd name="csY5" fmla="*/ 111125 h 573088"/>
              <a:gd name="csX6" fmla="*/ 458788 w 458788"/>
              <a:gd name="csY6" fmla="*/ 127000 h 573088"/>
              <a:gd name="csX7" fmla="*/ 439738 w 458788"/>
              <a:gd name="csY7" fmla="*/ 31750 h 573088"/>
              <a:gd name="csX8" fmla="*/ 268288 w 458788"/>
              <a:gd name="csY8" fmla="*/ 0 h 573088"/>
              <a:gd name="csX9" fmla="*/ 211932 w 458788"/>
              <a:gd name="csY9" fmla="*/ 53181 h 573088"/>
              <a:gd name="csX10" fmla="*/ 166688 w 458788"/>
              <a:gd name="csY10" fmla="*/ 79375 h 573088"/>
              <a:gd name="csX11" fmla="*/ 128588 w 458788"/>
              <a:gd name="csY11" fmla="*/ 85725 h 573088"/>
              <a:gd name="csX12" fmla="*/ 31751 w 458788"/>
              <a:gd name="csY12" fmla="*/ 73818 h 573088"/>
              <a:gd name="csX0" fmla="*/ 31751 w 439738"/>
              <a:gd name="csY0" fmla="*/ 73818 h 573088"/>
              <a:gd name="csX1" fmla="*/ 0 w 439738"/>
              <a:gd name="csY1" fmla="*/ 246063 h 573088"/>
              <a:gd name="csX2" fmla="*/ 172245 w 439738"/>
              <a:gd name="csY2" fmla="*/ 262731 h 573088"/>
              <a:gd name="csX3" fmla="*/ 131763 w 439738"/>
              <a:gd name="csY3" fmla="*/ 550862 h 573088"/>
              <a:gd name="csX4" fmla="*/ 274638 w 439738"/>
              <a:gd name="csY4" fmla="*/ 573088 h 573088"/>
              <a:gd name="csX5" fmla="*/ 360363 w 439738"/>
              <a:gd name="csY5" fmla="*/ 111125 h 573088"/>
              <a:gd name="csX6" fmla="*/ 423863 w 439738"/>
              <a:gd name="csY6" fmla="*/ 117475 h 573088"/>
              <a:gd name="csX7" fmla="*/ 439738 w 439738"/>
              <a:gd name="csY7" fmla="*/ 31750 h 573088"/>
              <a:gd name="csX8" fmla="*/ 268288 w 439738"/>
              <a:gd name="csY8" fmla="*/ 0 h 573088"/>
              <a:gd name="csX9" fmla="*/ 211932 w 439738"/>
              <a:gd name="csY9" fmla="*/ 53181 h 573088"/>
              <a:gd name="csX10" fmla="*/ 166688 w 439738"/>
              <a:gd name="csY10" fmla="*/ 79375 h 573088"/>
              <a:gd name="csX11" fmla="*/ 128588 w 439738"/>
              <a:gd name="csY11" fmla="*/ 85725 h 573088"/>
              <a:gd name="csX12" fmla="*/ 31751 w 439738"/>
              <a:gd name="csY12" fmla="*/ 73818 h 573088"/>
              <a:gd name="csX0" fmla="*/ 31751 w 442913"/>
              <a:gd name="csY0" fmla="*/ 73818 h 573088"/>
              <a:gd name="csX1" fmla="*/ 0 w 442913"/>
              <a:gd name="csY1" fmla="*/ 246063 h 573088"/>
              <a:gd name="csX2" fmla="*/ 172245 w 442913"/>
              <a:gd name="csY2" fmla="*/ 262731 h 573088"/>
              <a:gd name="csX3" fmla="*/ 131763 w 442913"/>
              <a:gd name="csY3" fmla="*/ 550862 h 573088"/>
              <a:gd name="csX4" fmla="*/ 274638 w 442913"/>
              <a:gd name="csY4" fmla="*/ 573088 h 573088"/>
              <a:gd name="csX5" fmla="*/ 360363 w 442913"/>
              <a:gd name="csY5" fmla="*/ 111125 h 573088"/>
              <a:gd name="csX6" fmla="*/ 423863 w 442913"/>
              <a:gd name="csY6" fmla="*/ 117475 h 573088"/>
              <a:gd name="csX7" fmla="*/ 442913 w 442913"/>
              <a:gd name="csY7" fmla="*/ 22225 h 573088"/>
              <a:gd name="csX8" fmla="*/ 268288 w 442913"/>
              <a:gd name="csY8" fmla="*/ 0 h 573088"/>
              <a:gd name="csX9" fmla="*/ 211932 w 442913"/>
              <a:gd name="csY9" fmla="*/ 53181 h 573088"/>
              <a:gd name="csX10" fmla="*/ 166688 w 442913"/>
              <a:gd name="csY10" fmla="*/ 79375 h 573088"/>
              <a:gd name="csX11" fmla="*/ 128588 w 442913"/>
              <a:gd name="csY11" fmla="*/ 85725 h 573088"/>
              <a:gd name="csX12" fmla="*/ 31751 w 442913"/>
              <a:gd name="csY12" fmla="*/ 73818 h 573088"/>
              <a:gd name="csX0" fmla="*/ 31751 w 442913"/>
              <a:gd name="csY0" fmla="*/ 73818 h 573088"/>
              <a:gd name="csX1" fmla="*/ 0 w 442913"/>
              <a:gd name="csY1" fmla="*/ 246063 h 573088"/>
              <a:gd name="csX2" fmla="*/ 172245 w 442913"/>
              <a:gd name="csY2" fmla="*/ 262731 h 573088"/>
              <a:gd name="csX3" fmla="*/ 131763 w 442913"/>
              <a:gd name="csY3" fmla="*/ 550862 h 573088"/>
              <a:gd name="csX4" fmla="*/ 274638 w 442913"/>
              <a:gd name="csY4" fmla="*/ 573088 h 573088"/>
              <a:gd name="csX5" fmla="*/ 360363 w 442913"/>
              <a:gd name="csY5" fmla="*/ 111125 h 573088"/>
              <a:gd name="csX6" fmla="*/ 423863 w 442913"/>
              <a:gd name="csY6" fmla="*/ 117475 h 573088"/>
              <a:gd name="csX7" fmla="*/ 442913 w 442913"/>
              <a:gd name="csY7" fmla="*/ 22225 h 573088"/>
              <a:gd name="csX8" fmla="*/ 268288 w 442913"/>
              <a:gd name="csY8" fmla="*/ 0 h 573088"/>
              <a:gd name="csX9" fmla="*/ 227807 w 442913"/>
              <a:gd name="csY9" fmla="*/ 40481 h 573088"/>
              <a:gd name="csX10" fmla="*/ 166688 w 442913"/>
              <a:gd name="csY10" fmla="*/ 79375 h 573088"/>
              <a:gd name="csX11" fmla="*/ 128588 w 442913"/>
              <a:gd name="csY11" fmla="*/ 85725 h 573088"/>
              <a:gd name="csX12" fmla="*/ 31751 w 442913"/>
              <a:gd name="csY12" fmla="*/ 73818 h 573088"/>
              <a:gd name="csX0" fmla="*/ 31751 w 442913"/>
              <a:gd name="csY0" fmla="*/ 73818 h 573088"/>
              <a:gd name="csX1" fmla="*/ 0 w 442913"/>
              <a:gd name="csY1" fmla="*/ 246063 h 573088"/>
              <a:gd name="csX2" fmla="*/ 172245 w 442913"/>
              <a:gd name="csY2" fmla="*/ 262731 h 573088"/>
              <a:gd name="csX3" fmla="*/ 131763 w 442913"/>
              <a:gd name="csY3" fmla="*/ 550862 h 573088"/>
              <a:gd name="csX4" fmla="*/ 274638 w 442913"/>
              <a:gd name="csY4" fmla="*/ 573088 h 573088"/>
              <a:gd name="csX5" fmla="*/ 360363 w 442913"/>
              <a:gd name="csY5" fmla="*/ 111125 h 573088"/>
              <a:gd name="csX6" fmla="*/ 423863 w 442913"/>
              <a:gd name="csY6" fmla="*/ 117475 h 573088"/>
              <a:gd name="csX7" fmla="*/ 442913 w 442913"/>
              <a:gd name="csY7" fmla="*/ 22225 h 573088"/>
              <a:gd name="csX8" fmla="*/ 268288 w 442913"/>
              <a:gd name="csY8" fmla="*/ 0 h 573088"/>
              <a:gd name="csX9" fmla="*/ 227807 w 442913"/>
              <a:gd name="csY9" fmla="*/ 40481 h 573088"/>
              <a:gd name="csX10" fmla="*/ 185738 w 442913"/>
              <a:gd name="csY10" fmla="*/ 73025 h 573088"/>
              <a:gd name="csX11" fmla="*/ 128588 w 442913"/>
              <a:gd name="csY11" fmla="*/ 85725 h 573088"/>
              <a:gd name="csX12" fmla="*/ 31751 w 442913"/>
              <a:gd name="csY12" fmla="*/ 73818 h 5730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442913" h="573088">
                <a:moveTo>
                  <a:pt x="31751" y="73818"/>
                </a:moveTo>
                <a:lnTo>
                  <a:pt x="0" y="246063"/>
                </a:lnTo>
                <a:lnTo>
                  <a:pt x="172245" y="262731"/>
                </a:lnTo>
                <a:lnTo>
                  <a:pt x="131763" y="550862"/>
                </a:lnTo>
                <a:lnTo>
                  <a:pt x="274638" y="573088"/>
                </a:lnTo>
                <a:lnTo>
                  <a:pt x="360363" y="111125"/>
                </a:lnTo>
                <a:lnTo>
                  <a:pt x="423863" y="117475"/>
                </a:lnTo>
                <a:lnTo>
                  <a:pt x="442913" y="22225"/>
                </a:lnTo>
                <a:lnTo>
                  <a:pt x="268288" y="0"/>
                </a:lnTo>
                <a:lnTo>
                  <a:pt x="227807" y="40481"/>
                </a:lnTo>
                <a:lnTo>
                  <a:pt x="185738" y="73025"/>
                </a:lnTo>
                <a:lnTo>
                  <a:pt x="128588" y="85725"/>
                </a:lnTo>
                <a:lnTo>
                  <a:pt x="31751" y="7381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4D6D705F-F5C6-CC54-320F-F0DAB2E38924}"/>
              </a:ext>
            </a:extLst>
          </p:cNvPr>
          <p:cNvGrpSpPr/>
          <p:nvPr/>
        </p:nvGrpSpPr>
        <p:grpSpPr>
          <a:xfrm>
            <a:off x="7009823" y="3525334"/>
            <a:ext cx="120097" cy="120097"/>
            <a:chOff x="5657850" y="2714625"/>
            <a:chExt cx="438150" cy="438150"/>
          </a:xfrm>
        </p:grpSpPr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E7D6A8C6-5FBA-CC91-4AA8-74C9352AF8DF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FE7E3EED-7F15-DFF6-169D-DC6EAD2AB324}"/>
                </a:ext>
              </a:extLst>
            </p:cNvPr>
            <p:cNvCxnSpPr>
              <a:stCxn id="23" idx="1"/>
              <a:endCxn id="2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>
              <a:extLst>
                <a:ext uri="{FF2B5EF4-FFF2-40B4-BE49-F238E27FC236}">
                  <a16:creationId xmlns:a16="http://schemas.microsoft.com/office/drawing/2014/main" id="{CB0DE697-C1C5-64B1-FB78-99DD034284AE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テキスト ボックス 33">
            <a:extLst>
              <a:ext uri="{FF2B5EF4-FFF2-40B4-BE49-F238E27FC236}">
                <a16:creationId xmlns:a16="http://schemas.microsoft.com/office/drawing/2014/main" id="{3167A9C6-4DDD-F514-E73D-951058AA962D}"/>
              </a:ext>
            </a:extLst>
          </p:cNvPr>
          <p:cNvSpPr txBox="1"/>
          <p:nvPr/>
        </p:nvSpPr>
        <p:spPr>
          <a:xfrm>
            <a:off x="6663831" y="3556560"/>
            <a:ext cx="46808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</a:t>
            </a:r>
            <a:endParaRPr kumimoji="1" lang="en-US" altLang="ja-JP" sz="700" b="1" dirty="0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45" name="吹き出し: 線 44">
            <a:extLst>
              <a:ext uri="{FF2B5EF4-FFF2-40B4-BE49-F238E27FC236}">
                <a16:creationId xmlns:a16="http://schemas.microsoft.com/office/drawing/2014/main" id="{1D13F8E1-C0EC-7712-DA8F-3287D85923D8}"/>
              </a:ext>
            </a:extLst>
          </p:cNvPr>
          <p:cNvSpPr/>
          <p:nvPr/>
        </p:nvSpPr>
        <p:spPr>
          <a:xfrm>
            <a:off x="4157413" y="6420429"/>
            <a:ext cx="951995" cy="364677"/>
          </a:xfrm>
          <a:prstGeom prst="borderCallout1">
            <a:avLst>
              <a:gd name="adj1" fmla="val 51676"/>
              <a:gd name="adj2" fmla="val 399"/>
              <a:gd name="adj3" fmla="val -36062"/>
              <a:gd name="adj4" fmla="val -53038"/>
            </a:avLst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1050" b="1" dirty="0">
                <a:solidFill>
                  <a:schemeClr val="tx1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園路駐車場</a:t>
            </a:r>
            <a:endParaRPr kumimoji="1" lang="en-US" altLang="ja-JP" sz="1050" b="1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05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cxnSp>
        <p:nvCxnSpPr>
          <p:cNvPr id="57" name="直線コネクタ 56">
            <a:extLst>
              <a:ext uri="{FF2B5EF4-FFF2-40B4-BE49-F238E27FC236}">
                <a16:creationId xmlns:a16="http://schemas.microsoft.com/office/drawing/2014/main" id="{218B3CEA-D630-A4C9-B5DF-91C981B72764}"/>
              </a:ext>
            </a:extLst>
          </p:cNvPr>
          <p:cNvCxnSpPr>
            <a:stCxn id="45" idx="0"/>
            <a:endCxn id="43" idx="34"/>
          </p:cNvCxnSpPr>
          <p:nvPr/>
        </p:nvCxnSpPr>
        <p:spPr>
          <a:xfrm flipV="1">
            <a:off x="5109408" y="5919788"/>
            <a:ext cx="350005" cy="68298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70" name="フリーフォーム: 図形 69">
            <a:extLst>
              <a:ext uri="{FF2B5EF4-FFF2-40B4-BE49-F238E27FC236}">
                <a16:creationId xmlns:a16="http://schemas.microsoft.com/office/drawing/2014/main" id="{F8ADBD9F-7C5D-85CA-C199-5AB269B9DAC5}"/>
              </a:ext>
            </a:extLst>
          </p:cNvPr>
          <p:cNvSpPr/>
          <p:nvPr/>
        </p:nvSpPr>
        <p:spPr>
          <a:xfrm>
            <a:off x="1978891" y="4079082"/>
            <a:ext cx="3211514" cy="1069460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415133 w 2273301"/>
              <a:gd name="csY9" fmla="*/ 361950 h 433388"/>
              <a:gd name="csX10" fmla="*/ 0 w 2273301"/>
              <a:gd name="csY10" fmla="*/ 372268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81758 w 2273301"/>
              <a:gd name="csY9" fmla="*/ 355600 h 433388"/>
              <a:gd name="csX10" fmla="*/ 0 w 2273301"/>
              <a:gd name="csY10" fmla="*/ 372268 h 4333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877094 w 2273301"/>
              <a:gd name="csY7" fmla="*/ 96836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24669 w 2273301"/>
              <a:gd name="csY7" fmla="*/ 42386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15144 w 2273301"/>
              <a:gd name="csY7" fmla="*/ 15081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7350 h 450851"/>
              <a:gd name="csX1" fmla="*/ 1804194 w 2273301"/>
              <a:gd name="csY1" fmla="*/ 303213 h 450851"/>
              <a:gd name="csX2" fmla="*/ 1317625 w 2273301"/>
              <a:gd name="csY2" fmla="*/ 30957 h 450851"/>
              <a:gd name="csX3" fmla="*/ 1189038 w 2273301"/>
              <a:gd name="csY3" fmla="*/ 4763 h 450851"/>
              <a:gd name="csX4" fmla="*/ 986631 w 2273301"/>
              <a:gd name="csY4" fmla="*/ 52388 h 450851"/>
              <a:gd name="csX5" fmla="*/ 940594 w 2273301"/>
              <a:gd name="csY5" fmla="*/ 17462 h 450851"/>
              <a:gd name="csX6" fmla="*/ 746919 w 2273301"/>
              <a:gd name="csY6" fmla="*/ 0 h 450851"/>
              <a:gd name="csX7" fmla="*/ 515144 w 2273301"/>
              <a:gd name="csY7" fmla="*/ 155574 h 450851"/>
              <a:gd name="csX8" fmla="*/ 322263 w 2273301"/>
              <a:gd name="csY8" fmla="*/ 450851 h 450851"/>
              <a:gd name="csX9" fmla="*/ 81758 w 2273301"/>
              <a:gd name="csY9" fmla="*/ 360363 h 450851"/>
              <a:gd name="csX10" fmla="*/ 0 w 2273301"/>
              <a:gd name="csY10" fmla="*/ 377031 h 450851"/>
              <a:gd name="csX0" fmla="*/ 2273301 w 2273301"/>
              <a:gd name="csY0" fmla="*/ 411163 h 474664"/>
              <a:gd name="csX1" fmla="*/ 1804194 w 2273301"/>
              <a:gd name="csY1" fmla="*/ 327026 h 474664"/>
              <a:gd name="csX2" fmla="*/ 1317625 w 2273301"/>
              <a:gd name="csY2" fmla="*/ 54770 h 474664"/>
              <a:gd name="csX3" fmla="*/ 1189038 w 2273301"/>
              <a:gd name="csY3" fmla="*/ 28576 h 474664"/>
              <a:gd name="csX4" fmla="*/ 986631 w 2273301"/>
              <a:gd name="csY4" fmla="*/ 76201 h 474664"/>
              <a:gd name="csX5" fmla="*/ 886619 w 2273301"/>
              <a:gd name="csY5" fmla="*/ 0 h 474664"/>
              <a:gd name="csX6" fmla="*/ 746919 w 2273301"/>
              <a:gd name="csY6" fmla="*/ 23813 h 474664"/>
              <a:gd name="csX7" fmla="*/ 515144 w 2273301"/>
              <a:gd name="csY7" fmla="*/ 179387 h 474664"/>
              <a:gd name="csX8" fmla="*/ 322263 w 2273301"/>
              <a:gd name="csY8" fmla="*/ 474664 h 474664"/>
              <a:gd name="csX9" fmla="*/ 81758 w 2273301"/>
              <a:gd name="csY9" fmla="*/ 384176 h 474664"/>
              <a:gd name="csX10" fmla="*/ 0 w 2273301"/>
              <a:gd name="csY10" fmla="*/ 400844 h 474664"/>
              <a:gd name="csX0" fmla="*/ 2273301 w 2273301"/>
              <a:gd name="csY0" fmla="*/ 487362 h 550863"/>
              <a:gd name="csX1" fmla="*/ 1804194 w 2273301"/>
              <a:gd name="csY1" fmla="*/ 403225 h 550863"/>
              <a:gd name="csX2" fmla="*/ 1317625 w 2273301"/>
              <a:gd name="csY2" fmla="*/ 130969 h 550863"/>
              <a:gd name="csX3" fmla="*/ 1189038 w 2273301"/>
              <a:gd name="csY3" fmla="*/ 104775 h 550863"/>
              <a:gd name="csX4" fmla="*/ 961231 w 2273301"/>
              <a:gd name="csY4" fmla="*/ 0 h 550863"/>
              <a:gd name="csX5" fmla="*/ 886619 w 2273301"/>
              <a:gd name="csY5" fmla="*/ 76199 h 550863"/>
              <a:gd name="csX6" fmla="*/ 746919 w 2273301"/>
              <a:gd name="csY6" fmla="*/ 100012 h 550863"/>
              <a:gd name="csX7" fmla="*/ 515144 w 2273301"/>
              <a:gd name="csY7" fmla="*/ 255586 h 550863"/>
              <a:gd name="csX8" fmla="*/ 322263 w 2273301"/>
              <a:gd name="csY8" fmla="*/ 550863 h 550863"/>
              <a:gd name="csX9" fmla="*/ 81758 w 2273301"/>
              <a:gd name="csY9" fmla="*/ 460375 h 550863"/>
              <a:gd name="csX10" fmla="*/ 0 w 2273301"/>
              <a:gd name="csY10" fmla="*/ 477043 h 550863"/>
              <a:gd name="csX0" fmla="*/ 2273301 w 2273301"/>
              <a:gd name="csY0" fmla="*/ 760412 h 823913"/>
              <a:gd name="csX1" fmla="*/ 1804194 w 2273301"/>
              <a:gd name="csY1" fmla="*/ 676275 h 823913"/>
              <a:gd name="csX2" fmla="*/ 1317625 w 2273301"/>
              <a:gd name="csY2" fmla="*/ 404019 h 823913"/>
              <a:gd name="csX3" fmla="*/ 966788 w 2273301"/>
              <a:gd name="csY3" fmla="*/ 0 h 823913"/>
              <a:gd name="csX4" fmla="*/ 961231 w 2273301"/>
              <a:gd name="csY4" fmla="*/ 273050 h 823913"/>
              <a:gd name="csX5" fmla="*/ 886619 w 2273301"/>
              <a:gd name="csY5" fmla="*/ 349249 h 823913"/>
              <a:gd name="csX6" fmla="*/ 746919 w 2273301"/>
              <a:gd name="csY6" fmla="*/ 373062 h 823913"/>
              <a:gd name="csX7" fmla="*/ 515144 w 2273301"/>
              <a:gd name="csY7" fmla="*/ 528636 h 823913"/>
              <a:gd name="csX8" fmla="*/ 322263 w 2273301"/>
              <a:gd name="csY8" fmla="*/ 823913 h 823913"/>
              <a:gd name="csX9" fmla="*/ 81758 w 2273301"/>
              <a:gd name="csY9" fmla="*/ 733425 h 823913"/>
              <a:gd name="csX10" fmla="*/ 0 w 2273301"/>
              <a:gd name="csY10" fmla="*/ 750093 h 823913"/>
              <a:gd name="csX0" fmla="*/ 2273301 w 2273301"/>
              <a:gd name="csY0" fmla="*/ 861218 h 924719"/>
              <a:gd name="csX1" fmla="*/ 1804194 w 2273301"/>
              <a:gd name="csY1" fmla="*/ 777081 h 924719"/>
              <a:gd name="csX2" fmla="*/ 1012825 w 2273301"/>
              <a:gd name="csY2" fmla="*/ 0 h 924719"/>
              <a:gd name="csX3" fmla="*/ 966788 w 2273301"/>
              <a:gd name="csY3" fmla="*/ 100806 h 924719"/>
              <a:gd name="csX4" fmla="*/ 961231 w 2273301"/>
              <a:gd name="csY4" fmla="*/ 373856 h 924719"/>
              <a:gd name="csX5" fmla="*/ 886619 w 2273301"/>
              <a:gd name="csY5" fmla="*/ 450055 h 924719"/>
              <a:gd name="csX6" fmla="*/ 746919 w 2273301"/>
              <a:gd name="csY6" fmla="*/ 473868 h 924719"/>
              <a:gd name="csX7" fmla="*/ 515144 w 2273301"/>
              <a:gd name="csY7" fmla="*/ 629442 h 924719"/>
              <a:gd name="csX8" fmla="*/ 322263 w 2273301"/>
              <a:gd name="csY8" fmla="*/ 924719 h 924719"/>
              <a:gd name="csX9" fmla="*/ 81758 w 2273301"/>
              <a:gd name="csY9" fmla="*/ 834231 h 924719"/>
              <a:gd name="csX10" fmla="*/ 0 w 2273301"/>
              <a:gd name="csY10" fmla="*/ 850899 h 924719"/>
              <a:gd name="csX0" fmla="*/ 2273301 w 2273301"/>
              <a:gd name="csY0" fmla="*/ 830261 h 893762"/>
              <a:gd name="csX1" fmla="*/ 1804194 w 2273301"/>
              <a:gd name="csY1" fmla="*/ 746124 h 893762"/>
              <a:gd name="csX2" fmla="*/ 1022350 w 2273301"/>
              <a:gd name="csY2" fmla="*/ 0 h 893762"/>
              <a:gd name="csX3" fmla="*/ 966788 w 2273301"/>
              <a:gd name="csY3" fmla="*/ 69849 h 893762"/>
              <a:gd name="csX4" fmla="*/ 961231 w 2273301"/>
              <a:gd name="csY4" fmla="*/ 342899 h 893762"/>
              <a:gd name="csX5" fmla="*/ 886619 w 2273301"/>
              <a:gd name="csY5" fmla="*/ 419098 h 893762"/>
              <a:gd name="csX6" fmla="*/ 746919 w 2273301"/>
              <a:gd name="csY6" fmla="*/ 442911 h 893762"/>
              <a:gd name="csX7" fmla="*/ 515144 w 2273301"/>
              <a:gd name="csY7" fmla="*/ 598485 h 893762"/>
              <a:gd name="csX8" fmla="*/ 322263 w 2273301"/>
              <a:gd name="csY8" fmla="*/ 893762 h 893762"/>
              <a:gd name="csX9" fmla="*/ 81758 w 2273301"/>
              <a:gd name="csY9" fmla="*/ 803274 h 893762"/>
              <a:gd name="csX10" fmla="*/ 0 w 2273301"/>
              <a:gd name="csY10" fmla="*/ 819942 h 893762"/>
              <a:gd name="csX0" fmla="*/ 2273301 w 2273301"/>
              <a:gd name="csY0" fmla="*/ 893762 h 957263"/>
              <a:gd name="csX1" fmla="*/ 1077913 w 2273301"/>
              <a:gd name="csY1" fmla="*/ 0 h 957263"/>
              <a:gd name="csX2" fmla="*/ 1022350 w 2273301"/>
              <a:gd name="csY2" fmla="*/ 63501 h 957263"/>
              <a:gd name="csX3" fmla="*/ 966788 w 2273301"/>
              <a:gd name="csY3" fmla="*/ 133350 h 957263"/>
              <a:gd name="csX4" fmla="*/ 961231 w 2273301"/>
              <a:gd name="csY4" fmla="*/ 406400 h 957263"/>
              <a:gd name="csX5" fmla="*/ 886619 w 2273301"/>
              <a:gd name="csY5" fmla="*/ 482599 h 957263"/>
              <a:gd name="csX6" fmla="*/ 746919 w 2273301"/>
              <a:gd name="csY6" fmla="*/ 506412 h 957263"/>
              <a:gd name="csX7" fmla="*/ 515144 w 2273301"/>
              <a:gd name="csY7" fmla="*/ 661986 h 957263"/>
              <a:gd name="csX8" fmla="*/ 322263 w 2273301"/>
              <a:gd name="csY8" fmla="*/ 957263 h 957263"/>
              <a:gd name="csX9" fmla="*/ 81758 w 2273301"/>
              <a:gd name="csY9" fmla="*/ 866775 h 957263"/>
              <a:gd name="csX10" fmla="*/ 0 w 2273301"/>
              <a:gd name="csY10" fmla="*/ 883443 h 957263"/>
              <a:gd name="csX0" fmla="*/ 2042320 w 2042320"/>
              <a:gd name="csY0" fmla="*/ 231774 h 957263"/>
              <a:gd name="csX1" fmla="*/ 1077913 w 2042320"/>
              <a:gd name="csY1" fmla="*/ 0 h 957263"/>
              <a:gd name="csX2" fmla="*/ 1022350 w 2042320"/>
              <a:gd name="csY2" fmla="*/ 63501 h 957263"/>
              <a:gd name="csX3" fmla="*/ 966788 w 2042320"/>
              <a:gd name="csY3" fmla="*/ 133350 h 957263"/>
              <a:gd name="csX4" fmla="*/ 961231 w 2042320"/>
              <a:gd name="csY4" fmla="*/ 406400 h 957263"/>
              <a:gd name="csX5" fmla="*/ 886619 w 2042320"/>
              <a:gd name="csY5" fmla="*/ 482599 h 957263"/>
              <a:gd name="csX6" fmla="*/ 746919 w 2042320"/>
              <a:gd name="csY6" fmla="*/ 506412 h 957263"/>
              <a:gd name="csX7" fmla="*/ 515144 w 2042320"/>
              <a:gd name="csY7" fmla="*/ 661986 h 957263"/>
              <a:gd name="csX8" fmla="*/ 322263 w 2042320"/>
              <a:gd name="csY8" fmla="*/ 957263 h 957263"/>
              <a:gd name="csX9" fmla="*/ 81758 w 2042320"/>
              <a:gd name="csY9" fmla="*/ 866775 h 957263"/>
              <a:gd name="csX10" fmla="*/ 0 w 2042320"/>
              <a:gd name="csY10" fmla="*/ 883443 h 957263"/>
              <a:gd name="csX0" fmla="*/ 3194845 w 3194845"/>
              <a:gd name="csY0" fmla="*/ 503236 h 957263"/>
              <a:gd name="csX1" fmla="*/ 1077913 w 3194845"/>
              <a:gd name="csY1" fmla="*/ 0 h 957263"/>
              <a:gd name="csX2" fmla="*/ 1022350 w 3194845"/>
              <a:gd name="csY2" fmla="*/ 63501 h 957263"/>
              <a:gd name="csX3" fmla="*/ 966788 w 3194845"/>
              <a:gd name="csY3" fmla="*/ 133350 h 957263"/>
              <a:gd name="csX4" fmla="*/ 961231 w 3194845"/>
              <a:gd name="csY4" fmla="*/ 406400 h 957263"/>
              <a:gd name="csX5" fmla="*/ 886619 w 3194845"/>
              <a:gd name="csY5" fmla="*/ 482599 h 957263"/>
              <a:gd name="csX6" fmla="*/ 746919 w 3194845"/>
              <a:gd name="csY6" fmla="*/ 506412 h 957263"/>
              <a:gd name="csX7" fmla="*/ 515144 w 3194845"/>
              <a:gd name="csY7" fmla="*/ 661986 h 957263"/>
              <a:gd name="csX8" fmla="*/ 322263 w 3194845"/>
              <a:gd name="csY8" fmla="*/ 957263 h 957263"/>
              <a:gd name="csX9" fmla="*/ 81758 w 3194845"/>
              <a:gd name="csY9" fmla="*/ 866775 h 957263"/>
              <a:gd name="csX10" fmla="*/ 0 w 3194845"/>
              <a:gd name="csY10" fmla="*/ 883443 h 957263"/>
              <a:gd name="csX0" fmla="*/ 3194845 w 3194845"/>
              <a:gd name="csY0" fmla="*/ 503236 h 957263"/>
              <a:gd name="csX1" fmla="*/ 1392960 w 3194845"/>
              <a:gd name="csY1" fmla="*/ 80684 h 957263"/>
              <a:gd name="csX2" fmla="*/ 1077913 w 3194845"/>
              <a:gd name="csY2" fmla="*/ 0 h 957263"/>
              <a:gd name="csX3" fmla="*/ 1022350 w 3194845"/>
              <a:gd name="csY3" fmla="*/ 63501 h 957263"/>
              <a:gd name="csX4" fmla="*/ 966788 w 3194845"/>
              <a:gd name="csY4" fmla="*/ 133350 h 957263"/>
              <a:gd name="csX5" fmla="*/ 961231 w 3194845"/>
              <a:gd name="csY5" fmla="*/ 406400 h 957263"/>
              <a:gd name="csX6" fmla="*/ 886619 w 3194845"/>
              <a:gd name="csY6" fmla="*/ 482599 h 957263"/>
              <a:gd name="csX7" fmla="*/ 746919 w 3194845"/>
              <a:gd name="csY7" fmla="*/ 506412 h 957263"/>
              <a:gd name="csX8" fmla="*/ 515144 w 3194845"/>
              <a:gd name="csY8" fmla="*/ 661986 h 957263"/>
              <a:gd name="csX9" fmla="*/ 322263 w 3194845"/>
              <a:gd name="csY9" fmla="*/ 957263 h 957263"/>
              <a:gd name="csX10" fmla="*/ 81758 w 3194845"/>
              <a:gd name="csY10" fmla="*/ 866775 h 957263"/>
              <a:gd name="csX11" fmla="*/ 0 w 3194845"/>
              <a:gd name="csY11" fmla="*/ 883443 h 957263"/>
              <a:gd name="csX0" fmla="*/ 3194845 w 3194845"/>
              <a:gd name="csY0" fmla="*/ 603527 h 1057554"/>
              <a:gd name="csX1" fmla="*/ 1097685 w 3194845"/>
              <a:gd name="csY1" fmla="*/ 0 h 1057554"/>
              <a:gd name="csX2" fmla="*/ 1077913 w 3194845"/>
              <a:gd name="csY2" fmla="*/ 100291 h 1057554"/>
              <a:gd name="csX3" fmla="*/ 1022350 w 3194845"/>
              <a:gd name="csY3" fmla="*/ 163792 h 1057554"/>
              <a:gd name="csX4" fmla="*/ 966788 w 3194845"/>
              <a:gd name="csY4" fmla="*/ 233641 h 1057554"/>
              <a:gd name="csX5" fmla="*/ 961231 w 3194845"/>
              <a:gd name="csY5" fmla="*/ 506691 h 1057554"/>
              <a:gd name="csX6" fmla="*/ 886619 w 3194845"/>
              <a:gd name="csY6" fmla="*/ 582890 h 1057554"/>
              <a:gd name="csX7" fmla="*/ 746919 w 3194845"/>
              <a:gd name="csY7" fmla="*/ 606703 h 1057554"/>
              <a:gd name="csX8" fmla="*/ 515144 w 3194845"/>
              <a:gd name="csY8" fmla="*/ 762277 h 1057554"/>
              <a:gd name="csX9" fmla="*/ 322263 w 3194845"/>
              <a:gd name="csY9" fmla="*/ 1057554 h 1057554"/>
              <a:gd name="csX10" fmla="*/ 81758 w 3194845"/>
              <a:gd name="csY10" fmla="*/ 967066 h 1057554"/>
              <a:gd name="csX11" fmla="*/ 0 w 3194845"/>
              <a:gd name="csY11" fmla="*/ 983734 h 1057554"/>
              <a:gd name="csX0" fmla="*/ 3194845 w 3194845"/>
              <a:gd name="csY0" fmla="*/ 594002 h 1048029"/>
              <a:gd name="csX1" fmla="*/ 1095304 w 3194845"/>
              <a:gd name="csY1" fmla="*/ 0 h 1048029"/>
              <a:gd name="csX2" fmla="*/ 1077913 w 3194845"/>
              <a:gd name="csY2" fmla="*/ 90766 h 1048029"/>
              <a:gd name="csX3" fmla="*/ 1022350 w 3194845"/>
              <a:gd name="csY3" fmla="*/ 154267 h 1048029"/>
              <a:gd name="csX4" fmla="*/ 966788 w 3194845"/>
              <a:gd name="csY4" fmla="*/ 224116 h 1048029"/>
              <a:gd name="csX5" fmla="*/ 961231 w 3194845"/>
              <a:gd name="csY5" fmla="*/ 497166 h 1048029"/>
              <a:gd name="csX6" fmla="*/ 886619 w 3194845"/>
              <a:gd name="csY6" fmla="*/ 573365 h 1048029"/>
              <a:gd name="csX7" fmla="*/ 746919 w 3194845"/>
              <a:gd name="csY7" fmla="*/ 597178 h 1048029"/>
              <a:gd name="csX8" fmla="*/ 515144 w 3194845"/>
              <a:gd name="csY8" fmla="*/ 752752 h 1048029"/>
              <a:gd name="csX9" fmla="*/ 322263 w 3194845"/>
              <a:gd name="csY9" fmla="*/ 1048029 h 1048029"/>
              <a:gd name="csX10" fmla="*/ 81758 w 3194845"/>
              <a:gd name="csY10" fmla="*/ 957541 h 1048029"/>
              <a:gd name="csX11" fmla="*/ 0 w 3194845"/>
              <a:gd name="csY11" fmla="*/ 974209 h 1048029"/>
              <a:gd name="csX0" fmla="*/ 3194845 w 3194845"/>
              <a:gd name="csY0" fmla="*/ 594002 h 1048029"/>
              <a:gd name="csX1" fmla="*/ 1309616 w 3194845"/>
              <a:gd name="csY1" fmla="*/ 59531 h 1048029"/>
              <a:gd name="csX2" fmla="*/ 1095304 w 3194845"/>
              <a:gd name="csY2" fmla="*/ 0 h 1048029"/>
              <a:gd name="csX3" fmla="*/ 1077913 w 3194845"/>
              <a:gd name="csY3" fmla="*/ 90766 h 1048029"/>
              <a:gd name="csX4" fmla="*/ 1022350 w 3194845"/>
              <a:gd name="csY4" fmla="*/ 154267 h 1048029"/>
              <a:gd name="csX5" fmla="*/ 966788 w 3194845"/>
              <a:gd name="csY5" fmla="*/ 224116 h 1048029"/>
              <a:gd name="csX6" fmla="*/ 961231 w 3194845"/>
              <a:gd name="csY6" fmla="*/ 497166 h 1048029"/>
              <a:gd name="csX7" fmla="*/ 886619 w 3194845"/>
              <a:gd name="csY7" fmla="*/ 573365 h 1048029"/>
              <a:gd name="csX8" fmla="*/ 746919 w 3194845"/>
              <a:gd name="csY8" fmla="*/ 597178 h 1048029"/>
              <a:gd name="csX9" fmla="*/ 515144 w 3194845"/>
              <a:gd name="csY9" fmla="*/ 752752 h 1048029"/>
              <a:gd name="csX10" fmla="*/ 322263 w 3194845"/>
              <a:gd name="csY10" fmla="*/ 1048029 h 1048029"/>
              <a:gd name="csX11" fmla="*/ 81758 w 3194845"/>
              <a:gd name="csY11" fmla="*/ 957541 h 1048029"/>
              <a:gd name="csX12" fmla="*/ 0 w 3194845"/>
              <a:gd name="csY12" fmla="*/ 974209 h 1048029"/>
              <a:gd name="csX0" fmla="*/ 3194845 w 3194845"/>
              <a:gd name="csY0" fmla="*/ 610671 h 1064698"/>
              <a:gd name="csX1" fmla="*/ 1271516 w 3194845"/>
              <a:gd name="csY1" fmla="*/ 0 h 1064698"/>
              <a:gd name="csX2" fmla="*/ 1095304 w 3194845"/>
              <a:gd name="csY2" fmla="*/ 16669 h 1064698"/>
              <a:gd name="csX3" fmla="*/ 1077913 w 3194845"/>
              <a:gd name="csY3" fmla="*/ 107435 h 1064698"/>
              <a:gd name="csX4" fmla="*/ 1022350 w 3194845"/>
              <a:gd name="csY4" fmla="*/ 170936 h 1064698"/>
              <a:gd name="csX5" fmla="*/ 966788 w 3194845"/>
              <a:gd name="csY5" fmla="*/ 240785 h 1064698"/>
              <a:gd name="csX6" fmla="*/ 961231 w 3194845"/>
              <a:gd name="csY6" fmla="*/ 513835 h 1064698"/>
              <a:gd name="csX7" fmla="*/ 886619 w 3194845"/>
              <a:gd name="csY7" fmla="*/ 590034 h 1064698"/>
              <a:gd name="csX8" fmla="*/ 746919 w 3194845"/>
              <a:gd name="csY8" fmla="*/ 613847 h 1064698"/>
              <a:gd name="csX9" fmla="*/ 515144 w 3194845"/>
              <a:gd name="csY9" fmla="*/ 769421 h 1064698"/>
              <a:gd name="csX10" fmla="*/ 322263 w 3194845"/>
              <a:gd name="csY10" fmla="*/ 1064698 h 1064698"/>
              <a:gd name="csX11" fmla="*/ 81758 w 3194845"/>
              <a:gd name="csY11" fmla="*/ 974210 h 1064698"/>
              <a:gd name="csX12" fmla="*/ 0 w 3194845"/>
              <a:gd name="csY12" fmla="*/ 990878 h 1064698"/>
              <a:gd name="csX0" fmla="*/ 3194845 w 3194845"/>
              <a:gd name="csY0" fmla="*/ 610671 h 1064698"/>
              <a:gd name="csX1" fmla="*/ 1523929 w 3194845"/>
              <a:gd name="csY1" fmla="*/ 73819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385817 w 3194845"/>
              <a:gd name="csY1" fmla="*/ 38100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552504 w 3194845"/>
              <a:gd name="csY1" fmla="*/ 92869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512022 w 3194845"/>
              <a:gd name="csY1" fmla="*/ 138113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692998 w 3194845"/>
              <a:gd name="csY1" fmla="*/ 190500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654898 w 3194845"/>
              <a:gd name="csY1" fmla="*/ 142875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995416 w 3194845"/>
              <a:gd name="csY1" fmla="*/ 240506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812059 w 3194845"/>
              <a:gd name="csY1" fmla="*/ 285750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945410 w 3194845"/>
              <a:gd name="csY1" fmla="*/ 314325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1912072 w 3194845"/>
              <a:gd name="csY1" fmla="*/ 297656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2021610 w 3194845"/>
              <a:gd name="csY1" fmla="*/ 323850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23991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33516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271641 w 3194845"/>
              <a:gd name="csY1" fmla="*/ 304800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131147 w 3194845"/>
              <a:gd name="csY1" fmla="*/ 364331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314504 w 3194845"/>
              <a:gd name="csY1" fmla="*/ 400050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362129 w 3194845"/>
              <a:gd name="csY1" fmla="*/ 333375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855048 w 3194845"/>
              <a:gd name="csY1" fmla="*/ 50006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2931248 w 3194845"/>
              <a:gd name="csY1" fmla="*/ 44291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3012210 w 3194845"/>
              <a:gd name="csY1" fmla="*/ 490537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194845 w 3194845"/>
              <a:gd name="csY0" fmla="*/ 610671 h 1064698"/>
              <a:gd name="csX1" fmla="*/ 3016972 w 3194845"/>
              <a:gd name="csY1" fmla="*/ 507205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211514 w 3211514"/>
              <a:gd name="csY0" fmla="*/ 622578 h 1064698"/>
              <a:gd name="csX1" fmla="*/ 3016972 w 3211514"/>
              <a:gd name="csY1" fmla="*/ 507205 h 1064698"/>
              <a:gd name="csX2" fmla="*/ 2931248 w 3211514"/>
              <a:gd name="csY2" fmla="*/ 442912 h 1064698"/>
              <a:gd name="csX3" fmla="*/ 2362129 w 3211514"/>
              <a:gd name="csY3" fmla="*/ 333375 h 1064698"/>
              <a:gd name="csX4" fmla="*/ 2131147 w 3211514"/>
              <a:gd name="csY4" fmla="*/ 364331 h 1064698"/>
              <a:gd name="csX5" fmla="*/ 2033516 w 3211514"/>
              <a:gd name="csY5" fmla="*/ 226219 h 1064698"/>
              <a:gd name="csX6" fmla="*/ 1912072 w 3211514"/>
              <a:gd name="csY6" fmla="*/ 297656 h 1064698"/>
              <a:gd name="csX7" fmla="*/ 1812059 w 3211514"/>
              <a:gd name="csY7" fmla="*/ 285750 h 1064698"/>
              <a:gd name="csX8" fmla="*/ 1654898 w 3211514"/>
              <a:gd name="csY8" fmla="*/ 142875 h 1064698"/>
              <a:gd name="csX9" fmla="*/ 1512022 w 3211514"/>
              <a:gd name="csY9" fmla="*/ 138113 h 1064698"/>
              <a:gd name="csX10" fmla="*/ 1385817 w 3211514"/>
              <a:gd name="csY10" fmla="*/ 38100 h 1064698"/>
              <a:gd name="csX11" fmla="*/ 1271516 w 3211514"/>
              <a:gd name="csY11" fmla="*/ 0 h 1064698"/>
              <a:gd name="csX12" fmla="*/ 1095304 w 3211514"/>
              <a:gd name="csY12" fmla="*/ 16669 h 1064698"/>
              <a:gd name="csX13" fmla="*/ 1077913 w 3211514"/>
              <a:gd name="csY13" fmla="*/ 107435 h 1064698"/>
              <a:gd name="csX14" fmla="*/ 1022350 w 3211514"/>
              <a:gd name="csY14" fmla="*/ 170936 h 1064698"/>
              <a:gd name="csX15" fmla="*/ 966788 w 3211514"/>
              <a:gd name="csY15" fmla="*/ 240785 h 1064698"/>
              <a:gd name="csX16" fmla="*/ 961231 w 3211514"/>
              <a:gd name="csY16" fmla="*/ 513835 h 1064698"/>
              <a:gd name="csX17" fmla="*/ 886619 w 3211514"/>
              <a:gd name="csY17" fmla="*/ 590034 h 1064698"/>
              <a:gd name="csX18" fmla="*/ 746919 w 3211514"/>
              <a:gd name="csY18" fmla="*/ 613847 h 1064698"/>
              <a:gd name="csX19" fmla="*/ 515144 w 3211514"/>
              <a:gd name="csY19" fmla="*/ 769421 h 1064698"/>
              <a:gd name="csX20" fmla="*/ 322263 w 3211514"/>
              <a:gd name="csY20" fmla="*/ 1064698 h 1064698"/>
              <a:gd name="csX21" fmla="*/ 81758 w 3211514"/>
              <a:gd name="csY21" fmla="*/ 974210 h 1064698"/>
              <a:gd name="csX22" fmla="*/ 0 w 3211514"/>
              <a:gd name="csY22" fmla="*/ 990878 h 1064698"/>
              <a:gd name="csX0" fmla="*/ 3211514 w 3211514"/>
              <a:gd name="csY0" fmla="*/ 627340 h 1069460"/>
              <a:gd name="csX1" fmla="*/ 3016972 w 3211514"/>
              <a:gd name="csY1" fmla="*/ 511967 h 1069460"/>
              <a:gd name="csX2" fmla="*/ 2931248 w 3211514"/>
              <a:gd name="csY2" fmla="*/ 447674 h 1069460"/>
              <a:gd name="csX3" fmla="*/ 2362129 w 3211514"/>
              <a:gd name="csY3" fmla="*/ 338137 h 1069460"/>
              <a:gd name="csX4" fmla="*/ 2131147 w 3211514"/>
              <a:gd name="csY4" fmla="*/ 369093 h 1069460"/>
              <a:gd name="csX5" fmla="*/ 2033516 w 3211514"/>
              <a:gd name="csY5" fmla="*/ 230981 h 1069460"/>
              <a:gd name="csX6" fmla="*/ 1912072 w 3211514"/>
              <a:gd name="csY6" fmla="*/ 302418 h 1069460"/>
              <a:gd name="csX7" fmla="*/ 1812059 w 3211514"/>
              <a:gd name="csY7" fmla="*/ 290512 h 1069460"/>
              <a:gd name="csX8" fmla="*/ 1654898 w 3211514"/>
              <a:gd name="csY8" fmla="*/ 147637 h 1069460"/>
              <a:gd name="csX9" fmla="*/ 1512022 w 3211514"/>
              <a:gd name="csY9" fmla="*/ 142875 h 1069460"/>
              <a:gd name="csX10" fmla="*/ 1385817 w 3211514"/>
              <a:gd name="csY10" fmla="*/ 42862 h 1069460"/>
              <a:gd name="csX11" fmla="*/ 1271516 w 3211514"/>
              <a:gd name="csY11" fmla="*/ 4762 h 1069460"/>
              <a:gd name="csX12" fmla="*/ 1102448 w 3211514"/>
              <a:gd name="csY12" fmla="*/ 0 h 1069460"/>
              <a:gd name="csX13" fmla="*/ 1077913 w 3211514"/>
              <a:gd name="csY13" fmla="*/ 112197 h 1069460"/>
              <a:gd name="csX14" fmla="*/ 1022350 w 3211514"/>
              <a:gd name="csY14" fmla="*/ 175698 h 1069460"/>
              <a:gd name="csX15" fmla="*/ 966788 w 3211514"/>
              <a:gd name="csY15" fmla="*/ 245547 h 1069460"/>
              <a:gd name="csX16" fmla="*/ 961231 w 3211514"/>
              <a:gd name="csY16" fmla="*/ 518597 h 1069460"/>
              <a:gd name="csX17" fmla="*/ 886619 w 3211514"/>
              <a:gd name="csY17" fmla="*/ 594796 h 1069460"/>
              <a:gd name="csX18" fmla="*/ 746919 w 3211514"/>
              <a:gd name="csY18" fmla="*/ 618609 h 1069460"/>
              <a:gd name="csX19" fmla="*/ 515144 w 3211514"/>
              <a:gd name="csY19" fmla="*/ 774183 h 1069460"/>
              <a:gd name="csX20" fmla="*/ 322263 w 3211514"/>
              <a:gd name="csY20" fmla="*/ 1069460 h 1069460"/>
              <a:gd name="csX21" fmla="*/ 81758 w 3211514"/>
              <a:gd name="csY21" fmla="*/ 978972 h 1069460"/>
              <a:gd name="csX22" fmla="*/ 0 w 3211514"/>
              <a:gd name="csY22" fmla="*/ 995640 h 10694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211514" h="1069460">
                <a:moveTo>
                  <a:pt x="3211514" y="627340"/>
                </a:moveTo>
                <a:lnTo>
                  <a:pt x="3016972" y="511967"/>
                </a:lnTo>
                <a:lnTo>
                  <a:pt x="2931248" y="447674"/>
                </a:lnTo>
                <a:lnTo>
                  <a:pt x="2362129" y="338137"/>
                </a:lnTo>
                <a:lnTo>
                  <a:pt x="2131147" y="369093"/>
                </a:lnTo>
                <a:lnTo>
                  <a:pt x="2033516" y="230981"/>
                </a:lnTo>
                <a:lnTo>
                  <a:pt x="1912072" y="302418"/>
                </a:lnTo>
                <a:lnTo>
                  <a:pt x="1812059" y="290512"/>
                </a:lnTo>
                <a:lnTo>
                  <a:pt x="1654898" y="147637"/>
                </a:lnTo>
                <a:lnTo>
                  <a:pt x="1512022" y="142875"/>
                </a:lnTo>
                <a:lnTo>
                  <a:pt x="1385817" y="42862"/>
                </a:lnTo>
                <a:lnTo>
                  <a:pt x="1271516" y="4762"/>
                </a:lnTo>
                <a:lnTo>
                  <a:pt x="1102448" y="0"/>
                </a:lnTo>
                <a:lnTo>
                  <a:pt x="1077913" y="112197"/>
                </a:lnTo>
                <a:lnTo>
                  <a:pt x="1022350" y="175698"/>
                </a:lnTo>
                <a:lnTo>
                  <a:pt x="966788" y="245547"/>
                </a:lnTo>
                <a:lnTo>
                  <a:pt x="961231" y="518597"/>
                </a:lnTo>
                <a:lnTo>
                  <a:pt x="886619" y="594796"/>
                </a:lnTo>
                <a:lnTo>
                  <a:pt x="746919" y="618609"/>
                </a:lnTo>
                <a:lnTo>
                  <a:pt x="515144" y="774183"/>
                </a:lnTo>
                <a:lnTo>
                  <a:pt x="322263" y="1069460"/>
                </a:lnTo>
                <a:lnTo>
                  <a:pt x="81758" y="978972"/>
                </a:lnTo>
                <a:cubicBezTo>
                  <a:pt x="46039" y="989820"/>
                  <a:pt x="35719" y="984792"/>
                  <a:pt x="0" y="995640"/>
                </a:cubicBez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フリーフォーム: 図形 71">
            <a:extLst>
              <a:ext uri="{FF2B5EF4-FFF2-40B4-BE49-F238E27FC236}">
                <a16:creationId xmlns:a16="http://schemas.microsoft.com/office/drawing/2014/main" id="{F530C677-10C1-E78E-B2BE-A7B2EB9A469E}"/>
              </a:ext>
            </a:extLst>
          </p:cNvPr>
          <p:cNvSpPr/>
          <p:nvPr/>
        </p:nvSpPr>
        <p:spPr>
          <a:xfrm>
            <a:off x="5330817" y="2568808"/>
            <a:ext cx="1655772" cy="1526380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  <a:gd name="csX0" fmla="*/ 0 w 258763"/>
              <a:gd name="csY0" fmla="*/ 0 h 682625"/>
              <a:gd name="csX1" fmla="*/ 258763 w 258763"/>
              <a:gd name="csY1" fmla="*/ 269082 h 682625"/>
              <a:gd name="csX2" fmla="*/ 114300 w 258763"/>
              <a:gd name="csY2" fmla="*/ 682625 h 682625"/>
              <a:gd name="csX0" fmla="*/ 147638 w 147638"/>
              <a:gd name="csY0" fmla="*/ 0 h 461169"/>
              <a:gd name="csX1" fmla="*/ 144463 w 147638"/>
              <a:gd name="csY1" fmla="*/ 47626 h 461169"/>
              <a:gd name="csX2" fmla="*/ 0 w 147638"/>
              <a:gd name="csY2" fmla="*/ 461169 h 46116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0 w 115888"/>
              <a:gd name="csY2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62716 w 115888"/>
              <a:gd name="csY2" fmla="*/ 306156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24616 w 115888"/>
              <a:gd name="csY2" fmla="*/ 328381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72241 w 115888"/>
              <a:gd name="csY2" fmla="*/ 169631 h 594519"/>
              <a:gd name="csX3" fmla="*/ 24616 w 115888"/>
              <a:gd name="csY3" fmla="*/ 328381 h 594519"/>
              <a:gd name="csX4" fmla="*/ 0 w 115888"/>
              <a:gd name="csY4" fmla="*/ 594519 h 594519"/>
              <a:gd name="csX0" fmla="*/ 266663 w 266663"/>
              <a:gd name="csY0" fmla="*/ 0 h 594519"/>
              <a:gd name="csX1" fmla="*/ 263488 w 266663"/>
              <a:gd name="csY1" fmla="*/ 47626 h 594519"/>
              <a:gd name="csX2" fmla="*/ 766 w 266663"/>
              <a:gd name="csY2" fmla="*/ 296631 h 594519"/>
              <a:gd name="csX3" fmla="*/ 175391 w 266663"/>
              <a:gd name="csY3" fmla="*/ 328381 h 594519"/>
              <a:gd name="csX4" fmla="*/ 150775 w 266663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7694"/>
              <a:gd name="csX1" fmla="*/ 262722 w 265897"/>
              <a:gd name="csY1" fmla="*/ 47626 h 597694"/>
              <a:gd name="csX2" fmla="*/ 0 w 265897"/>
              <a:gd name="csY2" fmla="*/ 296631 h 597694"/>
              <a:gd name="csX3" fmla="*/ 174625 w 265897"/>
              <a:gd name="csY3" fmla="*/ 315681 h 597694"/>
              <a:gd name="csX4" fmla="*/ 137309 w 265897"/>
              <a:gd name="csY4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36526 w 265897"/>
              <a:gd name="csY2" fmla="*/ 163280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38101 w 265897"/>
              <a:gd name="csY2" fmla="*/ 102955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77801 w 265897"/>
              <a:gd name="csY2" fmla="*/ 743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84151 w 265897"/>
              <a:gd name="csY2" fmla="*/ 1124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332572 w 332572"/>
              <a:gd name="csY0" fmla="*/ 0 h 992981"/>
              <a:gd name="csX1" fmla="*/ 262722 w 332572"/>
              <a:gd name="csY1" fmla="*/ 442913 h 992981"/>
              <a:gd name="csX2" fmla="*/ 184151 w 332572"/>
              <a:gd name="csY2" fmla="*/ 507767 h 992981"/>
              <a:gd name="csX3" fmla="*/ 38101 w 332572"/>
              <a:gd name="csY3" fmla="*/ 498242 h 992981"/>
              <a:gd name="csX4" fmla="*/ 0 w 332572"/>
              <a:gd name="csY4" fmla="*/ 691918 h 992981"/>
              <a:gd name="csX5" fmla="*/ 174625 w 332572"/>
              <a:gd name="csY5" fmla="*/ 710968 h 992981"/>
              <a:gd name="csX6" fmla="*/ 137309 w 332572"/>
              <a:gd name="csY6" fmla="*/ 992981 h 992981"/>
              <a:gd name="csX0" fmla="*/ 0 w 1587500"/>
              <a:gd name="csY0" fmla="*/ 0 h 1540668"/>
              <a:gd name="csX1" fmla="*/ 1587500 w 1587500"/>
              <a:gd name="csY1" fmla="*/ 990600 h 1540668"/>
              <a:gd name="csX2" fmla="*/ 1508929 w 1587500"/>
              <a:gd name="csY2" fmla="*/ 1055454 h 1540668"/>
              <a:gd name="csX3" fmla="*/ 1362879 w 1587500"/>
              <a:gd name="csY3" fmla="*/ 1045929 h 1540668"/>
              <a:gd name="csX4" fmla="*/ 1324778 w 1587500"/>
              <a:gd name="csY4" fmla="*/ 1239605 h 1540668"/>
              <a:gd name="csX5" fmla="*/ 1499403 w 1587500"/>
              <a:gd name="csY5" fmla="*/ 1258655 h 1540668"/>
              <a:gd name="csX6" fmla="*/ 1462087 w 1587500"/>
              <a:gd name="csY6" fmla="*/ 1540668 h 1540668"/>
              <a:gd name="csX0" fmla="*/ 0 w 1587500"/>
              <a:gd name="csY0" fmla="*/ 0 h 1540668"/>
              <a:gd name="csX1" fmla="*/ 872341 w 1587500"/>
              <a:gd name="csY1" fmla="*/ 545868 h 1540668"/>
              <a:gd name="csX2" fmla="*/ 1587500 w 1587500"/>
              <a:gd name="csY2" fmla="*/ 990600 h 1540668"/>
              <a:gd name="csX3" fmla="*/ 1508929 w 1587500"/>
              <a:gd name="csY3" fmla="*/ 1055454 h 1540668"/>
              <a:gd name="csX4" fmla="*/ 1362879 w 1587500"/>
              <a:gd name="csY4" fmla="*/ 1045929 h 1540668"/>
              <a:gd name="csX5" fmla="*/ 1324778 w 1587500"/>
              <a:gd name="csY5" fmla="*/ 1239605 h 1540668"/>
              <a:gd name="csX6" fmla="*/ 1499403 w 1587500"/>
              <a:gd name="csY6" fmla="*/ 1258655 h 1540668"/>
              <a:gd name="csX7" fmla="*/ 1462087 w 1587500"/>
              <a:gd name="csY7" fmla="*/ 1540668 h 1540668"/>
              <a:gd name="csX0" fmla="*/ 0 w 1672441"/>
              <a:gd name="csY0" fmla="*/ 0 h 1540668"/>
              <a:gd name="csX1" fmla="*/ 1672441 w 1672441"/>
              <a:gd name="csY1" fmla="*/ 545868 h 1540668"/>
              <a:gd name="csX2" fmla="*/ 1587500 w 1672441"/>
              <a:gd name="csY2" fmla="*/ 990600 h 1540668"/>
              <a:gd name="csX3" fmla="*/ 1508929 w 1672441"/>
              <a:gd name="csY3" fmla="*/ 1055454 h 1540668"/>
              <a:gd name="csX4" fmla="*/ 1362879 w 1672441"/>
              <a:gd name="csY4" fmla="*/ 1045929 h 1540668"/>
              <a:gd name="csX5" fmla="*/ 1324778 w 1672441"/>
              <a:gd name="csY5" fmla="*/ 1239605 h 1540668"/>
              <a:gd name="csX6" fmla="*/ 1499403 w 1672441"/>
              <a:gd name="csY6" fmla="*/ 1258655 h 1540668"/>
              <a:gd name="csX7" fmla="*/ 1462087 w 1672441"/>
              <a:gd name="csY7" fmla="*/ 1540668 h 1540668"/>
              <a:gd name="csX0" fmla="*/ 0 w 1672441"/>
              <a:gd name="csY0" fmla="*/ 0 h 1540668"/>
              <a:gd name="csX1" fmla="*/ 1558141 w 1672441"/>
              <a:gd name="csY1" fmla="*/ 512530 h 1540668"/>
              <a:gd name="csX2" fmla="*/ 1672441 w 1672441"/>
              <a:gd name="csY2" fmla="*/ 545868 h 1540668"/>
              <a:gd name="csX3" fmla="*/ 1587500 w 1672441"/>
              <a:gd name="csY3" fmla="*/ 990600 h 1540668"/>
              <a:gd name="csX4" fmla="*/ 1508929 w 1672441"/>
              <a:gd name="csY4" fmla="*/ 1055454 h 1540668"/>
              <a:gd name="csX5" fmla="*/ 1362879 w 1672441"/>
              <a:gd name="csY5" fmla="*/ 1045929 h 1540668"/>
              <a:gd name="csX6" fmla="*/ 1324778 w 1672441"/>
              <a:gd name="csY6" fmla="*/ 1239605 h 1540668"/>
              <a:gd name="csX7" fmla="*/ 1499403 w 1672441"/>
              <a:gd name="csY7" fmla="*/ 1258655 h 1540668"/>
              <a:gd name="csX8" fmla="*/ 1462087 w 1672441"/>
              <a:gd name="csY8" fmla="*/ 1540668 h 1540668"/>
              <a:gd name="csX0" fmla="*/ 0 w 1672441"/>
              <a:gd name="csY0" fmla="*/ 0 h 1540668"/>
              <a:gd name="csX1" fmla="*/ 1567666 w 1672441"/>
              <a:gd name="csY1" fmla="*/ 460142 h 1540668"/>
              <a:gd name="csX2" fmla="*/ 1672441 w 1672441"/>
              <a:gd name="csY2" fmla="*/ 545868 h 1540668"/>
              <a:gd name="csX3" fmla="*/ 1587500 w 1672441"/>
              <a:gd name="csY3" fmla="*/ 990600 h 1540668"/>
              <a:gd name="csX4" fmla="*/ 1508929 w 1672441"/>
              <a:gd name="csY4" fmla="*/ 1055454 h 1540668"/>
              <a:gd name="csX5" fmla="*/ 1362879 w 1672441"/>
              <a:gd name="csY5" fmla="*/ 1045929 h 1540668"/>
              <a:gd name="csX6" fmla="*/ 1324778 w 1672441"/>
              <a:gd name="csY6" fmla="*/ 1239605 h 1540668"/>
              <a:gd name="csX7" fmla="*/ 1499403 w 1672441"/>
              <a:gd name="csY7" fmla="*/ 1258655 h 1540668"/>
              <a:gd name="csX8" fmla="*/ 1462087 w 1672441"/>
              <a:gd name="csY8" fmla="*/ 1540668 h 1540668"/>
              <a:gd name="csX0" fmla="*/ 0 w 1672441"/>
              <a:gd name="csY0" fmla="*/ 0 h 1540668"/>
              <a:gd name="csX1" fmla="*/ 1143803 w 1672441"/>
              <a:gd name="csY1" fmla="*/ 341080 h 1540668"/>
              <a:gd name="csX2" fmla="*/ 1567666 w 1672441"/>
              <a:gd name="csY2" fmla="*/ 460142 h 1540668"/>
              <a:gd name="csX3" fmla="*/ 1672441 w 1672441"/>
              <a:gd name="csY3" fmla="*/ 545868 h 1540668"/>
              <a:gd name="csX4" fmla="*/ 1587500 w 1672441"/>
              <a:gd name="csY4" fmla="*/ 990600 h 1540668"/>
              <a:gd name="csX5" fmla="*/ 1508929 w 1672441"/>
              <a:gd name="csY5" fmla="*/ 1055454 h 1540668"/>
              <a:gd name="csX6" fmla="*/ 1362879 w 1672441"/>
              <a:gd name="csY6" fmla="*/ 1045929 h 1540668"/>
              <a:gd name="csX7" fmla="*/ 1324778 w 1672441"/>
              <a:gd name="csY7" fmla="*/ 1239605 h 1540668"/>
              <a:gd name="csX8" fmla="*/ 1499403 w 1672441"/>
              <a:gd name="csY8" fmla="*/ 1258655 h 1540668"/>
              <a:gd name="csX9" fmla="*/ 1462087 w 1672441"/>
              <a:gd name="csY9" fmla="*/ 1540668 h 1540668"/>
              <a:gd name="csX0" fmla="*/ 0 w 1672441"/>
              <a:gd name="csY0" fmla="*/ 0 h 1540668"/>
              <a:gd name="csX1" fmla="*/ 1250959 w 1672441"/>
              <a:gd name="csY1" fmla="*/ 417280 h 1540668"/>
              <a:gd name="csX2" fmla="*/ 1567666 w 1672441"/>
              <a:gd name="csY2" fmla="*/ 460142 h 1540668"/>
              <a:gd name="csX3" fmla="*/ 1672441 w 1672441"/>
              <a:gd name="csY3" fmla="*/ 545868 h 1540668"/>
              <a:gd name="csX4" fmla="*/ 1587500 w 1672441"/>
              <a:gd name="csY4" fmla="*/ 990600 h 1540668"/>
              <a:gd name="csX5" fmla="*/ 1508929 w 1672441"/>
              <a:gd name="csY5" fmla="*/ 1055454 h 1540668"/>
              <a:gd name="csX6" fmla="*/ 1362879 w 1672441"/>
              <a:gd name="csY6" fmla="*/ 1045929 h 1540668"/>
              <a:gd name="csX7" fmla="*/ 1324778 w 1672441"/>
              <a:gd name="csY7" fmla="*/ 1239605 h 1540668"/>
              <a:gd name="csX8" fmla="*/ 1499403 w 1672441"/>
              <a:gd name="csY8" fmla="*/ 1258655 h 1540668"/>
              <a:gd name="csX9" fmla="*/ 1462087 w 1672441"/>
              <a:gd name="csY9" fmla="*/ 1540668 h 1540668"/>
              <a:gd name="csX0" fmla="*/ 0 w 1672441"/>
              <a:gd name="csY0" fmla="*/ 0 h 1540668"/>
              <a:gd name="csX1" fmla="*/ 996166 w 1672441"/>
              <a:gd name="csY1" fmla="*/ 336318 h 1540668"/>
              <a:gd name="csX2" fmla="*/ 1250959 w 1672441"/>
              <a:gd name="csY2" fmla="*/ 417280 h 1540668"/>
              <a:gd name="csX3" fmla="*/ 1567666 w 1672441"/>
              <a:gd name="csY3" fmla="*/ 460142 h 1540668"/>
              <a:gd name="csX4" fmla="*/ 1672441 w 1672441"/>
              <a:gd name="csY4" fmla="*/ 545868 h 1540668"/>
              <a:gd name="csX5" fmla="*/ 1587500 w 1672441"/>
              <a:gd name="csY5" fmla="*/ 990600 h 1540668"/>
              <a:gd name="csX6" fmla="*/ 1508929 w 1672441"/>
              <a:gd name="csY6" fmla="*/ 1055454 h 1540668"/>
              <a:gd name="csX7" fmla="*/ 1362879 w 1672441"/>
              <a:gd name="csY7" fmla="*/ 1045929 h 1540668"/>
              <a:gd name="csX8" fmla="*/ 1324778 w 1672441"/>
              <a:gd name="csY8" fmla="*/ 1239605 h 1540668"/>
              <a:gd name="csX9" fmla="*/ 1499403 w 1672441"/>
              <a:gd name="csY9" fmla="*/ 1258655 h 1540668"/>
              <a:gd name="csX10" fmla="*/ 1462087 w 1672441"/>
              <a:gd name="csY10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250959 w 1672441"/>
              <a:gd name="csY2" fmla="*/ 417280 h 1540668"/>
              <a:gd name="csX3" fmla="*/ 1567666 w 1672441"/>
              <a:gd name="csY3" fmla="*/ 460142 h 1540668"/>
              <a:gd name="csX4" fmla="*/ 1672441 w 1672441"/>
              <a:gd name="csY4" fmla="*/ 545868 h 1540668"/>
              <a:gd name="csX5" fmla="*/ 1587500 w 1672441"/>
              <a:gd name="csY5" fmla="*/ 990600 h 1540668"/>
              <a:gd name="csX6" fmla="*/ 1508929 w 1672441"/>
              <a:gd name="csY6" fmla="*/ 1055454 h 1540668"/>
              <a:gd name="csX7" fmla="*/ 1362879 w 1672441"/>
              <a:gd name="csY7" fmla="*/ 1045929 h 1540668"/>
              <a:gd name="csX8" fmla="*/ 1324778 w 1672441"/>
              <a:gd name="csY8" fmla="*/ 1239605 h 1540668"/>
              <a:gd name="csX9" fmla="*/ 1499403 w 1672441"/>
              <a:gd name="csY9" fmla="*/ 1258655 h 1540668"/>
              <a:gd name="csX10" fmla="*/ 1462087 w 1672441"/>
              <a:gd name="csY10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131897 w 1672441"/>
              <a:gd name="csY2" fmla="*/ 281549 h 1540668"/>
              <a:gd name="csX3" fmla="*/ 1250959 w 1672441"/>
              <a:gd name="csY3" fmla="*/ 417280 h 1540668"/>
              <a:gd name="csX4" fmla="*/ 1567666 w 1672441"/>
              <a:gd name="csY4" fmla="*/ 460142 h 1540668"/>
              <a:gd name="csX5" fmla="*/ 1672441 w 1672441"/>
              <a:gd name="csY5" fmla="*/ 545868 h 1540668"/>
              <a:gd name="csX6" fmla="*/ 1587500 w 1672441"/>
              <a:gd name="csY6" fmla="*/ 990600 h 1540668"/>
              <a:gd name="csX7" fmla="*/ 1508929 w 1672441"/>
              <a:gd name="csY7" fmla="*/ 1055454 h 1540668"/>
              <a:gd name="csX8" fmla="*/ 1362879 w 1672441"/>
              <a:gd name="csY8" fmla="*/ 1045929 h 1540668"/>
              <a:gd name="csX9" fmla="*/ 1324778 w 1672441"/>
              <a:gd name="csY9" fmla="*/ 1239605 h 1540668"/>
              <a:gd name="csX10" fmla="*/ 1499403 w 1672441"/>
              <a:gd name="csY10" fmla="*/ 1258655 h 1540668"/>
              <a:gd name="csX11" fmla="*/ 1462087 w 1672441"/>
              <a:gd name="csY11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010453 w 1672441"/>
              <a:gd name="csY2" fmla="*/ 338699 h 1540668"/>
              <a:gd name="csX3" fmla="*/ 1250959 w 1672441"/>
              <a:gd name="csY3" fmla="*/ 417280 h 1540668"/>
              <a:gd name="csX4" fmla="*/ 1567666 w 1672441"/>
              <a:gd name="csY4" fmla="*/ 460142 h 1540668"/>
              <a:gd name="csX5" fmla="*/ 1672441 w 1672441"/>
              <a:gd name="csY5" fmla="*/ 545868 h 1540668"/>
              <a:gd name="csX6" fmla="*/ 1587500 w 1672441"/>
              <a:gd name="csY6" fmla="*/ 990600 h 1540668"/>
              <a:gd name="csX7" fmla="*/ 1508929 w 1672441"/>
              <a:gd name="csY7" fmla="*/ 1055454 h 1540668"/>
              <a:gd name="csX8" fmla="*/ 1362879 w 1672441"/>
              <a:gd name="csY8" fmla="*/ 1045929 h 1540668"/>
              <a:gd name="csX9" fmla="*/ 1324778 w 1672441"/>
              <a:gd name="csY9" fmla="*/ 1239605 h 1540668"/>
              <a:gd name="csX10" fmla="*/ 1499403 w 1672441"/>
              <a:gd name="csY10" fmla="*/ 1258655 h 1540668"/>
              <a:gd name="csX11" fmla="*/ 1462087 w 1672441"/>
              <a:gd name="csY11" fmla="*/ 1540668 h 1540668"/>
              <a:gd name="csX0" fmla="*/ 0 w 1655772"/>
              <a:gd name="csY0" fmla="*/ 0 h 1526380"/>
              <a:gd name="csX1" fmla="*/ 1019978 w 1655772"/>
              <a:gd name="csY1" fmla="*/ 169630 h 1526380"/>
              <a:gd name="csX2" fmla="*/ 993784 w 1655772"/>
              <a:gd name="csY2" fmla="*/ 324411 h 1526380"/>
              <a:gd name="csX3" fmla="*/ 1234290 w 1655772"/>
              <a:gd name="csY3" fmla="*/ 402992 h 1526380"/>
              <a:gd name="csX4" fmla="*/ 1550997 w 1655772"/>
              <a:gd name="csY4" fmla="*/ 445854 h 1526380"/>
              <a:gd name="csX5" fmla="*/ 1655772 w 1655772"/>
              <a:gd name="csY5" fmla="*/ 531580 h 1526380"/>
              <a:gd name="csX6" fmla="*/ 1570831 w 1655772"/>
              <a:gd name="csY6" fmla="*/ 976312 h 1526380"/>
              <a:gd name="csX7" fmla="*/ 1492260 w 1655772"/>
              <a:gd name="csY7" fmla="*/ 1041166 h 1526380"/>
              <a:gd name="csX8" fmla="*/ 1346210 w 1655772"/>
              <a:gd name="csY8" fmla="*/ 1031641 h 1526380"/>
              <a:gd name="csX9" fmla="*/ 1308109 w 1655772"/>
              <a:gd name="csY9" fmla="*/ 1225317 h 1526380"/>
              <a:gd name="csX10" fmla="*/ 1482734 w 1655772"/>
              <a:gd name="csY10" fmla="*/ 1244367 h 1526380"/>
              <a:gd name="csX11" fmla="*/ 1445418 w 1655772"/>
              <a:gd name="csY11" fmla="*/ 1526380 h 15263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1655772" h="1526380">
                <a:moveTo>
                  <a:pt x="0" y="0"/>
                </a:moveTo>
                <a:lnTo>
                  <a:pt x="1019978" y="169630"/>
                </a:lnTo>
                <a:lnTo>
                  <a:pt x="993784" y="324411"/>
                </a:lnTo>
                <a:lnTo>
                  <a:pt x="1234290" y="402992"/>
                </a:lnTo>
                <a:lnTo>
                  <a:pt x="1550997" y="445854"/>
                </a:lnTo>
                <a:lnTo>
                  <a:pt x="1655772" y="531580"/>
                </a:lnTo>
                <a:lnTo>
                  <a:pt x="1570831" y="976312"/>
                </a:lnTo>
                <a:lnTo>
                  <a:pt x="1492260" y="1041166"/>
                </a:lnTo>
                <a:lnTo>
                  <a:pt x="1346210" y="1031641"/>
                </a:lnTo>
                <a:lnTo>
                  <a:pt x="1308109" y="1225317"/>
                </a:lnTo>
                <a:lnTo>
                  <a:pt x="1482734" y="1244367"/>
                </a:lnTo>
                <a:lnTo>
                  <a:pt x="1445418" y="1526380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1" name="フリーフォーム: 図形 100">
            <a:extLst>
              <a:ext uri="{FF2B5EF4-FFF2-40B4-BE49-F238E27FC236}">
                <a16:creationId xmlns:a16="http://schemas.microsoft.com/office/drawing/2014/main" id="{FFA213BD-3A5D-14F6-6D1D-1D5EBEE00019}"/>
              </a:ext>
            </a:extLst>
          </p:cNvPr>
          <p:cNvSpPr/>
          <p:nvPr/>
        </p:nvSpPr>
        <p:spPr>
          <a:xfrm>
            <a:off x="1804986" y="2176463"/>
            <a:ext cx="3477420" cy="739774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0 w 3477420"/>
              <a:gd name="csY10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400177 w 3477420"/>
              <a:gd name="csY10" fmla="*/ 416718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385889 w 3477420"/>
              <a:gd name="csY11" fmla="*/ 421481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831058 w 3477420"/>
              <a:gd name="csY12" fmla="*/ 581025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976314 w 3477420"/>
              <a:gd name="csY12" fmla="*/ 709613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288258 w 3477420"/>
              <a:gd name="csY12" fmla="*/ 557212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71577 w 3477420"/>
              <a:gd name="csY12" fmla="*/ 681037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69195 w 3477420"/>
              <a:gd name="csY12" fmla="*/ 669131 h 739774"/>
              <a:gd name="csX13" fmla="*/ 976314 w 3477420"/>
              <a:gd name="csY13" fmla="*/ 709613 h 739774"/>
              <a:gd name="csX14" fmla="*/ 0 w 3477420"/>
              <a:gd name="csY14" fmla="*/ 739774 h 7397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3477420" h="739774">
                <a:moveTo>
                  <a:pt x="3477420" y="382587"/>
                </a:moveTo>
                <a:lnTo>
                  <a:pt x="3008313" y="298450"/>
                </a:lnTo>
                <a:lnTo>
                  <a:pt x="2521744" y="26194"/>
                </a:lnTo>
                <a:lnTo>
                  <a:pt x="2393157" y="0"/>
                </a:lnTo>
                <a:lnTo>
                  <a:pt x="2190750" y="47625"/>
                </a:lnTo>
                <a:lnTo>
                  <a:pt x="2144713" y="12699"/>
                </a:lnTo>
                <a:lnTo>
                  <a:pt x="2090738" y="39687"/>
                </a:lnTo>
                <a:lnTo>
                  <a:pt x="2081213" y="96836"/>
                </a:lnTo>
                <a:lnTo>
                  <a:pt x="1669257" y="433388"/>
                </a:lnTo>
                <a:lnTo>
                  <a:pt x="1619252" y="361950"/>
                </a:lnTo>
                <a:lnTo>
                  <a:pt x="1509715" y="385763"/>
                </a:lnTo>
                <a:lnTo>
                  <a:pt x="1516858" y="452438"/>
                </a:lnTo>
                <a:lnTo>
                  <a:pt x="1169195" y="669131"/>
                </a:lnTo>
                <a:lnTo>
                  <a:pt x="976314" y="709613"/>
                </a:lnTo>
                <a:lnTo>
                  <a:pt x="0" y="739774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218FBBD9-E1F3-811A-3F6D-87B610E27AA6}"/>
              </a:ext>
            </a:extLst>
          </p:cNvPr>
          <p:cNvGrpSpPr/>
          <p:nvPr/>
        </p:nvGrpSpPr>
        <p:grpSpPr>
          <a:xfrm>
            <a:off x="6281762" y="2751429"/>
            <a:ext cx="120097" cy="120097"/>
            <a:chOff x="5657850" y="2714625"/>
            <a:chExt cx="438150" cy="438150"/>
          </a:xfrm>
        </p:grpSpPr>
        <p:sp>
          <p:nvSpPr>
            <p:cNvPr id="63" name="楕円 62">
              <a:extLst>
                <a:ext uri="{FF2B5EF4-FFF2-40B4-BE49-F238E27FC236}">
                  <a16:creationId xmlns:a16="http://schemas.microsoft.com/office/drawing/2014/main" id="{FBEB2785-BEFE-BE9A-041E-EC2D168DBB33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3DD32358-5398-B474-1A6A-9CC921F35090}"/>
                </a:ext>
              </a:extLst>
            </p:cNvPr>
            <p:cNvCxnSpPr>
              <a:stCxn id="63" idx="1"/>
              <a:endCxn id="6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40CAD534-2C5C-AA12-1E2F-D44EA3AC9BA2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7121090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593E22-6200-1FB5-FB1C-EEEE9E73E6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フリーフォーム: 図形 13">
            <a:extLst>
              <a:ext uri="{FF2B5EF4-FFF2-40B4-BE49-F238E27FC236}">
                <a16:creationId xmlns:a16="http://schemas.microsoft.com/office/drawing/2014/main" id="{47421717-E5ED-E11F-1874-4D9B3800AEE3}"/>
              </a:ext>
            </a:extLst>
          </p:cNvPr>
          <p:cNvSpPr/>
          <p:nvPr/>
        </p:nvSpPr>
        <p:spPr>
          <a:xfrm>
            <a:off x="6142205" y="2931334"/>
            <a:ext cx="1001546" cy="583405"/>
          </a:xfrm>
          <a:custGeom>
            <a:avLst/>
            <a:gdLst>
              <a:gd name="csX0" fmla="*/ 26194 w 1019175"/>
              <a:gd name="csY0" fmla="*/ 171450 h 597693"/>
              <a:gd name="csX1" fmla="*/ 73819 w 1019175"/>
              <a:gd name="csY1" fmla="*/ 180975 h 597693"/>
              <a:gd name="csX2" fmla="*/ 135731 w 1019175"/>
              <a:gd name="csY2" fmla="*/ 111918 h 597693"/>
              <a:gd name="csX3" fmla="*/ 157162 w 1019175"/>
              <a:gd name="csY3" fmla="*/ 0 h 597693"/>
              <a:gd name="csX4" fmla="*/ 735806 w 1019175"/>
              <a:gd name="csY4" fmla="*/ 95250 h 597693"/>
              <a:gd name="csX5" fmla="*/ 819150 w 1019175"/>
              <a:gd name="csY5" fmla="*/ 178593 h 597693"/>
              <a:gd name="csX6" fmla="*/ 885825 w 1019175"/>
              <a:gd name="csY6" fmla="*/ 214312 h 597693"/>
              <a:gd name="csX7" fmla="*/ 916781 w 1019175"/>
              <a:gd name="csY7" fmla="*/ 285750 h 597693"/>
              <a:gd name="csX8" fmla="*/ 931069 w 1019175"/>
              <a:gd name="csY8" fmla="*/ 338137 h 597693"/>
              <a:gd name="csX9" fmla="*/ 1019175 w 1019175"/>
              <a:gd name="csY9" fmla="*/ 354806 h 597693"/>
              <a:gd name="csX10" fmla="*/ 988219 w 1019175"/>
              <a:gd name="csY10" fmla="*/ 597693 h 597693"/>
              <a:gd name="csX11" fmla="*/ 388144 w 1019175"/>
              <a:gd name="csY11" fmla="*/ 500062 h 597693"/>
              <a:gd name="csX12" fmla="*/ 264319 w 1019175"/>
              <a:gd name="csY12" fmla="*/ 438150 h 597693"/>
              <a:gd name="csX13" fmla="*/ 257175 w 1019175"/>
              <a:gd name="csY13" fmla="*/ 485775 h 597693"/>
              <a:gd name="csX14" fmla="*/ 161925 w 1019175"/>
              <a:gd name="csY14" fmla="*/ 440531 h 597693"/>
              <a:gd name="csX15" fmla="*/ 73819 w 1019175"/>
              <a:gd name="csY15" fmla="*/ 381000 h 597693"/>
              <a:gd name="csX16" fmla="*/ 0 w 1019175"/>
              <a:gd name="csY16" fmla="*/ 350043 h 597693"/>
              <a:gd name="csX17" fmla="*/ 26194 w 1019175"/>
              <a:gd name="csY17" fmla="*/ 171450 h 597693"/>
              <a:gd name="csX0" fmla="*/ 26194 w 1019175"/>
              <a:gd name="csY0" fmla="*/ 171450 h 564355"/>
              <a:gd name="csX1" fmla="*/ 73819 w 1019175"/>
              <a:gd name="csY1" fmla="*/ 180975 h 564355"/>
              <a:gd name="csX2" fmla="*/ 135731 w 1019175"/>
              <a:gd name="csY2" fmla="*/ 111918 h 564355"/>
              <a:gd name="csX3" fmla="*/ 157162 w 1019175"/>
              <a:gd name="csY3" fmla="*/ 0 h 564355"/>
              <a:gd name="csX4" fmla="*/ 735806 w 1019175"/>
              <a:gd name="csY4" fmla="*/ 95250 h 564355"/>
              <a:gd name="csX5" fmla="*/ 819150 w 1019175"/>
              <a:gd name="csY5" fmla="*/ 178593 h 564355"/>
              <a:gd name="csX6" fmla="*/ 885825 w 1019175"/>
              <a:gd name="csY6" fmla="*/ 214312 h 564355"/>
              <a:gd name="csX7" fmla="*/ 916781 w 1019175"/>
              <a:gd name="csY7" fmla="*/ 285750 h 564355"/>
              <a:gd name="csX8" fmla="*/ 931069 w 1019175"/>
              <a:gd name="csY8" fmla="*/ 338137 h 564355"/>
              <a:gd name="csX9" fmla="*/ 1019175 w 1019175"/>
              <a:gd name="csY9" fmla="*/ 354806 h 564355"/>
              <a:gd name="csX10" fmla="*/ 771525 w 1019175"/>
              <a:gd name="csY10" fmla="*/ 564355 h 564355"/>
              <a:gd name="csX11" fmla="*/ 388144 w 1019175"/>
              <a:gd name="csY11" fmla="*/ 500062 h 564355"/>
              <a:gd name="csX12" fmla="*/ 264319 w 1019175"/>
              <a:gd name="csY12" fmla="*/ 438150 h 564355"/>
              <a:gd name="csX13" fmla="*/ 257175 w 1019175"/>
              <a:gd name="csY13" fmla="*/ 485775 h 564355"/>
              <a:gd name="csX14" fmla="*/ 161925 w 1019175"/>
              <a:gd name="csY14" fmla="*/ 440531 h 564355"/>
              <a:gd name="csX15" fmla="*/ 73819 w 1019175"/>
              <a:gd name="csY15" fmla="*/ 381000 h 564355"/>
              <a:gd name="csX16" fmla="*/ 0 w 1019175"/>
              <a:gd name="csY16" fmla="*/ 350043 h 564355"/>
              <a:gd name="csX17" fmla="*/ 26194 w 1019175"/>
              <a:gd name="csY17" fmla="*/ 171450 h 564355"/>
              <a:gd name="csX0" fmla="*/ 26194 w 931069"/>
              <a:gd name="csY0" fmla="*/ 171450 h 564355"/>
              <a:gd name="csX1" fmla="*/ 73819 w 931069"/>
              <a:gd name="csY1" fmla="*/ 180975 h 564355"/>
              <a:gd name="csX2" fmla="*/ 135731 w 931069"/>
              <a:gd name="csY2" fmla="*/ 111918 h 564355"/>
              <a:gd name="csX3" fmla="*/ 157162 w 931069"/>
              <a:gd name="csY3" fmla="*/ 0 h 564355"/>
              <a:gd name="csX4" fmla="*/ 735806 w 931069"/>
              <a:gd name="csY4" fmla="*/ 95250 h 564355"/>
              <a:gd name="csX5" fmla="*/ 819150 w 931069"/>
              <a:gd name="csY5" fmla="*/ 178593 h 564355"/>
              <a:gd name="csX6" fmla="*/ 885825 w 931069"/>
              <a:gd name="csY6" fmla="*/ 214312 h 564355"/>
              <a:gd name="csX7" fmla="*/ 916781 w 931069"/>
              <a:gd name="csY7" fmla="*/ 285750 h 564355"/>
              <a:gd name="csX8" fmla="*/ 931069 w 931069"/>
              <a:gd name="csY8" fmla="*/ 338137 h 564355"/>
              <a:gd name="csX9" fmla="*/ 771525 w 931069"/>
              <a:gd name="csY9" fmla="*/ 564355 h 564355"/>
              <a:gd name="csX10" fmla="*/ 388144 w 931069"/>
              <a:gd name="csY10" fmla="*/ 500062 h 564355"/>
              <a:gd name="csX11" fmla="*/ 264319 w 931069"/>
              <a:gd name="csY11" fmla="*/ 438150 h 564355"/>
              <a:gd name="csX12" fmla="*/ 257175 w 931069"/>
              <a:gd name="csY12" fmla="*/ 485775 h 564355"/>
              <a:gd name="csX13" fmla="*/ 161925 w 931069"/>
              <a:gd name="csY13" fmla="*/ 440531 h 564355"/>
              <a:gd name="csX14" fmla="*/ 73819 w 931069"/>
              <a:gd name="csY14" fmla="*/ 381000 h 564355"/>
              <a:gd name="csX15" fmla="*/ 0 w 931069"/>
              <a:gd name="csY15" fmla="*/ 350043 h 564355"/>
              <a:gd name="csX16" fmla="*/ 26194 w 931069"/>
              <a:gd name="csY16" fmla="*/ 171450 h 564355"/>
              <a:gd name="csX0" fmla="*/ 26194 w 916781"/>
              <a:gd name="csY0" fmla="*/ 171450 h 564355"/>
              <a:gd name="csX1" fmla="*/ 73819 w 916781"/>
              <a:gd name="csY1" fmla="*/ 180975 h 564355"/>
              <a:gd name="csX2" fmla="*/ 135731 w 916781"/>
              <a:gd name="csY2" fmla="*/ 111918 h 564355"/>
              <a:gd name="csX3" fmla="*/ 157162 w 916781"/>
              <a:gd name="csY3" fmla="*/ 0 h 564355"/>
              <a:gd name="csX4" fmla="*/ 735806 w 916781"/>
              <a:gd name="csY4" fmla="*/ 95250 h 564355"/>
              <a:gd name="csX5" fmla="*/ 819150 w 916781"/>
              <a:gd name="csY5" fmla="*/ 178593 h 564355"/>
              <a:gd name="csX6" fmla="*/ 885825 w 916781"/>
              <a:gd name="csY6" fmla="*/ 214312 h 564355"/>
              <a:gd name="csX7" fmla="*/ 916781 w 916781"/>
              <a:gd name="csY7" fmla="*/ 285750 h 564355"/>
              <a:gd name="csX8" fmla="*/ 771525 w 916781"/>
              <a:gd name="csY8" fmla="*/ 564355 h 564355"/>
              <a:gd name="csX9" fmla="*/ 388144 w 916781"/>
              <a:gd name="csY9" fmla="*/ 500062 h 564355"/>
              <a:gd name="csX10" fmla="*/ 264319 w 916781"/>
              <a:gd name="csY10" fmla="*/ 438150 h 564355"/>
              <a:gd name="csX11" fmla="*/ 257175 w 916781"/>
              <a:gd name="csY11" fmla="*/ 485775 h 564355"/>
              <a:gd name="csX12" fmla="*/ 161925 w 916781"/>
              <a:gd name="csY12" fmla="*/ 440531 h 564355"/>
              <a:gd name="csX13" fmla="*/ 73819 w 916781"/>
              <a:gd name="csY13" fmla="*/ 381000 h 564355"/>
              <a:gd name="csX14" fmla="*/ 0 w 916781"/>
              <a:gd name="csY14" fmla="*/ 350043 h 564355"/>
              <a:gd name="csX15" fmla="*/ 26194 w 916781"/>
              <a:gd name="csY15" fmla="*/ 171450 h 564355"/>
              <a:gd name="csX0" fmla="*/ 26194 w 885825"/>
              <a:gd name="csY0" fmla="*/ 171450 h 564355"/>
              <a:gd name="csX1" fmla="*/ 73819 w 885825"/>
              <a:gd name="csY1" fmla="*/ 180975 h 564355"/>
              <a:gd name="csX2" fmla="*/ 135731 w 885825"/>
              <a:gd name="csY2" fmla="*/ 111918 h 564355"/>
              <a:gd name="csX3" fmla="*/ 157162 w 885825"/>
              <a:gd name="csY3" fmla="*/ 0 h 564355"/>
              <a:gd name="csX4" fmla="*/ 735806 w 885825"/>
              <a:gd name="csY4" fmla="*/ 95250 h 564355"/>
              <a:gd name="csX5" fmla="*/ 819150 w 885825"/>
              <a:gd name="csY5" fmla="*/ 178593 h 564355"/>
              <a:gd name="csX6" fmla="*/ 885825 w 885825"/>
              <a:gd name="csY6" fmla="*/ 214312 h 564355"/>
              <a:gd name="csX7" fmla="*/ 771525 w 885825"/>
              <a:gd name="csY7" fmla="*/ 564355 h 564355"/>
              <a:gd name="csX8" fmla="*/ 388144 w 885825"/>
              <a:gd name="csY8" fmla="*/ 500062 h 564355"/>
              <a:gd name="csX9" fmla="*/ 264319 w 885825"/>
              <a:gd name="csY9" fmla="*/ 438150 h 564355"/>
              <a:gd name="csX10" fmla="*/ 257175 w 885825"/>
              <a:gd name="csY10" fmla="*/ 485775 h 564355"/>
              <a:gd name="csX11" fmla="*/ 161925 w 885825"/>
              <a:gd name="csY11" fmla="*/ 440531 h 564355"/>
              <a:gd name="csX12" fmla="*/ 73819 w 885825"/>
              <a:gd name="csY12" fmla="*/ 381000 h 564355"/>
              <a:gd name="csX13" fmla="*/ 0 w 885825"/>
              <a:gd name="csY13" fmla="*/ 350043 h 564355"/>
              <a:gd name="csX14" fmla="*/ 26194 w 885825"/>
              <a:gd name="csY14" fmla="*/ 171450 h 564355"/>
              <a:gd name="csX0" fmla="*/ 26194 w 819150"/>
              <a:gd name="csY0" fmla="*/ 171450 h 564355"/>
              <a:gd name="csX1" fmla="*/ 73819 w 819150"/>
              <a:gd name="csY1" fmla="*/ 180975 h 564355"/>
              <a:gd name="csX2" fmla="*/ 135731 w 819150"/>
              <a:gd name="csY2" fmla="*/ 111918 h 564355"/>
              <a:gd name="csX3" fmla="*/ 157162 w 819150"/>
              <a:gd name="csY3" fmla="*/ 0 h 564355"/>
              <a:gd name="csX4" fmla="*/ 735806 w 819150"/>
              <a:gd name="csY4" fmla="*/ 95250 h 564355"/>
              <a:gd name="csX5" fmla="*/ 819150 w 819150"/>
              <a:gd name="csY5" fmla="*/ 178593 h 564355"/>
              <a:gd name="csX6" fmla="*/ 771525 w 819150"/>
              <a:gd name="csY6" fmla="*/ 564355 h 564355"/>
              <a:gd name="csX7" fmla="*/ 388144 w 819150"/>
              <a:gd name="csY7" fmla="*/ 500062 h 564355"/>
              <a:gd name="csX8" fmla="*/ 264319 w 819150"/>
              <a:gd name="csY8" fmla="*/ 438150 h 564355"/>
              <a:gd name="csX9" fmla="*/ 257175 w 819150"/>
              <a:gd name="csY9" fmla="*/ 485775 h 564355"/>
              <a:gd name="csX10" fmla="*/ 161925 w 819150"/>
              <a:gd name="csY10" fmla="*/ 440531 h 564355"/>
              <a:gd name="csX11" fmla="*/ 73819 w 819150"/>
              <a:gd name="csY11" fmla="*/ 381000 h 564355"/>
              <a:gd name="csX12" fmla="*/ 0 w 819150"/>
              <a:gd name="csY12" fmla="*/ 350043 h 564355"/>
              <a:gd name="csX13" fmla="*/ 26194 w 819150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771525 w 828675"/>
              <a:gd name="csY6" fmla="*/ 564355 h 564355"/>
              <a:gd name="csX7" fmla="*/ 388144 w 828675"/>
              <a:gd name="csY7" fmla="*/ 500062 h 564355"/>
              <a:gd name="csX8" fmla="*/ 264319 w 828675"/>
              <a:gd name="csY8" fmla="*/ 438150 h 564355"/>
              <a:gd name="csX9" fmla="*/ 257175 w 828675"/>
              <a:gd name="csY9" fmla="*/ 485775 h 564355"/>
              <a:gd name="csX10" fmla="*/ 161925 w 828675"/>
              <a:gd name="csY10" fmla="*/ 440531 h 564355"/>
              <a:gd name="csX11" fmla="*/ 73819 w 828675"/>
              <a:gd name="csY11" fmla="*/ 381000 h 564355"/>
              <a:gd name="csX12" fmla="*/ 0 w 828675"/>
              <a:gd name="csY12" fmla="*/ 350043 h 564355"/>
              <a:gd name="csX13" fmla="*/ 26194 w 828675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811046 w 828675"/>
              <a:gd name="csY6" fmla="*/ 252397 h 564355"/>
              <a:gd name="csX7" fmla="*/ 771525 w 828675"/>
              <a:gd name="csY7" fmla="*/ 564355 h 564355"/>
              <a:gd name="csX8" fmla="*/ 388144 w 828675"/>
              <a:gd name="csY8" fmla="*/ 500062 h 564355"/>
              <a:gd name="csX9" fmla="*/ 264319 w 828675"/>
              <a:gd name="csY9" fmla="*/ 438150 h 564355"/>
              <a:gd name="csX10" fmla="*/ 257175 w 828675"/>
              <a:gd name="csY10" fmla="*/ 485775 h 564355"/>
              <a:gd name="csX11" fmla="*/ 161925 w 828675"/>
              <a:gd name="csY11" fmla="*/ 440531 h 564355"/>
              <a:gd name="csX12" fmla="*/ 73819 w 828675"/>
              <a:gd name="csY12" fmla="*/ 381000 h 564355"/>
              <a:gd name="csX13" fmla="*/ 0 w 828675"/>
              <a:gd name="csY13" fmla="*/ 350043 h 564355"/>
              <a:gd name="csX14" fmla="*/ 26194 w 82867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771525 w 903915"/>
              <a:gd name="csY7" fmla="*/ 564355 h 564355"/>
              <a:gd name="csX8" fmla="*/ 388144 w 903915"/>
              <a:gd name="csY8" fmla="*/ 500062 h 564355"/>
              <a:gd name="csX9" fmla="*/ 264319 w 903915"/>
              <a:gd name="csY9" fmla="*/ 438150 h 564355"/>
              <a:gd name="csX10" fmla="*/ 257175 w 903915"/>
              <a:gd name="csY10" fmla="*/ 485775 h 564355"/>
              <a:gd name="csX11" fmla="*/ 161925 w 903915"/>
              <a:gd name="csY11" fmla="*/ 440531 h 564355"/>
              <a:gd name="csX12" fmla="*/ 73819 w 903915"/>
              <a:gd name="csY12" fmla="*/ 381000 h 564355"/>
              <a:gd name="csX13" fmla="*/ 0 w 903915"/>
              <a:gd name="csY13" fmla="*/ 350043 h 564355"/>
              <a:gd name="csX14" fmla="*/ 26194 w 90391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880102 w 903915"/>
              <a:gd name="csY7" fmla="*/ 273829 h 564355"/>
              <a:gd name="csX8" fmla="*/ 771525 w 903915"/>
              <a:gd name="csY8" fmla="*/ 564355 h 564355"/>
              <a:gd name="csX9" fmla="*/ 388144 w 903915"/>
              <a:gd name="csY9" fmla="*/ 500062 h 564355"/>
              <a:gd name="csX10" fmla="*/ 264319 w 903915"/>
              <a:gd name="csY10" fmla="*/ 438150 h 564355"/>
              <a:gd name="csX11" fmla="*/ 257175 w 903915"/>
              <a:gd name="csY11" fmla="*/ 485775 h 564355"/>
              <a:gd name="csX12" fmla="*/ 161925 w 903915"/>
              <a:gd name="csY12" fmla="*/ 440531 h 564355"/>
              <a:gd name="csX13" fmla="*/ 73819 w 903915"/>
              <a:gd name="csY13" fmla="*/ 381000 h 564355"/>
              <a:gd name="csX14" fmla="*/ 0 w 903915"/>
              <a:gd name="csY14" fmla="*/ 350043 h 564355"/>
              <a:gd name="csX15" fmla="*/ 26194 w 903915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771525 w 927727"/>
              <a:gd name="csY8" fmla="*/ 564355 h 564355"/>
              <a:gd name="csX9" fmla="*/ 388144 w 927727"/>
              <a:gd name="csY9" fmla="*/ 500062 h 564355"/>
              <a:gd name="csX10" fmla="*/ 264319 w 927727"/>
              <a:gd name="csY10" fmla="*/ 438150 h 564355"/>
              <a:gd name="csX11" fmla="*/ 257175 w 927727"/>
              <a:gd name="csY11" fmla="*/ 485775 h 564355"/>
              <a:gd name="csX12" fmla="*/ 161925 w 927727"/>
              <a:gd name="csY12" fmla="*/ 440531 h 564355"/>
              <a:gd name="csX13" fmla="*/ 73819 w 927727"/>
              <a:gd name="csY13" fmla="*/ 381000 h 564355"/>
              <a:gd name="csX14" fmla="*/ 0 w 927727"/>
              <a:gd name="csY14" fmla="*/ 350043 h 564355"/>
              <a:gd name="csX15" fmla="*/ 26194 w 927727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837240 w 927727"/>
              <a:gd name="csY8" fmla="*/ 473854 h 564355"/>
              <a:gd name="csX9" fmla="*/ 771525 w 927727"/>
              <a:gd name="csY9" fmla="*/ 564355 h 564355"/>
              <a:gd name="csX10" fmla="*/ 388144 w 927727"/>
              <a:gd name="csY10" fmla="*/ 500062 h 564355"/>
              <a:gd name="csX11" fmla="*/ 264319 w 927727"/>
              <a:gd name="csY11" fmla="*/ 438150 h 564355"/>
              <a:gd name="csX12" fmla="*/ 257175 w 927727"/>
              <a:gd name="csY12" fmla="*/ 485775 h 564355"/>
              <a:gd name="csX13" fmla="*/ 161925 w 927727"/>
              <a:gd name="csY13" fmla="*/ 440531 h 564355"/>
              <a:gd name="csX14" fmla="*/ 73819 w 927727"/>
              <a:gd name="csY14" fmla="*/ 381000 h 564355"/>
              <a:gd name="csX15" fmla="*/ 0 w 927727"/>
              <a:gd name="csY15" fmla="*/ 350043 h 564355"/>
              <a:gd name="csX16" fmla="*/ 26194 w 927727"/>
              <a:gd name="csY16" fmla="*/ 171450 h 564355"/>
              <a:gd name="csX0" fmla="*/ 26194 w 1001546"/>
              <a:gd name="csY0" fmla="*/ 171450 h 564355"/>
              <a:gd name="csX1" fmla="*/ 73819 w 1001546"/>
              <a:gd name="csY1" fmla="*/ 180975 h 564355"/>
              <a:gd name="csX2" fmla="*/ 135731 w 1001546"/>
              <a:gd name="csY2" fmla="*/ 111918 h 564355"/>
              <a:gd name="csX3" fmla="*/ 157162 w 1001546"/>
              <a:gd name="csY3" fmla="*/ 0 h 564355"/>
              <a:gd name="csX4" fmla="*/ 735806 w 1001546"/>
              <a:gd name="csY4" fmla="*/ 95250 h 564355"/>
              <a:gd name="csX5" fmla="*/ 828675 w 1001546"/>
              <a:gd name="csY5" fmla="*/ 176212 h 564355"/>
              <a:gd name="csX6" fmla="*/ 903915 w 1001546"/>
              <a:gd name="csY6" fmla="*/ 219060 h 564355"/>
              <a:gd name="csX7" fmla="*/ 927727 w 1001546"/>
              <a:gd name="csY7" fmla="*/ 342886 h 564355"/>
              <a:gd name="csX8" fmla="*/ 1001546 w 1001546"/>
              <a:gd name="csY8" fmla="*/ 338123 h 564355"/>
              <a:gd name="csX9" fmla="*/ 771525 w 1001546"/>
              <a:gd name="csY9" fmla="*/ 564355 h 564355"/>
              <a:gd name="csX10" fmla="*/ 388144 w 1001546"/>
              <a:gd name="csY10" fmla="*/ 500062 h 564355"/>
              <a:gd name="csX11" fmla="*/ 264319 w 1001546"/>
              <a:gd name="csY11" fmla="*/ 438150 h 564355"/>
              <a:gd name="csX12" fmla="*/ 257175 w 1001546"/>
              <a:gd name="csY12" fmla="*/ 485775 h 564355"/>
              <a:gd name="csX13" fmla="*/ 161925 w 1001546"/>
              <a:gd name="csY13" fmla="*/ 440531 h 564355"/>
              <a:gd name="csX14" fmla="*/ 73819 w 1001546"/>
              <a:gd name="csY14" fmla="*/ 381000 h 564355"/>
              <a:gd name="csX15" fmla="*/ 0 w 1001546"/>
              <a:gd name="csY15" fmla="*/ 350043 h 564355"/>
              <a:gd name="csX16" fmla="*/ 26194 w 1001546"/>
              <a:gd name="csY16" fmla="*/ 171450 h 564355"/>
              <a:gd name="csX0" fmla="*/ 26194 w 1001546"/>
              <a:gd name="csY0" fmla="*/ 171450 h 583405"/>
              <a:gd name="csX1" fmla="*/ 73819 w 1001546"/>
              <a:gd name="csY1" fmla="*/ 180975 h 583405"/>
              <a:gd name="csX2" fmla="*/ 135731 w 1001546"/>
              <a:gd name="csY2" fmla="*/ 111918 h 583405"/>
              <a:gd name="csX3" fmla="*/ 157162 w 1001546"/>
              <a:gd name="csY3" fmla="*/ 0 h 583405"/>
              <a:gd name="csX4" fmla="*/ 735806 w 1001546"/>
              <a:gd name="csY4" fmla="*/ 95250 h 583405"/>
              <a:gd name="csX5" fmla="*/ 828675 w 1001546"/>
              <a:gd name="csY5" fmla="*/ 176212 h 583405"/>
              <a:gd name="csX6" fmla="*/ 903915 w 1001546"/>
              <a:gd name="csY6" fmla="*/ 219060 h 583405"/>
              <a:gd name="csX7" fmla="*/ 927727 w 1001546"/>
              <a:gd name="csY7" fmla="*/ 342886 h 583405"/>
              <a:gd name="csX8" fmla="*/ 1001546 w 1001546"/>
              <a:gd name="csY8" fmla="*/ 338123 h 583405"/>
              <a:gd name="csX9" fmla="*/ 959644 w 1001546"/>
              <a:gd name="csY9" fmla="*/ 583405 h 583405"/>
              <a:gd name="csX10" fmla="*/ 388144 w 1001546"/>
              <a:gd name="csY10" fmla="*/ 500062 h 583405"/>
              <a:gd name="csX11" fmla="*/ 264319 w 1001546"/>
              <a:gd name="csY11" fmla="*/ 438150 h 583405"/>
              <a:gd name="csX12" fmla="*/ 257175 w 1001546"/>
              <a:gd name="csY12" fmla="*/ 485775 h 583405"/>
              <a:gd name="csX13" fmla="*/ 161925 w 1001546"/>
              <a:gd name="csY13" fmla="*/ 440531 h 583405"/>
              <a:gd name="csX14" fmla="*/ 73819 w 1001546"/>
              <a:gd name="csY14" fmla="*/ 381000 h 583405"/>
              <a:gd name="csX15" fmla="*/ 0 w 1001546"/>
              <a:gd name="csY15" fmla="*/ 350043 h 583405"/>
              <a:gd name="csX16" fmla="*/ 26194 w 1001546"/>
              <a:gd name="csY16" fmla="*/ 171450 h 5834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1001546" h="583405">
                <a:moveTo>
                  <a:pt x="26194" y="171450"/>
                </a:moveTo>
                <a:lnTo>
                  <a:pt x="73819" y="180975"/>
                </a:lnTo>
                <a:lnTo>
                  <a:pt x="135731" y="111918"/>
                </a:lnTo>
                <a:lnTo>
                  <a:pt x="157162" y="0"/>
                </a:lnTo>
                <a:lnTo>
                  <a:pt x="735806" y="95250"/>
                </a:lnTo>
                <a:lnTo>
                  <a:pt x="828675" y="176212"/>
                </a:lnTo>
                <a:lnTo>
                  <a:pt x="903915" y="219060"/>
                </a:lnTo>
                <a:lnTo>
                  <a:pt x="927727" y="342886"/>
                </a:lnTo>
                <a:lnTo>
                  <a:pt x="1001546" y="338123"/>
                </a:lnTo>
                <a:lnTo>
                  <a:pt x="959644" y="583405"/>
                </a:lnTo>
                <a:lnTo>
                  <a:pt x="388144" y="500062"/>
                </a:lnTo>
                <a:lnTo>
                  <a:pt x="264319" y="438150"/>
                </a:lnTo>
                <a:lnTo>
                  <a:pt x="257175" y="485775"/>
                </a:lnTo>
                <a:lnTo>
                  <a:pt x="161925" y="440531"/>
                </a:lnTo>
                <a:lnTo>
                  <a:pt x="73819" y="381000"/>
                </a:lnTo>
                <a:lnTo>
                  <a:pt x="0" y="350043"/>
                </a:lnTo>
                <a:lnTo>
                  <a:pt x="26194" y="1714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" name="フリーフォーム: 図形 101">
            <a:extLst>
              <a:ext uri="{FF2B5EF4-FFF2-40B4-BE49-F238E27FC236}">
                <a16:creationId xmlns:a16="http://schemas.microsoft.com/office/drawing/2014/main" id="{3DF2DB6A-4FD3-0EC5-783A-0EB297D90B84}"/>
              </a:ext>
            </a:extLst>
          </p:cNvPr>
          <p:cNvSpPr/>
          <p:nvPr/>
        </p:nvSpPr>
        <p:spPr>
          <a:xfrm>
            <a:off x="1254125" y="5695950"/>
            <a:ext cx="3076575" cy="938213"/>
          </a:xfrm>
          <a:custGeom>
            <a:avLst/>
            <a:gdLst>
              <a:gd name="connsiteX0" fmla="*/ 3038475 w 3076575"/>
              <a:gd name="connsiteY0" fmla="*/ 47625 h 938213"/>
              <a:gd name="connsiteX1" fmla="*/ 3014663 w 3076575"/>
              <a:gd name="connsiteY1" fmla="*/ 100013 h 938213"/>
              <a:gd name="connsiteX2" fmla="*/ 2905125 w 3076575"/>
              <a:gd name="connsiteY2" fmla="*/ 133350 h 938213"/>
              <a:gd name="connsiteX3" fmla="*/ 2828925 w 3076575"/>
              <a:gd name="connsiteY3" fmla="*/ 166688 h 938213"/>
              <a:gd name="connsiteX4" fmla="*/ 2728913 w 3076575"/>
              <a:gd name="connsiteY4" fmla="*/ 228600 h 938213"/>
              <a:gd name="connsiteX5" fmla="*/ 2657475 w 3076575"/>
              <a:gd name="connsiteY5" fmla="*/ 276225 h 938213"/>
              <a:gd name="connsiteX6" fmla="*/ 2566988 w 3076575"/>
              <a:gd name="connsiteY6" fmla="*/ 371475 h 938213"/>
              <a:gd name="connsiteX7" fmla="*/ 2466975 w 3076575"/>
              <a:gd name="connsiteY7" fmla="*/ 490538 h 938213"/>
              <a:gd name="connsiteX8" fmla="*/ 2338388 w 3076575"/>
              <a:gd name="connsiteY8" fmla="*/ 642938 h 938213"/>
              <a:gd name="connsiteX9" fmla="*/ 2243138 w 3076575"/>
              <a:gd name="connsiteY9" fmla="*/ 714375 h 938213"/>
              <a:gd name="connsiteX10" fmla="*/ 2119313 w 3076575"/>
              <a:gd name="connsiteY10" fmla="*/ 800100 h 938213"/>
              <a:gd name="connsiteX11" fmla="*/ 1924050 w 3076575"/>
              <a:gd name="connsiteY11" fmla="*/ 871538 h 938213"/>
              <a:gd name="connsiteX12" fmla="*/ 1804988 w 3076575"/>
              <a:gd name="connsiteY12" fmla="*/ 890588 h 938213"/>
              <a:gd name="connsiteX13" fmla="*/ 1604963 w 3076575"/>
              <a:gd name="connsiteY13" fmla="*/ 890588 h 938213"/>
              <a:gd name="connsiteX14" fmla="*/ 1457325 w 3076575"/>
              <a:gd name="connsiteY14" fmla="*/ 857250 h 938213"/>
              <a:gd name="connsiteX15" fmla="*/ 1233488 w 3076575"/>
              <a:gd name="connsiteY15" fmla="*/ 776288 h 938213"/>
              <a:gd name="connsiteX16" fmla="*/ 895350 w 3076575"/>
              <a:gd name="connsiteY16" fmla="*/ 638175 h 938213"/>
              <a:gd name="connsiteX17" fmla="*/ 604838 w 3076575"/>
              <a:gd name="connsiteY17" fmla="*/ 495300 h 938213"/>
              <a:gd name="connsiteX18" fmla="*/ 428625 w 3076575"/>
              <a:gd name="connsiteY18" fmla="*/ 366713 h 938213"/>
              <a:gd name="connsiteX19" fmla="*/ 300038 w 3076575"/>
              <a:gd name="connsiteY19" fmla="*/ 285750 h 938213"/>
              <a:gd name="connsiteX20" fmla="*/ 138113 w 3076575"/>
              <a:gd name="connsiteY20" fmla="*/ 128588 h 938213"/>
              <a:gd name="connsiteX21" fmla="*/ 33338 w 3076575"/>
              <a:gd name="connsiteY21" fmla="*/ 0 h 938213"/>
              <a:gd name="connsiteX22" fmla="*/ 0 w 3076575"/>
              <a:gd name="connsiteY22" fmla="*/ 38100 h 938213"/>
              <a:gd name="connsiteX23" fmla="*/ 95250 w 3076575"/>
              <a:gd name="connsiteY23" fmla="*/ 147638 h 938213"/>
              <a:gd name="connsiteX24" fmla="*/ 257175 w 3076575"/>
              <a:gd name="connsiteY24" fmla="*/ 304800 h 938213"/>
              <a:gd name="connsiteX25" fmla="*/ 438150 w 3076575"/>
              <a:gd name="connsiteY25" fmla="*/ 447675 h 938213"/>
              <a:gd name="connsiteX26" fmla="*/ 552450 w 3076575"/>
              <a:gd name="connsiteY26" fmla="*/ 519113 h 938213"/>
              <a:gd name="connsiteX27" fmla="*/ 738188 w 3076575"/>
              <a:gd name="connsiteY27" fmla="*/ 614363 h 938213"/>
              <a:gd name="connsiteX28" fmla="*/ 1042988 w 3076575"/>
              <a:gd name="connsiteY28" fmla="*/ 738188 h 938213"/>
              <a:gd name="connsiteX29" fmla="*/ 1400175 w 3076575"/>
              <a:gd name="connsiteY29" fmla="*/ 881063 h 938213"/>
              <a:gd name="connsiteX30" fmla="*/ 1557338 w 3076575"/>
              <a:gd name="connsiteY30" fmla="*/ 923925 h 938213"/>
              <a:gd name="connsiteX31" fmla="*/ 1690688 w 3076575"/>
              <a:gd name="connsiteY31" fmla="*/ 938213 h 938213"/>
              <a:gd name="connsiteX32" fmla="*/ 1824038 w 3076575"/>
              <a:gd name="connsiteY32" fmla="*/ 933450 h 938213"/>
              <a:gd name="connsiteX33" fmla="*/ 2000250 w 3076575"/>
              <a:gd name="connsiteY33" fmla="*/ 895350 h 938213"/>
              <a:gd name="connsiteX34" fmla="*/ 2166938 w 3076575"/>
              <a:gd name="connsiteY34" fmla="*/ 819150 h 938213"/>
              <a:gd name="connsiteX35" fmla="*/ 2324100 w 3076575"/>
              <a:gd name="connsiteY35" fmla="*/ 709613 h 938213"/>
              <a:gd name="connsiteX36" fmla="*/ 2438400 w 3076575"/>
              <a:gd name="connsiteY36" fmla="*/ 595313 h 938213"/>
              <a:gd name="connsiteX37" fmla="*/ 2566988 w 3076575"/>
              <a:gd name="connsiteY37" fmla="*/ 428625 h 938213"/>
              <a:gd name="connsiteX38" fmla="*/ 2657475 w 3076575"/>
              <a:gd name="connsiteY38" fmla="*/ 328613 h 938213"/>
              <a:gd name="connsiteX39" fmla="*/ 2738438 w 3076575"/>
              <a:gd name="connsiteY39" fmla="*/ 266700 h 938213"/>
              <a:gd name="connsiteX40" fmla="*/ 2843213 w 3076575"/>
              <a:gd name="connsiteY40" fmla="*/ 200025 h 938213"/>
              <a:gd name="connsiteX41" fmla="*/ 2933700 w 3076575"/>
              <a:gd name="connsiteY41" fmla="*/ 161925 h 938213"/>
              <a:gd name="connsiteX42" fmla="*/ 3033713 w 3076575"/>
              <a:gd name="connsiteY42" fmla="*/ 133350 h 938213"/>
              <a:gd name="connsiteX43" fmla="*/ 3076575 w 3076575"/>
              <a:gd name="connsiteY43" fmla="*/ 104775 h 938213"/>
              <a:gd name="connsiteX44" fmla="*/ 3038475 w 3076575"/>
              <a:gd name="connsiteY44" fmla="*/ 47625 h 938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3076575" h="938213">
                <a:moveTo>
                  <a:pt x="3038475" y="47625"/>
                </a:moveTo>
                <a:lnTo>
                  <a:pt x="3014663" y="100013"/>
                </a:lnTo>
                <a:lnTo>
                  <a:pt x="2905125" y="133350"/>
                </a:lnTo>
                <a:lnTo>
                  <a:pt x="2828925" y="166688"/>
                </a:lnTo>
                <a:lnTo>
                  <a:pt x="2728913" y="228600"/>
                </a:lnTo>
                <a:lnTo>
                  <a:pt x="2657475" y="276225"/>
                </a:lnTo>
                <a:lnTo>
                  <a:pt x="2566988" y="371475"/>
                </a:lnTo>
                <a:lnTo>
                  <a:pt x="2466975" y="490538"/>
                </a:lnTo>
                <a:lnTo>
                  <a:pt x="2338388" y="642938"/>
                </a:lnTo>
                <a:lnTo>
                  <a:pt x="2243138" y="714375"/>
                </a:lnTo>
                <a:lnTo>
                  <a:pt x="2119313" y="800100"/>
                </a:lnTo>
                <a:lnTo>
                  <a:pt x="1924050" y="871538"/>
                </a:lnTo>
                <a:lnTo>
                  <a:pt x="1804988" y="890588"/>
                </a:lnTo>
                <a:lnTo>
                  <a:pt x="1604963" y="890588"/>
                </a:lnTo>
                <a:lnTo>
                  <a:pt x="1457325" y="857250"/>
                </a:lnTo>
                <a:lnTo>
                  <a:pt x="1233488" y="776288"/>
                </a:lnTo>
                <a:lnTo>
                  <a:pt x="895350" y="638175"/>
                </a:lnTo>
                <a:lnTo>
                  <a:pt x="604838" y="495300"/>
                </a:lnTo>
                <a:lnTo>
                  <a:pt x="428625" y="366713"/>
                </a:lnTo>
                <a:lnTo>
                  <a:pt x="300038" y="285750"/>
                </a:lnTo>
                <a:lnTo>
                  <a:pt x="138113" y="128588"/>
                </a:lnTo>
                <a:lnTo>
                  <a:pt x="33338" y="0"/>
                </a:lnTo>
                <a:lnTo>
                  <a:pt x="0" y="38100"/>
                </a:lnTo>
                <a:lnTo>
                  <a:pt x="95250" y="147638"/>
                </a:lnTo>
                <a:lnTo>
                  <a:pt x="257175" y="304800"/>
                </a:lnTo>
                <a:lnTo>
                  <a:pt x="438150" y="447675"/>
                </a:lnTo>
                <a:lnTo>
                  <a:pt x="552450" y="519113"/>
                </a:lnTo>
                <a:lnTo>
                  <a:pt x="738188" y="614363"/>
                </a:lnTo>
                <a:lnTo>
                  <a:pt x="1042988" y="738188"/>
                </a:lnTo>
                <a:lnTo>
                  <a:pt x="1400175" y="881063"/>
                </a:lnTo>
                <a:lnTo>
                  <a:pt x="1557338" y="923925"/>
                </a:lnTo>
                <a:lnTo>
                  <a:pt x="1690688" y="938213"/>
                </a:lnTo>
                <a:lnTo>
                  <a:pt x="1824038" y="933450"/>
                </a:lnTo>
                <a:lnTo>
                  <a:pt x="2000250" y="895350"/>
                </a:lnTo>
                <a:lnTo>
                  <a:pt x="2166938" y="819150"/>
                </a:lnTo>
                <a:lnTo>
                  <a:pt x="2324100" y="709613"/>
                </a:lnTo>
                <a:lnTo>
                  <a:pt x="2438400" y="595313"/>
                </a:lnTo>
                <a:lnTo>
                  <a:pt x="2566988" y="428625"/>
                </a:lnTo>
                <a:lnTo>
                  <a:pt x="2657475" y="328613"/>
                </a:lnTo>
                <a:lnTo>
                  <a:pt x="2738438" y="266700"/>
                </a:lnTo>
                <a:lnTo>
                  <a:pt x="2843213" y="200025"/>
                </a:lnTo>
                <a:lnTo>
                  <a:pt x="2933700" y="161925"/>
                </a:lnTo>
                <a:lnTo>
                  <a:pt x="3033713" y="133350"/>
                </a:lnTo>
                <a:lnTo>
                  <a:pt x="3076575" y="104775"/>
                </a:lnTo>
                <a:lnTo>
                  <a:pt x="3038475" y="4762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" name="フリーフォーム: 図形 102">
            <a:extLst>
              <a:ext uri="{FF2B5EF4-FFF2-40B4-BE49-F238E27FC236}">
                <a16:creationId xmlns:a16="http://schemas.microsoft.com/office/drawing/2014/main" id="{C974D4D9-A96E-C613-7B29-9827C148FEB8}"/>
              </a:ext>
            </a:extLst>
          </p:cNvPr>
          <p:cNvSpPr/>
          <p:nvPr/>
        </p:nvSpPr>
        <p:spPr>
          <a:xfrm>
            <a:off x="4359275" y="3643313"/>
            <a:ext cx="2752725" cy="2343150"/>
          </a:xfrm>
          <a:custGeom>
            <a:avLst/>
            <a:gdLst>
              <a:gd name="connsiteX0" fmla="*/ 0 w 2752725"/>
              <a:gd name="connsiteY0" fmla="*/ 2090737 h 2343150"/>
              <a:gd name="connsiteX1" fmla="*/ 33338 w 2752725"/>
              <a:gd name="connsiteY1" fmla="*/ 2162175 h 2343150"/>
              <a:gd name="connsiteX2" fmla="*/ 142875 w 2752725"/>
              <a:gd name="connsiteY2" fmla="*/ 2166937 h 2343150"/>
              <a:gd name="connsiteX3" fmla="*/ 271463 w 2752725"/>
              <a:gd name="connsiteY3" fmla="*/ 2195512 h 2343150"/>
              <a:gd name="connsiteX4" fmla="*/ 795338 w 2752725"/>
              <a:gd name="connsiteY4" fmla="*/ 2319337 h 2343150"/>
              <a:gd name="connsiteX5" fmla="*/ 976313 w 2752725"/>
              <a:gd name="connsiteY5" fmla="*/ 2343150 h 2343150"/>
              <a:gd name="connsiteX6" fmla="*/ 1143000 w 2752725"/>
              <a:gd name="connsiteY6" fmla="*/ 2309812 h 2343150"/>
              <a:gd name="connsiteX7" fmla="*/ 1290638 w 2752725"/>
              <a:gd name="connsiteY7" fmla="*/ 2238375 h 2343150"/>
              <a:gd name="connsiteX8" fmla="*/ 1366838 w 2752725"/>
              <a:gd name="connsiteY8" fmla="*/ 2171700 h 2343150"/>
              <a:gd name="connsiteX9" fmla="*/ 1595438 w 2752725"/>
              <a:gd name="connsiteY9" fmla="*/ 1947862 h 2343150"/>
              <a:gd name="connsiteX10" fmla="*/ 1671638 w 2752725"/>
              <a:gd name="connsiteY10" fmla="*/ 1905000 h 2343150"/>
              <a:gd name="connsiteX11" fmla="*/ 1776413 w 2752725"/>
              <a:gd name="connsiteY11" fmla="*/ 1876425 h 2343150"/>
              <a:gd name="connsiteX12" fmla="*/ 1866900 w 2752725"/>
              <a:gd name="connsiteY12" fmla="*/ 1866900 h 2343150"/>
              <a:gd name="connsiteX13" fmla="*/ 1985963 w 2752725"/>
              <a:gd name="connsiteY13" fmla="*/ 1857375 h 2343150"/>
              <a:gd name="connsiteX14" fmla="*/ 2071688 w 2752725"/>
              <a:gd name="connsiteY14" fmla="*/ 1838325 h 2343150"/>
              <a:gd name="connsiteX15" fmla="*/ 2314575 w 2752725"/>
              <a:gd name="connsiteY15" fmla="*/ 1724025 h 2343150"/>
              <a:gd name="connsiteX16" fmla="*/ 2424113 w 2752725"/>
              <a:gd name="connsiteY16" fmla="*/ 1624012 h 2343150"/>
              <a:gd name="connsiteX17" fmla="*/ 2495550 w 2752725"/>
              <a:gd name="connsiteY17" fmla="*/ 1524000 h 2343150"/>
              <a:gd name="connsiteX18" fmla="*/ 2538413 w 2752725"/>
              <a:gd name="connsiteY18" fmla="*/ 1371600 h 2343150"/>
              <a:gd name="connsiteX19" fmla="*/ 2752725 w 2752725"/>
              <a:gd name="connsiteY19" fmla="*/ 4762 h 2343150"/>
              <a:gd name="connsiteX20" fmla="*/ 2709863 w 2752725"/>
              <a:gd name="connsiteY20" fmla="*/ 0 h 2343150"/>
              <a:gd name="connsiteX21" fmla="*/ 2509838 w 2752725"/>
              <a:gd name="connsiteY21" fmla="*/ 1290637 h 2343150"/>
              <a:gd name="connsiteX22" fmla="*/ 2471738 w 2752725"/>
              <a:gd name="connsiteY22" fmla="*/ 1462087 h 2343150"/>
              <a:gd name="connsiteX23" fmla="*/ 2428875 w 2752725"/>
              <a:gd name="connsiteY23" fmla="*/ 1552575 h 2343150"/>
              <a:gd name="connsiteX24" fmla="*/ 2352675 w 2752725"/>
              <a:gd name="connsiteY24" fmla="*/ 1628775 h 2343150"/>
              <a:gd name="connsiteX25" fmla="*/ 2290763 w 2752725"/>
              <a:gd name="connsiteY25" fmla="*/ 1685925 h 2343150"/>
              <a:gd name="connsiteX26" fmla="*/ 2119313 w 2752725"/>
              <a:gd name="connsiteY26" fmla="*/ 1781175 h 2343150"/>
              <a:gd name="connsiteX27" fmla="*/ 2009775 w 2752725"/>
              <a:gd name="connsiteY27" fmla="*/ 1809750 h 2343150"/>
              <a:gd name="connsiteX28" fmla="*/ 1890713 w 2752725"/>
              <a:gd name="connsiteY28" fmla="*/ 1819275 h 2343150"/>
              <a:gd name="connsiteX29" fmla="*/ 1752600 w 2752725"/>
              <a:gd name="connsiteY29" fmla="*/ 1843087 h 2343150"/>
              <a:gd name="connsiteX30" fmla="*/ 1643063 w 2752725"/>
              <a:gd name="connsiteY30" fmla="*/ 1876425 h 2343150"/>
              <a:gd name="connsiteX31" fmla="*/ 1538288 w 2752725"/>
              <a:gd name="connsiteY31" fmla="*/ 1938337 h 2343150"/>
              <a:gd name="connsiteX32" fmla="*/ 1328738 w 2752725"/>
              <a:gd name="connsiteY32" fmla="*/ 2147887 h 2343150"/>
              <a:gd name="connsiteX33" fmla="*/ 1238250 w 2752725"/>
              <a:gd name="connsiteY33" fmla="*/ 2224087 h 2343150"/>
              <a:gd name="connsiteX34" fmla="*/ 1100138 w 2752725"/>
              <a:gd name="connsiteY34" fmla="*/ 2276475 h 2343150"/>
              <a:gd name="connsiteX35" fmla="*/ 971550 w 2752725"/>
              <a:gd name="connsiteY35" fmla="*/ 2295525 h 2343150"/>
              <a:gd name="connsiteX36" fmla="*/ 819150 w 2752725"/>
              <a:gd name="connsiteY36" fmla="*/ 2276475 h 2343150"/>
              <a:gd name="connsiteX37" fmla="*/ 228600 w 2752725"/>
              <a:gd name="connsiteY37" fmla="*/ 2128837 h 2343150"/>
              <a:gd name="connsiteX38" fmla="*/ 128588 w 2752725"/>
              <a:gd name="connsiteY38" fmla="*/ 2133600 h 2343150"/>
              <a:gd name="connsiteX39" fmla="*/ 0 w 2752725"/>
              <a:gd name="connsiteY39" fmla="*/ 2090737 h 2343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2752725" h="2343150">
                <a:moveTo>
                  <a:pt x="0" y="2090737"/>
                </a:moveTo>
                <a:lnTo>
                  <a:pt x="33338" y="2162175"/>
                </a:lnTo>
                <a:lnTo>
                  <a:pt x="142875" y="2166937"/>
                </a:lnTo>
                <a:lnTo>
                  <a:pt x="271463" y="2195512"/>
                </a:lnTo>
                <a:lnTo>
                  <a:pt x="795338" y="2319337"/>
                </a:lnTo>
                <a:lnTo>
                  <a:pt x="976313" y="2343150"/>
                </a:lnTo>
                <a:lnTo>
                  <a:pt x="1143000" y="2309812"/>
                </a:lnTo>
                <a:lnTo>
                  <a:pt x="1290638" y="2238375"/>
                </a:lnTo>
                <a:lnTo>
                  <a:pt x="1366838" y="2171700"/>
                </a:lnTo>
                <a:lnTo>
                  <a:pt x="1595438" y="1947862"/>
                </a:lnTo>
                <a:lnTo>
                  <a:pt x="1671638" y="1905000"/>
                </a:lnTo>
                <a:lnTo>
                  <a:pt x="1776413" y="1876425"/>
                </a:lnTo>
                <a:lnTo>
                  <a:pt x="1866900" y="1866900"/>
                </a:lnTo>
                <a:lnTo>
                  <a:pt x="1985963" y="1857375"/>
                </a:lnTo>
                <a:lnTo>
                  <a:pt x="2071688" y="1838325"/>
                </a:lnTo>
                <a:lnTo>
                  <a:pt x="2314575" y="1724025"/>
                </a:lnTo>
                <a:lnTo>
                  <a:pt x="2424113" y="1624012"/>
                </a:lnTo>
                <a:lnTo>
                  <a:pt x="2495550" y="1524000"/>
                </a:lnTo>
                <a:lnTo>
                  <a:pt x="2538413" y="1371600"/>
                </a:lnTo>
                <a:lnTo>
                  <a:pt x="2752725" y="4762"/>
                </a:lnTo>
                <a:lnTo>
                  <a:pt x="2709863" y="0"/>
                </a:lnTo>
                <a:lnTo>
                  <a:pt x="2509838" y="1290637"/>
                </a:lnTo>
                <a:lnTo>
                  <a:pt x="2471738" y="1462087"/>
                </a:lnTo>
                <a:lnTo>
                  <a:pt x="2428875" y="1552575"/>
                </a:lnTo>
                <a:lnTo>
                  <a:pt x="2352675" y="1628775"/>
                </a:lnTo>
                <a:lnTo>
                  <a:pt x="2290763" y="1685925"/>
                </a:lnTo>
                <a:lnTo>
                  <a:pt x="2119313" y="1781175"/>
                </a:lnTo>
                <a:lnTo>
                  <a:pt x="2009775" y="1809750"/>
                </a:lnTo>
                <a:lnTo>
                  <a:pt x="1890713" y="1819275"/>
                </a:lnTo>
                <a:lnTo>
                  <a:pt x="1752600" y="1843087"/>
                </a:lnTo>
                <a:lnTo>
                  <a:pt x="1643063" y="1876425"/>
                </a:lnTo>
                <a:lnTo>
                  <a:pt x="1538288" y="1938337"/>
                </a:lnTo>
                <a:lnTo>
                  <a:pt x="1328738" y="2147887"/>
                </a:lnTo>
                <a:lnTo>
                  <a:pt x="1238250" y="2224087"/>
                </a:lnTo>
                <a:lnTo>
                  <a:pt x="1100138" y="2276475"/>
                </a:lnTo>
                <a:lnTo>
                  <a:pt x="971550" y="2295525"/>
                </a:lnTo>
                <a:lnTo>
                  <a:pt x="819150" y="2276475"/>
                </a:lnTo>
                <a:lnTo>
                  <a:pt x="228600" y="2128837"/>
                </a:lnTo>
                <a:lnTo>
                  <a:pt x="128588" y="2133600"/>
                </a:lnTo>
                <a:lnTo>
                  <a:pt x="0" y="209073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04" name="吹き出し: 線 103">
            <a:extLst>
              <a:ext uri="{FF2B5EF4-FFF2-40B4-BE49-F238E27FC236}">
                <a16:creationId xmlns:a16="http://schemas.microsoft.com/office/drawing/2014/main" id="{FE8E6E13-B04E-97CB-1FC0-87905E07BE94}"/>
              </a:ext>
            </a:extLst>
          </p:cNvPr>
          <p:cNvSpPr/>
          <p:nvPr/>
        </p:nvSpPr>
        <p:spPr>
          <a:xfrm>
            <a:off x="4157413" y="6420429"/>
            <a:ext cx="951995" cy="364677"/>
          </a:xfrm>
          <a:prstGeom prst="borderCallout1">
            <a:avLst>
              <a:gd name="adj1" fmla="val 51676"/>
              <a:gd name="adj2" fmla="val 399"/>
              <a:gd name="adj3" fmla="val -36062"/>
              <a:gd name="adj4" fmla="val -53038"/>
            </a:avLst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1050" b="1" dirty="0">
                <a:solidFill>
                  <a:schemeClr val="tx1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園路駐車場</a:t>
            </a:r>
            <a:endParaRPr kumimoji="1" lang="en-US" altLang="ja-JP" sz="1050" b="1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05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cxnSp>
        <p:nvCxnSpPr>
          <p:cNvPr id="105" name="直線コネクタ 104">
            <a:extLst>
              <a:ext uri="{FF2B5EF4-FFF2-40B4-BE49-F238E27FC236}">
                <a16:creationId xmlns:a16="http://schemas.microsoft.com/office/drawing/2014/main" id="{E19F40B6-5DE0-C557-0DBA-9FE4D8C49ABE}"/>
              </a:ext>
            </a:extLst>
          </p:cNvPr>
          <p:cNvCxnSpPr>
            <a:stCxn id="104" idx="0"/>
            <a:endCxn id="103" idx="34"/>
          </p:cNvCxnSpPr>
          <p:nvPr/>
        </p:nvCxnSpPr>
        <p:spPr>
          <a:xfrm flipV="1">
            <a:off x="5109408" y="5919788"/>
            <a:ext cx="350005" cy="68298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C6D72611-47A6-1E33-898E-E4087D7B6F1D}"/>
              </a:ext>
            </a:extLst>
          </p:cNvPr>
          <p:cNvSpPr/>
          <p:nvPr/>
        </p:nvSpPr>
        <p:spPr>
          <a:xfrm>
            <a:off x="5457248" y="1094332"/>
            <a:ext cx="1077118" cy="1322387"/>
          </a:xfrm>
          <a:custGeom>
            <a:avLst/>
            <a:gdLst>
              <a:gd name="connsiteX0" fmla="*/ 971550 w 1949450"/>
              <a:gd name="connsiteY0" fmla="*/ 31750 h 1476375"/>
              <a:gd name="connsiteX1" fmla="*/ 971550 w 1949450"/>
              <a:gd name="connsiteY1" fmla="*/ 333375 h 1476375"/>
              <a:gd name="connsiteX2" fmla="*/ 1060450 w 1949450"/>
              <a:gd name="connsiteY2" fmla="*/ 415925 h 1476375"/>
              <a:gd name="connsiteX3" fmla="*/ 1162050 w 1949450"/>
              <a:gd name="connsiteY3" fmla="*/ 434975 h 1476375"/>
              <a:gd name="connsiteX4" fmla="*/ 1216025 w 1949450"/>
              <a:gd name="connsiteY4" fmla="*/ 476250 h 1476375"/>
              <a:gd name="connsiteX5" fmla="*/ 1533525 w 1949450"/>
              <a:gd name="connsiteY5" fmla="*/ 930275 h 1476375"/>
              <a:gd name="connsiteX6" fmla="*/ 1584325 w 1949450"/>
              <a:gd name="connsiteY6" fmla="*/ 901700 h 1476375"/>
              <a:gd name="connsiteX7" fmla="*/ 1603375 w 1949450"/>
              <a:gd name="connsiteY7" fmla="*/ 904875 h 1476375"/>
              <a:gd name="connsiteX8" fmla="*/ 1682750 w 1949450"/>
              <a:gd name="connsiteY8" fmla="*/ 971550 h 1476375"/>
              <a:gd name="connsiteX9" fmla="*/ 1743075 w 1949450"/>
              <a:gd name="connsiteY9" fmla="*/ 981075 h 1476375"/>
              <a:gd name="connsiteX10" fmla="*/ 1749425 w 1949450"/>
              <a:gd name="connsiteY10" fmla="*/ 1025525 h 1476375"/>
              <a:gd name="connsiteX11" fmla="*/ 1784350 w 1949450"/>
              <a:gd name="connsiteY11" fmla="*/ 1060450 h 1476375"/>
              <a:gd name="connsiteX12" fmla="*/ 1790700 w 1949450"/>
              <a:gd name="connsiteY12" fmla="*/ 1152525 h 1476375"/>
              <a:gd name="connsiteX13" fmla="*/ 1768475 w 1949450"/>
              <a:gd name="connsiteY13" fmla="*/ 1266825 h 1476375"/>
              <a:gd name="connsiteX14" fmla="*/ 1889125 w 1949450"/>
              <a:gd name="connsiteY14" fmla="*/ 1358900 h 1476375"/>
              <a:gd name="connsiteX15" fmla="*/ 1949450 w 1949450"/>
              <a:gd name="connsiteY15" fmla="*/ 1362075 h 1476375"/>
              <a:gd name="connsiteX16" fmla="*/ 1946275 w 1949450"/>
              <a:gd name="connsiteY16" fmla="*/ 1476375 h 1476375"/>
              <a:gd name="connsiteX17" fmla="*/ 1587500 w 1949450"/>
              <a:gd name="connsiteY17" fmla="*/ 1403350 h 1476375"/>
              <a:gd name="connsiteX18" fmla="*/ 831850 w 1949450"/>
              <a:gd name="connsiteY18" fmla="*/ 1295400 h 1476375"/>
              <a:gd name="connsiteX19" fmla="*/ 117475 w 1949450"/>
              <a:gd name="connsiteY19" fmla="*/ 1085850 h 1476375"/>
              <a:gd name="connsiteX20" fmla="*/ 231775 w 1949450"/>
              <a:gd name="connsiteY20" fmla="*/ 447675 h 1476375"/>
              <a:gd name="connsiteX21" fmla="*/ 0 w 1949450"/>
              <a:gd name="connsiteY21" fmla="*/ 406400 h 1476375"/>
              <a:gd name="connsiteX22" fmla="*/ 161925 w 1949450"/>
              <a:gd name="connsiteY22" fmla="*/ 241300 h 1476375"/>
              <a:gd name="connsiteX23" fmla="*/ 523875 w 1949450"/>
              <a:gd name="connsiteY23" fmla="*/ 234950 h 1476375"/>
              <a:gd name="connsiteX24" fmla="*/ 590550 w 1949450"/>
              <a:gd name="connsiteY24" fmla="*/ 209550 h 1476375"/>
              <a:gd name="connsiteX25" fmla="*/ 650875 w 1949450"/>
              <a:gd name="connsiteY25" fmla="*/ 165100 h 1476375"/>
              <a:gd name="connsiteX26" fmla="*/ 781050 w 1949450"/>
              <a:gd name="connsiteY26" fmla="*/ 22225 h 1476375"/>
              <a:gd name="connsiteX27" fmla="*/ 844550 w 1949450"/>
              <a:gd name="connsiteY27" fmla="*/ 0 h 1476375"/>
              <a:gd name="connsiteX28" fmla="*/ 971550 w 1949450"/>
              <a:gd name="connsiteY2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60450 w 1949450"/>
              <a:gd name="csY2" fmla="*/ 415925 h 1476375"/>
              <a:gd name="csX3" fmla="*/ 1162050 w 1949450"/>
              <a:gd name="csY3" fmla="*/ 434975 h 1476375"/>
              <a:gd name="csX4" fmla="*/ 1216025 w 1949450"/>
              <a:gd name="csY4" fmla="*/ 476250 h 1476375"/>
              <a:gd name="csX5" fmla="*/ 1533525 w 1949450"/>
              <a:gd name="csY5" fmla="*/ 930275 h 1476375"/>
              <a:gd name="csX6" fmla="*/ 1584325 w 1949450"/>
              <a:gd name="csY6" fmla="*/ 901700 h 1476375"/>
              <a:gd name="csX7" fmla="*/ 1603375 w 1949450"/>
              <a:gd name="csY7" fmla="*/ 904875 h 1476375"/>
              <a:gd name="csX8" fmla="*/ 1682750 w 1949450"/>
              <a:gd name="csY8" fmla="*/ 971550 h 1476375"/>
              <a:gd name="csX9" fmla="*/ 1743075 w 1949450"/>
              <a:gd name="csY9" fmla="*/ 981075 h 1476375"/>
              <a:gd name="csX10" fmla="*/ 1749425 w 1949450"/>
              <a:gd name="csY10" fmla="*/ 1025525 h 1476375"/>
              <a:gd name="csX11" fmla="*/ 1784350 w 1949450"/>
              <a:gd name="csY11" fmla="*/ 1060450 h 1476375"/>
              <a:gd name="csX12" fmla="*/ 1790700 w 1949450"/>
              <a:gd name="csY12" fmla="*/ 1152525 h 1476375"/>
              <a:gd name="csX13" fmla="*/ 1768475 w 1949450"/>
              <a:gd name="csY13" fmla="*/ 1266825 h 1476375"/>
              <a:gd name="csX14" fmla="*/ 1889125 w 1949450"/>
              <a:gd name="csY14" fmla="*/ 1358900 h 1476375"/>
              <a:gd name="csX15" fmla="*/ 1949450 w 1949450"/>
              <a:gd name="csY15" fmla="*/ 1362075 h 1476375"/>
              <a:gd name="csX16" fmla="*/ 1946275 w 1949450"/>
              <a:gd name="csY16" fmla="*/ 1476375 h 1476375"/>
              <a:gd name="csX17" fmla="*/ 937419 w 1949450"/>
              <a:gd name="csY17" fmla="*/ 1322387 h 1476375"/>
              <a:gd name="csX18" fmla="*/ 831850 w 1949450"/>
              <a:gd name="csY18" fmla="*/ 1295400 h 1476375"/>
              <a:gd name="csX19" fmla="*/ 117475 w 1949450"/>
              <a:gd name="csY19" fmla="*/ 1085850 h 1476375"/>
              <a:gd name="csX20" fmla="*/ 231775 w 1949450"/>
              <a:gd name="csY20" fmla="*/ 447675 h 1476375"/>
              <a:gd name="csX21" fmla="*/ 0 w 1949450"/>
              <a:gd name="csY21" fmla="*/ 406400 h 1476375"/>
              <a:gd name="csX22" fmla="*/ 161925 w 1949450"/>
              <a:gd name="csY22" fmla="*/ 241300 h 1476375"/>
              <a:gd name="csX23" fmla="*/ 523875 w 1949450"/>
              <a:gd name="csY23" fmla="*/ 234950 h 1476375"/>
              <a:gd name="csX24" fmla="*/ 590550 w 1949450"/>
              <a:gd name="csY24" fmla="*/ 209550 h 1476375"/>
              <a:gd name="csX25" fmla="*/ 650875 w 1949450"/>
              <a:gd name="csY25" fmla="*/ 165100 h 1476375"/>
              <a:gd name="csX26" fmla="*/ 781050 w 1949450"/>
              <a:gd name="csY26" fmla="*/ 22225 h 1476375"/>
              <a:gd name="csX27" fmla="*/ 844550 w 1949450"/>
              <a:gd name="csY27" fmla="*/ 0 h 1476375"/>
              <a:gd name="csX28" fmla="*/ 971550 w 1949450"/>
              <a:gd name="csY2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162050 w 1949450"/>
              <a:gd name="csY3" fmla="*/ 434975 h 1476375"/>
              <a:gd name="csX4" fmla="*/ 1216025 w 1949450"/>
              <a:gd name="csY4" fmla="*/ 476250 h 1476375"/>
              <a:gd name="csX5" fmla="*/ 1533525 w 1949450"/>
              <a:gd name="csY5" fmla="*/ 930275 h 1476375"/>
              <a:gd name="csX6" fmla="*/ 1584325 w 1949450"/>
              <a:gd name="csY6" fmla="*/ 901700 h 1476375"/>
              <a:gd name="csX7" fmla="*/ 1603375 w 1949450"/>
              <a:gd name="csY7" fmla="*/ 904875 h 1476375"/>
              <a:gd name="csX8" fmla="*/ 1682750 w 1949450"/>
              <a:gd name="csY8" fmla="*/ 971550 h 1476375"/>
              <a:gd name="csX9" fmla="*/ 1743075 w 1949450"/>
              <a:gd name="csY9" fmla="*/ 981075 h 1476375"/>
              <a:gd name="csX10" fmla="*/ 1749425 w 1949450"/>
              <a:gd name="csY10" fmla="*/ 1025525 h 1476375"/>
              <a:gd name="csX11" fmla="*/ 1784350 w 1949450"/>
              <a:gd name="csY11" fmla="*/ 1060450 h 1476375"/>
              <a:gd name="csX12" fmla="*/ 1790700 w 1949450"/>
              <a:gd name="csY12" fmla="*/ 1152525 h 1476375"/>
              <a:gd name="csX13" fmla="*/ 1768475 w 1949450"/>
              <a:gd name="csY13" fmla="*/ 1266825 h 1476375"/>
              <a:gd name="csX14" fmla="*/ 1889125 w 1949450"/>
              <a:gd name="csY14" fmla="*/ 1358900 h 1476375"/>
              <a:gd name="csX15" fmla="*/ 1949450 w 1949450"/>
              <a:gd name="csY15" fmla="*/ 1362075 h 1476375"/>
              <a:gd name="csX16" fmla="*/ 1946275 w 1949450"/>
              <a:gd name="csY16" fmla="*/ 1476375 h 1476375"/>
              <a:gd name="csX17" fmla="*/ 937419 w 1949450"/>
              <a:gd name="csY17" fmla="*/ 1322387 h 1476375"/>
              <a:gd name="csX18" fmla="*/ 831850 w 1949450"/>
              <a:gd name="csY18" fmla="*/ 1295400 h 1476375"/>
              <a:gd name="csX19" fmla="*/ 117475 w 1949450"/>
              <a:gd name="csY19" fmla="*/ 1085850 h 1476375"/>
              <a:gd name="csX20" fmla="*/ 231775 w 1949450"/>
              <a:gd name="csY20" fmla="*/ 447675 h 1476375"/>
              <a:gd name="csX21" fmla="*/ 0 w 1949450"/>
              <a:gd name="csY21" fmla="*/ 406400 h 1476375"/>
              <a:gd name="csX22" fmla="*/ 161925 w 1949450"/>
              <a:gd name="csY22" fmla="*/ 241300 h 1476375"/>
              <a:gd name="csX23" fmla="*/ 523875 w 1949450"/>
              <a:gd name="csY23" fmla="*/ 234950 h 1476375"/>
              <a:gd name="csX24" fmla="*/ 590550 w 1949450"/>
              <a:gd name="csY24" fmla="*/ 209550 h 1476375"/>
              <a:gd name="csX25" fmla="*/ 650875 w 1949450"/>
              <a:gd name="csY25" fmla="*/ 165100 h 1476375"/>
              <a:gd name="csX26" fmla="*/ 781050 w 1949450"/>
              <a:gd name="csY26" fmla="*/ 22225 h 1476375"/>
              <a:gd name="csX27" fmla="*/ 844550 w 1949450"/>
              <a:gd name="csY27" fmla="*/ 0 h 1476375"/>
              <a:gd name="csX28" fmla="*/ 971550 w 1949450"/>
              <a:gd name="csY2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216025 w 1949450"/>
              <a:gd name="csY3" fmla="*/ 476250 h 1476375"/>
              <a:gd name="csX4" fmla="*/ 1533525 w 1949450"/>
              <a:gd name="csY4" fmla="*/ 930275 h 1476375"/>
              <a:gd name="csX5" fmla="*/ 1584325 w 1949450"/>
              <a:gd name="csY5" fmla="*/ 901700 h 1476375"/>
              <a:gd name="csX6" fmla="*/ 1603375 w 1949450"/>
              <a:gd name="csY6" fmla="*/ 904875 h 1476375"/>
              <a:gd name="csX7" fmla="*/ 1682750 w 1949450"/>
              <a:gd name="csY7" fmla="*/ 971550 h 1476375"/>
              <a:gd name="csX8" fmla="*/ 1743075 w 1949450"/>
              <a:gd name="csY8" fmla="*/ 981075 h 1476375"/>
              <a:gd name="csX9" fmla="*/ 1749425 w 1949450"/>
              <a:gd name="csY9" fmla="*/ 1025525 h 1476375"/>
              <a:gd name="csX10" fmla="*/ 1784350 w 1949450"/>
              <a:gd name="csY10" fmla="*/ 1060450 h 1476375"/>
              <a:gd name="csX11" fmla="*/ 1790700 w 1949450"/>
              <a:gd name="csY11" fmla="*/ 1152525 h 1476375"/>
              <a:gd name="csX12" fmla="*/ 1768475 w 1949450"/>
              <a:gd name="csY12" fmla="*/ 1266825 h 1476375"/>
              <a:gd name="csX13" fmla="*/ 1889125 w 1949450"/>
              <a:gd name="csY13" fmla="*/ 1358900 h 1476375"/>
              <a:gd name="csX14" fmla="*/ 1949450 w 1949450"/>
              <a:gd name="csY14" fmla="*/ 1362075 h 1476375"/>
              <a:gd name="csX15" fmla="*/ 1946275 w 1949450"/>
              <a:gd name="csY15" fmla="*/ 1476375 h 1476375"/>
              <a:gd name="csX16" fmla="*/ 937419 w 1949450"/>
              <a:gd name="csY16" fmla="*/ 1322387 h 1476375"/>
              <a:gd name="csX17" fmla="*/ 831850 w 1949450"/>
              <a:gd name="csY17" fmla="*/ 1295400 h 1476375"/>
              <a:gd name="csX18" fmla="*/ 117475 w 1949450"/>
              <a:gd name="csY18" fmla="*/ 1085850 h 1476375"/>
              <a:gd name="csX19" fmla="*/ 231775 w 1949450"/>
              <a:gd name="csY19" fmla="*/ 447675 h 1476375"/>
              <a:gd name="csX20" fmla="*/ 0 w 1949450"/>
              <a:gd name="csY20" fmla="*/ 406400 h 1476375"/>
              <a:gd name="csX21" fmla="*/ 161925 w 1949450"/>
              <a:gd name="csY21" fmla="*/ 241300 h 1476375"/>
              <a:gd name="csX22" fmla="*/ 523875 w 1949450"/>
              <a:gd name="csY22" fmla="*/ 234950 h 1476375"/>
              <a:gd name="csX23" fmla="*/ 590550 w 1949450"/>
              <a:gd name="csY23" fmla="*/ 209550 h 1476375"/>
              <a:gd name="csX24" fmla="*/ 650875 w 1949450"/>
              <a:gd name="csY24" fmla="*/ 165100 h 1476375"/>
              <a:gd name="csX25" fmla="*/ 781050 w 1949450"/>
              <a:gd name="csY25" fmla="*/ 22225 h 1476375"/>
              <a:gd name="csX26" fmla="*/ 844550 w 1949450"/>
              <a:gd name="csY26" fmla="*/ 0 h 1476375"/>
              <a:gd name="csX27" fmla="*/ 971550 w 1949450"/>
              <a:gd name="csY27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533525 w 1949450"/>
              <a:gd name="csY3" fmla="*/ 930275 h 1476375"/>
              <a:gd name="csX4" fmla="*/ 1584325 w 1949450"/>
              <a:gd name="csY4" fmla="*/ 901700 h 1476375"/>
              <a:gd name="csX5" fmla="*/ 1603375 w 1949450"/>
              <a:gd name="csY5" fmla="*/ 904875 h 1476375"/>
              <a:gd name="csX6" fmla="*/ 1682750 w 1949450"/>
              <a:gd name="csY6" fmla="*/ 971550 h 1476375"/>
              <a:gd name="csX7" fmla="*/ 1743075 w 1949450"/>
              <a:gd name="csY7" fmla="*/ 981075 h 1476375"/>
              <a:gd name="csX8" fmla="*/ 1749425 w 1949450"/>
              <a:gd name="csY8" fmla="*/ 1025525 h 1476375"/>
              <a:gd name="csX9" fmla="*/ 1784350 w 1949450"/>
              <a:gd name="csY9" fmla="*/ 1060450 h 1476375"/>
              <a:gd name="csX10" fmla="*/ 1790700 w 1949450"/>
              <a:gd name="csY10" fmla="*/ 1152525 h 1476375"/>
              <a:gd name="csX11" fmla="*/ 1768475 w 1949450"/>
              <a:gd name="csY11" fmla="*/ 1266825 h 1476375"/>
              <a:gd name="csX12" fmla="*/ 1889125 w 1949450"/>
              <a:gd name="csY12" fmla="*/ 1358900 h 1476375"/>
              <a:gd name="csX13" fmla="*/ 1949450 w 1949450"/>
              <a:gd name="csY13" fmla="*/ 1362075 h 1476375"/>
              <a:gd name="csX14" fmla="*/ 1946275 w 1949450"/>
              <a:gd name="csY14" fmla="*/ 1476375 h 1476375"/>
              <a:gd name="csX15" fmla="*/ 937419 w 1949450"/>
              <a:gd name="csY15" fmla="*/ 1322387 h 1476375"/>
              <a:gd name="csX16" fmla="*/ 831850 w 1949450"/>
              <a:gd name="csY16" fmla="*/ 1295400 h 1476375"/>
              <a:gd name="csX17" fmla="*/ 117475 w 1949450"/>
              <a:gd name="csY17" fmla="*/ 1085850 h 1476375"/>
              <a:gd name="csX18" fmla="*/ 231775 w 1949450"/>
              <a:gd name="csY18" fmla="*/ 447675 h 1476375"/>
              <a:gd name="csX19" fmla="*/ 0 w 1949450"/>
              <a:gd name="csY19" fmla="*/ 406400 h 1476375"/>
              <a:gd name="csX20" fmla="*/ 161925 w 1949450"/>
              <a:gd name="csY20" fmla="*/ 241300 h 1476375"/>
              <a:gd name="csX21" fmla="*/ 523875 w 1949450"/>
              <a:gd name="csY21" fmla="*/ 234950 h 1476375"/>
              <a:gd name="csX22" fmla="*/ 590550 w 1949450"/>
              <a:gd name="csY22" fmla="*/ 209550 h 1476375"/>
              <a:gd name="csX23" fmla="*/ 650875 w 1949450"/>
              <a:gd name="csY23" fmla="*/ 165100 h 1476375"/>
              <a:gd name="csX24" fmla="*/ 781050 w 1949450"/>
              <a:gd name="csY24" fmla="*/ 22225 h 1476375"/>
              <a:gd name="csX25" fmla="*/ 844550 w 1949450"/>
              <a:gd name="csY25" fmla="*/ 0 h 1476375"/>
              <a:gd name="csX26" fmla="*/ 971550 w 1949450"/>
              <a:gd name="csY26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584325 w 1949450"/>
              <a:gd name="csY3" fmla="*/ 901700 h 1476375"/>
              <a:gd name="csX4" fmla="*/ 1603375 w 1949450"/>
              <a:gd name="csY4" fmla="*/ 904875 h 1476375"/>
              <a:gd name="csX5" fmla="*/ 1682750 w 1949450"/>
              <a:gd name="csY5" fmla="*/ 971550 h 1476375"/>
              <a:gd name="csX6" fmla="*/ 1743075 w 1949450"/>
              <a:gd name="csY6" fmla="*/ 981075 h 1476375"/>
              <a:gd name="csX7" fmla="*/ 1749425 w 1949450"/>
              <a:gd name="csY7" fmla="*/ 1025525 h 1476375"/>
              <a:gd name="csX8" fmla="*/ 1784350 w 1949450"/>
              <a:gd name="csY8" fmla="*/ 1060450 h 1476375"/>
              <a:gd name="csX9" fmla="*/ 1790700 w 1949450"/>
              <a:gd name="csY9" fmla="*/ 1152525 h 1476375"/>
              <a:gd name="csX10" fmla="*/ 1768475 w 1949450"/>
              <a:gd name="csY10" fmla="*/ 1266825 h 1476375"/>
              <a:gd name="csX11" fmla="*/ 1889125 w 1949450"/>
              <a:gd name="csY11" fmla="*/ 1358900 h 1476375"/>
              <a:gd name="csX12" fmla="*/ 1949450 w 1949450"/>
              <a:gd name="csY12" fmla="*/ 1362075 h 1476375"/>
              <a:gd name="csX13" fmla="*/ 1946275 w 1949450"/>
              <a:gd name="csY13" fmla="*/ 1476375 h 1476375"/>
              <a:gd name="csX14" fmla="*/ 937419 w 1949450"/>
              <a:gd name="csY14" fmla="*/ 1322387 h 1476375"/>
              <a:gd name="csX15" fmla="*/ 831850 w 1949450"/>
              <a:gd name="csY15" fmla="*/ 1295400 h 1476375"/>
              <a:gd name="csX16" fmla="*/ 117475 w 1949450"/>
              <a:gd name="csY16" fmla="*/ 1085850 h 1476375"/>
              <a:gd name="csX17" fmla="*/ 231775 w 1949450"/>
              <a:gd name="csY17" fmla="*/ 447675 h 1476375"/>
              <a:gd name="csX18" fmla="*/ 0 w 1949450"/>
              <a:gd name="csY18" fmla="*/ 406400 h 1476375"/>
              <a:gd name="csX19" fmla="*/ 161925 w 1949450"/>
              <a:gd name="csY19" fmla="*/ 241300 h 1476375"/>
              <a:gd name="csX20" fmla="*/ 523875 w 1949450"/>
              <a:gd name="csY20" fmla="*/ 234950 h 1476375"/>
              <a:gd name="csX21" fmla="*/ 590550 w 1949450"/>
              <a:gd name="csY21" fmla="*/ 209550 h 1476375"/>
              <a:gd name="csX22" fmla="*/ 650875 w 1949450"/>
              <a:gd name="csY22" fmla="*/ 165100 h 1476375"/>
              <a:gd name="csX23" fmla="*/ 781050 w 1949450"/>
              <a:gd name="csY23" fmla="*/ 22225 h 1476375"/>
              <a:gd name="csX24" fmla="*/ 844550 w 1949450"/>
              <a:gd name="csY24" fmla="*/ 0 h 1476375"/>
              <a:gd name="csX25" fmla="*/ 971550 w 1949450"/>
              <a:gd name="csY25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584325 w 1949450"/>
              <a:gd name="csY3" fmla="*/ 901700 h 1476375"/>
              <a:gd name="csX4" fmla="*/ 1682750 w 1949450"/>
              <a:gd name="csY4" fmla="*/ 971550 h 1476375"/>
              <a:gd name="csX5" fmla="*/ 1743075 w 1949450"/>
              <a:gd name="csY5" fmla="*/ 981075 h 1476375"/>
              <a:gd name="csX6" fmla="*/ 1749425 w 1949450"/>
              <a:gd name="csY6" fmla="*/ 1025525 h 1476375"/>
              <a:gd name="csX7" fmla="*/ 1784350 w 1949450"/>
              <a:gd name="csY7" fmla="*/ 1060450 h 1476375"/>
              <a:gd name="csX8" fmla="*/ 1790700 w 1949450"/>
              <a:gd name="csY8" fmla="*/ 1152525 h 1476375"/>
              <a:gd name="csX9" fmla="*/ 1768475 w 1949450"/>
              <a:gd name="csY9" fmla="*/ 1266825 h 1476375"/>
              <a:gd name="csX10" fmla="*/ 1889125 w 1949450"/>
              <a:gd name="csY10" fmla="*/ 1358900 h 1476375"/>
              <a:gd name="csX11" fmla="*/ 1949450 w 1949450"/>
              <a:gd name="csY11" fmla="*/ 1362075 h 1476375"/>
              <a:gd name="csX12" fmla="*/ 1946275 w 1949450"/>
              <a:gd name="csY12" fmla="*/ 1476375 h 1476375"/>
              <a:gd name="csX13" fmla="*/ 937419 w 1949450"/>
              <a:gd name="csY13" fmla="*/ 1322387 h 1476375"/>
              <a:gd name="csX14" fmla="*/ 831850 w 1949450"/>
              <a:gd name="csY14" fmla="*/ 1295400 h 1476375"/>
              <a:gd name="csX15" fmla="*/ 117475 w 1949450"/>
              <a:gd name="csY15" fmla="*/ 1085850 h 1476375"/>
              <a:gd name="csX16" fmla="*/ 231775 w 1949450"/>
              <a:gd name="csY16" fmla="*/ 447675 h 1476375"/>
              <a:gd name="csX17" fmla="*/ 0 w 1949450"/>
              <a:gd name="csY17" fmla="*/ 406400 h 1476375"/>
              <a:gd name="csX18" fmla="*/ 161925 w 1949450"/>
              <a:gd name="csY18" fmla="*/ 241300 h 1476375"/>
              <a:gd name="csX19" fmla="*/ 523875 w 1949450"/>
              <a:gd name="csY19" fmla="*/ 234950 h 1476375"/>
              <a:gd name="csX20" fmla="*/ 590550 w 1949450"/>
              <a:gd name="csY20" fmla="*/ 209550 h 1476375"/>
              <a:gd name="csX21" fmla="*/ 650875 w 1949450"/>
              <a:gd name="csY21" fmla="*/ 165100 h 1476375"/>
              <a:gd name="csX22" fmla="*/ 781050 w 1949450"/>
              <a:gd name="csY22" fmla="*/ 22225 h 1476375"/>
              <a:gd name="csX23" fmla="*/ 844550 w 1949450"/>
              <a:gd name="csY23" fmla="*/ 0 h 1476375"/>
              <a:gd name="csX24" fmla="*/ 971550 w 1949450"/>
              <a:gd name="csY24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682750 w 1949450"/>
              <a:gd name="csY3" fmla="*/ 971550 h 1476375"/>
              <a:gd name="csX4" fmla="*/ 1743075 w 1949450"/>
              <a:gd name="csY4" fmla="*/ 981075 h 1476375"/>
              <a:gd name="csX5" fmla="*/ 1749425 w 1949450"/>
              <a:gd name="csY5" fmla="*/ 1025525 h 1476375"/>
              <a:gd name="csX6" fmla="*/ 1784350 w 1949450"/>
              <a:gd name="csY6" fmla="*/ 1060450 h 1476375"/>
              <a:gd name="csX7" fmla="*/ 1790700 w 1949450"/>
              <a:gd name="csY7" fmla="*/ 1152525 h 1476375"/>
              <a:gd name="csX8" fmla="*/ 1768475 w 1949450"/>
              <a:gd name="csY8" fmla="*/ 1266825 h 1476375"/>
              <a:gd name="csX9" fmla="*/ 1889125 w 1949450"/>
              <a:gd name="csY9" fmla="*/ 1358900 h 1476375"/>
              <a:gd name="csX10" fmla="*/ 1949450 w 1949450"/>
              <a:gd name="csY10" fmla="*/ 1362075 h 1476375"/>
              <a:gd name="csX11" fmla="*/ 1946275 w 1949450"/>
              <a:gd name="csY11" fmla="*/ 1476375 h 1476375"/>
              <a:gd name="csX12" fmla="*/ 937419 w 1949450"/>
              <a:gd name="csY12" fmla="*/ 1322387 h 1476375"/>
              <a:gd name="csX13" fmla="*/ 831850 w 1949450"/>
              <a:gd name="csY13" fmla="*/ 1295400 h 1476375"/>
              <a:gd name="csX14" fmla="*/ 117475 w 1949450"/>
              <a:gd name="csY14" fmla="*/ 1085850 h 1476375"/>
              <a:gd name="csX15" fmla="*/ 231775 w 1949450"/>
              <a:gd name="csY15" fmla="*/ 447675 h 1476375"/>
              <a:gd name="csX16" fmla="*/ 0 w 1949450"/>
              <a:gd name="csY16" fmla="*/ 406400 h 1476375"/>
              <a:gd name="csX17" fmla="*/ 161925 w 1949450"/>
              <a:gd name="csY17" fmla="*/ 241300 h 1476375"/>
              <a:gd name="csX18" fmla="*/ 523875 w 1949450"/>
              <a:gd name="csY18" fmla="*/ 234950 h 1476375"/>
              <a:gd name="csX19" fmla="*/ 590550 w 1949450"/>
              <a:gd name="csY19" fmla="*/ 209550 h 1476375"/>
              <a:gd name="csX20" fmla="*/ 650875 w 1949450"/>
              <a:gd name="csY20" fmla="*/ 165100 h 1476375"/>
              <a:gd name="csX21" fmla="*/ 781050 w 1949450"/>
              <a:gd name="csY21" fmla="*/ 22225 h 1476375"/>
              <a:gd name="csX22" fmla="*/ 844550 w 1949450"/>
              <a:gd name="csY22" fmla="*/ 0 h 1476375"/>
              <a:gd name="csX23" fmla="*/ 971550 w 1949450"/>
              <a:gd name="csY23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43075 w 1949450"/>
              <a:gd name="csY3" fmla="*/ 981075 h 1476375"/>
              <a:gd name="csX4" fmla="*/ 1749425 w 1949450"/>
              <a:gd name="csY4" fmla="*/ 1025525 h 1476375"/>
              <a:gd name="csX5" fmla="*/ 1784350 w 1949450"/>
              <a:gd name="csY5" fmla="*/ 1060450 h 1476375"/>
              <a:gd name="csX6" fmla="*/ 1790700 w 1949450"/>
              <a:gd name="csY6" fmla="*/ 1152525 h 1476375"/>
              <a:gd name="csX7" fmla="*/ 1768475 w 1949450"/>
              <a:gd name="csY7" fmla="*/ 1266825 h 1476375"/>
              <a:gd name="csX8" fmla="*/ 1889125 w 1949450"/>
              <a:gd name="csY8" fmla="*/ 1358900 h 1476375"/>
              <a:gd name="csX9" fmla="*/ 1949450 w 1949450"/>
              <a:gd name="csY9" fmla="*/ 1362075 h 1476375"/>
              <a:gd name="csX10" fmla="*/ 1946275 w 1949450"/>
              <a:gd name="csY10" fmla="*/ 1476375 h 1476375"/>
              <a:gd name="csX11" fmla="*/ 937419 w 1949450"/>
              <a:gd name="csY11" fmla="*/ 1322387 h 1476375"/>
              <a:gd name="csX12" fmla="*/ 831850 w 1949450"/>
              <a:gd name="csY12" fmla="*/ 1295400 h 1476375"/>
              <a:gd name="csX13" fmla="*/ 117475 w 1949450"/>
              <a:gd name="csY13" fmla="*/ 1085850 h 1476375"/>
              <a:gd name="csX14" fmla="*/ 231775 w 1949450"/>
              <a:gd name="csY14" fmla="*/ 447675 h 1476375"/>
              <a:gd name="csX15" fmla="*/ 0 w 1949450"/>
              <a:gd name="csY15" fmla="*/ 406400 h 1476375"/>
              <a:gd name="csX16" fmla="*/ 161925 w 1949450"/>
              <a:gd name="csY16" fmla="*/ 241300 h 1476375"/>
              <a:gd name="csX17" fmla="*/ 523875 w 1949450"/>
              <a:gd name="csY17" fmla="*/ 234950 h 1476375"/>
              <a:gd name="csX18" fmla="*/ 590550 w 1949450"/>
              <a:gd name="csY18" fmla="*/ 209550 h 1476375"/>
              <a:gd name="csX19" fmla="*/ 650875 w 1949450"/>
              <a:gd name="csY19" fmla="*/ 165100 h 1476375"/>
              <a:gd name="csX20" fmla="*/ 781050 w 1949450"/>
              <a:gd name="csY20" fmla="*/ 22225 h 1476375"/>
              <a:gd name="csX21" fmla="*/ 844550 w 1949450"/>
              <a:gd name="csY21" fmla="*/ 0 h 1476375"/>
              <a:gd name="csX22" fmla="*/ 971550 w 1949450"/>
              <a:gd name="csY22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49425 w 1949450"/>
              <a:gd name="csY3" fmla="*/ 1025525 h 1476375"/>
              <a:gd name="csX4" fmla="*/ 1784350 w 1949450"/>
              <a:gd name="csY4" fmla="*/ 1060450 h 1476375"/>
              <a:gd name="csX5" fmla="*/ 1790700 w 1949450"/>
              <a:gd name="csY5" fmla="*/ 1152525 h 1476375"/>
              <a:gd name="csX6" fmla="*/ 1768475 w 1949450"/>
              <a:gd name="csY6" fmla="*/ 1266825 h 1476375"/>
              <a:gd name="csX7" fmla="*/ 1889125 w 1949450"/>
              <a:gd name="csY7" fmla="*/ 1358900 h 1476375"/>
              <a:gd name="csX8" fmla="*/ 1949450 w 1949450"/>
              <a:gd name="csY8" fmla="*/ 1362075 h 1476375"/>
              <a:gd name="csX9" fmla="*/ 1946275 w 1949450"/>
              <a:gd name="csY9" fmla="*/ 1476375 h 1476375"/>
              <a:gd name="csX10" fmla="*/ 937419 w 1949450"/>
              <a:gd name="csY10" fmla="*/ 1322387 h 1476375"/>
              <a:gd name="csX11" fmla="*/ 831850 w 1949450"/>
              <a:gd name="csY11" fmla="*/ 1295400 h 1476375"/>
              <a:gd name="csX12" fmla="*/ 117475 w 1949450"/>
              <a:gd name="csY12" fmla="*/ 1085850 h 1476375"/>
              <a:gd name="csX13" fmla="*/ 231775 w 1949450"/>
              <a:gd name="csY13" fmla="*/ 447675 h 1476375"/>
              <a:gd name="csX14" fmla="*/ 0 w 1949450"/>
              <a:gd name="csY14" fmla="*/ 406400 h 1476375"/>
              <a:gd name="csX15" fmla="*/ 161925 w 1949450"/>
              <a:gd name="csY15" fmla="*/ 241300 h 1476375"/>
              <a:gd name="csX16" fmla="*/ 523875 w 1949450"/>
              <a:gd name="csY16" fmla="*/ 234950 h 1476375"/>
              <a:gd name="csX17" fmla="*/ 590550 w 1949450"/>
              <a:gd name="csY17" fmla="*/ 209550 h 1476375"/>
              <a:gd name="csX18" fmla="*/ 650875 w 1949450"/>
              <a:gd name="csY18" fmla="*/ 165100 h 1476375"/>
              <a:gd name="csX19" fmla="*/ 781050 w 1949450"/>
              <a:gd name="csY19" fmla="*/ 22225 h 1476375"/>
              <a:gd name="csX20" fmla="*/ 844550 w 1949450"/>
              <a:gd name="csY20" fmla="*/ 0 h 1476375"/>
              <a:gd name="csX21" fmla="*/ 971550 w 1949450"/>
              <a:gd name="csY21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84350 w 1949450"/>
              <a:gd name="csY3" fmla="*/ 1060450 h 1476375"/>
              <a:gd name="csX4" fmla="*/ 1790700 w 1949450"/>
              <a:gd name="csY4" fmla="*/ 1152525 h 1476375"/>
              <a:gd name="csX5" fmla="*/ 1768475 w 1949450"/>
              <a:gd name="csY5" fmla="*/ 1266825 h 1476375"/>
              <a:gd name="csX6" fmla="*/ 1889125 w 1949450"/>
              <a:gd name="csY6" fmla="*/ 1358900 h 1476375"/>
              <a:gd name="csX7" fmla="*/ 1949450 w 1949450"/>
              <a:gd name="csY7" fmla="*/ 1362075 h 1476375"/>
              <a:gd name="csX8" fmla="*/ 1946275 w 1949450"/>
              <a:gd name="csY8" fmla="*/ 1476375 h 1476375"/>
              <a:gd name="csX9" fmla="*/ 937419 w 1949450"/>
              <a:gd name="csY9" fmla="*/ 1322387 h 1476375"/>
              <a:gd name="csX10" fmla="*/ 831850 w 1949450"/>
              <a:gd name="csY10" fmla="*/ 1295400 h 1476375"/>
              <a:gd name="csX11" fmla="*/ 117475 w 1949450"/>
              <a:gd name="csY11" fmla="*/ 1085850 h 1476375"/>
              <a:gd name="csX12" fmla="*/ 231775 w 1949450"/>
              <a:gd name="csY12" fmla="*/ 447675 h 1476375"/>
              <a:gd name="csX13" fmla="*/ 0 w 1949450"/>
              <a:gd name="csY13" fmla="*/ 406400 h 1476375"/>
              <a:gd name="csX14" fmla="*/ 161925 w 1949450"/>
              <a:gd name="csY14" fmla="*/ 241300 h 1476375"/>
              <a:gd name="csX15" fmla="*/ 523875 w 1949450"/>
              <a:gd name="csY15" fmla="*/ 234950 h 1476375"/>
              <a:gd name="csX16" fmla="*/ 590550 w 1949450"/>
              <a:gd name="csY16" fmla="*/ 209550 h 1476375"/>
              <a:gd name="csX17" fmla="*/ 650875 w 1949450"/>
              <a:gd name="csY17" fmla="*/ 165100 h 1476375"/>
              <a:gd name="csX18" fmla="*/ 781050 w 1949450"/>
              <a:gd name="csY18" fmla="*/ 22225 h 1476375"/>
              <a:gd name="csX19" fmla="*/ 844550 w 1949450"/>
              <a:gd name="csY19" fmla="*/ 0 h 1476375"/>
              <a:gd name="csX20" fmla="*/ 971550 w 1949450"/>
              <a:gd name="csY20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90700 w 1949450"/>
              <a:gd name="csY3" fmla="*/ 1152525 h 1476375"/>
              <a:gd name="csX4" fmla="*/ 1768475 w 1949450"/>
              <a:gd name="csY4" fmla="*/ 1266825 h 1476375"/>
              <a:gd name="csX5" fmla="*/ 1889125 w 1949450"/>
              <a:gd name="csY5" fmla="*/ 1358900 h 1476375"/>
              <a:gd name="csX6" fmla="*/ 1949450 w 1949450"/>
              <a:gd name="csY6" fmla="*/ 1362075 h 1476375"/>
              <a:gd name="csX7" fmla="*/ 1946275 w 1949450"/>
              <a:gd name="csY7" fmla="*/ 1476375 h 1476375"/>
              <a:gd name="csX8" fmla="*/ 937419 w 1949450"/>
              <a:gd name="csY8" fmla="*/ 1322387 h 1476375"/>
              <a:gd name="csX9" fmla="*/ 831850 w 1949450"/>
              <a:gd name="csY9" fmla="*/ 1295400 h 1476375"/>
              <a:gd name="csX10" fmla="*/ 117475 w 1949450"/>
              <a:gd name="csY10" fmla="*/ 1085850 h 1476375"/>
              <a:gd name="csX11" fmla="*/ 231775 w 1949450"/>
              <a:gd name="csY11" fmla="*/ 447675 h 1476375"/>
              <a:gd name="csX12" fmla="*/ 0 w 1949450"/>
              <a:gd name="csY12" fmla="*/ 406400 h 1476375"/>
              <a:gd name="csX13" fmla="*/ 161925 w 1949450"/>
              <a:gd name="csY13" fmla="*/ 241300 h 1476375"/>
              <a:gd name="csX14" fmla="*/ 523875 w 1949450"/>
              <a:gd name="csY14" fmla="*/ 234950 h 1476375"/>
              <a:gd name="csX15" fmla="*/ 590550 w 1949450"/>
              <a:gd name="csY15" fmla="*/ 209550 h 1476375"/>
              <a:gd name="csX16" fmla="*/ 650875 w 1949450"/>
              <a:gd name="csY16" fmla="*/ 165100 h 1476375"/>
              <a:gd name="csX17" fmla="*/ 781050 w 1949450"/>
              <a:gd name="csY17" fmla="*/ 22225 h 1476375"/>
              <a:gd name="csX18" fmla="*/ 844550 w 1949450"/>
              <a:gd name="csY18" fmla="*/ 0 h 1476375"/>
              <a:gd name="csX19" fmla="*/ 971550 w 1949450"/>
              <a:gd name="csY19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68475 w 1949450"/>
              <a:gd name="csY3" fmla="*/ 1266825 h 1476375"/>
              <a:gd name="csX4" fmla="*/ 1889125 w 1949450"/>
              <a:gd name="csY4" fmla="*/ 1358900 h 1476375"/>
              <a:gd name="csX5" fmla="*/ 1949450 w 1949450"/>
              <a:gd name="csY5" fmla="*/ 1362075 h 1476375"/>
              <a:gd name="csX6" fmla="*/ 1946275 w 1949450"/>
              <a:gd name="csY6" fmla="*/ 1476375 h 1476375"/>
              <a:gd name="csX7" fmla="*/ 937419 w 1949450"/>
              <a:gd name="csY7" fmla="*/ 1322387 h 1476375"/>
              <a:gd name="csX8" fmla="*/ 831850 w 1949450"/>
              <a:gd name="csY8" fmla="*/ 1295400 h 1476375"/>
              <a:gd name="csX9" fmla="*/ 117475 w 1949450"/>
              <a:gd name="csY9" fmla="*/ 1085850 h 1476375"/>
              <a:gd name="csX10" fmla="*/ 231775 w 1949450"/>
              <a:gd name="csY10" fmla="*/ 447675 h 1476375"/>
              <a:gd name="csX11" fmla="*/ 0 w 1949450"/>
              <a:gd name="csY11" fmla="*/ 406400 h 1476375"/>
              <a:gd name="csX12" fmla="*/ 161925 w 1949450"/>
              <a:gd name="csY12" fmla="*/ 241300 h 1476375"/>
              <a:gd name="csX13" fmla="*/ 523875 w 1949450"/>
              <a:gd name="csY13" fmla="*/ 234950 h 1476375"/>
              <a:gd name="csX14" fmla="*/ 590550 w 1949450"/>
              <a:gd name="csY14" fmla="*/ 209550 h 1476375"/>
              <a:gd name="csX15" fmla="*/ 650875 w 1949450"/>
              <a:gd name="csY15" fmla="*/ 165100 h 1476375"/>
              <a:gd name="csX16" fmla="*/ 781050 w 1949450"/>
              <a:gd name="csY16" fmla="*/ 22225 h 1476375"/>
              <a:gd name="csX17" fmla="*/ 844550 w 1949450"/>
              <a:gd name="csY17" fmla="*/ 0 h 1476375"/>
              <a:gd name="csX18" fmla="*/ 971550 w 1949450"/>
              <a:gd name="csY1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889125 w 1949450"/>
              <a:gd name="csY3" fmla="*/ 1358900 h 1476375"/>
              <a:gd name="csX4" fmla="*/ 1949450 w 1949450"/>
              <a:gd name="csY4" fmla="*/ 1362075 h 1476375"/>
              <a:gd name="csX5" fmla="*/ 1946275 w 1949450"/>
              <a:gd name="csY5" fmla="*/ 1476375 h 1476375"/>
              <a:gd name="csX6" fmla="*/ 937419 w 1949450"/>
              <a:gd name="csY6" fmla="*/ 1322387 h 1476375"/>
              <a:gd name="csX7" fmla="*/ 831850 w 1949450"/>
              <a:gd name="csY7" fmla="*/ 1295400 h 1476375"/>
              <a:gd name="csX8" fmla="*/ 117475 w 1949450"/>
              <a:gd name="csY8" fmla="*/ 1085850 h 1476375"/>
              <a:gd name="csX9" fmla="*/ 231775 w 1949450"/>
              <a:gd name="csY9" fmla="*/ 447675 h 1476375"/>
              <a:gd name="csX10" fmla="*/ 0 w 1949450"/>
              <a:gd name="csY10" fmla="*/ 406400 h 1476375"/>
              <a:gd name="csX11" fmla="*/ 161925 w 1949450"/>
              <a:gd name="csY11" fmla="*/ 241300 h 1476375"/>
              <a:gd name="csX12" fmla="*/ 523875 w 1949450"/>
              <a:gd name="csY12" fmla="*/ 234950 h 1476375"/>
              <a:gd name="csX13" fmla="*/ 590550 w 1949450"/>
              <a:gd name="csY13" fmla="*/ 209550 h 1476375"/>
              <a:gd name="csX14" fmla="*/ 650875 w 1949450"/>
              <a:gd name="csY14" fmla="*/ 165100 h 1476375"/>
              <a:gd name="csX15" fmla="*/ 781050 w 1949450"/>
              <a:gd name="csY15" fmla="*/ 22225 h 1476375"/>
              <a:gd name="csX16" fmla="*/ 844550 w 1949450"/>
              <a:gd name="csY16" fmla="*/ 0 h 1476375"/>
              <a:gd name="csX17" fmla="*/ 971550 w 1949450"/>
              <a:gd name="csY17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949450 w 1949450"/>
              <a:gd name="csY3" fmla="*/ 1362075 h 1476375"/>
              <a:gd name="csX4" fmla="*/ 1946275 w 1949450"/>
              <a:gd name="csY4" fmla="*/ 1476375 h 1476375"/>
              <a:gd name="csX5" fmla="*/ 937419 w 1949450"/>
              <a:gd name="csY5" fmla="*/ 1322387 h 1476375"/>
              <a:gd name="csX6" fmla="*/ 831850 w 1949450"/>
              <a:gd name="csY6" fmla="*/ 1295400 h 1476375"/>
              <a:gd name="csX7" fmla="*/ 117475 w 1949450"/>
              <a:gd name="csY7" fmla="*/ 1085850 h 1476375"/>
              <a:gd name="csX8" fmla="*/ 231775 w 1949450"/>
              <a:gd name="csY8" fmla="*/ 447675 h 1476375"/>
              <a:gd name="csX9" fmla="*/ 0 w 1949450"/>
              <a:gd name="csY9" fmla="*/ 406400 h 1476375"/>
              <a:gd name="csX10" fmla="*/ 161925 w 1949450"/>
              <a:gd name="csY10" fmla="*/ 241300 h 1476375"/>
              <a:gd name="csX11" fmla="*/ 523875 w 1949450"/>
              <a:gd name="csY11" fmla="*/ 234950 h 1476375"/>
              <a:gd name="csX12" fmla="*/ 590550 w 1949450"/>
              <a:gd name="csY12" fmla="*/ 209550 h 1476375"/>
              <a:gd name="csX13" fmla="*/ 650875 w 1949450"/>
              <a:gd name="csY13" fmla="*/ 165100 h 1476375"/>
              <a:gd name="csX14" fmla="*/ 781050 w 1949450"/>
              <a:gd name="csY14" fmla="*/ 22225 h 1476375"/>
              <a:gd name="csX15" fmla="*/ 844550 w 1949450"/>
              <a:gd name="csY15" fmla="*/ 0 h 1476375"/>
              <a:gd name="csX16" fmla="*/ 971550 w 1949450"/>
              <a:gd name="csY16" fmla="*/ 31750 h 1476375"/>
              <a:gd name="csX0" fmla="*/ 971550 w 1946275"/>
              <a:gd name="csY0" fmla="*/ 31750 h 1476375"/>
              <a:gd name="csX1" fmla="*/ 971550 w 1946275"/>
              <a:gd name="csY1" fmla="*/ 333375 h 1476375"/>
              <a:gd name="csX2" fmla="*/ 1077118 w 1946275"/>
              <a:gd name="csY2" fmla="*/ 430212 h 1476375"/>
              <a:gd name="csX3" fmla="*/ 1946275 w 1946275"/>
              <a:gd name="csY3" fmla="*/ 1476375 h 1476375"/>
              <a:gd name="csX4" fmla="*/ 937419 w 1946275"/>
              <a:gd name="csY4" fmla="*/ 1322387 h 1476375"/>
              <a:gd name="csX5" fmla="*/ 831850 w 1946275"/>
              <a:gd name="csY5" fmla="*/ 1295400 h 1476375"/>
              <a:gd name="csX6" fmla="*/ 117475 w 1946275"/>
              <a:gd name="csY6" fmla="*/ 1085850 h 1476375"/>
              <a:gd name="csX7" fmla="*/ 231775 w 1946275"/>
              <a:gd name="csY7" fmla="*/ 447675 h 1476375"/>
              <a:gd name="csX8" fmla="*/ 0 w 1946275"/>
              <a:gd name="csY8" fmla="*/ 406400 h 1476375"/>
              <a:gd name="csX9" fmla="*/ 161925 w 1946275"/>
              <a:gd name="csY9" fmla="*/ 241300 h 1476375"/>
              <a:gd name="csX10" fmla="*/ 523875 w 1946275"/>
              <a:gd name="csY10" fmla="*/ 234950 h 1476375"/>
              <a:gd name="csX11" fmla="*/ 590550 w 1946275"/>
              <a:gd name="csY11" fmla="*/ 209550 h 1476375"/>
              <a:gd name="csX12" fmla="*/ 650875 w 1946275"/>
              <a:gd name="csY12" fmla="*/ 165100 h 1476375"/>
              <a:gd name="csX13" fmla="*/ 781050 w 1946275"/>
              <a:gd name="csY13" fmla="*/ 22225 h 1476375"/>
              <a:gd name="csX14" fmla="*/ 844550 w 1946275"/>
              <a:gd name="csY14" fmla="*/ 0 h 1476375"/>
              <a:gd name="csX15" fmla="*/ 971550 w 1946275"/>
              <a:gd name="csY15" fmla="*/ 31750 h 1476375"/>
              <a:gd name="csX0" fmla="*/ 971550 w 1077118"/>
              <a:gd name="csY0" fmla="*/ 31750 h 1322387"/>
              <a:gd name="csX1" fmla="*/ 971550 w 1077118"/>
              <a:gd name="csY1" fmla="*/ 333375 h 1322387"/>
              <a:gd name="csX2" fmla="*/ 1077118 w 1077118"/>
              <a:gd name="csY2" fmla="*/ 430212 h 1322387"/>
              <a:gd name="csX3" fmla="*/ 937419 w 1077118"/>
              <a:gd name="csY3" fmla="*/ 1322387 h 1322387"/>
              <a:gd name="csX4" fmla="*/ 831850 w 1077118"/>
              <a:gd name="csY4" fmla="*/ 1295400 h 1322387"/>
              <a:gd name="csX5" fmla="*/ 117475 w 1077118"/>
              <a:gd name="csY5" fmla="*/ 1085850 h 1322387"/>
              <a:gd name="csX6" fmla="*/ 231775 w 1077118"/>
              <a:gd name="csY6" fmla="*/ 447675 h 1322387"/>
              <a:gd name="csX7" fmla="*/ 0 w 1077118"/>
              <a:gd name="csY7" fmla="*/ 406400 h 1322387"/>
              <a:gd name="csX8" fmla="*/ 161925 w 1077118"/>
              <a:gd name="csY8" fmla="*/ 241300 h 1322387"/>
              <a:gd name="csX9" fmla="*/ 523875 w 1077118"/>
              <a:gd name="csY9" fmla="*/ 234950 h 1322387"/>
              <a:gd name="csX10" fmla="*/ 590550 w 1077118"/>
              <a:gd name="csY10" fmla="*/ 209550 h 1322387"/>
              <a:gd name="csX11" fmla="*/ 650875 w 1077118"/>
              <a:gd name="csY11" fmla="*/ 165100 h 1322387"/>
              <a:gd name="csX12" fmla="*/ 781050 w 1077118"/>
              <a:gd name="csY12" fmla="*/ 22225 h 1322387"/>
              <a:gd name="csX13" fmla="*/ 844550 w 1077118"/>
              <a:gd name="csY13" fmla="*/ 0 h 1322387"/>
              <a:gd name="csX14" fmla="*/ 971550 w 1077118"/>
              <a:gd name="csY14" fmla="*/ 31750 h 13223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1077118" h="1322387">
                <a:moveTo>
                  <a:pt x="971550" y="31750"/>
                </a:moveTo>
                <a:lnTo>
                  <a:pt x="971550" y="333375"/>
                </a:lnTo>
                <a:lnTo>
                  <a:pt x="1077118" y="430212"/>
                </a:lnTo>
                <a:lnTo>
                  <a:pt x="937419" y="1322387"/>
                </a:lnTo>
                <a:lnTo>
                  <a:pt x="831850" y="1295400"/>
                </a:lnTo>
                <a:lnTo>
                  <a:pt x="117475" y="1085850"/>
                </a:lnTo>
                <a:lnTo>
                  <a:pt x="231775" y="447675"/>
                </a:lnTo>
                <a:lnTo>
                  <a:pt x="0" y="406400"/>
                </a:lnTo>
                <a:lnTo>
                  <a:pt x="161925" y="241300"/>
                </a:lnTo>
                <a:lnTo>
                  <a:pt x="523875" y="234950"/>
                </a:lnTo>
                <a:lnTo>
                  <a:pt x="590550" y="209550"/>
                </a:lnTo>
                <a:lnTo>
                  <a:pt x="650875" y="165100"/>
                </a:lnTo>
                <a:lnTo>
                  <a:pt x="781050" y="22225"/>
                </a:lnTo>
                <a:lnTo>
                  <a:pt x="844550" y="0"/>
                </a:lnTo>
                <a:lnTo>
                  <a:pt x="971550" y="317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B6C6FF6B-9C0E-DFBF-2DB7-6C5FB9EA82BF}"/>
              </a:ext>
            </a:extLst>
          </p:cNvPr>
          <p:cNvSpPr/>
          <p:nvPr/>
        </p:nvSpPr>
        <p:spPr>
          <a:xfrm>
            <a:off x="1719830" y="2790579"/>
            <a:ext cx="1757733" cy="2359552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4882 w 1757733"/>
              <a:gd name="csY9" fmla="*/ 2285288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36066 w 1757733"/>
              <a:gd name="csY19" fmla="*/ 1937770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00484 w 1757733"/>
              <a:gd name="csY38" fmla="*/ 181578 h 2359552"/>
              <a:gd name="csX39" fmla="*/ 42640 w 1757733"/>
              <a:gd name="csY39" fmla="*/ 184775 h 23595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757733" h="2359552">
                <a:moveTo>
                  <a:pt x="42640" y="184775"/>
                </a:moveTo>
                <a:lnTo>
                  <a:pt x="90019" y="236891"/>
                </a:lnTo>
                <a:lnTo>
                  <a:pt x="77231" y="421667"/>
                </a:lnTo>
                <a:lnTo>
                  <a:pt x="7819" y="535491"/>
                </a:lnTo>
                <a:cubicBezTo>
                  <a:pt x="5213" y="1017131"/>
                  <a:pt x="2606" y="1498771"/>
                  <a:pt x="0" y="1980411"/>
                </a:cubicBezTo>
                <a:lnTo>
                  <a:pt x="142019" y="2222040"/>
                </a:lnTo>
                <a:lnTo>
                  <a:pt x="251105" y="2297845"/>
                </a:lnTo>
                <a:lnTo>
                  <a:pt x="290664" y="2263256"/>
                </a:lnTo>
                <a:lnTo>
                  <a:pt x="460993" y="2307437"/>
                </a:lnTo>
                <a:lnTo>
                  <a:pt x="514882" y="2285288"/>
                </a:lnTo>
                <a:lnTo>
                  <a:pt x="573277" y="2359552"/>
                </a:lnTo>
                <a:lnTo>
                  <a:pt x="753314" y="2345223"/>
                </a:lnTo>
                <a:lnTo>
                  <a:pt x="810168" y="2297845"/>
                </a:lnTo>
                <a:lnTo>
                  <a:pt x="810168" y="2259942"/>
                </a:lnTo>
                <a:lnTo>
                  <a:pt x="734363" y="2226777"/>
                </a:lnTo>
                <a:lnTo>
                  <a:pt x="777003" y="2070429"/>
                </a:lnTo>
                <a:lnTo>
                  <a:pt x="1009157" y="1899868"/>
                </a:lnTo>
                <a:lnTo>
                  <a:pt x="1236572" y="1928295"/>
                </a:lnTo>
                <a:lnTo>
                  <a:pt x="1321853" y="1966197"/>
                </a:lnTo>
                <a:lnTo>
                  <a:pt x="1352052" y="1928178"/>
                </a:lnTo>
                <a:lnTo>
                  <a:pt x="1302902" y="1871441"/>
                </a:lnTo>
                <a:lnTo>
                  <a:pt x="1288688" y="1738782"/>
                </a:lnTo>
                <a:lnTo>
                  <a:pt x="1260261" y="1667714"/>
                </a:lnTo>
                <a:lnTo>
                  <a:pt x="1222359" y="1662976"/>
                </a:lnTo>
                <a:lnTo>
                  <a:pt x="1189194" y="1511366"/>
                </a:lnTo>
                <a:lnTo>
                  <a:pt x="1255523" y="1478201"/>
                </a:lnTo>
                <a:lnTo>
                  <a:pt x="1336066" y="1407134"/>
                </a:lnTo>
                <a:lnTo>
                  <a:pt x="1336066" y="1258837"/>
                </a:lnTo>
                <a:lnTo>
                  <a:pt x="1757733" y="1293426"/>
                </a:lnTo>
                <a:lnTo>
                  <a:pt x="1707273" y="1190735"/>
                </a:lnTo>
                <a:cubicBezTo>
                  <a:pt x="1708852" y="1056497"/>
                  <a:pt x="1704038" y="925455"/>
                  <a:pt x="1705617" y="791217"/>
                </a:cubicBezTo>
                <a:lnTo>
                  <a:pt x="1686665" y="668033"/>
                </a:lnTo>
                <a:lnTo>
                  <a:pt x="1629811" y="535374"/>
                </a:lnTo>
                <a:lnTo>
                  <a:pt x="1606122" y="350599"/>
                </a:lnTo>
                <a:lnTo>
                  <a:pt x="1729306" y="156348"/>
                </a:lnTo>
                <a:lnTo>
                  <a:pt x="1719830" y="56854"/>
                </a:lnTo>
                <a:lnTo>
                  <a:pt x="1677190" y="0"/>
                </a:lnTo>
                <a:lnTo>
                  <a:pt x="1283950" y="137397"/>
                </a:lnTo>
                <a:lnTo>
                  <a:pt x="1100484" y="181578"/>
                </a:lnTo>
                <a:lnTo>
                  <a:pt x="42640" y="18477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2A2ADDBF-6756-6BF7-D955-CC7AD5A95418}"/>
              </a:ext>
            </a:extLst>
          </p:cNvPr>
          <p:cNvSpPr/>
          <p:nvPr/>
        </p:nvSpPr>
        <p:spPr>
          <a:xfrm>
            <a:off x="2804383" y="2788547"/>
            <a:ext cx="682827" cy="1293426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331647 w 1757733"/>
              <a:gd name="csY0" fmla="*/ 189513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331647 w 1757733"/>
              <a:gd name="csY0" fmla="*/ 189513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184774 w 1757733"/>
              <a:gd name="csY0" fmla="*/ 198989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27921 w 1757733"/>
              <a:gd name="csY2" fmla="*/ 454832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8444 w 1757733"/>
              <a:gd name="csY2" fmla="*/ 601704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6948 w 1757733"/>
              <a:gd name="csY3" fmla="*/ 554327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2210 w 1757733"/>
              <a:gd name="csY3" fmla="*/ 568540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379026 w 1634549"/>
              <a:gd name="csY3" fmla="*/ 568540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32154 w 1634549"/>
              <a:gd name="csY3" fmla="*/ 582753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1113388 w 1634549"/>
              <a:gd name="csY5" fmla="*/ 487997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81236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904924 w 1634549"/>
              <a:gd name="csY7" fmla="*/ 454832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350598 w 1634549"/>
              <a:gd name="csY7" fmla="*/ 2297845 h 2349961"/>
              <a:gd name="csX8" fmla="*/ 388501 w 1634549"/>
              <a:gd name="csY8" fmla="*/ 2278894 h 2349961"/>
              <a:gd name="csX9" fmla="*/ 450093 w 1634549"/>
              <a:gd name="csY9" fmla="*/ 2349961 h 2349961"/>
              <a:gd name="csX10" fmla="*/ 630130 w 1634549"/>
              <a:gd name="csY10" fmla="*/ 2345223 h 2349961"/>
              <a:gd name="csX11" fmla="*/ 686984 w 1634549"/>
              <a:gd name="csY11" fmla="*/ 2297845 h 2349961"/>
              <a:gd name="csX12" fmla="*/ 686984 w 1634549"/>
              <a:gd name="csY12" fmla="*/ 2259942 h 2349961"/>
              <a:gd name="csX13" fmla="*/ 611179 w 1634549"/>
              <a:gd name="csY13" fmla="*/ 2226777 h 2349961"/>
              <a:gd name="csX14" fmla="*/ 653819 w 1634549"/>
              <a:gd name="csY14" fmla="*/ 2070429 h 2349961"/>
              <a:gd name="csX15" fmla="*/ 885973 w 1634549"/>
              <a:gd name="csY15" fmla="*/ 1899868 h 2349961"/>
              <a:gd name="csX16" fmla="*/ 1113388 w 1634549"/>
              <a:gd name="csY16" fmla="*/ 1928295 h 2349961"/>
              <a:gd name="csX17" fmla="*/ 1198669 w 1634549"/>
              <a:gd name="csY17" fmla="*/ 1966197 h 2349961"/>
              <a:gd name="csX18" fmla="*/ 1212882 w 1634549"/>
              <a:gd name="csY18" fmla="*/ 1937770 h 2349961"/>
              <a:gd name="csX19" fmla="*/ 1179718 w 1634549"/>
              <a:gd name="csY19" fmla="*/ 1871441 h 2349961"/>
              <a:gd name="csX20" fmla="*/ 1165504 w 1634549"/>
              <a:gd name="csY20" fmla="*/ 1738782 h 2349961"/>
              <a:gd name="csX21" fmla="*/ 1137077 w 1634549"/>
              <a:gd name="csY21" fmla="*/ 1667714 h 2349961"/>
              <a:gd name="csX22" fmla="*/ 1099175 w 1634549"/>
              <a:gd name="csY22" fmla="*/ 1662976 h 2349961"/>
              <a:gd name="csX23" fmla="*/ 1066010 w 1634549"/>
              <a:gd name="csY23" fmla="*/ 1511366 h 2349961"/>
              <a:gd name="csX24" fmla="*/ 1132339 w 1634549"/>
              <a:gd name="csY24" fmla="*/ 1478201 h 2349961"/>
              <a:gd name="csX25" fmla="*/ 1212882 w 1634549"/>
              <a:gd name="csY25" fmla="*/ 1407134 h 2349961"/>
              <a:gd name="csX26" fmla="*/ 1212882 w 1634549"/>
              <a:gd name="csY26" fmla="*/ 1246048 h 2349961"/>
              <a:gd name="csX27" fmla="*/ 1634549 w 1634549"/>
              <a:gd name="csY27" fmla="*/ 1293426 h 2349961"/>
              <a:gd name="csX28" fmla="*/ 1577695 w 1634549"/>
              <a:gd name="csY28" fmla="*/ 1193932 h 2349961"/>
              <a:gd name="csX29" fmla="*/ 1582433 w 1634549"/>
              <a:gd name="csY29" fmla="*/ 791217 h 2349961"/>
              <a:gd name="csX30" fmla="*/ 1563481 w 1634549"/>
              <a:gd name="csY30" fmla="*/ 668033 h 2349961"/>
              <a:gd name="csX31" fmla="*/ 1506627 w 1634549"/>
              <a:gd name="csY31" fmla="*/ 535374 h 2349961"/>
              <a:gd name="csX32" fmla="*/ 1482938 w 1634549"/>
              <a:gd name="csY32" fmla="*/ 350599 h 2349961"/>
              <a:gd name="csX33" fmla="*/ 1606122 w 1634549"/>
              <a:gd name="csY33" fmla="*/ 156348 h 2349961"/>
              <a:gd name="csX34" fmla="*/ 1596646 w 1634549"/>
              <a:gd name="csY34" fmla="*/ 56854 h 2349961"/>
              <a:gd name="csX35" fmla="*/ 1554006 w 1634549"/>
              <a:gd name="csY35" fmla="*/ 0 h 2349961"/>
              <a:gd name="csX36" fmla="*/ 1160766 w 1634549"/>
              <a:gd name="csY36" fmla="*/ 137397 h 2349961"/>
              <a:gd name="csX37" fmla="*/ 999680 w 1634549"/>
              <a:gd name="csY37" fmla="*/ 184775 h 2349961"/>
              <a:gd name="csX38" fmla="*/ 61590 w 1634549"/>
              <a:gd name="csY38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50598 w 1634549"/>
              <a:gd name="csY6" fmla="*/ 2297845 h 2349961"/>
              <a:gd name="csX7" fmla="*/ 388501 w 1634549"/>
              <a:gd name="csY7" fmla="*/ 2278894 h 2349961"/>
              <a:gd name="csX8" fmla="*/ 450093 w 1634549"/>
              <a:gd name="csY8" fmla="*/ 2349961 h 2349961"/>
              <a:gd name="csX9" fmla="*/ 630130 w 1634549"/>
              <a:gd name="csY9" fmla="*/ 2345223 h 2349961"/>
              <a:gd name="csX10" fmla="*/ 686984 w 1634549"/>
              <a:gd name="csY10" fmla="*/ 2297845 h 2349961"/>
              <a:gd name="csX11" fmla="*/ 686984 w 1634549"/>
              <a:gd name="csY11" fmla="*/ 2259942 h 2349961"/>
              <a:gd name="csX12" fmla="*/ 611179 w 1634549"/>
              <a:gd name="csY12" fmla="*/ 2226777 h 2349961"/>
              <a:gd name="csX13" fmla="*/ 653819 w 1634549"/>
              <a:gd name="csY13" fmla="*/ 2070429 h 2349961"/>
              <a:gd name="csX14" fmla="*/ 885973 w 1634549"/>
              <a:gd name="csY14" fmla="*/ 1899868 h 2349961"/>
              <a:gd name="csX15" fmla="*/ 1113388 w 1634549"/>
              <a:gd name="csY15" fmla="*/ 1928295 h 2349961"/>
              <a:gd name="csX16" fmla="*/ 1198669 w 1634549"/>
              <a:gd name="csY16" fmla="*/ 1966197 h 2349961"/>
              <a:gd name="csX17" fmla="*/ 1212882 w 1634549"/>
              <a:gd name="csY17" fmla="*/ 1937770 h 2349961"/>
              <a:gd name="csX18" fmla="*/ 1179718 w 1634549"/>
              <a:gd name="csY18" fmla="*/ 1871441 h 2349961"/>
              <a:gd name="csX19" fmla="*/ 1165504 w 1634549"/>
              <a:gd name="csY19" fmla="*/ 1738782 h 2349961"/>
              <a:gd name="csX20" fmla="*/ 1137077 w 1634549"/>
              <a:gd name="csY20" fmla="*/ 1667714 h 2349961"/>
              <a:gd name="csX21" fmla="*/ 1099175 w 1634549"/>
              <a:gd name="csY21" fmla="*/ 1662976 h 2349961"/>
              <a:gd name="csX22" fmla="*/ 1066010 w 1634549"/>
              <a:gd name="csY22" fmla="*/ 1511366 h 2349961"/>
              <a:gd name="csX23" fmla="*/ 1132339 w 1634549"/>
              <a:gd name="csY23" fmla="*/ 1478201 h 2349961"/>
              <a:gd name="csX24" fmla="*/ 1212882 w 1634549"/>
              <a:gd name="csY24" fmla="*/ 1407134 h 2349961"/>
              <a:gd name="csX25" fmla="*/ 1212882 w 1634549"/>
              <a:gd name="csY25" fmla="*/ 1246048 h 2349961"/>
              <a:gd name="csX26" fmla="*/ 1634549 w 1634549"/>
              <a:gd name="csY26" fmla="*/ 1293426 h 2349961"/>
              <a:gd name="csX27" fmla="*/ 1577695 w 1634549"/>
              <a:gd name="csY27" fmla="*/ 1193932 h 2349961"/>
              <a:gd name="csX28" fmla="*/ 1582433 w 1634549"/>
              <a:gd name="csY28" fmla="*/ 791217 h 2349961"/>
              <a:gd name="csX29" fmla="*/ 1563481 w 1634549"/>
              <a:gd name="csY29" fmla="*/ 668033 h 2349961"/>
              <a:gd name="csX30" fmla="*/ 1506627 w 1634549"/>
              <a:gd name="csY30" fmla="*/ 535374 h 2349961"/>
              <a:gd name="csX31" fmla="*/ 1482938 w 1634549"/>
              <a:gd name="csY31" fmla="*/ 350599 h 2349961"/>
              <a:gd name="csX32" fmla="*/ 1606122 w 1634549"/>
              <a:gd name="csY32" fmla="*/ 156348 h 2349961"/>
              <a:gd name="csX33" fmla="*/ 1596646 w 1634549"/>
              <a:gd name="csY33" fmla="*/ 56854 h 2349961"/>
              <a:gd name="csX34" fmla="*/ 1554006 w 1634549"/>
              <a:gd name="csY34" fmla="*/ 0 h 2349961"/>
              <a:gd name="csX35" fmla="*/ 1160766 w 1634549"/>
              <a:gd name="csY35" fmla="*/ 137397 h 2349961"/>
              <a:gd name="csX36" fmla="*/ 999680 w 1634549"/>
              <a:gd name="csY36" fmla="*/ 184775 h 2349961"/>
              <a:gd name="csX37" fmla="*/ 61590 w 1634549"/>
              <a:gd name="csY37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88501 w 1634549"/>
              <a:gd name="csY6" fmla="*/ 2278894 h 2349961"/>
              <a:gd name="csX7" fmla="*/ 450093 w 1634549"/>
              <a:gd name="csY7" fmla="*/ 2349961 h 2349961"/>
              <a:gd name="csX8" fmla="*/ 630130 w 1634549"/>
              <a:gd name="csY8" fmla="*/ 2345223 h 2349961"/>
              <a:gd name="csX9" fmla="*/ 686984 w 1634549"/>
              <a:gd name="csY9" fmla="*/ 2297845 h 2349961"/>
              <a:gd name="csX10" fmla="*/ 686984 w 1634549"/>
              <a:gd name="csY10" fmla="*/ 2259942 h 2349961"/>
              <a:gd name="csX11" fmla="*/ 611179 w 1634549"/>
              <a:gd name="csY11" fmla="*/ 2226777 h 2349961"/>
              <a:gd name="csX12" fmla="*/ 653819 w 1634549"/>
              <a:gd name="csY12" fmla="*/ 2070429 h 2349961"/>
              <a:gd name="csX13" fmla="*/ 885973 w 1634549"/>
              <a:gd name="csY13" fmla="*/ 1899868 h 2349961"/>
              <a:gd name="csX14" fmla="*/ 1113388 w 1634549"/>
              <a:gd name="csY14" fmla="*/ 1928295 h 2349961"/>
              <a:gd name="csX15" fmla="*/ 1198669 w 1634549"/>
              <a:gd name="csY15" fmla="*/ 1966197 h 2349961"/>
              <a:gd name="csX16" fmla="*/ 1212882 w 1634549"/>
              <a:gd name="csY16" fmla="*/ 1937770 h 2349961"/>
              <a:gd name="csX17" fmla="*/ 1179718 w 1634549"/>
              <a:gd name="csY17" fmla="*/ 1871441 h 2349961"/>
              <a:gd name="csX18" fmla="*/ 1165504 w 1634549"/>
              <a:gd name="csY18" fmla="*/ 1738782 h 2349961"/>
              <a:gd name="csX19" fmla="*/ 1137077 w 1634549"/>
              <a:gd name="csY19" fmla="*/ 1667714 h 2349961"/>
              <a:gd name="csX20" fmla="*/ 1099175 w 1634549"/>
              <a:gd name="csY20" fmla="*/ 1662976 h 2349961"/>
              <a:gd name="csX21" fmla="*/ 1066010 w 1634549"/>
              <a:gd name="csY21" fmla="*/ 1511366 h 2349961"/>
              <a:gd name="csX22" fmla="*/ 1132339 w 1634549"/>
              <a:gd name="csY22" fmla="*/ 1478201 h 2349961"/>
              <a:gd name="csX23" fmla="*/ 1212882 w 1634549"/>
              <a:gd name="csY23" fmla="*/ 1407134 h 2349961"/>
              <a:gd name="csX24" fmla="*/ 1212882 w 1634549"/>
              <a:gd name="csY24" fmla="*/ 1246048 h 2349961"/>
              <a:gd name="csX25" fmla="*/ 1634549 w 1634549"/>
              <a:gd name="csY25" fmla="*/ 1293426 h 2349961"/>
              <a:gd name="csX26" fmla="*/ 1577695 w 1634549"/>
              <a:gd name="csY26" fmla="*/ 1193932 h 2349961"/>
              <a:gd name="csX27" fmla="*/ 1582433 w 1634549"/>
              <a:gd name="csY27" fmla="*/ 791217 h 2349961"/>
              <a:gd name="csX28" fmla="*/ 1563481 w 1634549"/>
              <a:gd name="csY28" fmla="*/ 668033 h 2349961"/>
              <a:gd name="csX29" fmla="*/ 1506627 w 1634549"/>
              <a:gd name="csY29" fmla="*/ 535374 h 2349961"/>
              <a:gd name="csX30" fmla="*/ 1482938 w 1634549"/>
              <a:gd name="csY30" fmla="*/ 350599 h 2349961"/>
              <a:gd name="csX31" fmla="*/ 1606122 w 1634549"/>
              <a:gd name="csY31" fmla="*/ 156348 h 2349961"/>
              <a:gd name="csX32" fmla="*/ 1596646 w 1634549"/>
              <a:gd name="csY32" fmla="*/ 56854 h 2349961"/>
              <a:gd name="csX33" fmla="*/ 1554006 w 1634549"/>
              <a:gd name="csY33" fmla="*/ 0 h 2349961"/>
              <a:gd name="csX34" fmla="*/ 1160766 w 1634549"/>
              <a:gd name="csY34" fmla="*/ 137397 h 2349961"/>
              <a:gd name="csX35" fmla="*/ 999680 w 1634549"/>
              <a:gd name="csY35" fmla="*/ 184775 h 2349961"/>
              <a:gd name="csX36" fmla="*/ 61590 w 1634549"/>
              <a:gd name="csY36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450093 w 1634549"/>
              <a:gd name="csY6" fmla="*/ 2349961 h 2349961"/>
              <a:gd name="csX7" fmla="*/ 630130 w 1634549"/>
              <a:gd name="csY7" fmla="*/ 2345223 h 2349961"/>
              <a:gd name="csX8" fmla="*/ 686984 w 1634549"/>
              <a:gd name="csY8" fmla="*/ 2297845 h 2349961"/>
              <a:gd name="csX9" fmla="*/ 686984 w 1634549"/>
              <a:gd name="csY9" fmla="*/ 2259942 h 2349961"/>
              <a:gd name="csX10" fmla="*/ 611179 w 1634549"/>
              <a:gd name="csY10" fmla="*/ 2226777 h 2349961"/>
              <a:gd name="csX11" fmla="*/ 653819 w 1634549"/>
              <a:gd name="csY11" fmla="*/ 2070429 h 2349961"/>
              <a:gd name="csX12" fmla="*/ 885973 w 1634549"/>
              <a:gd name="csY12" fmla="*/ 1899868 h 2349961"/>
              <a:gd name="csX13" fmla="*/ 1113388 w 1634549"/>
              <a:gd name="csY13" fmla="*/ 1928295 h 2349961"/>
              <a:gd name="csX14" fmla="*/ 1198669 w 1634549"/>
              <a:gd name="csY14" fmla="*/ 1966197 h 2349961"/>
              <a:gd name="csX15" fmla="*/ 1212882 w 1634549"/>
              <a:gd name="csY15" fmla="*/ 1937770 h 2349961"/>
              <a:gd name="csX16" fmla="*/ 1179718 w 1634549"/>
              <a:gd name="csY16" fmla="*/ 1871441 h 2349961"/>
              <a:gd name="csX17" fmla="*/ 1165504 w 1634549"/>
              <a:gd name="csY17" fmla="*/ 1738782 h 2349961"/>
              <a:gd name="csX18" fmla="*/ 1137077 w 1634549"/>
              <a:gd name="csY18" fmla="*/ 1667714 h 2349961"/>
              <a:gd name="csX19" fmla="*/ 1099175 w 1634549"/>
              <a:gd name="csY19" fmla="*/ 1662976 h 2349961"/>
              <a:gd name="csX20" fmla="*/ 1066010 w 1634549"/>
              <a:gd name="csY20" fmla="*/ 1511366 h 2349961"/>
              <a:gd name="csX21" fmla="*/ 1132339 w 1634549"/>
              <a:gd name="csY21" fmla="*/ 1478201 h 2349961"/>
              <a:gd name="csX22" fmla="*/ 1212882 w 1634549"/>
              <a:gd name="csY22" fmla="*/ 1407134 h 2349961"/>
              <a:gd name="csX23" fmla="*/ 1212882 w 1634549"/>
              <a:gd name="csY23" fmla="*/ 1246048 h 2349961"/>
              <a:gd name="csX24" fmla="*/ 1634549 w 1634549"/>
              <a:gd name="csY24" fmla="*/ 1293426 h 2349961"/>
              <a:gd name="csX25" fmla="*/ 1577695 w 1634549"/>
              <a:gd name="csY25" fmla="*/ 1193932 h 2349961"/>
              <a:gd name="csX26" fmla="*/ 1582433 w 1634549"/>
              <a:gd name="csY26" fmla="*/ 791217 h 2349961"/>
              <a:gd name="csX27" fmla="*/ 1563481 w 1634549"/>
              <a:gd name="csY27" fmla="*/ 668033 h 2349961"/>
              <a:gd name="csX28" fmla="*/ 1506627 w 1634549"/>
              <a:gd name="csY28" fmla="*/ 535374 h 2349961"/>
              <a:gd name="csX29" fmla="*/ 1482938 w 1634549"/>
              <a:gd name="csY29" fmla="*/ 350599 h 2349961"/>
              <a:gd name="csX30" fmla="*/ 1606122 w 1634549"/>
              <a:gd name="csY30" fmla="*/ 156348 h 2349961"/>
              <a:gd name="csX31" fmla="*/ 1596646 w 1634549"/>
              <a:gd name="csY31" fmla="*/ 56854 h 2349961"/>
              <a:gd name="csX32" fmla="*/ 1554006 w 1634549"/>
              <a:gd name="csY32" fmla="*/ 0 h 2349961"/>
              <a:gd name="csX33" fmla="*/ 1160766 w 1634549"/>
              <a:gd name="csY33" fmla="*/ 137397 h 2349961"/>
              <a:gd name="csX34" fmla="*/ 999680 w 1634549"/>
              <a:gd name="csY34" fmla="*/ 184775 h 2349961"/>
              <a:gd name="csX35" fmla="*/ 61590 w 1634549"/>
              <a:gd name="csY35" fmla="*/ 198989 h 2349961"/>
              <a:gd name="csX0" fmla="*/ 61590 w 1634549"/>
              <a:gd name="csY0" fmla="*/ 198989 h 2345223"/>
              <a:gd name="csX1" fmla="*/ 0 w 1634549"/>
              <a:gd name="csY1" fmla="*/ 217940 h 2345223"/>
              <a:gd name="csX2" fmla="*/ 9473 w 1634549"/>
              <a:gd name="csY2" fmla="*/ 578015 h 2345223"/>
              <a:gd name="csX3" fmla="*/ 227416 w 1634549"/>
              <a:gd name="csY3" fmla="*/ 573277 h 2345223"/>
              <a:gd name="csX4" fmla="*/ 217940 w 1634549"/>
              <a:gd name="csY4" fmla="*/ 909662 h 2345223"/>
              <a:gd name="csX5" fmla="*/ 900186 w 1634549"/>
              <a:gd name="csY5" fmla="*/ 876498 h 2345223"/>
              <a:gd name="csX6" fmla="*/ 630130 w 1634549"/>
              <a:gd name="csY6" fmla="*/ 2345223 h 2345223"/>
              <a:gd name="csX7" fmla="*/ 686984 w 1634549"/>
              <a:gd name="csY7" fmla="*/ 2297845 h 2345223"/>
              <a:gd name="csX8" fmla="*/ 686984 w 1634549"/>
              <a:gd name="csY8" fmla="*/ 2259942 h 2345223"/>
              <a:gd name="csX9" fmla="*/ 611179 w 1634549"/>
              <a:gd name="csY9" fmla="*/ 2226777 h 2345223"/>
              <a:gd name="csX10" fmla="*/ 653819 w 1634549"/>
              <a:gd name="csY10" fmla="*/ 2070429 h 2345223"/>
              <a:gd name="csX11" fmla="*/ 885973 w 1634549"/>
              <a:gd name="csY11" fmla="*/ 1899868 h 2345223"/>
              <a:gd name="csX12" fmla="*/ 1113388 w 1634549"/>
              <a:gd name="csY12" fmla="*/ 1928295 h 2345223"/>
              <a:gd name="csX13" fmla="*/ 1198669 w 1634549"/>
              <a:gd name="csY13" fmla="*/ 1966197 h 2345223"/>
              <a:gd name="csX14" fmla="*/ 1212882 w 1634549"/>
              <a:gd name="csY14" fmla="*/ 1937770 h 2345223"/>
              <a:gd name="csX15" fmla="*/ 1179718 w 1634549"/>
              <a:gd name="csY15" fmla="*/ 1871441 h 2345223"/>
              <a:gd name="csX16" fmla="*/ 1165504 w 1634549"/>
              <a:gd name="csY16" fmla="*/ 1738782 h 2345223"/>
              <a:gd name="csX17" fmla="*/ 1137077 w 1634549"/>
              <a:gd name="csY17" fmla="*/ 1667714 h 2345223"/>
              <a:gd name="csX18" fmla="*/ 1099175 w 1634549"/>
              <a:gd name="csY18" fmla="*/ 1662976 h 2345223"/>
              <a:gd name="csX19" fmla="*/ 1066010 w 1634549"/>
              <a:gd name="csY19" fmla="*/ 1511366 h 2345223"/>
              <a:gd name="csX20" fmla="*/ 1132339 w 1634549"/>
              <a:gd name="csY20" fmla="*/ 1478201 h 2345223"/>
              <a:gd name="csX21" fmla="*/ 1212882 w 1634549"/>
              <a:gd name="csY21" fmla="*/ 1407134 h 2345223"/>
              <a:gd name="csX22" fmla="*/ 1212882 w 1634549"/>
              <a:gd name="csY22" fmla="*/ 1246048 h 2345223"/>
              <a:gd name="csX23" fmla="*/ 1634549 w 1634549"/>
              <a:gd name="csY23" fmla="*/ 1293426 h 2345223"/>
              <a:gd name="csX24" fmla="*/ 1577695 w 1634549"/>
              <a:gd name="csY24" fmla="*/ 1193932 h 2345223"/>
              <a:gd name="csX25" fmla="*/ 1582433 w 1634549"/>
              <a:gd name="csY25" fmla="*/ 791217 h 2345223"/>
              <a:gd name="csX26" fmla="*/ 1563481 w 1634549"/>
              <a:gd name="csY26" fmla="*/ 668033 h 2345223"/>
              <a:gd name="csX27" fmla="*/ 1506627 w 1634549"/>
              <a:gd name="csY27" fmla="*/ 535374 h 2345223"/>
              <a:gd name="csX28" fmla="*/ 1482938 w 1634549"/>
              <a:gd name="csY28" fmla="*/ 350599 h 2345223"/>
              <a:gd name="csX29" fmla="*/ 1606122 w 1634549"/>
              <a:gd name="csY29" fmla="*/ 156348 h 2345223"/>
              <a:gd name="csX30" fmla="*/ 1596646 w 1634549"/>
              <a:gd name="csY30" fmla="*/ 56854 h 2345223"/>
              <a:gd name="csX31" fmla="*/ 1554006 w 1634549"/>
              <a:gd name="csY31" fmla="*/ 0 h 2345223"/>
              <a:gd name="csX32" fmla="*/ 1160766 w 1634549"/>
              <a:gd name="csY32" fmla="*/ 137397 h 2345223"/>
              <a:gd name="csX33" fmla="*/ 999680 w 1634549"/>
              <a:gd name="csY33" fmla="*/ 184775 h 2345223"/>
              <a:gd name="csX34" fmla="*/ 61590 w 1634549"/>
              <a:gd name="csY34" fmla="*/ 198989 h 2345223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86984 w 1634549"/>
              <a:gd name="csY7" fmla="*/ 2259942 h 2297845"/>
              <a:gd name="csX8" fmla="*/ 611179 w 1634549"/>
              <a:gd name="csY8" fmla="*/ 2226777 h 2297845"/>
              <a:gd name="csX9" fmla="*/ 653819 w 1634549"/>
              <a:gd name="csY9" fmla="*/ 2070429 h 2297845"/>
              <a:gd name="csX10" fmla="*/ 885973 w 1634549"/>
              <a:gd name="csY10" fmla="*/ 1899868 h 2297845"/>
              <a:gd name="csX11" fmla="*/ 1113388 w 1634549"/>
              <a:gd name="csY11" fmla="*/ 1928295 h 2297845"/>
              <a:gd name="csX12" fmla="*/ 1198669 w 1634549"/>
              <a:gd name="csY12" fmla="*/ 1966197 h 2297845"/>
              <a:gd name="csX13" fmla="*/ 1212882 w 1634549"/>
              <a:gd name="csY13" fmla="*/ 1937770 h 2297845"/>
              <a:gd name="csX14" fmla="*/ 1179718 w 1634549"/>
              <a:gd name="csY14" fmla="*/ 1871441 h 2297845"/>
              <a:gd name="csX15" fmla="*/ 1165504 w 1634549"/>
              <a:gd name="csY15" fmla="*/ 1738782 h 2297845"/>
              <a:gd name="csX16" fmla="*/ 1137077 w 1634549"/>
              <a:gd name="csY16" fmla="*/ 1667714 h 2297845"/>
              <a:gd name="csX17" fmla="*/ 1099175 w 1634549"/>
              <a:gd name="csY17" fmla="*/ 1662976 h 2297845"/>
              <a:gd name="csX18" fmla="*/ 1066010 w 1634549"/>
              <a:gd name="csY18" fmla="*/ 1511366 h 2297845"/>
              <a:gd name="csX19" fmla="*/ 1132339 w 1634549"/>
              <a:gd name="csY19" fmla="*/ 1478201 h 2297845"/>
              <a:gd name="csX20" fmla="*/ 1212882 w 1634549"/>
              <a:gd name="csY20" fmla="*/ 1407134 h 2297845"/>
              <a:gd name="csX21" fmla="*/ 1212882 w 1634549"/>
              <a:gd name="csY21" fmla="*/ 1246048 h 2297845"/>
              <a:gd name="csX22" fmla="*/ 1634549 w 1634549"/>
              <a:gd name="csY22" fmla="*/ 1293426 h 2297845"/>
              <a:gd name="csX23" fmla="*/ 1577695 w 1634549"/>
              <a:gd name="csY23" fmla="*/ 1193932 h 2297845"/>
              <a:gd name="csX24" fmla="*/ 1582433 w 1634549"/>
              <a:gd name="csY24" fmla="*/ 791217 h 2297845"/>
              <a:gd name="csX25" fmla="*/ 1563481 w 1634549"/>
              <a:gd name="csY25" fmla="*/ 668033 h 2297845"/>
              <a:gd name="csX26" fmla="*/ 1506627 w 1634549"/>
              <a:gd name="csY26" fmla="*/ 535374 h 2297845"/>
              <a:gd name="csX27" fmla="*/ 1482938 w 1634549"/>
              <a:gd name="csY27" fmla="*/ 350599 h 2297845"/>
              <a:gd name="csX28" fmla="*/ 1606122 w 1634549"/>
              <a:gd name="csY28" fmla="*/ 156348 h 2297845"/>
              <a:gd name="csX29" fmla="*/ 1596646 w 1634549"/>
              <a:gd name="csY29" fmla="*/ 56854 h 2297845"/>
              <a:gd name="csX30" fmla="*/ 1554006 w 1634549"/>
              <a:gd name="csY30" fmla="*/ 0 h 2297845"/>
              <a:gd name="csX31" fmla="*/ 1160766 w 1634549"/>
              <a:gd name="csY31" fmla="*/ 137397 h 2297845"/>
              <a:gd name="csX32" fmla="*/ 999680 w 1634549"/>
              <a:gd name="csY32" fmla="*/ 184775 h 2297845"/>
              <a:gd name="csX33" fmla="*/ 61590 w 1634549"/>
              <a:gd name="csY33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11179 w 1634549"/>
              <a:gd name="csY7" fmla="*/ 2226777 h 2297845"/>
              <a:gd name="csX8" fmla="*/ 653819 w 1634549"/>
              <a:gd name="csY8" fmla="*/ 2070429 h 2297845"/>
              <a:gd name="csX9" fmla="*/ 885973 w 1634549"/>
              <a:gd name="csY9" fmla="*/ 1899868 h 2297845"/>
              <a:gd name="csX10" fmla="*/ 1113388 w 1634549"/>
              <a:gd name="csY10" fmla="*/ 1928295 h 2297845"/>
              <a:gd name="csX11" fmla="*/ 1198669 w 1634549"/>
              <a:gd name="csY11" fmla="*/ 1966197 h 2297845"/>
              <a:gd name="csX12" fmla="*/ 1212882 w 1634549"/>
              <a:gd name="csY12" fmla="*/ 1937770 h 2297845"/>
              <a:gd name="csX13" fmla="*/ 1179718 w 1634549"/>
              <a:gd name="csY13" fmla="*/ 1871441 h 2297845"/>
              <a:gd name="csX14" fmla="*/ 1165504 w 1634549"/>
              <a:gd name="csY14" fmla="*/ 1738782 h 2297845"/>
              <a:gd name="csX15" fmla="*/ 1137077 w 1634549"/>
              <a:gd name="csY15" fmla="*/ 1667714 h 2297845"/>
              <a:gd name="csX16" fmla="*/ 1099175 w 1634549"/>
              <a:gd name="csY16" fmla="*/ 1662976 h 2297845"/>
              <a:gd name="csX17" fmla="*/ 1066010 w 1634549"/>
              <a:gd name="csY17" fmla="*/ 1511366 h 2297845"/>
              <a:gd name="csX18" fmla="*/ 1132339 w 1634549"/>
              <a:gd name="csY18" fmla="*/ 1478201 h 2297845"/>
              <a:gd name="csX19" fmla="*/ 1212882 w 1634549"/>
              <a:gd name="csY19" fmla="*/ 1407134 h 2297845"/>
              <a:gd name="csX20" fmla="*/ 1212882 w 1634549"/>
              <a:gd name="csY20" fmla="*/ 1246048 h 2297845"/>
              <a:gd name="csX21" fmla="*/ 1634549 w 1634549"/>
              <a:gd name="csY21" fmla="*/ 1293426 h 2297845"/>
              <a:gd name="csX22" fmla="*/ 1577695 w 1634549"/>
              <a:gd name="csY22" fmla="*/ 1193932 h 2297845"/>
              <a:gd name="csX23" fmla="*/ 1582433 w 1634549"/>
              <a:gd name="csY23" fmla="*/ 791217 h 2297845"/>
              <a:gd name="csX24" fmla="*/ 1563481 w 1634549"/>
              <a:gd name="csY24" fmla="*/ 668033 h 2297845"/>
              <a:gd name="csX25" fmla="*/ 1506627 w 1634549"/>
              <a:gd name="csY25" fmla="*/ 535374 h 2297845"/>
              <a:gd name="csX26" fmla="*/ 1482938 w 1634549"/>
              <a:gd name="csY26" fmla="*/ 350599 h 2297845"/>
              <a:gd name="csX27" fmla="*/ 1606122 w 1634549"/>
              <a:gd name="csY27" fmla="*/ 156348 h 2297845"/>
              <a:gd name="csX28" fmla="*/ 1596646 w 1634549"/>
              <a:gd name="csY28" fmla="*/ 56854 h 2297845"/>
              <a:gd name="csX29" fmla="*/ 1554006 w 1634549"/>
              <a:gd name="csY29" fmla="*/ 0 h 2297845"/>
              <a:gd name="csX30" fmla="*/ 1160766 w 1634549"/>
              <a:gd name="csY30" fmla="*/ 137397 h 2297845"/>
              <a:gd name="csX31" fmla="*/ 999680 w 1634549"/>
              <a:gd name="csY31" fmla="*/ 184775 h 2297845"/>
              <a:gd name="csX32" fmla="*/ 61590 w 1634549"/>
              <a:gd name="csY32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53819 w 1634549"/>
              <a:gd name="csY7" fmla="*/ 2070429 h 2297845"/>
              <a:gd name="csX8" fmla="*/ 885973 w 1634549"/>
              <a:gd name="csY8" fmla="*/ 1899868 h 2297845"/>
              <a:gd name="csX9" fmla="*/ 1113388 w 1634549"/>
              <a:gd name="csY9" fmla="*/ 1928295 h 2297845"/>
              <a:gd name="csX10" fmla="*/ 1198669 w 1634549"/>
              <a:gd name="csY10" fmla="*/ 1966197 h 2297845"/>
              <a:gd name="csX11" fmla="*/ 1212882 w 1634549"/>
              <a:gd name="csY11" fmla="*/ 1937770 h 2297845"/>
              <a:gd name="csX12" fmla="*/ 1179718 w 1634549"/>
              <a:gd name="csY12" fmla="*/ 1871441 h 2297845"/>
              <a:gd name="csX13" fmla="*/ 1165504 w 1634549"/>
              <a:gd name="csY13" fmla="*/ 1738782 h 2297845"/>
              <a:gd name="csX14" fmla="*/ 1137077 w 1634549"/>
              <a:gd name="csY14" fmla="*/ 1667714 h 2297845"/>
              <a:gd name="csX15" fmla="*/ 1099175 w 1634549"/>
              <a:gd name="csY15" fmla="*/ 1662976 h 2297845"/>
              <a:gd name="csX16" fmla="*/ 1066010 w 1634549"/>
              <a:gd name="csY16" fmla="*/ 1511366 h 2297845"/>
              <a:gd name="csX17" fmla="*/ 1132339 w 1634549"/>
              <a:gd name="csY17" fmla="*/ 1478201 h 2297845"/>
              <a:gd name="csX18" fmla="*/ 1212882 w 1634549"/>
              <a:gd name="csY18" fmla="*/ 1407134 h 2297845"/>
              <a:gd name="csX19" fmla="*/ 1212882 w 1634549"/>
              <a:gd name="csY19" fmla="*/ 1246048 h 2297845"/>
              <a:gd name="csX20" fmla="*/ 1634549 w 1634549"/>
              <a:gd name="csY20" fmla="*/ 1293426 h 2297845"/>
              <a:gd name="csX21" fmla="*/ 1577695 w 1634549"/>
              <a:gd name="csY21" fmla="*/ 1193932 h 2297845"/>
              <a:gd name="csX22" fmla="*/ 1582433 w 1634549"/>
              <a:gd name="csY22" fmla="*/ 791217 h 2297845"/>
              <a:gd name="csX23" fmla="*/ 1563481 w 1634549"/>
              <a:gd name="csY23" fmla="*/ 668033 h 2297845"/>
              <a:gd name="csX24" fmla="*/ 1506627 w 1634549"/>
              <a:gd name="csY24" fmla="*/ 535374 h 2297845"/>
              <a:gd name="csX25" fmla="*/ 1482938 w 1634549"/>
              <a:gd name="csY25" fmla="*/ 350599 h 2297845"/>
              <a:gd name="csX26" fmla="*/ 1606122 w 1634549"/>
              <a:gd name="csY26" fmla="*/ 156348 h 2297845"/>
              <a:gd name="csX27" fmla="*/ 1596646 w 1634549"/>
              <a:gd name="csY27" fmla="*/ 56854 h 2297845"/>
              <a:gd name="csX28" fmla="*/ 1554006 w 1634549"/>
              <a:gd name="csY28" fmla="*/ 0 h 2297845"/>
              <a:gd name="csX29" fmla="*/ 1160766 w 1634549"/>
              <a:gd name="csY29" fmla="*/ 137397 h 2297845"/>
              <a:gd name="csX30" fmla="*/ 999680 w 1634549"/>
              <a:gd name="csY30" fmla="*/ 184775 h 2297845"/>
              <a:gd name="csX31" fmla="*/ 61590 w 1634549"/>
              <a:gd name="csY31" fmla="*/ 198989 h 2297845"/>
              <a:gd name="csX0" fmla="*/ 61590 w 1634549"/>
              <a:gd name="csY0" fmla="*/ 198989 h 2070429"/>
              <a:gd name="csX1" fmla="*/ 0 w 1634549"/>
              <a:gd name="csY1" fmla="*/ 217940 h 2070429"/>
              <a:gd name="csX2" fmla="*/ 9473 w 1634549"/>
              <a:gd name="csY2" fmla="*/ 578015 h 2070429"/>
              <a:gd name="csX3" fmla="*/ 227416 w 1634549"/>
              <a:gd name="csY3" fmla="*/ 573277 h 2070429"/>
              <a:gd name="csX4" fmla="*/ 217940 w 1634549"/>
              <a:gd name="csY4" fmla="*/ 909662 h 2070429"/>
              <a:gd name="csX5" fmla="*/ 900186 w 1634549"/>
              <a:gd name="csY5" fmla="*/ 876498 h 2070429"/>
              <a:gd name="csX6" fmla="*/ 653819 w 1634549"/>
              <a:gd name="csY6" fmla="*/ 2070429 h 2070429"/>
              <a:gd name="csX7" fmla="*/ 885973 w 1634549"/>
              <a:gd name="csY7" fmla="*/ 1899868 h 2070429"/>
              <a:gd name="csX8" fmla="*/ 1113388 w 1634549"/>
              <a:gd name="csY8" fmla="*/ 1928295 h 2070429"/>
              <a:gd name="csX9" fmla="*/ 1198669 w 1634549"/>
              <a:gd name="csY9" fmla="*/ 1966197 h 2070429"/>
              <a:gd name="csX10" fmla="*/ 1212882 w 1634549"/>
              <a:gd name="csY10" fmla="*/ 1937770 h 2070429"/>
              <a:gd name="csX11" fmla="*/ 1179718 w 1634549"/>
              <a:gd name="csY11" fmla="*/ 1871441 h 2070429"/>
              <a:gd name="csX12" fmla="*/ 1165504 w 1634549"/>
              <a:gd name="csY12" fmla="*/ 1738782 h 2070429"/>
              <a:gd name="csX13" fmla="*/ 1137077 w 1634549"/>
              <a:gd name="csY13" fmla="*/ 1667714 h 2070429"/>
              <a:gd name="csX14" fmla="*/ 1099175 w 1634549"/>
              <a:gd name="csY14" fmla="*/ 1662976 h 2070429"/>
              <a:gd name="csX15" fmla="*/ 1066010 w 1634549"/>
              <a:gd name="csY15" fmla="*/ 1511366 h 2070429"/>
              <a:gd name="csX16" fmla="*/ 1132339 w 1634549"/>
              <a:gd name="csY16" fmla="*/ 1478201 h 2070429"/>
              <a:gd name="csX17" fmla="*/ 1212882 w 1634549"/>
              <a:gd name="csY17" fmla="*/ 1407134 h 2070429"/>
              <a:gd name="csX18" fmla="*/ 1212882 w 1634549"/>
              <a:gd name="csY18" fmla="*/ 1246048 h 2070429"/>
              <a:gd name="csX19" fmla="*/ 1634549 w 1634549"/>
              <a:gd name="csY19" fmla="*/ 1293426 h 2070429"/>
              <a:gd name="csX20" fmla="*/ 1577695 w 1634549"/>
              <a:gd name="csY20" fmla="*/ 1193932 h 2070429"/>
              <a:gd name="csX21" fmla="*/ 1582433 w 1634549"/>
              <a:gd name="csY21" fmla="*/ 791217 h 2070429"/>
              <a:gd name="csX22" fmla="*/ 1563481 w 1634549"/>
              <a:gd name="csY22" fmla="*/ 668033 h 2070429"/>
              <a:gd name="csX23" fmla="*/ 1506627 w 1634549"/>
              <a:gd name="csY23" fmla="*/ 535374 h 2070429"/>
              <a:gd name="csX24" fmla="*/ 1482938 w 1634549"/>
              <a:gd name="csY24" fmla="*/ 350599 h 2070429"/>
              <a:gd name="csX25" fmla="*/ 1606122 w 1634549"/>
              <a:gd name="csY25" fmla="*/ 156348 h 2070429"/>
              <a:gd name="csX26" fmla="*/ 1596646 w 1634549"/>
              <a:gd name="csY26" fmla="*/ 56854 h 2070429"/>
              <a:gd name="csX27" fmla="*/ 1554006 w 1634549"/>
              <a:gd name="csY27" fmla="*/ 0 h 2070429"/>
              <a:gd name="csX28" fmla="*/ 1160766 w 1634549"/>
              <a:gd name="csY28" fmla="*/ 137397 h 2070429"/>
              <a:gd name="csX29" fmla="*/ 999680 w 1634549"/>
              <a:gd name="csY29" fmla="*/ 184775 h 2070429"/>
              <a:gd name="csX30" fmla="*/ 61590 w 1634549"/>
              <a:gd name="csY30" fmla="*/ 198989 h 2070429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885973 w 1634549"/>
              <a:gd name="csY6" fmla="*/ 1899868 h 1966197"/>
              <a:gd name="csX7" fmla="*/ 1113388 w 1634549"/>
              <a:gd name="csY7" fmla="*/ 1928295 h 1966197"/>
              <a:gd name="csX8" fmla="*/ 1198669 w 1634549"/>
              <a:gd name="csY8" fmla="*/ 1966197 h 1966197"/>
              <a:gd name="csX9" fmla="*/ 1212882 w 1634549"/>
              <a:gd name="csY9" fmla="*/ 1937770 h 1966197"/>
              <a:gd name="csX10" fmla="*/ 1179718 w 1634549"/>
              <a:gd name="csY10" fmla="*/ 1871441 h 1966197"/>
              <a:gd name="csX11" fmla="*/ 1165504 w 1634549"/>
              <a:gd name="csY11" fmla="*/ 1738782 h 1966197"/>
              <a:gd name="csX12" fmla="*/ 1137077 w 1634549"/>
              <a:gd name="csY12" fmla="*/ 1667714 h 1966197"/>
              <a:gd name="csX13" fmla="*/ 1099175 w 1634549"/>
              <a:gd name="csY13" fmla="*/ 1662976 h 1966197"/>
              <a:gd name="csX14" fmla="*/ 1066010 w 1634549"/>
              <a:gd name="csY14" fmla="*/ 1511366 h 1966197"/>
              <a:gd name="csX15" fmla="*/ 1132339 w 1634549"/>
              <a:gd name="csY15" fmla="*/ 1478201 h 1966197"/>
              <a:gd name="csX16" fmla="*/ 1212882 w 1634549"/>
              <a:gd name="csY16" fmla="*/ 1407134 h 1966197"/>
              <a:gd name="csX17" fmla="*/ 1212882 w 1634549"/>
              <a:gd name="csY17" fmla="*/ 1246048 h 1966197"/>
              <a:gd name="csX18" fmla="*/ 1634549 w 1634549"/>
              <a:gd name="csY18" fmla="*/ 1293426 h 1966197"/>
              <a:gd name="csX19" fmla="*/ 1577695 w 1634549"/>
              <a:gd name="csY19" fmla="*/ 1193932 h 1966197"/>
              <a:gd name="csX20" fmla="*/ 1582433 w 1634549"/>
              <a:gd name="csY20" fmla="*/ 791217 h 1966197"/>
              <a:gd name="csX21" fmla="*/ 1563481 w 1634549"/>
              <a:gd name="csY21" fmla="*/ 668033 h 1966197"/>
              <a:gd name="csX22" fmla="*/ 1506627 w 1634549"/>
              <a:gd name="csY22" fmla="*/ 535374 h 1966197"/>
              <a:gd name="csX23" fmla="*/ 1482938 w 1634549"/>
              <a:gd name="csY23" fmla="*/ 350599 h 1966197"/>
              <a:gd name="csX24" fmla="*/ 1606122 w 1634549"/>
              <a:gd name="csY24" fmla="*/ 156348 h 1966197"/>
              <a:gd name="csX25" fmla="*/ 1596646 w 1634549"/>
              <a:gd name="csY25" fmla="*/ 56854 h 1966197"/>
              <a:gd name="csX26" fmla="*/ 1554006 w 1634549"/>
              <a:gd name="csY26" fmla="*/ 0 h 1966197"/>
              <a:gd name="csX27" fmla="*/ 1160766 w 1634549"/>
              <a:gd name="csY27" fmla="*/ 137397 h 1966197"/>
              <a:gd name="csX28" fmla="*/ 999680 w 1634549"/>
              <a:gd name="csY28" fmla="*/ 184775 h 1966197"/>
              <a:gd name="csX29" fmla="*/ 61590 w 1634549"/>
              <a:gd name="csY29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13388 w 1634549"/>
              <a:gd name="csY6" fmla="*/ 1928295 h 1966197"/>
              <a:gd name="csX7" fmla="*/ 1198669 w 1634549"/>
              <a:gd name="csY7" fmla="*/ 1966197 h 1966197"/>
              <a:gd name="csX8" fmla="*/ 1212882 w 1634549"/>
              <a:gd name="csY8" fmla="*/ 1937770 h 1966197"/>
              <a:gd name="csX9" fmla="*/ 1179718 w 1634549"/>
              <a:gd name="csY9" fmla="*/ 1871441 h 1966197"/>
              <a:gd name="csX10" fmla="*/ 1165504 w 1634549"/>
              <a:gd name="csY10" fmla="*/ 1738782 h 1966197"/>
              <a:gd name="csX11" fmla="*/ 1137077 w 1634549"/>
              <a:gd name="csY11" fmla="*/ 1667714 h 1966197"/>
              <a:gd name="csX12" fmla="*/ 1099175 w 1634549"/>
              <a:gd name="csY12" fmla="*/ 1662976 h 1966197"/>
              <a:gd name="csX13" fmla="*/ 1066010 w 1634549"/>
              <a:gd name="csY13" fmla="*/ 1511366 h 1966197"/>
              <a:gd name="csX14" fmla="*/ 1132339 w 1634549"/>
              <a:gd name="csY14" fmla="*/ 1478201 h 1966197"/>
              <a:gd name="csX15" fmla="*/ 1212882 w 1634549"/>
              <a:gd name="csY15" fmla="*/ 1407134 h 1966197"/>
              <a:gd name="csX16" fmla="*/ 1212882 w 1634549"/>
              <a:gd name="csY16" fmla="*/ 1246048 h 1966197"/>
              <a:gd name="csX17" fmla="*/ 1634549 w 1634549"/>
              <a:gd name="csY17" fmla="*/ 1293426 h 1966197"/>
              <a:gd name="csX18" fmla="*/ 1577695 w 1634549"/>
              <a:gd name="csY18" fmla="*/ 1193932 h 1966197"/>
              <a:gd name="csX19" fmla="*/ 1582433 w 1634549"/>
              <a:gd name="csY19" fmla="*/ 791217 h 1966197"/>
              <a:gd name="csX20" fmla="*/ 1563481 w 1634549"/>
              <a:gd name="csY20" fmla="*/ 668033 h 1966197"/>
              <a:gd name="csX21" fmla="*/ 1506627 w 1634549"/>
              <a:gd name="csY21" fmla="*/ 535374 h 1966197"/>
              <a:gd name="csX22" fmla="*/ 1482938 w 1634549"/>
              <a:gd name="csY22" fmla="*/ 350599 h 1966197"/>
              <a:gd name="csX23" fmla="*/ 1606122 w 1634549"/>
              <a:gd name="csY23" fmla="*/ 156348 h 1966197"/>
              <a:gd name="csX24" fmla="*/ 1596646 w 1634549"/>
              <a:gd name="csY24" fmla="*/ 56854 h 1966197"/>
              <a:gd name="csX25" fmla="*/ 1554006 w 1634549"/>
              <a:gd name="csY25" fmla="*/ 0 h 1966197"/>
              <a:gd name="csX26" fmla="*/ 1160766 w 1634549"/>
              <a:gd name="csY26" fmla="*/ 137397 h 1966197"/>
              <a:gd name="csX27" fmla="*/ 999680 w 1634549"/>
              <a:gd name="csY27" fmla="*/ 184775 h 1966197"/>
              <a:gd name="csX28" fmla="*/ 61590 w 1634549"/>
              <a:gd name="csY28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212882 w 1634549"/>
              <a:gd name="csY7" fmla="*/ 1937770 h 1966197"/>
              <a:gd name="csX8" fmla="*/ 1179718 w 1634549"/>
              <a:gd name="csY8" fmla="*/ 1871441 h 1966197"/>
              <a:gd name="csX9" fmla="*/ 1165504 w 1634549"/>
              <a:gd name="csY9" fmla="*/ 1738782 h 1966197"/>
              <a:gd name="csX10" fmla="*/ 1137077 w 1634549"/>
              <a:gd name="csY10" fmla="*/ 1667714 h 1966197"/>
              <a:gd name="csX11" fmla="*/ 1099175 w 1634549"/>
              <a:gd name="csY11" fmla="*/ 1662976 h 1966197"/>
              <a:gd name="csX12" fmla="*/ 1066010 w 1634549"/>
              <a:gd name="csY12" fmla="*/ 1511366 h 1966197"/>
              <a:gd name="csX13" fmla="*/ 1132339 w 1634549"/>
              <a:gd name="csY13" fmla="*/ 1478201 h 1966197"/>
              <a:gd name="csX14" fmla="*/ 1212882 w 1634549"/>
              <a:gd name="csY14" fmla="*/ 1407134 h 1966197"/>
              <a:gd name="csX15" fmla="*/ 1212882 w 1634549"/>
              <a:gd name="csY15" fmla="*/ 1246048 h 1966197"/>
              <a:gd name="csX16" fmla="*/ 1634549 w 1634549"/>
              <a:gd name="csY16" fmla="*/ 1293426 h 1966197"/>
              <a:gd name="csX17" fmla="*/ 1577695 w 1634549"/>
              <a:gd name="csY17" fmla="*/ 1193932 h 1966197"/>
              <a:gd name="csX18" fmla="*/ 1582433 w 1634549"/>
              <a:gd name="csY18" fmla="*/ 791217 h 1966197"/>
              <a:gd name="csX19" fmla="*/ 1563481 w 1634549"/>
              <a:gd name="csY19" fmla="*/ 668033 h 1966197"/>
              <a:gd name="csX20" fmla="*/ 1506627 w 1634549"/>
              <a:gd name="csY20" fmla="*/ 535374 h 1966197"/>
              <a:gd name="csX21" fmla="*/ 1482938 w 1634549"/>
              <a:gd name="csY21" fmla="*/ 350599 h 1966197"/>
              <a:gd name="csX22" fmla="*/ 1606122 w 1634549"/>
              <a:gd name="csY22" fmla="*/ 156348 h 1966197"/>
              <a:gd name="csX23" fmla="*/ 1596646 w 1634549"/>
              <a:gd name="csY23" fmla="*/ 56854 h 1966197"/>
              <a:gd name="csX24" fmla="*/ 1554006 w 1634549"/>
              <a:gd name="csY24" fmla="*/ 0 h 1966197"/>
              <a:gd name="csX25" fmla="*/ 1160766 w 1634549"/>
              <a:gd name="csY25" fmla="*/ 137397 h 1966197"/>
              <a:gd name="csX26" fmla="*/ 999680 w 1634549"/>
              <a:gd name="csY26" fmla="*/ 184775 h 1966197"/>
              <a:gd name="csX27" fmla="*/ 61590 w 1634549"/>
              <a:gd name="csY27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179718 w 1634549"/>
              <a:gd name="csY7" fmla="*/ 1871441 h 1966197"/>
              <a:gd name="csX8" fmla="*/ 1165504 w 1634549"/>
              <a:gd name="csY8" fmla="*/ 1738782 h 1966197"/>
              <a:gd name="csX9" fmla="*/ 1137077 w 1634549"/>
              <a:gd name="csY9" fmla="*/ 1667714 h 1966197"/>
              <a:gd name="csX10" fmla="*/ 1099175 w 1634549"/>
              <a:gd name="csY10" fmla="*/ 1662976 h 1966197"/>
              <a:gd name="csX11" fmla="*/ 1066010 w 1634549"/>
              <a:gd name="csY11" fmla="*/ 1511366 h 1966197"/>
              <a:gd name="csX12" fmla="*/ 1132339 w 1634549"/>
              <a:gd name="csY12" fmla="*/ 1478201 h 1966197"/>
              <a:gd name="csX13" fmla="*/ 1212882 w 1634549"/>
              <a:gd name="csY13" fmla="*/ 1407134 h 1966197"/>
              <a:gd name="csX14" fmla="*/ 1212882 w 1634549"/>
              <a:gd name="csY14" fmla="*/ 1246048 h 1966197"/>
              <a:gd name="csX15" fmla="*/ 1634549 w 1634549"/>
              <a:gd name="csY15" fmla="*/ 1293426 h 1966197"/>
              <a:gd name="csX16" fmla="*/ 1577695 w 1634549"/>
              <a:gd name="csY16" fmla="*/ 1193932 h 1966197"/>
              <a:gd name="csX17" fmla="*/ 1582433 w 1634549"/>
              <a:gd name="csY17" fmla="*/ 791217 h 1966197"/>
              <a:gd name="csX18" fmla="*/ 1563481 w 1634549"/>
              <a:gd name="csY18" fmla="*/ 668033 h 1966197"/>
              <a:gd name="csX19" fmla="*/ 1506627 w 1634549"/>
              <a:gd name="csY19" fmla="*/ 535374 h 1966197"/>
              <a:gd name="csX20" fmla="*/ 1482938 w 1634549"/>
              <a:gd name="csY20" fmla="*/ 350599 h 1966197"/>
              <a:gd name="csX21" fmla="*/ 1606122 w 1634549"/>
              <a:gd name="csY21" fmla="*/ 156348 h 1966197"/>
              <a:gd name="csX22" fmla="*/ 1596646 w 1634549"/>
              <a:gd name="csY22" fmla="*/ 56854 h 1966197"/>
              <a:gd name="csX23" fmla="*/ 1554006 w 1634549"/>
              <a:gd name="csY23" fmla="*/ 0 h 1966197"/>
              <a:gd name="csX24" fmla="*/ 1160766 w 1634549"/>
              <a:gd name="csY24" fmla="*/ 137397 h 1966197"/>
              <a:gd name="csX25" fmla="*/ 999680 w 1634549"/>
              <a:gd name="csY25" fmla="*/ 184775 h 1966197"/>
              <a:gd name="csX26" fmla="*/ 61590 w 1634549"/>
              <a:gd name="csY26" fmla="*/ 198989 h 1966197"/>
              <a:gd name="csX0" fmla="*/ 61590 w 1634549"/>
              <a:gd name="csY0" fmla="*/ 198989 h 1871441"/>
              <a:gd name="csX1" fmla="*/ 0 w 1634549"/>
              <a:gd name="csY1" fmla="*/ 217940 h 1871441"/>
              <a:gd name="csX2" fmla="*/ 9473 w 1634549"/>
              <a:gd name="csY2" fmla="*/ 578015 h 1871441"/>
              <a:gd name="csX3" fmla="*/ 227416 w 1634549"/>
              <a:gd name="csY3" fmla="*/ 573277 h 1871441"/>
              <a:gd name="csX4" fmla="*/ 217940 w 1634549"/>
              <a:gd name="csY4" fmla="*/ 909662 h 1871441"/>
              <a:gd name="csX5" fmla="*/ 900186 w 1634549"/>
              <a:gd name="csY5" fmla="*/ 876498 h 1871441"/>
              <a:gd name="csX6" fmla="*/ 1179718 w 1634549"/>
              <a:gd name="csY6" fmla="*/ 1871441 h 1871441"/>
              <a:gd name="csX7" fmla="*/ 1165504 w 1634549"/>
              <a:gd name="csY7" fmla="*/ 1738782 h 1871441"/>
              <a:gd name="csX8" fmla="*/ 1137077 w 1634549"/>
              <a:gd name="csY8" fmla="*/ 1667714 h 1871441"/>
              <a:gd name="csX9" fmla="*/ 1099175 w 1634549"/>
              <a:gd name="csY9" fmla="*/ 1662976 h 1871441"/>
              <a:gd name="csX10" fmla="*/ 1066010 w 1634549"/>
              <a:gd name="csY10" fmla="*/ 1511366 h 1871441"/>
              <a:gd name="csX11" fmla="*/ 1132339 w 1634549"/>
              <a:gd name="csY11" fmla="*/ 1478201 h 1871441"/>
              <a:gd name="csX12" fmla="*/ 1212882 w 1634549"/>
              <a:gd name="csY12" fmla="*/ 1407134 h 1871441"/>
              <a:gd name="csX13" fmla="*/ 1212882 w 1634549"/>
              <a:gd name="csY13" fmla="*/ 1246048 h 1871441"/>
              <a:gd name="csX14" fmla="*/ 1634549 w 1634549"/>
              <a:gd name="csY14" fmla="*/ 1293426 h 1871441"/>
              <a:gd name="csX15" fmla="*/ 1577695 w 1634549"/>
              <a:gd name="csY15" fmla="*/ 1193932 h 1871441"/>
              <a:gd name="csX16" fmla="*/ 1582433 w 1634549"/>
              <a:gd name="csY16" fmla="*/ 791217 h 1871441"/>
              <a:gd name="csX17" fmla="*/ 1563481 w 1634549"/>
              <a:gd name="csY17" fmla="*/ 668033 h 1871441"/>
              <a:gd name="csX18" fmla="*/ 1506627 w 1634549"/>
              <a:gd name="csY18" fmla="*/ 535374 h 1871441"/>
              <a:gd name="csX19" fmla="*/ 1482938 w 1634549"/>
              <a:gd name="csY19" fmla="*/ 350599 h 1871441"/>
              <a:gd name="csX20" fmla="*/ 1606122 w 1634549"/>
              <a:gd name="csY20" fmla="*/ 156348 h 1871441"/>
              <a:gd name="csX21" fmla="*/ 1596646 w 1634549"/>
              <a:gd name="csY21" fmla="*/ 56854 h 1871441"/>
              <a:gd name="csX22" fmla="*/ 1554006 w 1634549"/>
              <a:gd name="csY22" fmla="*/ 0 h 1871441"/>
              <a:gd name="csX23" fmla="*/ 1160766 w 1634549"/>
              <a:gd name="csY23" fmla="*/ 137397 h 1871441"/>
              <a:gd name="csX24" fmla="*/ 999680 w 1634549"/>
              <a:gd name="csY24" fmla="*/ 184775 h 1871441"/>
              <a:gd name="csX25" fmla="*/ 61590 w 1634549"/>
              <a:gd name="csY25" fmla="*/ 198989 h 1871441"/>
              <a:gd name="csX0" fmla="*/ 61590 w 1634549"/>
              <a:gd name="csY0" fmla="*/ 198989 h 1738782"/>
              <a:gd name="csX1" fmla="*/ 0 w 1634549"/>
              <a:gd name="csY1" fmla="*/ 217940 h 1738782"/>
              <a:gd name="csX2" fmla="*/ 9473 w 1634549"/>
              <a:gd name="csY2" fmla="*/ 578015 h 1738782"/>
              <a:gd name="csX3" fmla="*/ 227416 w 1634549"/>
              <a:gd name="csY3" fmla="*/ 573277 h 1738782"/>
              <a:gd name="csX4" fmla="*/ 217940 w 1634549"/>
              <a:gd name="csY4" fmla="*/ 909662 h 1738782"/>
              <a:gd name="csX5" fmla="*/ 900186 w 1634549"/>
              <a:gd name="csY5" fmla="*/ 876498 h 1738782"/>
              <a:gd name="csX6" fmla="*/ 1165504 w 1634549"/>
              <a:gd name="csY6" fmla="*/ 1738782 h 1738782"/>
              <a:gd name="csX7" fmla="*/ 1137077 w 1634549"/>
              <a:gd name="csY7" fmla="*/ 1667714 h 1738782"/>
              <a:gd name="csX8" fmla="*/ 1099175 w 1634549"/>
              <a:gd name="csY8" fmla="*/ 1662976 h 1738782"/>
              <a:gd name="csX9" fmla="*/ 1066010 w 1634549"/>
              <a:gd name="csY9" fmla="*/ 1511366 h 1738782"/>
              <a:gd name="csX10" fmla="*/ 1132339 w 1634549"/>
              <a:gd name="csY10" fmla="*/ 1478201 h 1738782"/>
              <a:gd name="csX11" fmla="*/ 1212882 w 1634549"/>
              <a:gd name="csY11" fmla="*/ 1407134 h 1738782"/>
              <a:gd name="csX12" fmla="*/ 1212882 w 1634549"/>
              <a:gd name="csY12" fmla="*/ 1246048 h 1738782"/>
              <a:gd name="csX13" fmla="*/ 1634549 w 1634549"/>
              <a:gd name="csY13" fmla="*/ 1293426 h 1738782"/>
              <a:gd name="csX14" fmla="*/ 1577695 w 1634549"/>
              <a:gd name="csY14" fmla="*/ 1193932 h 1738782"/>
              <a:gd name="csX15" fmla="*/ 1582433 w 1634549"/>
              <a:gd name="csY15" fmla="*/ 791217 h 1738782"/>
              <a:gd name="csX16" fmla="*/ 1563481 w 1634549"/>
              <a:gd name="csY16" fmla="*/ 668033 h 1738782"/>
              <a:gd name="csX17" fmla="*/ 1506627 w 1634549"/>
              <a:gd name="csY17" fmla="*/ 535374 h 1738782"/>
              <a:gd name="csX18" fmla="*/ 1482938 w 1634549"/>
              <a:gd name="csY18" fmla="*/ 350599 h 1738782"/>
              <a:gd name="csX19" fmla="*/ 1606122 w 1634549"/>
              <a:gd name="csY19" fmla="*/ 156348 h 1738782"/>
              <a:gd name="csX20" fmla="*/ 1596646 w 1634549"/>
              <a:gd name="csY20" fmla="*/ 56854 h 1738782"/>
              <a:gd name="csX21" fmla="*/ 1554006 w 1634549"/>
              <a:gd name="csY21" fmla="*/ 0 h 1738782"/>
              <a:gd name="csX22" fmla="*/ 1160766 w 1634549"/>
              <a:gd name="csY22" fmla="*/ 137397 h 1738782"/>
              <a:gd name="csX23" fmla="*/ 999680 w 1634549"/>
              <a:gd name="csY23" fmla="*/ 184775 h 1738782"/>
              <a:gd name="csX24" fmla="*/ 61590 w 1634549"/>
              <a:gd name="csY24" fmla="*/ 198989 h 1738782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99175 w 1634549"/>
              <a:gd name="csY7" fmla="*/ 1662976 h 1667714"/>
              <a:gd name="csX8" fmla="*/ 1066010 w 1634549"/>
              <a:gd name="csY8" fmla="*/ 1511366 h 1667714"/>
              <a:gd name="csX9" fmla="*/ 1132339 w 1634549"/>
              <a:gd name="csY9" fmla="*/ 1478201 h 1667714"/>
              <a:gd name="csX10" fmla="*/ 1212882 w 1634549"/>
              <a:gd name="csY10" fmla="*/ 1407134 h 1667714"/>
              <a:gd name="csX11" fmla="*/ 1212882 w 1634549"/>
              <a:gd name="csY11" fmla="*/ 1246048 h 1667714"/>
              <a:gd name="csX12" fmla="*/ 1634549 w 1634549"/>
              <a:gd name="csY12" fmla="*/ 1293426 h 1667714"/>
              <a:gd name="csX13" fmla="*/ 1577695 w 1634549"/>
              <a:gd name="csY13" fmla="*/ 1193932 h 1667714"/>
              <a:gd name="csX14" fmla="*/ 1582433 w 1634549"/>
              <a:gd name="csY14" fmla="*/ 791217 h 1667714"/>
              <a:gd name="csX15" fmla="*/ 1563481 w 1634549"/>
              <a:gd name="csY15" fmla="*/ 668033 h 1667714"/>
              <a:gd name="csX16" fmla="*/ 1506627 w 1634549"/>
              <a:gd name="csY16" fmla="*/ 535374 h 1667714"/>
              <a:gd name="csX17" fmla="*/ 1482938 w 1634549"/>
              <a:gd name="csY17" fmla="*/ 350599 h 1667714"/>
              <a:gd name="csX18" fmla="*/ 1606122 w 1634549"/>
              <a:gd name="csY18" fmla="*/ 156348 h 1667714"/>
              <a:gd name="csX19" fmla="*/ 1596646 w 1634549"/>
              <a:gd name="csY19" fmla="*/ 56854 h 1667714"/>
              <a:gd name="csX20" fmla="*/ 1554006 w 1634549"/>
              <a:gd name="csY20" fmla="*/ 0 h 1667714"/>
              <a:gd name="csX21" fmla="*/ 1160766 w 1634549"/>
              <a:gd name="csY21" fmla="*/ 137397 h 1667714"/>
              <a:gd name="csX22" fmla="*/ 999680 w 1634549"/>
              <a:gd name="csY22" fmla="*/ 184775 h 1667714"/>
              <a:gd name="csX23" fmla="*/ 61590 w 1634549"/>
              <a:gd name="csY23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66010 w 1634549"/>
              <a:gd name="csY7" fmla="*/ 1511366 h 1667714"/>
              <a:gd name="csX8" fmla="*/ 1132339 w 1634549"/>
              <a:gd name="csY8" fmla="*/ 1478201 h 1667714"/>
              <a:gd name="csX9" fmla="*/ 1212882 w 1634549"/>
              <a:gd name="csY9" fmla="*/ 1407134 h 1667714"/>
              <a:gd name="csX10" fmla="*/ 1212882 w 1634549"/>
              <a:gd name="csY10" fmla="*/ 1246048 h 1667714"/>
              <a:gd name="csX11" fmla="*/ 1634549 w 1634549"/>
              <a:gd name="csY11" fmla="*/ 1293426 h 1667714"/>
              <a:gd name="csX12" fmla="*/ 1577695 w 1634549"/>
              <a:gd name="csY12" fmla="*/ 1193932 h 1667714"/>
              <a:gd name="csX13" fmla="*/ 1582433 w 1634549"/>
              <a:gd name="csY13" fmla="*/ 791217 h 1667714"/>
              <a:gd name="csX14" fmla="*/ 1563481 w 1634549"/>
              <a:gd name="csY14" fmla="*/ 668033 h 1667714"/>
              <a:gd name="csX15" fmla="*/ 1506627 w 1634549"/>
              <a:gd name="csY15" fmla="*/ 535374 h 1667714"/>
              <a:gd name="csX16" fmla="*/ 1482938 w 1634549"/>
              <a:gd name="csY16" fmla="*/ 350599 h 1667714"/>
              <a:gd name="csX17" fmla="*/ 1606122 w 1634549"/>
              <a:gd name="csY17" fmla="*/ 156348 h 1667714"/>
              <a:gd name="csX18" fmla="*/ 1596646 w 1634549"/>
              <a:gd name="csY18" fmla="*/ 56854 h 1667714"/>
              <a:gd name="csX19" fmla="*/ 1554006 w 1634549"/>
              <a:gd name="csY19" fmla="*/ 0 h 1667714"/>
              <a:gd name="csX20" fmla="*/ 1160766 w 1634549"/>
              <a:gd name="csY20" fmla="*/ 137397 h 1667714"/>
              <a:gd name="csX21" fmla="*/ 999680 w 1634549"/>
              <a:gd name="csY21" fmla="*/ 184775 h 1667714"/>
              <a:gd name="csX22" fmla="*/ 61590 w 1634549"/>
              <a:gd name="csY22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132339 w 1634549"/>
              <a:gd name="csY7" fmla="*/ 1478201 h 1667714"/>
              <a:gd name="csX8" fmla="*/ 1212882 w 1634549"/>
              <a:gd name="csY8" fmla="*/ 1407134 h 1667714"/>
              <a:gd name="csX9" fmla="*/ 1212882 w 1634549"/>
              <a:gd name="csY9" fmla="*/ 1246048 h 1667714"/>
              <a:gd name="csX10" fmla="*/ 1634549 w 1634549"/>
              <a:gd name="csY10" fmla="*/ 1293426 h 1667714"/>
              <a:gd name="csX11" fmla="*/ 1577695 w 1634549"/>
              <a:gd name="csY11" fmla="*/ 1193932 h 1667714"/>
              <a:gd name="csX12" fmla="*/ 1582433 w 1634549"/>
              <a:gd name="csY12" fmla="*/ 791217 h 1667714"/>
              <a:gd name="csX13" fmla="*/ 1563481 w 1634549"/>
              <a:gd name="csY13" fmla="*/ 668033 h 1667714"/>
              <a:gd name="csX14" fmla="*/ 1506627 w 1634549"/>
              <a:gd name="csY14" fmla="*/ 535374 h 1667714"/>
              <a:gd name="csX15" fmla="*/ 1482938 w 1634549"/>
              <a:gd name="csY15" fmla="*/ 350599 h 1667714"/>
              <a:gd name="csX16" fmla="*/ 1606122 w 1634549"/>
              <a:gd name="csY16" fmla="*/ 156348 h 1667714"/>
              <a:gd name="csX17" fmla="*/ 1596646 w 1634549"/>
              <a:gd name="csY17" fmla="*/ 56854 h 1667714"/>
              <a:gd name="csX18" fmla="*/ 1554006 w 1634549"/>
              <a:gd name="csY18" fmla="*/ 0 h 1667714"/>
              <a:gd name="csX19" fmla="*/ 1160766 w 1634549"/>
              <a:gd name="csY19" fmla="*/ 137397 h 1667714"/>
              <a:gd name="csX20" fmla="*/ 999680 w 1634549"/>
              <a:gd name="csY20" fmla="*/ 184775 h 1667714"/>
              <a:gd name="csX21" fmla="*/ 61590 w 1634549"/>
              <a:gd name="csY21" fmla="*/ 198989 h 1667714"/>
              <a:gd name="csX0" fmla="*/ 61590 w 1634549"/>
              <a:gd name="csY0" fmla="*/ 198989 h 1478201"/>
              <a:gd name="csX1" fmla="*/ 0 w 1634549"/>
              <a:gd name="csY1" fmla="*/ 217940 h 1478201"/>
              <a:gd name="csX2" fmla="*/ 9473 w 1634549"/>
              <a:gd name="csY2" fmla="*/ 578015 h 1478201"/>
              <a:gd name="csX3" fmla="*/ 227416 w 1634549"/>
              <a:gd name="csY3" fmla="*/ 573277 h 1478201"/>
              <a:gd name="csX4" fmla="*/ 217940 w 1634549"/>
              <a:gd name="csY4" fmla="*/ 909662 h 1478201"/>
              <a:gd name="csX5" fmla="*/ 900186 w 1634549"/>
              <a:gd name="csY5" fmla="*/ 876498 h 1478201"/>
              <a:gd name="csX6" fmla="*/ 1132339 w 1634549"/>
              <a:gd name="csY6" fmla="*/ 1478201 h 1478201"/>
              <a:gd name="csX7" fmla="*/ 1212882 w 1634549"/>
              <a:gd name="csY7" fmla="*/ 1407134 h 1478201"/>
              <a:gd name="csX8" fmla="*/ 1212882 w 1634549"/>
              <a:gd name="csY8" fmla="*/ 1246048 h 1478201"/>
              <a:gd name="csX9" fmla="*/ 1634549 w 1634549"/>
              <a:gd name="csY9" fmla="*/ 1293426 h 1478201"/>
              <a:gd name="csX10" fmla="*/ 1577695 w 1634549"/>
              <a:gd name="csY10" fmla="*/ 1193932 h 1478201"/>
              <a:gd name="csX11" fmla="*/ 1582433 w 1634549"/>
              <a:gd name="csY11" fmla="*/ 791217 h 1478201"/>
              <a:gd name="csX12" fmla="*/ 1563481 w 1634549"/>
              <a:gd name="csY12" fmla="*/ 668033 h 1478201"/>
              <a:gd name="csX13" fmla="*/ 1506627 w 1634549"/>
              <a:gd name="csY13" fmla="*/ 535374 h 1478201"/>
              <a:gd name="csX14" fmla="*/ 1482938 w 1634549"/>
              <a:gd name="csY14" fmla="*/ 350599 h 1478201"/>
              <a:gd name="csX15" fmla="*/ 1606122 w 1634549"/>
              <a:gd name="csY15" fmla="*/ 156348 h 1478201"/>
              <a:gd name="csX16" fmla="*/ 1596646 w 1634549"/>
              <a:gd name="csY16" fmla="*/ 56854 h 1478201"/>
              <a:gd name="csX17" fmla="*/ 1554006 w 1634549"/>
              <a:gd name="csY17" fmla="*/ 0 h 1478201"/>
              <a:gd name="csX18" fmla="*/ 1160766 w 1634549"/>
              <a:gd name="csY18" fmla="*/ 137397 h 1478201"/>
              <a:gd name="csX19" fmla="*/ 999680 w 1634549"/>
              <a:gd name="csY19" fmla="*/ 184775 h 1478201"/>
              <a:gd name="csX20" fmla="*/ 61590 w 1634549"/>
              <a:gd name="csY20" fmla="*/ 198989 h 1478201"/>
              <a:gd name="csX0" fmla="*/ 61590 w 1634549"/>
              <a:gd name="csY0" fmla="*/ 198989 h 1407134"/>
              <a:gd name="csX1" fmla="*/ 0 w 1634549"/>
              <a:gd name="csY1" fmla="*/ 217940 h 1407134"/>
              <a:gd name="csX2" fmla="*/ 9473 w 1634549"/>
              <a:gd name="csY2" fmla="*/ 578015 h 1407134"/>
              <a:gd name="csX3" fmla="*/ 227416 w 1634549"/>
              <a:gd name="csY3" fmla="*/ 573277 h 1407134"/>
              <a:gd name="csX4" fmla="*/ 217940 w 1634549"/>
              <a:gd name="csY4" fmla="*/ 909662 h 1407134"/>
              <a:gd name="csX5" fmla="*/ 900186 w 1634549"/>
              <a:gd name="csY5" fmla="*/ 876498 h 1407134"/>
              <a:gd name="csX6" fmla="*/ 1212882 w 1634549"/>
              <a:gd name="csY6" fmla="*/ 1407134 h 1407134"/>
              <a:gd name="csX7" fmla="*/ 1212882 w 1634549"/>
              <a:gd name="csY7" fmla="*/ 1246048 h 1407134"/>
              <a:gd name="csX8" fmla="*/ 1634549 w 1634549"/>
              <a:gd name="csY8" fmla="*/ 1293426 h 1407134"/>
              <a:gd name="csX9" fmla="*/ 1577695 w 1634549"/>
              <a:gd name="csY9" fmla="*/ 1193932 h 1407134"/>
              <a:gd name="csX10" fmla="*/ 1582433 w 1634549"/>
              <a:gd name="csY10" fmla="*/ 791217 h 1407134"/>
              <a:gd name="csX11" fmla="*/ 1563481 w 1634549"/>
              <a:gd name="csY11" fmla="*/ 668033 h 1407134"/>
              <a:gd name="csX12" fmla="*/ 1506627 w 1634549"/>
              <a:gd name="csY12" fmla="*/ 535374 h 1407134"/>
              <a:gd name="csX13" fmla="*/ 1482938 w 1634549"/>
              <a:gd name="csY13" fmla="*/ 350599 h 1407134"/>
              <a:gd name="csX14" fmla="*/ 1606122 w 1634549"/>
              <a:gd name="csY14" fmla="*/ 156348 h 1407134"/>
              <a:gd name="csX15" fmla="*/ 1596646 w 1634549"/>
              <a:gd name="csY15" fmla="*/ 56854 h 1407134"/>
              <a:gd name="csX16" fmla="*/ 1554006 w 1634549"/>
              <a:gd name="csY16" fmla="*/ 0 h 1407134"/>
              <a:gd name="csX17" fmla="*/ 1160766 w 1634549"/>
              <a:gd name="csY17" fmla="*/ 137397 h 1407134"/>
              <a:gd name="csX18" fmla="*/ 999680 w 1634549"/>
              <a:gd name="csY18" fmla="*/ 184775 h 1407134"/>
              <a:gd name="csX19" fmla="*/ 61590 w 1634549"/>
              <a:gd name="csY19" fmla="*/ 198989 h 1407134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900186 w 1634549"/>
              <a:gd name="csY5" fmla="*/ 87649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7059 w 1634549"/>
              <a:gd name="csY5" fmla="*/ 890712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170243 w 1634549"/>
              <a:gd name="csY5" fmla="*/ 540113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127601 w 1634549"/>
              <a:gd name="csY6" fmla="*/ 1146554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75485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189193 w 1634549"/>
              <a:gd name="csY7" fmla="*/ 1141817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57431 w 1634549"/>
              <a:gd name="csY2" fmla="*/ 45652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86205 w 1634549"/>
              <a:gd name="csY2" fmla="*/ 39897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5421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53346 w 1634549"/>
              <a:gd name="csY2" fmla="*/ 29666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67021 w 1634549"/>
              <a:gd name="csY2" fmla="*/ 414958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0 w 1572959"/>
              <a:gd name="csY0" fmla="*/ 198989 h 1293426"/>
              <a:gd name="csX1" fmla="*/ 245341 w 1572959"/>
              <a:gd name="csY1" fmla="*/ 294672 h 1293426"/>
              <a:gd name="csX2" fmla="*/ 5431 w 1572959"/>
              <a:gd name="csY2" fmla="*/ 414958 h 1293426"/>
              <a:gd name="csX3" fmla="*/ 1061043 w 1572959"/>
              <a:gd name="csY3" fmla="*/ 339881 h 1293426"/>
              <a:gd name="csX4" fmla="*/ 165825 w 1572959"/>
              <a:gd name="csY4" fmla="*/ 890710 h 1293426"/>
              <a:gd name="csX5" fmla="*/ 980732 w 1572959"/>
              <a:gd name="csY5" fmla="*/ 900188 h 1293426"/>
              <a:gd name="csX6" fmla="*/ 1032846 w 1572959"/>
              <a:gd name="csY6" fmla="*/ 1122865 h 1293426"/>
              <a:gd name="csX7" fmla="*/ 1160768 w 1572959"/>
              <a:gd name="csY7" fmla="*/ 1255525 h 1293426"/>
              <a:gd name="csX8" fmla="*/ 1572959 w 1572959"/>
              <a:gd name="csY8" fmla="*/ 1293426 h 1293426"/>
              <a:gd name="csX9" fmla="*/ 1516105 w 1572959"/>
              <a:gd name="csY9" fmla="*/ 1193932 h 1293426"/>
              <a:gd name="csX10" fmla="*/ 1520843 w 1572959"/>
              <a:gd name="csY10" fmla="*/ 791217 h 1293426"/>
              <a:gd name="csX11" fmla="*/ 1501891 w 1572959"/>
              <a:gd name="csY11" fmla="*/ 668033 h 1293426"/>
              <a:gd name="csX12" fmla="*/ 1445037 w 1572959"/>
              <a:gd name="csY12" fmla="*/ 535374 h 1293426"/>
              <a:gd name="csX13" fmla="*/ 1421348 w 1572959"/>
              <a:gd name="csY13" fmla="*/ 350599 h 1293426"/>
              <a:gd name="csX14" fmla="*/ 1544532 w 1572959"/>
              <a:gd name="csY14" fmla="*/ 156348 h 1293426"/>
              <a:gd name="csX15" fmla="*/ 1535056 w 1572959"/>
              <a:gd name="csY15" fmla="*/ 56854 h 1293426"/>
              <a:gd name="csX16" fmla="*/ 1492416 w 1572959"/>
              <a:gd name="csY16" fmla="*/ 0 h 1293426"/>
              <a:gd name="csX17" fmla="*/ 1099176 w 1572959"/>
              <a:gd name="csY17" fmla="*/ 137397 h 1293426"/>
              <a:gd name="csX18" fmla="*/ 938090 w 1572959"/>
              <a:gd name="csY18" fmla="*/ 184775 h 1293426"/>
              <a:gd name="csX19" fmla="*/ 0 w 1572959"/>
              <a:gd name="csY19" fmla="*/ 198989 h 1293426"/>
              <a:gd name="csX0" fmla="*/ 23344 w 1596303"/>
              <a:gd name="csY0" fmla="*/ 198989 h 1293426"/>
              <a:gd name="csX1" fmla="*/ 268685 w 1596303"/>
              <a:gd name="csY1" fmla="*/ 294672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3344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08782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08782 w 1596303"/>
              <a:gd name="csY19" fmla="*/ 198989 h 1293426"/>
              <a:gd name="csX0" fmla="*/ 208782 w 1596303"/>
              <a:gd name="csY0" fmla="*/ 198989 h 1293426"/>
              <a:gd name="csX1" fmla="*/ 0 w 1596303"/>
              <a:gd name="csY1" fmla="*/ 405366 h 1293426"/>
              <a:gd name="csX2" fmla="*/ 1084387 w 1596303"/>
              <a:gd name="csY2" fmla="*/ 339881 h 1293426"/>
              <a:gd name="csX3" fmla="*/ 189169 w 1596303"/>
              <a:gd name="csY3" fmla="*/ 890710 h 1293426"/>
              <a:gd name="csX4" fmla="*/ 1004076 w 1596303"/>
              <a:gd name="csY4" fmla="*/ 900188 h 1293426"/>
              <a:gd name="csX5" fmla="*/ 1056190 w 1596303"/>
              <a:gd name="csY5" fmla="*/ 1122865 h 1293426"/>
              <a:gd name="csX6" fmla="*/ 1184112 w 1596303"/>
              <a:gd name="csY6" fmla="*/ 1255525 h 1293426"/>
              <a:gd name="csX7" fmla="*/ 1596303 w 1596303"/>
              <a:gd name="csY7" fmla="*/ 1293426 h 1293426"/>
              <a:gd name="csX8" fmla="*/ 1539449 w 1596303"/>
              <a:gd name="csY8" fmla="*/ 1193932 h 1293426"/>
              <a:gd name="csX9" fmla="*/ 1544187 w 1596303"/>
              <a:gd name="csY9" fmla="*/ 791217 h 1293426"/>
              <a:gd name="csX10" fmla="*/ 1525235 w 1596303"/>
              <a:gd name="csY10" fmla="*/ 668033 h 1293426"/>
              <a:gd name="csX11" fmla="*/ 1468381 w 1596303"/>
              <a:gd name="csY11" fmla="*/ 535374 h 1293426"/>
              <a:gd name="csX12" fmla="*/ 1444692 w 1596303"/>
              <a:gd name="csY12" fmla="*/ 350599 h 1293426"/>
              <a:gd name="csX13" fmla="*/ 1567876 w 1596303"/>
              <a:gd name="csY13" fmla="*/ 156348 h 1293426"/>
              <a:gd name="csX14" fmla="*/ 1558400 w 1596303"/>
              <a:gd name="csY14" fmla="*/ 56854 h 1293426"/>
              <a:gd name="csX15" fmla="*/ 1515760 w 1596303"/>
              <a:gd name="csY15" fmla="*/ 0 h 1293426"/>
              <a:gd name="csX16" fmla="*/ 1122520 w 1596303"/>
              <a:gd name="csY16" fmla="*/ 137397 h 1293426"/>
              <a:gd name="csX17" fmla="*/ 961434 w 1596303"/>
              <a:gd name="csY17" fmla="*/ 184775 h 1293426"/>
              <a:gd name="csX18" fmla="*/ 208782 w 1596303"/>
              <a:gd name="csY18" fmla="*/ 198989 h 1293426"/>
              <a:gd name="csX0" fmla="*/ 0 w 1608128"/>
              <a:gd name="csY0" fmla="*/ 189398 h 1293426"/>
              <a:gd name="csX1" fmla="*/ 11825 w 1608128"/>
              <a:gd name="csY1" fmla="*/ 405366 h 1293426"/>
              <a:gd name="csX2" fmla="*/ 1096212 w 1608128"/>
              <a:gd name="csY2" fmla="*/ 339881 h 1293426"/>
              <a:gd name="csX3" fmla="*/ 200994 w 1608128"/>
              <a:gd name="csY3" fmla="*/ 890710 h 1293426"/>
              <a:gd name="csX4" fmla="*/ 1015901 w 1608128"/>
              <a:gd name="csY4" fmla="*/ 900188 h 1293426"/>
              <a:gd name="csX5" fmla="*/ 1068015 w 1608128"/>
              <a:gd name="csY5" fmla="*/ 1122865 h 1293426"/>
              <a:gd name="csX6" fmla="*/ 1195937 w 1608128"/>
              <a:gd name="csY6" fmla="*/ 1255525 h 1293426"/>
              <a:gd name="csX7" fmla="*/ 1608128 w 1608128"/>
              <a:gd name="csY7" fmla="*/ 1293426 h 1293426"/>
              <a:gd name="csX8" fmla="*/ 1551274 w 1608128"/>
              <a:gd name="csY8" fmla="*/ 1193932 h 1293426"/>
              <a:gd name="csX9" fmla="*/ 1556012 w 1608128"/>
              <a:gd name="csY9" fmla="*/ 791217 h 1293426"/>
              <a:gd name="csX10" fmla="*/ 1537060 w 1608128"/>
              <a:gd name="csY10" fmla="*/ 668033 h 1293426"/>
              <a:gd name="csX11" fmla="*/ 1480206 w 1608128"/>
              <a:gd name="csY11" fmla="*/ 535374 h 1293426"/>
              <a:gd name="csX12" fmla="*/ 1456517 w 1608128"/>
              <a:gd name="csY12" fmla="*/ 350599 h 1293426"/>
              <a:gd name="csX13" fmla="*/ 1579701 w 1608128"/>
              <a:gd name="csY13" fmla="*/ 156348 h 1293426"/>
              <a:gd name="csX14" fmla="*/ 1570225 w 1608128"/>
              <a:gd name="csY14" fmla="*/ 56854 h 1293426"/>
              <a:gd name="csX15" fmla="*/ 1527585 w 1608128"/>
              <a:gd name="csY15" fmla="*/ 0 h 1293426"/>
              <a:gd name="csX16" fmla="*/ 1134345 w 1608128"/>
              <a:gd name="csY16" fmla="*/ 137397 h 1293426"/>
              <a:gd name="csX17" fmla="*/ 973259 w 1608128"/>
              <a:gd name="csY17" fmla="*/ 184775 h 1293426"/>
              <a:gd name="csX18" fmla="*/ 0 w 1608128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1097176 w 1609092"/>
              <a:gd name="csY2" fmla="*/ 339881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16865 w 1609092"/>
              <a:gd name="csY3" fmla="*/ 900188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141556 w 1609092"/>
              <a:gd name="csY3" fmla="*/ 896991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26529 w 1609092"/>
              <a:gd name="csY4" fmla="*/ 111327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13740 w 1609092"/>
              <a:gd name="csY4" fmla="*/ 74879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5838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87159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70 w 1609092"/>
              <a:gd name="csY4" fmla="*/ 79355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200064 w 1609092"/>
              <a:gd name="csY4" fmla="*/ 82552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400628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44 w 1608172"/>
              <a:gd name="csY0" fmla="*/ 189398 h 1293426"/>
              <a:gd name="csX1" fmla="*/ 933199 w 1608172"/>
              <a:gd name="csY1" fmla="*/ 400628 h 1293426"/>
              <a:gd name="csX2" fmla="*/ 1073495 w 1608172"/>
              <a:gd name="csY2" fmla="*/ 753117 h 1293426"/>
              <a:gd name="csX3" fmla="*/ 1192749 w 1608172"/>
              <a:gd name="csY3" fmla="*/ 844708 h 1293426"/>
              <a:gd name="csX4" fmla="*/ 1183192 w 1608172"/>
              <a:gd name="csY4" fmla="*/ 1255525 h 1293426"/>
              <a:gd name="csX5" fmla="*/ 1608172 w 1608172"/>
              <a:gd name="csY5" fmla="*/ 1293426 h 1293426"/>
              <a:gd name="csX6" fmla="*/ 1551318 w 1608172"/>
              <a:gd name="csY6" fmla="*/ 1193932 h 1293426"/>
              <a:gd name="csX7" fmla="*/ 1556056 w 1608172"/>
              <a:gd name="csY7" fmla="*/ 791217 h 1293426"/>
              <a:gd name="csX8" fmla="*/ 1537104 w 1608172"/>
              <a:gd name="csY8" fmla="*/ 668033 h 1293426"/>
              <a:gd name="csX9" fmla="*/ 1480250 w 1608172"/>
              <a:gd name="csY9" fmla="*/ 535374 h 1293426"/>
              <a:gd name="csX10" fmla="*/ 1456561 w 1608172"/>
              <a:gd name="csY10" fmla="*/ 350599 h 1293426"/>
              <a:gd name="csX11" fmla="*/ 1579745 w 1608172"/>
              <a:gd name="csY11" fmla="*/ 156348 h 1293426"/>
              <a:gd name="csX12" fmla="*/ 1570269 w 1608172"/>
              <a:gd name="csY12" fmla="*/ 56854 h 1293426"/>
              <a:gd name="csX13" fmla="*/ 1527629 w 1608172"/>
              <a:gd name="csY13" fmla="*/ 0 h 1293426"/>
              <a:gd name="csX14" fmla="*/ 1134389 w 1608172"/>
              <a:gd name="csY14" fmla="*/ 137397 h 1293426"/>
              <a:gd name="csX15" fmla="*/ 973303 w 1608172"/>
              <a:gd name="csY15" fmla="*/ 184775 h 1293426"/>
              <a:gd name="csX16" fmla="*/ 44 w 1608172"/>
              <a:gd name="csY16" fmla="*/ 189398 h 1293426"/>
              <a:gd name="csX0" fmla="*/ 40104 w 674973"/>
              <a:gd name="csY0" fmla="*/ 184775 h 1293426"/>
              <a:gd name="csX1" fmla="*/ 0 w 674973"/>
              <a:gd name="csY1" fmla="*/ 400628 h 1293426"/>
              <a:gd name="csX2" fmla="*/ 140296 w 674973"/>
              <a:gd name="csY2" fmla="*/ 753117 h 1293426"/>
              <a:gd name="csX3" fmla="*/ 259550 w 674973"/>
              <a:gd name="csY3" fmla="*/ 844708 h 1293426"/>
              <a:gd name="csX4" fmla="*/ 249993 w 674973"/>
              <a:gd name="csY4" fmla="*/ 1255525 h 1293426"/>
              <a:gd name="csX5" fmla="*/ 674973 w 674973"/>
              <a:gd name="csY5" fmla="*/ 1293426 h 1293426"/>
              <a:gd name="csX6" fmla="*/ 618119 w 674973"/>
              <a:gd name="csY6" fmla="*/ 1193932 h 1293426"/>
              <a:gd name="csX7" fmla="*/ 622857 w 674973"/>
              <a:gd name="csY7" fmla="*/ 791217 h 1293426"/>
              <a:gd name="csX8" fmla="*/ 603905 w 674973"/>
              <a:gd name="csY8" fmla="*/ 668033 h 1293426"/>
              <a:gd name="csX9" fmla="*/ 547051 w 674973"/>
              <a:gd name="csY9" fmla="*/ 535374 h 1293426"/>
              <a:gd name="csX10" fmla="*/ 523362 w 674973"/>
              <a:gd name="csY10" fmla="*/ 350599 h 1293426"/>
              <a:gd name="csX11" fmla="*/ 646546 w 674973"/>
              <a:gd name="csY11" fmla="*/ 156348 h 1293426"/>
              <a:gd name="csX12" fmla="*/ 637070 w 674973"/>
              <a:gd name="csY12" fmla="*/ 56854 h 1293426"/>
              <a:gd name="csX13" fmla="*/ 594430 w 674973"/>
              <a:gd name="csY13" fmla="*/ 0 h 1293426"/>
              <a:gd name="csX14" fmla="*/ 201190 w 674973"/>
              <a:gd name="csY14" fmla="*/ 137397 h 1293426"/>
              <a:gd name="csX15" fmla="*/ 40104 w 674973"/>
              <a:gd name="csY15" fmla="*/ 184775 h 1293426"/>
              <a:gd name="csX0" fmla="*/ 0 w 634869"/>
              <a:gd name="csY0" fmla="*/ 184775 h 1293426"/>
              <a:gd name="csX1" fmla="*/ 90981 w 634869"/>
              <a:gd name="csY1" fmla="*/ 407022 h 1293426"/>
              <a:gd name="csX2" fmla="*/ 100192 w 634869"/>
              <a:gd name="csY2" fmla="*/ 753117 h 1293426"/>
              <a:gd name="csX3" fmla="*/ 219446 w 634869"/>
              <a:gd name="csY3" fmla="*/ 844708 h 1293426"/>
              <a:gd name="csX4" fmla="*/ 209889 w 634869"/>
              <a:gd name="csY4" fmla="*/ 1255525 h 1293426"/>
              <a:gd name="csX5" fmla="*/ 634869 w 634869"/>
              <a:gd name="csY5" fmla="*/ 1293426 h 1293426"/>
              <a:gd name="csX6" fmla="*/ 578015 w 634869"/>
              <a:gd name="csY6" fmla="*/ 1193932 h 1293426"/>
              <a:gd name="csX7" fmla="*/ 582753 w 634869"/>
              <a:gd name="csY7" fmla="*/ 791217 h 1293426"/>
              <a:gd name="csX8" fmla="*/ 563801 w 634869"/>
              <a:gd name="csY8" fmla="*/ 668033 h 1293426"/>
              <a:gd name="csX9" fmla="*/ 506947 w 634869"/>
              <a:gd name="csY9" fmla="*/ 535374 h 1293426"/>
              <a:gd name="csX10" fmla="*/ 483258 w 634869"/>
              <a:gd name="csY10" fmla="*/ 350599 h 1293426"/>
              <a:gd name="csX11" fmla="*/ 606442 w 634869"/>
              <a:gd name="csY11" fmla="*/ 156348 h 1293426"/>
              <a:gd name="csX12" fmla="*/ 596966 w 634869"/>
              <a:gd name="csY12" fmla="*/ 56854 h 1293426"/>
              <a:gd name="csX13" fmla="*/ 554326 w 634869"/>
              <a:gd name="csY13" fmla="*/ 0 h 1293426"/>
              <a:gd name="csX14" fmla="*/ 161086 w 634869"/>
              <a:gd name="csY14" fmla="*/ 137397 h 1293426"/>
              <a:gd name="csX15" fmla="*/ 0 w 634869"/>
              <a:gd name="csY15" fmla="*/ 184775 h 1293426"/>
              <a:gd name="csX0" fmla="*/ 36907 w 671776"/>
              <a:gd name="csY0" fmla="*/ 184775 h 1293426"/>
              <a:gd name="csX1" fmla="*/ 0 w 671776"/>
              <a:gd name="csY1" fmla="*/ 391036 h 1293426"/>
              <a:gd name="csX2" fmla="*/ 137099 w 671776"/>
              <a:gd name="csY2" fmla="*/ 753117 h 1293426"/>
              <a:gd name="csX3" fmla="*/ 256353 w 671776"/>
              <a:gd name="csY3" fmla="*/ 844708 h 1293426"/>
              <a:gd name="csX4" fmla="*/ 246796 w 671776"/>
              <a:gd name="csY4" fmla="*/ 1255525 h 1293426"/>
              <a:gd name="csX5" fmla="*/ 671776 w 671776"/>
              <a:gd name="csY5" fmla="*/ 1293426 h 1293426"/>
              <a:gd name="csX6" fmla="*/ 614922 w 671776"/>
              <a:gd name="csY6" fmla="*/ 1193932 h 1293426"/>
              <a:gd name="csX7" fmla="*/ 619660 w 671776"/>
              <a:gd name="csY7" fmla="*/ 791217 h 1293426"/>
              <a:gd name="csX8" fmla="*/ 600708 w 671776"/>
              <a:gd name="csY8" fmla="*/ 668033 h 1293426"/>
              <a:gd name="csX9" fmla="*/ 543854 w 671776"/>
              <a:gd name="csY9" fmla="*/ 535374 h 1293426"/>
              <a:gd name="csX10" fmla="*/ 520165 w 671776"/>
              <a:gd name="csY10" fmla="*/ 350599 h 1293426"/>
              <a:gd name="csX11" fmla="*/ 643349 w 671776"/>
              <a:gd name="csY11" fmla="*/ 156348 h 1293426"/>
              <a:gd name="csX12" fmla="*/ 633873 w 671776"/>
              <a:gd name="csY12" fmla="*/ 56854 h 1293426"/>
              <a:gd name="csX13" fmla="*/ 591233 w 671776"/>
              <a:gd name="csY13" fmla="*/ 0 h 1293426"/>
              <a:gd name="csX14" fmla="*/ 197993 w 671776"/>
              <a:gd name="csY14" fmla="*/ 137397 h 1293426"/>
              <a:gd name="csX15" fmla="*/ 36907 w 671776"/>
              <a:gd name="csY15" fmla="*/ 184775 h 1293426"/>
              <a:gd name="csX0" fmla="*/ 0 w 682827"/>
              <a:gd name="csY0" fmla="*/ 200761 h 1293426"/>
              <a:gd name="csX1" fmla="*/ 11051 w 682827"/>
              <a:gd name="csY1" fmla="*/ 391036 h 1293426"/>
              <a:gd name="csX2" fmla="*/ 148150 w 682827"/>
              <a:gd name="csY2" fmla="*/ 753117 h 1293426"/>
              <a:gd name="csX3" fmla="*/ 267404 w 682827"/>
              <a:gd name="csY3" fmla="*/ 844708 h 1293426"/>
              <a:gd name="csX4" fmla="*/ 257847 w 682827"/>
              <a:gd name="csY4" fmla="*/ 1255525 h 1293426"/>
              <a:gd name="csX5" fmla="*/ 682827 w 682827"/>
              <a:gd name="csY5" fmla="*/ 1293426 h 1293426"/>
              <a:gd name="csX6" fmla="*/ 625973 w 682827"/>
              <a:gd name="csY6" fmla="*/ 1193932 h 1293426"/>
              <a:gd name="csX7" fmla="*/ 630711 w 682827"/>
              <a:gd name="csY7" fmla="*/ 791217 h 1293426"/>
              <a:gd name="csX8" fmla="*/ 611759 w 682827"/>
              <a:gd name="csY8" fmla="*/ 668033 h 1293426"/>
              <a:gd name="csX9" fmla="*/ 554905 w 682827"/>
              <a:gd name="csY9" fmla="*/ 535374 h 1293426"/>
              <a:gd name="csX10" fmla="*/ 531216 w 682827"/>
              <a:gd name="csY10" fmla="*/ 350599 h 1293426"/>
              <a:gd name="csX11" fmla="*/ 654400 w 682827"/>
              <a:gd name="csY11" fmla="*/ 156348 h 1293426"/>
              <a:gd name="csX12" fmla="*/ 644924 w 682827"/>
              <a:gd name="csY12" fmla="*/ 56854 h 1293426"/>
              <a:gd name="csX13" fmla="*/ 602284 w 682827"/>
              <a:gd name="csY13" fmla="*/ 0 h 1293426"/>
              <a:gd name="csX14" fmla="*/ 209044 w 682827"/>
              <a:gd name="csY14" fmla="*/ 137397 h 1293426"/>
              <a:gd name="csX15" fmla="*/ 0 w 682827"/>
              <a:gd name="csY15" fmla="*/ 200761 h 129342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</a:cxnLst>
            <a:rect l="l" t="t" r="r" b="b"/>
            <a:pathLst>
              <a:path w="682827" h="1293426">
                <a:moveTo>
                  <a:pt x="0" y="200761"/>
                </a:moveTo>
                <a:lnTo>
                  <a:pt x="11051" y="391036"/>
                </a:lnTo>
                <a:lnTo>
                  <a:pt x="148150" y="753117"/>
                </a:lnTo>
                <a:lnTo>
                  <a:pt x="267404" y="844708"/>
                </a:lnTo>
                <a:cubicBezTo>
                  <a:pt x="266350" y="988041"/>
                  <a:pt x="258901" y="1112192"/>
                  <a:pt x="257847" y="1255525"/>
                </a:cubicBezTo>
                <a:lnTo>
                  <a:pt x="682827" y="1293426"/>
                </a:lnTo>
                <a:lnTo>
                  <a:pt x="625973" y="1193932"/>
                </a:lnTo>
                <a:cubicBezTo>
                  <a:pt x="627552" y="1059694"/>
                  <a:pt x="629132" y="925455"/>
                  <a:pt x="630711" y="791217"/>
                </a:cubicBezTo>
                <a:lnTo>
                  <a:pt x="611759" y="668033"/>
                </a:lnTo>
                <a:lnTo>
                  <a:pt x="554905" y="535374"/>
                </a:lnTo>
                <a:lnTo>
                  <a:pt x="531216" y="350599"/>
                </a:lnTo>
                <a:lnTo>
                  <a:pt x="654400" y="156348"/>
                </a:lnTo>
                <a:lnTo>
                  <a:pt x="644924" y="56854"/>
                </a:lnTo>
                <a:lnTo>
                  <a:pt x="602284" y="0"/>
                </a:lnTo>
                <a:lnTo>
                  <a:pt x="209044" y="137397"/>
                </a:lnTo>
                <a:lnTo>
                  <a:pt x="0" y="200761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6006A675-14AD-C09C-A135-30FB691CF24C}"/>
              </a:ext>
            </a:extLst>
          </p:cNvPr>
          <p:cNvSpPr/>
          <p:nvPr/>
        </p:nvSpPr>
        <p:spPr>
          <a:xfrm>
            <a:off x="2804583" y="1625600"/>
            <a:ext cx="846667" cy="946150"/>
          </a:xfrm>
          <a:custGeom>
            <a:avLst/>
            <a:gdLst>
              <a:gd name="connsiteX0" fmla="*/ 0 w 846667"/>
              <a:gd name="connsiteY0" fmla="*/ 101600 h 946150"/>
              <a:gd name="connsiteX1" fmla="*/ 112184 w 846667"/>
              <a:gd name="connsiteY1" fmla="*/ 50800 h 946150"/>
              <a:gd name="connsiteX2" fmla="*/ 292100 w 846667"/>
              <a:gd name="connsiteY2" fmla="*/ 0 h 946150"/>
              <a:gd name="connsiteX3" fmla="*/ 438150 w 846667"/>
              <a:gd name="connsiteY3" fmla="*/ 95250 h 946150"/>
              <a:gd name="connsiteX4" fmla="*/ 395817 w 846667"/>
              <a:gd name="connsiteY4" fmla="*/ 101600 h 946150"/>
              <a:gd name="connsiteX5" fmla="*/ 387350 w 846667"/>
              <a:gd name="connsiteY5" fmla="*/ 133350 h 946150"/>
              <a:gd name="connsiteX6" fmla="*/ 406400 w 846667"/>
              <a:gd name="connsiteY6" fmla="*/ 198967 h 946150"/>
              <a:gd name="connsiteX7" fmla="*/ 503767 w 846667"/>
              <a:gd name="connsiteY7" fmla="*/ 162983 h 946150"/>
              <a:gd name="connsiteX8" fmla="*/ 512234 w 846667"/>
              <a:gd name="connsiteY8" fmla="*/ 209550 h 946150"/>
              <a:gd name="connsiteX9" fmla="*/ 599017 w 846667"/>
              <a:gd name="connsiteY9" fmla="*/ 184150 h 946150"/>
              <a:gd name="connsiteX10" fmla="*/ 662517 w 846667"/>
              <a:gd name="connsiteY10" fmla="*/ 213783 h 946150"/>
              <a:gd name="connsiteX11" fmla="*/ 690034 w 846667"/>
              <a:gd name="connsiteY11" fmla="*/ 251883 h 946150"/>
              <a:gd name="connsiteX12" fmla="*/ 694267 w 846667"/>
              <a:gd name="connsiteY12" fmla="*/ 277283 h 946150"/>
              <a:gd name="connsiteX13" fmla="*/ 738717 w 846667"/>
              <a:gd name="connsiteY13" fmla="*/ 268817 h 946150"/>
              <a:gd name="connsiteX14" fmla="*/ 846667 w 846667"/>
              <a:gd name="connsiteY14" fmla="*/ 649817 h 946150"/>
              <a:gd name="connsiteX15" fmla="*/ 802217 w 846667"/>
              <a:gd name="connsiteY15" fmla="*/ 660400 h 946150"/>
              <a:gd name="connsiteX16" fmla="*/ 810684 w 846667"/>
              <a:gd name="connsiteY16" fmla="*/ 717550 h 946150"/>
              <a:gd name="connsiteX17" fmla="*/ 791634 w 846667"/>
              <a:gd name="connsiteY17" fmla="*/ 772583 h 946150"/>
              <a:gd name="connsiteX18" fmla="*/ 753534 w 846667"/>
              <a:gd name="connsiteY18" fmla="*/ 797983 h 946150"/>
              <a:gd name="connsiteX19" fmla="*/ 709084 w 846667"/>
              <a:gd name="connsiteY19" fmla="*/ 817033 h 946150"/>
              <a:gd name="connsiteX20" fmla="*/ 730250 w 846667"/>
              <a:gd name="connsiteY20" fmla="*/ 880533 h 946150"/>
              <a:gd name="connsiteX21" fmla="*/ 501650 w 846667"/>
              <a:gd name="connsiteY21" fmla="*/ 946150 h 946150"/>
              <a:gd name="connsiteX22" fmla="*/ 357717 w 846667"/>
              <a:gd name="connsiteY22" fmla="*/ 442383 h 946150"/>
              <a:gd name="connsiteX23" fmla="*/ 298450 w 846667"/>
              <a:gd name="connsiteY23" fmla="*/ 459317 h 946150"/>
              <a:gd name="connsiteX24" fmla="*/ 260350 w 846667"/>
              <a:gd name="connsiteY24" fmla="*/ 306917 h 946150"/>
              <a:gd name="connsiteX25" fmla="*/ 224367 w 846667"/>
              <a:gd name="connsiteY25" fmla="*/ 311150 h 946150"/>
              <a:gd name="connsiteX26" fmla="*/ 205317 w 846667"/>
              <a:gd name="connsiteY26" fmla="*/ 232833 h 946150"/>
              <a:gd name="connsiteX27" fmla="*/ 93134 w 846667"/>
              <a:gd name="connsiteY27" fmla="*/ 179917 h 946150"/>
              <a:gd name="connsiteX28" fmla="*/ 33867 w 846667"/>
              <a:gd name="connsiteY28" fmla="*/ 198967 h 946150"/>
              <a:gd name="connsiteX29" fmla="*/ 0 w 846667"/>
              <a:gd name="connsiteY29" fmla="*/ 101600 h 94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46667" h="946150">
                <a:moveTo>
                  <a:pt x="0" y="101600"/>
                </a:moveTo>
                <a:lnTo>
                  <a:pt x="112184" y="50800"/>
                </a:lnTo>
                <a:lnTo>
                  <a:pt x="292100" y="0"/>
                </a:lnTo>
                <a:lnTo>
                  <a:pt x="438150" y="95250"/>
                </a:lnTo>
                <a:lnTo>
                  <a:pt x="395817" y="101600"/>
                </a:lnTo>
                <a:lnTo>
                  <a:pt x="387350" y="133350"/>
                </a:lnTo>
                <a:lnTo>
                  <a:pt x="406400" y="198967"/>
                </a:lnTo>
                <a:lnTo>
                  <a:pt x="503767" y="162983"/>
                </a:lnTo>
                <a:lnTo>
                  <a:pt x="512234" y="209550"/>
                </a:lnTo>
                <a:lnTo>
                  <a:pt x="599017" y="184150"/>
                </a:lnTo>
                <a:lnTo>
                  <a:pt x="662517" y="213783"/>
                </a:lnTo>
                <a:lnTo>
                  <a:pt x="690034" y="251883"/>
                </a:lnTo>
                <a:lnTo>
                  <a:pt x="694267" y="277283"/>
                </a:lnTo>
                <a:lnTo>
                  <a:pt x="738717" y="268817"/>
                </a:lnTo>
                <a:lnTo>
                  <a:pt x="846667" y="649817"/>
                </a:lnTo>
                <a:lnTo>
                  <a:pt x="802217" y="660400"/>
                </a:lnTo>
                <a:lnTo>
                  <a:pt x="810684" y="717550"/>
                </a:lnTo>
                <a:lnTo>
                  <a:pt x="791634" y="772583"/>
                </a:lnTo>
                <a:lnTo>
                  <a:pt x="753534" y="797983"/>
                </a:lnTo>
                <a:lnTo>
                  <a:pt x="709084" y="817033"/>
                </a:lnTo>
                <a:lnTo>
                  <a:pt x="730250" y="880533"/>
                </a:lnTo>
                <a:lnTo>
                  <a:pt x="501650" y="946150"/>
                </a:lnTo>
                <a:lnTo>
                  <a:pt x="357717" y="442383"/>
                </a:lnTo>
                <a:lnTo>
                  <a:pt x="298450" y="459317"/>
                </a:lnTo>
                <a:lnTo>
                  <a:pt x="260350" y="306917"/>
                </a:lnTo>
                <a:lnTo>
                  <a:pt x="224367" y="311150"/>
                </a:lnTo>
                <a:lnTo>
                  <a:pt x="205317" y="232833"/>
                </a:lnTo>
                <a:lnTo>
                  <a:pt x="93134" y="179917"/>
                </a:lnTo>
                <a:lnTo>
                  <a:pt x="33867" y="198967"/>
                </a:lnTo>
                <a:lnTo>
                  <a:pt x="0" y="1016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A6E7926D-9DBF-FB74-41B1-4E296490F8F0}"/>
              </a:ext>
            </a:extLst>
          </p:cNvPr>
          <p:cNvSpPr txBox="1"/>
          <p:nvPr/>
        </p:nvSpPr>
        <p:spPr>
          <a:xfrm>
            <a:off x="3070606" y="194767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9FFDD9D5-0FDA-5E04-6955-654C50508404}"/>
              </a:ext>
            </a:extLst>
          </p:cNvPr>
          <p:cNvSpPr txBox="1"/>
          <p:nvPr/>
        </p:nvSpPr>
        <p:spPr>
          <a:xfrm>
            <a:off x="2855474" y="3328972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2DE7F536-5E37-8456-2542-DF52697AB2E5}"/>
              </a:ext>
            </a:extLst>
          </p:cNvPr>
          <p:cNvSpPr txBox="1"/>
          <p:nvPr/>
        </p:nvSpPr>
        <p:spPr>
          <a:xfrm>
            <a:off x="1847089" y="3712115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多目的広場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E5ABFB78-9A14-26FA-ED81-8A4FCF67664C}"/>
              </a:ext>
            </a:extLst>
          </p:cNvPr>
          <p:cNvSpPr/>
          <p:nvPr/>
        </p:nvSpPr>
        <p:spPr>
          <a:xfrm>
            <a:off x="1879600" y="1748367"/>
            <a:ext cx="1447800" cy="1147233"/>
          </a:xfrm>
          <a:custGeom>
            <a:avLst/>
            <a:gdLst>
              <a:gd name="connsiteX0" fmla="*/ 215900 w 1447800"/>
              <a:gd name="connsiteY0" fmla="*/ 207433 h 1147233"/>
              <a:gd name="connsiteX1" fmla="*/ 939800 w 1447800"/>
              <a:gd name="connsiteY1" fmla="*/ 0 h 1147233"/>
              <a:gd name="connsiteX2" fmla="*/ 965200 w 1447800"/>
              <a:gd name="connsiteY2" fmla="*/ 63500 h 1147233"/>
              <a:gd name="connsiteX3" fmla="*/ 1032933 w 1447800"/>
              <a:gd name="connsiteY3" fmla="*/ 55033 h 1147233"/>
              <a:gd name="connsiteX4" fmla="*/ 1138767 w 1447800"/>
              <a:gd name="connsiteY4" fmla="*/ 114300 h 1147233"/>
              <a:gd name="connsiteX5" fmla="*/ 1159933 w 1447800"/>
              <a:gd name="connsiteY5" fmla="*/ 173566 h 1147233"/>
              <a:gd name="connsiteX6" fmla="*/ 1189567 w 1447800"/>
              <a:gd name="connsiteY6" fmla="*/ 169333 h 1147233"/>
              <a:gd name="connsiteX7" fmla="*/ 1219200 w 1447800"/>
              <a:gd name="connsiteY7" fmla="*/ 330200 h 1147233"/>
              <a:gd name="connsiteX8" fmla="*/ 1282700 w 1447800"/>
              <a:gd name="connsiteY8" fmla="*/ 325966 h 1147233"/>
              <a:gd name="connsiteX9" fmla="*/ 1447800 w 1447800"/>
              <a:gd name="connsiteY9" fmla="*/ 863600 h 1147233"/>
              <a:gd name="connsiteX10" fmla="*/ 1363133 w 1447800"/>
              <a:gd name="connsiteY10" fmla="*/ 918633 h 1147233"/>
              <a:gd name="connsiteX11" fmla="*/ 1253067 w 1447800"/>
              <a:gd name="connsiteY11" fmla="*/ 990600 h 1147233"/>
              <a:gd name="connsiteX12" fmla="*/ 1185333 w 1447800"/>
              <a:gd name="connsiteY12" fmla="*/ 1041400 h 1147233"/>
              <a:gd name="connsiteX13" fmla="*/ 1075267 w 1447800"/>
              <a:gd name="connsiteY13" fmla="*/ 1092200 h 1147233"/>
              <a:gd name="connsiteX14" fmla="*/ 893233 w 1447800"/>
              <a:gd name="connsiteY14" fmla="*/ 1147233 h 1147233"/>
              <a:gd name="connsiteX15" fmla="*/ 558800 w 1447800"/>
              <a:gd name="connsiteY15" fmla="*/ 1049866 h 1147233"/>
              <a:gd name="connsiteX16" fmla="*/ 558800 w 1447800"/>
              <a:gd name="connsiteY16" fmla="*/ 1049866 h 1147233"/>
              <a:gd name="connsiteX17" fmla="*/ 0 w 1447800"/>
              <a:gd name="connsiteY17" fmla="*/ 990600 h 1147233"/>
              <a:gd name="connsiteX18" fmla="*/ 215900 w 1447800"/>
              <a:gd name="connsiteY18" fmla="*/ 207433 h 114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47800" h="1147233">
                <a:moveTo>
                  <a:pt x="215900" y="207433"/>
                </a:moveTo>
                <a:lnTo>
                  <a:pt x="939800" y="0"/>
                </a:lnTo>
                <a:lnTo>
                  <a:pt x="965200" y="63500"/>
                </a:lnTo>
                <a:lnTo>
                  <a:pt x="1032933" y="55033"/>
                </a:lnTo>
                <a:lnTo>
                  <a:pt x="1138767" y="114300"/>
                </a:lnTo>
                <a:lnTo>
                  <a:pt x="1159933" y="173566"/>
                </a:lnTo>
                <a:lnTo>
                  <a:pt x="1189567" y="169333"/>
                </a:lnTo>
                <a:lnTo>
                  <a:pt x="1219200" y="330200"/>
                </a:lnTo>
                <a:lnTo>
                  <a:pt x="1282700" y="325966"/>
                </a:lnTo>
                <a:lnTo>
                  <a:pt x="1447800" y="863600"/>
                </a:lnTo>
                <a:lnTo>
                  <a:pt x="1363133" y="918633"/>
                </a:lnTo>
                <a:lnTo>
                  <a:pt x="1253067" y="990600"/>
                </a:lnTo>
                <a:lnTo>
                  <a:pt x="1185333" y="1041400"/>
                </a:lnTo>
                <a:lnTo>
                  <a:pt x="1075267" y="1092200"/>
                </a:lnTo>
                <a:lnTo>
                  <a:pt x="893233" y="1147233"/>
                </a:lnTo>
                <a:lnTo>
                  <a:pt x="558800" y="1049866"/>
                </a:lnTo>
                <a:lnTo>
                  <a:pt x="558800" y="1049866"/>
                </a:lnTo>
                <a:lnTo>
                  <a:pt x="0" y="990600"/>
                </a:lnTo>
                <a:lnTo>
                  <a:pt x="215900" y="20743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DBEAC502-EEC7-1B28-1F8B-3331ED022EE6}"/>
              </a:ext>
            </a:extLst>
          </p:cNvPr>
          <p:cNvSpPr txBox="1"/>
          <p:nvPr/>
        </p:nvSpPr>
        <p:spPr>
          <a:xfrm>
            <a:off x="2094503" y="2098679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球技場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4" name="フリーフォーム: 図形 3">
            <a:extLst>
              <a:ext uri="{FF2B5EF4-FFF2-40B4-BE49-F238E27FC236}">
                <a16:creationId xmlns:a16="http://schemas.microsoft.com/office/drawing/2014/main" id="{276E22EE-6C12-176C-EA51-AA1F0FD78868}"/>
              </a:ext>
            </a:extLst>
          </p:cNvPr>
          <p:cNvSpPr/>
          <p:nvPr/>
        </p:nvSpPr>
        <p:spPr>
          <a:xfrm>
            <a:off x="4279900" y="3657600"/>
            <a:ext cx="932180" cy="833120"/>
          </a:xfrm>
          <a:custGeom>
            <a:avLst/>
            <a:gdLst>
              <a:gd name="csX0" fmla="*/ 782320 w 932180"/>
              <a:gd name="csY0" fmla="*/ 0 h 833120"/>
              <a:gd name="csX1" fmla="*/ 619760 w 932180"/>
              <a:gd name="csY1" fmla="*/ 662940 h 833120"/>
              <a:gd name="csX2" fmla="*/ 43180 w 932180"/>
              <a:gd name="csY2" fmla="*/ 546100 h 833120"/>
              <a:gd name="csX3" fmla="*/ 0 w 932180"/>
              <a:gd name="csY3" fmla="*/ 708660 h 833120"/>
              <a:gd name="csX4" fmla="*/ 652780 w 932180"/>
              <a:gd name="csY4" fmla="*/ 833120 h 833120"/>
              <a:gd name="csX5" fmla="*/ 754380 w 932180"/>
              <a:gd name="csY5" fmla="*/ 378460 h 833120"/>
              <a:gd name="csX6" fmla="*/ 830580 w 932180"/>
              <a:gd name="csY6" fmla="*/ 198120 h 833120"/>
              <a:gd name="csX7" fmla="*/ 932180 w 932180"/>
              <a:gd name="csY7" fmla="*/ 53340 h 833120"/>
              <a:gd name="csX8" fmla="*/ 782320 w 932180"/>
              <a:gd name="csY8" fmla="*/ 0 h 83312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932180" h="833120">
                <a:moveTo>
                  <a:pt x="782320" y="0"/>
                </a:moveTo>
                <a:lnTo>
                  <a:pt x="619760" y="662940"/>
                </a:lnTo>
                <a:lnTo>
                  <a:pt x="43180" y="546100"/>
                </a:lnTo>
                <a:lnTo>
                  <a:pt x="0" y="708660"/>
                </a:lnTo>
                <a:lnTo>
                  <a:pt x="652780" y="833120"/>
                </a:lnTo>
                <a:lnTo>
                  <a:pt x="754380" y="378460"/>
                </a:lnTo>
                <a:lnTo>
                  <a:pt x="830580" y="198120"/>
                </a:lnTo>
                <a:lnTo>
                  <a:pt x="932180" y="53340"/>
                </a:lnTo>
                <a:lnTo>
                  <a:pt x="782320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676A5FCC-A4D5-DE04-41C2-BB699ED5302C}"/>
              </a:ext>
            </a:extLst>
          </p:cNvPr>
          <p:cNvSpPr txBox="1"/>
          <p:nvPr/>
        </p:nvSpPr>
        <p:spPr>
          <a:xfrm rot="642335">
            <a:off x="4222032" y="4227618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76E98E88-22E5-1A4B-AD24-695ACCA4B23F}"/>
              </a:ext>
            </a:extLst>
          </p:cNvPr>
          <p:cNvSpPr/>
          <p:nvPr/>
        </p:nvSpPr>
        <p:spPr>
          <a:xfrm>
            <a:off x="4855354" y="2674449"/>
            <a:ext cx="1268188" cy="1061363"/>
          </a:xfrm>
          <a:custGeom>
            <a:avLst/>
            <a:gdLst>
              <a:gd name="connsiteX0" fmla="*/ 41275 w 2117725"/>
              <a:gd name="connsiteY0" fmla="*/ 692150 h 1774825"/>
              <a:gd name="connsiteX1" fmla="*/ 0 w 2117725"/>
              <a:gd name="connsiteY1" fmla="*/ 914400 h 1774825"/>
              <a:gd name="connsiteX2" fmla="*/ 120650 w 2117725"/>
              <a:gd name="connsiteY2" fmla="*/ 933450 h 1774825"/>
              <a:gd name="connsiteX3" fmla="*/ 104775 w 2117725"/>
              <a:gd name="connsiteY3" fmla="*/ 1003300 h 1774825"/>
              <a:gd name="connsiteX4" fmla="*/ 165100 w 2117725"/>
              <a:gd name="connsiteY4" fmla="*/ 1012825 h 1774825"/>
              <a:gd name="connsiteX5" fmla="*/ 152400 w 2117725"/>
              <a:gd name="connsiteY5" fmla="*/ 1136650 h 1774825"/>
              <a:gd name="connsiteX6" fmla="*/ 288925 w 2117725"/>
              <a:gd name="connsiteY6" fmla="*/ 1168400 h 1774825"/>
              <a:gd name="connsiteX7" fmla="*/ 127000 w 2117725"/>
              <a:gd name="connsiteY7" fmla="*/ 1371600 h 1774825"/>
              <a:gd name="connsiteX8" fmla="*/ 111125 w 2117725"/>
              <a:gd name="connsiteY8" fmla="*/ 1431925 h 1774825"/>
              <a:gd name="connsiteX9" fmla="*/ 95250 w 2117725"/>
              <a:gd name="connsiteY9" fmla="*/ 1504950 h 1774825"/>
              <a:gd name="connsiteX10" fmla="*/ 117475 w 2117725"/>
              <a:gd name="connsiteY10" fmla="*/ 1552575 h 1774825"/>
              <a:gd name="connsiteX11" fmla="*/ 165100 w 2117725"/>
              <a:gd name="connsiteY11" fmla="*/ 1622425 h 1774825"/>
              <a:gd name="connsiteX12" fmla="*/ 946150 w 2117725"/>
              <a:gd name="connsiteY12" fmla="*/ 1774825 h 1774825"/>
              <a:gd name="connsiteX13" fmla="*/ 1022350 w 2117725"/>
              <a:gd name="connsiteY13" fmla="*/ 1377950 h 1774825"/>
              <a:gd name="connsiteX14" fmla="*/ 1066800 w 2117725"/>
              <a:gd name="connsiteY14" fmla="*/ 1254125 h 1774825"/>
              <a:gd name="connsiteX15" fmla="*/ 1123950 w 2117725"/>
              <a:gd name="connsiteY15" fmla="*/ 1120775 h 1774825"/>
              <a:gd name="connsiteX16" fmla="*/ 1219200 w 2117725"/>
              <a:gd name="connsiteY16" fmla="*/ 1000125 h 1774825"/>
              <a:gd name="connsiteX17" fmla="*/ 1282700 w 2117725"/>
              <a:gd name="connsiteY17" fmla="*/ 1009650 h 1774825"/>
              <a:gd name="connsiteX18" fmla="*/ 1311275 w 2117725"/>
              <a:gd name="connsiteY18" fmla="*/ 987425 h 1774825"/>
              <a:gd name="connsiteX19" fmla="*/ 1717675 w 2117725"/>
              <a:gd name="connsiteY19" fmla="*/ 619125 h 1774825"/>
              <a:gd name="connsiteX20" fmla="*/ 1793875 w 2117725"/>
              <a:gd name="connsiteY20" fmla="*/ 581025 h 1774825"/>
              <a:gd name="connsiteX21" fmla="*/ 1914525 w 2117725"/>
              <a:gd name="connsiteY21" fmla="*/ 546100 h 1774825"/>
              <a:gd name="connsiteX22" fmla="*/ 2082800 w 2117725"/>
              <a:gd name="connsiteY22" fmla="*/ 546100 h 1774825"/>
              <a:gd name="connsiteX23" fmla="*/ 2117725 w 2117725"/>
              <a:gd name="connsiteY23" fmla="*/ 368300 h 1774825"/>
              <a:gd name="connsiteX24" fmla="*/ 2054225 w 2117725"/>
              <a:gd name="connsiteY24" fmla="*/ 355600 h 1774825"/>
              <a:gd name="connsiteX25" fmla="*/ 2016125 w 2117725"/>
              <a:gd name="connsiteY25" fmla="*/ 269875 h 1774825"/>
              <a:gd name="connsiteX26" fmla="*/ 2032000 w 2117725"/>
              <a:gd name="connsiteY26" fmla="*/ 152400 h 1774825"/>
              <a:gd name="connsiteX27" fmla="*/ 1270000 w 2117725"/>
              <a:gd name="connsiteY27" fmla="*/ 0 h 1774825"/>
              <a:gd name="connsiteX28" fmla="*/ 1260475 w 2117725"/>
              <a:gd name="connsiteY28" fmla="*/ 34925 h 1774825"/>
              <a:gd name="connsiteX29" fmla="*/ 1000125 w 2117725"/>
              <a:gd name="connsiteY29" fmla="*/ 225425 h 1774825"/>
              <a:gd name="connsiteX30" fmla="*/ 885825 w 2117725"/>
              <a:gd name="connsiteY30" fmla="*/ 749300 h 1774825"/>
              <a:gd name="connsiteX31" fmla="*/ 955675 w 2117725"/>
              <a:gd name="connsiteY31" fmla="*/ 847725 h 1774825"/>
              <a:gd name="connsiteX32" fmla="*/ 1022350 w 2117725"/>
              <a:gd name="connsiteY32" fmla="*/ 908050 h 1774825"/>
              <a:gd name="connsiteX33" fmla="*/ 1089025 w 2117725"/>
              <a:gd name="connsiteY33" fmla="*/ 949325 h 1774825"/>
              <a:gd name="connsiteX34" fmla="*/ 1041400 w 2117725"/>
              <a:gd name="connsiteY34" fmla="*/ 993775 h 1774825"/>
              <a:gd name="connsiteX35" fmla="*/ 923925 w 2117725"/>
              <a:gd name="connsiteY35" fmla="*/ 1606550 h 1774825"/>
              <a:gd name="connsiteX36" fmla="*/ 311150 w 2117725"/>
              <a:gd name="connsiteY36" fmla="*/ 1482725 h 1774825"/>
              <a:gd name="connsiteX37" fmla="*/ 463550 w 2117725"/>
              <a:gd name="connsiteY37" fmla="*/ 758825 h 1774825"/>
              <a:gd name="connsiteX38" fmla="*/ 41275 w 2117725"/>
              <a:gd name="connsiteY38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31437 w 2117725"/>
              <a:gd name="csY30" fmla="*/ 559373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86832 w 2117725"/>
              <a:gd name="csY30" fmla="*/ 626280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13595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68990 w 2117725"/>
              <a:gd name="csY32" fmla="*/ 595057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51148 w 2117725"/>
              <a:gd name="csY32" fmla="*/ 621820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09134 w 2117725"/>
              <a:gd name="csY30" fmla="*/ 398795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861850 w 2117725"/>
              <a:gd name="csY29" fmla="*/ 381543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29567 w 2117725"/>
              <a:gd name="csY29" fmla="*/ 238218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07265 w 2117725"/>
              <a:gd name="csY30" fmla="*/ 224836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16186 w 2117725"/>
              <a:gd name="csY30" fmla="*/ 372032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1016186 w 2117725"/>
              <a:gd name="csY30" fmla="*/ 42374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44818 w 2117725"/>
              <a:gd name="csY30" fmla="*/ 33007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28845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63550 w 2117725"/>
              <a:gd name="csY0" fmla="*/ 8105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0" fmla="*/ 311150 w 2117725"/>
              <a:gd name="csY0" fmla="*/ 15344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20879 w 2022475"/>
              <a:gd name="csY2" fmla="*/ 980769 h 1826538"/>
              <a:gd name="csX3" fmla="*/ 9525 w 2022475"/>
              <a:gd name="csY3" fmla="*/ 1055013 h 1826538"/>
              <a:gd name="csX4" fmla="*/ 69850 w 2022475"/>
              <a:gd name="csY4" fmla="*/ 1064538 h 1826538"/>
              <a:gd name="csX5" fmla="*/ 57150 w 2022475"/>
              <a:gd name="csY5" fmla="*/ 1188363 h 1826538"/>
              <a:gd name="csX6" fmla="*/ 193675 w 2022475"/>
              <a:gd name="csY6" fmla="*/ 1220113 h 1826538"/>
              <a:gd name="csX7" fmla="*/ 31750 w 2022475"/>
              <a:gd name="csY7" fmla="*/ 1423313 h 1826538"/>
              <a:gd name="csX8" fmla="*/ 15875 w 2022475"/>
              <a:gd name="csY8" fmla="*/ 1483638 h 1826538"/>
              <a:gd name="csX9" fmla="*/ 0 w 2022475"/>
              <a:gd name="csY9" fmla="*/ 1556663 h 1826538"/>
              <a:gd name="csX10" fmla="*/ 22225 w 2022475"/>
              <a:gd name="csY10" fmla="*/ 1604288 h 1826538"/>
              <a:gd name="csX11" fmla="*/ 69850 w 2022475"/>
              <a:gd name="csY11" fmla="*/ 1674138 h 1826538"/>
              <a:gd name="csX12" fmla="*/ 850900 w 2022475"/>
              <a:gd name="csY12" fmla="*/ 1826538 h 1826538"/>
              <a:gd name="csX13" fmla="*/ 927100 w 2022475"/>
              <a:gd name="csY13" fmla="*/ 1429663 h 1826538"/>
              <a:gd name="csX14" fmla="*/ 971550 w 2022475"/>
              <a:gd name="csY14" fmla="*/ 1305838 h 1826538"/>
              <a:gd name="csX15" fmla="*/ 1028700 w 2022475"/>
              <a:gd name="csY15" fmla="*/ 1172488 h 1826538"/>
              <a:gd name="csX16" fmla="*/ 1123950 w 2022475"/>
              <a:gd name="csY16" fmla="*/ 1051838 h 1826538"/>
              <a:gd name="csX17" fmla="*/ 1187450 w 2022475"/>
              <a:gd name="csY17" fmla="*/ 1061363 h 1826538"/>
              <a:gd name="csX18" fmla="*/ 1216025 w 2022475"/>
              <a:gd name="csY18" fmla="*/ 1039138 h 1826538"/>
              <a:gd name="csX19" fmla="*/ 1622425 w 2022475"/>
              <a:gd name="csY19" fmla="*/ 670838 h 1826538"/>
              <a:gd name="csX20" fmla="*/ 1698625 w 2022475"/>
              <a:gd name="csY20" fmla="*/ 632738 h 1826538"/>
              <a:gd name="csX21" fmla="*/ 1819275 w 2022475"/>
              <a:gd name="csY21" fmla="*/ 597813 h 1826538"/>
              <a:gd name="csX22" fmla="*/ 1987550 w 2022475"/>
              <a:gd name="csY22" fmla="*/ 597813 h 1826538"/>
              <a:gd name="csX23" fmla="*/ 2022475 w 2022475"/>
              <a:gd name="csY23" fmla="*/ 420013 h 1826538"/>
              <a:gd name="csX24" fmla="*/ 1958975 w 2022475"/>
              <a:gd name="csY24" fmla="*/ 407313 h 1826538"/>
              <a:gd name="csX25" fmla="*/ 1920875 w 2022475"/>
              <a:gd name="csY25" fmla="*/ 321588 h 1826538"/>
              <a:gd name="csX26" fmla="*/ 1936750 w 2022475"/>
              <a:gd name="csY26" fmla="*/ 204113 h 1826538"/>
              <a:gd name="csX27" fmla="*/ 1174750 w 2022475"/>
              <a:gd name="csY27" fmla="*/ 51713 h 1826538"/>
              <a:gd name="csX28" fmla="*/ 1009108 w 2022475"/>
              <a:gd name="csY28" fmla="*/ 122322 h 1826538"/>
              <a:gd name="csX29" fmla="*/ 907554 w 2022475"/>
              <a:gd name="csY29" fmla="*/ 0 h 1826538"/>
              <a:gd name="csX30" fmla="*/ 840647 w 2022475"/>
              <a:gd name="csY30" fmla="*/ 307773 h 1826538"/>
              <a:gd name="csX31" fmla="*/ 757075 w 2022475"/>
              <a:gd name="csY31" fmla="*/ 435638 h 1826538"/>
              <a:gd name="csX32" fmla="*/ 781754 w 2022475"/>
              <a:gd name="csY32" fmla="*/ 479652 h 1826538"/>
              <a:gd name="csX33" fmla="*/ 762170 w 2022475"/>
              <a:gd name="csY33" fmla="*/ 558923 h 1826538"/>
              <a:gd name="csX34" fmla="*/ 755898 w 2022475"/>
              <a:gd name="csY34" fmla="*/ 673533 h 1826538"/>
              <a:gd name="csX35" fmla="*/ 790575 w 2022475"/>
              <a:gd name="csY35" fmla="*/ 801013 h 1826538"/>
              <a:gd name="csX36" fmla="*/ 860425 w 2022475"/>
              <a:gd name="csY36" fmla="*/ 899438 h 1826538"/>
              <a:gd name="csX37" fmla="*/ 927100 w 2022475"/>
              <a:gd name="csY37" fmla="*/ 959763 h 1826538"/>
              <a:gd name="csX38" fmla="*/ 993775 w 2022475"/>
              <a:gd name="csY38" fmla="*/ 1001038 h 1826538"/>
              <a:gd name="csX39" fmla="*/ 946150 w 2022475"/>
              <a:gd name="csY39" fmla="*/ 1045488 h 1826538"/>
              <a:gd name="csX40" fmla="*/ 828675 w 2022475"/>
              <a:gd name="csY40" fmla="*/ 1658263 h 1826538"/>
              <a:gd name="csX41" fmla="*/ 215900 w 202247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9525 w 2022475"/>
              <a:gd name="csY1" fmla="*/ 1055013 h 1826538"/>
              <a:gd name="csX2" fmla="*/ 69850 w 2022475"/>
              <a:gd name="csY2" fmla="*/ 1064538 h 1826538"/>
              <a:gd name="csX3" fmla="*/ 57150 w 2022475"/>
              <a:gd name="csY3" fmla="*/ 1188363 h 1826538"/>
              <a:gd name="csX4" fmla="*/ 193675 w 2022475"/>
              <a:gd name="csY4" fmla="*/ 1220113 h 1826538"/>
              <a:gd name="csX5" fmla="*/ 31750 w 2022475"/>
              <a:gd name="csY5" fmla="*/ 1423313 h 1826538"/>
              <a:gd name="csX6" fmla="*/ 15875 w 2022475"/>
              <a:gd name="csY6" fmla="*/ 1483638 h 1826538"/>
              <a:gd name="csX7" fmla="*/ 0 w 2022475"/>
              <a:gd name="csY7" fmla="*/ 1556663 h 1826538"/>
              <a:gd name="csX8" fmla="*/ 22225 w 2022475"/>
              <a:gd name="csY8" fmla="*/ 1604288 h 1826538"/>
              <a:gd name="csX9" fmla="*/ 69850 w 2022475"/>
              <a:gd name="csY9" fmla="*/ 1674138 h 1826538"/>
              <a:gd name="csX10" fmla="*/ 850900 w 2022475"/>
              <a:gd name="csY10" fmla="*/ 1826538 h 1826538"/>
              <a:gd name="csX11" fmla="*/ 927100 w 2022475"/>
              <a:gd name="csY11" fmla="*/ 1429663 h 1826538"/>
              <a:gd name="csX12" fmla="*/ 971550 w 2022475"/>
              <a:gd name="csY12" fmla="*/ 1305838 h 1826538"/>
              <a:gd name="csX13" fmla="*/ 1028700 w 2022475"/>
              <a:gd name="csY13" fmla="*/ 1172488 h 1826538"/>
              <a:gd name="csX14" fmla="*/ 1123950 w 2022475"/>
              <a:gd name="csY14" fmla="*/ 1051838 h 1826538"/>
              <a:gd name="csX15" fmla="*/ 1187450 w 2022475"/>
              <a:gd name="csY15" fmla="*/ 1061363 h 1826538"/>
              <a:gd name="csX16" fmla="*/ 1216025 w 2022475"/>
              <a:gd name="csY16" fmla="*/ 1039138 h 1826538"/>
              <a:gd name="csX17" fmla="*/ 1622425 w 2022475"/>
              <a:gd name="csY17" fmla="*/ 670838 h 1826538"/>
              <a:gd name="csX18" fmla="*/ 1698625 w 2022475"/>
              <a:gd name="csY18" fmla="*/ 632738 h 1826538"/>
              <a:gd name="csX19" fmla="*/ 1819275 w 2022475"/>
              <a:gd name="csY19" fmla="*/ 597813 h 1826538"/>
              <a:gd name="csX20" fmla="*/ 1987550 w 2022475"/>
              <a:gd name="csY20" fmla="*/ 597813 h 1826538"/>
              <a:gd name="csX21" fmla="*/ 2022475 w 2022475"/>
              <a:gd name="csY21" fmla="*/ 420013 h 1826538"/>
              <a:gd name="csX22" fmla="*/ 1958975 w 2022475"/>
              <a:gd name="csY22" fmla="*/ 407313 h 1826538"/>
              <a:gd name="csX23" fmla="*/ 1920875 w 2022475"/>
              <a:gd name="csY23" fmla="*/ 321588 h 1826538"/>
              <a:gd name="csX24" fmla="*/ 1936750 w 2022475"/>
              <a:gd name="csY24" fmla="*/ 204113 h 1826538"/>
              <a:gd name="csX25" fmla="*/ 1174750 w 2022475"/>
              <a:gd name="csY25" fmla="*/ 51713 h 1826538"/>
              <a:gd name="csX26" fmla="*/ 1009108 w 2022475"/>
              <a:gd name="csY26" fmla="*/ 122322 h 1826538"/>
              <a:gd name="csX27" fmla="*/ 907554 w 2022475"/>
              <a:gd name="csY27" fmla="*/ 0 h 1826538"/>
              <a:gd name="csX28" fmla="*/ 840647 w 2022475"/>
              <a:gd name="csY28" fmla="*/ 307773 h 1826538"/>
              <a:gd name="csX29" fmla="*/ 757075 w 2022475"/>
              <a:gd name="csY29" fmla="*/ 435638 h 1826538"/>
              <a:gd name="csX30" fmla="*/ 781754 w 2022475"/>
              <a:gd name="csY30" fmla="*/ 479652 h 1826538"/>
              <a:gd name="csX31" fmla="*/ 762170 w 2022475"/>
              <a:gd name="csY31" fmla="*/ 558923 h 1826538"/>
              <a:gd name="csX32" fmla="*/ 755898 w 2022475"/>
              <a:gd name="csY32" fmla="*/ 673533 h 1826538"/>
              <a:gd name="csX33" fmla="*/ 790575 w 2022475"/>
              <a:gd name="csY33" fmla="*/ 801013 h 1826538"/>
              <a:gd name="csX34" fmla="*/ 860425 w 2022475"/>
              <a:gd name="csY34" fmla="*/ 899438 h 1826538"/>
              <a:gd name="csX35" fmla="*/ 927100 w 2022475"/>
              <a:gd name="csY35" fmla="*/ 959763 h 1826538"/>
              <a:gd name="csX36" fmla="*/ 993775 w 2022475"/>
              <a:gd name="csY36" fmla="*/ 1001038 h 1826538"/>
              <a:gd name="csX37" fmla="*/ 946150 w 2022475"/>
              <a:gd name="csY37" fmla="*/ 1045488 h 1826538"/>
              <a:gd name="csX38" fmla="*/ 828675 w 2022475"/>
              <a:gd name="csY38" fmla="*/ 1658263 h 1826538"/>
              <a:gd name="csX39" fmla="*/ 215900 w 2022475"/>
              <a:gd name="csY39" fmla="*/ 1534438 h 1826538"/>
              <a:gd name="csX0" fmla="*/ 215900 w 2022475"/>
              <a:gd name="csY0" fmla="*/ 1534438 h 1826538"/>
              <a:gd name="csX1" fmla="*/ 69850 w 2022475"/>
              <a:gd name="csY1" fmla="*/ 1064538 h 1826538"/>
              <a:gd name="csX2" fmla="*/ 57150 w 2022475"/>
              <a:gd name="csY2" fmla="*/ 1188363 h 1826538"/>
              <a:gd name="csX3" fmla="*/ 193675 w 2022475"/>
              <a:gd name="csY3" fmla="*/ 1220113 h 1826538"/>
              <a:gd name="csX4" fmla="*/ 31750 w 2022475"/>
              <a:gd name="csY4" fmla="*/ 1423313 h 1826538"/>
              <a:gd name="csX5" fmla="*/ 15875 w 2022475"/>
              <a:gd name="csY5" fmla="*/ 1483638 h 1826538"/>
              <a:gd name="csX6" fmla="*/ 0 w 2022475"/>
              <a:gd name="csY6" fmla="*/ 1556663 h 1826538"/>
              <a:gd name="csX7" fmla="*/ 22225 w 2022475"/>
              <a:gd name="csY7" fmla="*/ 1604288 h 1826538"/>
              <a:gd name="csX8" fmla="*/ 69850 w 2022475"/>
              <a:gd name="csY8" fmla="*/ 1674138 h 1826538"/>
              <a:gd name="csX9" fmla="*/ 850900 w 2022475"/>
              <a:gd name="csY9" fmla="*/ 1826538 h 1826538"/>
              <a:gd name="csX10" fmla="*/ 927100 w 2022475"/>
              <a:gd name="csY10" fmla="*/ 1429663 h 1826538"/>
              <a:gd name="csX11" fmla="*/ 971550 w 2022475"/>
              <a:gd name="csY11" fmla="*/ 1305838 h 1826538"/>
              <a:gd name="csX12" fmla="*/ 1028700 w 2022475"/>
              <a:gd name="csY12" fmla="*/ 1172488 h 1826538"/>
              <a:gd name="csX13" fmla="*/ 1123950 w 2022475"/>
              <a:gd name="csY13" fmla="*/ 1051838 h 1826538"/>
              <a:gd name="csX14" fmla="*/ 1187450 w 2022475"/>
              <a:gd name="csY14" fmla="*/ 1061363 h 1826538"/>
              <a:gd name="csX15" fmla="*/ 1216025 w 2022475"/>
              <a:gd name="csY15" fmla="*/ 1039138 h 1826538"/>
              <a:gd name="csX16" fmla="*/ 1622425 w 2022475"/>
              <a:gd name="csY16" fmla="*/ 670838 h 1826538"/>
              <a:gd name="csX17" fmla="*/ 1698625 w 2022475"/>
              <a:gd name="csY17" fmla="*/ 632738 h 1826538"/>
              <a:gd name="csX18" fmla="*/ 1819275 w 2022475"/>
              <a:gd name="csY18" fmla="*/ 597813 h 1826538"/>
              <a:gd name="csX19" fmla="*/ 1987550 w 2022475"/>
              <a:gd name="csY19" fmla="*/ 597813 h 1826538"/>
              <a:gd name="csX20" fmla="*/ 2022475 w 2022475"/>
              <a:gd name="csY20" fmla="*/ 420013 h 1826538"/>
              <a:gd name="csX21" fmla="*/ 1958975 w 2022475"/>
              <a:gd name="csY21" fmla="*/ 407313 h 1826538"/>
              <a:gd name="csX22" fmla="*/ 1920875 w 2022475"/>
              <a:gd name="csY22" fmla="*/ 321588 h 1826538"/>
              <a:gd name="csX23" fmla="*/ 1936750 w 2022475"/>
              <a:gd name="csY23" fmla="*/ 204113 h 1826538"/>
              <a:gd name="csX24" fmla="*/ 1174750 w 2022475"/>
              <a:gd name="csY24" fmla="*/ 51713 h 1826538"/>
              <a:gd name="csX25" fmla="*/ 1009108 w 2022475"/>
              <a:gd name="csY25" fmla="*/ 122322 h 1826538"/>
              <a:gd name="csX26" fmla="*/ 907554 w 2022475"/>
              <a:gd name="csY26" fmla="*/ 0 h 1826538"/>
              <a:gd name="csX27" fmla="*/ 840647 w 2022475"/>
              <a:gd name="csY27" fmla="*/ 307773 h 1826538"/>
              <a:gd name="csX28" fmla="*/ 757075 w 2022475"/>
              <a:gd name="csY28" fmla="*/ 435638 h 1826538"/>
              <a:gd name="csX29" fmla="*/ 781754 w 2022475"/>
              <a:gd name="csY29" fmla="*/ 479652 h 1826538"/>
              <a:gd name="csX30" fmla="*/ 762170 w 2022475"/>
              <a:gd name="csY30" fmla="*/ 558923 h 1826538"/>
              <a:gd name="csX31" fmla="*/ 755898 w 2022475"/>
              <a:gd name="csY31" fmla="*/ 673533 h 1826538"/>
              <a:gd name="csX32" fmla="*/ 790575 w 2022475"/>
              <a:gd name="csY32" fmla="*/ 801013 h 1826538"/>
              <a:gd name="csX33" fmla="*/ 860425 w 2022475"/>
              <a:gd name="csY33" fmla="*/ 899438 h 1826538"/>
              <a:gd name="csX34" fmla="*/ 927100 w 2022475"/>
              <a:gd name="csY34" fmla="*/ 959763 h 1826538"/>
              <a:gd name="csX35" fmla="*/ 993775 w 2022475"/>
              <a:gd name="csY35" fmla="*/ 1001038 h 1826538"/>
              <a:gd name="csX36" fmla="*/ 946150 w 2022475"/>
              <a:gd name="csY36" fmla="*/ 1045488 h 1826538"/>
              <a:gd name="csX37" fmla="*/ 828675 w 2022475"/>
              <a:gd name="csY37" fmla="*/ 1658263 h 1826538"/>
              <a:gd name="csX38" fmla="*/ 215900 w 2022475"/>
              <a:gd name="csY38" fmla="*/ 1534438 h 1826538"/>
              <a:gd name="csX0" fmla="*/ 215900 w 2022475"/>
              <a:gd name="csY0" fmla="*/ 1534438 h 1826538"/>
              <a:gd name="csX1" fmla="*/ 57150 w 2022475"/>
              <a:gd name="csY1" fmla="*/ 1188363 h 1826538"/>
              <a:gd name="csX2" fmla="*/ 193675 w 2022475"/>
              <a:gd name="csY2" fmla="*/ 1220113 h 1826538"/>
              <a:gd name="csX3" fmla="*/ 31750 w 2022475"/>
              <a:gd name="csY3" fmla="*/ 1423313 h 1826538"/>
              <a:gd name="csX4" fmla="*/ 15875 w 2022475"/>
              <a:gd name="csY4" fmla="*/ 1483638 h 1826538"/>
              <a:gd name="csX5" fmla="*/ 0 w 2022475"/>
              <a:gd name="csY5" fmla="*/ 1556663 h 1826538"/>
              <a:gd name="csX6" fmla="*/ 22225 w 2022475"/>
              <a:gd name="csY6" fmla="*/ 1604288 h 1826538"/>
              <a:gd name="csX7" fmla="*/ 69850 w 2022475"/>
              <a:gd name="csY7" fmla="*/ 1674138 h 1826538"/>
              <a:gd name="csX8" fmla="*/ 850900 w 2022475"/>
              <a:gd name="csY8" fmla="*/ 1826538 h 1826538"/>
              <a:gd name="csX9" fmla="*/ 927100 w 2022475"/>
              <a:gd name="csY9" fmla="*/ 1429663 h 1826538"/>
              <a:gd name="csX10" fmla="*/ 971550 w 2022475"/>
              <a:gd name="csY10" fmla="*/ 1305838 h 1826538"/>
              <a:gd name="csX11" fmla="*/ 1028700 w 2022475"/>
              <a:gd name="csY11" fmla="*/ 1172488 h 1826538"/>
              <a:gd name="csX12" fmla="*/ 1123950 w 2022475"/>
              <a:gd name="csY12" fmla="*/ 1051838 h 1826538"/>
              <a:gd name="csX13" fmla="*/ 1187450 w 2022475"/>
              <a:gd name="csY13" fmla="*/ 1061363 h 1826538"/>
              <a:gd name="csX14" fmla="*/ 1216025 w 2022475"/>
              <a:gd name="csY14" fmla="*/ 1039138 h 1826538"/>
              <a:gd name="csX15" fmla="*/ 1622425 w 2022475"/>
              <a:gd name="csY15" fmla="*/ 670838 h 1826538"/>
              <a:gd name="csX16" fmla="*/ 1698625 w 2022475"/>
              <a:gd name="csY16" fmla="*/ 632738 h 1826538"/>
              <a:gd name="csX17" fmla="*/ 1819275 w 2022475"/>
              <a:gd name="csY17" fmla="*/ 597813 h 1826538"/>
              <a:gd name="csX18" fmla="*/ 1987550 w 2022475"/>
              <a:gd name="csY18" fmla="*/ 597813 h 1826538"/>
              <a:gd name="csX19" fmla="*/ 2022475 w 2022475"/>
              <a:gd name="csY19" fmla="*/ 420013 h 1826538"/>
              <a:gd name="csX20" fmla="*/ 1958975 w 2022475"/>
              <a:gd name="csY20" fmla="*/ 407313 h 1826538"/>
              <a:gd name="csX21" fmla="*/ 1920875 w 2022475"/>
              <a:gd name="csY21" fmla="*/ 321588 h 1826538"/>
              <a:gd name="csX22" fmla="*/ 1936750 w 2022475"/>
              <a:gd name="csY22" fmla="*/ 204113 h 1826538"/>
              <a:gd name="csX23" fmla="*/ 1174750 w 2022475"/>
              <a:gd name="csY23" fmla="*/ 51713 h 1826538"/>
              <a:gd name="csX24" fmla="*/ 1009108 w 2022475"/>
              <a:gd name="csY24" fmla="*/ 122322 h 1826538"/>
              <a:gd name="csX25" fmla="*/ 907554 w 2022475"/>
              <a:gd name="csY25" fmla="*/ 0 h 1826538"/>
              <a:gd name="csX26" fmla="*/ 840647 w 2022475"/>
              <a:gd name="csY26" fmla="*/ 307773 h 1826538"/>
              <a:gd name="csX27" fmla="*/ 757075 w 2022475"/>
              <a:gd name="csY27" fmla="*/ 435638 h 1826538"/>
              <a:gd name="csX28" fmla="*/ 781754 w 2022475"/>
              <a:gd name="csY28" fmla="*/ 479652 h 1826538"/>
              <a:gd name="csX29" fmla="*/ 762170 w 2022475"/>
              <a:gd name="csY29" fmla="*/ 558923 h 1826538"/>
              <a:gd name="csX30" fmla="*/ 755898 w 2022475"/>
              <a:gd name="csY30" fmla="*/ 673533 h 1826538"/>
              <a:gd name="csX31" fmla="*/ 790575 w 2022475"/>
              <a:gd name="csY31" fmla="*/ 801013 h 1826538"/>
              <a:gd name="csX32" fmla="*/ 860425 w 2022475"/>
              <a:gd name="csY32" fmla="*/ 899438 h 1826538"/>
              <a:gd name="csX33" fmla="*/ 927100 w 2022475"/>
              <a:gd name="csY33" fmla="*/ 959763 h 1826538"/>
              <a:gd name="csX34" fmla="*/ 993775 w 2022475"/>
              <a:gd name="csY34" fmla="*/ 1001038 h 1826538"/>
              <a:gd name="csX35" fmla="*/ 946150 w 2022475"/>
              <a:gd name="csY35" fmla="*/ 1045488 h 1826538"/>
              <a:gd name="csX36" fmla="*/ 828675 w 2022475"/>
              <a:gd name="csY36" fmla="*/ 1658263 h 1826538"/>
              <a:gd name="csX37" fmla="*/ 215900 w 2022475"/>
              <a:gd name="csY37" fmla="*/ 1534438 h 1826538"/>
              <a:gd name="csX0" fmla="*/ 215900 w 2022475"/>
              <a:gd name="csY0" fmla="*/ 1534438 h 1826538"/>
              <a:gd name="csX1" fmla="*/ 193675 w 2022475"/>
              <a:gd name="csY1" fmla="*/ 1220113 h 1826538"/>
              <a:gd name="csX2" fmla="*/ 31750 w 2022475"/>
              <a:gd name="csY2" fmla="*/ 1423313 h 1826538"/>
              <a:gd name="csX3" fmla="*/ 15875 w 2022475"/>
              <a:gd name="csY3" fmla="*/ 1483638 h 1826538"/>
              <a:gd name="csX4" fmla="*/ 0 w 2022475"/>
              <a:gd name="csY4" fmla="*/ 1556663 h 1826538"/>
              <a:gd name="csX5" fmla="*/ 22225 w 2022475"/>
              <a:gd name="csY5" fmla="*/ 1604288 h 1826538"/>
              <a:gd name="csX6" fmla="*/ 69850 w 2022475"/>
              <a:gd name="csY6" fmla="*/ 1674138 h 1826538"/>
              <a:gd name="csX7" fmla="*/ 850900 w 2022475"/>
              <a:gd name="csY7" fmla="*/ 1826538 h 1826538"/>
              <a:gd name="csX8" fmla="*/ 927100 w 2022475"/>
              <a:gd name="csY8" fmla="*/ 1429663 h 1826538"/>
              <a:gd name="csX9" fmla="*/ 971550 w 2022475"/>
              <a:gd name="csY9" fmla="*/ 1305838 h 1826538"/>
              <a:gd name="csX10" fmla="*/ 1028700 w 2022475"/>
              <a:gd name="csY10" fmla="*/ 1172488 h 1826538"/>
              <a:gd name="csX11" fmla="*/ 1123950 w 2022475"/>
              <a:gd name="csY11" fmla="*/ 1051838 h 1826538"/>
              <a:gd name="csX12" fmla="*/ 1187450 w 2022475"/>
              <a:gd name="csY12" fmla="*/ 1061363 h 1826538"/>
              <a:gd name="csX13" fmla="*/ 1216025 w 2022475"/>
              <a:gd name="csY13" fmla="*/ 1039138 h 1826538"/>
              <a:gd name="csX14" fmla="*/ 1622425 w 2022475"/>
              <a:gd name="csY14" fmla="*/ 670838 h 1826538"/>
              <a:gd name="csX15" fmla="*/ 1698625 w 2022475"/>
              <a:gd name="csY15" fmla="*/ 632738 h 1826538"/>
              <a:gd name="csX16" fmla="*/ 1819275 w 2022475"/>
              <a:gd name="csY16" fmla="*/ 597813 h 1826538"/>
              <a:gd name="csX17" fmla="*/ 1987550 w 2022475"/>
              <a:gd name="csY17" fmla="*/ 597813 h 1826538"/>
              <a:gd name="csX18" fmla="*/ 2022475 w 2022475"/>
              <a:gd name="csY18" fmla="*/ 420013 h 1826538"/>
              <a:gd name="csX19" fmla="*/ 1958975 w 2022475"/>
              <a:gd name="csY19" fmla="*/ 407313 h 1826538"/>
              <a:gd name="csX20" fmla="*/ 1920875 w 2022475"/>
              <a:gd name="csY20" fmla="*/ 321588 h 1826538"/>
              <a:gd name="csX21" fmla="*/ 1936750 w 2022475"/>
              <a:gd name="csY21" fmla="*/ 204113 h 1826538"/>
              <a:gd name="csX22" fmla="*/ 1174750 w 2022475"/>
              <a:gd name="csY22" fmla="*/ 51713 h 1826538"/>
              <a:gd name="csX23" fmla="*/ 1009108 w 2022475"/>
              <a:gd name="csY23" fmla="*/ 122322 h 1826538"/>
              <a:gd name="csX24" fmla="*/ 907554 w 2022475"/>
              <a:gd name="csY24" fmla="*/ 0 h 1826538"/>
              <a:gd name="csX25" fmla="*/ 840647 w 2022475"/>
              <a:gd name="csY25" fmla="*/ 307773 h 1826538"/>
              <a:gd name="csX26" fmla="*/ 757075 w 2022475"/>
              <a:gd name="csY26" fmla="*/ 435638 h 1826538"/>
              <a:gd name="csX27" fmla="*/ 781754 w 2022475"/>
              <a:gd name="csY27" fmla="*/ 479652 h 1826538"/>
              <a:gd name="csX28" fmla="*/ 762170 w 2022475"/>
              <a:gd name="csY28" fmla="*/ 558923 h 1826538"/>
              <a:gd name="csX29" fmla="*/ 755898 w 2022475"/>
              <a:gd name="csY29" fmla="*/ 673533 h 1826538"/>
              <a:gd name="csX30" fmla="*/ 790575 w 2022475"/>
              <a:gd name="csY30" fmla="*/ 801013 h 1826538"/>
              <a:gd name="csX31" fmla="*/ 860425 w 2022475"/>
              <a:gd name="csY31" fmla="*/ 899438 h 1826538"/>
              <a:gd name="csX32" fmla="*/ 927100 w 2022475"/>
              <a:gd name="csY32" fmla="*/ 959763 h 1826538"/>
              <a:gd name="csX33" fmla="*/ 993775 w 2022475"/>
              <a:gd name="csY33" fmla="*/ 1001038 h 1826538"/>
              <a:gd name="csX34" fmla="*/ 946150 w 2022475"/>
              <a:gd name="csY34" fmla="*/ 1045488 h 1826538"/>
              <a:gd name="csX35" fmla="*/ 828675 w 2022475"/>
              <a:gd name="csY35" fmla="*/ 1658263 h 1826538"/>
              <a:gd name="csX36" fmla="*/ 215900 w 2022475"/>
              <a:gd name="csY36" fmla="*/ 1534438 h 1826538"/>
              <a:gd name="csX0" fmla="*/ 215900 w 2022475"/>
              <a:gd name="csY0" fmla="*/ 1534438 h 1826538"/>
              <a:gd name="csX1" fmla="*/ 31750 w 2022475"/>
              <a:gd name="csY1" fmla="*/ 1423313 h 1826538"/>
              <a:gd name="csX2" fmla="*/ 15875 w 2022475"/>
              <a:gd name="csY2" fmla="*/ 1483638 h 1826538"/>
              <a:gd name="csX3" fmla="*/ 0 w 2022475"/>
              <a:gd name="csY3" fmla="*/ 1556663 h 1826538"/>
              <a:gd name="csX4" fmla="*/ 22225 w 2022475"/>
              <a:gd name="csY4" fmla="*/ 1604288 h 1826538"/>
              <a:gd name="csX5" fmla="*/ 69850 w 2022475"/>
              <a:gd name="csY5" fmla="*/ 1674138 h 1826538"/>
              <a:gd name="csX6" fmla="*/ 850900 w 2022475"/>
              <a:gd name="csY6" fmla="*/ 1826538 h 1826538"/>
              <a:gd name="csX7" fmla="*/ 927100 w 2022475"/>
              <a:gd name="csY7" fmla="*/ 1429663 h 1826538"/>
              <a:gd name="csX8" fmla="*/ 971550 w 2022475"/>
              <a:gd name="csY8" fmla="*/ 1305838 h 1826538"/>
              <a:gd name="csX9" fmla="*/ 1028700 w 2022475"/>
              <a:gd name="csY9" fmla="*/ 1172488 h 1826538"/>
              <a:gd name="csX10" fmla="*/ 1123950 w 2022475"/>
              <a:gd name="csY10" fmla="*/ 1051838 h 1826538"/>
              <a:gd name="csX11" fmla="*/ 1187450 w 2022475"/>
              <a:gd name="csY11" fmla="*/ 1061363 h 1826538"/>
              <a:gd name="csX12" fmla="*/ 1216025 w 2022475"/>
              <a:gd name="csY12" fmla="*/ 1039138 h 1826538"/>
              <a:gd name="csX13" fmla="*/ 1622425 w 2022475"/>
              <a:gd name="csY13" fmla="*/ 670838 h 1826538"/>
              <a:gd name="csX14" fmla="*/ 1698625 w 2022475"/>
              <a:gd name="csY14" fmla="*/ 632738 h 1826538"/>
              <a:gd name="csX15" fmla="*/ 1819275 w 2022475"/>
              <a:gd name="csY15" fmla="*/ 597813 h 1826538"/>
              <a:gd name="csX16" fmla="*/ 1987550 w 2022475"/>
              <a:gd name="csY16" fmla="*/ 597813 h 1826538"/>
              <a:gd name="csX17" fmla="*/ 2022475 w 2022475"/>
              <a:gd name="csY17" fmla="*/ 420013 h 1826538"/>
              <a:gd name="csX18" fmla="*/ 1958975 w 2022475"/>
              <a:gd name="csY18" fmla="*/ 407313 h 1826538"/>
              <a:gd name="csX19" fmla="*/ 1920875 w 2022475"/>
              <a:gd name="csY19" fmla="*/ 321588 h 1826538"/>
              <a:gd name="csX20" fmla="*/ 1936750 w 2022475"/>
              <a:gd name="csY20" fmla="*/ 204113 h 1826538"/>
              <a:gd name="csX21" fmla="*/ 1174750 w 2022475"/>
              <a:gd name="csY21" fmla="*/ 51713 h 1826538"/>
              <a:gd name="csX22" fmla="*/ 1009108 w 2022475"/>
              <a:gd name="csY22" fmla="*/ 122322 h 1826538"/>
              <a:gd name="csX23" fmla="*/ 907554 w 2022475"/>
              <a:gd name="csY23" fmla="*/ 0 h 1826538"/>
              <a:gd name="csX24" fmla="*/ 840647 w 2022475"/>
              <a:gd name="csY24" fmla="*/ 307773 h 1826538"/>
              <a:gd name="csX25" fmla="*/ 757075 w 2022475"/>
              <a:gd name="csY25" fmla="*/ 435638 h 1826538"/>
              <a:gd name="csX26" fmla="*/ 781754 w 2022475"/>
              <a:gd name="csY26" fmla="*/ 479652 h 1826538"/>
              <a:gd name="csX27" fmla="*/ 762170 w 2022475"/>
              <a:gd name="csY27" fmla="*/ 558923 h 1826538"/>
              <a:gd name="csX28" fmla="*/ 755898 w 2022475"/>
              <a:gd name="csY28" fmla="*/ 673533 h 1826538"/>
              <a:gd name="csX29" fmla="*/ 790575 w 2022475"/>
              <a:gd name="csY29" fmla="*/ 801013 h 1826538"/>
              <a:gd name="csX30" fmla="*/ 860425 w 2022475"/>
              <a:gd name="csY30" fmla="*/ 899438 h 1826538"/>
              <a:gd name="csX31" fmla="*/ 927100 w 2022475"/>
              <a:gd name="csY31" fmla="*/ 959763 h 1826538"/>
              <a:gd name="csX32" fmla="*/ 993775 w 2022475"/>
              <a:gd name="csY32" fmla="*/ 1001038 h 1826538"/>
              <a:gd name="csX33" fmla="*/ 946150 w 2022475"/>
              <a:gd name="csY33" fmla="*/ 1045488 h 1826538"/>
              <a:gd name="csX34" fmla="*/ 828675 w 2022475"/>
              <a:gd name="csY34" fmla="*/ 1658263 h 1826538"/>
              <a:gd name="csX35" fmla="*/ 215900 w 2022475"/>
              <a:gd name="csY35" fmla="*/ 1534438 h 1826538"/>
              <a:gd name="csX0" fmla="*/ 215900 w 2022475"/>
              <a:gd name="csY0" fmla="*/ 1534438 h 1826538"/>
              <a:gd name="csX1" fmla="*/ 15875 w 2022475"/>
              <a:gd name="csY1" fmla="*/ 1483638 h 1826538"/>
              <a:gd name="csX2" fmla="*/ 0 w 2022475"/>
              <a:gd name="csY2" fmla="*/ 1556663 h 1826538"/>
              <a:gd name="csX3" fmla="*/ 22225 w 2022475"/>
              <a:gd name="csY3" fmla="*/ 1604288 h 1826538"/>
              <a:gd name="csX4" fmla="*/ 69850 w 2022475"/>
              <a:gd name="csY4" fmla="*/ 1674138 h 1826538"/>
              <a:gd name="csX5" fmla="*/ 850900 w 2022475"/>
              <a:gd name="csY5" fmla="*/ 1826538 h 1826538"/>
              <a:gd name="csX6" fmla="*/ 927100 w 2022475"/>
              <a:gd name="csY6" fmla="*/ 1429663 h 1826538"/>
              <a:gd name="csX7" fmla="*/ 971550 w 2022475"/>
              <a:gd name="csY7" fmla="*/ 1305838 h 1826538"/>
              <a:gd name="csX8" fmla="*/ 1028700 w 2022475"/>
              <a:gd name="csY8" fmla="*/ 1172488 h 1826538"/>
              <a:gd name="csX9" fmla="*/ 1123950 w 2022475"/>
              <a:gd name="csY9" fmla="*/ 1051838 h 1826538"/>
              <a:gd name="csX10" fmla="*/ 1187450 w 2022475"/>
              <a:gd name="csY10" fmla="*/ 1061363 h 1826538"/>
              <a:gd name="csX11" fmla="*/ 1216025 w 2022475"/>
              <a:gd name="csY11" fmla="*/ 1039138 h 1826538"/>
              <a:gd name="csX12" fmla="*/ 1622425 w 2022475"/>
              <a:gd name="csY12" fmla="*/ 670838 h 1826538"/>
              <a:gd name="csX13" fmla="*/ 1698625 w 2022475"/>
              <a:gd name="csY13" fmla="*/ 632738 h 1826538"/>
              <a:gd name="csX14" fmla="*/ 1819275 w 2022475"/>
              <a:gd name="csY14" fmla="*/ 597813 h 1826538"/>
              <a:gd name="csX15" fmla="*/ 1987550 w 2022475"/>
              <a:gd name="csY15" fmla="*/ 597813 h 1826538"/>
              <a:gd name="csX16" fmla="*/ 2022475 w 2022475"/>
              <a:gd name="csY16" fmla="*/ 420013 h 1826538"/>
              <a:gd name="csX17" fmla="*/ 1958975 w 2022475"/>
              <a:gd name="csY17" fmla="*/ 407313 h 1826538"/>
              <a:gd name="csX18" fmla="*/ 1920875 w 2022475"/>
              <a:gd name="csY18" fmla="*/ 321588 h 1826538"/>
              <a:gd name="csX19" fmla="*/ 1936750 w 2022475"/>
              <a:gd name="csY19" fmla="*/ 204113 h 1826538"/>
              <a:gd name="csX20" fmla="*/ 1174750 w 2022475"/>
              <a:gd name="csY20" fmla="*/ 51713 h 1826538"/>
              <a:gd name="csX21" fmla="*/ 1009108 w 2022475"/>
              <a:gd name="csY21" fmla="*/ 122322 h 1826538"/>
              <a:gd name="csX22" fmla="*/ 907554 w 2022475"/>
              <a:gd name="csY22" fmla="*/ 0 h 1826538"/>
              <a:gd name="csX23" fmla="*/ 840647 w 2022475"/>
              <a:gd name="csY23" fmla="*/ 307773 h 1826538"/>
              <a:gd name="csX24" fmla="*/ 757075 w 2022475"/>
              <a:gd name="csY24" fmla="*/ 435638 h 1826538"/>
              <a:gd name="csX25" fmla="*/ 781754 w 2022475"/>
              <a:gd name="csY25" fmla="*/ 479652 h 1826538"/>
              <a:gd name="csX26" fmla="*/ 762170 w 2022475"/>
              <a:gd name="csY26" fmla="*/ 558923 h 1826538"/>
              <a:gd name="csX27" fmla="*/ 755898 w 2022475"/>
              <a:gd name="csY27" fmla="*/ 673533 h 1826538"/>
              <a:gd name="csX28" fmla="*/ 790575 w 2022475"/>
              <a:gd name="csY28" fmla="*/ 801013 h 1826538"/>
              <a:gd name="csX29" fmla="*/ 860425 w 2022475"/>
              <a:gd name="csY29" fmla="*/ 899438 h 1826538"/>
              <a:gd name="csX30" fmla="*/ 927100 w 2022475"/>
              <a:gd name="csY30" fmla="*/ 959763 h 1826538"/>
              <a:gd name="csX31" fmla="*/ 993775 w 2022475"/>
              <a:gd name="csY31" fmla="*/ 1001038 h 1826538"/>
              <a:gd name="csX32" fmla="*/ 946150 w 2022475"/>
              <a:gd name="csY32" fmla="*/ 1045488 h 1826538"/>
              <a:gd name="csX33" fmla="*/ 828675 w 2022475"/>
              <a:gd name="csY33" fmla="*/ 1658263 h 1826538"/>
              <a:gd name="csX34" fmla="*/ 215900 w 2022475"/>
              <a:gd name="csY34" fmla="*/ 1534438 h 1826538"/>
              <a:gd name="csX0" fmla="*/ 215900 w 2022475"/>
              <a:gd name="csY0" fmla="*/ 1534438 h 1826538"/>
              <a:gd name="csX1" fmla="*/ 0 w 2022475"/>
              <a:gd name="csY1" fmla="*/ 1556663 h 1826538"/>
              <a:gd name="csX2" fmla="*/ 22225 w 2022475"/>
              <a:gd name="csY2" fmla="*/ 1604288 h 1826538"/>
              <a:gd name="csX3" fmla="*/ 69850 w 2022475"/>
              <a:gd name="csY3" fmla="*/ 1674138 h 1826538"/>
              <a:gd name="csX4" fmla="*/ 850900 w 2022475"/>
              <a:gd name="csY4" fmla="*/ 1826538 h 1826538"/>
              <a:gd name="csX5" fmla="*/ 927100 w 2022475"/>
              <a:gd name="csY5" fmla="*/ 1429663 h 1826538"/>
              <a:gd name="csX6" fmla="*/ 971550 w 2022475"/>
              <a:gd name="csY6" fmla="*/ 1305838 h 1826538"/>
              <a:gd name="csX7" fmla="*/ 1028700 w 2022475"/>
              <a:gd name="csY7" fmla="*/ 1172488 h 1826538"/>
              <a:gd name="csX8" fmla="*/ 1123950 w 2022475"/>
              <a:gd name="csY8" fmla="*/ 1051838 h 1826538"/>
              <a:gd name="csX9" fmla="*/ 1187450 w 2022475"/>
              <a:gd name="csY9" fmla="*/ 1061363 h 1826538"/>
              <a:gd name="csX10" fmla="*/ 1216025 w 2022475"/>
              <a:gd name="csY10" fmla="*/ 1039138 h 1826538"/>
              <a:gd name="csX11" fmla="*/ 1622425 w 2022475"/>
              <a:gd name="csY11" fmla="*/ 670838 h 1826538"/>
              <a:gd name="csX12" fmla="*/ 1698625 w 2022475"/>
              <a:gd name="csY12" fmla="*/ 632738 h 1826538"/>
              <a:gd name="csX13" fmla="*/ 1819275 w 2022475"/>
              <a:gd name="csY13" fmla="*/ 597813 h 1826538"/>
              <a:gd name="csX14" fmla="*/ 1987550 w 2022475"/>
              <a:gd name="csY14" fmla="*/ 597813 h 1826538"/>
              <a:gd name="csX15" fmla="*/ 2022475 w 2022475"/>
              <a:gd name="csY15" fmla="*/ 420013 h 1826538"/>
              <a:gd name="csX16" fmla="*/ 1958975 w 2022475"/>
              <a:gd name="csY16" fmla="*/ 407313 h 1826538"/>
              <a:gd name="csX17" fmla="*/ 1920875 w 2022475"/>
              <a:gd name="csY17" fmla="*/ 321588 h 1826538"/>
              <a:gd name="csX18" fmla="*/ 1936750 w 2022475"/>
              <a:gd name="csY18" fmla="*/ 204113 h 1826538"/>
              <a:gd name="csX19" fmla="*/ 1174750 w 2022475"/>
              <a:gd name="csY19" fmla="*/ 51713 h 1826538"/>
              <a:gd name="csX20" fmla="*/ 1009108 w 2022475"/>
              <a:gd name="csY20" fmla="*/ 122322 h 1826538"/>
              <a:gd name="csX21" fmla="*/ 907554 w 2022475"/>
              <a:gd name="csY21" fmla="*/ 0 h 1826538"/>
              <a:gd name="csX22" fmla="*/ 840647 w 2022475"/>
              <a:gd name="csY22" fmla="*/ 307773 h 1826538"/>
              <a:gd name="csX23" fmla="*/ 757075 w 2022475"/>
              <a:gd name="csY23" fmla="*/ 435638 h 1826538"/>
              <a:gd name="csX24" fmla="*/ 781754 w 2022475"/>
              <a:gd name="csY24" fmla="*/ 479652 h 1826538"/>
              <a:gd name="csX25" fmla="*/ 762170 w 2022475"/>
              <a:gd name="csY25" fmla="*/ 558923 h 1826538"/>
              <a:gd name="csX26" fmla="*/ 755898 w 2022475"/>
              <a:gd name="csY26" fmla="*/ 673533 h 1826538"/>
              <a:gd name="csX27" fmla="*/ 790575 w 2022475"/>
              <a:gd name="csY27" fmla="*/ 801013 h 1826538"/>
              <a:gd name="csX28" fmla="*/ 860425 w 2022475"/>
              <a:gd name="csY28" fmla="*/ 899438 h 1826538"/>
              <a:gd name="csX29" fmla="*/ 927100 w 2022475"/>
              <a:gd name="csY29" fmla="*/ 959763 h 1826538"/>
              <a:gd name="csX30" fmla="*/ 993775 w 2022475"/>
              <a:gd name="csY30" fmla="*/ 1001038 h 1826538"/>
              <a:gd name="csX31" fmla="*/ 946150 w 2022475"/>
              <a:gd name="csY31" fmla="*/ 1045488 h 1826538"/>
              <a:gd name="csX32" fmla="*/ 828675 w 2022475"/>
              <a:gd name="csY32" fmla="*/ 1658263 h 1826538"/>
              <a:gd name="csX33" fmla="*/ 215900 w 2022475"/>
              <a:gd name="csY33" fmla="*/ 1534438 h 1826538"/>
              <a:gd name="csX0" fmla="*/ 193675 w 2000250"/>
              <a:gd name="csY0" fmla="*/ 1534438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32" fmla="*/ 193675 w 2000250"/>
              <a:gd name="csY32" fmla="*/ 1534438 h 1826538"/>
              <a:gd name="csX0" fmla="*/ 806450 w 2000250"/>
              <a:gd name="csY0" fmla="*/ 1658263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0" fmla="*/ 758825 w 1952625"/>
              <a:gd name="csY0" fmla="*/ 1658263 h 1826538"/>
              <a:gd name="csX1" fmla="*/ 0 w 1952625"/>
              <a:gd name="csY1" fmla="*/ 1674138 h 1826538"/>
              <a:gd name="csX2" fmla="*/ 781050 w 1952625"/>
              <a:gd name="csY2" fmla="*/ 1826538 h 1826538"/>
              <a:gd name="csX3" fmla="*/ 857250 w 1952625"/>
              <a:gd name="csY3" fmla="*/ 1429663 h 1826538"/>
              <a:gd name="csX4" fmla="*/ 901700 w 1952625"/>
              <a:gd name="csY4" fmla="*/ 1305838 h 1826538"/>
              <a:gd name="csX5" fmla="*/ 958850 w 1952625"/>
              <a:gd name="csY5" fmla="*/ 1172488 h 1826538"/>
              <a:gd name="csX6" fmla="*/ 1054100 w 1952625"/>
              <a:gd name="csY6" fmla="*/ 1051838 h 1826538"/>
              <a:gd name="csX7" fmla="*/ 1117600 w 1952625"/>
              <a:gd name="csY7" fmla="*/ 1061363 h 1826538"/>
              <a:gd name="csX8" fmla="*/ 1146175 w 1952625"/>
              <a:gd name="csY8" fmla="*/ 1039138 h 1826538"/>
              <a:gd name="csX9" fmla="*/ 1552575 w 1952625"/>
              <a:gd name="csY9" fmla="*/ 670838 h 1826538"/>
              <a:gd name="csX10" fmla="*/ 1628775 w 1952625"/>
              <a:gd name="csY10" fmla="*/ 632738 h 1826538"/>
              <a:gd name="csX11" fmla="*/ 1749425 w 1952625"/>
              <a:gd name="csY11" fmla="*/ 597813 h 1826538"/>
              <a:gd name="csX12" fmla="*/ 1917700 w 1952625"/>
              <a:gd name="csY12" fmla="*/ 597813 h 1826538"/>
              <a:gd name="csX13" fmla="*/ 1952625 w 1952625"/>
              <a:gd name="csY13" fmla="*/ 420013 h 1826538"/>
              <a:gd name="csX14" fmla="*/ 1889125 w 1952625"/>
              <a:gd name="csY14" fmla="*/ 407313 h 1826538"/>
              <a:gd name="csX15" fmla="*/ 1851025 w 1952625"/>
              <a:gd name="csY15" fmla="*/ 321588 h 1826538"/>
              <a:gd name="csX16" fmla="*/ 1866900 w 1952625"/>
              <a:gd name="csY16" fmla="*/ 204113 h 1826538"/>
              <a:gd name="csX17" fmla="*/ 1104900 w 1952625"/>
              <a:gd name="csY17" fmla="*/ 51713 h 1826538"/>
              <a:gd name="csX18" fmla="*/ 939258 w 1952625"/>
              <a:gd name="csY18" fmla="*/ 122322 h 1826538"/>
              <a:gd name="csX19" fmla="*/ 837704 w 1952625"/>
              <a:gd name="csY19" fmla="*/ 0 h 1826538"/>
              <a:gd name="csX20" fmla="*/ 770797 w 1952625"/>
              <a:gd name="csY20" fmla="*/ 307773 h 1826538"/>
              <a:gd name="csX21" fmla="*/ 687225 w 1952625"/>
              <a:gd name="csY21" fmla="*/ 435638 h 1826538"/>
              <a:gd name="csX22" fmla="*/ 711904 w 1952625"/>
              <a:gd name="csY22" fmla="*/ 479652 h 1826538"/>
              <a:gd name="csX23" fmla="*/ 692320 w 1952625"/>
              <a:gd name="csY23" fmla="*/ 558923 h 1826538"/>
              <a:gd name="csX24" fmla="*/ 686048 w 1952625"/>
              <a:gd name="csY24" fmla="*/ 673533 h 1826538"/>
              <a:gd name="csX25" fmla="*/ 720725 w 1952625"/>
              <a:gd name="csY25" fmla="*/ 801013 h 1826538"/>
              <a:gd name="csX26" fmla="*/ 790575 w 1952625"/>
              <a:gd name="csY26" fmla="*/ 899438 h 1826538"/>
              <a:gd name="csX27" fmla="*/ 857250 w 1952625"/>
              <a:gd name="csY27" fmla="*/ 959763 h 1826538"/>
              <a:gd name="csX28" fmla="*/ 923925 w 1952625"/>
              <a:gd name="csY28" fmla="*/ 1001038 h 1826538"/>
              <a:gd name="csX29" fmla="*/ 876300 w 1952625"/>
              <a:gd name="csY29" fmla="*/ 1045488 h 1826538"/>
              <a:gd name="csX30" fmla="*/ 758825 w 1952625"/>
              <a:gd name="csY30" fmla="*/ 1658263 h 1826538"/>
              <a:gd name="csX0" fmla="*/ 74388 w 1268188"/>
              <a:gd name="csY0" fmla="*/ 1658263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29" fmla="*/ 74388 w 1268188"/>
              <a:gd name="csY29" fmla="*/ 1658263 h 1826538"/>
              <a:gd name="csX0" fmla="*/ 191863 w 1268188"/>
              <a:gd name="csY0" fmla="*/ 1045488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0" fmla="*/ 191863 w 1268188"/>
              <a:gd name="csY0" fmla="*/ 104548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27" fmla="*/ 191863 w 1268188"/>
              <a:gd name="csY27" fmla="*/ 104548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369663 w 1268188"/>
              <a:gd name="csY3" fmla="*/ 1051838 h 1429663"/>
              <a:gd name="csX4" fmla="*/ 433163 w 1268188"/>
              <a:gd name="csY4" fmla="*/ 1061363 h 1429663"/>
              <a:gd name="csX5" fmla="*/ 461738 w 1268188"/>
              <a:gd name="csY5" fmla="*/ 1039138 h 1429663"/>
              <a:gd name="csX6" fmla="*/ 868138 w 1268188"/>
              <a:gd name="csY6" fmla="*/ 670838 h 1429663"/>
              <a:gd name="csX7" fmla="*/ 944338 w 1268188"/>
              <a:gd name="csY7" fmla="*/ 632738 h 1429663"/>
              <a:gd name="csX8" fmla="*/ 1064988 w 1268188"/>
              <a:gd name="csY8" fmla="*/ 597813 h 1429663"/>
              <a:gd name="csX9" fmla="*/ 1233263 w 1268188"/>
              <a:gd name="csY9" fmla="*/ 597813 h 1429663"/>
              <a:gd name="csX10" fmla="*/ 1268188 w 1268188"/>
              <a:gd name="csY10" fmla="*/ 420013 h 1429663"/>
              <a:gd name="csX11" fmla="*/ 1204688 w 1268188"/>
              <a:gd name="csY11" fmla="*/ 407313 h 1429663"/>
              <a:gd name="csX12" fmla="*/ 1166588 w 1268188"/>
              <a:gd name="csY12" fmla="*/ 321588 h 1429663"/>
              <a:gd name="csX13" fmla="*/ 1182463 w 1268188"/>
              <a:gd name="csY13" fmla="*/ 204113 h 1429663"/>
              <a:gd name="csX14" fmla="*/ 420463 w 1268188"/>
              <a:gd name="csY14" fmla="*/ 51713 h 1429663"/>
              <a:gd name="csX15" fmla="*/ 254821 w 1268188"/>
              <a:gd name="csY15" fmla="*/ 122322 h 1429663"/>
              <a:gd name="csX16" fmla="*/ 153267 w 1268188"/>
              <a:gd name="csY16" fmla="*/ 0 h 1429663"/>
              <a:gd name="csX17" fmla="*/ 86360 w 1268188"/>
              <a:gd name="csY17" fmla="*/ 307773 h 1429663"/>
              <a:gd name="csX18" fmla="*/ 2788 w 1268188"/>
              <a:gd name="csY18" fmla="*/ 435638 h 1429663"/>
              <a:gd name="csX19" fmla="*/ 27467 w 1268188"/>
              <a:gd name="csY19" fmla="*/ 479652 h 1429663"/>
              <a:gd name="csX20" fmla="*/ 7883 w 1268188"/>
              <a:gd name="csY20" fmla="*/ 558923 h 1429663"/>
              <a:gd name="csX21" fmla="*/ 1611 w 1268188"/>
              <a:gd name="csY21" fmla="*/ 673533 h 1429663"/>
              <a:gd name="csX22" fmla="*/ 36288 w 1268188"/>
              <a:gd name="csY22" fmla="*/ 801013 h 1429663"/>
              <a:gd name="csX23" fmla="*/ 106138 w 1268188"/>
              <a:gd name="csY23" fmla="*/ 899438 h 1429663"/>
              <a:gd name="csX24" fmla="*/ 172813 w 1268188"/>
              <a:gd name="csY24" fmla="*/ 959763 h 1429663"/>
              <a:gd name="csX25" fmla="*/ 239488 w 1268188"/>
              <a:gd name="csY25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369663 w 1268188"/>
              <a:gd name="csY2" fmla="*/ 1051838 h 1429663"/>
              <a:gd name="csX3" fmla="*/ 433163 w 1268188"/>
              <a:gd name="csY3" fmla="*/ 1061363 h 1429663"/>
              <a:gd name="csX4" fmla="*/ 461738 w 1268188"/>
              <a:gd name="csY4" fmla="*/ 1039138 h 1429663"/>
              <a:gd name="csX5" fmla="*/ 868138 w 1268188"/>
              <a:gd name="csY5" fmla="*/ 670838 h 1429663"/>
              <a:gd name="csX6" fmla="*/ 944338 w 1268188"/>
              <a:gd name="csY6" fmla="*/ 632738 h 1429663"/>
              <a:gd name="csX7" fmla="*/ 1064988 w 1268188"/>
              <a:gd name="csY7" fmla="*/ 597813 h 1429663"/>
              <a:gd name="csX8" fmla="*/ 1233263 w 1268188"/>
              <a:gd name="csY8" fmla="*/ 597813 h 1429663"/>
              <a:gd name="csX9" fmla="*/ 1268188 w 1268188"/>
              <a:gd name="csY9" fmla="*/ 420013 h 1429663"/>
              <a:gd name="csX10" fmla="*/ 1204688 w 1268188"/>
              <a:gd name="csY10" fmla="*/ 407313 h 1429663"/>
              <a:gd name="csX11" fmla="*/ 1166588 w 1268188"/>
              <a:gd name="csY11" fmla="*/ 321588 h 1429663"/>
              <a:gd name="csX12" fmla="*/ 1182463 w 1268188"/>
              <a:gd name="csY12" fmla="*/ 204113 h 1429663"/>
              <a:gd name="csX13" fmla="*/ 420463 w 1268188"/>
              <a:gd name="csY13" fmla="*/ 51713 h 1429663"/>
              <a:gd name="csX14" fmla="*/ 254821 w 1268188"/>
              <a:gd name="csY14" fmla="*/ 122322 h 1429663"/>
              <a:gd name="csX15" fmla="*/ 153267 w 1268188"/>
              <a:gd name="csY15" fmla="*/ 0 h 1429663"/>
              <a:gd name="csX16" fmla="*/ 86360 w 1268188"/>
              <a:gd name="csY16" fmla="*/ 307773 h 1429663"/>
              <a:gd name="csX17" fmla="*/ 2788 w 1268188"/>
              <a:gd name="csY17" fmla="*/ 435638 h 1429663"/>
              <a:gd name="csX18" fmla="*/ 27467 w 1268188"/>
              <a:gd name="csY18" fmla="*/ 479652 h 1429663"/>
              <a:gd name="csX19" fmla="*/ 7883 w 1268188"/>
              <a:gd name="csY19" fmla="*/ 558923 h 1429663"/>
              <a:gd name="csX20" fmla="*/ 1611 w 1268188"/>
              <a:gd name="csY20" fmla="*/ 673533 h 1429663"/>
              <a:gd name="csX21" fmla="*/ 36288 w 1268188"/>
              <a:gd name="csY21" fmla="*/ 801013 h 1429663"/>
              <a:gd name="csX22" fmla="*/ 106138 w 1268188"/>
              <a:gd name="csY22" fmla="*/ 899438 h 1429663"/>
              <a:gd name="csX23" fmla="*/ 172813 w 1268188"/>
              <a:gd name="csY23" fmla="*/ 959763 h 1429663"/>
              <a:gd name="csX24" fmla="*/ 239488 w 1268188"/>
              <a:gd name="csY24" fmla="*/ 1001038 h 1429663"/>
              <a:gd name="csX0" fmla="*/ 239488 w 1268188"/>
              <a:gd name="csY0" fmla="*/ 1001038 h 1061363"/>
              <a:gd name="csX1" fmla="*/ 369663 w 1268188"/>
              <a:gd name="csY1" fmla="*/ 1051838 h 1061363"/>
              <a:gd name="csX2" fmla="*/ 433163 w 1268188"/>
              <a:gd name="csY2" fmla="*/ 1061363 h 1061363"/>
              <a:gd name="csX3" fmla="*/ 461738 w 1268188"/>
              <a:gd name="csY3" fmla="*/ 1039138 h 1061363"/>
              <a:gd name="csX4" fmla="*/ 868138 w 1268188"/>
              <a:gd name="csY4" fmla="*/ 670838 h 1061363"/>
              <a:gd name="csX5" fmla="*/ 944338 w 1268188"/>
              <a:gd name="csY5" fmla="*/ 632738 h 1061363"/>
              <a:gd name="csX6" fmla="*/ 1064988 w 1268188"/>
              <a:gd name="csY6" fmla="*/ 597813 h 1061363"/>
              <a:gd name="csX7" fmla="*/ 1233263 w 1268188"/>
              <a:gd name="csY7" fmla="*/ 597813 h 1061363"/>
              <a:gd name="csX8" fmla="*/ 1268188 w 1268188"/>
              <a:gd name="csY8" fmla="*/ 420013 h 1061363"/>
              <a:gd name="csX9" fmla="*/ 1204688 w 1268188"/>
              <a:gd name="csY9" fmla="*/ 407313 h 1061363"/>
              <a:gd name="csX10" fmla="*/ 1166588 w 1268188"/>
              <a:gd name="csY10" fmla="*/ 321588 h 1061363"/>
              <a:gd name="csX11" fmla="*/ 1182463 w 1268188"/>
              <a:gd name="csY11" fmla="*/ 204113 h 1061363"/>
              <a:gd name="csX12" fmla="*/ 420463 w 1268188"/>
              <a:gd name="csY12" fmla="*/ 51713 h 1061363"/>
              <a:gd name="csX13" fmla="*/ 254821 w 1268188"/>
              <a:gd name="csY13" fmla="*/ 122322 h 1061363"/>
              <a:gd name="csX14" fmla="*/ 153267 w 1268188"/>
              <a:gd name="csY14" fmla="*/ 0 h 1061363"/>
              <a:gd name="csX15" fmla="*/ 86360 w 1268188"/>
              <a:gd name="csY15" fmla="*/ 307773 h 1061363"/>
              <a:gd name="csX16" fmla="*/ 2788 w 1268188"/>
              <a:gd name="csY16" fmla="*/ 435638 h 1061363"/>
              <a:gd name="csX17" fmla="*/ 27467 w 1268188"/>
              <a:gd name="csY17" fmla="*/ 479652 h 1061363"/>
              <a:gd name="csX18" fmla="*/ 7883 w 1268188"/>
              <a:gd name="csY18" fmla="*/ 558923 h 1061363"/>
              <a:gd name="csX19" fmla="*/ 1611 w 1268188"/>
              <a:gd name="csY19" fmla="*/ 673533 h 1061363"/>
              <a:gd name="csX20" fmla="*/ 36288 w 1268188"/>
              <a:gd name="csY20" fmla="*/ 801013 h 1061363"/>
              <a:gd name="csX21" fmla="*/ 106138 w 1268188"/>
              <a:gd name="csY21" fmla="*/ 899438 h 1061363"/>
              <a:gd name="csX22" fmla="*/ 172813 w 1268188"/>
              <a:gd name="csY22" fmla="*/ 959763 h 1061363"/>
              <a:gd name="csX23" fmla="*/ 239488 w 1268188"/>
              <a:gd name="csY23" fmla="*/ 1001038 h 106136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1268188" h="1061363">
                <a:moveTo>
                  <a:pt x="239488" y="1001038"/>
                </a:moveTo>
                <a:lnTo>
                  <a:pt x="369663" y="1051838"/>
                </a:lnTo>
                <a:lnTo>
                  <a:pt x="433163" y="1061363"/>
                </a:lnTo>
                <a:lnTo>
                  <a:pt x="461738" y="1039138"/>
                </a:lnTo>
                <a:lnTo>
                  <a:pt x="868138" y="670838"/>
                </a:lnTo>
                <a:lnTo>
                  <a:pt x="944338" y="632738"/>
                </a:lnTo>
                <a:lnTo>
                  <a:pt x="1064988" y="597813"/>
                </a:lnTo>
                <a:lnTo>
                  <a:pt x="1233263" y="597813"/>
                </a:lnTo>
                <a:lnTo>
                  <a:pt x="1268188" y="420013"/>
                </a:lnTo>
                <a:lnTo>
                  <a:pt x="1204688" y="407313"/>
                </a:lnTo>
                <a:lnTo>
                  <a:pt x="1166588" y="321588"/>
                </a:lnTo>
                <a:lnTo>
                  <a:pt x="1182463" y="204113"/>
                </a:lnTo>
                <a:lnTo>
                  <a:pt x="420463" y="51713"/>
                </a:lnTo>
                <a:lnTo>
                  <a:pt x="254821" y="122322"/>
                </a:lnTo>
                <a:lnTo>
                  <a:pt x="153267" y="0"/>
                </a:lnTo>
                <a:lnTo>
                  <a:pt x="86360" y="307773"/>
                </a:lnTo>
                <a:lnTo>
                  <a:pt x="2788" y="435638"/>
                </a:lnTo>
                <a:lnTo>
                  <a:pt x="27467" y="479652"/>
                </a:lnTo>
                <a:lnTo>
                  <a:pt x="7883" y="558923"/>
                </a:lnTo>
                <a:cubicBezTo>
                  <a:pt x="15317" y="588660"/>
                  <a:pt x="-5823" y="643796"/>
                  <a:pt x="1611" y="673533"/>
                </a:cubicBezTo>
                <a:cubicBezTo>
                  <a:pt x="1443" y="694036"/>
                  <a:pt x="21841" y="758902"/>
                  <a:pt x="36288" y="801013"/>
                </a:cubicBezTo>
                <a:lnTo>
                  <a:pt x="106138" y="899438"/>
                </a:lnTo>
                <a:lnTo>
                  <a:pt x="172813" y="959763"/>
                </a:lnTo>
                <a:lnTo>
                  <a:pt x="239488" y="100103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730D0347-FF42-0594-8D5C-B717368076D6}"/>
              </a:ext>
            </a:extLst>
          </p:cNvPr>
          <p:cNvSpPr/>
          <p:nvPr/>
        </p:nvSpPr>
        <p:spPr>
          <a:xfrm>
            <a:off x="4120587" y="2316691"/>
            <a:ext cx="447410" cy="325966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447410" h="325966">
                <a:moveTo>
                  <a:pt x="238918" y="0"/>
                </a:moveTo>
                <a:lnTo>
                  <a:pt x="296068" y="27252"/>
                </a:lnTo>
                <a:lnTo>
                  <a:pt x="296632" y="55034"/>
                </a:lnTo>
                <a:lnTo>
                  <a:pt x="447410" y="202141"/>
                </a:lnTo>
                <a:lnTo>
                  <a:pt x="408517" y="303212"/>
                </a:lnTo>
                <a:lnTo>
                  <a:pt x="380206" y="325966"/>
                </a:lnTo>
                <a:lnTo>
                  <a:pt x="21960" y="234685"/>
                </a:lnTo>
                <a:lnTo>
                  <a:pt x="11112" y="176741"/>
                </a:lnTo>
                <a:lnTo>
                  <a:pt x="0" y="143933"/>
                </a:lnTo>
                <a:lnTo>
                  <a:pt x="129646" y="20902"/>
                </a:lnTo>
                <a:lnTo>
                  <a:pt x="223573" y="42333"/>
                </a:lnTo>
                <a:lnTo>
                  <a:pt x="238918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DEDAE82B-724A-5682-CD7B-F4340DB4E43A}"/>
              </a:ext>
            </a:extLst>
          </p:cNvPr>
          <p:cNvSpPr txBox="1"/>
          <p:nvPr/>
        </p:nvSpPr>
        <p:spPr>
          <a:xfrm>
            <a:off x="4053970" y="238393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E4CD15D7-09B6-002F-02CA-CC26C3736763}"/>
              </a:ext>
            </a:extLst>
          </p:cNvPr>
          <p:cNvSpPr/>
          <p:nvPr/>
        </p:nvSpPr>
        <p:spPr>
          <a:xfrm>
            <a:off x="3983869" y="2867486"/>
            <a:ext cx="1077610" cy="1499730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54130 w 1777645"/>
              <a:gd name="csY0" fmla="*/ 89612 h 2317589"/>
              <a:gd name="csX1" fmla="*/ 1288472 w 1777645"/>
              <a:gd name="csY1" fmla="*/ 297340 h 2317589"/>
              <a:gd name="csX2" fmla="*/ 1777645 w 1777645"/>
              <a:gd name="csY2" fmla="*/ 380467 h 2317589"/>
              <a:gd name="csX3" fmla="*/ 1752067 w 1777645"/>
              <a:gd name="csY3" fmla="*/ 533933 h 2317589"/>
              <a:gd name="csX4" fmla="*/ 1665743 w 1777645"/>
              <a:gd name="csY4" fmla="*/ 562707 h 2317589"/>
              <a:gd name="csX5" fmla="*/ 1589010 w 1777645"/>
              <a:gd name="csY5" fmla="*/ 601074 h 2317589"/>
              <a:gd name="csX6" fmla="*/ 1497387 w 1777645"/>
              <a:gd name="csY6" fmla="*/ 473158 h 2317589"/>
              <a:gd name="csX7" fmla="*/ 1486699 w 1777645"/>
              <a:gd name="csY7" fmla="*/ 530736 h 2317589"/>
              <a:gd name="csX8" fmla="*/ 1413164 w 1777645"/>
              <a:gd name="csY8" fmla="*/ 805695 h 2317589"/>
              <a:gd name="csX9" fmla="*/ 1341109 w 1777645"/>
              <a:gd name="csY9" fmla="*/ 923697 h 2317589"/>
              <a:gd name="csX10" fmla="*/ 1365206 w 1777645"/>
              <a:gd name="csY10" fmla="*/ 981541 h 2317589"/>
              <a:gd name="csX11" fmla="*/ 1346022 w 1777645"/>
              <a:gd name="csY11" fmla="*/ 1039091 h 2317589"/>
              <a:gd name="csX12" fmla="*/ 1291670 w 1777645"/>
              <a:gd name="csY12" fmla="*/ 1074260 h 2317589"/>
              <a:gd name="csX13" fmla="*/ 1379150 w 1777645"/>
              <a:gd name="csY13" fmla="*/ 1295076 h 2317589"/>
              <a:gd name="csX14" fmla="*/ 1429950 w 1777645"/>
              <a:gd name="csY14" fmla="*/ 1371276 h 2317589"/>
              <a:gd name="csX15" fmla="*/ 1506150 w 1777645"/>
              <a:gd name="csY15" fmla="*/ 1439009 h 2317589"/>
              <a:gd name="csX16" fmla="*/ 1698485 w 1777645"/>
              <a:gd name="csY16" fmla="*/ 1534659 h 2317589"/>
              <a:gd name="csX17" fmla="*/ 1656241 w 1777645"/>
              <a:gd name="csY17" fmla="*/ 1580189 h 2317589"/>
              <a:gd name="csX18" fmla="*/ 1579418 w 1777645"/>
              <a:gd name="csY18" fmla="*/ 1739279 h 2317589"/>
              <a:gd name="csX19" fmla="*/ 1505882 w 1777645"/>
              <a:gd name="csY19" fmla="*/ 1918321 h 2317589"/>
              <a:gd name="csX20" fmla="*/ 1433325 w 1777645"/>
              <a:gd name="csY20" fmla="*/ 2317589 h 2317589"/>
              <a:gd name="csX21" fmla="*/ 653917 w 1777645"/>
              <a:gd name="csY21" fmla="*/ 2161725 h 2317589"/>
              <a:gd name="csX22" fmla="*/ 601074 w 1777645"/>
              <a:gd name="csY22" fmla="*/ 2049407 h 2317589"/>
              <a:gd name="csX23" fmla="*/ 601073 w 1777645"/>
              <a:gd name="csY23" fmla="*/ 1959886 h 2317589"/>
              <a:gd name="csX24" fmla="*/ 684200 w 1777645"/>
              <a:gd name="csY24" fmla="*/ 1825603 h 2317589"/>
              <a:gd name="csX25" fmla="*/ 791990 w 1777645"/>
              <a:gd name="csY25" fmla="*/ 1692920 h 2317589"/>
              <a:gd name="csX26" fmla="*/ 636719 w 1777645"/>
              <a:gd name="csY26" fmla="*/ 1657751 h 2317589"/>
              <a:gd name="csX27" fmla="*/ 658623 w 1777645"/>
              <a:gd name="csY27" fmla="*/ 1541052 h 2317589"/>
              <a:gd name="csX28" fmla="*/ 594680 w 1777645"/>
              <a:gd name="csY28" fmla="*/ 1537854 h 2317589"/>
              <a:gd name="csX29" fmla="*/ 610665 w 1777645"/>
              <a:gd name="csY29" fmla="*/ 1473911 h 2317589"/>
              <a:gd name="csX30" fmla="*/ 486864 w 1777645"/>
              <a:gd name="csY30" fmla="*/ 1447505 h 2317589"/>
              <a:gd name="csX31" fmla="*/ 524017 w 1777645"/>
              <a:gd name="csY31" fmla="*/ 1214642 h 2317589"/>
              <a:gd name="csX32" fmla="*/ 507083 w 1777645"/>
              <a:gd name="csY32" fmla="*/ 1151142 h 2317589"/>
              <a:gd name="csX33" fmla="*/ 494383 w 1777645"/>
              <a:gd name="csY33" fmla="*/ 1142676 h 2317589"/>
              <a:gd name="csX34" fmla="*/ 595983 w 1777645"/>
              <a:gd name="csY34" fmla="*/ 588109 h 2317589"/>
              <a:gd name="csX35" fmla="*/ 1065883 w 1777645"/>
              <a:gd name="csY35" fmla="*/ 672776 h 2317589"/>
              <a:gd name="csX36" fmla="*/ 1264850 w 1777645"/>
              <a:gd name="csY36" fmla="*/ 562709 h 2317589"/>
              <a:gd name="csX37" fmla="*/ 1332583 w 1777645"/>
              <a:gd name="csY37" fmla="*/ 579642 h 2317589"/>
              <a:gd name="csX38" fmla="*/ 1370683 w 1777645"/>
              <a:gd name="csY38" fmla="*/ 473809 h 2317589"/>
              <a:gd name="csX39" fmla="*/ 1336817 w 1777645"/>
              <a:gd name="csY39" fmla="*/ 431476 h 2317589"/>
              <a:gd name="csX40" fmla="*/ 900783 w 1777645"/>
              <a:gd name="csY40" fmla="*/ 156309 h 2317589"/>
              <a:gd name="csX41" fmla="*/ 1061650 w 1777645"/>
              <a:gd name="csY41" fmla="*/ 338342 h 2317589"/>
              <a:gd name="csX42" fmla="*/ 1010850 w 1777645"/>
              <a:gd name="csY42" fmla="*/ 444176 h 2317589"/>
              <a:gd name="csX43" fmla="*/ 989683 w 1777645"/>
              <a:gd name="csY43" fmla="*/ 452642 h 2317589"/>
              <a:gd name="csX44" fmla="*/ 617150 w 1777645"/>
              <a:gd name="csY44" fmla="*/ 363742 h 2317589"/>
              <a:gd name="csX45" fmla="*/ 646783 w 1777645"/>
              <a:gd name="csY45" fmla="*/ 312942 h 2317589"/>
              <a:gd name="csX46" fmla="*/ 621383 w 1777645"/>
              <a:gd name="csY46" fmla="*/ 270609 h 2317589"/>
              <a:gd name="csX47" fmla="*/ 765317 w 1777645"/>
              <a:gd name="csY47" fmla="*/ 130909 h 2317589"/>
              <a:gd name="csX48" fmla="*/ 833050 w 1777645"/>
              <a:gd name="csY48" fmla="*/ 169009 h 2317589"/>
              <a:gd name="csX49" fmla="*/ 862683 w 1777645"/>
              <a:gd name="csY49" fmla="*/ 126676 h 2317589"/>
              <a:gd name="csX50" fmla="*/ 681005 w 1777645"/>
              <a:gd name="csY50" fmla="*/ 79931 h 2317589"/>
              <a:gd name="csX51" fmla="*/ 476384 w 1777645"/>
              <a:gd name="csY51" fmla="*/ 127890 h 2317589"/>
              <a:gd name="csX52" fmla="*/ 0 w 1777645"/>
              <a:gd name="csY52" fmla="*/ 479581 h 2317589"/>
              <a:gd name="csX53" fmla="*/ 441214 w 1777645"/>
              <a:gd name="csY53" fmla="*/ 60746 h 2317589"/>
              <a:gd name="csX54" fmla="*/ 601074 w 1777645"/>
              <a:gd name="csY54" fmla="*/ 9592 h 2317589"/>
              <a:gd name="csX55" fmla="*/ 716173 w 1777645"/>
              <a:gd name="csY55" fmla="*/ 0 h 2317589"/>
              <a:gd name="csX56" fmla="*/ 954130 w 1777645"/>
              <a:gd name="csY56" fmla="*/ 89612 h 2317589"/>
              <a:gd name="csX0" fmla="*/ 512916 w 1336431"/>
              <a:gd name="csY0" fmla="*/ 89612 h 2317589"/>
              <a:gd name="csX1" fmla="*/ 847258 w 1336431"/>
              <a:gd name="csY1" fmla="*/ 297340 h 2317589"/>
              <a:gd name="csX2" fmla="*/ 1336431 w 1336431"/>
              <a:gd name="csY2" fmla="*/ 380467 h 2317589"/>
              <a:gd name="csX3" fmla="*/ 1310853 w 1336431"/>
              <a:gd name="csY3" fmla="*/ 533933 h 2317589"/>
              <a:gd name="csX4" fmla="*/ 1224529 w 1336431"/>
              <a:gd name="csY4" fmla="*/ 562707 h 2317589"/>
              <a:gd name="csX5" fmla="*/ 1147796 w 1336431"/>
              <a:gd name="csY5" fmla="*/ 601074 h 2317589"/>
              <a:gd name="csX6" fmla="*/ 1056173 w 1336431"/>
              <a:gd name="csY6" fmla="*/ 473158 h 2317589"/>
              <a:gd name="csX7" fmla="*/ 1045485 w 1336431"/>
              <a:gd name="csY7" fmla="*/ 530736 h 2317589"/>
              <a:gd name="csX8" fmla="*/ 971950 w 1336431"/>
              <a:gd name="csY8" fmla="*/ 805695 h 2317589"/>
              <a:gd name="csX9" fmla="*/ 899895 w 1336431"/>
              <a:gd name="csY9" fmla="*/ 923697 h 2317589"/>
              <a:gd name="csX10" fmla="*/ 923992 w 1336431"/>
              <a:gd name="csY10" fmla="*/ 981541 h 2317589"/>
              <a:gd name="csX11" fmla="*/ 904808 w 1336431"/>
              <a:gd name="csY11" fmla="*/ 1039091 h 2317589"/>
              <a:gd name="csX12" fmla="*/ 850456 w 1336431"/>
              <a:gd name="csY12" fmla="*/ 1074260 h 2317589"/>
              <a:gd name="csX13" fmla="*/ 937936 w 1336431"/>
              <a:gd name="csY13" fmla="*/ 1295076 h 2317589"/>
              <a:gd name="csX14" fmla="*/ 988736 w 1336431"/>
              <a:gd name="csY14" fmla="*/ 1371276 h 2317589"/>
              <a:gd name="csX15" fmla="*/ 1064936 w 1336431"/>
              <a:gd name="csY15" fmla="*/ 1439009 h 2317589"/>
              <a:gd name="csX16" fmla="*/ 1257271 w 1336431"/>
              <a:gd name="csY16" fmla="*/ 1534659 h 2317589"/>
              <a:gd name="csX17" fmla="*/ 1215027 w 1336431"/>
              <a:gd name="csY17" fmla="*/ 1580189 h 2317589"/>
              <a:gd name="csX18" fmla="*/ 1138204 w 1336431"/>
              <a:gd name="csY18" fmla="*/ 1739279 h 2317589"/>
              <a:gd name="csX19" fmla="*/ 1064668 w 1336431"/>
              <a:gd name="csY19" fmla="*/ 1918321 h 2317589"/>
              <a:gd name="csX20" fmla="*/ 992111 w 1336431"/>
              <a:gd name="csY20" fmla="*/ 2317589 h 2317589"/>
              <a:gd name="csX21" fmla="*/ 212703 w 1336431"/>
              <a:gd name="csY21" fmla="*/ 2161725 h 2317589"/>
              <a:gd name="csX22" fmla="*/ 159860 w 1336431"/>
              <a:gd name="csY22" fmla="*/ 2049407 h 2317589"/>
              <a:gd name="csX23" fmla="*/ 159859 w 1336431"/>
              <a:gd name="csY23" fmla="*/ 1959886 h 2317589"/>
              <a:gd name="csX24" fmla="*/ 242986 w 1336431"/>
              <a:gd name="csY24" fmla="*/ 1825603 h 2317589"/>
              <a:gd name="csX25" fmla="*/ 350776 w 1336431"/>
              <a:gd name="csY25" fmla="*/ 1692920 h 2317589"/>
              <a:gd name="csX26" fmla="*/ 195505 w 1336431"/>
              <a:gd name="csY26" fmla="*/ 1657751 h 2317589"/>
              <a:gd name="csX27" fmla="*/ 217409 w 1336431"/>
              <a:gd name="csY27" fmla="*/ 1541052 h 2317589"/>
              <a:gd name="csX28" fmla="*/ 153466 w 1336431"/>
              <a:gd name="csY28" fmla="*/ 1537854 h 2317589"/>
              <a:gd name="csX29" fmla="*/ 169451 w 1336431"/>
              <a:gd name="csY29" fmla="*/ 1473911 h 2317589"/>
              <a:gd name="csX30" fmla="*/ 45650 w 1336431"/>
              <a:gd name="csY30" fmla="*/ 1447505 h 2317589"/>
              <a:gd name="csX31" fmla="*/ 82803 w 1336431"/>
              <a:gd name="csY31" fmla="*/ 1214642 h 2317589"/>
              <a:gd name="csX32" fmla="*/ 65869 w 1336431"/>
              <a:gd name="csY32" fmla="*/ 1151142 h 2317589"/>
              <a:gd name="csX33" fmla="*/ 53169 w 1336431"/>
              <a:gd name="csY33" fmla="*/ 1142676 h 2317589"/>
              <a:gd name="csX34" fmla="*/ 154769 w 1336431"/>
              <a:gd name="csY34" fmla="*/ 588109 h 2317589"/>
              <a:gd name="csX35" fmla="*/ 624669 w 1336431"/>
              <a:gd name="csY35" fmla="*/ 672776 h 2317589"/>
              <a:gd name="csX36" fmla="*/ 823636 w 1336431"/>
              <a:gd name="csY36" fmla="*/ 562709 h 2317589"/>
              <a:gd name="csX37" fmla="*/ 891369 w 1336431"/>
              <a:gd name="csY37" fmla="*/ 579642 h 2317589"/>
              <a:gd name="csX38" fmla="*/ 929469 w 1336431"/>
              <a:gd name="csY38" fmla="*/ 473809 h 2317589"/>
              <a:gd name="csX39" fmla="*/ 895603 w 1336431"/>
              <a:gd name="csY39" fmla="*/ 431476 h 2317589"/>
              <a:gd name="csX40" fmla="*/ 459569 w 1336431"/>
              <a:gd name="csY40" fmla="*/ 156309 h 2317589"/>
              <a:gd name="csX41" fmla="*/ 620436 w 1336431"/>
              <a:gd name="csY41" fmla="*/ 338342 h 2317589"/>
              <a:gd name="csX42" fmla="*/ 569636 w 1336431"/>
              <a:gd name="csY42" fmla="*/ 444176 h 2317589"/>
              <a:gd name="csX43" fmla="*/ 548469 w 1336431"/>
              <a:gd name="csY43" fmla="*/ 452642 h 2317589"/>
              <a:gd name="csX44" fmla="*/ 175936 w 1336431"/>
              <a:gd name="csY44" fmla="*/ 363742 h 2317589"/>
              <a:gd name="csX45" fmla="*/ 205569 w 1336431"/>
              <a:gd name="csY45" fmla="*/ 312942 h 2317589"/>
              <a:gd name="csX46" fmla="*/ 180169 w 1336431"/>
              <a:gd name="csY46" fmla="*/ 270609 h 2317589"/>
              <a:gd name="csX47" fmla="*/ 324103 w 1336431"/>
              <a:gd name="csY47" fmla="*/ 130909 h 2317589"/>
              <a:gd name="csX48" fmla="*/ 391836 w 1336431"/>
              <a:gd name="csY48" fmla="*/ 169009 h 2317589"/>
              <a:gd name="csX49" fmla="*/ 421469 w 1336431"/>
              <a:gd name="csY49" fmla="*/ 126676 h 2317589"/>
              <a:gd name="csX50" fmla="*/ 239791 w 1336431"/>
              <a:gd name="csY50" fmla="*/ 79931 h 2317589"/>
              <a:gd name="csX51" fmla="*/ 35170 w 1336431"/>
              <a:gd name="csY51" fmla="*/ 127890 h 2317589"/>
              <a:gd name="csX52" fmla="*/ 0 w 1336431"/>
              <a:gd name="csY52" fmla="*/ 60746 h 2317589"/>
              <a:gd name="csX53" fmla="*/ 159860 w 1336431"/>
              <a:gd name="csY53" fmla="*/ 9592 h 2317589"/>
              <a:gd name="csX54" fmla="*/ 274959 w 1336431"/>
              <a:gd name="csY54" fmla="*/ 0 h 2317589"/>
              <a:gd name="csX55" fmla="*/ 512916 w 1336431"/>
              <a:gd name="csY55" fmla="*/ 89612 h 2317589"/>
              <a:gd name="csX0" fmla="*/ 477746 w 1301261"/>
              <a:gd name="csY0" fmla="*/ 89612 h 2317589"/>
              <a:gd name="csX1" fmla="*/ 812088 w 1301261"/>
              <a:gd name="csY1" fmla="*/ 297340 h 2317589"/>
              <a:gd name="csX2" fmla="*/ 1301261 w 1301261"/>
              <a:gd name="csY2" fmla="*/ 380467 h 2317589"/>
              <a:gd name="csX3" fmla="*/ 1275683 w 1301261"/>
              <a:gd name="csY3" fmla="*/ 533933 h 2317589"/>
              <a:gd name="csX4" fmla="*/ 1189359 w 1301261"/>
              <a:gd name="csY4" fmla="*/ 562707 h 2317589"/>
              <a:gd name="csX5" fmla="*/ 1112626 w 1301261"/>
              <a:gd name="csY5" fmla="*/ 601074 h 2317589"/>
              <a:gd name="csX6" fmla="*/ 1021003 w 1301261"/>
              <a:gd name="csY6" fmla="*/ 473158 h 2317589"/>
              <a:gd name="csX7" fmla="*/ 1010315 w 1301261"/>
              <a:gd name="csY7" fmla="*/ 530736 h 2317589"/>
              <a:gd name="csX8" fmla="*/ 936780 w 1301261"/>
              <a:gd name="csY8" fmla="*/ 805695 h 2317589"/>
              <a:gd name="csX9" fmla="*/ 864725 w 1301261"/>
              <a:gd name="csY9" fmla="*/ 923697 h 2317589"/>
              <a:gd name="csX10" fmla="*/ 888822 w 1301261"/>
              <a:gd name="csY10" fmla="*/ 981541 h 2317589"/>
              <a:gd name="csX11" fmla="*/ 869638 w 1301261"/>
              <a:gd name="csY11" fmla="*/ 1039091 h 2317589"/>
              <a:gd name="csX12" fmla="*/ 815286 w 1301261"/>
              <a:gd name="csY12" fmla="*/ 1074260 h 2317589"/>
              <a:gd name="csX13" fmla="*/ 902766 w 1301261"/>
              <a:gd name="csY13" fmla="*/ 1295076 h 2317589"/>
              <a:gd name="csX14" fmla="*/ 953566 w 1301261"/>
              <a:gd name="csY14" fmla="*/ 1371276 h 2317589"/>
              <a:gd name="csX15" fmla="*/ 1029766 w 1301261"/>
              <a:gd name="csY15" fmla="*/ 1439009 h 2317589"/>
              <a:gd name="csX16" fmla="*/ 1222101 w 1301261"/>
              <a:gd name="csY16" fmla="*/ 1534659 h 2317589"/>
              <a:gd name="csX17" fmla="*/ 1179857 w 1301261"/>
              <a:gd name="csY17" fmla="*/ 1580189 h 2317589"/>
              <a:gd name="csX18" fmla="*/ 1103034 w 1301261"/>
              <a:gd name="csY18" fmla="*/ 1739279 h 2317589"/>
              <a:gd name="csX19" fmla="*/ 1029498 w 1301261"/>
              <a:gd name="csY19" fmla="*/ 1918321 h 2317589"/>
              <a:gd name="csX20" fmla="*/ 956941 w 1301261"/>
              <a:gd name="csY20" fmla="*/ 2317589 h 2317589"/>
              <a:gd name="csX21" fmla="*/ 177533 w 1301261"/>
              <a:gd name="csY21" fmla="*/ 2161725 h 2317589"/>
              <a:gd name="csX22" fmla="*/ 124690 w 1301261"/>
              <a:gd name="csY22" fmla="*/ 2049407 h 2317589"/>
              <a:gd name="csX23" fmla="*/ 124689 w 1301261"/>
              <a:gd name="csY23" fmla="*/ 1959886 h 2317589"/>
              <a:gd name="csX24" fmla="*/ 207816 w 1301261"/>
              <a:gd name="csY24" fmla="*/ 1825603 h 2317589"/>
              <a:gd name="csX25" fmla="*/ 315606 w 1301261"/>
              <a:gd name="csY25" fmla="*/ 1692920 h 2317589"/>
              <a:gd name="csX26" fmla="*/ 160335 w 1301261"/>
              <a:gd name="csY26" fmla="*/ 1657751 h 2317589"/>
              <a:gd name="csX27" fmla="*/ 182239 w 1301261"/>
              <a:gd name="csY27" fmla="*/ 1541052 h 2317589"/>
              <a:gd name="csX28" fmla="*/ 118296 w 1301261"/>
              <a:gd name="csY28" fmla="*/ 1537854 h 2317589"/>
              <a:gd name="csX29" fmla="*/ 134281 w 1301261"/>
              <a:gd name="csY29" fmla="*/ 1473911 h 2317589"/>
              <a:gd name="csX30" fmla="*/ 10480 w 1301261"/>
              <a:gd name="csY30" fmla="*/ 1447505 h 2317589"/>
              <a:gd name="csX31" fmla="*/ 47633 w 1301261"/>
              <a:gd name="csY31" fmla="*/ 1214642 h 2317589"/>
              <a:gd name="csX32" fmla="*/ 30699 w 1301261"/>
              <a:gd name="csY32" fmla="*/ 1151142 h 2317589"/>
              <a:gd name="csX33" fmla="*/ 17999 w 1301261"/>
              <a:gd name="csY33" fmla="*/ 1142676 h 2317589"/>
              <a:gd name="csX34" fmla="*/ 119599 w 1301261"/>
              <a:gd name="csY34" fmla="*/ 588109 h 2317589"/>
              <a:gd name="csX35" fmla="*/ 589499 w 1301261"/>
              <a:gd name="csY35" fmla="*/ 672776 h 2317589"/>
              <a:gd name="csX36" fmla="*/ 788466 w 1301261"/>
              <a:gd name="csY36" fmla="*/ 562709 h 2317589"/>
              <a:gd name="csX37" fmla="*/ 856199 w 1301261"/>
              <a:gd name="csY37" fmla="*/ 579642 h 2317589"/>
              <a:gd name="csX38" fmla="*/ 894299 w 1301261"/>
              <a:gd name="csY38" fmla="*/ 473809 h 2317589"/>
              <a:gd name="csX39" fmla="*/ 860433 w 1301261"/>
              <a:gd name="csY39" fmla="*/ 431476 h 2317589"/>
              <a:gd name="csX40" fmla="*/ 424399 w 1301261"/>
              <a:gd name="csY40" fmla="*/ 156309 h 2317589"/>
              <a:gd name="csX41" fmla="*/ 585266 w 1301261"/>
              <a:gd name="csY41" fmla="*/ 338342 h 2317589"/>
              <a:gd name="csX42" fmla="*/ 534466 w 1301261"/>
              <a:gd name="csY42" fmla="*/ 444176 h 2317589"/>
              <a:gd name="csX43" fmla="*/ 513299 w 1301261"/>
              <a:gd name="csY43" fmla="*/ 452642 h 2317589"/>
              <a:gd name="csX44" fmla="*/ 140766 w 1301261"/>
              <a:gd name="csY44" fmla="*/ 363742 h 2317589"/>
              <a:gd name="csX45" fmla="*/ 170399 w 1301261"/>
              <a:gd name="csY45" fmla="*/ 312942 h 2317589"/>
              <a:gd name="csX46" fmla="*/ 144999 w 1301261"/>
              <a:gd name="csY46" fmla="*/ 270609 h 2317589"/>
              <a:gd name="csX47" fmla="*/ 288933 w 1301261"/>
              <a:gd name="csY47" fmla="*/ 130909 h 2317589"/>
              <a:gd name="csX48" fmla="*/ 356666 w 1301261"/>
              <a:gd name="csY48" fmla="*/ 169009 h 2317589"/>
              <a:gd name="csX49" fmla="*/ 386299 w 1301261"/>
              <a:gd name="csY49" fmla="*/ 126676 h 2317589"/>
              <a:gd name="csX50" fmla="*/ 204621 w 1301261"/>
              <a:gd name="csY50" fmla="*/ 79931 h 2317589"/>
              <a:gd name="csX51" fmla="*/ 0 w 1301261"/>
              <a:gd name="csY51" fmla="*/ 127890 h 2317589"/>
              <a:gd name="csX52" fmla="*/ 124690 w 1301261"/>
              <a:gd name="csY52" fmla="*/ 9592 h 2317589"/>
              <a:gd name="csX53" fmla="*/ 239789 w 1301261"/>
              <a:gd name="csY53" fmla="*/ 0 h 2317589"/>
              <a:gd name="csX54" fmla="*/ 477746 w 1301261"/>
              <a:gd name="csY54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114210 w 1290781"/>
              <a:gd name="csY51" fmla="*/ 9592 h 2317589"/>
              <a:gd name="csX52" fmla="*/ 229309 w 1290781"/>
              <a:gd name="csY52" fmla="*/ 0 h 2317589"/>
              <a:gd name="csX53" fmla="*/ 467266 w 1290781"/>
              <a:gd name="csY53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229309 w 1290781"/>
              <a:gd name="csY51" fmla="*/ 0 h 2317589"/>
              <a:gd name="csX52" fmla="*/ 467266 w 1290781"/>
              <a:gd name="csY52" fmla="*/ 89612 h 2317589"/>
              <a:gd name="csX0" fmla="*/ 467266 w 1290781"/>
              <a:gd name="csY0" fmla="*/ 9681 h 2237658"/>
              <a:gd name="csX1" fmla="*/ 801608 w 1290781"/>
              <a:gd name="csY1" fmla="*/ 217409 h 2237658"/>
              <a:gd name="csX2" fmla="*/ 1290781 w 1290781"/>
              <a:gd name="csY2" fmla="*/ 300536 h 2237658"/>
              <a:gd name="csX3" fmla="*/ 1265203 w 1290781"/>
              <a:gd name="csY3" fmla="*/ 454002 h 2237658"/>
              <a:gd name="csX4" fmla="*/ 1178879 w 1290781"/>
              <a:gd name="csY4" fmla="*/ 482776 h 2237658"/>
              <a:gd name="csX5" fmla="*/ 1102146 w 1290781"/>
              <a:gd name="csY5" fmla="*/ 521143 h 2237658"/>
              <a:gd name="csX6" fmla="*/ 1010523 w 1290781"/>
              <a:gd name="csY6" fmla="*/ 393227 h 2237658"/>
              <a:gd name="csX7" fmla="*/ 999835 w 1290781"/>
              <a:gd name="csY7" fmla="*/ 450805 h 2237658"/>
              <a:gd name="csX8" fmla="*/ 926300 w 1290781"/>
              <a:gd name="csY8" fmla="*/ 725764 h 2237658"/>
              <a:gd name="csX9" fmla="*/ 854245 w 1290781"/>
              <a:gd name="csY9" fmla="*/ 843766 h 2237658"/>
              <a:gd name="csX10" fmla="*/ 878342 w 1290781"/>
              <a:gd name="csY10" fmla="*/ 901610 h 2237658"/>
              <a:gd name="csX11" fmla="*/ 859158 w 1290781"/>
              <a:gd name="csY11" fmla="*/ 959160 h 2237658"/>
              <a:gd name="csX12" fmla="*/ 804806 w 1290781"/>
              <a:gd name="csY12" fmla="*/ 994329 h 2237658"/>
              <a:gd name="csX13" fmla="*/ 892286 w 1290781"/>
              <a:gd name="csY13" fmla="*/ 1215145 h 2237658"/>
              <a:gd name="csX14" fmla="*/ 943086 w 1290781"/>
              <a:gd name="csY14" fmla="*/ 1291345 h 2237658"/>
              <a:gd name="csX15" fmla="*/ 1019286 w 1290781"/>
              <a:gd name="csY15" fmla="*/ 1359078 h 2237658"/>
              <a:gd name="csX16" fmla="*/ 1211621 w 1290781"/>
              <a:gd name="csY16" fmla="*/ 1454728 h 2237658"/>
              <a:gd name="csX17" fmla="*/ 1169377 w 1290781"/>
              <a:gd name="csY17" fmla="*/ 1500258 h 2237658"/>
              <a:gd name="csX18" fmla="*/ 1092554 w 1290781"/>
              <a:gd name="csY18" fmla="*/ 1659348 h 2237658"/>
              <a:gd name="csX19" fmla="*/ 1019018 w 1290781"/>
              <a:gd name="csY19" fmla="*/ 1838390 h 2237658"/>
              <a:gd name="csX20" fmla="*/ 946461 w 1290781"/>
              <a:gd name="csY20" fmla="*/ 2237658 h 2237658"/>
              <a:gd name="csX21" fmla="*/ 167053 w 1290781"/>
              <a:gd name="csY21" fmla="*/ 2081794 h 2237658"/>
              <a:gd name="csX22" fmla="*/ 114210 w 1290781"/>
              <a:gd name="csY22" fmla="*/ 1969476 h 2237658"/>
              <a:gd name="csX23" fmla="*/ 114209 w 1290781"/>
              <a:gd name="csY23" fmla="*/ 1879955 h 2237658"/>
              <a:gd name="csX24" fmla="*/ 197336 w 1290781"/>
              <a:gd name="csY24" fmla="*/ 1745672 h 2237658"/>
              <a:gd name="csX25" fmla="*/ 305126 w 1290781"/>
              <a:gd name="csY25" fmla="*/ 1612989 h 2237658"/>
              <a:gd name="csX26" fmla="*/ 149855 w 1290781"/>
              <a:gd name="csY26" fmla="*/ 1577820 h 2237658"/>
              <a:gd name="csX27" fmla="*/ 171759 w 1290781"/>
              <a:gd name="csY27" fmla="*/ 1461121 h 2237658"/>
              <a:gd name="csX28" fmla="*/ 107816 w 1290781"/>
              <a:gd name="csY28" fmla="*/ 1457923 h 2237658"/>
              <a:gd name="csX29" fmla="*/ 123801 w 1290781"/>
              <a:gd name="csY29" fmla="*/ 1393980 h 2237658"/>
              <a:gd name="csX30" fmla="*/ 0 w 1290781"/>
              <a:gd name="csY30" fmla="*/ 1367574 h 2237658"/>
              <a:gd name="csX31" fmla="*/ 37153 w 1290781"/>
              <a:gd name="csY31" fmla="*/ 1134711 h 2237658"/>
              <a:gd name="csX32" fmla="*/ 20219 w 1290781"/>
              <a:gd name="csY32" fmla="*/ 1071211 h 2237658"/>
              <a:gd name="csX33" fmla="*/ 7519 w 1290781"/>
              <a:gd name="csY33" fmla="*/ 1062745 h 2237658"/>
              <a:gd name="csX34" fmla="*/ 109119 w 1290781"/>
              <a:gd name="csY34" fmla="*/ 508178 h 2237658"/>
              <a:gd name="csX35" fmla="*/ 579019 w 1290781"/>
              <a:gd name="csY35" fmla="*/ 592845 h 2237658"/>
              <a:gd name="csX36" fmla="*/ 777986 w 1290781"/>
              <a:gd name="csY36" fmla="*/ 482778 h 2237658"/>
              <a:gd name="csX37" fmla="*/ 845719 w 1290781"/>
              <a:gd name="csY37" fmla="*/ 499711 h 2237658"/>
              <a:gd name="csX38" fmla="*/ 883819 w 1290781"/>
              <a:gd name="csY38" fmla="*/ 393878 h 2237658"/>
              <a:gd name="csX39" fmla="*/ 849953 w 1290781"/>
              <a:gd name="csY39" fmla="*/ 351545 h 2237658"/>
              <a:gd name="csX40" fmla="*/ 413919 w 1290781"/>
              <a:gd name="csY40" fmla="*/ 76378 h 2237658"/>
              <a:gd name="csX41" fmla="*/ 574786 w 1290781"/>
              <a:gd name="csY41" fmla="*/ 258411 h 2237658"/>
              <a:gd name="csX42" fmla="*/ 523986 w 1290781"/>
              <a:gd name="csY42" fmla="*/ 364245 h 2237658"/>
              <a:gd name="csX43" fmla="*/ 502819 w 1290781"/>
              <a:gd name="csY43" fmla="*/ 372711 h 2237658"/>
              <a:gd name="csX44" fmla="*/ 130286 w 1290781"/>
              <a:gd name="csY44" fmla="*/ 283811 h 2237658"/>
              <a:gd name="csX45" fmla="*/ 159919 w 1290781"/>
              <a:gd name="csY45" fmla="*/ 233011 h 2237658"/>
              <a:gd name="csX46" fmla="*/ 134519 w 1290781"/>
              <a:gd name="csY46" fmla="*/ 190678 h 2237658"/>
              <a:gd name="csX47" fmla="*/ 278453 w 1290781"/>
              <a:gd name="csY47" fmla="*/ 50978 h 2237658"/>
              <a:gd name="csX48" fmla="*/ 346186 w 1290781"/>
              <a:gd name="csY48" fmla="*/ 89078 h 2237658"/>
              <a:gd name="csX49" fmla="*/ 375819 w 1290781"/>
              <a:gd name="csY49" fmla="*/ 46745 h 2237658"/>
              <a:gd name="csX50" fmla="*/ 194141 w 1290781"/>
              <a:gd name="csY50" fmla="*/ 0 h 2237658"/>
              <a:gd name="csX51" fmla="*/ 467266 w 1290781"/>
              <a:gd name="csY51" fmla="*/ 9681 h 2237658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278453 w 1290781"/>
              <a:gd name="csY47" fmla="*/ 41297 h 2227977"/>
              <a:gd name="csX48" fmla="*/ 346186 w 1290781"/>
              <a:gd name="csY48" fmla="*/ 79397 h 2227977"/>
              <a:gd name="csX49" fmla="*/ 375819 w 1290781"/>
              <a:gd name="csY49" fmla="*/ 37064 h 2227977"/>
              <a:gd name="csX50" fmla="*/ 467266 w 1290781"/>
              <a:gd name="csY50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346186 w 1290781"/>
              <a:gd name="csY47" fmla="*/ 79397 h 2227977"/>
              <a:gd name="csX48" fmla="*/ 375819 w 1290781"/>
              <a:gd name="csY48" fmla="*/ 37064 h 2227977"/>
              <a:gd name="csX49" fmla="*/ 467266 w 1290781"/>
              <a:gd name="csY49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346186 w 1290781"/>
              <a:gd name="csY46" fmla="*/ 79397 h 2227977"/>
              <a:gd name="csX47" fmla="*/ 375819 w 1290781"/>
              <a:gd name="csY47" fmla="*/ 37064 h 2227977"/>
              <a:gd name="csX48" fmla="*/ 467266 w 1290781"/>
              <a:gd name="csY48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346186 w 1290781"/>
              <a:gd name="csY45" fmla="*/ 79397 h 2227977"/>
              <a:gd name="csX46" fmla="*/ 375819 w 1290781"/>
              <a:gd name="csY46" fmla="*/ 37064 h 2227977"/>
              <a:gd name="csX47" fmla="*/ 467266 w 1290781"/>
              <a:gd name="csY47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346186 w 1290781"/>
              <a:gd name="csY44" fmla="*/ 79397 h 2227977"/>
              <a:gd name="csX45" fmla="*/ 375819 w 1290781"/>
              <a:gd name="csY45" fmla="*/ 37064 h 2227977"/>
              <a:gd name="csX46" fmla="*/ 467266 w 1290781"/>
              <a:gd name="csY46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346186 w 1290781"/>
              <a:gd name="csY43" fmla="*/ 79397 h 2227977"/>
              <a:gd name="csX44" fmla="*/ 375819 w 1290781"/>
              <a:gd name="csY44" fmla="*/ 37064 h 2227977"/>
              <a:gd name="csX45" fmla="*/ 467266 w 1290781"/>
              <a:gd name="csY45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346186 w 1290781"/>
              <a:gd name="csY42" fmla="*/ 79397 h 2227977"/>
              <a:gd name="csX43" fmla="*/ 375819 w 1290781"/>
              <a:gd name="csY43" fmla="*/ 37064 h 2227977"/>
              <a:gd name="csX44" fmla="*/ 467266 w 1290781"/>
              <a:gd name="csY44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46186 w 1290781"/>
              <a:gd name="csY41" fmla="*/ 79397 h 2227977"/>
              <a:gd name="csX42" fmla="*/ 375819 w 1290781"/>
              <a:gd name="csY42" fmla="*/ 37064 h 2227977"/>
              <a:gd name="csX43" fmla="*/ 467266 w 1290781"/>
              <a:gd name="csY43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75819 w 1290781"/>
              <a:gd name="csY41" fmla="*/ 37064 h 2227977"/>
              <a:gd name="csX42" fmla="*/ 467266 w 1290781"/>
              <a:gd name="csY42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467266 w 1290781"/>
              <a:gd name="csY41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67266 w 1290781"/>
              <a:gd name="csY40" fmla="*/ 0 h 2227977"/>
              <a:gd name="csX0" fmla="*/ 849953 w 1290781"/>
              <a:gd name="csY0" fmla="*/ 134136 h 2020249"/>
              <a:gd name="csX1" fmla="*/ 801608 w 1290781"/>
              <a:gd name="csY1" fmla="*/ 0 h 2020249"/>
              <a:gd name="csX2" fmla="*/ 1290781 w 1290781"/>
              <a:gd name="csY2" fmla="*/ 83127 h 2020249"/>
              <a:gd name="csX3" fmla="*/ 1265203 w 1290781"/>
              <a:gd name="csY3" fmla="*/ 236593 h 2020249"/>
              <a:gd name="csX4" fmla="*/ 1178879 w 1290781"/>
              <a:gd name="csY4" fmla="*/ 265367 h 2020249"/>
              <a:gd name="csX5" fmla="*/ 1102146 w 1290781"/>
              <a:gd name="csY5" fmla="*/ 303734 h 2020249"/>
              <a:gd name="csX6" fmla="*/ 1010523 w 1290781"/>
              <a:gd name="csY6" fmla="*/ 175818 h 2020249"/>
              <a:gd name="csX7" fmla="*/ 999835 w 1290781"/>
              <a:gd name="csY7" fmla="*/ 233396 h 2020249"/>
              <a:gd name="csX8" fmla="*/ 926300 w 1290781"/>
              <a:gd name="csY8" fmla="*/ 508355 h 2020249"/>
              <a:gd name="csX9" fmla="*/ 854245 w 1290781"/>
              <a:gd name="csY9" fmla="*/ 626357 h 2020249"/>
              <a:gd name="csX10" fmla="*/ 878342 w 1290781"/>
              <a:gd name="csY10" fmla="*/ 684201 h 2020249"/>
              <a:gd name="csX11" fmla="*/ 859158 w 1290781"/>
              <a:gd name="csY11" fmla="*/ 741751 h 2020249"/>
              <a:gd name="csX12" fmla="*/ 804806 w 1290781"/>
              <a:gd name="csY12" fmla="*/ 776920 h 2020249"/>
              <a:gd name="csX13" fmla="*/ 892286 w 1290781"/>
              <a:gd name="csY13" fmla="*/ 997736 h 2020249"/>
              <a:gd name="csX14" fmla="*/ 943086 w 1290781"/>
              <a:gd name="csY14" fmla="*/ 1073936 h 2020249"/>
              <a:gd name="csX15" fmla="*/ 1019286 w 1290781"/>
              <a:gd name="csY15" fmla="*/ 1141669 h 2020249"/>
              <a:gd name="csX16" fmla="*/ 1211621 w 1290781"/>
              <a:gd name="csY16" fmla="*/ 1237319 h 2020249"/>
              <a:gd name="csX17" fmla="*/ 1169377 w 1290781"/>
              <a:gd name="csY17" fmla="*/ 1282849 h 2020249"/>
              <a:gd name="csX18" fmla="*/ 1092554 w 1290781"/>
              <a:gd name="csY18" fmla="*/ 1441939 h 2020249"/>
              <a:gd name="csX19" fmla="*/ 1019018 w 1290781"/>
              <a:gd name="csY19" fmla="*/ 1620981 h 2020249"/>
              <a:gd name="csX20" fmla="*/ 946461 w 1290781"/>
              <a:gd name="csY20" fmla="*/ 2020249 h 2020249"/>
              <a:gd name="csX21" fmla="*/ 167053 w 1290781"/>
              <a:gd name="csY21" fmla="*/ 1864385 h 2020249"/>
              <a:gd name="csX22" fmla="*/ 114210 w 1290781"/>
              <a:gd name="csY22" fmla="*/ 1752067 h 2020249"/>
              <a:gd name="csX23" fmla="*/ 114209 w 1290781"/>
              <a:gd name="csY23" fmla="*/ 1662546 h 2020249"/>
              <a:gd name="csX24" fmla="*/ 197336 w 1290781"/>
              <a:gd name="csY24" fmla="*/ 1528263 h 2020249"/>
              <a:gd name="csX25" fmla="*/ 305126 w 1290781"/>
              <a:gd name="csY25" fmla="*/ 1395580 h 2020249"/>
              <a:gd name="csX26" fmla="*/ 149855 w 1290781"/>
              <a:gd name="csY26" fmla="*/ 1360411 h 2020249"/>
              <a:gd name="csX27" fmla="*/ 171759 w 1290781"/>
              <a:gd name="csY27" fmla="*/ 1243712 h 2020249"/>
              <a:gd name="csX28" fmla="*/ 107816 w 1290781"/>
              <a:gd name="csY28" fmla="*/ 1240514 h 2020249"/>
              <a:gd name="csX29" fmla="*/ 123801 w 1290781"/>
              <a:gd name="csY29" fmla="*/ 1176571 h 2020249"/>
              <a:gd name="csX30" fmla="*/ 0 w 1290781"/>
              <a:gd name="csY30" fmla="*/ 1150165 h 2020249"/>
              <a:gd name="csX31" fmla="*/ 37153 w 1290781"/>
              <a:gd name="csY31" fmla="*/ 917302 h 2020249"/>
              <a:gd name="csX32" fmla="*/ 20219 w 1290781"/>
              <a:gd name="csY32" fmla="*/ 853802 h 2020249"/>
              <a:gd name="csX33" fmla="*/ 7519 w 1290781"/>
              <a:gd name="csY33" fmla="*/ 845336 h 2020249"/>
              <a:gd name="csX34" fmla="*/ 109119 w 1290781"/>
              <a:gd name="csY34" fmla="*/ 290769 h 2020249"/>
              <a:gd name="csX35" fmla="*/ 579019 w 1290781"/>
              <a:gd name="csY35" fmla="*/ 375436 h 2020249"/>
              <a:gd name="csX36" fmla="*/ 777986 w 1290781"/>
              <a:gd name="csY36" fmla="*/ 265369 h 2020249"/>
              <a:gd name="csX37" fmla="*/ 845719 w 1290781"/>
              <a:gd name="csY37" fmla="*/ 282302 h 2020249"/>
              <a:gd name="csX38" fmla="*/ 883819 w 1290781"/>
              <a:gd name="csY38" fmla="*/ 176469 h 2020249"/>
              <a:gd name="csX39" fmla="*/ 849953 w 1290781"/>
              <a:gd name="csY39" fmla="*/ 134136 h 2020249"/>
              <a:gd name="csX0" fmla="*/ 849953 w 1290781"/>
              <a:gd name="csY0" fmla="*/ 51009 h 1937122"/>
              <a:gd name="csX1" fmla="*/ 1290781 w 1290781"/>
              <a:gd name="csY1" fmla="*/ 0 h 1937122"/>
              <a:gd name="csX2" fmla="*/ 1265203 w 1290781"/>
              <a:gd name="csY2" fmla="*/ 153466 h 1937122"/>
              <a:gd name="csX3" fmla="*/ 1178879 w 1290781"/>
              <a:gd name="csY3" fmla="*/ 182240 h 1937122"/>
              <a:gd name="csX4" fmla="*/ 1102146 w 1290781"/>
              <a:gd name="csY4" fmla="*/ 220607 h 1937122"/>
              <a:gd name="csX5" fmla="*/ 1010523 w 1290781"/>
              <a:gd name="csY5" fmla="*/ 92691 h 1937122"/>
              <a:gd name="csX6" fmla="*/ 999835 w 1290781"/>
              <a:gd name="csY6" fmla="*/ 150269 h 1937122"/>
              <a:gd name="csX7" fmla="*/ 926300 w 1290781"/>
              <a:gd name="csY7" fmla="*/ 425228 h 1937122"/>
              <a:gd name="csX8" fmla="*/ 854245 w 1290781"/>
              <a:gd name="csY8" fmla="*/ 543230 h 1937122"/>
              <a:gd name="csX9" fmla="*/ 878342 w 1290781"/>
              <a:gd name="csY9" fmla="*/ 601074 h 1937122"/>
              <a:gd name="csX10" fmla="*/ 859158 w 1290781"/>
              <a:gd name="csY10" fmla="*/ 658624 h 1937122"/>
              <a:gd name="csX11" fmla="*/ 804806 w 1290781"/>
              <a:gd name="csY11" fmla="*/ 693793 h 1937122"/>
              <a:gd name="csX12" fmla="*/ 892286 w 1290781"/>
              <a:gd name="csY12" fmla="*/ 914609 h 1937122"/>
              <a:gd name="csX13" fmla="*/ 943086 w 1290781"/>
              <a:gd name="csY13" fmla="*/ 990809 h 1937122"/>
              <a:gd name="csX14" fmla="*/ 1019286 w 1290781"/>
              <a:gd name="csY14" fmla="*/ 1058542 h 1937122"/>
              <a:gd name="csX15" fmla="*/ 1211621 w 1290781"/>
              <a:gd name="csY15" fmla="*/ 1154192 h 1937122"/>
              <a:gd name="csX16" fmla="*/ 1169377 w 1290781"/>
              <a:gd name="csY16" fmla="*/ 1199722 h 1937122"/>
              <a:gd name="csX17" fmla="*/ 1092554 w 1290781"/>
              <a:gd name="csY17" fmla="*/ 1358812 h 1937122"/>
              <a:gd name="csX18" fmla="*/ 1019018 w 1290781"/>
              <a:gd name="csY18" fmla="*/ 1537854 h 1937122"/>
              <a:gd name="csX19" fmla="*/ 946461 w 1290781"/>
              <a:gd name="csY19" fmla="*/ 1937122 h 1937122"/>
              <a:gd name="csX20" fmla="*/ 167053 w 1290781"/>
              <a:gd name="csY20" fmla="*/ 1781258 h 1937122"/>
              <a:gd name="csX21" fmla="*/ 114210 w 1290781"/>
              <a:gd name="csY21" fmla="*/ 1668940 h 1937122"/>
              <a:gd name="csX22" fmla="*/ 114209 w 1290781"/>
              <a:gd name="csY22" fmla="*/ 1579419 h 1937122"/>
              <a:gd name="csX23" fmla="*/ 197336 w 1290781"/>
              <a:gd name="csY23" fmla="*/ 1445136 h 1937122"/>
              <a:gd name="csX24" fmla="*/ 305126 w 1290781"/>
              <a:gd name="csY24" fmla="*/ 1312453 h 1937122"/>
              <a:gd name="csX25" fmla="*/ 149855 w 1290781"/>
              <a:gd name="csY25" fmla="*/ 1277284 h 1937122"/>
              <a:gd name="csX26" fmla="*/ 171759 w 1290781"/>
              <a:gd name="csY26" fmla="*/ 1160585 h 1937122"/>
              <a:gd name="csX27" fmla="*/ 107816 w 1290781"/>
              <a:gd name="csY27" fmla="*/ 1157387 h 1937122"/>
              <a:gd name="csX28" fmla="*/ 123801 w 1290781"/>
              <a:gd name="csY28" fmla="*/ 1093444 h 1937122"/>
              <a:gd name="csX29" fmla="*/ 0 w 1290781"/>
              <a:gd name="csY29" fmla="*/ 1067038 h 1937122"/>
              <a:gd name="csX30" fmla="*/ 37153 w 1290781"/>
              <a:gd name="csY30" fmla="*/ 834175 h 1937122"/>
              <a:gd name="csX31" fmla="*/ 20219 w 1290781"/>
              <a:gd name="csY31" fmla="*/ 770675 h 1937122"/>
              <a:gd name="csX32" fmla="*/ 7519 w 1290781"/>
              <a:gd name="csY32" fmla="*/ 762209 h 1937122"/>
              <a:gd name="csX33" fmla="*/ 109119 w 1290781"/>
              <a:gd name="csY33" fmla="*/ 207642 h 1937122"/>
              <a:gd name="csX34" fmla="*/ 579019 w 1290781"/>
              <a:gd name="csY34" fmla="*/ 292309 h 1937122"/>
              <a:gd name="csX35" fmla="*/ 777986 w 1290781"/>
              <a:gd name="csY35" fmla="*/ 182242 h 1937122"/>
              <a:gd name="csX36" fmla="*/ 845719 w 1290781"/>
              <a:gd name="csY36" fmla="*/ 199175 h 1937122"/>
              <a:gd name="csX37" fmla="*/ 883819 w 1290781"/>
              <a:gd name="csY37" fmla="*/ 93342 h 1937122"/>
              <a:gd name="csX38" fmla="*/ 849953 w 1290781"/>
              <a:gd name="csY38" fmla="*/ 51009 h 1937122"/>
              <a:gd name="csX0" fmla="*/ 900955 w 1290781"/>
              <a:gd name="csY0" fmla="*/ 0 h 1940758"/>
              <a:gd name="csX1" fmla="*/ 1290781 w 1290781"/>
              <a:gd name="csY1" fmla="*/ 3636 h 1940758"/>
              <a:gd name="csX2" fmla="*/ 1265203 w 1290781"/>
              <a:gd name="csY2" fmla="*/ 157102 h 1940758"/>
              <a:gd name="csX3" fmla="*/ 1178879 w 1290781"/>
              <a:gd name="csY3" fmla="*/ 185876 h 1940758"/>
              <a:gd name="csX4" fmla="*/ 1102146 w 1290781"/>
              <a:gd name="csY4" fmla="*/ 224243 h 1940758"/>
              <a:gd name="csX5" fmla="*/ 1010523 w 1290781"/>
              <a:gd name="csY5" fmla="*/ 96327 h 1940758"/>
              <a:gd name="csX6" fmla="*/ 999835 w 1290781"/>
              <a:gd name="csY6" fmla="*/ 153905 h 1940758"/>
              <a:gd name="csX7" fmla="*/ 926300 w 1290781"/>
              <a:gd name="csY7" fmla="*/ 428864 h 1940758"/>
              <a:gd name="csX8" fmla="*/ 854245 w 1290781"/>
              <a:gd name="csY8" fmla="*/ 546866 h 1940758"/>
              <a:gd name="csX9" fmla="*/ 878342 w 1290781"/>
              <a:gd name="csY9" fmla="*/ 604710 h 1940758"/>
              <a:gd name="csX10" fmla="*/ 859158 w 1290781"/>
              <a:gd name="csY10" fmla="*/ 662260 h 1940758"/>
              <a:gd name="csX11" fmla="*/ 804806 w 1290781"/>
              <a:gd name="csY11" fmla="*/ 697429 h 1940758"/>
              <a:gd name="csX12" fmla="*/ 892286 w 1290781"/>
              <a:gd name="csY12" fmla="*/ 918245 h 1940758"/>
              <a:gd name="csX13" fmla="*/ 943086 w 1290781"/>
              <a:gd name="csY13" fmla="*/ 994445 h 1940758"/>
              <a:gd name="csX14" fmla="*/ 1019286 w 1290781"/>
              <a:gd name="csY14" fmla="*/ 1062178 h 1940758"/>
              <a:gd name="csX15" fmla="*/ 1211621 w 1290781"/>
              <a:gd name="csY15" fmla="*/ 1157828 h 1940758"/>
              <a:gd name="csX16" fmla="*/ 1169377 w 1290781"/>
              <a:gd name="csY16" fmla="*/ 1203358 h 1940758"/>
              <a:gd name="csX17" fmla="*/ 1092554 w 1290781"/>
              <a:gd name="csY17" fmla="*/ 1362448 h 1940758"/>
              <a:gd name="csX18" fmla="*/ 1019018 w 1290781"/>
              <a:gd name="csY18" fmla="*/ 1541490 h 1940758"/>
              <a:gd name="csX19" fmla="*/ 946461 w 1290781"/>
              <a:gd name="csY19" fmla="*/ 1940758 h 1940758"/>
              <a:gd name="csX20" fmla="*/ 167053 w 1290781"/>
              <a:gd name="csY20" fmla="*/ 1784894 h 1940758"/>
              <a:gd name="csX21" fmla="*/ 114210 w 1290781"/>
              <a:gd name="csY21" fmla="*/ 1672576 h 1940758"/>
              <a:gd name="csX22" fmla="*/ 114209 w 1290781"/>
              <a:gd name="csY22" fmla="*/ 1583055 h 1940758"/>
              <a:gd name="csX23" fmla="*/ 197336 w 1290781"/>
              <a:gd name="csY23" fmla="*/ 1448772 h 1940758"/>
              <a:gd name="csX24" fmla="*/ 305126 w 1290781"/>
              <a:gd name="csY24" fmla="*/ 1316089 h 1940758"/>
              <a:gd name="csX25" fmla="*/ 149855 w 1290781"/>
              <a:gd name="csY25" fmla="*/ 1280920 h 1940758"/>
              <a:gd name="csX26" fmla="*/ 171759 w 1290781"/>
              <a:gd name="csY26" fmla="*/ 1164221 h 1940758"/>
              <a:gd name="csX27" fmla="*/ 107816 w 1290781"/>
              <a:gd name="csY27" fmla="*/ 1161023 h 1940758"/>
              <a:gd name="csX28" fmla="*/ 123801 w 1290781"/>
              <a:gd name="csY28" fmla="*/ 1097080 h 1940758"/>
              <a:gd name="csX29" fmla="*/ 0 w 1290781"/>
              <a:gd name="csY29" fmla="*/ 1070674 h 1940758"/>
              <a:gd name="csX30" fmla="*/ 37153 w 1290781"/>
              <a:gd name="csY30" fmla="*/ 837811 h 1940758"/>
              <a:gd name="csX31" fmla="*/ 20219 w 1290781"/>
              <a:gd name="csY31" fmla="*/ 774311 h 1940758"/>
              <a:gd name="csX32" fmla="*/ 7519 w 1290781"/>
              <a:gd name="csY32" fmla="*/ 765845 h 1940758"/>
              <a:gd name="csX33" fmla="*/ 109119 w 1290781"/>
              <a:gd name="csY33" fmla="*/ 211278 h 1940758"/>
              <a:gd name="csX34" fmla="*/ 579019 w 1290781"/>
              <a:gd name="csY34" fmla="*/ 295945 h 1940758"/>
              <a:gd name="csX35" fmla="*/ 777986 w 1290781"/>
              <a:gd name="csY35" fmla="*/ 185878 h 1940758"/>
              <a:gd name="csX36" fmla="*/ 845719 w 1290781"/>
              <a:gd name="csY36" fmla="*/ 202811 h 1940758"/>
              <a:gd name="csX37" fmla="*/ 883819 w 1290781"/>
              <a:gd name="csY37" fmla="*/ 96978 h 1940758"/>
              <a:gd name="csX38" fmla="*/ 900955 w 1290781"/>
              <a:gd name="csY38" fmla="*/ 0 h 1940758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167053 w 1290781"/>
              <a:gd name="csY20" fmla="*/ 1843183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338275 w 1290781"/>
              <a:gd name="csY20" fmla="*/ 1715677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776822"/>
              <a:gd name="csX1" fmla="*/ 1290781 w 1290781"/>
              <a:gd name="csY1" fmla="*/ 61925 h 1776822"/>
              <a:gd name="csX2" fmla="*/ 1265203 w 1290781"/>
              <a:gd name="csY2" fmla="*/ 215391 h 1776822"/>
              <a:gd name="csX3" fmla="*/ 1178879 w 1290781"/>
              <a:gd name="csY3" fmla="*/ 244165 h 1776822"/>
              <a:gd name="csX4" fmla="*/ 1102146 w 1290781"/>
              <a:gd name="csY4" fmla="*/ 282532 h 1776822"/>
              <a:gd name="csX5" fmla="*/ 1010523 w 1290781"/>
              <a:gd name="csY5" fmla="*/ 154616 h 1776822"/>
              <a:gd name="csX6" fmla="*/ 999835 w 1290781"/>
              <a:gd name="csY6" fmla="*/ 212194 h 1776822"/>
              <a:gd name="csX7" fmla="*/ 926300 w 1290781"/>
              <a:gd name="csY7" fmla="*/ 487153 h 1776822"/>
              <a:gd name="csX8" fmla="*/ 854245 w 1290781"/>
              <a:gd name="csY8" fmla="*/ 605155 h 1776822"/>
              <a:gd name="csX9" fmla="*/ 878342 w 1290781"/>
              <a:gd name="csY9" fmla="*/ 662999 h 1776822"/>
              <a:gd name="csX10" fmla="*/ 859158 w 1290781"/>
              <a:gd name="csY10" fmla="*/ 720549 h 1776822"/>
              <a:gd name="csX11" fmla="*/ 804806 w 1290781"/>
              <a:gd name="csY11" fmla="*/ 755718 h 1776822"/>
              <a:gd name="csX12" fmla="*/ 892286 w 1290781"/>
              <a:gd name="csY12" fmla="*/ 976534 h 1776822"/>
              <a:gd name="csX13" fmla="*/ 943086 w 1290781"/>
              <a:gd name="csY13" fmla="*/ 1052734 h 1776822"/>
              <a:gd name="csX14" fmla="*/ 1019286 w 1290781"/>
              <a:gd name="csY14" fmla="*/ 1120467 h 1776822"/>
              <a:gd name="csX15" fmla="*/ 1211621 w 1290781"/>
              <a:gd name="csY15" fmla="*/ 1216117 h 1776822"/>
              <a:gd name="csX16" fmla="*/ 1169377 w 1290781"/>
              <a:gd name="csY16" fmla="*/ 1261647 h 1776822"/>
              <a:gd name="csX17" fmla="*/ 1092554 w 1290781"/>
              <a:gd name="csY17" fmla="*/ 1420737 h 1776822"/>
              <a:gd name="csX18" fmla="*/ 1019018 w 1290781"/>
              <a:gd name="csY18" fmla="*/ 1599779 h 1776822"/>
              <a:gd name="csX19" fmla="*/ 789811 w 1290781"/>
              <a:gd name="csY19" fmla="*/ 1776822 h 1776822"/>
              <a:gd name="csX20" fmla="*/ 338275 w 1290781"/>
              <a:gd name="csY20" fmla="*/ 1715677 h 1776822"/>
              <a:gd name="csX21" fmla="*/ 114210 w 1290781"/>
              <a:gd name="csY21" fmla="*/ 1730865 h 1776822"/>
              <a:gd name="csX22" fmla="*/ 114209 w 1290781"/>
              <a:gd name="csY22" fmla="*/ 1641344 h 1776822"/>
              <a:gd name="csX23" fmla="*/ 197336 w 1290781"/>
              <a:gd name="csY23" fmla="*/ 1507061 h 1776822"/>
              <a:gd name="csX24" fmla="*/ 305126 w 1290781"/>
              <a:gd name="csY24" fmla="*/ 1374378 h 1776822"/>
              <a:gd name="csX25" fmla="*/ 149855 w 1290781"/>
              <a:gd name="csY25" fmla="*/ 1339209 h 1776822"/>
              <a:gd name="csX26" fmla="*/ 171759 w 1290781"/>
              <a:gd name="csY26" fmla="*/ 1222510 h 1776822"/>
              <a:gd name="csX27" fmla="*/ 107816 w 1290781"/>
              <a:gd name="csY27" fmla="*/ 1219312 h 1776822"/>
              <a:gd name="csX28" fmla="*/ 123801 w 1290781"/>
              <a:gd name="csY28" fmla="*/ 1155369 h 1776822"/>
              <a:gd name="csX29" fmla="*/ 0 w 1290781"/>
              <a:gd name="csY29" fmla="*/ 1128963 h 1776822"/>
              <a:gd name="csX30" fmla="*/ 37153 w 1290781"/>
              <a:gd name="csY30" fmla="*/ 896100 h 1776822"/>
              <a:gd name="csX31" fmla="*/ 20219 w 1290781"/>
              <a:gd name="csY31" fmla="*/ 832600 h 1776822"/>
              <a:gd name="csX32" fmla="*/ 7519 w 1290781"/>
              <a:gd name="csY32" fmla="*/ 824134 h 1776822"/>
              <a:gd name="csX33" fmla="*/ 109119 w 1290781"/>
              <a:gd name="csY33" fmla="*/ 269567 h 1776822"/>
              <a:gd name="csX34" fmla="*/ 579019 w 1290781"/>
              <a:gd name="csY34" fmla="*/ 354234 h 1776822"/>
              <a:gd name="csX35" fmla="*/ 777986 w 1290781"/>
              <a:gd name="csY35" fmla="*/ 244167 h 1776822"/>
              <a:gd name="csX36" fmla="*/ 845719 w 1290781"/>
              <a:gd name="csY36" fmla="*/ 261100 h 1776822"/>
              <a:gd name="csX37" fmla="*/ 883819 w 1290781"/>
              <a:gd name="csY37" fmla="*/ 155267 h 1776822"/>
              <a:gd name="csX38" fmla="*/ 911884 w 1290781"/>
              <a:gd name="csY38" fmla="*/ 0 h 1776822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15677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97336 w 1290781"/>
              <a:gd name="csY22" fmla="*/ 1507061 h 1853325"/>
              <a:gd name="csX23" fmla="*/ 305126 w 1290781"/>
              <a:gd name="csY23" fmla="*/ 1374378 h 1853325"/>
              <a:gd name="csX24" fmla="*/ 149855 w 1290781"/>
              <a:gd name="csY24" fmla="*/ 1339209 h 1853325"/>
              <a:gd name="csX25" fmla="*/ 171759 w 1290781"/>
              <a:gd name="csY25" fmla="*/ 1222510 h 1853325"/>
              <a:gd name="csX26" fmla="*/ 107816 w 1290781"/>
              <a:gd name="csY26" fmla="*/ 1219312 h 1853325"/>
              <a:gd name="csX27" fmla="*/ 123801 w 1290781"/>
              <a:gd name="csY27" fmla="*/ 1155369 h 1853325"/>
              <a:gd name="csX28" fmla="*/ 0 w 1290781"/>
              <a:gd name="csY28" fmla="*/ 1128963 h 1853325"/>
              <a:gd name="csX29" fmla="*/ 37153 w 1290781"/>
              <a:gd name="csY29" fmla="*/ 896100 h 1853325"/>
              <a:gd name="csX30" fmla="*/ 20219 w 1290781"/>
              <a:gd name="csY30" fmla="*/ 832600 h 1853325"/>
              <a:gd name="csX31" fmla="*/ 7519 w 1290781"/>
              <a:gd name="csY31" fmla="*/ 824134 h 1853325"/>
              <a:gd name="csX32" fmla="*/ 109119 w 1290781"/>
              <a:gd name="csY32" fmla="*/ 269567 h 1853325"/>
              <a:gd name="csX33" fmla="*/ 579019 w 1290781"/>
              <a:gd name="csY33" fmla="*/ 354234 h 1853325"/>
              <a:gd name="csX34" fmla="*/ 777986 w 1290781"/>
              <a:gd name="csY34" fmla="*/ 244167 h 1853325"/>
              <a:gd name="csX35" fmla="*/ 845719 w 1290781"/>
              <a:gd name="csY35" fmla="*/ 261100 h 1853325"/>
              <a:gd name="csX36" fmla="*/ 883819 w 1290781"/>
              <a:gd name="csY36" fmla="*/ 155267 h 1853325"/>
              <a:gd name="csX37" fmla="*/ 911884 w 1290781"/>
              <a:gd name="csY37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05126 w 1290781"/>
              <a:gd name="csY22" fmla="*/ 1374378 h 1853325"/>
              <a:gd name="csX23" fmla="*/ 149855 w 1290781"/>
              <a:gd name="csY23" fmla="*/ 1339209 h 1853325"/>
              <a:gd name="csX24" fmla="*/ 171759 w 1290781"/>
              <a:gd name="csY24" fmla="*/ 1222510 h 1853325"/>
              <a:gd name="csX25" fmla="*/ 107816 w 1290781"/>
              <a:gd name="csY25" fmla="*/ 1219312 h 1853325"/>
              <a:gd name="csX26" fmla="*/ 123801 w 1290781"/>
              <a:gd name="csY26" fmla="*/ 1155369 h 1853325"/>
              <a:gd name="csX27" fmla="*/ 0 w 1290781"/>
              <a:gd name="csY27" fmla="*/ 1128963 h 1853325"/>
              <a:gd name="csX28" fmla="*/ 37153 w 1290781"/>
              <a:gd name="csY28" fmla="*/ 896100 h 1853325"/>
              <a:gd name="csX29" fmla="*/ 20219 w 1290781"/>
              <a:gd name="csY29" fmla="*/ 832600 h 1853325"/>
              <a:gd name="csX30" fmla="*/ 7519 w 1290781"/>
              <a:gd name="csY30" fmla="*/ 824134 h 1853325"/>
              <a:gd name="csX31" fmla="*/ 109119 w 1290781"/>
              <a:gd name="csY31" fmla="*/ 269567 h 1853325"/>
              <a:gd name="csX32" fmla="*/ 579019 w 1290781"/>
              <a:gd name="csY32" fmla="*/ 354234 h 1853325"/>
              <a:gd name="csX33" fmla="*/ 777986 w 1290781"/>
              <a:gd name="csY33" fmla="*/ 244167 h 1853325"/>
              <a:gd name="csX34" fmla="*/ 845719 w 1290781"/>
              <a:gd name="csY34" fmla="*/ 261100 h 1853325"/>
              <a:gd name="csX35" fmla="*/ 883819 w 1290781"/>
              <a:gd name="csY35" fmla="*/ 155267 h 1853325"/>
              <a:gd name="csX36" fmla="*/ 911884 w 1290781"/>
              <a:gd name="csY36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49855 w 1290781"/>
              <a:gd name="csY22" fmla="*/ 1339209 h 1853325"/>
              <a:gd name="csX23" fmla="*/ 171759 w 1290781"/>
              <a:gd name="csY23" fmla="*/ 1222510 h 1853325"/>
              <a:gd name="csX24" fmla="*/ 107816 w 1290781"/>
              <a:gd name="csY24" fmla="*/ 1219312 h 1853325"/>
              <a:gd name="csX25" fmla="*/ 123801 w 1290781"/>
              <a:gd name="csY25" fmla="*/ 1155369 h 1853325"/>
              <a:gd name="csX26" fmla="*/ 0 w 1290781"/>
              <a:gd name="csY26" fmla="*/ 1128963 h 1853325"/>
              <a:gd name="csX27" fmla="*/ 37153 w 1290781"/>
              <a:gd name="csY27" fmla="*/ 896100 h 1853325"/>
              <a:gd name="csX28" fmla="*/ 20219 w 1290781"/>
              <a:gd name="csY28" fmla="*/ 832600 h 1853325"/>
              <a:gd name="csX29" fmla="*/ 7519 w 1290781"/>
              <a:gd name="csY29" fmla="*/ 824134 h 1853325"/>
              <a:gd name="csX30" fmla="*/ 109119 w 1290781"/>
              <a:gd name="csY30" fmla="*/ 269567 h 1853325"/>
              <a:gd name="csX31" fmla="*/ 579019 w 1290781"/>
              <a:gd name="csY31" fmla="*/ 354234 h 1853325"/>
              <a:gd name="csX32" fmla="*/ 777986 w 1290781"/>
              <a:gd name="csY32" fmla="*/ 244167 h 1853325"/>
              <a:gd name="csX33" fmla="*/ 845719 w 1290781"/>
              <a:gd name="csY33" fmla="*/ 261100 h 1853325"/>
              <a:gd name="csX34" fmla="*/ 883819 w 1290781"/>
              <a:gd name="csY34" fmla="*/ 155267 h 1853325"/>
              <a:gd name="csX35" fmla="*/ 911884 w 1290781"/>
              <a:gd name="csY35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71759 w 1290781"/>
              <a:gd name="csY22" fmla="*/ 122251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53910 w 1290781"/>
              <a:gd name="csY22" fmla="*/ 1033072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326398 w 1290781"/>
              <a:gd name="csY23" fmla="*/ 975230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116282 w 1283262"/>
              <a:gd name="csY24" fmla="*/ 1155369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23635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7463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487406 w 1283262"/>
              <a:gd name="csY20" fmla="*/ 1722963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478280 w 1283262"/>
              <a:gd name="csY21" fmla="*/ 1118837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03777 w 1283262"/>
              <a:gd name="csY24" fmla="*/ 790161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447798 w 1283262"/>
              <a:gd name="csY23" fmla="*/ 955002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16934 w 1270562"/>
              <a:gd name="csY25" fmla="*/ 896100 h 1853325"/>
              <a:gd name="csX26" fmla="*/ 0 w 1270562"/>
              <a:gd name="csY26" fmla="*/ 832600 h 1853325"/>
              <a:gd name="csX27" fmla="*/ 96590 w 1270562"/>
              <a:gd name="csY27" fmla="*/ 798633 h 1853325"/>
              <a:gd name="csX28" fmla="*/ 88900 w 1270562"/>
              <a:gd name="csY28" fmla="*/ 269567 h 1853325"/>
              <a:gd name="csX29" fmla="*/ 558800 w 1270562"/>
              <a:gd name="csY29" fmla="*/ 354234 h 1853325"/>
              <a:gd name="csX30" fmla="*/ 757767 w 1270562"/>
              <a:gd name="csY30" fmla="*/ 244167 h 1853325"/>
              <a:gd name="csX31" fmla="*/ 825500 w 1270562"/>
              <a:gd name="csY31" fmla="*/ 261100 h 1853325"/>
              <a:gd name="csX32" fmla="*/ 863600 w 1270562"/>
              <a:gd name="csY32" fmla="*/ 155267 h 1853325"/>
              <a:gd name="csX33" fmla="*/ 891665 w 12705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0 w 1270562"/>
              <a:gd name="csY25" fmla="*/ 832600 h 1853325"/>
              <a:gd name="csX26" fmla="*/ 96590 w 1270562"/>
              <a:gd name="csY26" fmla="*/ 798633 h 1853325"/>
              <a:gd name="csX27" fmla="*/ 88900 w 1270562"/>
              <a:gd name="csY27" fmla="*/ 269567 h 1853325"/>
              <a:gd name="csX28" fmla="*/ 558800 w 1270562"/>
              <a:gd name="csY28" fmla="*/ 354234 h 1853325"/>
              <a:gd name="csX29" fmla="*/ 757767 w 1270562"/>
              <a:gd name="csY29" fmla="*/ 244167 h 1853325"/>
              <a:gd name="csX30" fmla="*/ 825500 w 1270562"/>
              <a:gd name="csY30" fmla="*/ 261100 h 1853325"/>
              <a:gd name="csX31" fmla="*/ 863600 w 1270562"/>
              <a:gd name="csY31" fmla="*/ 155267 h 1853325"/>
              <a:gd name="csX32" fmla="*/ 891665 w 1270562"/>
              <a:gd name="csY32" fmla="*/ 0 h 1853325"/>
              <a:gd name="csX0" fmla="*/ 802765 w 1181662"/>
              <a:gd name="csY0" fmla="*/ 0 h 1853325"/>
              <a:gd name="csX1" fmla="*/ 1181662 w 1181662"/>
              <a:gd name="csY1" fmla="*/ 61925 h 1853325"/>
              <a:gd name="csX2" fmla="*/ 1156084 w 1181662"/>
              <a:gd name="csY2" fmla="*/ 215391 h 1853325"/>
              <a:gd name="csX3" fmla="*/ 1069760 w 1181662"/>
              <a:gd name="csY3" fmla="*/ 244165 h 1853325"/>
              <a:gd name="csX4" fmla="*/ 993027 w 1181662"/>
              <a:gd name="csY4" fmla="*/ 282532 h 1853325"/>
              <a:gd name="csX5" fmla="*/ 901404 w 1181662"/>
              <a:gd name="csY5" fmla="*/ 154616 h 1853325"/>
              <a:gd name="csX6" fmla="*/ 890716 w 1181662"/>
              <a:gd name="csY6" fmla="*/ 212194 h 1853325"/>
              <a:gd name="csX7" fmla="*/ 817181 w 1181662"/>
              <a:gd name="csY7" fmla="*/ 487153 h 1853325"/>
              <a:gd name="csX8" fmla="*/ 745126 w 1181662"/>
              <a:gd name="csY8" fmla="*/ 605155 h 1853325"/>
              <a:gd name="csX9" fmla="*/ 769223 w 1181662"/>
              <a:gd name="csY9" fmla="*/ 662999 h 1853325"/>
              <a:gd name="csX10" fmla="*/ 750039 w 1181662"/>
              <a:gd name="csY10" fmla="*/ 720549 h 1853325"/>
              <a:gd name="csX11" fmla="*/ 695687 w 1181662"/>
              <a:gd name="csY11" fmla="*/ 755718 h 1853325"/>
              <a:gd name="csX12" fmla="*/ 783167 w 1181662"/>
              <a:gd name="csY12" fmla="*/ 976534 h 1853325"/>
              <a:gd name="csX13" fmla="*/ 833967 w 1181662"/>
              <a:gd name="csY13" fmla="*/ 1052734 h 1853325"/>
              <a:gd name="csX14" fmla="*/ 910167 w 1181662"/>
              <a:gd name="csY14" fmla="*/ 1120467 h 1853325"/>
              <a:gd name="csX15" fmla="*/ 1102502 w 1181662"/>
              <a:gd name="csY15" fmla="*/ 1216117 h 1853325"/>
              <a:gd name="csX16" fmla="*/ 1060258 w 1181662"/>
              <a:gd name="csY16" fmla="*/ 1261647 h 1853325"/>
              <a:gd name="csX17" fmla="*/ 983435 w 1181662"/>
              <a:gd name="csY17" fmla="*/ 1420737 h 1853325"/>
              <a:gd name="csX18" fmla="*/ 909899 w 1181662"/>
              <a:gd name="csY18" fmla="*/ 1599779 h 1853325"/>
              <a:gd name="csX19" fmla="*/ 804555 w 1181662"/>
              <a:gd name="csY19" fmla="*/ 1853325 h 1853325"/>
              <a:gd name="csX20" fmla="*/ 254657 w 1181662"/>
              <a:gd name="csY20" fmla="*/ 1701105 h 1853325"/>
              <a:gd name="csX21" fmla="*/ 405824 w 1181662"/>
              <a:gd name="csY21" fmla="*/ 987688 h 1853325"/>
              <a:gd name="csX22" fmla="*/ 441515 w 1181662"/>
              <a:gd name="csY22" fmla="*/ 1091360 h 1853325"/>
              <a:gd name="csX23" fmla="*/ 346198 w 1181662"/>
              <a:gd name="csY23" fmla="*/ 955002 h 1853325"/>
              <a:gd name="csX24" fmla="*/ 116749 w 1181662"/>
              <a:gd name="csY24" fmla="*/ 921310 h 1853325"/>
              <a:gd name="csX25" fmla="*/ 7690 w 1181662"/>
              <a:gd name="csY25" fmla="*/ 798633 h 1853325"/>
              <a:gd name="csX26" fmla="*/ 0 w 1181662"/>
              <a:gd name="csY26" fmla="*/ 269567 h 1853325"/>
              <a:gd name="csX27" fmla="*/ 469900 w 1181662"/>
              <a:gd name="csY27" fmla="*/ 354234 h 1853325"/>
              <a:gd name="csX28" fmla="*/ 668867 w 1181662"/>
              <a:gd name="csY28" fmla="*/ 244167 h 1853325"/>
              <a:gd name="csX29" fmla="*/ 736600 w 1181662"/>
              <a:gd name="csY29" fmla="*/ 261100 h 1853325"/>
              <a:gd name="csX30" fmla="*/ 774700 w 1181662"/>
              <a:gd name="csY30" fmla="*/ 155267 h 1853325"/>
              <a:gd name="csX31" fmla="*/ 802765 w 1181662"/>
              <a:gd name="csY31" fmla="*/ 0 h 1853325"/>
              <a:gd name="csX0" fmla="*/ 795075 w 1173972"/>
              <a:gd name="csY0" fmla="*/ 0 h 1853325"/>
              <a:gd name="csX1" fmla="*/ 1173972 w 1173972"/>
              <a:gd name="csY1" fmla="*/ 61925 h 1853325"/>
              <a:gd name="csX2" fmla="*/ 1148394 w 1173972"/>
              <a:gd name="csY2" fmla="*/ 215391 h 1853325"/>
              <a:gd name="csX3" fmla="*/ 1062070 w 1173972"/>
              <a:gd name="csY3" fmla="*/ 244165 h 1853325"/>
              <a:gd name="csX4" fmla="*/ 985337 w 1173972"/>
              <a:gd name="csY4" fmla="*/ 282532 h 1853325"/>
              <a:gd name="csX5" fmla="*/ 893714 w 1173972"/>
              <a:gd name="csY5" fmla="*/ 154616 h 1853325"/>
              <a:gd name="csX6" fmla="*/ 883026 w 1173972"/>
              <a:gd name="csY6" fmla="*/ 212194 h 1853325"/>
              <a:gd name="csX7" fmla="*/ 809491 w 1173972"/>
              <a:gd name="csY7" fmla="*/ 487153 h 1853325"/>
              <a:gd name="csX8" fmla="*/ 737436 w 1173972"/>
              <a:gd name="csY8" fmla="*/ 605155 h 1853325"/>
              <a:gd name="csX9" fmla="*/ 761533 w 1173972"/>
              <a:gd name="csY9" fmla="*/ 662999 h 1853325"/>
              <a:gd name="csX10" fmla="*/ 742349 w 1173972"/>
              <a:gd name="csY10" fmla="*/ 720549 h 1853325"/>
              <a:gd name="csX11" fmla="*/ 687997 w 1173972"/>
              <a:gd name="csY11" fmla="*/ 755718 h 1853325"/>
              <a:gd name="csX12" fmla="*/ 775477 w 1173972"/>
              <a:gd name="csY12" fmla="*/ 976534 h 1853325"/>
              <a:gd name="csX13" fmla="*/ 826277 w 1173972"/>
              <a:gd name="csY13" fmla="*/ 1052734 h 1853325"/>
              <a:gd name="csX14" fmla="*/ 902477 w 1173972"/>
              <a:gd name="csY14" fmla="*/ 1120467 h 1853325"/>
              <a:gd name="csX15" fmla="*/ 1094812 w 1173972"/>
              <a:gd name="csY15" fmla="*/ 1216117 h 1853325"/>
              <a:gd name="csX16" fmla="*/ 1052568 w 1173972"/>
              <a:gd name="csY16" fmla="*/ 1261647 h 1853325"/>
              <a:gd name="csX17" fmla="*/ 975745 w 1173972"/>
              <a:gd name="csY17" fmla="*/ 1420737 h 1853325"/>
              <a:gd name="csX18" fmla="*/ 902209 w 1173972"/>
              <a:gd name="csY18" fmla="*/ 1599779 h 1853325"/>
              <a:gd name="csX19" fmla="*/ 796865 w 1173972"/>
              <a:gd name="csY19" fmla="*/ 1853325 h 1853325"/>
              <a:gd name="csX20" fmla="*/ 246967 w 1173972"/>
              <a:gd name="csY20" fmla="*/ 1701105 h 1853325"/>
              <a:gd name="csX21" fmla="*/ 398134 w 1173972"/>
              <a:gd name="csY21" fmla="*/ 987688 h 1853325"/>
              <a:gd name="csX22" fmla="*/ 433825 w 1173972"/>
              <a:gd name="csY22" fmla="*/ 1091360 h 1853325"/>
              <a:gd name="csX23" fmla="*/ 338508 w 1173972"/>
              <a:gd name="csY23" fmla="*/ 955002 h 1853325"/>
              <a:gd name="csX24" fmla="*/ 109059 w 1173972"/>
              <a:gd name="csY24" fmla="*/ 921310 h 1853325"/>
              <a:gd name="csX25" fmla="*/ 0 w 1173972"/>
              <a:gd name="csY25" fmla="*/ 798633 h 1853325"/>
              <a:gd name="csX26" fmla="*/ 101601 w 1173972"/>
              <a:gd name="csY26" fmla="*/ 426217 h 1853325"/>
              <a:gd name="csX27" fmla="*/ 462210 w 1173972"/>
              <a:gd name="csY27" fmla="*/ 354234 h 1853325"/>
              <a:gd name="csX28" fmla="*/ 661177 w 1173972"/>
              <a:gd name="csY28" fmla="*/ 244167 h 1853325"/>
              <a:gd name="csX29" fmla="*/ 728910 w 1173972"/>
              <a:gd name="csY29" fmla="*/ 261100 h 1853325"/>
              <a:gd name="csX30" fmla="*/ 767010 w 1173972"/>
              <a:gd name="csY30" fmla="*/ 155267 h 1853325"/>
              <a:gd name="csX31" fmla="*/ 795075 w 1173972"/>
              <a:gd name="csY31" fmla="*/ 0 h 1853325"/>
              <a:gd name="csX0" fmla="*/ 864524 w 1243421"/>
              <a:gd name="csY0" fmla="*/ 0 h 1853325"/>
              <a:gd name="csX1" fmla="*/ 1243421 w 1243421"/>
              <a:gd name="csY1" fmla="*/ 61925 h 1853325"/>
              <a:gd name="csX2" fmla="*/ 1217843 w 1243421"/>
              <a:gd name="csY2" fmla="*/ 215391 h 1853325"/>
              <a:gd name="csX3" fmla="*/ 1131519 w 1243421"/>
              <a:gd name="csY3" fmla="*/ 244165 h 1853325"/>
              <a:gd name="csX4" fmla="*/ 1054786 w 1243421"/>
              <a:gd name="csY4" fmla="*/ 282532 h 1853325"/>
              <a:gd name="csX5" fmla="*/ 963163 w 1243421"/>
              <a:gd name="csY5" fmla="*/ 154616 h 1853325"/>
              <a:gd name="csX6" fmla="*/ 952475 w 1243421"/>
              <a:gd name="csY6" fmla="*/ 212194 h 1853325"/>
              <a:gd name="csX7" fmla="*/ 878940 w 1243421"/>
              <a:gd name="csY7" fmla="*/ 487153 h 1853325"/>
              <a:gd name="csX8" fmla="*/ 806885 w 1243421"/>
              <a:gd name="csY8" fmla="*/ 605155 h 1853325"/>
              <a:gd name="csX9" fmla="*/ 830982 w 1243421"/>
              <a:gd name="csY9" fmla="*/ 662999 h 1853325"/>
              <a:gd name="csX10" fmla="*/ 811798 w 1243421"/>
              <a:gd name="csY10" fmla="*/ 720549 h 1853325"/>
              <a:gd name="csX11" fmla="*/ 757446 w 1243421"/>
              <a:gd name="csY11" fmla="*/ 755718 h 1853325"/>
              <a:gd name="csX12" fmla="*/ 844926 w 1243421"/>
              <a:gd name="csY12" fmla="*/ 976534 h 1853325"/>
              <a:gd name="csX13" fmla="*/ 895726 w 1243421"/>
              <a:gd name="csY13" fmla="*/ 1052734 h 1853325"/>
              <a:gd name="csX14" fmla="*/ 971926 w 1243421"/>
              <a:gd name="csY14" fmla="*/ 1120467 h 1853325"/>
              <a:gd name="csX15" fmla="*/ 1164261 w 1243421"/>
              <a:gd name="csY15" fmla="*/ 1216117 h 1853325"/>
              <a:gd name="csX16" fmla="*/ 1122017 w 1243421"/>
              <a:gd name="csY16" fmla="*/ 1261647 h 1853325"/>
              <a:gd name="csX17" fmla="*/ 1045194 w 1243421"/>
              <a:gd name="csY17" fmla="*/ 1420737 h 1853325"/>
              <a:gd name="csX18" fmla="*/ 971658 w 1243421"/>
              <a:gd name="csY18" fmla="*/ 1599779 h 1853325"/>
              <a:gd name="csX19" fmla="*/ 866314 w 1243421"/>
              <a:gd name="csY19" fmla="*/ 1853325 h 1853325"/>
              <a:gd name="csX20" fmla="*/ 316416 w 1243421"/>
              <a:gd name="csY20" fmla="*/ 1701105 h 1853325"/>
              <a:gd name="csX21" fmla="*/ 467583 w 1243421"/>
              <a:gd name="csY21" fmla="*/ 987688 h 1853325"/>
              <a:gd name="csX22" fmla="*/ 503274 w 1243421"/>
              <a:gd name="csY22" fmla="*/ 1091360 h 1853325"/>
              <a:gd name="csX23" fmla="*/ 407957 w 1243421"/>
              <a:gd name="csY23" fmla="*/ 955002 h 1853325"/>
              <a:gd name="csX24" fmla="*/ 0 w 1243421"/>
              <a:gd name="csY24" fmla="*/ 888523 h 1853325"/>
              <a:gd name="csX25" fmla="*/ 69449 w 1243421"/>
              <a:gd name="csY25" fmla="*/ 798633 h 1853325"/>
              <a:gd name="csX26" fmla="*/ 171050 w 1243421"/>
              <a:gd name="csY26" fmla="*/ 426217 h 1853325"/>
              <a:gd name="csX27" fmla="*/ 531659 w 1243421"/>
              <a:gd name="csY27" fmla="*/ 354234 h 1853325"/>
              <a:gd name="csX28" fmla="*/ 730626 w 1243421"/>
              <a:gd name="csY28" fmla="*/ 244167 h 1853325"/>
              <a:gd name="csX29" fmla="*/ 798359 w 1243421"/>
              <a:gd name="csY29" fmla="*/ 261100 h 1853325"/>
              <a:gd name="csX30" fmla="*/ 836459 w 1243421"/>
              <a:gd name="csY30" fmla="*/ 155267 h 1853325"/>
              <a:gd name="csX31" fmla="*/ 864524 w 1243421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99962 w 1272333"/>
              <a:gd name="csY26" fmla="*/ 426217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21575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74106 w 1272333"/>
              <a:gd name="csY16" fmla="*/ 1420737 h 1853325"/>
              <a:gd name="csX17" fmla="*/ 1000570 w 1272333"/>
              <a:gd name="csY17" fmla="*/ 1599779 h 1853325"/>
              <a:gd name="csX18" fmla="*/ 895226 w 1272333"/>
              <a:gd name="csY18" fmla="*/ 1853325 h 1853325"/>
              <a:gd name="csX19" fmla="*/ 345328 w 1272333"/>
              <a:gd name="csY19" fmla="*/ 1701105 h 1853325"/>
              <a:gd name="csX20" fmla="*/ 449136 w 1272333"/>
              <a:gd name="csY20" fmla="*/ 1151624 h 1853325"/>
              <a:gd name="csX21" fmla="*/ 455682 w 1272333"/>
              <a:gd name="csY21" fmla="*/ 1029429 h 1853325"/>
              <a:gd name="csX22" fmla="*/ 436869 w 1272333"/>
              <a:gd name="csY22" fmla="*/ 955002 h 1853325"/>
              <a:gd name="csX23" fmla="*/ 28912 w 1272333"/>
              <a:gd name="csY23" fmla="*/ 888523 h 1853325"/>
              <a:gd name="csX24" fmla="*/ 0 w 1272333"/>
              <a:gd name="csY24" fmla="*/ 831420 h 1853325"/>
              <a:gd name="csX25" fmla="*/ 101600 w 1272333"/>
              <a:gd name="csY25" fmla="*/ 287782 h 1853325"/>
              <a:gd name="csX26" fmla="*/ 560571 w 1272333"/>
              <a:gd name="csY26" fmla="*/ 354234 h 1853325"/>
              <a:gd name="csX27" fmla="*/ 759538 w 1272333"/>
              <a:gd name="csY27" fmla="*/ 244167 h 1853325"/>
              <a:gd name="csX28" fmla="*/ 827271 w 1272333"/>
              <a:gd name="csY28" fmla="*/ 261100 h 1853325"/>
              <a:gd name="csX29" fmla="*/ 865371 w 1272333"/>
              <a:gd name="csY29" fmla="*/ 155267 h 1853325"/>
              <a:gd name="csX30" fmla="*/ 893436 w 1272333"/>
              <a:gd name="csY30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00570 w 1272333"/>
              <a:gd name="csY16" fmla="*/ 1599779 h 1853325"/>
              <a:gd name="csX17" fmla="*/ 895226 w 1272333"/>
              <a:gd name="csY17" fmla="*/ 1853325 h 1853325"/>
              <a:gd name="csX18" fmla="*/ 345328 w 1272333"/>
              <a:gd name="csY18" fmla="*/ 1701105 h 1853325"/>
              <a:gd name="csX19" fmla="*/ 449136 w 1272333"/>
              <a:gd name="csY19" fmla="*/ 1151624 h 1853325"/>
              <a:gd name="csX20" fmla="*/ 455682 w 1272333"/>
              <a:gd name="csY20" fmla="*/ 1029429 h 1853325"/>
              <a:gd name="csX21" fmla="*/ 436869 w 1272333"/>
              <a:gd name="csY21" fmla="*/ 955002 h 1853325"/>
              <a:gd name="csX22" fmla="*/ 28912 w 1272333"/>
              <a:gd name="csY22" fmla="*/ 888523 h 1853325"/>
              <a:gd name="csX23" fmla="*/ 0 w 1272333"/>
              <a:gd name="csY23" fmla="*/ 831420 h 1853325"/>
              <a:gd name="csX24" fmla="*/ 101600 w 1272333"/>
              <a:gd name="csY24" fmla="*/ 287782 h 1853325"/>
              <a:gd name="csX25" fmla="*/ 560571 w 1272333"/>
              <a:gd name="csY25" fmla="*/ 354234 h 1853325"/>
              <a:gd name="csX26" fmla="*/ 759538 w 1272333"/>
              <a:gd name="csY26" fmla="*/ 244167 h 1853325"/>
              <a:gd name="csX27" fmla="*/ 827271 w 1272333"/>
              <a:gd name="csY27" fmla="*/ 261100 h 1853325"/>
              <a:gd name="csX28" fmla="*/ 865371 w 1272333"/>
              <a:gd name="csY28" fmla="*/ 155267 h 1853325"/>
              <a:gd name="csX29" fmla="*/ 893436 w 1272333"/>
              <a:gd name="csY29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895226 w 1272333"/>
              <a:gd name="csY16" fmla="*/ 1853325 h 1853325"/>
              <a:gd name="csX17" fmla="*/ 345328 w 1272333"/>
              <a:gd name="csY17" fmla="*/ 1701105 h 1853325"/>
              <a:gd name="csX18" fmla="*/ 449136 w 1272333"/>
              <a:gd name="csY18" fmla="*/ 1151624 h 1853325"/>
              <a:gd name="csX19" fmla="*/ 455682 w 1272333"/>
              <a:gd name="csY19" fmla="*/ 1029429 h 1853325"/>
              <a:gd name="csX20" fmla="*/ 436869 w 1272333"/>
              <a:gd name="csY20" fmla="*/ 955002 h 1853325"/>
              <a:gd name="csX21" fmla="*/ 28912 w 1272333"/>
              <a:gd name="csY21" fmla="*/ 888523 h 1853325"/>
              <a:gd name="csX22" fmla="*/ 0 w 1272333"/>
              <a:gd name="csY22" fmla="*/ 831420 h 1853325"/>
              <a:gd name="csX23" fmla="*/ 101600 w 1272333"/>
              <a:gd name="csY23" fmla="*/ 287782 h 1853325"/>
              <a:gd name="csX24" fmla="*/ 560571 w 1272333"/>
              <a:gd name="csY24" fmla="*/ 354234 h 1853325"/>
              <a:gd name="csX25" fmla="*/ 759538 w 1272333"/>
              <a:gd name="csY25" fmla="*/ 244167 h 1853325"/>
              <a:gd name="csX26" fmla="*/ 827271 w 1272333"/>
              <a:gd name="csY26" fmla="*/ 261100 h 1853325"/>
              <a:gd name="csX27" fmla="*/ 865371 w 1272333"/>
              <a:gd name="csY27" fmla="*/ 155267 h 1853325"/>
              <a:gd name="csX28" fmla="*/ 893436 w 1272333"/>
              <a:gd name="csY28" fmla="*/ 0 h 1853325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45328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45581 w 1272333"/>
              <a:gd name="csY22" fmla="*/ 914717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0 w 1283139"/>
              <a:gd name="csY21" fmla="*/ 1150265 h 1822102"/>
              <a:gd name="csX22" fmla="*/ 56387 w 1283139"/>
              <a:gd name="csY22" fmla="*/ 914717 h 1822102"/>
              <a:gd name="csX23" fmla="*/ 10806 w 1283139"/>
              <a:gd name="csY23" fmla="*/ 831420 h 1822102"/>
              <a:gd name="csX24" fmla="*/ 112406 w 1283139"/>
              <a:gd name="csY24" fmla="*/ 287782 h 1822102"/>
              <a:gd name="csX25" fmla="*/ 571377 w 1283139"/>
              <a:gd name="csY25" fmla="*/ 354234 h 1822102"/>
              <a:gd name="csX26" fmla="*/ 770344 w 1283139"/>
              <a:gd name="csY26" fmla="*/ 244167 h 1822102"/>
              <a:gd name="csX27" fmla="*/ 838077 w 1283139"/>
              <a:gd name="csY27" fmla="*/ 261100 h 1822102"/>
              <a:gd name="csX28" fmla="*/ 876177 w 1283139"/>
              <a:gd name="csY28" fmla="*/ 155267 h 1822102"/>
              <a:gd name="csX29" fmla="*/ 904242 w 1283139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78544 w 1283139"/>
              <a:gd name="csY21" fmla="*/ 1251730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38074 w 1283139"/>
              <a:gd name="csY18" fmla="*/ 1620030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16656 w 1283139"/>
              <a:gd name="csY18" fmla="*/ 16636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9500 w 1283139"/>
              <a:gd name="csY18" fmla="*/ 17398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49994 w 1283139"/>
              <a:gd name="csY18" fmla="*/ 1727980 h 1822102"/>
              <a:gd name="csX19" fmla="*/ 109500 w 1283139"/>
              <a:gd name="csY19" fmla="*/ 1739887 h 1822102"/>
              <a:gd name="csX20" fmla="*/ 138074 w 1283139"/>
              <a:gd name="csY20" fmla="*/ 1620030 h 1822102"/>
              <a:gd name="csX21" fmla="*/ 307542 w 1283139"/>
              <a:gd name="csY21" fmla="*/ 1404037 h 1822102"/>
              <a:gd name="csX22" fmla="*/ 164070 w 1283139"/>
              <a:gd name="csY22" fmla="*/ 1362804 h 1822102"/>
              <a:gd name="csX23" fmla="*/ 192844 w 1283139"/>
              <a:gd name="csY23" fmla="*/ 1182673 h 1822102"/>
              <a:gd name="csX24" fmla="*/ 0 w 1283139"/>
              <a:gd name="csY24" fmla="*/ 1150265 h 1822102"/>
              <a:gd name="csX25" fmla="*/ 56387 w 1283139"/>
              <a:gd name="csY25" fmla="*/ 914717 h 1822102"/>
              <a:gd name="csX26" fmla="*/ 10806 w 1283139"/>
              <a:gd name="csY26" fmla="*/ 831420 h 1822102"/>
              <a:gd name="csX27" fmla="*/ 112406 w 1283139"/>
              <a:gd name="csY27" fmla="*/ 287782 h 1822102"/>
              <a:gd name="csX28" fmla="*/ 571377 w 1283139"/>
              <a:gd name="csY28" fmla="*/ 354234 h 1822102"/>
              <a:gd name="csX29" fmla="*/ 770344 w 1283139"/>
              <a:gd name="csY29" fmla="*/ 244167 h 1822102"/>
              <a:gd name="csX30" fmla="*/ 838077 w 1283139"/>
              <a:gd name="csY30" fmla="*/ 261100 h 1822102"/>
              <a:gd name="csX31" fmla="*/ 876177 w 1283139"/>
              <a:gd name="csY31" fmla="*/ 155267 h 1822102"/>
              <a:gd name="csX32" fmla="*/ 904242 w 1283139"/>
              <a:gd name="csY32" fmla="*/ 0 h 1822102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161888 w 1283139"/>
              <a:gd name="csY18" fmla="*/ 1851805 h 1851805"/>
              <a:gd name="csX19" fmla="*/ 109500 w 1283139"/>
              <a:gd name="csY19" fmla="*/ 1739887 h 1851805"/>
              <a:gd name="csX20" fmla="*/ 138074 w 1283139"/>
              <a:gd name="csY20" fmla="*/ 1620030 h 1851805"/>
              <a:gd name="csX21" fmla="*/ 307542 w 1283139"/>
              <a:gd name="csY21" fmla="*/ 1404037 h 1851805"/>
              <a:gd name="csX22" fmla="*/ 164070 w 1283139"/>
              <a:gd name="csY22" fmla="*/ 1362804 h 1851805"/>
              <a:gd name="csX23" fmla="*/ 192844 w 1283139"/>
              <a:gd name="csY23" fmla="*/ 1182673 h 1851805"/>
              <a:gd name="csX24" fmla="*/ 0 w 1283139"/>
              <a:gd name="csY24" fmla="*/ 1150265 h 1851805"/>
              <a:gd name="csX25" fmla="*/ 56387 w 1283139"/>
              <a:gd name="csY25" fmla="*/ 914717 h 1851805"/>
              <a:gd name="csX26" fmla="*/ 10806 w 1283139"/>
              <a:gd name="csY26" fmla="*/ 831420 h 1851805"/>
              <a:gd name="csX27" fmla="*/ 112406 w 1283139"/>
              <a:gd name="csY27" fmla="*/ 287782 h 1851805"/>
              <a:gd name="csX28" fmla="*/ 571377 w 1283139"/>
              <a:gd name="csY28" fmla="*/ 354234 h 1851805"/>
              <a:gd name="csX29" fmla="*/ 770344 w 1283139"/>
              <a:gd name="csY29" fmla="*/ 244167 h 1851805"/>
              <a:gd name="csX30" fmla="*/ 838077 w 1283139"/>
              <a:gd name="csY30" fmla="*/ 261100 h 1851805"/>
              <a:gd name="csX31" fmla="*/ 876177 w 1283139"/>
              <a:gd name="csY31" fmla="*/ 155267 h 1851805"/>
              <a:gd name="csX32" fmla="*/ 904242 w 1283139"/>
              <a:gd name="csY32" fmla="*/ 0 h 1851805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273806 w 1283139"/>
              <a:gd name="csY18" fmla="*/ 1768462 h 1851805"/>
              <a:gd name="csX19" fmla="*/ 161888 w 1283139"/>
              <a:gd name="csY19" fmla="*/ 1851805 h 1851805"/>
              <a:gd name="csX20" fmla="*/ 109500 w 1283139"/>
              <a:gd name="csY20" fmla="*/ 1739887 h 1851805"/>
              <a:gd name="csX21" fmla="*/ 138074 w 1283139"/>
              <a:gd name="csY21" fmla="*/ 1620030 h 1851805"/>
              <a:gd name="csX22" fmla="*/ 307542 w 1283139"/>
              <a:gd name="csY22" fmla="*/ 1404037 h 1851805"/>
              <a:gd name="csX23" fmla="*/ 164070 w 1283139"/>
              <a:gd name="csY23" fmla="*/ 1362804 h 1851805"/>
              <a:gd name="csX24" fmla="*/ 192844 w 1283139"/>
              <a:gd name="csY24" fmla="*/ 1182673 h 1851805"/>
              <a:gd name="csX25" fmla="*/ 0 w 1283139"/>
              <a:gd name="csY25" fmla="*/ 1150265 h 1851805"/>
              <a:gd name="csX26" fmla="*/ 56387 w 1283139"/>
              <a:gd name="csY26" fmla="*/ 914717 h 1851805"/>
              <a:gd name="csX27" fmla="*/ 10806 w 1283139"/>
              <a:gd name="csY27" fmla="*/ 831420 h 1851805"/>
              <a:gd name="csX28" fmla="*/ 112406 w 1283139"/>
              <a:gd name="csY28" fmla="*/ 287782 h 1851805"/>
              <a:gd name="csX29" fmla="*/ 571377 w 1283139"/>
              <a:gd name="csY29" fmla="*/ 354234 h 1851805"/>
              <a:gd name="csX30" fmla="*/ 770344 w 1283139"/>
              <a:gd name="csY30" fmla="*/ 244167 h 1851805"/>
              <a:gd name="csX31" fmla="*/ 838077 w 1283139"/>
              <a:gd name="csY31" fmla="*/ 261100 h 1851805"/>
              <a:gd name="csX32" fmla="*/ 876177 w 1283139"/>
              <a:gd name="csY32" fmla="*/ 155267 h 1851805"/>
              <a:gd name="csX33" fmla="*/ 904242 w 1283139"/>
              <a:gd name="csY33" fmla="*/ 0 h 1851805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0 w 1283139"/>
              <a:gd name="csY25" fmla="*/ 1150265 h 1882762"/>
              <a:gd name="csX26" fmla="*/ 56387 w 1283139"/>
              <a:gd name="csY26" fmla="*/ 914717 h 1882762"/>
              <a:gd name="csX27" fmla="*/ 10806 w 1283139"/>
              <a:gd name="csY27" fmla="*/ 831420 h 1882762"/>
              <a:gd name="csX28" fmla="*/ 112406 w 1283139"/>
              <a:gd name="csY28" fmla="*/ 287782 h 1882762"/>
              <a:gd name="csX29" fmla="*/ 571377 w 1283139"/>
              <a:gd name="csY29" fmla="*/ 354234 h 1882762"/>
              <a:gd name="csX30" fmla="*/ 770344 w 1283139"/>
              <a:gd name="csY30" fmla="*/ 244167 h 1882762"/>
              <a:gd name="csX31" fmla="*/ 838077 w 1283139"/>
              <a:gd name="csY31" fmla="*/ 261100 h 1882762"/>
              <a:gd name="csX32" fmla="*/ 876177 w 1283139"/>
              <a:gd name="csY32" fmla="*/ 155267 h 1882762"/>
              <a:gd name="csX33" fmla="*/ 904242 w 1283139"/>
              <a:gd name="csY33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14263 w 1283139"/>
              <a:gd name="csY24" fmla="*/ 123982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49981 w 1283139"/>
              <a:gd name="csY24" fmla="*/ 1323167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3759 w 1283139"/>
              <a:gd name="csY31" fmla="*/ 382809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57561 w 1297427"/>
              <a:gd name="csY2" fmla="*/ 215391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118316 w 1297427"/>
              <a:gd name="csY4" fmla="*/ 313488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18316 w 1297427"/>
              <a:gd name="csY3" fmla="*/ 313488 h 1882762"/>
              <a:gd name="csX4" fmla="*/ 1002881 w 1297427"/>
              <a:gd name="csY4" fmla="*/ 154616 h 1882762"/>
              <a:gd name="csX5" fmla="*/ 1011243 w 1297427"/>
              <a:gd name="csY5" fmla="*/ 226482 h 1882762"/>
              <a:gd name="csX6" fmla="*/ 956758 w 1297427"/>
              <a:gd name="csY6" fmla="*/ 513347 h 1882762"/>
              <a:gd name="csX7" fmla="*/ 863272 w 1297427"/>
              <a:gd name="csY7" fmla="*/ 631349 h 1882762"/>
              <a:gd name="csX8" fmla="*/ 899275 w 1297427"/>
              <a:gd name="csY8" fmla="*/ 674905 h 1882762"/>
              <a:gd name="csX9" fmla="*/ 875328 w 1297427"/>
              <a:gd name="csY9" fmla="*/ 768174 h 1882762"/>
              <a:gd name="csX10" fmla="*/ 873364 w 1297427"/>
              <a:gd name="csY10" fmla="*/ 862875 h 1882762"/>
              <a:gd name="csX11" fmla="*/ 891788 w 1297427"/>
              <a:gd name="csY11" fmla="*/ 952721 h 1882762"/>
              <a:gd name="csX12" fmla="*/ 937825 w 1297427"/>
              <a:gd name="csY12" fmla="*/ 1040827 h 1882762"/>
              <a:gd name="csX13" fmla="*/ 1011644 w 1297427"/>
              <a:gd name="csY13" fmla="*/ 1120467 h 1882762"/>
              <a:gd name="csX14" fmla="*/ 1077610 w 1297427"/>
              <a:gd name="csY14" fmla="*/ 1179562 h 1882762"/>
              <a:gd name="csX15" fmla="*/ 913176 w 1297427"/>
              <a:gd name="csY15" fmla="*/ 1829246 h 1882762"/>
              <a:gd name="csX16" fmla="*/ 333831 w 1297427"/>
              <a:gd name="csY16" fmla="*/ 1717774 h 1882762"/>
              <a:gd name="csX17" fmla="*/ 295237 w 1297427"/>
              <a:gd name="csY17" fmla="*/ 1882762 h 1882762"/>
              <a:gd name="csX18" fmla="*/ 161888 w 1297427"/>
              <a:gd name="csY18" fmla="*/ 1851805 h 1882762"/>
              <a:gd name="csX19" fmla="*/ 109500 w 1297427"/>
              <a:gd name="csY19" fmla="*/ 1739887 h 1882762"/>
              <a:gd name="csX20" fmla="*/ 138074 w 1297427"/>
              <a:gd name="csY20" fmla="*/ 1620030 h 1882762"/>
              <a:gd name="csX21" fmla="*/ 307542 w 1297427"/>
              <a:gd name="csY21" fmla="*/ 1404037 h 1882762"/>
              <a:gd name="csX22" fmla="*/ 164070 w 1297427"/>
              <a:gd name="csY22" fmla="*/ 1362804 h 1882762"/>
              <a:gd name="csX23" fmla="*/ 173793 w 1297427"/>
              <a:gd name="csY23" fmla="*/ 1256492 h 1882762"/>
              <a:gd name="csX24" fmla="*/ 114263 w 1297427"/>
              <a:gd name="csY24" fmla="*/ 1239823 h 1882762"/>
              <a:gd name="csX25" fmla="*/ 123788 w 1297427"/>
              <a:gd name="csY25" fmla="*/ 1173148 h 1882762"/>
              <a:gd name="csX26" fmla="*/ 0 w 1297427"/>
              <a:gd name="csY26" fmla="*/ 1150265 h 1882762"/>
              <a:gd name="csX27" fmla="*/ 56387 w 1297427"/>
              <a:gd name="csY27" fmla="*/ 914717 h 1882762"/>
              <a:gd name="csX28" fmla="*/ 10806 w 1297427"/>
              <a:gd name="csY28" fmla="*/ 831420 h 1882762"/>
              <a:gd name="csX29" fmla="*/ 112406 w 1297427"/>
              <a:gd name="csY29" fmla="*/ 287782 h 1882762"/>
              <a:gd name="csX30" fmla="*/ 573759 w 1297427"/>
              <a:gd name="csY30" fmla="*/ 382809 h 1882762"/>
              <a:gd name="csX31" fmla="*/ 787013 w 1297427"/>
              <a:gd name="csY31" fmla="*/ 272742 h 1882762"/>
              <a:gd name="csX32" fmla="*/ 854745 w 1297427"/>
              <a:gd name="csY32" fmla="*/ 292056 h 1882762"/>
              <a:gd name="csX33" fmla="*/ 885702 w 1297427"/>
              <a:gd name="csY33" fmla="*/ 186223 h 1882762"/>
              <a:gd name="csX34" fmla="*/ 904242 w 1297427"/>
              <a:gd name="csY34" fmla="*/ 0 h 1882762"/>
              <a:gd name="csX0" fmla="*/ 904242 w 1297427"/>
              <a:gd name="csY0" fmla="*/ 0 h 1866094"/>
              <a:gd name="csX1" fmla="*/ 1297427 w 1297427"/>
              <a:gd name="csY1" fmla="*/ 45257 h 1866094"/>
              <a:gd name="csX2" fmla="*/ 1278992 w 1297427"/>
              <a:gd name="csY2" fmla="*/ 222535 h 1866094"/>
              <a:gd name="csX3" fmla="*/ 1118316 w 1297427"/>
              <a:gd name="csY3" fmla="*/ 296820 h 1866094"/>
              <a:gd name="csX4" fmla="*/ 1002881 w 1297427"/>
              <a:gd name="csY4" fmla="*/ 137948 h 1866094"/>
              <a:gd name="csX5" fmla="*/ 1011243 w 1297427"/>
              <a:gd name="csY5" fmla="*/ 209814 h 1866094"/>
              <a:gd name="csX6" fmla="*/ 956758 w 1297427"/>
              <a:gd name="csY6" fmla="*/ 496679 h 1866094"/>
              <a:gd name="csX7" fmla="*/ 863272 w 1297427"/>
              <a:gd name="csY7" fmla="*/ 614681 h 1866094"/>
              <a:gd name="csX8" fmla="*/ 899275 w 1297427"/>
              <a:gd name="csY8" fmla="*/ 658237 h 1866094"/>
              <a:gd name="csX9" fmla="*/ 875328 w 1297427"/>
              <a:gd name="csY9" fmla="*/ 751506 h 1866094"/>
              <a:gd name="csX10" fmla="*/ 873364 w 1297427"/>
              <a:gd name="csY10" fmla="*/ 846207 h 1866094"/>
              <a:gd name="csX11" fmla="*/ 891788 w 1297427"/>
              <a:gd name="csY11" fmla="*/ 936053 h 1866094"/>
              <a:gd name="csX12" fmla="*/ 937825 w 1297427"/>
              <a:gd name="csY12" fmla="*/ 1024159 h 1866094"/>
              <a:gd name="csX13" fmla="*/ 1011644 w 1297427"/>
              <a:gd name="csY13" fmla="*/ 1103799 h 1866094"/>
              <a:gd name="csX14" fmla="*/ 1077610 w 1297427"/>
              <a:gd name="csY14" fmla="*/ 1162894 h 1866094"/>
              <a:gd name="csX15" fmla="*/ 913176 w 1297427"/>
              <a:gd name="csY15" fmla="*/ 1812578 h 1866094"/>
              <a:gd name="csX16" fmla="*/ 333831 w 1297427"/>
              <a:gd name="csY16" fmla="*/ 1701106 h 1866094"/>
              <a:gd name="csX17" fmla="*/ 295237 w 1297427"/>
              <a:gd name="csY17" fmla="*/ 1866094 h 1866094"/>
              <a:gd name="csX18" fmla="*/ 161888 w 1297427"/>
              <a:gd name="csY18" fmla="*/ 1835137 h 1866094"/>
              <a:gd name="csX19" fmla="*/ 109500 w 1297427"/>
              <a:gd name="csY19" fmla="*/ 1723219 h 1866094"/>
              <a:gd name="csX20" fmla="*/ 138074 w 1297427"/>
              <a:gd name="csY20" fmla="*/ 1603362 h 1866094"/>
              <a:gd name="csX21" fmla="*/ 307542 w 1297427"/>
              <a:gd name="csY21" fmla="*/ 1387369 h 1866094"/>
              <a:gd name="csX22" fmla="*/ 164070 w 1297427"/>
              <a:gd name="csY22" fmla="*/ 1346136 h 1866094"/>
              <a:gd name="csX23" fmla="*/ 173793 w 1297427"/>
              <a:gd name="csY23" fmla="*/ 1239824 h 1866094"/>
              <a:gd name="csX24" fmla="*/ 114263 w 1297427"/>
              <a:gd name="csY24" fmla="*/ 1223155 h 1866094"/>
              <a:gd name="csX25" fmla="*/ 123788 w 1297427"/>
              <a:gd name="csY25" fmla="*/ 1156480 h 1866094"/>
              <a:gd name="csX26" fmla="*/ 0 w 1297427"/>
              <a:gd name="csY26" fmla="*/ 1133597 h 1866094"/>
              <a:gd name="csX27" fmla="*/ 56387 w 1297427"/>
              <a:gd name="csY27" fmla="*/ 898049 h 1866094"/>
              <a:gd name="csX28" fmla="*/ 10806 w 1297427"/>
              <a:gd name="csY28" fmla="*/ 814752 h 1866094"/>
              <a:gd name="csX29" fmla="*/ 112406 w 1297427"/>
              <a:gd name="csY29" fmla="*/ 271114 h 1866094"/>
              <a:gd name="csX30" fmla="*/ 573759 w 1297427"/>
              <a:gd name="csY30" fmla="*/ 366141 h 1866094"/>
              <a:gd name="csX31" fmla="*/ 787013 w 1297427"/>
              <a:gd name="csY31" fmla="*/ 256074 h 1866094"/>
              <a:gd name="csX32" fmla="*/ 854745 w 1297427"/>
              <a:gd name="csY32" fmla="*/ 275388 h 1866094"/>
              <a:gd name="csX33" fmla="*/ 885702 w 1297427"/>
              <a:gd name="csY33" fmla="*/ 169555 h 1866094"/>
              <a:gd name="csX34" fmla="*/ 904242 w 1297427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8992 w 1290283"/>
              <a:gd name="csY2" fmla="*/ 222535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20768 w 1290283"/>
              <a:gd name="csY5" fmla="*/ 212196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112406 w 1290283"/>
              <a:gd name="csY28" fmla="*/ 27111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765052 w 1290283"/>
              <a:gd name="csY32" fmla="*/ 610880 h 1866094"/>
              <a:gd name="csX33" fmla="*/ 904242 w 1290283"/>
              <a:gd name="csY33" fmla="*/ 0 h 1866094"/>
              <a:gd name="csX0" fmla="*/ 802642 w 1290283"/>
              <a:gd name="csY0" fmla="*/ 449250 h 1804169"/>
              <a:gd name="csX1" fmla="*/ 1290283 w 1290283"/>
              <a:gd name="csY1" fmla="*/ 0 h 1804169"/>
              <a:gd name="csX2" fmla="*/ 1276611 w 1290283"/>
              <a:gd name="csY2" fmla="*/ 165372 h 1804169"/>
              <a:gd name="csX3" fmla="*/ 1118316 w 1290283"/>
              <a:gd name="csY3" fmla="*/ 234895 h 1804169"/>
              <a:gd name="csX4" fmla="*/ 1029075 w 1290283"/>
              <a:gd name="csY4" fmla="*/ 102217 h 1804169"/>
              <a:gd name="csX5" fmla="*/ 956758 w 1290283"/>
              <a:gd name="csY5" fmla="*/ 434754 h 1804169"/>
              <a:gd name="csX6" fmla="*/ 863272 w 1290283"/>
              <a:gd name="csY6" fmla="*/ 552756 h 1804169"/>
              <a:gd name="csX7" fmla="*/ 899275 w 1290283"/>
              <a:gd name="csY7" fmla="*/ 596312 h 1804169"/>
              <a:gd name="csX8" fmla="*/ 875328 w 1290283"/>
              <a:gd name="csY8" fmla="*/ 689581 h 1804169"/>
              <a:gd name="csX9" fmla="*/ 873364 w 1290283"/>
              <a:gd name="csY9" fmla="*/ 784282 h 1804169"/>
              <a:gd name="csX10" fmla="*/ 891788 w 1290283"/>
              <a:gd name="csY10" fmla="*/ 874128 h 1804169"/>
              <a:gd name="csX11" fmla="*/ 937825 w 1290283"/>
              <a:gd name="csY11" fmla="*/ 962234 h 1804169"/>
              <a:gd name="csX12" fmla="*/ 1011644 w 1290283"/>
              <a:gd name="csY12" fmla="*/ 1041874 h 1804169"/>
              <a:gd name="csX13" fmla="*/ 1077610 w 1290283"/>
              <a:gd name="csY13" fmla="*/ 1100969 h 1804169"/>
              <a:gd name="csX14" fmla="*/ 913176 w 1290283"/>
              <a:gd name="csY14" fmla="*/ 1750653 h 1804169"/>
              <a:gd name="csX15" fmla="*/ 333831 w 1290283"/>
              <a:gd name="csY15" fmla="*/ 1639181 h 1804169"/>
              <a:gd name="csX16" fmla="*/ 295237 w 1290283"/>
              <a:gd name="csY16" fmla="*/ 1804169 h 1804169"/>
              <a:gd name="csX17" fmla="*/ 161888 w 1290283"/>
              <a:gd name="csY17" fmla="*/ 1773212 h 1804169"/>
              <a:gd name="csX18" fmla="*/ 109500 w 1290283"/>
              <a:gd name="csY18" fmla="*/ 1661294 h 1804169"/>
              <a:gd name="csX19" fmla="*/ 138074 w 1290283"/>
              <a:gd name="csY19" fmla="*/ 1541437 h 1804169"/>
              <a:gd name="csX20" fmla="*/ 307542 w 1290283"/>
              <a:gd name="csY20" fmla="*/ 1325444 h 1804169"/>
              <a:gd name="csX21" fmla="*/ 164070 w 1290283"/>
              <a:gd name="csY21" fmla="*/ 1284211 h 1804169"/>
              <a:gd name="csX22" fmla="*/ 173793 w 1290283"/>
              <a:gd name="csY22" fmla="*/ 1177899 h 1804169"/>
              <a:gd name="csX23" fmla="*/ 114263 w 1290283"/>
              <a:gd name="csY23" fmla="*/ 1161230 h 1804169"/>
              <a:gd name="csX24" fmla="*/ 123788 w 1290283"/>
              <a:gd name="csY24" fmla="*/ 1094555 h 1804169"/>
              <a:gd name="csX25" fmla="*/ 0 w 1290283"/>
              <a:gd name="csY25" fmla="*/ 1071672 h 1804169"/>
              <a:gd name="csX26" fmla="*/ 56387 w 1290283"/>
              <a:gd name="csY26" fmla="*/ 836124 h 1804169"/>
              <a:gd name="csX27" fmla="*/ 10806 w 1290283"/>
              <a:gd name="csY27" fmla="*/ 752827 h 1804169"/>
              <a:gd name="csX28" fmla="*/ 99706 w 1290283"/>
              <a:gd name="csY28" fmla="*/ 304439 h 1804169"/>
              <a:gd name="csX29" fmla="*/ 580109 w 1290283"/>
              <a:gd name="csY29" fmla="*/ 402641 h 1804169"/>
              <a:gd name="csX30" fmla="*/ 545713 w 1290283"/>
              <a:gd name="csY30" fmla="*/ 587849 h 1804169"/>
              <a:gd name="csX31" fmla="*/ 689645 w 1290283"/>
              <a:gd name="csY31" fmla="*/ 603988 h 1804169"/>
              <a:gd name="csX32" fmla="*/ 765052 w 1290283"/>
              <a:gd name="csY32" fmla="*/ 548955 h 1804169"/>
              <a:gd name="csX33" fmla="*/ 802642 w 1290283"/>
              <a:gd name="csY33" fmla="*/ 449250 h 1804169"/>
              <a:gd name="csX0" fmla="*/ 802642 w 1276611"/>
              <a:gd name="csY0" fmla="*/ 347033 h 1701952"/>
              <a:gd name="csX1" fmla="*/ 807683 w 1276611"/>
              <a:gd name="csY1" fmla="*/ 259733 h 1701952"/>
              <a:gd name="csX2" fmla="*/ 1276611 w 1276611"/>
              <a:gd name="csY2" fmla="*/ 63155 h 1701952"/>
              <a:gd name="csX3" fmla="*/ 1118316 w 1276611"/>
              <a:gd name="csY3" fmla="*/ 132678 h 1701952"/>
              <a:gd name="csX4" fmla="*/ 1029075 w 1276611"/>
              <a:gd name="csY4" fmla="*/ 0 h 1701952"/>
              <a:gd name="csX5" fmla="*/ 956758 w 1276611"/>
              <a:gd name="csY5" fmla="*/ 332537 h 1701952"/>
              <a:gd name="csX6" fmla="*/ 863272 w 1276611"/>
              <a:gd name="csY6" fmla="*/ 450539 h 1701952"/>
              <a:gd name="csX7" fmla="*/ 899275 w 1276611"/>
              <a:gd name="csY7" fmla="*/ 494095 h 1701952"/>
              <a:gd name="csX8" fmla="*/ 875328 w 1276611"/>
              <a:gd name="csY8" fmla="*/ 587364 h 1701952"/>
              <a:gd name="csX9" fmla="*/ 873364 w 1276611"/>
              <a:gd name="csY9" fmla="*/ 682065 h 1701952"/>
              <a:gd name="csX10" fmla="*/ 891788 w 1276611"/>
              <a:gd name="csY10" fmla="*/ 771911 h 1701952"/>
              <a:gd name="csX11" fmla="*/ 937825 w 1276611"/>
              <a:gd name="csY11" fmla="*/ 860017 h 1701952"/>
              <a:gd name="csX12" fmla="*/ 1011644 w 1276611"/>
              <a:gd name="csY12" fmla="*/ 939657 h 1701952"/>
              <a:gd name="csX13" fmla="*/ 1077610 w 1276611"/>
              <a:gd name="csY13" fmla="*/ 998752 h 1701952"/>
              <a:gd name="csX14" fmla="*/ 913176 w 1276611"/>
              <a:gd name="csY14" fmla="*/ 1648436 h 1701952"/>
              <a:gd name="csX15" fmla="*/ 333831 w 1276611"/>
              <a:gd name="csY15" fmla="*/ 1536964 h 1701952"/>
              <a:gd name="csX16" fmla="*/ 295237 w 1276611"/>
              <a:gd name="csY16" fmla="*/ 1701952 h 1701952"/>
              <a:gd name="csX17" fmla="*/ 161888 w 1276611"/>
              <a:gd name="csY17" fmla="*/ 1670995 h 1701952"/>
              <a:gd name="csX18" fmla="*/ 109500 w 1276611"/>
              <a:gd name="csY18" fmla="*/ 1559077 h 1701952"/>
              <a:gd name="csX19" fmla="*/ 138074 w 1276611"/>
              <a:gd name="csY19" fmla="*/ 1439220 h 1701952"/>
              <a:gd name="csX20" fmla="*/ 307542 w 1276611"/>
              <a:gd name="csY20" fmla="*/ 1223227 h 1701952"/>
              <a:gd name="csX21" fmla="*/ 164070 w 1276611"/>
              <a:gd name="csY21" fmla="*/ 1181994 h 1701952"/>
              <a:gd name="csX22" fmla="*/ 173793 w 1276611"/>
              <a:gd name="csY22" fmla="*/ 1075682 h 1701952"/>
              <a:gd name="csX23" fmla="*/ 114263 w 1276611"/>
              <a:gd name="csY23" fmla="*/ 1059013 h 1701952"/>
              <a:gd name="csX24" fmla="*/ 123788 w 1276611"/>
              <a:gd name="csY24" fmla="*/ 992338 h 1701952"/>
              <a:gd name="csX25" fmla="*/ 0 w 1276611"/>
              <a:gd name="csY25" fmla="*/ 969455 h 1701952"/>
              <a:gd name="csX26" fmla="*/ 56387 w 1276611"/>
              <a:gd name="csY26" fmla="*/ 733907 h 1701952"/>
              <a:gd name="csX27" fmla="*/ 10806 w 1276611"/>
              <a:gd name="csY27" fmla="*/ 650610 h 1701952"/>
              <a:gd name="csX28" fmla="*/ 99706 w 1276611"/>
              <a:gd name="csY28" fmla="*/ 202222 h 1701952"/>
              <a:gd name="csX29" fmla="*/ 580109 w 1276611"/>
              <a:gd name="csY29" fmla="*/ 300424 h 1701952"/>
              <a:gd name="csX30" fmla="*/ 545713 w 1276611"/>
              <a:gd name="csY30" fmla="*/ 485632 h 1701952"/>
              <a:gd name="csX31" fmla="*/ 689645 w 1276611"/>
              <a:gd name="csY31" fmla="*/ 501771 h 1701952"/>
              <a:gd name="csX32" fmla="*/ 765052 w 1276611"/>
              <a:gd name="csY32" fmla="*/ 446738 h 1701952"/>
              <a:gd name="csX33" fmla="*/ 802642 w 1276611"/>
              <a:gd name="csY33" fmla="*/ 347033 h 1701952"/>
              <a:gd name="csX0" fmla="*/ 802642 w 1276611"/>
              <a:gd name="csY0" fmla="*/ 283878 h 1638797"/>
              <a:gd name="csX1" fmla="*/ 807683 w 1276611"/>
              <a:gd name="csY1" fmla="*/ 196578 h 1638797"/>
              <a:gd name="csX2" fmla="*/ 1276611 w 1276611"/>
              <a:gd name="csY2" fmla="*/ 0 h 1638797"/>
              <a:gd name="csX3" fmla="*/ 1118316 w 1276611"/>
              <a:gd name="csY3" fmla="*/ 69523 h 1638797"/>
              <a:gd name="csX4" fmla="*/ 956758 w 1276611"/>
              <a:gd name="csY4" fmla="*/ 269382 h 1638797"/>
              <a:gd name="csX5" fmla="*/ 863272 w 1276611"/>
              <a:gd name="csY5" fmla="*/ 387384 h 1638797"/>
              <a:gd name="csX6" fmla="*/ 899275 w 1276611"/>
              <a:gd name="csY6" fmla="*/ 430940 h 1638797"/>
              <a:gd name="csX7" fmla="*/ 875328 w 1276611"/>
              <a:gd name="csY7" fmla="*/ 524209 h 1638797"/>
              <a:gd name="csX8" fmla="*/ 873364 w 1276611"/>
              <a:gd name="csY8" fmla="*/ 618910 h 1638797"/>
              <a:gd name="csX9" fmla="*/ 891788 w 1276611"/>
              <a:gd name="csY9" fmla="*/ 708756 h 1638797"/>
              <a:gd name="csX10" fmla="*/ 937825 w 1276611"/>
              <a:gd name="csY10" fmla="*/ 796862 h 1638797"/>
              <a:gd name="csX11" fmla="*/ 1011644 w 1276611"/>
              <a:gd name="csY11" fmla="*/ 876502 h 1638797"/>
              <a:gd name="csX12" fmla="*/ 1077610 w 1276611"/>
              <a:gd name="csY12" fmla="*/ 935597 h 1638797"/>
              <a:gd name="csX13" fmla="*/ 913176 w 1276611"/>
              <a:gd name="csY13" fmla="*/ 1585281 h 1638797"/>
              <a:gd name="csX14" fmla="*/ 333831 w 1276611"/>
              <a:gd name="csY14" fmla="*/ 1473809 h 1638797"/>
              <a:gd name="csX15" fmla="*/ 295237 w 1276611"/>
              <a:gd name="csY15" fmla="*/ 1638797 h 1638797"/>
              <a:gd name="csX16" fmla="*/ 161888 w 1276611"/>
              <a:gd name="csY16" fmla="*/ 1607840 h 1638797"/>
              <a:gd name="csX17" fmla="*/ 109500 w 1276611"/>
              <a:gd name="csY17" fmla="*/ 1495922 h 1638797"/>
              <a:gd name="csX18" fmla="*/ 138074 w 1276611"/>
              <a:gd name="csY18" fmla="*/ 1376065 h 1638797"/>
              <a:gd name="csX19" fmla="*/ 307542 w 1276611"/>
              <a:gd name="csY19" fmla="*/ 1160072 h 1638797"/>
              <a:gd name="csX20" fmla="*/ 164070 w 1276611"/>
              <a:gd name="csY20" fmla="*/ 1118839 h 1638797"/>
              <a:gd name="csX21" fmla="*/ 173793 w 1276611"/>
              <a:gd name="csY21" fmla="*/ 1012527 h 1638797"/>
              <a:gd name="csX22" fmla="*/ 114263 w 1276611"/>
              <a:gd name="csY22" fmla="*/ 995858 h 1638797"/>
              <a:gd name="csX23" fmla="*/ 123788 w 1276611"/>
              <a:gd name="csY23" fmla="*/ 929183 h 1638797"/>
              <a:gd name="csX24" fmla="*/ 0 w 1276611"/>
              <a:gd name="csY24" fmla="*/ 906300 h 1638797"/>
              <a:gd name="csX25" fmla="*/ 56387 w 1276611"/>
              <a:gd name="csY25" fmla="*/ 670752 h 1638797"/>
              <a:gd name="csX26" fmla="*/ 10806 w 1276611"/>
              <a:gd name="csY26" fmla="*/ 587455 h 1638797"/>
              <a:gd name="csX27" fmla="*/ 99706 w 1276611"/>
              <a:gd name="csY27" fmla="*/ 139067 h 1638797"/>
              <a:gd name="csX28" fmla="*/ 580109 w 1276611"/>
              <a:gd name="csY28" fmla="*/ 237269 h 1638797"/>
              <a:gd name="csX29" fmla="*/ 545713 w 1276611"/>
              <a:gd name="csY29" fmla="*/ 422477 h 1638797"/>
              <a:gd name="csX30" fmla="*/ 689645 w 1276611"/>
              <a:gd name="csY30" fmla="*/ 438616 h 1638797"/>
              <a:gd name="csX31" fmla="*/ 765052 w 1276611"/>
              <a:gd name="csY31" fmla="*/ 383583 h 1638797"/>
              <a:gd name="csX32" fmla="*/ 802642 w 1276611"/>
              <a:gd name="csY32" fmla="*/ 283878 h 1638797"/>
              <a:gd name="csX0" fmla="*/ 802642 w 1118316"/>
              <a:gd name="csY0" fmla="*/ 214355 h 1569274"/>
              <a:gd name="csX1" fmla="*/ 807683 w 1118316"/>
              <a:gd name="csY1" fmla="*/ 127055 h 1569274"/>
              <a:gd name="csX2" fmla="*/ 1118316 w 1118316"/>
              <a:gd name="csY2" fmla="*/ 0 h 1569274"/>
              <a:gd name="csX3" fmla="*/ 956758 w 1118316"/>
              <a:gd name="csY3" fmla="*/ 199859 h 1569274"/>
              <a:gd name="csX4" fmla="*/ 863272 w 1118316"/>
              <a:gd name="csY4" fmla="*/ 317861 h 1569274"/>
              <a:gd name="csX5" fmla="*/ 899275 w 1118316"/>
              <a:gd name="csY5" fmla="*/ 361417 h 1569274"/>
              <a:gd name="csX6" fmla="*/ 875328 w 1118316"/>
              <a:gd name="csY6" fmla="*/ 454686 h 1569274"/>
              <a:gd name="csX7" fmla="*/ 873364 w 1118316"/>
              <a:gd name="csY7" fmla="*/ 549387 h 1569274"/>
              <a:gd name="csX8" fmla="*/ 891788 w 1118316"/>
              <a:gd name="csY8" fmla="*/ 639233 h 1569274"/>
              <a:gd name="csX9" fmla="*/ 937825 w 1118316"/>
              <a:gd name="csY9" fmla="*/ 727339 h 1569274"/>
              <a:gd name="csX10" fmla="*/ 1011644 w 1118316"/>
              <a:gd name="csY10" fmla="*/ 806979 h 1569274"/>
              <a:gd name="csX11" fmla="*/ 1077610 w 1118316"/>
              <a:gd name="csY11" fmla="*/ 866074 h 1569274"/>
              <a:gd name="csX12" fmla="*/ 913176 w 1118316"/>
              <a:gd name="csY12" fmla="*/ 1515758 h 1569274"/>
              <a:gd name="csX13" fmla="*/ 333831 w 1118316"/>
              <a:gd name="csY13" fmla="*/ 1404286 h 1569274"/>
              <a:gd name="csX14" fmla="*/ 295237 w 1118316"/>
              <a:gd name="csY14" fmla="*/ 1569274 h 1569274"/>
              <a:gd name="csX15" fmla="*/ 161888 w 1118316"/>
              <a:gd name="csY15" fmla="*/ 1538317 h 1569274"/>
              <a:gd name="csX16" fmla="*/ 109500 w 1118316"/>
              <a:gd name="csY16" fmla="*/ 1426399 h 1569274"/>
              <a:gd name="csX17" fmla="*/ 138074 w 1118316"/>
              <a:gd name="csY17" fmla="*/ 1306542 h 1569274"/>
              <a:gd name="csX18" fmla="*/ 307542 w 1118316"/>
              <a:gd name="csY18" fmla="*/ 1090549 h 1569274"/>
              <a:gd name="csX19" fmla="*/ 164070 w 1118316"/>
              <a:gd name="csY19" fmla="*/ 1049316 h 1569274"/>
              <a:gd name="csX20" fmla="*/ 173793 w 1118316"/>
              <a:gd name="csY20" fmla="*/ 943004 h 1569274"/>
              <a:gd name="csX21" fmla="*/ 114263 w 1118316"/>
              <a:gd name="csY21" fmla="*/ 926335 h 1569274"/>
              <a:gd name="csX22" fmla="*/ 123788 w 1118316"/>
              <a:gd name="csY22" fmla="*/ 859660 h 1569274"/>
              <a:gd name="csX23" fmla="*/ 0 w 1118316"/>
              <a:gd name="csY23" fmla="*/ 836777 h 1569274"/>
              <a:gd name="csX24" fmla="*/ 56387 w 1118316"/>
              <a:gd name="csY24" fmla="*/ 601229 h 1569274"/>
              <a:gd name="csX25" fmla="*/ 10806 w 1118316"/>
              <a:gd name="csY25" fmla="*/ 517932 h 1569274"/>
              <a:gd name="csX26" fmla="*/ 99706 w 1118316"/>
              <a:gd name="csY26" fmla="*/ 69544 h 1569274"/>
              <a:gd name="csX27" fmla="*/ 580109 w 1118316"/>
              <a:gd name="csY27" fmla="*/ 167746 h 1569274"/>
              <a:gd name="csX28" fmla="*/ 545713 w 1118316"/>
              <a:gd name="csY28" fmla="*/ 352954 h 1569274"/>
              <a:gd name="csX29" fmla="*/ 689645 w 1118316"/>
              <a:gd name="csY29" fmla="*/ 369093 h 1569274"/>
              <a:gd name="csX30" fmla="*/ 765052 w 1118316"/>
              <a:gd name="csY30" fmla="*/ 314060 h 1569274"/>
              <a:gd name="csX31" fmla="*/ 802642 w 1118316"/>
              <a:gd name="csY31" fmla="*/ 214355 h 1569274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56758 w 1077610"/>
              <a:gd name="csY3" fmla="*/ 130315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53747 w 1077610"/>
              <a:gd name="csY4" fmla="*/ 241174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</a:cxnLst>
            <a:rect l="l" t="t" r="r" b="b"/>
            <a:pathLst>
              <a:path w="1077610" h="1499730">
                <a:moveTo>
                  <a:pt x="802642" y="144811"/>
                </a:moveTo>
                <a:lnTo>
                  <a:pt x="807683" y="57511"/>
                </a:lnTo>
                <a:lnTo>
                  <a:pt x="953216" y="113018"/>
                </a:lnTo>
                <a:lnTo>
                  <a:pt x="915483" y="181909"/>
                </a:lnTo>
                <a:lnTo>
                  <a:pt x="872797" y="226886"/>
                </a:lnTo>
                <a:lnTo>
                  <a:pt x="899275" y="291873"/>
                </a:lnTo>
                <a:cubicBezTo>
                  <a:pt x="899230" y="323756"/>
                  <a:pt x="875373" y="353259"/>
                  <a:pt x="875328" y="385142"/>
                </a:cubicBezTo>
                <a:cubicBezTo>
                  <a:pt x="876261" y="419884"/>
                  <a:pt x="872431" y="445101"/>
                  <a:pt x="873364" y="479843"/>
                </a:cubicBezTo>
                <a:lnTo>
                  <a:pt x="891788" y="569689"/>
                </a:lnTo>
                <a:lnTo>
                  <a:pt x="937825" y="657795"/>
                </a:lnTo>
                <a:lnTo>
                  <a:pt x="1011644" y="737435"/>
                </a:lnTo>
                <a:lnTo>
                  <a:pt x="1077610" y="796530"/>
                </a:lnTo>
                <a:lnTo>
                  <a:pt x="913176" y="1446214"/>
                </a:lnTo>
                <a:lnTo>
                  <a:pt x="333831" y="1334742"/>
                </a:lnTo>
                <a:lnTo>
                  <a:pt x="295237" y="1499730"/>
                </a:lnTo>
                <a:lnTo>
                  <a:pt x="161888" y="1468773"/>
                </a:lnTo>
                <a:lnTo>
                  <a:pt x="109500" y="1356855"/>
                </a:lnTo>
                <a:cubicBezTo>
                  <a:pt x="119025" y="1316903"/>
                  <a:pt x="105067" y="1292973"/>
                  <a:pt x="138074" y="1236998"/>
                </a:cubicBezTo>
                <a:cubicBezTo>
                  <a:pt x="171081" y="1181023"/>
                  <a:pt x="251053" y="1093003"/>
                  <a:pt x="307542" y="1021005"/>
                </a:cubicBezTo>
                <a:lnTo>
                  <a:pt x="164070" y="979772"/>
                </a:lnTo>
                <a:lnTo>
                  <a:pt x="173793" y="873460"/>
                </a:lnTo>
                <a:lnTo>
                  <a:pt x="114263" y="856791"/>
                </a:lnTo>
                <a:lnTo>
                  <a:pt x="123788" y="790116"/>
                </a:lnTo>
                <a:lnTo>
                  <a:pt x="0" y="767233"/>
                </a:lnTo>
                <a:lnTo>
                  <a:pt x="56387" y="531685"/>
                </a:lnTo>
                <a:lnTo>
                  <a:pt x="10806" y="448388"/>
                </a:lnTo>
                <a:lnTo>
                  <a:pt x="99706" y="0"/>
                </a:lnTo>
                <a:lnTo>
                  <a:pt x="580109" y="98202"/>
                </a:lnTo>
                <a:lnTo>
                  <a:pt x="545713" y="283410"/>
                </a:lnTo>
                <a:lnTo>
                  <a:pt x="689645" y="299549"/>
                </a:lnTo>
                <a:lnTo>
                  <a:pt x="765052" y="244516"/>
                </a:lnTo>
                <a:lnTo>
                  <a:pt x="802642" y="144811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91FB3617-70B0-307F-D27B-3031C606A054}"/>
              </a:ext>
            </a:extLst>
          </p:cNvPr>
          <p:cNvSpPr txBox="1"/>
          <p:nvPr/>
        </p:nvSpPr>
        <p:spPr>
          <a:xfrm>
            <a:off x="3932551" y="3280826"/>
            <a:ext cx="123363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体育館棟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相撲場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257D7DCB-FAC8-4FC7-6B07-2E76A9CB4B4D}"/>
              </a:ext>
            </a:extLst>
          </p:cNvPr>
          <p:cNvSpPr/>
          <p:nvPr/>
        </p:nvSpPr>
        <p:spPr>
          <a:xfrm>
            <a:off x="4087700" y="2502695"/>
            <a:ext cx="1196294" cy="664369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37306 w 447410"/>
              <a:gd name="csY7" fmla="*/ 133879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117211 w 434975"/>
              <a:gd name="csY8" fmla="*/ 20902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26483 w 434975"/>
              <a:gd name="csY9" fmla="*/ 0 h 325966"/>
              <a:gd name="csX0" fmla="*/ 319618 w 434975"/>
              <a:gd name="csY0" fmla="*/ 169862 h 298714"/>
              <a:gd name="csX1" fmla="*/ 283633 w 434975"/>
              <a:gd name="csY1" fmla="*/ 0 h 298714"/>
              <a:gd name="csX2" fmla="*/ 284197 w 434975"/>
              <a:gd name="csY2" fmla="*/ 27782 h 298714"/>
              <a:gd name="csX3" fmla="*/ 434975 w 434975"/>
              <a:gd name="csY3" fmla="*/ 174889 h 298714"/>
              <a:gd name="csX4" fmla="*/ 396082 w 434975"/>
              <a:gd name="csY4" fmla="*/ 275960 h 298714"/>
              <a:gd name="csX5" fmla="*/ 367771 w 434975"/>
              <a:gd name="csY5" fmla="*/ 298714 h 298714"/>
              <a:gd name="csX6" fmla="*/ 0 w 434975"/>
              <a:gd name="csY6" fmla="*/ 231245 h 298714"/>
              <a:gd name="csX7" fmla="*/ 24871 w 434975"/>
              <a:gd name="csY7" fmla="*/ 106627 h 298714"/>
              <a:gd name="csX8" fmla="*/ 319618 w 434975"/>
              <a:gd name="csY8" fmla="*/ 169862 h 298714"/>
              <a:gd name="csX0" fmla="*/ 319618 w 1175544"/>
              <a:gd name="csY0" fmla="*/ 169862 h 298714"/>
              <a:gd name="csX1" fmla="*/ 283633 w 1175544"/>
              <a:gd name="csY1" fmla="*/ 0 h 298714"/>
              <a:gd name="csX2" fmla="*/ 284197 w 1175544"/>
              <a:gd name="csY2" fmla="*/ 27782 h 298714"/>
              <a:gd name="csX3" fmla="*/ 1175544 w 1175544"/>
              <a:gd name="csY3" fmla="*/ 82020 h 298714"/>
              <a:gd name="csX4" fmla="*/ 396082 w 1175544"/>
              <a:gd name="csY4" fmla="*/ 275960 h 298714"/>
              <a:gd name="csX5" fmla="*/ 367771 w 1175544"/>
              <a:gd name="csY5" fmla="*/ 298714 h 298714"/>
              <a:gd name="csX6" fmla="*/ 0 w 1175544"/>
              <a:gd name="csY6" fmla="*/ 231245 h 298714"/>
              <a:gd name="csX7" fmla="*/ 24871 w 1175544"/>
              <a:gd name="csY7" fmla="*/ 106627 h 298714"/>
              <a:gd name="csX8" fmla="*/ 319618 w 1175544"/>
              <a:gd name="csY8" fmla="*/ 169862 h 298714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367771 w 1175544"/>
              <a:gd name="csY5" fmla="*/ 298714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472546 w 1175544"/>
              <a:gd name="csY5" fmla="*/ 320145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565263 w 1175544"/>
              <a:gd name="csY5" fmla="*/ 328217 h 337873"/>
              <a:gd name="csX6" fmla="*/ 472546 w 1175544"/>
              <a:gd name="csY6" fmla="*/ 320145 h 337873"/>
              <a:gd name="csX7" fmla="*/ 0 w 1175544"/>
              <a:gd name="csY7" fmla="*/ 231245 h 337873"/>
              <a:gd name="csX8" fmla="*/ 24871 w 1175544"/>
              <a:gd name="csY8" fmla="*/ 106627 h 337873"/>
              <a:gd name="csX9" fmla="*/ 319618 w 1175544"/>
              <a:gd name="csY9" fmla="*/ 169862 h 337873"/>
              <a:gd name="csX0" fmla="*/ 319618 w 1175544"/>
              <a:gd name="csY0" fmla="*/ 169862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319618 w 1175544"/>
              <a:gd name="csY9" fmla="*/ 169862 h 499667"/>
              <a:gd name="csX0" fmla="*/ 519643 w 1175544"/>
              <a:gd name="csY0" fmla="*/ 198437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519643 w 1175544"/>
              <a:gd name="csY9" fmla="*/ 198437 h 499667"/>
              <a:gd name="csX0" fmla="*/ 519643 w 1175544"/>
              <a:gd name="csY0" fmla="*/ 170655 h 471885"/>
              <a:gd name="csX1" fmla="*/ 686064 w 1175544"/>
              <a:gd name="csY1" fmla="*/ 93662 h 471885"/>
              <a:gd name="csX2" fmla="*/ 284197 w 1175544"/>
              <a:gd name="csY2" fmla="*/ 0 h 471885"/>
              <a:gd name="csX3" fmla="*/ 1175544 w 1175544"/>
              <a:gd name="csY3" fmla="*/ 54238 h 471885"/>
              <a:gd name="csX4" fmla="*/ 858045 w 1175544"/>
              <a:gd name="csY4" fmla="*/ 310091 h 471885"/>
              <a:gd name="csX5" fmla="*/ 443820 w 1175544"/>
              <a:gd name="csY5" fmla="*/ 471885 h 471885"/>
              <a:gd name="csX6" fmla="*/ 472546 w 1175544"/>
              <a:gd name="csY6" fmla="*/ 292363 h 471885"/>
              <a:gd name="csX7" fmla="*/ 0 w 1175544"/>
              <a:gd name="csY7" fmla="*/ 203463 h 471885"/>
              <a:gd name="csX8" fmla="*/ 24871 w 1175544"/>
              <a:gd name="csY8" fmla="*/ 78845 h 471885"/>
              <a:gd name="csX9" fmla="*/ 519643 w 1175544"/>
              <a:gd name="csY9" fmla="*/ 170655 h 471885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1175544 w 1175544"/>
              <a:gd name="csY3" fmla="*/ 0 h 417647"/>
              <a:gd name="csX4" fmla="*/ 858045 w 1175544"/>
              <a:gd name="csY4" fmla="*/ 255853 h 417647"/>
              <a:gd name="csX5" fmla="*/ 443820 w 1175544"/>
              <a:gd name="csY5" fmla="*/ 417647 h 417647"/>
              <a:gd name="csX6" fmla="*/ 472546 w 1175544"/>
              <a:gd name="csY6" fmla="*/ 238125 h 417647"/>
              <a:gd name="csX7" fmla="*/ 0 w 1175544"/>
              <a:gd name="csY7" fmla="*/ 149225 h 417647"/>
              <a:gd name="csX8" fmla="*/ 24871 w 1175544"/>
              <a:gd name="csY8" fmla="*/ 24607 h 417647"/>
              <a:gd name="csX9" fmla="*/ 519643 w 1175544"/>
              <a:gd name="csY9" fmla="*/ 116417 h 417647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843869 w 1175544"/>
              <a:gd name="csY3" fmla="*/ 34266 h 417647"/>
              <a:gd name="csX4" fmla="*/ 1175544 w 1175544"/>
              <a:gd name="csY4" fmla="*/ 0 h 417647"/>
              <a:gd name="csX5" fmla="*/ 858045 w 1175544"/>
              <a:gd name="csY5" fmla="*/ 255853 h 417647"/>
              <a:gd name="csX6" fmla="*/ 443820 w 1175544"/>
              <a:gd name="csY6" fmla="*/ 417647 h 417647"/>
              <a:gd name="csX7" fmla="*/ 472546 w 1175544"/>
              <a:gd name="csY7" fmla="*/ 238125 h 417647"/>
              <a:gd name="csX8" fmla="*/ 0 w 1175544"/>
              <a:gd name="csY8" fmla="*/ 149225 h 417647"/>
              <a:gd name="csX9" fmla="*/ 24871 w 1175544"/>
              <a:gd name="csY9" fmla="*/ 24607 h 417647"/>
              <a:gd name="csX10" fmla="*/ 519643 w 1175544"/>
              <a:gd name="csY10" fmla="*/ 116417 h 417647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43779 w 1175544"/>
              <a:gd name="csY2" fmla="*/ 90090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879588 w 1175544"/>
              <a:gd name="csY4" fmla="*/ 4763 h 457200"/>
              <a:gd name="csX5" fmla="*/ 1175544 w 1175544"/>
              <a:gd name="csY5" fmla="*/ 39553 h 457200"/>
              <a:gd name="csX6" fmla="*/ 858045 w 1175544"/>
              <a:gd name="csY6" fmla="*/ 295406 h 457200"/>
              <a:gd name="csX7" fmla="*/ 443820 w 1175544"/>
              <a:gd name="csY7" fmla="*/ 457200 h 457200"/>
              <a:gd name="csX8" fmla="*/ 472546 w 1175544"/>
              <a:gd name="csY8" fmla="*/ 277678 h 457200"/>
              <a:gd name="csX9" fmla="*/ 0 w 1175544"/>
              <a:gd name="csY9" fmla="*/ 188778 h 457200"/>
              <a:gd name="csX10" fmla="*/ 24871 w 1175544"/>
              <a:gd name="csY10" fmla="*/ 64160 h 457200"/>
              <a:gd name="csX11" fmla="*/ 519643 w 1175544"/>
              <a:gd name="csY11" fmla="*/ 155970 h 457200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175544 w 1175544"/>
              <a:gd name="csY5" fmla="*/ 222908 h 640555"/>
              <a:gd name="csX6" fmla="*/ 858045 w 1175544"/>
              <a:gd name="csY6" fmla="*/ 478761 h 640555"/>
              <a:gd name="csX7" fmla="*/ 443820 w 1175544"/>
              <a:gd name="csY7" fmla="*/ 640555 h 640555"/>
              <a:gd name="csX8" fmla="*/ 472546 w 1175544"/>
              <a:gd name="csY8" fmla="*/ 461033 h 640555"/>
              <a:gd name="csX9" fmla="*/ 0 w 1175544"/>
              <a:gd name="csY9" fmla="*/ 372133 h 640555"/>
              <a:gd name="csX10" fmla="*/ 24871 w 1175544"/>
              <a:gd name="csY10" fmla="*/ 247515 h 640555"/>
              <a:gd name="csX11" fmla="*/ 519643 w 1175544"/>
              <a:gd name="csY11" fmla="*/ 339325 h 640555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060563 w 1175544"/>
              <a:gd name="csY5" fmla="*/ 150019 h 640555"/>
              <a:gd name="csX6" fmla="*/ 1175544 w 1175544"/>
              <a:gd name="csY6" fmla="*/ 222908 h 640555"/>
              <a:gd name="csX7" fmla="*/ 858045 w 1175544"/>
              <a:gd name="csY7" fmla="*/ 478761 h 640555"/>
              <a:gd name="csX8" fmla="*/ 443820 w 1175544"/>
              <a:gd name="csY8" fmla="*/ 640555 h 640555"/>
              <a:gd name="csX9" fmla="*/ 472546 w 1175544"/>
              <a:gd name="csY9" fmla="*/ 461033 h 640555"/>
              <a:gd name="csX10" fmla="*/ 0 w 1175544"/>
              <a:gd name="csY10" fmla="*/ 372133 h 640555"/>
              <a:gd name="csX11" fmla="*/ 24871 w 1175544"/>
              <a:gd name="csY11" fmla="*/ 247515 h 640555"/>
              <a:gd name="csX12" fmla="*/ 519643 w 117554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858045 w 1196294"/>
              <a:gd name="csY7" fmla="*/ 478761 h 640555"/>
              <a:gd name="csX8" fmla="*/ 443820 w 1196294"/>
              <a:gd name="csY8" fmla="*/ 640555 h 640555"/>
              <a:gd name="csX9" fmla="*/ 472546 w 1196294"/>
              <a:gd name="csY9" fmla="*/ 461033 h 640555"/>
              <a:gd name="csX10" fmla="*/ 0 w 1196294"/>
              <a:gd name="csY10" fmla="*/ 372133 h 640555"/>
              <a:gd name="csX11" fmla="*/ 24871 w 1196294"/>
              <a:gd name="csY11" fmla="*/ 247515 h 640555"/>
              <a:gd name="csX12" fmla="*/ 519643 w 119629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48656 w 1196294"/>
              <a:gd name="csY7" fmla="*/ 321469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41500 w 1196294"/>
              <a:gd name="csY8" fmla="*/ 385762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736713 w 1196294"/>
              <a:gd name="csY10" fmla="*/ 526256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646225 w 1196294"/>
              <a:gd name="csY11" fmla="*/ 469106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15269 w 1196294"/>
              <a:gd name="csY12" fmla="*/ 542925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505731 w 1196294"/>
              <a:gd name="csY13" fmla="*/ 638175 h 640555"/>
              <a:gd name="csX14" fmla="*/ 443820 w 1196294"/>
              <a:gd name="csY14" fmla="*/ 640555 h 640555"/>
              <a:gd name="csX15" fmla="*/ 472546 w 1196294"/>
              <a:gd name="csY15" fmla="*/ 461033 h 640555"/>
              <a:gd name="csX16" fmla="*/ 0 w 1196294"/>
              <a:gd name="csY16" fmla="*/ 372133 h 640555"/>
              <a:gd name="csX17" fmla="*/ 24871 w 1196294"/>
              <a:gd name="csY17" fmla="*/ 247515 h 640555"/>
              <a:gd name="csX18" fmla="*/ 519643 w 1196294"/>
              <a:gd name="csY18" fmla="*/ 339325 h 640555"/>
              <a:gd name="csX0" fmla="*/ 519643 w 1196294"/>
              <a:gd name="csY0" fmla="*/ 339325 h 661988"/>
              <a:gd name="csX1" fmla="*/ 686064 w 1196294"/>
              <a:gd name="csY1" fmla="*/ 262332 h 661988"/>
              <a:gd name="csX2" fmla="*/ 758066 w 1196294"/>
              <a:gd name="csY2" fmla="*/ 275826 h 661988"/>
              <a:gd name="csX3" fmla="*/ 779575 w 1196294"/>
              <a:gd name="csY3" fmla="*/ 183355 h 661988"/>
              <a:gd name="csX4" fmla="*/ 808150 w 1196294"/>
              <a:gd name="csY4" fmla="*/ 0 h 661988"/>
              <a:gd name="csX5" fmla="*/ 1196294 w 1196294"/>
              <a:gd name="csY5" fmla="*/ 69056 h 661988"/>
              <a:gd name="csX6" fmla="*/ 1175544 w 1196294"/>
              <a:gd name="csY6" fmla="*/ 222908 h 661988"/>
              <a:gd name="csX7" fmla="*/ 1022463 w 1196294"/>
              <a:gd name="csY7" fmla="*/ 288131 h 661988"/>
              <a:gd name="csX8" fmla="*/ 920068 w 1196294"/>
              <a:gd name="csY8" fmla="*/ 178593 h 661988"/>
              <a:gd name="csX9" fmla="*/ 858045 w 1196294"/>
              <a:gd name="csY9" fmla="*/ 478761 h 661988"/>
              <a:gd name="csX10" fmla="*/ 698613 w 1196294"/>
              <a:gd name="csY10" fmla="*/ 421481 h 661988"/>
              <a:gd name="csX11" fmla="*/ 700993 w 1196294"/>
              <a:gd name="csY11" fmla="*/ 500062 h 661988"/>
              <a:gd name="csX12" fmla="*/ 658132 w 1196294"/>
              <a:gd name="csY12" fmla="*/ 614363 h 661988"/>
              <a:gd name="csX13" fmla="*/ 570025 w 1196294"/>
              <a:gd name="csY13" fmla="*/ 661988 h 661988"/>
              <a:gd name="csX14" fmla="*/ 443820 w 1196294"/>
              <a:gd name="csY14" fmla="*/ 640555 h 661988"/>
              <a:gd name="csX15" fmla="*/ 472546 w 1196294"/>
              <a:gd name="csY15" fmla="*/ 461033 h 661988"/>
              <a:gd name="csX16" fmla="*/ 0 w 1196294"/>
              <a:gd name="csY16" fmla="*/ 372133 h 661988"/>
              <a:gd name="csX17" fmla="*/ 24871 w 1196294"/>
              <a:gd name="csY17" fmla="*/ 247515 h 661988"/>
              <a:gd name="csX18" fmla="*/ 519643 w 1196294"/>
              <a:gd name="csY18" fmla="*/ 339325 h 661988"/>
              <a:gd name="csX0" fmla="*/ 519643 w 1196294"/>
              <a:gd name="csY0" fmla="*/ 339325 h 664369"/>
              <a:gd name="csX1" fmla="*/ 686064 w 1196294"/>
              <a:gd name="csY1" fmla="*/ 262332 h 664369"/>
              <a:gd name="csX2" fmla="*/ 758066 w 1196294"/>
              <a:gd name="csY2" fmla="*/ 275826 h 664369"/>
              <a:gd name="csX3" fmla="*/ 779575 w 1196294"/>
              <a:gd name="csY3" fmla="*/ 183355 h 664369"/>
              <a:gd name="csX4" fmla="*/ 808150 w 1196294"/>
              <a:gd name="csY4" fmla="*/ 0 h 664369"/>
              <a:gd name="csX5" fmla="*/ 1196294 w 1196294"/>
              <a:gd name="csY5" fmla="*/ 69056 h 664369"/>
              <a:gd name="csX6" fmla="*/ 1175544 w 1196294"/>
              <a:gd name="csY6" fmla="*/ 222908 h 664369"/>
              <a:gd name="csX7" fmla="*/ 1022463 w 1196294"/>
              <a:gd name="csY7" fmla="*/ 288131 h 664369"/>
              <a:gd name="csX8" fmla="*/ 920068 w 1196294"/>
              <a:gd name="csY8" fmla="*/ 178593 h 664369"/>
              <a:gd name="csX9" fmla="*/ 858045 w 1196294"/>
              <a:gd name="csY9" fmla="*/ 478761 h 664369"/>
              <a:gd name="csX10" fmla="*/ 698613 w 1196294"/>
              <a:gd name="csY10" fmla="*/ 421481 h 664369"/>
              <a:gd name="csX11" fmla="*/ 700993 w 1196294"/>
              <a:gd name="csY11" fmla="*/ 500062 h 664369"/>
              <a:gd name="csX12" fmla="*/ 658132 w 1196294"/>
              <a:gd name="csY12" fmla="*/ 614363 h 664369"/>
              <a:gd name="csX13" fmla="*/ 581931 w 1196294"/>
              <a:gd name="csY13" fmla="*/ 664369 h 664369"/>
              <a:gd name="csX14" fmla="*/ 443820 w 1196294"/>
              <a:gd name="csY14" fmla="*/ 640555 h 664369"/>
              <a:gd name="csX15" fmla="*/ 472546 w 1196294"/>
              <a:gd name="csY15" fmla="*/ 461033 h 664369"/>
              <a:gd name="csX16" fmla="*/ 0 w 1196294"/>
              <a:gd name="csY16" fmla="*/ 372133 h 664369"/>
              <a:gd name="csX17" fmla="*/ 24871 w 1196294"/>
              <a:gd name="csY17" fmla="*/ 247515 h 664369"/>
              <a:gd name="csX18" fmla="*/ 519643 w 1196294"/>
              <a:gd name="csY18" fmla="*/ 339325 h 6643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196294" h="664369">
                <a:moveTo>
                  <a:pt x="519643" y="339325"/>
                </a:moveTo>
                <a:lnTo>
                  <a:pt x="686064" y="262332"/>
                </a:lnTo>
                <a:lnTo>
                  <a:pt x="758066" y="275826"/>
                </a:lnTo>
                <a:lnTo>
                  <a:pt x="779575" y="183355"/>
                </a:lnTo>
                <a:lnTo>
                  <a:pt x="808150" y="0"/>
                </a:lnTo>
                <a:lnTo>
                  <a:pt x="1196294" y="69056"/>
                </a:lnTo>
                <a:lnTo>
                  <a:pt x="1175544" y="222908"/>
                </a:lnTo>
                <a:lnTo>
                  <a:pt x="1022463" y="288131"/>
                </a:lnTo>
                <a:lnTo>
                  <a:pt x="920068" y="178593"/>
                </a:lnTo>
                <a:lnTo>
                  <a:pt x="858045" y="478761"/>
                </a:lnTo>
                <a:lnTo>
                  <a:pt x="698613" y="421481"/>
                </a:lnTo>
                <a:cubicBezTo>
                  <a:pt x="699406" y="447675"/>
                  <a:pt x="700200" y="473868"/>
                  <a:pt x="700993" y="500062"/>
                </a:cubicBezTo>
                <a:lnTo>
                  <a:pt x="658132" y="614363"/>
                </a:lnTo>
                <a:lnTo>
                  <a:pt x="581931" y="664369"/>
                </a:lnTo>
                <a:lnTo>
                  <a:pt x="443820" y="640555"/>
                </a:lnTo>
                <a:lnTo>
                  <a:pt x="472546" y="461033"/>
                </a:lnTo>
                <a:lnTo>
                  <a:pt x="0" y="372133"/>
                </a:lnTo>
                <a:lnTo>
                  <a:pt x="24871" y="247515"/>
                </a:lnTo>
                <a:lnTo>
                  <a:pt x="519643" y="33932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D26ABE1A-B814-1E79-BF99-984B682CB098}"/>
              </a:ext>
            </a:extLst>
          </p:cNvPr>
          <p:cNvSpPr/>
          <p:nvPr/>
        </p:nvSpPr>
        <p:spPr>
          <a:xfrm>
            <a:off x="5191192" y="3494186"/>
            <a:ext cx="1498600" cy="1539875"/>
          </a:xfrm>
          <a:custGeom>
            <a:avLst/>
            <a:gdLst>
              <a:gd name="connsiteX0" fmla="*/ 285750 w 1504950"/>
              <a:gd name="connsiteY0" fmla="*/ 0 h 3549650"/>
              <a:gd name="connsiteX1" fmla="*/ 501650 w 1504950"/>
              <a:gd name="connsiteY1" fmla="*/ 44450 h 3549650"/>
              <a:gd name="connsiteX2" fmla="*/ 387350 w 1504950"/>
              <a:gd name="connsiteY2" fmla="*/ 692150 h 3549650"/>
              <a:gd name="connsiteX3" fmla="*/ 203200 w 1504950"/>
              <a:gd name="connsiteY3" fmla="*/ 609600 h 3549650"/>
              <a:gd name="connsiteX4" fmla="*/ 127000 w 1504950"/>
              <a:gd name="connsiteY4" fmla="*/ 1079500 h 3549650"/>
              <a:gd name="connsiteX5" fmla="*/ 1187450 w 1504950"/>
              <a:gd name="connsiteY5" fmla="*/ 1263650 h 3549650"/>
              <a:gd name="connsiteX6" fmla="*/ 1168400 w 1504950"/>
              <a:gd name="connsiteY6" fmla="*/ 1384300 h 3549650"/>
              <a:gd name="connsiteX7" fmla="*/ 1117600 w 1504950"/>
              <a:gd name="connsiteY7" fmla="*/ 1454150 h 3549650"/>
              <a:gd name="connsiteX8" fmla="*/ 1104900 w 1504950"/>
              <a:gd name="connsiteY8" fmla="*/ 1543050 h 3549650"/>
              <a:gd name="connsiteX9" fmla="*/ 1028700 w 1504950"/>
              <a:gd name="connsiteY9" fmla="*/ 1619250 h 3549650"/>
              <a:gd name="connsiteX10" fmla="*/ 990600 w 1504950"/>
              <a:gd name="connsiteY10" fmla="*/ 1612900 h 3549650"/>
              <a:gd name="connsiteX11" fmla="*/ 952500 w 1504950"/>
              <a:gd name="connsiteY11" fmla="*/ 1885950 h 3549650"/>
              <a:gd name="connsiteX12" fmla="*/ 977900 w 1504950"/>
              <a:gd name="connsiteY12" fmla="*/ 1911350 h 3549650"/>
              <a:gd name="connsiteX13" fmla="*/ 946150 w 1504950"/>
              <a:gd name="connsiteY13" fmla="*/ 2038350 h 3549650"/>
              <a:gd name="connsiteX14" fmla="*/ 1047750 w 1504950"/>
              <a:gd name="connsiteY14" fmla="*/ 2082800 h 3549650"/>
              <a:gd name="connsiteX15" fmla="*/ 1149350 w 1504950"/>
              <a:gd name="connsiteY15" fmla="*/ 2165350 h 3549650"/>
              <a:gd name="connsiteX16" fmla="*/ 1504950 w 1504950"/>
              <a:gd name="connsiteY16" fmla="*/ 2825750 h 3549650"/>
              <a:gd name="connsiteX17" fmla="*/ 1473200 w 1504950"/>
              <a:gd name="connsiteY17" fmla="*/ 2857500 h 3549650"/>
              <a:gd name="connsiteX18" fmla="*/ 1504950 w 1504950"/>
              <a:gd name="connsiteY18" fmla="*/ 2959100 h 3549650"/>
              <a:gd name="connsiteX19" fmla="*/ 1441450 w 1504950"/>
              <a:gd name="connsiteY19" fmla="*/ 3124200 h 3549650"/>
              <a:gd name="connsiteX20" fmla="*/ 1289050 w 1504950"/>
              <a:gd name="connsiteY20" fmla="*/ 3302000 h 3549650"/>
              <a:gd name="connsiteX21" fmla="*/ 1149350 w 1504950"/>
              <a:gd name="connsiteY21" fmla="*/ 3416300 h 3549650"/>
              <a:gd name="connsiteX22" fmla="*/ 939800 w 1504950"/>
              <a:gd name="connsiteY22" fmla="*/ 3505200 h 3549650"/>
              <a:gd name="connsiteX23" fmla="*/ 762000 w 1504950"/>
              <a:gd name="connsiteY23" fmla="*/ 3536950 h 3549650"/>
              <a:gd name="connsiteX24" fmla="*/ 755650 w 1504950"/>
              <a:gd name="connsiteY24" fmla="*/ 3524250 h 3549650"/>
              <a:gd name="connsiteX25" fmla="*/ 666750 w 1504950"/>
              <a:gd name="connsiteY25" fmla="*/ 3549650 h 3549650"/>
              <a:gd name="connsiteX26" fmla="*/ 596900 w 1504950"/>
              <a:gd name="connsiteY26" fmla="*/ 3536950 h 3549650"/>
              <a:gd name="connsiteX27" fmla="*/ 546100 w 1504950"/>
              <a:gd name="connsiteY27" fmla="*/ 3479800 h 3549650"/>
              <a:gd name="connsiteX28" fmla="*/ 342900 w 1504950"/>
              <a:gd name="connsiteY28" fmla="*/ 3390900 h 3549650"/>
              <a:gd name="connsiteX29" fmla="*/ 203200 w 1504950"/>
              <a:gd name="connsiteY29" fmla="*/ 3282950 h 3549650"/>
              <a:gd name="connsiteX30" fmla="*/ 101600 w 1504950"/>
              <a:gd name="connsiteY30" fmla="*/ 3117850 h 3549650"/>
              <a:gd name="connsiteX31" fmla="*/ 12700 w 1504950"/>
              <a:gd name="connsiteY31" fmla="*/ 2895600 h 3549650"/>
              <a:gd name="connsiteX32" fmla="*/ 6350 w 1504950"/>
              <a:gd name="connsiteY32" fmla="*/ 2749550 h 3549650"/>
              <a:gd name="connsiteX33" fmla="*/ 12700 w 1504950"/>
              <a:gd name="connsiteY33" fmla="*/ 2667000 h 3549650"/>
              <a:gd name="connsiteX34" fmla="*/ 76200 w 1504950"/>
              <a:gd name="connsiteY34" fmla="*/ 2616200 h 3549650"/>
              <a:gd name="connsiteX35" fmla="*/ 57150 w 1504950"/>
              <a:gd name="connsiteY35" fmla="*/ 2565400 h 3549650"/>
              <a:gd name="connsiteX36" fmla="*/ 596900 w 1504950"/>
              <a:gd name="connsiteY36" fmla="*/ 2089150 h 3549650"/>
              <a:gd name="connsiteX37" fmla="*/ 736600 w 1504950"/>
              <a:gd name="connsiteY37" fmla="*/ 2025650 h 3549650"/>
              <a:gd name="connsiteX38" fmla="*/ 819150 w 1504950"/>
              <a:gd name="connsiteY38" fmla="*/ 2025650 h 3549650"/>
              <a:gd name="connsiteX39" fmla="*/ 857250 w 1504950"/>
              <a:gd name="connsiteY39" fmla="*/ 1879600 h 3549650"/>
              <a:gd name="connsiteX40" fmla="*/ 889000 w 1504950"/>
              <a:gd name="connsiteY40" fmla="*/ 1841500 h 3549650"/>
              <a:gd name="connsiteX41" fmla="*/ 933450 w 1504950"/>
              <a:gd name="connsiteY41" fmla="*/ 1587500 h 3549650"/>
              <a:gd name="connsiteX42" fmla="*/ 882650 w 1504950"/>
              <a:gd name="connsiteY42" fmla="*/ 1581150 h 3549650"/>
              <a:gd name="connsiteX43" fmla="*/ 838200 w 1504950"/>
              <a:gd name="connsiteY43" fmla="*/ 1511300 h 3549650"/>
              <a:gd name="connsiteX44" fmla="*/ 844550 w 1504950"/>
              <a:gd name="connsiteY44" fmla="*/ 1397000 h 3549650"/>
              <a:gd name="connsiteX45" fmla="*/ 69850 w 1504950"/>
              <a:gd name="connsiteY45" fmla="*/ 1244600 h 3549650"/>
              <a:gd name="connsiteX46" fmla="*/ 158750 w 1504950"/>
              <a:gd name="connsiteY46" fmla="*/ 596900 h 3549650"/>
              <a:gd name="connsiteX47" fmla="*/ 0 w 1504950"/>
              <a:gd name="connsiteY47" fmla="*/ 552450 h 3549650"/>
              <a:gd name="connsiteX48" fmla="*/ 82550 w 1504950"/>
              <a:gd name="connsiteY48" fmla="*/ 184150 h 3549650"/>
              <a:gd name="connsiteX49" fmla="*/ 285750 w 1504950"/>
              <a:gd name="connsiteY49" fmla="*/ 0 h 3549650"/>
              <a:gd name="connsiteX0" fmla="*/ 264583 w 1504950"/>
              <a:gd name="connsiteY0" fmla="*/ 0 h 3536950"/>
              <a:gd name="connsiteX1" fmla="*/ 501650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27617 w 1504950"/>
              <a:gd name="connsiteY43" fmla="*/ 1515533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sX0" fmla="*/ 264583 w 1504950"/>
              <a:gd name="csY0" fmla="*/ 0 h 3536950"/>
              <a:gd name="csX1" fmla="*/ 387350 w 1504950"/>
              <a:gd name="csY1" fmla="*/ 679450 h 3536950"/>
              <a:gd name="csX2" fmla="*/ 203200 w 1504950"/>
              <a:gd name="csY2" fmla="*/ 596900 h 3536950"/>
              <a:gd name="csX3" fmla="*/ 127000 w 1504950"/>
              <a:gd name="csY3" fmla="*/ 1066800 h 3536950"/>
              <a:gd name="csX4" fmla="*/ 1187450 w 1504950"/>
              <a:gd name="csY4" fmla="*/ 1250950 h 3536950"/>
              <a:gd name="csX5" fmla="*/ 1168400 w 1504950"/>
              <a:gd name="csY5" fmla="*/ 1371600 h 3536950"/>
              <a:gd name="csX6" fmla="*/ 1117600 w 1504950"/>
              <a:gd name="csY6" fmla="*/ 1441450 h 3536950"/>
              <a:gd name="csX7" fmla="*/ 1113367 w 1504950"/>
              <a:gd name="csY7" fmla="*/ 1543050 h 3536950"/>
              <a:gd name="csX8" fmla="*/ 1041400 w 1504950"/>
              <a:gd name="csY8" fmla="*/ 1617133 h 3536950"/>
              <a:gd name="csX9" fmla="*/ 992716 w 1504950"/>
              <a:gd name="csY9" fmla="*/ 1617133 h 3536950"/>
              <a:gd name="csX10" fmla="*/ 952500 w 1504950"/>
              <a:gd name="csY10" fmla="*/ 1873250 h 3536950"/>
              <a:gd name="csX11" fmla="*/ 977900 w 1504950"/>
              <a:gd name="csY11" fmla="*/ 1898650 h 3536950"/>
              <a:gd name="csX12" fmla="*/ 946150 w 1504950"/>
              <a:gd name="csY12" fmla="*/ 2025650 h 3536950"/>
              <a:gd name="csX13" fmla="*/ 1047750 w 1504950"/>
              <a:gd name="csY13" fmla="*/ 2070100 h 3536950"/>
              <a:gd name="csX14" fmla="*/ 1149350 w 1504950"/>
              <a:gd name="csY14" fmla="*/ 2152650 h 3536950"/>
              <a:gd name="csX15" fmla="*/ 1504950 w 1504950"/>
              <a:gd name="csY15" fmla="*/ 2813050 h 3536950"/>
              <a:gd name="csX16" fmla="*/ 1473200 w 1504950"/>
              <a:gd name="csY16" fmla="*/ 2844800 h 3536950"/>
              <a:gd name="csX17" fmla="*/ 1504950 w 1504950"/>
              <a:gd name="csY17" fmla="*/ 2946400 h 3536950"/>
              <a:gd name="csX18" fmla="*/ 1441450 w 1504950"/>
              <a:gd name="csY18" fmla="*/ 3111500 h 3536950"/>
              <a:gd name="csX19" fmla="*/ 1289050 w 1504950"/>
              <a:gd name="csY19" fmla="*/ 3289300 h 3536950"/>
              <a:gd name="csX20" fmla="*/ 1149350 w 1504950"/>
              <a:gd name="csY20" fmla="*/ 3403600 h 3536950"/>
              <a:gd name="csX21" fmla="*/ 939800 w 1504950"/>
              <a:gd name="csY21" fmla="*/ 3492500 h 3536950"/>
              <a:gd name="csX22" fmla="*/ 762000 w 1504950"/>
              <a:gd name="csY22" fmla="*/ 3524250 h 3536950"/>
              <a:gd name="csX23" fmla="*/ 755650 w 1504950"/>
              <a:gd name="csY23" fmla="*/ 3511550 h 3536950"/>
              <a:gd name="csX24" fmla="*/ 666750 w 1504950"/>
              <a:gd name="csY24" fmla="*/ 3536950 h 3536950"/>
              <a:gd name="csX25" fmla="*/ 596900 w 1504950"/>
              <a:gd name="csY25" fmla="*/ 3524250 h 3536950"/>
              <a:gd name="csX26" fmla="*/ 546100 w 1504950"/>
              <a:gd name="csY26" fmla="*/ 3467100 h 3536950"/>
              <a:gd name="csX27" fmla="*/ 342900 w 1504950"/>
              <a:gd name="csY27" fmla="*/ 3378200 h 3536950"/>
              <a:gd name="csX28" fmla="*/ 203200 w 1504950"/>
              <a:gd name="csY28" fmla="*/ 3270250 h 3536950"/>
              <a:gd name="csX29" fmla="*/ 101600 w 1504950"/>
              <a:gd name="csY29" fmla="*/ 3105150 h 3536950"/>
              <a:gd name="csX30" fmla="*/ 12700 w 1504950"/>
              <a:gd name="csY30" fmla="*/ 2882900 h 3536950"/>
              <a:gd name="csX31" fmla="*/ 6350 w 1504950"/>
              <a:gd name="csY31" fmla="*/ 2736850 h 3536950"/>
              <a:gd name="csX32" fmla="*/ 12700 w 1504950"/>
              <a:gd name="csY32" fmla="*/ 2654300 h 3536950"/>
              <a:gd name="csX33" fmla="*/ 76200 w 1504950"/>
              <a:gd name="csY33" fmla="*/ 2603500 h 3536950"/>
              <a:gd name="csX34" fmla="*/ 57150 w 1504950"/>
              <a:gd name="csY34" fmla="*/ 2552700 h 3536950"/>
              <a:gd name="csX35" fmla="*/ 596900 w 1504950"/>
              <a:gd name="csY35" fmla="*/ 2076450 h 3536950"/>
              <a:gd name="csX36" fmla="*/ 736600 w 1504950"/>
              <a:gd name="csY36" fmla="*/ 2012950 h 3536950"/>
              <a:gd name="csX37" fmla="*/ 819150 w 1504950"/>
              <a:gd name="csY37" fmla="*/ 2012950 h 3536950"/>
              <a:gd name="csX38" fmla="*/ 857250 w 1504950"/>
              <a:gd name="csY38" fmla="*/ 1866900 h 3536950"/>
              <a:gd name="csX39" fmla="*/ 889000 w 1504950"/>
              <a:gd name="csY39" fmla="*/ 1828800 h 3536950"/>
              <a:gd name="csX40" fmla="*/ 927100 w 1504950"/>
              <a:gd name="csY40" fmla="*/ 1610783 h 3536950"/>
              <a:gd name="csX41" fmla="*/ 869950 w 1504950"/>
              <a:gd name="csY41" fmla="*/ 1602317 h 3536950"/>
              <a:gd name="csX42" fmla="*/ 827617 w 1504950"/>
              <a:gd name="csY42" fmla="*/ 1515533 h 3536950"/>
              <a:gd name="csX43" fmla="*/ 844550 w 1504950"/>
              <a:gd name="csY43" fmla="*/ 1384300 h 3536950"/>
              <a:gd name="csX44" fmla="*/ 69850 w 1504950"/>
              <a:gd name="csY44" fmla="*/ 1231900 h 3536950"/>
              <a:gd name="csX45" fmla="*/ 158750 w 1504950"/>
              <a:gd name="csY45" fmla="*/ 584200 h 3536950"/>
              <a:gd name="csX46" fmla="*/ 0 w 1504950"/>
              <a:gd name="csY46" fmla="*/ 539750 h 3536950"/>
              <a:gd name="csX47" fmla="*/ 82550 w 1504950"/>
              <a:gd name="csY47" fmla="*/ 171450 h 3536950"/>
              <a:gd name="csX48" fmla="*/ 264583 w 1504950"/>
              <a:gd name="csY48" fmla="*/ 0 h 3536950"/>
              <a:gd name="csX0" fmla="*/ 82550 w 1504950"/>
              <a:gd name="csY0" fmla="*/ 0 h 3365500"/>
              <a:gd name="csX1" fmla="*/ 387350 w 1504950"/>
              <a:gd name="csY1" fmla="*/ 508000 h 3365500"/>
              <a:gd name="csX2" fmla="*/ 203200 w 1504950"/>
              <a:gd name="csY2" fmla="*/ 425450 h 3365500"/>
              <a:gd name="csX3" fmla="*/ 127000 w 1504950"/>
              <a:gd name="csY3" fmla="*/ 895350 h 3365500"/>
              <a:gd name="csX4" fmla="*/ 1187450 w 1504950"/>
              <a:gd name="csY4" fmla="*/ 1079500 h 3365500"/>
              <a:gd name="csX5" fmla="*/ 1168400 w 1504950"/>
              <a:gd name="csY5" fmla="*/ 1200150 h 3365500"/>
              <a:gd name="csX6" fmla="*/ 1117600 w 1504950"/>
              <a:gd name="csY6" fmla="*/ 1270000 h 3365500"/>
              <a:gd name="csX7" fmla="*/ 1113367 w 1504950"/>
              <a:gd name="csY7" fmla="*/ 1371600 h 3365500"/>
              <a:gd name="csX8" fmla="*/ 1041400 w 1504950"/>
              <a:gd name="csY8" fmla="*/ 1445683 h 3365500"/>
              <a:gd name="csX9" fmla="*/ 992716 w 1504950"/>
              <a:gd name="csY9" fmla="*/ 1445683 h 3365500"/>
              <a:gd name="csX10" fmla="*/ 952500 w 1504950"/>
              <a:gd name="csY10" fmla="*/ 1701800 h 3365500"/>
              <a:gd name="csX11" fmla="*/ 977900 w 1504950"/>
              <a:gd name="csY11" fmla="*/ 1727200 h 3365500"/>
              <a:gd name="csX12" fmla="*/ 946150 w 1504950"/>
              <a:gd name="csY12" fmla="*/ 1854200 h 3365500"/>
              <a:gd name="csX13" fmla="*/ 1047750 w 1504950"/>
              <a:gd name="csY13" fmla="*/ 1898650 h 3365500"/>
              <a:gd name="csX14" fmla="*/ 1149350 w 1504950"/>
              <a:gd name="csY14" fmla="*/ 1981200 h 3365500"/>
              <a:gd name="csX15" fmla="*/ 1504950 w 1504950"/>
              <a:gd name="csY15" fmla="*/ 2641600 h 3365500"/>
              <a:gd name="csX16" fmla="*/ 1473200 w 1504950"/>
              <a:gd name="csY16" fmla="*/ 2673350 h 3365500"/>
              <a:gd name="csX17" fmla="*/ 1504950 w 1504950"/>
              <a:gd name="csY17" fmla="*/ 2774950 h 3365500"/>
              <a:gd name="csX18" fmla="*/ 1441450 w 1504950"/>
              <a:gd name="csY18" fmla="*/ 2940050 h 3365500"/>
              <a:gd name="csX19" fmla="*/ 1289050 w 1504950"/>
              <a:gd name="csY19" fmla="*/ 3117850 h 3365500"/>
              <a:gd name="csX20" fmla="*/ 1149350 w 1504950"/>
              <a:gd name="csY20" fmla="*/ 3232150 h 3365500"/>
              <a:gd name="csX21" fmla="*/ 939800 w 1504950"/>
              <a:gd name="csY21" fmla="*/ 3321050 h 3365500"/>
              <a:gd name="csX22" fmla="*/ 762000 w 1504950"/>
              <a:gd name="csY22" fmla="*/ 3352800 h 3365500"/>
              <a:gd name="csX23" fmla="*/ 755650 w 1504950"/>
              <a:gd name="csY23" fmla="*/ 3340100 h 3365500"/>
              <a:gd name="csX24" fmla="*/ 666750 w 1504950"/>
              <a:gd name="csY24" fmla="*/ 3365500 h 3365500"/>
              <a:gd name="csX25" fmla="*/ 596900 w 1504950"/>
              <a:gd name="csY25" fmla="*/ 3352800 h 3365500"/>
              <a:gd name="csX26" fmla="*/ 546100 w 1504950"/>
              <a:gd name="csY26" fmla="*/ 3295650 h 3365500"/>
              <a:gd name="csX27" fmla="*/ 342900 w 1504950"/>
              <a:gd name="csY27" fmla="*/ 3206750 h 3365500"/>
              <a:gd name="csX28" fmla="*/ 203200 w 1504950"/>
              <a:gd name="csY28" fmla="*/ 3098800 h 3365500"/>
              <a:gd name="csX29" fmla="*/ 101600 w 1504950"/>
              <a:gd name="csY29" fmla="*/ 2933700 h 3365500"/>
              <a:gd name="csX30" fmla="*/ 12700 w 1504950"/>
              <a:gd name="csY30" fmla="*/ 2711450 h 3365500"/>
              <a:gd name="csX31" fmla="*/ 6350 w 1504950"/>
              <a:gd name="csY31" fmla="*/ 2565400 h 3365500"/>
              <a:gd name="csX32" fmla="*/ 12700 w 1504950"/>
              <a:gd name="csY32" fmla="*/ 2482850 h 3365500"/>
              <a:gd name="csX33" fmla="*/ 76200 w 1504950"/>
              <a:gd name="csY33" fmla="*/ 2432050 h 3365500"/>
              <a:gd name="csX34" fmla="*/ 57150 w 1504950"/>
              <a:gd name="csY34" fmla="*/ 2381250 h 3365500"/>
              <a:gd name="csX35" fmla="*/ 596900 w 1504950"/>
              <a:gd name="csY35" fmla="*/ 1905000 h 3365500"/>
              <a:gd name="csX36" fmla="*/ 736600 w 1504950"/>
              <a:gd name="csY36" fmla="*/ 1841500 h 3365500"/>
              <a:gd name="csX37" fmla="*/ 819150 w 1504950"/>
              <a:gd name="csY37" fmla="*/ 1841500 h 3365500"/>
              <a:gd name="csX38" fmla="*/ 857250 w 1504950"/>
              <a:gd name="csY38" fmla="*/ 1695450 h 3365500"/>
              <a:gd name="csX39" fmla="*/ 889000 w 1504950"/>
              <a:gd name="csY39" fmla="*/ 1657350 h 3365500"/>
              <a:gd name="csX40" fmla="*/ 927100 w 1504950"/>
              <a:gd name="csY40" fmla="*/ 1439333 h 3365500"/>
              <a:gd name="csX41" fmla="*/ 869950 w 1504950"/>
              <a:gd name="csY41" fmla="*/ 1430867 h 3365500"/>
              <a:gd name="csX42" fmla="*/ 827617 w 1504950"/>
              <a:gd name="csY42" fmla="*/ 1344083 h 3365500"/>
              <a:gd name="csX43" fmla="*/ 844550 w 1504950"/>
              <a:gd name="csY43" fmla="*/ 1212850 h 3365500"/>
              <a:gd name="csX44" fmla="*/ 69850 w 1504950"/>
              <a:gd name="csY44" fmla="*/ 1060450 h 3365500"/>
              <a:gd name="csX45" fmla="*/ 158750 w 1504950"/>
              <a:gd name="csY45" fmla="*/ 412750 h 3365500"/>
              <a:gd name="csX46" fmla="*/ 0 w 1504950"/>
              <a:gd name="csY46" fmla="*/ 368300 h 3365500"/>
              <a:gd name="csX47" fmla="*/ 82550 w 1504950"/>
              <a:gd name="csY47" fmla="*/ 0 h 3365500"/>
              <a:gd name="csX0" fmla="*/ 0 w 1504950"/>
              <a:gd name="csY0" fmla="*/ 0 h 2997200"/>
              <a:gd name="csX1" fmla="*/ 387350 w 1504950"/>
              <a:gd name="csY1" fmla="*/ 139700 h 2997200"/>
              <a:gd name="csX2" fmla="*/ 203200 w 1504950"/>
              <a:gd name="csY2" fmla="*/ 57150 h 2997200"/>
              <a:gd name="csX3" fmla="*/ 127000 w 1504950"/>
              <a:gd name="csY3" fmla="*/ 527050 h 2997200"/>
              <a:gd name="csX4" fmla="*/ 1187450 w 1504950"/>
              <a:gd name="csY4" fmla="*/ 711200 h 2997200"/>
              <a:gd name="csX5" fmla="*/ 1168400 w 1504950"/>
              <a:gd name="csY5" fmla="*/ 831850 h 2997200"/>
              <a:gd name="csX6" fmla="*/ 1117600 w 1504950"/>
              <a:gd name="csY6" fmla="*/ 901700 h 2997200"/>
              <a:gd name="csX7" fmla="*/ 1113367 w 1504950"/>
              <a:gd name="csY7" fmla="*/ 1003300 h 2997200"/>
              <a:gd name="csX8" fmla="*/ 1041400 w 1504950"/>
              <a:gd name="csY8" fmla="*/ 1077383 h 2997200"/>
              <a:gd name="csX9" fmla="*/ 992716 w 1504950"/>
              <a:gd name="csY9" fmla="*/ 1077383 h 2997200"/>
              <a:gd name="csX10" fmla="*/ 952500 w 1504950"/>
              <a:gd name="csY10" fmla="*/ 1333500 h 2997200"/>
              <a:gd name="csX11" fmla="*/ 977900 w 1504950"/>
              <a:gd name="csY11" fmla="*/ 1358900 h 2997200"/>
              <a:gd name="csX12" fmla="*/ 946150 w 1504950"/>
              <a:gd name="csY12" fmla="*/ 1485900 h 2997200"/>
              <a:gd name="csX13" fmla="*/ 1047750 w 1504950"/>
              <a:gd name="csY13" fmla="*/ 1530350 h 2997200"/>
              <a:gd name="csX14" fmla="*/ 1149350 w 1504950"/>
              <a:gd name="csY14" fmla="*/ 1612900 h 2997200"/>
              <a:gd name="csX15" fmla="*/ 1504950 w 1504950"/>
              <a:gd name="csY15" fmla="*/ 2273300 h 2997200"/>
              <a:gd name="csX16" fmla="*/ 1473200 w 1504950"/>
              <a:gd name="csY16" fmla="*/ 2305050 h 2997200"/>
              <a:gd name="csX17" fmla="*/ 1504950 w 1504950"/>
              <a:gd name="csY17" fmla="*/ 2406650 h 2997200"/>
              <a:gd name="csX18" fmla="*/ 1441450 w 1504950"/>
              <a:gd name="csY18" fmla="*/ 2571750 h 2997200"/>
              <a:gd name="csX19" fmla="*/ 1289050 w 1504950"/>
              <a:gd name="csY19" fmla="*/ 2749550 h 2997200"/>
              <a:gd name="csX20" fmla="*/ 1149350 w 1504950"/>
              <a:gd name="csY20" fmla="*/ 2863850 h 2997200"/>
              <a:gd name="csX21" fmla="*/ 939800 w 1504950"/>
              <a:gd name="csY21" fmla="*/ 2952750 h 2997200"/>
              <a:gd name="csX22" fmla="*/ 762000 w 1504950"/>
              <a:gd name="csY22" fmla="*/ 2984500 h 2997200"/>
              <a:gd name="csX23" fmla="*/ 755650 w 1504950"/>
              <a:gd name="csY23" fmla="*/ 2971800 h 2997200"/>
              <a:gd name="csX24" fmla="*/ 666750 w 1504950"/>
              <a:gd name="csY24" fmla="*/ 2997200 h 2997200"/>
              <a:gd name="csX25" fmla="*/ 596900 w 1504950"/>
              <a:gd name="csY25" fmla="*/ 2984500 h 2997200"/>
              <a:gd name="csX26" fmla="*/ 546100 w 1504950"/>
              <a:gd name="csY26" fmla="*/ 2927350 h 2997200"/>
              <a:gd name="csX27" fmla="*/ 342900 w 1504950"/>
              <a:gd name="csY27" fmla="*/ 2838450 h 2997200"/>
              <a:gd name="csX28" fmla="*/ 203200 w 1504950"/>
              <a:gd name="csY28" fmla="*/ 2730500 h 2997200"/>
              <a:gd name="csX29" fmla="*/ 101600 w 1504950"/>
              <a:gd name="csY29" fmla="*/ 2565400 h 2997200"/>
              <a:gd name="csX30" fmla="*/ 12700 w 1504950"/>
              <a:gd name="csY30" fmla="*/ 2343150 h 2997200"/>
              <a:gd name="csX31" fmla="*/ 6350 w 1504950"/>
              <a:gd name="csY31" fmla="*/ 2197100 h 2997200"/>
              <a:gd name="csX32" fmla="*/ 12700 w 1504950"/>
              <a:gd name="csY32" fmla="*/ 2114550 h 2997200"/>
              <a:gd name="csX33" fmla="*/ 76200 w 1504950"/>
              <a:gd name="csY33" fmla="*/ 2063750 h 2997200"/>
              <a:gd name="csX34" fmla="*/ 57150 w 1504950"/>
              <a:gd name="csY34" fmla="*/ 2012950 h 2997200"/>
              <a:gd name="csX35" fmla="*/ 596900 w 1504950"/>
              <a:gd name="csY35" fmla="*/ 1536700 h 2997200"/>
              <a:gd name="csX36" fmla="*/ 736600 w 1504950"/>
              <a:gd name="csY36" fmla="*/ 1473200 h 2997200"/>
              <a:gd name="csX37" fmla="*/ 819150 w 1504950"/>
              <a:gd name="csY37" fmla="*/ 1473200 h 2997200"/>
              <a:gd name="csX38" fmla="*/ 857250 w 1504950"/>
              <a:gd name="csY38" fmla="*/ 1327150 h 2997200"/>
              <a:gd name="csX39" fmla="*/ 889000 w 1504950"/>
              <a:gd name="csY39" fmla="*/ 1289050 h 2997200"/>
              <a:gd name="csX40" fmla="*/ 927100 w 1504950"/>
              <a:gd name="csY40" fmla="*/ 1071033 h 2997200"/>
              <a:gd name="csX41" fmla="*/ 869950 w 1504950"/>
              <a:gd name="csY41" fmla="*/ 1062567 h 2997200"/>
              <a:gd name="csX42" fmla="*/ 827617 w 1504950"/>
              <a:gd name="csY42" fmla="*/ 975783 h 2997200"/>
              <a:gd name="csX43" fmla="*/ 844550 w 1504950"/>
              <a:gd name="csY43" fmla="*/ 844550 h 2997200"/>
              <a:gd name="csX44" fmla="*/ 69850 w 1504950"/>
              <a:gd name="csY44" fmla="*/ 692150 h 2997200"/>
              <a:gd name="csX45" fmla="*/ 158750 w 1504950"/>
              <a:gd name="csY45" fmla="*/ 44450 h 2997200"/>
              <a:gd name="csX46" fmla="*/ 0 w 1504950"/>
              <a:gd name="csY46" fmla="*/ 0 h 299720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63500 w 1498600"/>
              <a:gd name="csY44" fmla="*/ 647700 h 2952750"/>
              <a:gd name="csX45" fmla="*/ 152400 w 1498600"/>
              <a:gd name="csY4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152400 w 1498600"/>
              <a:gd name="csY4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838200 w 1498600"/>
              <a:gd name="csY42" fmla="*/ 800100 h 2952750"/>
              <a:gd name="csX43" fmla="*/ 152400 w 1498600"/>
              <a:gd name="csY4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152400 w 1498600"/>
              <a:gd name="csY4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152400 w 1498600"/>
              <a:gd name="csY4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152400 w 1498600"/>
              <a:gd name="csY4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152400 w 1498600"/>
              <a:gd name="csY3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46150 w 1498600"/>
              <a:gd name="csY8" fmla="*/ 1289050 h 2952750"/>
              <a:gd name="csX9" fmla="*/ 971550 w 1498600"/>
              <a:gd name="csY9" fmla="*/ 1314450 h 2952750"/>
              <a:gd name="csX10" fmla="*/ 939800 w 1498600"/>
              <a:gd name="csY10" fmla="*/ 1441450 h 2952750"/>
              <a:gd name="csX11" fmla="*/ 1041400 w 1498600"/>
              <a:gd name="csY11" fmla="*/ 1485900 h 2952750"/>
              <a:gd name="csX12" fmla="*/ 1143000 w 1498600"/>
              <a:gd name="csY12" fmla="*/ 1568450 h 2952750"/>
              <a:gd name="csX13" fmla="*/ 1498600 w 1498600"/>
              <a:gd name="csY13" fmla="*/ 2228850 h 2952750"/>
              <a:gd name="csX14" fmla="*/ 1466850 w 1498600"/>
              <a:gd name="csY14" fmla="*/ 2260600 h 2952750"/>
              <a:gd name="csX15" fmla="*/ 1498600 w 1498600"/>
              <a:gd name="csY15" fmla="*/ 2362200 h 2952750"/>
              <a:gd name="csX16" fmla="*/ 1435100 w 1498600"/>
              <a:gd name="csY16" fmla="*/ 2527300 h 2952750"/>
              <a:gd name="csX17" fmla="*/ 1282700 w 1498600"/>
              <a:gd name="csY17" fmla="*/ 2705100 h 2952750"/>
              <a:gd name="csX18" fmla="*/ 1143000 w 1498600"/>
              <a:gd name="csY18" fmla="*/ 2819400 h 2952750"/>
              <a:gd name="csX19" fmla="*/ 933450 w 1498600"/>
              <a:gd name="csY19" fmla="*/ 2908300 h 2952750"/>
              <a:gd name="csX20" fmla="*/ 755650 w 1498600"/>
              <a:gd name="csY20" fmla="*/ 2940050 h 2952750"/>
              <a:gd name="csX21" fmla="*/ 749300 w 1498600"/>
              <a:gd name="csY21" fmla="*/ 2927350 h 2952750"/>
              <a:gd name="csX22" fmla="*/ 660400 w 1498600"/>
              <a:gd name="csY22" fmla="*/ 2952750 h 2952750"/>
              <a:gd name="csX23" fmla="*/ 590550 w 1498600"/>
              <a:gd name="csY23" fmla="*/ 2940050 h 2952750"/>
              <a:gd name="csX24" fmla="*/ 539750 w 1498600"/>
              <a:gd name="csY24" fmla="*/ 2882900 h 2952750"/>
              <a:gd name="csX25" fmla="*/ 336550 w 1498600"/>
              <a:gd name="csY25" fmla="*/ 2794000 h 2952750"/>
              <a:gd name="csX26" fmla="*/ 196850 w 1498600"/>
              <a:gd name="csY26" fmla="*/ 2686050 h 2952750"/>
              <a:gd name="csX27" fmla="*/ 95250 w 1498600"/>
              <a:gd name="csY27" fmla="*/ 2520950 h 2952750"/>
              <a:gd name="csX28" fmla="*/ 6350 w 1498600"/>
              <a:gd name="csY28" fmla="*/ 2298700 h 2952750"/>
              <a:gd name="csX29" fmla="*/ 0 w 1498600"/>
              <a:gd name="csY29" fmla="*/ 2152650 h 2952750"/>
              <a:gd name="csX30" fmla="*/ 6350 w 1498600"/>
              <a:gd name="csY30" fmla="*/ 2070100 h 2952750"/>
              <a:gd name="csX31" fmla="*/ 69850 w 1498600"/>
              <a:gd name="csY31" fmla="*/ 2019300 h 2952750"/>
              <a:gd name="csX32" fmla="*/ 50800 w 1498600"/>
              <a:gd name="csY32" fmla="*/ 1968500 h 2952750"/>
              <a:gd name="csX33" fmla="*/ 590550 w 1498600"/>
              <a:gd name="csY33" fmla="*/ 1492250 h 2952750"/>
              <a:gd name="csX34" fmla="*/ 730250 w 1498600"/>
              <a:gd name="csY34" fmla="*/ 1428750 h 2952750"/>
              <a:gd name="csX35" fmla="*/ 812800 w 1498600"/>
              <a:gd name="csY35" fmla="*/ 1428750 h 2952750"/>
              <a:gd name="csX36" fmla="*/ 850900 w 1498600"/>
              <a:gd name="csY36" fmla="*/ 1282700 h 2952750"/>
              <a:gd name="csX37" fmla="*/ 882650 w 1498600"/>
              <a:gd name="csY37" fmla="*/ 1244600 h 2952750"/>
              <a:gd name="csX38" fmla="*/ 152400 w 1498600"/>
              <a:gd name="csY38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946150 w 1498600"/>
              <a:gd name="csY7" fmla="*/ 1289050 h 2952750"/>
              <a:gd name="csX8" fmla="*/ 971550 w 1498600"/>
              <a:gd name="csY8" fmla="*/ 1314450 h 2952750"/>
              <a:gd name="csX9" fmla="*/ 939800 w 1498600"/>
              <a:gd name="csY9" fmla="*/ 1441450 h 2952750"/>
              <a:gd name="csX10" fmla="*/ 1041400 w 1498600"/>
              <a:gd name="csY10" fmla="*/ 1485900 h 2952750"/>
              <a:gd name="csX11" fmla="*/ 1143000 w 1498600"/>
              <a:gd name="csY11" fmla="*/ 1568450 h 2952750"/>
              <a:gd name="csX12" fmla="*/ 1498600 w 1498600"/>
              <a:gd name="csY12" fmla="*/ 2228850 h 2952750"/>
              <a:gd name="csX13" fmla="*/ 1466850 w 1498600"/>
              <a:gd name="csY13" fmla="*/ 2260600 h 2952750"/>
              <a:gd name="csX14" fmla="*/ 1498600 w 1498600"/>
              <a:gd name="csY14" fmla="*/ 2362200 h 2952750"/>
              <a:gd name="csX15" fmla="*/ 1435100 w 1498600"/>
              <a:gd name="csY15" fmla="*/ 2527300 h 2952750"/>
              <a:gd name="csX16" fmla="*/ 1282700 w 1498600"/>
              <a:gd name="csY16" fmla="*/ 2705100 h 2952750"/>
              <a:gd name="csX17" fmla="*/ 1143000 w 1498600"/>
              <a:gd name="csY17" fmla="*/ 2819400 h 2952750"/>
              <a:gd name="csX18" fmla="*/ 933450 w 1498600"/>
              <a:gd name="csY18" fmla="*/ 2908300 h 2952750"/>
              <a:gd name="csX19" fmla="*/ 755650 w 1498600"/>
              <a:gd name="csY19" fmla="*/ 2940050 h 2952750"/>
              <a:gd name="csX20" fmla="*/ 749300 w 1498600"/>
              <a:gd name="csY20" fmla="*/ 2927350 h 2952750"/>
              <a:gd name="csX21" fmla="*/ 660400 w 1498600"/>
              <a:gd name="csY21" fmla="*/ 2952750 h 2952750"/>
              <a:gd name="csX22" fmla="*/ 590550 w 1498600"/>
              <a:gd name="csY22" fmla="*/ 2940050 h 2952750"/>
              <a:gd name="csX23" fmla="*/ 539750 w 1498600"/>
              <a:gd name="csY23" fmla="*/ 2882900 h 2952750"/>
              <a:gd name="csX24" fmla="*/ 336550 w 1498600"/>
              <a:gd name="csY24" fmla="*/ 2794000 h 2952750"/>
              <a:gd name="csX25" fmla="*/ 196850 w 1498600"/>
              <a:gd name="csY25" fmla="*/ 2686050 h 2952750"/>
              <a:gd name="csX26" fmla="*/ 95250 w 1498600"/>
              <a:gd name="csY26" fmla="*/ 2520950 h 2952750"/>
              <a:gd name="csX27" fmla="*/ 6350 w 1498600"/>
              <a:gd name="csY27" fmla="*/ 2298700 h 2952750"/>
              <a:gd name="csX28" fmla="*/ 0 w 1498600"/>
              <a:gd name="csY28" fmla="*/ 2152650 h 2952750"/>
              <a:gd name="csX29" fmla="*/ 6350 w 1498600"/>
              <a:gd name="csY29" fmla="*/ 2070100 h 2952750"/>
              <a:gd name="csX30" fmla="*/ 69850 w 1498600"/>
              <a:gd name="csY30" fmla="*/ 2019300 h 2952750"/>
              <a:gd name="csX31" fmla="*/ 50800 w 1498600"/>
              <a:gd name="csY31" fmla="*/ 1968500 h 2952750"/>
              <a:gd name="csX32" fmla="*/ 590550 w 1498600"/>
              <a:gd name="csY32" fmla="*/ 1492250 h 2952750"/>
              <a:gd name="csX33" fmla="*/ 730250 w 1498600"/>
              <a:gd name="csY33" fmla="*/ 1428750 h 2952750"/>
              <a:gd name="csX34" fmla="*/ 812800 w 1498600"/>
              <a:gd name="csY34" fmla="*/ 1428750 h 2952750"/>
              <a:gd name="csX35" fmla="*/ 850900 w 1498600"/>
              <a:gd name="csY35" fmla="*/ 1282700 h 2952750"/>
              <a:gd name="csX36" fmla="*/ 882650 w 1498600"/>
              <a:gd name="csY36" fmla="*/ 1244600 h 2952750"/>
              <a:gd name="csX37" fmla="*/ 152400 w 1498600"/>
              <a:gd name="csY37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946150 w 1498600"/>
              <a:gd name="csY6" fmla="*/ 1289050 h 2952750"/>
              <a:gd name="csX7" fmla="*/ 971550 w 1498600"/>
              <a:gd name="csY7" fmla="*/ 1314450 h 2952750"/>
              <a:gd name="csX8" fmla="*/ 939800 w 1498600"/>
              <a:gd name="csY8" fmla="*/ 1441450 h 2952750"/>
              <a:gd name="csX9" fmla="*/ 1041400 w 1498600"/>
              <a:gd name="csY9" fmla="*/ 1485900 h 2952750"/>
              <a:gd name="csX10" fmla="*/ 1143000 w 1498600"/>
              <a:gd name="csY10" fmla="*/ 1568450 h 2952750"/>
              <a:gd name="csX11" fmla="*/ 1498600 w 1498600"/>
              <a:gd name="csY11" fmla="*/ 2228850 h 2952750"/>
              <a:gd name="csX12" fmla="*/ 1466850 w 1498600"/>
              <a:gd name="csY12" fmla="*/ 2260600 h 2952750"/>
              <a:gd name="csX13" fmla="*/ 1498600 w 1498600"/>
              <a:gd name="csY13" fmla="*/ 2362200 h 2952750"/>
              <a:gd name="csX14" fmla="*/ 1435100 w 1498600"/>
              <a:gd name="csY14" fmla="*/ 2527300 h 2952750"/>
              <a:gd name="csX15" fmla="*/ 1282700 w 1498600"/>
              <a:gd name="csY15" fmla="*/ 2705100 h 2952750"/>
              <a:gd name="csX16" fmla="*/ 1143000 w 1498600"/>
              <a:gd name="csY16" fmla="*/ 2819400 h 2952750"/>
              <a:gd name="csX17" fmla="*/ 933450 w 1498600"/>
              <a:gd name="csY17" fmla="*/ 2908300 h 2952750"/>
              <a:gd name="csX18" fmla="*/ 755650 w 1498600"/>
              <a:gd name="csY18" fmla="*/ 2940050 h 2952750"/>
              <a:gd name="csX19" fmla="*/ 749300 w 1498600"/>
              <a:gd name="csY19" fmla="*/ 2927350 h 2952750"/>
              <a:gd name="csX20" fmla="*/ 660400 w 1498600"/>
              <a:gd name="csY20" fmla="*/ 2952750 h 2952750"/>
              <a:gd name="csX21" fmla="*/ 590550 w 1498600"/>
              <a:gd name="csY21" fmla="*/ 2940050 h 2952750"/>
              <a:gd name="csX22" fmla="*/ 539750 w 1498600"/>
              <a:gd name="csY22" fmla="*/ 2882900 h 2952750"/>
              <a:gd name="csX23" fmla="*/ 336550 w 1498600"/>
              <a:gd name="csY23" fmla="*/ 2794000 h 2952750"/>
              <a:gd name="csX24" fmla="*/ 196850 w 1498600"/>
              <a:gd name="csY24" fmla="*/ 2686050 h 2952750"/>
              <a:gd name="csX25" fmla="*/ 95250 w 1498600"/>
              <a:gd name="csY25" fmla="*/ 2520950 h 2952750"/>
              <a:gd name="csX26" fmla="*/ 6350 w 1498600"/>
              <a:gd name="csY26" fmla="*/ 2298700 h 2952750"/>
              <a:gd name="csX27" fmla="*/ 0 w 1498600"/>
              <a:gd name="csY27" fmla="*/ 2152650 h 2952750"/>
              <a:gd name="csX28" fmla="*/ 6350 w 1498600"/>
              <a:gd name="csY28" fmla="*/ 2070100 h 2952750"/>
              <a:gd name="csX29" fmla="*/ 69850 w 1498600"/>
              <a:gd name="csY29" fmla="*/ 2019300 h 2952750"/>
              <a:gd name="csX30" fmla="*/ 50800 w 1498600"/>
              <a:gd name="csY30" fmla="*/ 1968500 h 2952750"/>
              <a:gd name="csX31" fmla="*/ 590550 w 1498600"/>
              <a:gd name="csY31" fmla="*/ 1492250 h 2952750"/>
              <a:gd name="csX32" fmla="*/ 730250 w 1498600"/>
              <a:gd name="csY32" fmla="*/ 1428750 h 2952750"/>
              <a:gd name="csX33" fmla="*/ 812800 w 1498600"/>
              <a:gd name="csY33" fmla="*/ 1428750 h 2952750"/>
              <a:gd name="csX34" fmla="*/ 850900 w 1498600"/>
              <a:gd name="csY34" fmla="*/ 1282700 h 2952750"/>
              <a:gd name="csX35" fmla="*/ 882650 w 1498600"/>
              <a:gd name="csY35" fmla="*/ 1244600 h 2952750"/>
              <a:gd name="csX36" fmla="*/ 152400 w 1498600"/>
              <a:gd name="csY36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946150 w 1498600"/>
              <a:gd name="csY5" fmla="*/ 1289050 h 2952750"/>
              <a:gd name="csX6" fmla="*/ 971550 w 1498600"/>
              <a:gd name="csY6" fmla="*/ 1314450 h 2952750"/>
              <a:gd name="csX7" fmla="*/ 939800 w 1498600"/>
              <a:gd name="csY7" fmla="*/ 1441450 h 2952750"/>
              <a:gd name="csX8" fmla="*/ 1041400 w 1498600"/>
              <a:gd name="csY8" fmla="*/ 1485900 h 2952750"/>
              <a:gd name="csX9" fmla="*/ 1143000 w 1498600"/>
              <a:gd name="csY9" fmla="*/ 1568450 h 2952750"/>
              <a:gd name="csX10" fmla="*/ 1498600 w 1498600"/>
              <a:gd name="csY10" fmla="*/ 2228850 h 2952750"/>
              <a:gd name="csX11" fmla="*/ 1466850 w 1498600"/>
              <a:gd name="csY11" fmla="*/ 2260600 h 2952750"/>
              <a:gd name="csX12" fmla="*/ 1498600 w 1498600"/>
              <a:gd name="csY12" fmla="*/ 2362200 h 2952750"/>
              <a:gd name="csX13" fmla="*/ 1435100 w 1498600"/>
              <a:gd name="csY13" fmla="*/ 2527300 h 2952750"/>
              <a:gd name="csX14" fmla="*/ 1282700 w 1498600"/>
              <a:gd name="csY14" fmla="*/ 2705100 h 2952750"/>
              <a:gd name="csX15" fmla="*/ 1143000 w 1498600"/>
              <a:gd name="csY15" fmla="*/ 2819400 h 2952750"/>
              <a:gd name="csX16" fmla="*/ 933450 w 1498600"/>
              <a:gd name="csY16" fmla="*/ 2908300 h 2952750"/>
              <a:gd name="csX17" fmla="*/ 755650 w 1498600"/>
              <a:gd name="csY17" fmla="*/ 2940050 h 2952750"/>
              <a:gd name="csX18" fmla="*/ 749300 w 1498600"/>
              <a:gd name="csY18" fmla="*/ 2927350 h 2952750"/>
              <a:gd name="csX19" fmla="*/ 660400 w 1498600"/>
              <a:gd name="csY19" fmla="*/ 2952750 h 2952750"/>
              <a:gd name="csX20" fmla="*/ 590550 w 1498600"/>
              <a:gd name="csY20" fmla="*/ 2940050 h 2952750"/>
              <a:gd name="csX21" fmla="*/ 539750 w 1498600"/>
              <a:gd name="csY21" fmla="*/ 2882900 h 2952750"/>
              <a:gd name="csX22" fmla="*/ 336550 w 1498600"/>
              <a:gd name="csY22" fmla="*/ 2794000 h 2952750"/>
              <a:gd name="csX23" fmla="*/ 196850 w 1498600"/>
              <a:gd name="csY23" fmla="*/ 2686050 h 2952750"/>
              <a:gd name="csX24" fmla="*/ 95250 w 1498600"/>
              <a:gd name="csY24" fmla="*/ 2520950 h 2952750"/>
              <a:gd name="csX25" fmla="*/ 6350 w 1498600"/>
              <a:gd name="csY25" fmla="*/ 2298700 h 2952750"/>
              <a:gd name="csX26" fmla="*/ 0 w 1498600"/>
              <a:gd name="csY26" fmla="*/ 2152650 h 2952750"/>
              <a:gd name="csX27" fmla="*/ 6350 w 1498600"/>
              <a:gd name="csY27" fmla="*/ 2070100 h 2952750"/>
              <a:gd name="csX28" fmla="*/ 69850 w 1498600"/>
              <a:gd name="csY28" fmla="*/ 2019300 h 2952750"/>
              <a:gd name="csX29" fmla="*/ 50800 w 1498600"/>
              <a:gd name="csY29" fmla="*/ 1968500 h 2952750"/>
              <a:gd name="csX30" fmla="*/ 590550 w 1498600"/>
              <a:gd name="csY30" fmla="*/ 1492250 h 2952750"/>
              <a:gd name="csX31" fmla="*/ 730250 w 1498600"/>
              <a:gd name="csY31" fmla="*/ 1428750 h 2952750"/>
              <a:gd name="csX32" fmla="*/ 812800 w 1498600"/>
              <a:gd name="csY32" fmla="*/ 1428750 h 2952750"/>
              <a:gd name="csX33" fmla="*/ 850900 w 1498600"/>
              <a:gd name="csY33" fmla="*/ 1282700 h 2952750"/>
              <a:gd name="csX34" fmla="*/ 882650 w 1498600"/>
              <a:gd name="csY34" fmla="*/ 1244600 h 2952750"/>
              <a:gd name="csX35" fmla="*/ 152400 w 1498600"/>
              <a:gd name="csY3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946150 w 1498600"/>
              <a:gd name="csY4" fmla="*/ 1289050 h 2952750"/>
              <a:gd name="csX5" fmla="*/ 971550 w 1498600"/>
              <a:gd name="csY5" fmla="*/ 1314450 h 2952750"/>
              <a:gd name="csX6" fmla="*/ 939800 w 1498600"/>
              <a:gd name="csY6" fmla="*/ 1441450 h 2952750"/>
              <a:gd name="csX7" fmla="*/ 1041400 w 1498600"/>
              <a:gd name="csY7" fmla="*/ 1485900 h 2952750"/>
              <a:gd name="csX8" fmla="*/ 1143000 w 1498600"/>
              <a:gd name="csY8" fmla="*/ 1568450 h 2952750"/>
              <a:gd name="csX9" fmla="*/ 1498600 w 1498600"/>
              <a:gd name="csY9" fmla="*/ 2228850 h 2952750"/>
              <a:gd name="csX10" fmla="*/ 1466850 w 1498600"/>
              <a:gd name="csY10" fmla="*/ 2260600 h 2952750"/>
              <a:gd name="csX11" fmla="*/ 1498600 w 1498600"/>
              <a:gd name="csY11" fmla="*/ 2362200 h 2952750"/>
              <a:gd name="csX12" fmla="*/ 1435100 w 1498600"/>
              <a:gd name="csY12" fmla="*/ 2527300 h 2952750"/>
              <a:gd name="csX13" fmla="*/ 1282700 w 1498600"/>
              <a:gd name="csY13" fmla="*/ 2705100 h 2952750"/>
              <a:gd name="csX14" fmla="*/ 1143000 w 1498600"/>
              <a:gd name="csY14" fmla="*/ 2819400 h 2952750"/>
              <a:gd name="csX15" fmla="*/ 933450 w 1498600"/>
              <a:gd name="csY15" fmla="*/ 2908300 h 2952750"/>
              <a:gd name="csX16" fmla="*/ 755650 w 1498600"/>
              <a:gd name="csY16" fmla="*/ 2940050 h 2952750"/>
              <a:gd name="csX17" fmla="*/ 749300 w 1498600"/>
              <a:gd name="csY17" fmla="*/ 2927350 h 2952750"/>
              <a:gd name="csX18" fmla="*/ 660400 w 1498600"/>
              <a:gd name="csY18" fmla="*/ 2952750 h 2952750"/>
              <a:gd name="csX19" fmla="*/ 590550 w 1498600"/>
              <a:gd name="csY19" fmla="*/ 2940050 h 2952750"/>
              <a:gd name="csX20" fmla="*/ 539750 w 1498600"/>
              <a:gd name="csY20" fmla="*/ 2882900 h 2952750"/>
              <a:gd name="csX21" fmla="*/ 336550 w 1498600"/>
              <a:gd name="csY21" fmla="*/ 2794000 h 2952750"/>
              <a:gd name="csX22" fmla="*/ 196850 w 1498600"/>
              <a:gd name="csY22" fmla="*/ 2686050 h 2952750"/>
              <a:gd name="csX23" fmla="*/ 95250 w 1498600"/>
              <a:gd name="csY23" fmla="*/ 2520950 h 2952750"/>
              <a:gd name="csX24" fmla="*/ 6350 w 1498600"/>
              <a:gd name="csY24" fmla="*/ 2298700 h 2952750"/>
              <a:gd name="csX25" fmla="*/ 0 w 1498600"/>
              <a:gd name="csY25" fmla="*/ 2152650 h 2952750"/>
              <a:gd name="csX26" fmla="*/ 6350 w 1498600"/>
              <a:gd name="csY26" fmla="*/ 2070100 h 2952750"/>
              <a:gd name="csX27" fmla="*/ 69850 w 1498600"/>
              <a:gd name="csY27" fmla="*/ 2019300 h 2952750"/>
              <a:gd name="csX28" fmla="*/ 50800 w 1498600"/>
              <a:gd name="csY28" fmla="*/ 1968500 h 2952750"/>
              <a:gd name="csX29" fmla="*/ 590550 w 1498600"/>
              <a:gd name="csY29" fmla="*/ 1492250 h 2952750"/>
              <a:gd name="csX30" fmla="*/ 730250 w 1498600"/>
              <a:gd name="csY30" fmla="*/ 1428750 h 2952750"/>
              <a:gd name="csX31" fmla="*/ 812800 w 1498600"/>
              <a:gd name="csY31" fmla="*/ 1428750 h 2952750"/>
              <a:gd name="csX32" fmla="*/ 850900 w 1498600"/>
              <a:gd name="csY32" fmla="*/ 1282700 h 2952750"/>
              <a:gd name="csX33" fmla="*/ 882650 w 1498600"/>
              <a:gd name="csY33" fmla="*/ 1244600 h 2952750"/>
              <a:gd name="csX34" fmla="*/ 152400 w 1498600"/>
              <a:gd name="csY3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882650 w 1498600"/>
              <a:gd name="csY32" fmla="*/ 1244600 h 2952750"/>
              <a:gd name="csX33" fmla="*/ 152400 w 1498600"/>
              <a:gd name="csY3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152400 w 1498600"/>
              <a:gd name="csY3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152400 w 1498600"/>
              <a:gd name="csY3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71550 w 1498600"/>
              <a:gd name="csY3" fmla="*/ 1314450 h 2952750"/>
              <a:gd name="csX4" fmla="*/ 939800 w 1498600"/>
              <a:gd name="csY4" fmla="*/ 1441450 h 2952750"/>
              <a:gd name="csX5" fmla="*/ 1041400 w 1498600"/>
              <a:gd name="csY5" fmla="*/ 1485900 h 2952750"/>
              <a:gd name="csX6" fmla="*/ 1143000 w 1498600"/>
              <a:gd name="csY6" fmla="*/ 1568450 h 2952750"/>
              <a:gd name="csX7" fmla="*/ 1498600 w 1498600"/>
              <a:gd name="csY7" fmla="*/ 2228850 h 2952750"/>
              <a:gd name="csX8" fmla="*/ 1466850 w 1498600"/>
              <a:gd name="csY8" fmla="*/ 2260600 h 2952750"/>
              <a:gd name="csX9" fmla="*/ 1498600 w 1498600"/>
              <a:gd name="csY9" fmla="*/ 2362200 h 2952750"/>
              <a:gd name="csX10" fmla="*/ 1435100 w 1498600"/>
              <a:gd name="csY10" fmla="*/ 2527300 h 2952750"/>
              <a:gd name="csX11" fmla="*/ 1282700 w 1498600"/>
              <a:gd name="csY11" fmla="*/ 2705100 h 2952750"/>
              <a:gd name="csX12" fmla="*/ 1143000 w 1498600"/>
              <a:gd name="csY12" fmla="*/ 2819400 h 2952750"/>
              <a:gd name="csX13" fmla="*/ 933450 w 1498600"/>
              <a:gd name="csY13" fmla="*/ 2908300 h 2952750"/>
              <a:gd name="csX14" fmla="*/ 755650 w 1498600"/>
              <a:gd name="csY14" fmla="*/ 2940050 h 2952750"/>
              <a:gd name="csX15" fmla="*/ 749300 w 1498600"/>
              <a:gd name="csY15" fmla="*/ 2927350 h 2952750"/>
              <a:gd name="csX16" fmla="*/ 660400 w 1498600"/>
              <a:gd name="csY16" fmla="*/ 2952750 h 2952750"/>
              <a:gd name="csX17" fmla="*/ 590550 w 1498600"/>
              <a:gd name="csY17" fmla="*/ 2940050 h 2952750"/>
              <a:gd name="csX18" fmla="*/ 539750 w 1498600"/>
              <a:gd name="csY18" fmla="*/ 2882900 h 2952750"/>
              <a:gd name="csX19" fmla="*/ 336550 w 1498600"/>
              <a:gd name="csY19" fmla="*/ 2794000 h 2952750"/>
              <a:gd name="csX20" fmla="*/ 196850 w 1498600"/>
              <a:gd name="csY20" fmla="*/ 2686050 h 2952750"/>
              <a:gd name="csX21" fmla="*/ 95250 w 1498600"/>
              <a:gd name="csY21" fmla="*/ 2520950 h 2952750"/>
              <a:gd name="csX22" fmla="*/ 6350 w 1498600"/>
              <a:gd name="csY22" fmla="*/ 2298700 h 2952750"/>
              <a:gd name="csX23" fmla="*/ 0 w 1498600"/>
              <a:gd name="csY23" fmla="*/ 2152650 h 2952750"/>
              <a:gd name="csX24" fmla="*/ 6350 w 1498600"/>
              <a:gd name="csY24" fmla="*/ 2070100 h 2952750"/>
              <a:gd name="csX25" fmla="*/ 69850 w 1498600"/>
              <a:gd name="csY25" fmla="*/ 2019300 h 2952750"/>
              <a:gd name="csX26" fmla="*/ 50800 w 1498600"/>
              <a:gd name="csY26" fmla="*/ 1968500 h 2952750"/>
              <a:gd name="csX27" fmla="*/ 590550 w 1498600"/>
              <a:gd name="csY27" fmla="*/ 1492250 h 2952750"/>
              <a:gd name="csX28" fmla="*/ 730250 w 1498600"/>
              <a:gd name="csY28" fmla="*/ 1428750 h 2952750"/>
              <a:gd name="csX29" fmla="*/ 812800 w 1498600"/>
              <a:gd name="csY29" fmla="*/ 1428750 h 2952750"/>
              <a:gd name="csX30" fmla="*/ 152400 w 1498600"/>
              <a:gd name="csY3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12800 w 1498600"/>
              <a:gd name="csY28" fmla="*/ 1428750 h 2952750"/>
              <a:gd name="csX29" fmla="*/ 152400 w 1498600"/>
              <a:gd name="csY2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09625 w 1498600"/>
              <a:gd name="csY28" fmla="*/ 1412875 h 2952750"/>
              <a:gd name="csX29" fmla="*/ 152400 w 1498600"/>
              <a:gd name="csY29" fmla="*/ 0 h 2952750"/>
              <a:gd name="csX0" fmla="*/ 809625 w 1498600"/>
              <a:gd name="csY0" fmla="*/ 1400175 h 2940050"/>
              <a:gd name="csX1" fmla="*/ 381000 w 1498600"/>
              <a:gd name="csY1" fmla="*/ 82550 h 2940050"/>
              <a:gd name="csX2" fmla="*/ 196850 w 1498600"/>
              <a:gd name="csY2" fmla="*/ 0 h 2940050"/>
              <a:gd name="csX3" fmla="*/ 939800 w 1498600"/>
              <a:gd name="csY3" fmla="*/ 1428750 h 2940050"/>
              <a:gd name="csX4" fmla="*/ 1041400 w 1498600"/>
              <a:gd name="csY4" fmla="*/ 1473200 h 2940050"/>
              <a:gd name="csX5" fmla="*/ 1143000 w 1498600"/>
              <a:gd name="csY5" fmla="*/ 1555750 h 2940050"/>
              <a:gd name="csX6" fmla="*/ 1498600 w 1498600"/>
              <a:gd name="csY6" fmla="*/ 2216150 h 2940050"/>
              <a:gd name="csX7" fmla="*/ 1466850 w 1498600"/>
              <a:gd name="csY7" fmla="*/ 2247900 h 2940050"/>
              <a:gd name="csX8" fmla="*/ 1498600 w 1498600"/>
              <a:gd name="csY8" fmla="*/ 2349500 h 2940050"/>
              <a:gd name="csX9" fmla="*/ 1435100 w 1498600"/>
              <a:gd name="csY9" fmla="*/ 2514600 h 2940050"/>
              <a:gd name="csX10" fmla="*/ 1282700 w 1498600"/>
              <a:gd name="csY10" fmla="*/ 2692400 h 2940050"/>
              <a:gd name="csX11" fmla="*/ 1143000 w 1498600"/>
              <a:gd name="csY11" fmla="*/ 2806700 h 2940050"/>
              <a:gd name="csX12" fmla="*/ 933450 w 1498600"/>
              <a:gd name="csY12" fmla="*/ 2895600 h 2940050"/>
              <a:gd name="csX13" fmla="*/ 755650 w 1498600"/>
              <a:gd name="csY13" fmla="*/ 2927350 h 2940050"/>
              <a:gd name="csX14" fmla="*/ 749300 w 1498600"/>
              <a:gd name="csY14" fmla="*/ 2914650 h 2940050"/>
              <a:gd name="csX15" fmla="*/ 660400 w 1498600"/>
              <a:gd name="csY15" fmla="*/ 2940050 h 2940050"/>
              <a:gd name="csX16" fmla="*/ 590550 w 1498600"/>
              <a:gd name="csY16" fmla="*/ 2927350 h 2940050"/>
              <a:gd name="csX17" fmla="*/ 539750 w 1498600"/>
              <a:gd name="csY17" fmla="*/ 2870200 h 2940050"/>
              <a:gd name="csX18" fmla="*/ 336550 w 1498600"/>
              <a:gd name="csY18" fmla="*/ 2781300 h 2940050"/>
              <a:gd name="csX19" fmla="*/ 196850 w 1498600"/>
              <a:gd name="csY19" fmla="*/ 2673350 h 2940050"/>
              <a:gd name="csX20" fmla="*/ 95250 w 1498600"/>
              <a:gd name="csY20" fmla="*/ 2508250 h 2940050"/>
              <a:gd name="csX21" fmla="*/ 6350 w 1498600"/>
              <a:gd name="csY21" fmla="*/ 2286000 h 2940050"/>
              <a:gd name="csX22" fmla="*/ 0 w 1498600"/>
              <a:gd name="csY22" fmla="*/ 2139950 h 2940050"/>
              <a:gd name="csX23" fmla="*/ 6350 w 1498600"/>
              <a:gd name="csY23" fmla="*/ 2057400 h 2940050"/>
              <a:gd name="csX24" fmla="*/ 69850 w 1498600"/>
              <a:gd name="csY24" fmla="*/ 2006600 h 2940050"/>
              <a:gd name="csX25" fmla="*/ 50800 w 1498600"/>
              <a:gd name="csY25" fmla="*/ 1955800 h 2940050"/>
              <a:gd name="csX26" fmla="*/ 590550 w 1498600"/>
              <a:gd name="csY26" fmla="*/ 1479550 h 2940050"/>
              <a:gd name="csX27" fmla="*/ 730250 w 1498600"/>
              <a:gd name="csY27" fmla="*/ 1416050 h 2940050"/>
              <a:gd name="csX28" fmla="*/ 809625 w 1498600"/>
              <a:gd name="csY28" fmla="*/ 1400175 h 2940050"/>
              <a:gd name="csX0" fmla="*/ 809625 w 1498600"/>
              <a:gd name="csY0" fmla="*/ 1317625 h 2857500"/>
              <a:gd name="csX1" fmla="*/ 381000 w 1498600"/>
              <a:gd name="csY1" fmla="*/ 0 h 2857500"/>
              <a:gd name="csX2" fmla="*/ 939800 w 1498600"/>
              <a:gd name="csY2" fmla="*/ 1346200 h 2857500"/>
              <a:gd name="csX3" fmla="*/ 1041400 w 1498600"/>
              <a:gd name="csY3" fmla="*/ 1390650 h 2857500"/>
              <a:gd name="csX4" fmla="*/ 1143000 w 1498600"/>
              <a:gd name="csY4" fmla="*/ 1473200 h 2857500"/>
              <a:gd name="csX5" fmla="*/ 1498600 w 1498600"/>
              <a:gd name="csY5" fmla="*/ 2133600 h 2857500"/>
              <a:gd name="csX6" fmla="*/ 1466850 w 1498600"/>
              <a:gd name="csY6" fmla="*/ 2165350 h 2857500"/>
              <a:gd name="csX7" fmla="*/ 1498600 w 1498600"/>
              <a:gd name="csY7" fmla="*/ 2266950 h 2857500"/>
              <a:gd name="csX8" fmla="*/ 1435100 w 1498600"/>
              <a:gd name="csY8" fmla="*/ 2432050 h 2857500"/>
              <a:gd name="csX9" fmla="*/ 1282700 w 1498600"/>
              <a:gd name="csY9" fmla="*/ 2609850 h 2857500"/>
              <a:gd name="csX10" fmla="*/ 1143000 w 1498600"/>
              <a:gd name="csY10" fmla="*/ 2724150 h 2857500"/>
              <a:gd name="csX11" fmla="*/ 933450 w 1498600"/>
              <a:gd name="csY11" fmla="*/ 2813050 h 2857500"/>
              <a:gd name="csX12" fmla="*/ 755650 w 1498600"/>
              <a:gd name="csY12" fmla="*/ 2844800 h 2857500"/>
              <a:gd name="csX13" fmla="*/ 749300 w 1498600"/>
              <a:gd name="csY13" fmla="*/ 2832100 h 2857500"/>
              <a:gd name="csX14" fmla="*/ 660400 w 1498600"/>
              <a:gd name="csY14" fmla="*/ 2857500 h 2857500"/>
              <a:gd name="csX15" fmla="*/ 590550 w 1498600"/>
              <a:gd name="csY15" fmla="*/ 2844800 h 2857500"/>
              <a:gd name="csX16" fmla="*/ 539750 w 1498600"/>
              <a:gd name="csY16" fmla="*/ 2787650 h 2857500"/>
              <a:gd name="csX17" fmla="*/ 336550 w 1498600"/>
              <a:gd name="csY17" fmla="*/ 2698750 h 2857500"/>
              <a:gd name="csX18" fmla="*/ 196850 w 1498600"/>
              <a:gd name="csY18" fmla="*/ 2590800 h 2857500"/>
              <a:gd name="csX19" fmla="*/ 95250 w 1498600"/>
              <a:gd name="csY19" fmla="*/ 2425700 h 2857500"/>
              <a:gd name="csX20" fmla="*/ 6350 w 1498600"/>
              <a:gd name="csY20" fmla="*/ 2203450 h 2857500"/>
              <a:gd name="csX21" fmla="*/ 0 w 1498600"/>
              <a:gd name="csY21" fmla="*/ 2057400 h 2857500"/>
              <a:gd name="csX22" fmla="*/ 6350 w 1498600"/>
              <a:gd name="csY22" fmla="*/ 1974850 h 2857500"/>
              <a:gd name="csX23" fmla="*/ 69850 w 1498600"/>
              <a:gd name="csY23" fmla="*/ 1924050 h 2857500"/>
              <a:gd name="csX24" fmla="*/ 50800 w 1498600"/>
              <a:gd name="csY24" fmla="*/ 1873250 h 2857500"/>
              <a:gd name="csX25" fmla="*/ 590550 w 1498600"/>
              <a:gd name="csY25" fmla="*/ 1397000 h 2857500"/>
              <a:gd name="csX26" fmla="*/ 730250 w 1498600"/>
              <a:gd name="csY26" fmla="*/ 1333500 h 2857500"/>
              <a:gd name="csX27" fmla="*/ 809625 w 1498600"/>
              <a:gd name="csY27" fmla="*/ 1317625 h 2857500"/>
              <a:gd name="csX0" fmla="*/ 809625 w 1498600"/>
              <a:gd name="csY0" fmla="*/ 0 h 1539875"/>
              <a:gd name="csX1" fmla="*/ 939800 w 1498600"/>
              <a:gd name="csY1" fmla="*/ 28575 h 1539875"/>
              <a:gd name="csX2" fmla="*/ 1041400 w 1498600"/>
              <a:gd name="csY2" fmla="*/ 73025 h 1539875"/>
              <a:gd name="csX3" fmla="*/ 1143000 w 1498600"/>
              <a:gd name="csY3" fmla="*/ 155575 h 1539875"/>
              <a:gd name="csX4" fmla="*/ 1498600 w 1498600"/>
              <a:gd name="csY4" fmla="*/ 815975 h 1539875"/>
              <a:gd name="csX5" fmla="*/ 1466850 w 1498600"/>
              <a:gd name="csY5" fmla="*/ 847725 h 1539875"/>
              <a:gd name="csX6" fmla="*/ 1498600 w 1498600"/>
              <a:gd name="csY6" fmla="*/ 949325 h 1539875"/>
              <a:gd name="csX7" fmla="*/ 1435100 w 1498600"/>
              <a:gd name="csY7" fmla="*/ 1114425 h 1539875"/>
              <a:gd name="csX8" fmla="*/ 1282700 w 1498600"/>
              <a:gd name="csY8" fmla="*/ 1292225 h 1539875"/>
              <a:gd name="csX9" fmla="*/ 1143000 w 1498600"/>
              <a:gd name="csY9" fmla="*/ 1406525 h 1539875"/>
              <a:gd name="csX10" fmla="*/ 933450 w 1498600"/>
              <a:gd name="csY10" fmla="*/ 1495425 h 1539875"/>
              <a:gd name="csX11" fmla="*/ 755650 w 1498600"/>
              <a:gd name="csY11" fmla="*/ 1527175 h 1539875"/>
              <a:gd name="csX12" fmla="*/ 749300 w 1498600"/>
              <a:gd name="csY12" fmla="*/ 1514475 h 1539875"/>
              <a:gd name="csX13" fmla="*/ 660400 w 1498600"/>
              <a:gd name="csY13" fmla="*/ 1539875 h 1539875"/>
              <a:gd name="csX14" fmla="*/ 590550 w 1498600"/>
              <a:gd name="csY14" fmla="*/ 1527175 h 1539875"/>
              <a:gd name="csX15" fmla="*/ 539750 w 1498600"/>
              <a:gd name="csY15" fmla="*/ 1470025 h 1539875"/>
              <a:gd name="csX16" fmla="*/ 336550 w 1498600"/>
              <a:gd name="csY16" fmla="*/ 1381125 h 1539875"/>
              <a:gd name="csX17" fmla="*/ 196850 w 1498600"/>
              <a:gd name="csY17" fmla="*/ 1273175 h 1539875"/>
              <a:gd name="csX18" fmla="*/ 95250 w 1498600"/>
              <a:gd name="csY18" fmla="*/ 1108075 h 1539875"/>
              <a:gd name="csX19" fmla="*/ 6350 w 1498600"/>
              <a:gd name="csY19" fmla="*/ 885825 h 1539875"/>
              <a:gd name="csX20" fmla="*/ 0 w 1498600"/>
              <a:gd name="csY20" fmla="*/ 739775 h 1539875"/>
              <a:gd name="csX21" fmla="*/ 6350 w 1498600"/>
              <a:gd name="csY21" fmla="*/ 657225 h 1539875"/>
              <a:gd name="csX22" fmla="*/ 69850 w 1498600"/>
              <a:gd name="csY22" fmla="*/ 606425 h 1539875"/>
              <a:gd name="csX23" fmla="*/ 50800 w 1498600"/>
              <a:gd name="csY23" fmla="*/ 555625 h 1539875"/>
              <a:gd name="csX24" fmla="*/ 590550 w 1498600"/>
              <a:gd name="csY24" fmla="*/ 79375 h 1539875"/>
              <a:gd name="csX25" fmla="*/ 730250 w 1498600"/>
              <a:gd name="csY25" fmla="*/ 15875 h 1539875"/>
              <a:gd name="csX26" fmla="*/ 809625 w 1498600"/>
              <a:gd name="csY26" fmla="*/ 0 h 15398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498600" h="1539875">
                <a:moveTo>
                  <a:pt x="809625" y="0"/>
                </a:moveTo>
                <a:lnTo>
                  <a:pt x="939800" y="28575"/>
                </a:lnTo>
                <a:lnTo>
                  <a:pt x="1041400" y="73025"/>
                </a:lnTo>
                <a:lnTo>
                  <a:pt x="1143000" y="155575"/>
                </a:lnTo>
                <a:lnTo>
                  <a:pt x="1498600" y="815975"/>
                </a:lnTo>
                <a:lnTo>
                  <a:pt x="1466850" y="847725"/>
                </a:lnTo>
                <a:lnTo>
                  <a:pt x="1498600" y="949325"/>
                </a:lnTo>
                <a:lnTo>
                  <a:pt x="1435100" y="1114425"/>
                </a:lnTo>
                <a:lnTo>
                  <a:pt x="1282700" y="1292225"/>
                </a:lnTo>
                <a:lnTo>
                  <a:pt x="1143000" y="1406525"/>
                </a:lnTo>
                <a:lnTo>
                  <a:pt x="933450" y="1495425"/>
                </a:lnTo>
                <a:lnTo>
                  <a:pt x="755650" y="1527175"/>
                </a:lnTo>
                <a:lnTo>
                  <a:pt x="749300" y="1514475"/>
                </a:lnTo>
                <a:lnTo>
                  <a:pt x="660400" y="1539875"/>
                </a:lnTo>
                <a:lnTo>
                  <a:pt x="590550" y="1527175"/>
                </a:lnTo>
                <a:lnTo>
                  <a:pt x="539750" y="1470025"/>
                </a:lnTo>
                <a:lnTo>
                  <a:pt x="336550" y="1381125"/>
                </a:lnTo>
                <a:lnTo>
                  <a:pt x="196850" y="1273175"/>
                </a:lnTo>
                <a:lnTo>
                  <a:pt x="95250" y="1108075"/>
                </a:lnTo>
                <a:lnTo>
                  <a:pt x="6350" y="885825"/>
                </a:lnTo>
                <a:lnTo>
                  <a:pt x="0" y="739775"/>
                </a:lnTo>
                <a:lnTo>
                  <a:pt x="6350" y="657225"/>
                </a:lnTo>
                <a:lnTo>
                  <a:pt x="69850" y="606425"/>
                </a:lnTo>
                <a:lnTo>
                  <a:pt x="50800" y="555625"/>
                </a:lnTo>
                <a:lnTo>
                  <a:pt x="590550" y="79375"/>
                </a:lnTo>
                <a:lnTo>
                  <a:pt x="730250" y="15875"/>
                </a:lnTo>
                <a:lnTo>
                  <a:pt x="809625" y="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B03F6B35-EC6F-D85B-5AC7-4A71D0E7887A}"/>
              </a:ext>
            </a:extLst>
          </p:cNvPr>
          <p:cNvSpPr/>
          <p:nvPr/>
        </p:nvSpPr>
        <p:spPr>
          <a:xfrm>
            <a:off x="5197478" y="1498601"/>
            <a:ext cx="1187450" cy="2037029"/>
          </a:xfrm>
          <a:custGeom>
            <a:avLst/>
            <a:gdLst>
              <a:gd name="connsiteX0" fmla="*/ 285750 w 1504950"/>
              <a:gd name="connsiteY0" fmla="*/ 0 h 3549650"/>
              <a:gd name="connsiteX1" fmla="*/ 501650 w 1504950"/>
              <a:gd name="connsiteY1" fmla="*/ 44450 h 3549650"/>
              <a:gd name="connsiteX2" fmla="*/ 387350 w 1504950"/>
              <a:gd name="connsiteY2" fmla="*/ 692150 h 3549650"/>
              <a:gd name="connsiteX3" fmla="*/ 203200 w 1504950"/>
              <a:gd name="connsiteY3" fmla="*/ 609600 h 3549650"/>
              <a:gd name="connsiteX4" fmla="*/ 127000 w 1504950"/>
              <a:gd name="connsiteY4" fmla="*/ 1079500 h 3549650"/>
              <a:gd name="connsiteX5" fmla="*/ 1187450 w 1504950"/>
              <a:gd name="connsiteY5" fmla="*/ 1263650 h 3549650"/>
              <a:gd name="connsiteX6" fmla="*/ 1168400 w 1504950"/>
              <a:gd name="connsiteY6" fmla="*/ 1384300 h 3549650"/>
              <a:gd name="connsiteX7" fmla="*/ 1117600 w 1504950"/>
              <a:gd name="connsiteY7" fmla="*/ 1454150 h 3549650"/>
              <a:gd name="connsiteX8" fmla="*/ 1104900 w 1504950"/>
              <a:gd name="connsiteY8" fmla="*/ 1543050 h 3549650"/>
              <a:gd name="connsiteX9" fmla="*/ 1028700 w 1504950"/>
              <a:gd name="connsiteY9" fmla="*/ 1619250 h 3549650"/>
              <a:gd name="connsiteX10" fmla="*/ 990600 w 1504950"/>
              <a:gd name="connsiteY10" fmla="*/ 1612900 h 3549650"/>
              <a:gd name="connsiteX11" fmla="*/ 952500 w 1504950"/>
              <a:gd name="connsiteY11" fmla="*/ 1885950 h 3549650"/>
              <a:gd name="connsiteX12" fmla="*/ 977900 w 1504950"/>
              <a:gd name="connsiteY12" fmla="*/ 1911350 h 3549650"/>
              <a:gd name="connsiteX13" fmla="*/ 946150 w 1504950"/>
              <a:gd name="connsiteY13" fmla="*/ 2038350 h 3549650"/>
              <a:gd name="connsiteX14" fmla="*/ 1047750 w 1504950"/>
              <a:gd name="connsiteY14" fmla="*/ 2082800 h 3549650"/>
              <a:gd name="connsiteX15" fmla="*/ 1149350 w 1504950"/>
              <a:gd name="connsiteY15" fmla="*/ 2165350 h 3549650"/>
              <a:gd name="connsiteX16" fmla="*/ 1504950 w 1504950"/>
              <a:gd name="connsiteY16" fmla="*/ 2825750 h 3549650"/>
              <a:gd name="connsiteX17" fmla="*/ 1473200 w 1504950"/>
              <a:gd name="connsiteY17" fmla="*/ 2857500 h 3549650"/>
              <a:gd name="connsiteX18" fmla="*/ 1504950 w 1504950"/>
              <a:gd name="connsiteY18" fmla="*/ 2959100 h 3549650"/>
              <a:gd name="connsiteX19" fmla="*/ 1441450 w 1504950"/>
              <a:gd name="connsiteY19" fmla="*/ 3124200 h 3549650"/>
              <a:gd name="connsiteX20" fmla="*/ 1289050 w 1504950"/>
              <a:gd name="connsiteY20" fmla="*/ 3302000 h 3549650"/>
              <a:gd name="connsiteX21" fmla="*/ 1149350 w 1504950"/>
              <a:gd name="connsiteY21" fmla="*/ 3416300 h 3549650"/>
              <a:gd name="connsiteX22" fmla="*/ 939800 w 1504950"/>
              <a:gd name="connsiteY22" fmla="*/ 3505200 h 3549650"/>
              <a:gd name="connsiteX23" fmla="*/ 762000 w 1504950"/>
              <a:gd name="connsiteY23" fmla="*/ 3536950 h 3549650"/>
              <a:gd name="connsiteX24" fmla="*/ 755650 w 1504950"/>
              <a:gd name="connsiteY24" fmla="*/ 3524250 h 3549650"/>
              <a:gd name="connsiteX25" fmla="*/ 666750 w 1504950"/>
              <a:gd name="connsiteY25" fmla="*/ 3549650 h 3549650"/>
              <a:gd name="connsiteX26" fmla="*/ 596900 w 1504950"/>
              <a:gd name="connsiteY26" fmla="*/ 3536950 h 3549650"/>
              <a:gd name="connsiteX27" fmla="*/ 546100 w 1504950"/>
              <a:gd name="connsiteY27" fmla="*/ 3479800 h 3549650"/>
              <a:gd name="connsiteX28" fmla="*/ 342900 w 1504950"/>
              <a:gd name="connsiteY28" fmla="*/ 3390900 h 3549650"/>
              <a:gd name="connsiteX29" fmla="*/ 203200 w 1504950"/>
              <a:gd name="connsiteY29" fmla="*/ 3282950 h 3549650"/>
              <a:gd name="connsiteX30" fmla="*/ 101600 w 1504950"/>
              <a:gd name="connsiteY30" fmla="*/ 3117850 h 3549650"/>
              <a:gd name="connsiteX31" fmla="*/ 12700 w 1504950"/>
              <a:gd name="connsiteY31" fmla="*/ 2895600 h 3549650"/>
              <a:gd name="connsiteX32" fmla="*/ 6350 w 1504950"/>
              <a:gd name="connsiteY32" fmla="*/ 2749550 h 3549650"/>
              <a:gd name="connsiteX33" fmla="*/ 12700 w 1504950"/>
              <a:gd name="connsiteY33" fmla="*/ 2667000 h 3549650"/>
              <a:gd name="connsiteX34" fmla="*/ 76200 w 1504950"/>
              <a:gd name="connsiteY34" fmla="*/ 2616200 h 3549650"/>
              <a:gd name="connsiteX35" fmla="*/ 57150 w 1504950"/>
              <a:gd name="connsiteY35" fmla="*/ 2565400 h 3549650"/>
              <a:gd name="connsiteX36" fmla="*/ 596900 w 1504950"/>
              <a:gd name="connsiteY36" fmla="*/ 2089150 h 3549650"/>
              <a:gd name="connsiteX37" fmla="*/ 736600 w 1504950"/>
              <a:gd name="connsiteY37" fmla="*/ 2025650 h 3549650"/>
              <a:gd name="connsiteX38" fmla="*/ 819150 w 1504950"/>
              <a:gd name="connsiteY38" fmla="*/ 2025650 h 3549650"/>
              <a:gd name="connsiteX39" fmla="*/ 857250 w 1504950"/>
              <a:gd name="connsiteY39" fmla="*/ 1879600 h 3549650"/>
              <a:gd name="connsiteX40" fmla="*/ 889000 w 1504950"/>
              <a:gd name="connsiteY40" fmla="*/ 1841500 h 3549650"/>
              <a:gd name="connsiteX41" fmla="*/ 933450 w 1504950"/>
              <a:gd name="connsiteY41" fmla="*/ 1587500 h 3549650"/>
              <a:gd name="connsiteX42" fmla="*/ 882650 w 1504950"/>
              <a:gd name="connsiteY42" fmla="*/ 1581150 h 3549650"/>
              <a:gd name="connsiteX43" fmla="*/ 838200 w 1504950"/>
              <a:gd name="connsiteY43" fmla="*/ 1511300 h 3549650"/>
              <a:gd name="connsiteX44" fmla="*/ 844550 w 1504950"/>
              <a:gd name="connsiteY44" fmla="*/ 1397000 h 3549650"/>
              <a:gd name="connsiteX45" fmla="*/ 69850 w 1504950"/>
              <a:gd name="connsiteY45" fmla="*/ 1244600 h 3549650"/>
              <a:gd name="connsiteX46" fmla="*/ 158750 w 1504950"/>
              <a:gd name="connsiteY46" fmla="*/ 596900 h 3549650"/>
              <a:gd name="connsiteX47" fmla="*/ 0 w 1504950"/>
              <a:gd name="connsiteY47" fmla="*/ 552450 h 3549650"/>
              <a:gd name="connsiteX48" fmla="*/ 82550 w 1504950"/>
              <a:gd name="connsiteY48" fmla="*/ 184150 h 3549650"/>
              <a:gd name="connsiteX49" fmla="*/ 285750 w 1504950"/>
              <a:gd name="connsiteY49" fmla="*/ 0 h 3549650"/>
              <a:gd name="connsiteX0" fmla="*/ 264583 w 1504950"/>
              <a:gd name="connsiteY0" fmla="*/ 0 h 3536950"/>
              <a:gd name="connsiteX1" fmla="*/ 501650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27617 w 1504950"/>
              <a:gd name="connsiteY43" fmla="*/ 1515533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57150 w 1504950"/>
              <a:gd name="csY35" fmla="*/ 2552700 h 3536950"/>
              <a:gd name="csX36" fmla="*/ 596900 w 1504950"/>
              <a:gd name="csY36" fmla="*/ 2076450 h 3536950"/>
              <a:gd name="csX37" fmla="*/ 819150 w 1504950"/>
              <a:gd name="csY37" fmla="*/ 2012950 h 3536950"/>
              <a:gd name="csX38" fmla="*/ 857250 w 1504950"/>
              <a:gd name="csY38" fmla="*/ 1866900 h 3536950"/>
              <a:gd name="csX39" fmla="*/ 889000 w 1504950"/>
              <a:gd name="csY39" fmla="*/ 1828800 h 3536950"/>
              <a:gd name="csX40" fmla="*/ 927100 w 1504950"/>
              <a:gd name="csY40" fmla="*/ 1610783 h 3536950"/>
              <a:gd name="csX41" fmla="*/ 869950 w 1504950"/>
              <a:gd name="csY41" fmla="*/ 1602317 h 3536950"/>
              <a:gd name="csX42" fmla="*/ 827617 w 1504950"/>
              <a:gd name="csY42" fmla="*/ 1515533 h 3536950"/>
              <a:gd name="csX43" fmla="*/ 844550 w 1504950"/>
              <a:gd name="csY43" fmla="*/ 1384300 h 3536950"/>
              <a:gd name="csX44" fmla="*/ 69850 w 1504950"/>
              <a:gd name="csY44" fmla="*/ 1231900 h 3536950"/>
              <a:gd name="csX45" fmla="*/ 158750 w 1504950"/>
              <a:gd name="csY45" fmla="*/ 584200 h 3536950"/>
              <a:gd name="csX46" fmla="*/ 0 w 1504950"/>
              <a:gd name="csY46" fmla="*/ 539750 h 3536950"/>
              <a:gd name="csX47" fmla="*/ 82550 w 1504950"/>
              <a:gd name="csY47" fmla="*/ 171450 h 3536950"/>
              <a:gd name="csX48" fmla="*/ 264583 w 1504950"/>
              <a:gd name="csY48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57150 w 1504950"/>
              <a:gd name="csY35" fmla="*/ 2552700 h 3536950"/>
              <a:gd name="csX36" fmla="*/ 819150 w 1504950"/>
              <a:gd name="csY36" fmla="*/ 2012950 h 3536950"/>
              <a:gd name="csX37" fmla="*/ 857250 w 1504950"/>
              <a:gd name="csY37" fmla="*/ 1866900 h 3536950"/>
              <a:gd name="csX38" fmla="*/ 889000 w 1504950"/>
              <a:gd name="csY38" fmla="*/ 1828800 h 3536950"/>
              <a:gd name="csX39" fmla="*/ 927100 w 1504950"/>
              <a:gd name="csY39" fmla="*/ 1610783 h 3536950"/>
              <a:gd name="csX40" fmla="*/ 869950 w 1504950"/>
              <a:gd name="csY40" fmla="*/ 1602317 h 3536950"/>
              <a:gd name="csX41" fmla="*/ 827617 w 1504950"/>
              <a:gd name="csY41" fmla="*/ 1515533 h 3536950"/>
              <a:gd name="csX42" fmla="*/ 844550 w 1504950"/>
              <a:gd name="csY42" fmla="*/ 1384300 h 3536950"/>
              <a:gd name="csX43" fmla="*/ 69850 w 1504950"/>
              <a:gd name="csY43" fmla="*/ 1231900 h 3536950"/>
              <a:gd name="csX44" fmla="*/ 158750 w 1504950"/>
              <a:gd name="csY44" fmla="*/ 584200 h 3536950"/>
              <a:gd name="csX45" fmla="*/ 0 w 1504950"/>
              <a:gd name="csY45" fmla="*/ 539750 h 3536950"/>
              <a:gd name="csX46" fmla="*/ 82550 w 1504950"/>
              <a:gd name="csY46" fmla="*/ 171450 h 3536950"/>
              <a:gd name="csX47" fmla="*/ 264583 w 1504950"/>
              <a:gd name="csY47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819150 w 1504950"/>
              <a:gd name="csY35" fmla="*/ 2012950 h 3536950"/>
              <a:gd name="csX36" fmla="*/ 857250 w 1504950"/>
              <a:gd name="csY36" fmla="*/ 1866900 h 3536950"/>
              <a:gd name="csX37" fmla="*/ 889000 w 1504950"/>
              <a:gd name="csY37" fmla="*/ 1828800 h 3536950"/>
              <a:gd name="csX38" fmla="*/ 927100 w 1504950"/>
              <a:gd name="csY38" fmla="*/ 1610783 h 3536950"/>
              <a:gd name="csX39" fmla="*/ 869950 w 1504950"/>
              <a:gd name="csY39" fmla="*/ 1602317 h 3536950"/>
              <a:gd name="csX40" fmla="*/ 827617 w 1504950"/>
              <a:gd name="csY40" fmla="*/ 1515533 h 3536950"/>
              <a:gd name="csX41" fmla="*/ 844550 w 1504950"/>
              <a:gd name="csY41" fmla="*/ 1384300 h 3536950"/>
              <a:gd name="csX42" fmla="*/ 69850 w 1504950"/>
              <a:gd name="csY42" fmla="*/ 1231900 h 3536950"/>
              <a:gd name="csX43" fmla="*/ 158750 w 1504950"/>
              <a:gd name="csY43" fmla="*/ 584200 h 3536950"/>
              <a:gd name="csX44" fmla="*/ 0 w 1504950"/>
              <a:gd name="csY44" fmla="*/ 539750 h 3536950"/>
              <a:gd name="csX45" fmla="*/ 82550 w 1504950"/>
              <a:gd name="csY45" fmla="*/ 171450 h 3536950"/>
              <a:gd name="csX46" fmla="*/ 264583 w 1504950"/>
              <a:gd name="csY46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819150 w 1504950"/>
              <a:gd name="csY34" fmla="*/ 2012950 h 3536950"/>
              <a:gd name="csX35" fmla="*/ 857250 w 1504950"/>
              <a:gd name="csY35" fmla="*/ 1866900 h 3536950"/>
              <a:gd name="csX36" fmla="*/ 889000 w 1504950"/>
              <a:gd name="csY36" fmla="*/ 1828800 h 3536950"/>
              <a:gd name="csX37" fmla="*/ 927100 w 1504950"/>
              <a:gd name="csY37" fmla="*/ 1610783 h 3536950"/>
              <a:gd name="csX38" fmla="*/ 869950 w 1504950"/>
              <a:gd name="csY38" fmla="*/ 1602317 h 3536950"/>
              <a:gd name="csX39" fmla="*/ 827617 w 1504950"/>
              <a:gd name="csY39" fmla="*/ 1515533 h 3536950"/>
              <a:gd name="csX40" fmla="*/ 844550 w 1504950"/>
              <a:gd name="csY40" fmla="*/ 1384300 h 3536950"/>
              <a:gd name="csX41" fmla="*/ 69850 w 1504950"/>
              <a:gd name="csY41" fmla="*/ 1231900 h 3536950"/>
              <a:gd name="csX42" fmla="*/ 158750 w 1504950"/>
              <a:gd name="csY42" fmla="*/ 584200 h 3536950"/>
              <a:gd name="csX43" fmla="*/ 0 w 1504950"/>
              <a:gd name="csY43" fmla="*/ 539750 h 3536950"/>
              <a:gd name="csX44" fmla="*/ 82550 w 1504950"/>
              <a:gd name="csY44" fmla="*/ 171450 h 3536950"/>
              <a:gd name="csX45" fmla="*/ 264583 w 1504950"/>
              <a:gd name="csY45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819150 w 1504950"/>
              <a:gd name="csY33" fmla="*/ 2012950 h 3536950"/>
              <a:gd name="csX34" fmla="*/ 857250 w 1504950"/>
              <a:gd name="csY34" fmla="*/ 1866900 h 3536950"/>
              <a:gd name="csX35" fmla="*/ 889000 w 1504950"/>
              <a:gd name="csY35" fmla="*/ 1828800 h 3536950"/>
              <a:gd name="csX36" fmla="*/ 927100 w 1504950"/>
              <a:gd name="csY36" fmla="*/ 1610783 h 3536950"/>
              <a:gd name="csX37" fmla="*/ 869950 w 1504950"/>
              <a:gd name="csY37" fmla="*/ 1602317 h 3536950"/>
              <a:gd name="csX38" fmla="*/ 827617 w 1504950"/>
              <a:gd name="csY38" fmla="*/ 1515533 h 3536950"/>
              <a:gd name="csX39" fmla="*/ 844550 w 1504950"/>
              <a:gd name="csY39" fmla="*/ 1384300 h 3536950"/>
              <a:gd name="csX40" fmla="*/ 69850 w 1504950"/>
              <a:gd name="csY40" fmla="*/ 1231900 h 3536950"/>
              <a:gd name="csX41" fmla="*/ 158750 w 1504950"/>
              <a:gd name="csY41" fmla="*/ 584200 h 3536950"/>
              <a:gd name="csX42" fmla="*/ 0 w 1504950"/>
              <a:gd name="csY42" fmla="*/ 539750 h 3536950"/>
              <a:gd name="csX43" fmla="*/ 82550 w 1504950"/>
              <a:gd name="csY43" fmla="*/ 171450 h 3536950"/>
              <a:gd name="csX44" fmla="*/ 264583 w 1504950"/>
              <a:gd name="csY44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819150 w 1504950"/>
              <a:gd name="csY32" fmla="*/ 2012950 h 3536950"/>
              <a:gd name="csX33" fmla="*/ 857250 w 1504950"/>
              <a:gd name="csY33" fmla="*/ 1866900 h 3536950"/>
              <a:gd name="csX34" fmla="*/ 889000 w 1504950"/>
              <a:gd name="csY34" fmla="*/ 1828800 h 3536950"/>
              <a:gd name="csX35" fmla="*/ 927100 w 1504950"/>
              <a:gd name="csY35" fmla="*/ 1610783 h 3536950"/>
              <a:gd name="csX36" fmla="*/ 869950 w 1504950"/>
              <a:gd name="csY36" fmla="*/ 1602317 h 3536950"/>
              <a:gd name="csX37" fmla="*/ 827617 w 1504950"/>
              <a:gd name="csY37" fmla="*/ 1515533 h 3536950"/>
              <a:gd name="csX38" fmla="*/ 844550 w 1504950"/>
              <a:gd name="csY38" fmla="*/ 1384300 h 3536950"/>
              <a:gd name="csX39" fmla="*/ 69850 w 1504950"/>
              <a:gd name="csY39" fmla="*/ 1231900 h 3536950"/>
              <a:gd name="csX40" fmla="*/ 158750 w 1504950"/>
              <a:gd name="csY40" fmla="*/ 584200 h 3536950"/>
              <a:gd name="csX41" fmla="*/ 0 w 1504950"/>
              <a:gd name="csY41" fmla="*/ 539750 h 3536950"/>
              <a:gd name="csX42" fmla="*/ 82550 w 1504950"/>
              <a:gd name="csY42" fmla="*/ 171450 h 3536950"/>
              <a:gd name="csX43" fmla="*/ 264583 w 1504950"/>
              <a:gd name="csY43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819150 w 1504950"/>
              <a:gd name="csY31" fmla="*/ 2012950 h 3536950"/>
              <a:gd name="csX32" fmla="*/ 857250 w 1504950"/>
              <a:gd name="csY32" fmla="*/ 1866900 h 3536950"/>
              <a:gd name="csX33" fmla="*/ 889000 w 1504950"/>
              <a:gd name="csY33" fmla="*/ 1828800 h 3536950"/>
              <a:gd name="csX34" fmla="*/ 927100 w 1504950"/>
              <a:gd name="csY34" fmla="*/ 1610783 h 3536950"/>
              <a:gd name="csX35" fmla="*/ 869950 w 1504950"/>
              <a:gd name="csY35" fmla="*/ 1602317 h 3536950"/>
              <a:gd name="csX36" fmla="*/ 827617 w 1504950"/>
              <a:gd name="csY36" fmla="*/ 1515533 h 3536950"/>
              <a:gd name="csX37" fmla="*/ 844550 w 1504950"/>
              <a:gd name="csY37" fmla="*/ 1384300 h 3536950"/>
              <a:gd name="csX38" fmla="*/ 69850 w 1504950"/>
              <a:gd name="csY38" fmla="*/ 1231900 h 3536950"/>
              <a:gd name="csX39" fmla="*/ 158750 w 1504950"/>
              <a:gd name="csY39" fmla="*/ 584200 h 3536950"/>
              <a:gd name="csX40" fmla="*/ 0 w 1504950"/>
              <a:gd name="csY40" fmla="*/ 539750 h 3536950"/>
              <a:gd name="csX41" fmla="*/ 82550 w 1504950"/>
              <a:gd name="csY41" fmla="*/ 171450 h 3536950"/>
              <a:gd name="csX42" fmla="*/ 264583 w 1504950"/>
              <a:gd name="csY42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819150 w 1504950"/>
              <a:gd name="csY30" fmla="*/ 2012950 h 3536950"/>
              <a:gd name="csX31" fmla="*/ 857250 w 1504950"/>
              <a:gd name="csY31" fmla="*/ 1866900 h 3536950"/>
              <a:gd name="csX32" fmla="*/ 889000 w 1504950"/>
              <a:gd name="csY32" fmla="*/ 1828800 h 3536950"/>
              <a:gd name="csX33" fmla="*/ 927100 w 1504950"/>
              <a:gd name="csY33" fmla="*/ 1610783 h 3536950"/>
              <a:gd name="csX34" fmla="*/ 869950 w 1504950"/>
              <a:gd name="csY34" fmla="*/ 1602317 h 3536950"/>
              <a:gd name="csX35" fmla="*/ 827617 w 1504950"/>
              <a:gd name="csY35" fmla="*/ 1515533 h 3536950"/>
              <a:gd name="csX36" fmla="*/ 844550 w 1504950"/>
              <a:gd name="csY36" fmla="*/ 1384300 h 3536950"/>
              <a:gd name="csX37" fmla="*/ 69850 w 1504950"/>
              <a:gd name="csY37" fmla="*/ 1231900 h 3536950"/>
              <a:gd name="csX38" fmla="*/ 158750 w 1504950"/>
              <a:gd name="csY38" fmla="*/ 584200 h 3536950"/>
              <a:gd name="csX39" fmla="*/ 0 w 1504950"/>
              <a:gd name="csY39" fmla="*/ 539750 h 3536950"/>
              <a:gd name="csX40" fmla="*/ 82550 w 1504950"/>
              <a:gd name="csY40" fmla="*/ 171450 h 3536950"/>
              <a:gd name="csX41" fmla="*/ 264583 w 1504950"/>
              <a:gd name="csY41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819150 w 1504950"/>
              <a:gd name="csY29" fmla="*/ 2012950 h 3536950"/>
              <a:gd name="csX30" fmla="*/ 857250 w 1504950"/>
              <a:gd name="csY30" fmla="*/ 1866900 h 3536950"/>
              <a:gd name="csX31" fmla="*/ 889000 w 1504950"/>
              <a:gd name="csY31" fmla="*/ 1828800 h 3536950"/>
              <a:gd name="csX32" fmla="*/ 927100 w 1504950"/>
              <a:gd name="csY32" fmla="*/ 1610783 h 3536950"/>
              <a:gd name="csX33" fmla="*/ 869950 w 1504950"/>
              <a:gd name="csY33" fmla="*/ 1602317 h 3536950"/>
              <a:gd name="csX34" fmla="*/ 827617 w 1504950"/>
              <a:gd name="csY34" fmla="*/ 1515533 h 3536950"/>
              <a:gd name="csX35" fmla="*/ 844550 w 1504950"/>
              <a:gd name="csY35" fmla="*/ 1384300 h 3536950"/>
              <a:gd name="csX36" fmla="*/ 69850 w 1504950"/>
              <a:gd name="csY36" fmla="*/ 1231900 h 3536950"/>
              <a:gd name="csX37" fmla="*/ 158750 w 1504950"/>
              <a:gd name="csY37" fmla="*/ 584200 h 3536950"/>
              <a:gd name="csX38" fmla="*/ 0 w 1504950"/>
              <a:gd name="csY38" fmla="*/ 539750 h 3536950"/>
              <a:gd name="csX39" fmla="*/ 82550 w 1504950"/>
              <a:gd name="csY39" fmla="*/ 171450 h 3536950"/>
              <a:gd name="csX40" fmla="*/ 264583 w 1504950"/>
              <a:gd name="csY40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819150 w 1504950"/>
              <a:gd name="csY28" fmla="*/ 2012950 h 3536950"/>
              <a:gd name="csX29" fmla="*/ 857250 w 1504950"/>
              <a:gd name="csY29" fmla="*/ 1866900 h 3536950"/>
              <a:gd name="csX30" fmla="*/ 889000 w 1504950"/>
              <a:gd name="csY30" fmla="*/ 1828800 h 3536950"/>
              <a:gd name="csX31" fmla="*/ 927100 w 1504950"/>
              <a:gd name="csY31" fmla="*/ 1610783 h 3536950"/>
              <a:gd name="csX32" fmla="*/ 869950 w 1504950"/>
              <a:gd name="csY32" fmla="*/ 1602317 h 3536950"/>
              <a:gd name="csX33" fmla="*/ 827617 w 1504950"/>
              <a:gd name="csY33" fmla="*/ 1515533 h 3536950"/>
              <a:gd name="csX34" fmla="*/ 844550 w 1504950"/>
              <a:gd name="csY34" fmla="*/ 1384300 h 3536950"/>
              <a:gd name="csX35" fmla="*/ 69850 w 1504950"/>
              <a:gd name="csY35" fmla="*/ 1231900 h 3536950"/>
              <a:gd name="csX36" fmla="*/ 158750 w 1504950"/>
              <a:gd name="csY36" fmla="*/ 584200 h 3536950"/>
              <a:gd name="csX37" fmla="*/ 0 w 1504950"/>
              <a:gd name="csY37" fmla="*/ 539750 h 3536950"/>
              <a:gd name="csX38" fmla="*/ 82550 w 1504950"/>
              <a:gd name="csY38" fmla="*/ 171450 h 3536950"/>
              <a:gd name="csX39" fmla="*/ 264583 w 1504950"/>
              <a:gd name="csY39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819150 w 1504950"/>
              <a:gd name="csY27" fmla="*/ 2012950 h 3536950"/>
              <a:gd name="csX28" fmla="*/ 857250 w 1504950"/>
              <a:gd name="csY28" fmla="*/ 1866900 h 3536950"/>
              <a:gd name="csX29" fmla="*/ 889000 w 1504950"/>
              <a:gd name="csY29" fmla="*/ 1828800 h 3536950"/>
              <a:gd name="csX30" fmla="*/ 927100 w 1504950"/>
              <a:gd name="csY30" fmla="*/ 1610783 h 3536950"/>
              <a:gd name="csX31" fmla="*/ 869950 w 1504950"/>
              <a:gd name="csY31" fmla="*/ 1602317 h 3536950"/>
              <a:gd name="csX32" fmla="*/ 827617 w 1504950"/>
              <a:gd name="csY32" fmla="*/ 1515533 h 3536950"/>
              <a:gd name="csX33" fmla="*/ 844550 w 1504950"/>
              <a:gd name="csY33" fmla="*/ 1384300 h 3536950"/>
              <a:gd name="csX34" fmla="*/ 69850 w 1504950"/>
              <a:gd name="csY34" fmla="*/ 1231900 h 3536950"/>
              <a:gd name="csX35" fmla="*/ 158750 w 1504950"/>
              <a:gd name="csY35" fmla="*/ 584200 h 3536950"/>
              <a:gd name="csX36" fmla="*/ 0 w 1504950"/>
              <a:gd name="csY36" fmla="*/ 539750 h 3536950"/>
              <a:gd name="csX37" fmla="*/ 82550 w 1504950"/>
              <a:gd name="csY37" fmla="*/ 171450 h 3536950"/>
              <a:gd name="csX38" fmla="*/ 264583 w 1504950"/>
              <a:gd name="csY38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819150 w 1504950"/>
              <a:gd name="csY26" fmla="*/ 2012950 h 3536950"/>
              <a:gd name="csX27" fmla="*/ 857250 w 1504950"/>
              <a:gd name="csY27" fmla="*/ 1866900 h 3536950"/>
              <a:gd name="csX28" fmla="*/ 889000 w 1504950"/>
              <a:gd name="csY28" fmla="*/ 1828800 h 3536950"/>
              <a:gd name="csX29" fmla="*/ 927100 w 1504950"/>
              <a:gd name="csY29" fmla="*/ 1610783 h 3536950"/>
              <a:gd name="csX30" fmla="*/ 869950 w 1504950"/>
              <a:gd name="csY30" fmla="*/ 1602317 h 3536950"/>
              <a:gd name="csX31" fmla="*/ 827617 w 1504950"/>
              <a:gd name="csY31" fmla="*/ 1515533 h 3536950"/>
              <a:gd name="csX32" fmla="*/ 844550 w 1504950"/>
              <a:gd name="csY32" fmla="*/ 1384300 h 3536950"/>
              <a:gd name="csX33" fmla="*/ 69850 w 1504950"/>
              <a:gd name="csY33" fmla="*/ 1231900 h 3536950"/>
              <a:gd name="csX34" fmla="*/ 158750 w 1504950"/>
              <a:gd name="csY34" fmla="*/ 584200 h 3536950"/>
              <a:gd name="csX35" fmla="*/ 0 w 1504950"/>
              <a:gd name="csY35" fmla="*/ 539750 h 3536950"/>
              <a:gd name="csX36" fmla="*/ 82550 w 1504950"/>
              <a:gd name="csY36" fmla="*/ 171450 h 3536950"/>
              <a:gd name="csX37" fmla="*/ 264583 w 1504950"/>
              <a:gd name="csY37" fmla="*/ 0 h 35369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047750 w 1504950"/>
              <a:gd name="csY14" fmla="*/ 2070100 h 3524250"/>
              <a:gd name="csX15" fmla="*/ 1149350 w 1504950"/>
              <a:gd name="csY15" fmla="*/ 2152650 h 3524250"/>
              <a:gd name="csX16" fmla="*/ 1504950 w 1504950"/>
              <a:gd name="csY16" fmla="*/ 2813050 h 3524250"/>
              <a:gd name="csX17" fmla="*/ 1473200 w 1504950"/>
              <a:gd name="csY17" fmla="*/ 2844800 h 3524250"/>
              <a:gd name="csX18" fmla="*/ 1504950 w 1504950"/>
              <a:gd name="csY18" fmla="*/ 2946400 h 3524250"/>
              <a:gd name="csX19" fmla="*/ 1441450 w 1504950"/>
              <a:gd name="csY19" fmla="*/ 3111500 h 3524250"/>
              <a:gd name="csX20" fmla="*/ 1289050 w 1504950"/>
              <a:gd name="csY20" fmla="*/ 3289300 h 3524250"/>
              <a:gd name="csX21" fmla="*/ 1149350 w 1504950"/>
              <a:gd name="csY21" fmla="*/ 3403600 h 3524250"/>
              <a:gd name="csX22" fmla="*/ 939800 w 1504950"/>
              <a:gd name="csY22" fmla="*/ 3492500 h 3524250"/>
              <a:gd name="csX23" fmla="*/ 762000 w 1504950"/>
              <a:gd name="csY23" fmla="*/ 3524250 h 3524250"/>
              <a:gd name="csX24" fmla="*/ 755650 w 1504950"/>
              <a:gd name="csY24" fmla="*/ 3511550 h 3524250"/>
              <a:gd name="csX25" fmla="*/ 819150 w 1504950"/>
              <a:gd name="csY25" fmla="*/ 2012950 h 3524250"/>
              <a:gd name="csX26" fmla="*/ 857250 w 1504950"/>
              <a:gd name="csY26" fmla="*/ 1866900 h 3524250"/>
              <a:gd name="csX27" fmla="*/ 889000 w 1504950"/>
              <a:gd name="csY27" fmla="*/ 1828800 h 3524250"/>
              <a:gd name="csX28" fmla="*/ 927100 w 1504950"/>
              <a:gd name="csY28" fmla="*/ 1610783 h 3524250"/>
              <a:gd name="csX29" fmla="*/ 869950 w 1504950"/>
              <a:gd name="csY29" fmla="*/ 1602317 h 3524250"/>
              <a:gd name="csX30" fmla="*/ 827617 w 1504950"/>
              <a:gd name="csY30" fmla="*/ 1515533 h 3524250"/>
              <a:gd name="csX31" fmla="*/ 844550 w 1504950"/>
              <a:gd name="csY31" fmla="*/ 1384300 h 3524250"/>
              <a:gd name="csX32" fmla="*/ 69850 w 1504950"/>
              <a:gd name="csY32" fmla="*/ 1231900 h 3524250"/>
              <a:gd name="csX33" fmla="*/ 158750 w 1504950"/>
              <a:gd name="csY33" fmla="*/ 584200 h 3524250"/>
              <a:gd name="csX34" fmla="*/ 0 w 1504950"/>
              <a:gd name="csY34" fmla="*/ 539750 h 3524250"/>
              <a:gd name="csX35" fmla="*/ 82550 w 1504950"/>
              <a:gd name="csY35" fmla="*/ 171450 h 3524250"/>
              <a:gd name="csX36" fmla="*/ 264583 w 1504950"/>
              <a:gd name="csY36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047750 w 1504950"/>
              <a:gd name="csY14" fmla="*/ 2070100 h 3524250"/>
              <a:gd name="csX15" fmla="*/ 1504950 w 1504950"/>
              <a:gd name="csY15" fmla="*/ 2813050 h 3524250"/>
              <a:gd name="csX16" fmla="*/ 1473200 w 1504950"/>
              <a:gd name="csY16" fmla="*/ 2844800 h 3524250"/>
              <a:gd name="csX17" fmla="*/ 1504950 w 1504950"/>
              <a:gd name="csY17" fmla="*/ 2946400 h 3524250"/>
              <a:gd name="csX18" fmla="*/ 1441450 w 1504950"/>
              <a:gd name="csY18" fmla="*/ 3111500 h 3524250"/>
              <a:gd name="csX19" fmla="*/ 1289050 w 1504950"/>
              <a:gd name="csY19" fmla="*/ 3289300 h 3524250"/>
              <a:gd name="csX20" fmla="*/ 1149350 w 1504950"/>
              <a:gd name="csY20" fmla="*/ 3403600 h 3524250"/>
              <a:gd name="csX21" fmla="*/ 939800 w 1504950"/>
              <a:gd name="csY21" fmla="*/ 3492500 h 3524250"/>
              <a:gd name="csX22" fmla="*/ 762000 w 1504950"/>
              <a:gd name="csY22" fmla="*/ 3524250 h 3524250"/>
              <a:gd name="csX23" fmla="*/ 755650 w 1504950"/>
              <a:gd name="csY23" fmla="*/ 3511550 h 3524250"/>
              <a:gd name="csX24" fmla="*/ 819150 w 1504950"/>
              <a:gd name="csY24" fmla="*/ 2012950 h 3524250"/>
              <a:gd name="csX25" fmla="*/ 857250 w 1504950"/>
              <a:gd name="csY25" fmla="*/ 1866900 h 3524250"/>
              <a:gd name="csX26" fmla="*/ 889000 w 1504950"/>
              <a:gd name="csY26" fmla="*/ 1828800 h 3524250"/>
              <a:gd name="csX27" fmla="*/ 927100 w 1504950"/>
              <a:gd name="csY27" fmla="*/ 1610783 h 3524250"/>
              <a:gd name="csX28" fmla="*/ 869950 w 1504950"/>
              <a:gd name="csY28" fmla="*/ 1602317 h 3524250"/>
              <a:gd name="csX29" fmla="*/ 827617 w 1504950"/>
              <a:gd name="csY29" fmla="*/ 1515533 h 3524250"/>
              <a:gd name="csX30" fmla="*/ 844550 w 1504950"/>
              <a:gd name="csY30" fmla="*/ 1384300 h 3524250"/>
              <a:gd name="csX31" fmla="*/ 69850 w 1504950"/>
              <a:gd name="csY31" fmla="*/ 1231900 h 3524250"/>
              <a:gd name="csX32" fmla="*/ 158750 w 1504950"/>
              <a:gd name="csY32" fmla="*/ 584200 h 3524250"/>
              <a:gd name="csX33" fmla="*/ 0 w 1504950"/>
              <a:gd name="csY33" fmla="*/ 539750 h 3524250"/>
              <a:gd name="csX34" fmla="*/ 82550 w 1504950"/>
              <a:gd name="csY34" fmla="*/ 171450 h 3524250"/>
              <a:gd name="csX35" fmla="*/ 264583 w 1504950"/>
              <a:gd name="csY35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504950 w 1504950"/>
              <a:gd name="csY14" fmla="*/ 2813050 h 3524250"/>
              <a:gd name="csX15" fmla="*/ 1473200 w 1504950"/>
              <a:gd name="csY15" fmla="*/ 2844800 h 3524250"/>
              <a:gd name="csX16" fmla="*/ 1504950 w 1504950"/>
              <a:gd name="csY16" fmla="*/ 2946400 h 3524250"/>
              <a:gd name="csX17" fmla="*/ 1441450 w 1504950"/>
              <a:gd name="csY17" fmla="*/ 3111500 h 3524250"/>
              <a:gd name="csX18" fmla="*/ 1289050 w 1504950"/>
              <a:gd name="csY18" fmla="*/ 3289300 h 3524250"/>
              <a:gd name="csX19" fmla="*/ 1149350 w 1504950"/>
              <a:gd name="csY19" fmla="*/ 3403600 h 3524250"/>
              <a:gd name="csX20" fmla="*/ 939800 w 1504950"/>
              <a:gd name="csY20" fmla="*/ 3492500 h 3524250"/>
              <a:gd name="csX21" fmla="*/ 762000 w 1504950"/>
              <a:gd name="csY21" fmla="*/ 3524250 h 3524250"/>
              <a:gd name="csX22" fmla="*/ 755650 w 1504950"/>
              <a:gd name="csY22" fmla="*/ 3511550 h 3524250"/>
              <a:gd name="csX23" fmla="*/ 819150 w 1504950"/>
              <a:gd name="csY23" fmla="*/ 2012950 h 3524250"/>
              <a:gd name="csX24" fmla="*/ 857250 w 1504950"/>
              <a:gd name="csY24" fmla="*/ 1866900 h 3524250"/>
              <a:gd name="csX25" fmla="*/ 889000 w 1504950"/>
              <a:gd name="csY25" fmla="*/ 1828800 h 3524250"/>
              <a:gd name="csX26" fmla="*/ 927100 w 1504950"/>
              <a:gd name="csY26" fmla="*/ 1610783 h 3524250"/>
              <a:gd name="csX27" fmla="*/ 869950 w 1504950"/>
              <a:gd name="csY27" fmla="*/ 1602317 h 3524250"/>
              <a:gd name="csX28" fmla="*/ 827617 w 1504950"/>
              <a:gd name="csY28" fmla="*/ 1515533 h 3524250"/>
              <a:gd name="csX29" fmla="*/ 844550 w 1504950"/>
              <a:gd name="csY29" fmla="*/ 1384300 h 3524250"/>
              <a:gd name="csX30" fmla="*/ 69850 w 1504950"/>
              <a:gd name="csY30" fmla="*/ 1231900 h 3524250"/>
              <a:gd name="csX31" fmla="*/ 158750 w 1504950"/>
              <a:gd name="csY31" fmla="*/ 584200 h 3524250"/>
              <a:gd name="csX32" fmla="*/ 0 w 1504950"/>
              <a:gd name="csY32" fmla="*/ 539750 h 3524250"/>
              <a:gd name="csX33" fmla="*/ 82550 w 1504950"/>
              <a:gd name="csY33" fmla="*/ 171450 h 3524250"/>
              <a:gd name="csX34" fmla="*/ 264583 w 1504950"/>
              <a:gd name="csY34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473200 w 1504950"/>
              <a:gd name="csY14" fmla="*/ 2844800 h 3524250"/>
              <a:gd name="csX15" fmla="*/ 1504950 w 1504950"/>
              <a:gd name="csY15" fmla="*/ 2946400 h 3524250"/>
              <a:gd name="csX16" fmla="*/ 1441450 w 1504950"/>
              <a:gd name="csY16" fmla="*/ 3111500 h 3524250"/>
              <a:gd name="csX17" fmla="*/ 1289050 w 1504950"/>
              <a:gd name="csY17" fmla="*/ 3289300 h 3524250"/>
              <a:gd name="csX18" fmla="*/ 1149350 w 1504950"/>
              <a:gd name="csY18" fmla="*/ 3403600 h 3524250"/>
              <a:gd name="csX19" fmla="*/ 939800 w 1504950"/>
              <a:gd name="csY19" fmla="*/ 3492500 h 3524250"/>
              <a:gd name="csX20" fmla="*/ 762000 w 1504950"/>
              <a:gd name="csY20" fmla="*/ 3524250 h 3524250"/>
              <a:gd name="csX21" fmla="*/ 755650 w 1504950"/>
              <a:gd name="csY21" fmla="*/ 3511550 h 3524250"/>
              <a:gd name="csX22" fmla="*/ 819150 w 1504950"/>
              <a:gd name="csY22" fmla="*/ 2012950 h 3524250"/>
              <a:gd name="csX23" fmla="*/ 857250 w 1504950"/>
              <a:gd name="csY23" fmla="*/ 1866900 h 3524250"/>
              <a:gd name="csX24" fmla="*/ 889000 w 1504950"/>
              <a:gd name="csY24" fmla="*/ 1828800 h 3524250"/>
              <a:gd name="csX25" fmla="*/ 927100 w 1504950"/>
              <a:gd name="csY25" fmla="*/ 1610783 h 3524250"/>
              <a:gd name="csX26" fmla="*/ 869950 w 1504950"/>
              <a:gd name="csY26" fmla="*/ 1602317 h 3524250"/>
              <a:gd name="csX27" fmla="*/ 827617 w 1504950"/>
              <a:gd name="csY27" fmla="*/ 1515533 h 3524250"/>
              <a:gd name="csX28" fmla="*/ 844550 w 1504950"/>
              <a:gd name="csY28" fmla="*/ 1384300 h 3524250"/>
              <a:gd name="csX29" fmla="*/ 69850 w 1504950"/>
              <a:gd name="csY29" fmla="*/ 1231900 h 3524250"/>
              <a:gd name="csX30" fmla="*/ 158750 w 1504950"/>
              <a:gd name="csY30" fmla="*/ 584200 h 3524250"/>
              <a:gd name="csX31" fmla="*/ 0 w 1504950"/>
              <a:gd name="csY31" fmla="*/ 539750 h 3524250"/>
              <a:gd name="csX32" fmla="*/ 82550 w 1504950"/>
              <a:gd name="csY32" fmla="*/ 171450 h 3524250"/>
              <a:gd name="csX33" fmla="*/ 264583 w 1504950"/>
              <a:gd name="csY33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504950 w 1504950"/>
              <a:gd name="csY14" fmla="*/ 2946400 h 3524250"/>
              <a:gd name="csX15" fmla="*/ 1441450 w 1504950"/>
              <a:gd name="csY15" fmla="*/ 3111500 h 3524250"/>
              <a:gd name="csX16" fmla="*/ 1289050 w 1504950"/>
              <a:gd name="csY16" fmla="*/ 3289300 h 3524250"/>
              <a:gd name="csX17" fmla="*/ 1149350 w 1504950"/>
              <a:gd name="csY17" fmla="*/ 3403600 h 3524250"/>
              <a:gd name="csX18" fmla="*/ 939800 w 1504950"/>
              <a:gd name="csY18" fmla="*/ 3492500 h 3524250"/>
              <a:gd name="csX19" fmla="*/ 762000 w 1504950"/>
              <a:gd name="csY19" fmla="*/ 3524250 h 3524250"/>
              <a:gd name="csX20" fmla="*/ 755650 w 1504950"/>
              <a:gd name="csY20" fmla="*/ 3511550 h 3524250"/>
              <a:gd name="csX21" fmla="*/ 819150 w 1504950"/>
              <a:gd name="csY21" fmla="*/ 2012950 h 3524250"/>
              <a:gd name="csX22" fmla="*/ 857250 w 1504950"/>
              <a:gd name="csY22" fmla="*/ 1866900 h 3524250"/>
              <a:gd name="csX23" fmla="*/ 889000 w 1504950"/>
              <a:gd name="csY23" fmla="*/ 1828800 h 3524250"/>
              <a:gd name="csX24" fmla="*/ 927100 w 1504950"/>
              <a:gd name="csY24" fmla="*/ 1610783 h 3524250"/>
              <a:gd name="csX25" fmla="*/ 869950 w 1504950"/>
              <a:gd name="csY25" fmla="*/ 1602317 h 3524250"/>
              <a:gd name="csX26" fmla="*/ 827617 w 1504950"/>
              <a:gd name="csY26" fmla="*/ 1515533 h 3524250"/>
              <a:gd name="csX27" fmla="*/ 844550 w 1504950"/>
              <a:gd name="csY27" fmla="*/ 1384300 h 3524250"/>
              <a:gd name="csX28" fmla="*/ 69850 w 1504950"/>
              <a:gd name="csY28" fmla="*/ 1231900 h 3524250"/>
              <a:gd name="csX29" fmla="*/ 158750 w 1504950"/>
              <a:gd name="csY29" fmla="*/ 584200 h 3524250"/>
              <a:gd name="csX30" fmla="*/ 0 w 1504950"/>
              <a:gd name="csY30" fmla="*/ 539750 h 3524250"/>
              <a:gd name="csX31" fmla="*/ 82550 w 1504950"/>
              <a:gd name="csY31" fmla="*/ 171450 h 3524250"/>
              <a:gd name="csX32" fmla="*/ 264583 w 1504950"/>
              <a:gd name="csY32" fmla="*/ 0 h 3524250"/>
              <a:gd name="csX0" fmla="*/ 264583 w 1441450"/>
              <a:gd name="csY0" fmla="*/ 0 h 3524250"/>
              <a:gd name="csX1" fmla="*/ 493183 w 1441450"/>
              <a:gd name="csY1" fmla="*/ 31750 h 3524250"/>
              <a:gd name="csX2" fmla="*/ 387350 w 1441450"/>
              <a:gd name="csY2" fmla="*/ 679450 h 3524250"/>
              <a:gd name="csX3" fmla="*/ 203200 w 1441450"/>
              <a:gd name="csY3" fmla="*/ 596900 h 3524250"/>
              <a:gd name="csX4" fmla="*/ 127000 w 1441450"/>
              <a:gd name="csY4" fmla="*/ 1066800 h 3524250"/>
              <a:gd name="csX5" fmla="*/ 1187450 w 1441450"/>
              <a:gd name="csY5" fmla="*/ 1250950 h 3524250"/>
              <a:gd name="csX6" fmla="*/ 1168400 w 1441450"/>
              <a:gd name="csY6" fmla="*/ 1371600 h 3524250"/>
              <a:gd name="csX7" fmla="*/ 1117600 w 1441450"/>
              <a:gd name="csY7" fmla="*/ 1441450 h 3524250"/>
              <a:gd name="csX8" fmla="*/ 1113367 w 1441450"/>
              <a:gd name="csY8" fmla="*/ 1543050 h 3524250"/>
              <a:gd name="csX9" fmla="*/ 1041400 w 1441450"/>
              <a:gd name="csY9" fmla="*/ 1617133 h 3524250"/>
              <a:gd name="csX10" fmla="*/ 992716 w 1441450"/>
              <a:gd name="csY10" fmla="*/ 1617133 h 3524250"/>
              <a:gd name="csX11" fmla="*/ 952500 w 1441450"/>
              <a:gd name="csY11" fmla="*/ 1873250 h 3524250"/>
              <a:gd name="csX12" fmla="*/ 977900 w 1441450"/>
              <a:gd name="csY12" fmla="*/ 1898650 h 3524250"/>
              <a:gd name="csX13" fmla="*/ 946150 w 1441450"/>
              <a:gd name="csY13" fmla="*/ 2025650 h 3524250"/>
              <a:gd name="csX14" fmla="*/ 1441450 w 1441450"/>
              <a:gd name="csY14" fmla="*/ 3111500 h 3524250"/>
              <a:gd name="csX15" fmla="*/ 1289050 w 1441450"/>
              <a:gd name="csY15" fmla="*/ 3289300 h 3524250"/>
              <a:gd name="csX16" fmla="*/ 1149350 w 1441450"/>
              <a:gd name="csY16" fmla="*/ 3403600 h 3524250"/>
              <a:gd name="csX17" fmla="*/ 939800 w 1441450"/>
              <a:gd name="csY17" fmla="*/ 3492500 h 3524250"/>
              <a:gd name="csX18" fmla="*/ 762000 w 1441450"/>
              <a:gd name="csY18" fmla="*/ 3524250 h 3524250"/>
              <a:gd name="csX19" fmla="*/ 755650 w 1441450"/>
              <a:gd name="csY19" fmla="*/ 3511550 h 3524250"/>
              <a:gd name="csX20" fmla="*/ 819150 w 1441450"/>
              <a:gd name="csY20" fmla="*/ 2012950 h 3524250"/>
              <a:gd name="csX21" fmla="*/ 857250 w 1441450"/>
              <a:gd name="csY21" fmla="*/ 1866900 h 3524250"/>
              <a:gd name="csX22" fmla="*/ 889000 w 1441450"/>
              <a:gd name="csY22" fmla="*/ 1828800 h 3524250"/>
              <a:gd name="csX23" fmla="*/ 927100 w 1441450"/>
              <a:gd name="csY23" fmla="*/ 1610783 h 3524250"/>
              <a:gd name="csX24" fmla="*/ 869950 w 1441450"/>
              <a:gd name="csY24" fmla="*/ 1602317 h 3524250"/>
              <a:gd name="csX25" fmla="*/ 827617 w 1441450"/>
              <a:gd name="csY25" fmla="*/ 1515533 h 3524250"/>
              <a:gd name="csX26" fmla="*/ 844550 w 1441450"/>
              <a:gd name="csY26" fmla="*/ 1384300 h 3524250"/>
              <a:gd name="csX27" fmla="*/ 69850 w 1441450"/>
              <a:gd name="csY27" fmla="*/ 1231900 h 3524250"/>
              <a:gd name="csX28" fmla="*/ 158750 w 1441450"/>
              <a:gd name="csY28" fmla="*/ 584200 h 3524250"/>
              <a:gd name="csX29" fmla="*/ 0 w 1441450"/>
              <a:gd name="csY29" fmla="*/ 539750 h 3524250"/>
              <a:gd name="csX30" fmla="*/ 82550 w 1441450"/>
              <a:gd name="csY30" fmla="*/ 171450 h 3524250"/>
              <a:gd name="csX31" fmla="*/ 264583 w 1441450"/>
              <a:gd name="csY31" fmla="*/ 0 h 3524250"/>
              <a:gd name="csX0" fmla="*/ 264583 w 1289050"/>
              <a:gd name="csY0" fmla="*/ 0 h 3524250"/>
              <a:gd name="csX1" fmla="*/ 493183 w 1289050"/>
              <a:gd name="csY1" fmla="*/ 31750 h 3524250"/>
              <a:gd name="csX2" fmla="*/ 387350 w 1289050"/>
              <a:gd name="csY2" fmla="*/ 679450 h 3524250"/>
              <a:gd name="csX3" fmla="*/ 203200 w 1289050"/>
              <a:gd name="csY3" fmla="*/ 596900 h 3524250"/>
              <a:gd name="csX4" fmla="*/ 127000 w 1289050"/>
              <a:gd name="csY4" fmla="*/ 1066800 h 3524250"/>
              <a:gd name="csX5" fmla="*/ 1187450 w 1289050"/>
              <a:gd name="csY5" fmla="*/ 1250950 h 3524250"/>
              <a:gd name="csX6" fmla="*/ 1168400 w 1289050"/>
              <a:gd name="csY6" fmla="*/ 1371600 h 3524250"/>
              <a:gd name="csX7" fmla="*/ 1117600 w 1289050"/>
              <a:gd name="csY7" fmla="*/ 1441450 h 3524250"/>
              <a:gd name="csX8" fmla="*/ 1113367 w 1289050"/>
              <a:gd name="csY8" fmla="*/ 1543050 h 3524250"/>
              <a:gd name="csX9" fmla="*/ 1041400 w 1289050"/>
              <a:gd name="csY9" fmla="*/ 1617133 h 3524250"/>
              <a:gd name="csX10" fmla="*/ 992716 w 1289050"/>
              <a:gd name="csY10" fmla="*/ 1617133 h 3524250"/>
              <a:gd name="csX11" fmla="*/ 952500 w 1289050"/>
              <a:gd name="csY11" fmla="*/ 1873250 h 3524250"/>
              <a:gd name="csX12" fmla="*/ 977900 w 1289050"/>
              <a:gd name="csY12" fmla="*/ 1898650 h 3524250"/>
              <a:gd name="csX13" fmla="*/ 946150 w 1289050"/>
              <a:gd name="csY13" fmla="*/ 2025650 h 3524250"/>
              <a:gd name="csX14" fmla="*/ 1289050 w 1289050"/>
              <a:gd name="csY14" fmla="*/ 3289300 h 3524250"/>
              <a:gd name="csX15" fmla="*/ 1149350 w 1289050"/>
              <a:gd name="csY15" fmla="*/ 3403600 h 3524250"/>
              <a:gd name="csX16" fmla="*/ 939800 w 1289050"/>
              <a:gd name="csY16" fmla="*/ 3492500 h 3524250"/>
              <a:gd name="csX17" fmla="*/ 762000 w 1289050"/>
              <a:gd name="csY17" fmla="*/ 3524250 h 3524250"/>
              <a:gd name="csX18" fmla="*/ 755650 w 1289050"/>
              <a:gd name="csY18" fmla="*/ 3511550 h 3524250"/>
              <a:gd name="csX19" fmla="*/ 819150 w 1289050"/>
              <a:gd name="csY19" fmla="*/ 2012950 h 3524250"/>
              <a:gd name="csX20" fmla="*/ 857250 w 1289050"/>
              <a:gd name="csY20" fmla="*/ 1866900 h 3524250"/>
              <a:gd name="csX21" fmla="*/ 889000 w 1289050"/>
              <a:gd name="csY21" fmla="*/ 1828800 h 3524250"/>
              <a:gd name="csX22" fmla="*/ 927100 w 1289050"/>
              <a:gd name="csY22" fmla="*/ 1610783 h 3524250"/>
              <a:gd name="csX23" fmla="*/ 869950 w 1289050"/>
              <a:gd name="csY23" fmla="*/ 1602317 h 3524250"/>
              <a:gd name="csX24" fmla="*/ 827617 w 1289050"/>
              <a:gd name="csY24" fmla="*/ 1515533 h 3524250"/>
              <a:gd name="csX25" fmla="*/ 844550 w 1289050"/>
              <a:gd name="csY25" fmla="*/ 1384300 h 3524250"/>
              <a:gd name="csX26" fmla="*/ 69850 w 1289050"/>
              <a:gd name="csY26" fmla="*/ 1231900 h 3524250"/>
              <a:gd name="csX27" fmla="*/ 158750 w 1289050"/>
              <a:gd name="csY27" fmla="*/ 584200 h 3524250"/>
              <a:gd name="csX28" fmla="*/ 0 w 1289050"/>
              <a:gd name="csY28" fmla="*/ 539750 h 3524250"/>
              <a:gd name="csX29" fmla="*/ 82550 w 1289050"/>
              <a:gd name="csY29" fmla="*/ 171450 h 3524250"/>
              <a:gd name="csX30" fmla="*/ 264583 w 1289050"/>
              <a:gd name="csY30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1149350 w 1187450"/>
              <a:gd name="csY14" fmla="*/ 3403600 h 3524250"/>
              <a:gd name="csX15" fmla="*/ 939800 w 1187450"/>
              <a:gd name="csY15" fmla="*/ 3492500 h 3524250"/>
              <a:gd name="csX16" fmla="*/ 762000 w 1187450"/>
              <a:gd name="csY16" fmla="*/ 3524250 h 3524250"/>
              <a:gd name="csX17" fmla="*/ 755650 w 1187450"/>
              <a:gd name="csY17" fmla="*/ 3511550 h 3524250"/>
              <a:gd name="csX18" fmla="*/ 819150 w 1187450"/>
              <a:gd name="csY18" fmla="*/ 2012950 h 3524250"/>
              <a:gd name="csX19" fmla="*/ 857250 w 1187450"/>
              <a:gd name="csY19" fmla="*/ 1866900 h 3524250"/>
              <a:gd name="csX20" fmla="*/ 889000 w 1187450"/>
              <a:gd name="csY20" fmla="*/ 1828800 h 3524250"/>
              <a:gd name="csX21" fmla="*/ 927100 w 1187450"/>
              <a:gd name="csY21" fmla="*/ 1610783 h 3524250"/>
              <a:gd name="csX22" fmla="*/ 869950 w 1187450"/>
              <a:gd name="csY22" fmla="*/ 1602317 h 3524250"/>
              <a:gd name="csX23" fmla="*/ 827617 w 1187450"/>
              <a:gd name="csY23" fmla="*/ 1515533 h 3524250"/>
              <a:gd name="csX24" fmla="*/ 844550 w 1187450"/>
              <a:gd name="csY24" fmla="*/ 1384300 h 3524250"/>
              <a:gd name="csX25" fmla="*/ 69850 w 1187450"/>
              <a:gd name="csY25" fmla="*/ 1231900 h 3524250"/>
              <a:gd name="csX26" fmla="*/ 158750 w 1187450"/>
              <a:gd name="csY26" fmla="*/ 584200 h 3524250"/>
              <a:gd name="csX27" fmla="*/ 0 w 1187450"/>
              <a:gd name="csY27" fmla="*/ 539750 h 3524250"/>
              <a:gd name="csX28" fmla="*/ 82550 w 1187450"/>
              <a:gd name="csY28" fmla="*/ 171450 h 3524250"/>
              <a:gd name="csX29" fmla="*/ 264583 w 1187450"/>
              <a:gd name="csY29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939800 w 1187450"/>
              <a:gd name="csY14" fmla="*/ 3492500 h 3524250"/>
              <a:gd name="csX15" fmla="*/ 762000 w 1187450"/>
              <a:gd name="csY15" fmla="*/ 3524250 h 3524250"/>
              <a:gd name="csX16" fmla="*/ 755650 w 1187450"/>
              <a:gd name="csY16" fmla="*/ 3511550 h 3524250"/>
              <a:gd name="csX17" fmla="*/ 819150 w 1187450"/>
              <a:gd name="csY17" fmla="*/ 2012950 h 3524250"/>
              <a:gd name="csX18" fmla="*/ 857250 w 1187450"/>
              <a:gd name="csY18" fmla="*/ 1866900 h 3524250"/>
              <a:gd name="csX19" fmla="*/ 889000 w 1187450"/>
              <a:gd name="csY19" fmla="*/ 1828800 h 3524250"/>
              <a:gd name="csX20" fmla="*/ 927100 w 1187450"/>
              <a:gd name="csY20" fmla="*/ 1610783 h 3524250"/>
              <a:gd name="csX21" fmla="*/ 869950 w 1187450"/>
              <a:gd name="csY21" fmla="*/ 1602317 h 3524250"/>
              <a:gd name="csX22" fmla="*/ 827617 w 1187450"/>
              <a:gd name="csY22" fmla="*/ 1515533 h 3524250"/>
              <a:gd name="csX23" fmla="*/ 844550 w 1187450"/>
              <a:gd name="csY23" fmla="*/ 1384300 h 3524250"/>
              <a:gd name="csX24" fmla="*/ 69850 w 1187450"/>
              <a:gd name="csY24" fmla="*/ 1231900 h 3524250"/>
              <a:gd name="csX25" fmla="*/ 158750 w 1187450"/>
              <a:gd name="csY25" fmla="*/ 584200 h 3524250"/>
              <a:gd name="csX26" fmla="*/ 0 w 1187450"/>
              <a:gd name="csY26" fmla="*/ 539750 h 3524250"/>
              <a:gd name="csX27" fmla="*/ 82550 w 1187450"/>
              <a:gd name="csY27" fmla="*/ 171450 h 3524250"/>
              <a:gd name="csX28" fmla="*/ 264583 w 1187450"/>
              <a:gd name="csY28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762000 w 1187450"/>
              <a:gd name="csY14" fmla="*/ 3524250 h 3524250"/>
              <a:gd name="csX15" fmla="*/ 755650 w 1187450"/>
              <a:gd name="csY15" fmla="*/ 3511550 h 3524250"/>
              <a:gd name="csX16" fmla="*/ 819150 w 1187450"/>
              <a:gd name="csY16" fmla="*/ 2012950 h 3524250"/>
              <a:gd name="csX17" fmla="*/ 857250 w 1187450"/>
              <a:gd name="csY17" fmla="*/ 1866900 h 3524250"/>
              <a:gd name="csX18" fmla="*/ 889000 w 1187450"/>
              <a:gd name="csY18" fmla="*/ 1828800 h 3524250"/>
              <a:gd name="csX19" fmla="*/ 927100 w 1187450"/>
              <a:gd name="csY19" fmla="*/ 1610783 h 3524250"/>
              <a:gd name="csX20" fmla="*/ 869950 w 1187450"/>
              <a:gd name="csY20" fmla="*/ 1602317 h 3524250"/>
              <a:gd name="csX21" fmla="*/ 827617 w 1187450"/>
              <a:gd name="csY21" fmla="*/ 1515533 h 3524250"/>
              <a:gd name="csX22" fmla="*/ 844550 w 1187450"/>
              <a:gd name="csY22" fmla="*/ 1384300 h 3524250"/>
              <a:gd name="csX23" fmla="*/ 69850 w 1187450"/>
              <a:gd name="csY23" fmla="*/ 1231900 h 3524250"/>
              <a:gd name="csX24" fmla="*/ 158750 w 1187450"/>
              <a:gd name="csY24" fmla="*/ 584200 h 3524250"/>
              <a:gd name="csX25" fmla="*/ 0 w 1187450"/>
              <a:gd name="csY25" fmla="*/ 539750 h 3524250"/>
              <a:gd name="csX26" fmla="*/ 82550 w 1187450"/>
              <a:gd name="csY26" fmla="*/ 171450 h 3524250"/>
              <a:gd name="csX27" fmla="*/ 264583 w 1187450"/>
              <a:gd name="csY27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762000 w 1187450"/>
              <a:gd name="csY14" fmla="*/ 3524250 h 3524250"/>
              <a:gd name="csX15" fmla="*/ 819150 w 1187450"/>
              <a:gd name="csY15" fmla="*/ 2012950 h 3524250"/>
              <a:gd name="csX16" fmla="*/ 857250 w 1187450"/>
              <a:gd name="csY16" fmla="*/ 1866900 h 3524250"/>
              <a:gd name="csX17" fmla="*/ 889000 w 1187450"/>
              <a:gd name="csY17" fmla="*/ 1828800 h 3524250"/>
              <a:gd name="csX18" fmla="*/ 927100 w 1187450"/>
              <a:gd name="csY18" fmla="*/ 1610783 h 3524250"/>
              <a:gd name="csX19" fmla="*/ 869950 w 1187450"/>
              <a:gd name="csY19" fmla="*/ 1602317 h 3524250"/>
              <a:gd name="csX20" fmla="*/ 827617 w 1187450"/>
              <a:gd name="csY20" fmla="*/ 1515533 h 3524250"/>
              <a:gd name="csX21" fmla="*/ 844550 w 1187450"/>
              <a:gd name="csY21" fmla="*/ 1384300 h 3524250"/>
              <a:gd name="csX22" fmla="*/ 69850 w 1187450"/>
              <a:gd name="csY22" fmla="*/ 1231900 h 3524250"/>
              <a:gd name="csX23" fmla="*/ 158750 w 1187450"/>
              <a:gd name="csY23" fmla="*/ 584200 h 3524250"/>
              <a:gd name="csX24" fmla="*/ 0 w 1187450"/>
              <a:gd name="csY24" fmla="*/ 539750 h 3524250"/>
              <a:gd name="csX25" fmla="*/ 82550 w 1187450"/>
              <a:gd name="csY25" fmla="*/ 171450 h 3524250"/>
              <a:gd name="csX26" fmla="*/ 264583 w 1187450"/>
              <a:gd name="csY26" fmla="*/ 0 h 3524250"/>
              <a:gd name="csX0" fmla="*/ 264583 w 1187450"/>
              <a:gd name="csY0" fmla="*/ 0 h 2037029"/>
              <a:gd name="csX1" fmla="*/ 493183 w 1187450"/>
              <a:gd name="csY1" fmla="*/ 31750 h 2037029"/>
              <a:gd name="csX2" fmla="*/ 387350 w 1187450"/>
              <a:gd name="csY2" fmla="*/ 679450 h 2037029"/>
              <a:gd name="csX3" fmla="*/ 203200 w 1187450"/>
              <a:gd name="csY3" fmla="*/ 596900 h 2037029"/>
              <a:gd name="csX4" fmla="*/ 127000 w 1187450"/>
              <a:gd name="csY4" fmla="*/ 1066800 h 2037029"/>
              <a:gd name="csX5" fmla="*/ 1187450 w 1187450"/>
              <a:gd name="csY5" fmla="*/ 1250950 h 2037029"/>
              <a:gd name="csX6" fmla="*/ 1168400 w 1187450"/>
              <a:gd name="csY6" fmla="*/ 1371600 h 2037029"/>
              <a:gd name="csX7" fmla="*/ 1117600 w 1187450"/>
              <a:gd name="csY7" fmla="*/ 1441450 h 2037029"/>
              <a:gd name="csX8" fmla="*/ 1113367 w 1187450"/>
              <a:gd name="csY8" fmla="*/ 1543050 h 2037029"/>
              <a:gd name="csX9" fmla="*/ 1041400 w 1187450"/>
              <a:gd name="csY9" fmla="*/ 1617133 h 2037029"/>
              <a:gd name="csX10" fmla="*/ 992716 w 1187450"/>
              <a:gd name="csY10" fmla="*/ 1617133 h 2037029"/>
              <a:gd name="csX11" fmla="*/ 952500 w 1187450"/>
              <a:gd name="csY11" fmla="*/ 1873250 h 2037029"/>
              <a:gd name="csX12" fmla="*/ 977900 w 1187450"/>
              <a:gd name="csY12" fmla="*/ 1898650 h 2037029"/>
              <a:gd name="csX13" fmla="*/ 946150 w 1187450"/>
              <a:gd name="csY13" fmla="*/ 2025650 h 2037029"/>
              <a:gd name="csX14" fmla="*/ 819150 w 1187450"/>
              <a:gd name="csY14" fmla="*/ 2012950 h 2037029"/>
              <a:gd name="csX15" fmla="*/ 857250 w 1187450"/>
              <a:gd name="csY15" fmla="*/ 1866900 h 2037029"/>
              <a:gd name="csX16" fmla="*/ 889000 w 1187450"/>
              <a:gd name="csY16" fmla="*/ 1828800 h 2037029"/>
              <a:gd name="csX17" fmla="*/ 927100 w 1187450"/>
              <a:gd name="csY17" fmla="*/ 1610783 h 2037029"/>
              <a:gd name="csX18" fmla="*/ 869950 w 1187450"/>
              <a:gd name="csY18" fmla="*/ 1602317 h 2037029"/>
              <a:gd name="csX19" fmla="*/ 827617 w 1187450"/>
              <a:gd name="csY19" fmla="*/ 1515533 h 2037029"/>
              <a:gd name="csX20" fmla="*/ 844550 w 1187450"/>
              <a:gd name="csY20" fmla="*/ 1384300 h 2037029"/>
              <a:gd name="csX21" fmla="*/ 69850 w 1187450"/>
              <a:gd name="csY21" fmla="*/ 1231900 h 2037029"/>
              <a:gd name="csX22" fmla="*/ 158750 w 1187450"/>
              <a:gd name="csY22" fmla="*/ 584200 h 2037029"/>
              <a:gd name="csX23" fmla="*/ 0 w 1187450"/>
              <a:gd name="csY23" fmla="*/ 539750 h 2037029"/>
              <a:gd name="csX24" fmla="*/ 82550 w 1187450"/>
              <a:gd name="csY24" fmla="*/ 171450 h 2037029"/>
              <a:gd name="csX25" fmla="*/ 264583 w 1187450"/>
              <a:gd name="csY25" fmla="*/ 0 h 203702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1187450" h="2037029">
                <a:moveTo>
                  <a:pt x="264583" y="0"/>
                </a:moveTo>
                <a:lnTo>
                  <a:pt x="493183" y="31750"/>
                </a:lnTo>
                <a:lnTo>
                  <a:pt x="387350" y="679450"/>
                </a:lnTo>
                <a:lnTo>
                  <a:pt x="203200" y="596900"/>
                </a:lnTo>
                <a:lnTo>
                  <a:pt x="127000" y="1066800"/>
                </a:lnTo>
                <a:lnTo>
                  <a:pt x="1187450" y="1250950"/>
                </a:lnTo>
                <a:lnTo>
                  <a:pt x="1168400" y="1371600"/>
                </a:lnTo>
                <a:lnTo>
                  <a:pt x="1117600" y="1441450"/>
                </a:lnTo>
                <a:lnTo>
                  <a:pt x="1113367" y="1543050"/>
                </a:lnTo>
                <a:lnTo>
                  <a:pt x="1041400" y="1617133"/>
                </a:lnTo>
                <a:lnTo>
                  <a:pt x="992716" y="1617133"/>
                </a:lnTo>
                <a:lnTo>
                  <a:pt x="952500" y="1873250"/>
                </a:lnTo>
                <a:lnTo>
                  <a:pt x="977900" y="1898650"/>
                </a:lnTo>
                <a:lnTo>
                  <a:pt x="946150" y="2025650"/>
                </a:lnTo>
                <a:cubicBezTo>
                  <a:pt x="919692" y="2044700"/>
                  <a:pt x="833967" y="2039408"/>
                  <a:pt x="819150" y="2012950"/>
                </a:cubicBezTo>
                <a:lnTo>
                  <a:pt x="857250" y="1866900"/>
                </a:lnTo>
                <a:lnTo>
                  <a:pt x="889000" y="1828800"/>
                </a:lnTo>
                <a:lnTo>
                  <a:pt x="927100" y="1610783"/>
                </a:lnTo>
                <a:lnTo>
                  <a:pt x="869950" y="1602317"/>
                </a:lnTo>
                <a:lnTo>
                  <a:pt x="827617" y="1515533"/>
                </a:lnTo>
                <a:lnTo>
                  <a:pt x="844550" y="1384300"/>
                </a:lnTo>
                <a:lnTo>
                  <a:pt x="69850" y="1231900"/>
                </a:lnTo>
                <a:lnTo>
                  <a:pt x="158750" y="584200"/>
                </a:lnTo>
                <a:lnTo>
                  <a:pt x="0" y="539750"/>
                </a:lnTo>
                <a:lnTo>
                  <a:pt x="82550" y="171450"/>
                </a:lnTo>
                <a:lnTo>
                  <a:pt x="264583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767D6ECC-B914-2115-BE7F-83F00E5F08CB}"/>
              </a:ext>
            </a:extLst>
          </p:cNvPr>
          <p:cNvSpPr txBox="1"/>
          <p:nvPr/>
        </p:nvSpPr>
        <p:spPr>
          <a:xfrm>
            <a:off x="5342277" y="4028073"/>
            <a:ext cx="123363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野球場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DD6B7790-A63D-CC45-BBA9-4C4FEB21FC19}"/>
              </a:ext>
            </a:extLst>
          </p:cNvPr>
          <p:cNvSpPr txBox="1"/>
          <p:nvPr/>
        </p:nvSpPr>
        <p:spPr>
          <a:xfrm rot="642335">
            <a:off x="5411341" y="2623840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通行不可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DB0F54E4-B50F-69B9-8047-B4E259F5DD21}"/>
              </a:ext>
            </a:extLst>
          </p:cNvPr>
          <p:cNvSpPr txBox="1"/>
          <p:nvPr/>
        </p:nvSpPr>
        <p:spPr>
          <a:xfrm rot="642335">
            <a:off x="5132451" y="1716928"/>
            <a:ext cx="6253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</a:t>
            </a:r>
            <a:endParaRPr kumimoji="1" lang="en-US" altLang="ja-JP" sz="6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67" name="フリーフォーム: 図形 66">
            <a:extLst>
              <a:ext uri="{FF2B5EF4-FFF2-40B4-BE49-F238E27FC236}">
                <a16:creationId xmlns:a16="http://schemas.microsoft.com/office/drawing/2014/main" id="{283CA04F-9B7D-E7F6-8981-311143A2CE10}"/>
              </a:ext>
            </a:extLst>
          </p:cNvPr>
          <p:cNvSpPr/>
          <p:nvPr/>
        </p:nvSpPr>
        <p:spPr>
          <a:xfrm>
            <a:off x="5000626" y="3276600"/>
            <a:ext cx="1092200" cy="1384300"/>
          </a:xfrm>
          <a:custGeom>
            <a:avLst/>
            <a:gdLst>
              <a:gd name="connsiteX0" fmla="*/ 0 w 1082675"/>
              <a:gd name="connsiteY0" fmla="*/ 1327150 h 1384300"/>
              <a:gd name="connsiteX1" fmla="*/ 133350 w 1082675"/>
              <a:gd name="connsiteY1" fmla="*/ 1384300 h 1384300"/>
              <a:gd name="connsiteX2" fmla="*/ 88900 w 1082675"/>
              <a:gd name="connsiteY2" fmla="*/ 1022350 h 1384300"/>
              <a:gd name="connsiteX3" fmla="*/ 104775 w 1082675"/>
              <a:gd name="connsiteY3" fmla="*/ 908050 h 1384300"/>
              <a:gd name="connsiteX4" fmla="*/ 209550 w 1082675"/>
              <a:gd name="connsiteY4" fmla="*/ 692150 h 1384300"/>
              <a:gd name="connsiteX5" fmla="*/ 260350 w 1082675"/>
              <a:gd name="connsiteY5" fmla="*/ 739775 h 1384300"/>
              <a:gd name="connsiteX6" fmla="*/ 787400 w 1082675"/>
              <a:gd name="connsiteY6" fmla="*/ 292100 h 1384300"/>
              <a:gd name="connsiteX7" fmla="*/ 901700 w 1082675"/>
              <a:gd name="connsiteY7" fmla="*/ 228600 h 1384300"/>
              <a:gd name="connsiteX8" fmla="*/ 1006475 w 1082675"/>
              <a:gd name="connsiteY8" fmla="*/ 231775 h 1384300"/>
              <a:gd name="connsiteX9" fmla="*/ 1044575 w 1082675"/>
              <a:gd name="connsiteY9" fmla="*/ 66675 h 1384300"/>
              <a:gd name="connsiteX10" fmla="*/ 1079500 w 1082675"/>
              <a:gd name="connsiteY10" fmla="*/ 38100 h 1384300"/>
              <a:gd name="connsiteX11" fmla="*/ 1082675 w 1082675"/>
              <a:gd name="connsiteY11" fmla="*/ 0 h 1384300"/>
              <a:gd name="connsiteX12" fmla="*/ 895350 w 1082675"/>
              <a:gd name="connsiteY12" fmla="*/ 6350 h 1384300"/>
              <a:gd name="connsiteX13" fmla="*/ 720725 w 1082675"/>
              <a:gd name="connsiteY13" fmla="*/ 73025 h 1384300"/>
              <a:gd name="connsiteX14" fmla="*/ 333375 w 1082675"/>
              <a:gd name="connsiteY14" fmla="*/ 422275 h 1384300"/>
              <a:gd name="connsiteX15" fmla="*/ 250825 w 1082675"/>
              <a:gd name="connsiteY15" fmla="*/ 492125 h 1384300"/>
              <a:gd name="connsiteX16" fmla="*/ 193675 w 1082675"/>
              <a:gd name="connsiteY16" fmla="*/ 571500 h 1384300"/>
              <a:gd name="connsiteX17" fmla="*/ 88900 w 1082675"/>
              <a:gd name="connsiteY17" fmla="*/ 822325 h 1384300"/>
              <a:gd name="connsiteX18" fmla="*/ 41275 w 1082675"/>
              <a:gd name="connsiteY18" fmla="*/ 955675 h 1384300"/>
              <a:gd name="connsiteX19" fmla="*/ 41275 w 1082675"/>
              <a:gd name="connsiteY19" fmla="*/ 1108075 h 1384300"/>
              <a:gd name="connsiteX20" fmla="*/ 63500 w 1082675"/>
              <a:gd name="connsiteY20" fmla="*/ 1273175 h 1384300"/>
              <a:gd name="connsiteX21" fmla="*/ 0 w 1082675"/>
              <a:gd name="connsite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66675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81881 w 1082675"/>
              <a:gd name="csY10" fmla="*/ 45244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4575 w 1092200"/>
              <a:gd name="csY9" fmla="*/ 92868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8844 w 1092200"/>
              <a:gd name="csY7" fmla="*/ 242887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53206 w 1092200"/>
              <a:gd name="csY5" fmla="*/ 756444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</a:cxnLst>
            <a:rect l="l" t="t" r="r" b="b"/>
            <a:pathLst>
              <a:path w="1092200" h="1384300">
                <a:moveTo>
                  <a:pt x="0" y="1327150"/>
                </a:moveTo>
                <a:lnTo>
                  <a:pt x="133350" y="1384300"/>
                </a:lnTo>
                <a:lnTo>
                  <a:pt x="88900" y="1022350"/>
                </a:lnTo>
                <a:lnTo>
                  <a:pt x="104775" y="908050"/>
                </a:lnTo>
                <a:lnTo>
                  <a:pt x="209550" y="692150"/>
                </a:lnTo>
                <a:lnTo>
                  <a:pt x="253206" y="756444"/>
                </a:lnTo>
                <a:lnTo>
                  <a:pt x="787400" y="292100"/>
                </a:lnTo>
                <a:lnTo>
                  <a:pt x="904082" y="238125"/>
                </a:lnTo>
                <a:lnTo>
                  <a:pt x="1011237" y="241300"/>
                </a:lnTo>
                <a:lnTo>
                  <a:pt x="1049338" y="102393"/>
                </a:lnTo>
                <a:lnTo>
                  <a:pt x="1081881" y="45244"/>
                </a:lnTo>
                <a:cubicBezTo>
                  <a:pt x="1082146" y="30163"/>
                  <a:pt x="1091935" y="15081"/>
                  <a:pt x="1092200" y="0"/>
                </a:cubicBezTo>
                <a:lnTo>
                  <a:pt x="873125" y="6350"/>
                </a:lnTo>
                <a:lnTo>
                  <a:pt x="720725" y="73025"/>
                </a:lnTo>
                <a:lnTo>
                  <a:pt x="333375" y="422275"/>
                </a:lnTo>
                <a:lnTo>
                  <a:pt x="250825" y="492125"/>
                </a:lnTo>
                <a:lnTo>
                  <a:pt x="193675" y="571500"/>
                </a:lnTo>
                <a:lnTo>
                  <a:pt x="88900" y="822325"/>
                </a:lnTo>
                <a:lnTo>
                  <a:pt x="41275" y="955675"/>
                </a:lnTo>
                <a:lnTo>
                  <a:pt x="41275" y="1108075"/>
                </a:lnTo>
                <a:lnTo>
                  <a:pt x="63500" y="1273175"/>
                </a:lnTo>
                <a:lnTo>
                  <a:pt x="0" y="13271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9" name="フリーフォーム: 図形 68">
            <a:extLst>
              <a:ext uri="{FF2B5EF4-FFF2-40B4-BE49-F238E27FC236}">
                <a16:creationId xmlns:a16="http://schemas.microsoft.com/office/drawing/2014/main" id="{2EC96565-9293-903E-57AE-936BC5A50756}"/>
              </a:ext>
            </a:extLst>
          </p:cNvPr>
          <p:cNvSpPr/>
          <p:nvPr/>
        </p:nvSpPr>
        <p:spPr>
          <a:xfrm>
            <a:off x="6142465" y="3297707"/>
            <a:ext cx="759619" cy="992981"/>
          </a:xfrm>
          <a:custGeom>
            <a:avLst/>
            <a:gdLst>
              <a:gd name="csX0" fmla="*/ 9525 w 1007269"/>
              <a:gd name="csY0" fmla="*/ 0 h 992981"/>
              <a:gd name="csX1" fmla="*/ 0 w 1007269"/>
              <a:gd name="csY1" fmla="*/ 83343 h 992981"/>
              <a:gd name="csX2" fmla="*/ 26194 w 1007269"/>
              <a:gd name="csY2" fmla="*/ 130968 h 992981"/>
              <a:gd name="csX3" fmla="*/ 4762 w 1007269"/>
              <a:gd name="csY3" fmla="*/ 230981 h 992981"/>
              <a:gd name="csX4" fmla="*/ 123825 w 1007269"/>
              <a:gd name="csY4" fmla="*/ 280987 h 992981"/>
              <a:gd name="csX5" fmla="*/ 209550 w 1007269"/>
              <a:gd name="csY5" fmla="*/ 366712 h 992981"/>
              <a:gd name="csX6" fmla="*/ 547687 w 1007269"/>
              <a:gd name="csY6" fmla="*/ 992981 h 992981"/>
              <a:gd name="csX7" fmla="*/ 609600 w 1007269"/>
              <a:gd name="csY7" fmla="*/ 940593 h 992981"/>
              <a:gd name="csX8" fmla="*/ 607219 w 1007269"/>
              <a:gd name="csY8" fmla="*/ 809625 h 992981"/>
              <a:gd name="csX9" fmla="*/ 623887 w 1007269"/>
              <a:gd name="csY9" fmla="*/ 814387 h 992981"/>
              <a:gd name="csX10" fmla="*/ 673894 w 1007269"/>
              <a:gd name="csY10" fmla="*/ 531018 h 992981"/>
              <a:gd name="csX11" fmla="*/ 490537 w 1007269"/>
              <a:gd name="csY11" fmla="*/ 504825 h 992981"/>
              <a:gd name="csX12" fmla="*/ 531019 w 1007269"/>
              <a:gd name="csY12" fmla="*/ 290512 h 992981"/>
              <a:gd name="csX13" fmla="*/ 635794 w 1007269"/>
              <a:gd name="csY13" fmla="*/ 314325 h 992981"/>
              <a:gd name="csX14" fmla="*/ 673894 w 1007269"/>
              <a:gd name="csY14" fmla="*/ 314325 h 992981"/>
              <a:gd name="csX15" fmla="*/ 700087 w 1007269"/>
              <a:gd name="csY15" fmla="*/ 271462 h 992981"/>
              <a:gd name="csX16" fmla="*/ 754856 w 1007269"/>
              <a:gd name="csY16" fmla="*/ 247650 h 992981"/>
              <a:gd name="csX17" fmla="*/ 995362 w 1007269"/>
              <a:gd name="csY17" fmla="*/ 273843 h 992981"/>
              <a:gd name="csX18" fmla="*/ 1007269 w 1007269"/>
              <a:gd name="csY18" fmla="*/ 245268 h 992981"/>
              <a:gd name="csX19" fmla="*/ 416719 w 1007269"/>
              <a:gd name="csY19" fmla="*/ 147637 h 992981"/>
              <a:gd name="csX20" fmla="*/ 285750 w 1007269"/>
              <a:gd name="csY20" fmla="*/ 85725 h 992981"/>
              <a:gd name="csX21" fmla="*/ 283369 w 1007269"/>
              <a:gd name="csY21" fmla="*/ 138112 h 992981"/>
              <a:gd name="csX22" fmla="*/ 147637 w 1007269"/>
              <a:gd name="csY22" fmla="*/ 71437 h 992981"/>
              <a:gd name="csX23" fmla="*/ 90487 w 1007269"/>
              <a:gd name="csY23" fmla="*/ 26193 h 992981"/>
              <a:gd name="csX24" fmla="*/ 9525 w 1007269"/>
              <a:gd name="csY24" fmla="*/ 0 h 992981"/>
              <a:gd name="csX0" fmla="*/ 9525 w 995362"/>
              <a:gd name="csY0" fmla="*/ 0 h 992981"/>
              <a:gd name="csX1" fmla="*/ 0 w 995362"/>
              <a:gd name="csY1" fmla="*/ 83343 h 992981"/>
              <a:gd name="csX2" fmla="*/ 26194 w 995362"/>
              <a:gd name="csY2" fmla="*/ 130968 h 992981"/>
              <a:gd name="csX3" fmla="*/ 4762 w 995362"/>
              <a:gd name="csY3" fmla="*/ 230981 h 992981"/>
              <a:gd name="csX4" fmla="*/ 123825 w 995362"/>
              <a:gd name="csY4" fmla="*/ 280987 h 992981"/>
              <a:gd name="csX5" fmla="*/ 209550 w 995362"/>
              <a:gd name="csY5" fmla="*/ 366712 h 992981"/>
              <a:gd name="csX6" fmla="*/ 547687 w 995362"/>
              <a:gd name="csY6" fmla="*/ 992981 h 992981"/>
              <a:gd name="csX7" fmla="*/ 609600 w 995362"/>
              <a:gd name="csY7" fmla="*/ 940593 h 992981"/>
              <a:gd name="csX8" fmla="*/ 607219 w 995362"/>
              <a:gd name="csY8" fmla="*/ 809625 h 992981"/>
              <a:gd name="csX9" fmla="*/ 623887 w 995362"/>
              <a:gd name="csY9" fmla="*/ 814387 h 992981"/>
              <a:gd name="csX10" fmla="*/ 673894 w 995362"/>
              <a:gd name="csY10" fmla="*/ 531018 h 992981"/>
              <a:gd name="csX11" fmla="*/ 490537 w 995362"/>
              <a:gd name="csY11" fmla="*/ 504825 h 992981"/>
              <a:gd name="csX12" fmla="*/ 531019 w 995362"/>
              <a:gd name="csY12" fmla="*/ 290512 h 992981"/>
              <a:gd name="csX13" fmla="*/ 635794 w 995362"/>
              <a:gd name="csY13" fmla="*/ 314325 h 992981"/>
              <a:gd name="csX14" fmla="*/ 673894 w 995362"/>
              <a:gd name="csY14" fmla="*/ 314325 h 992981"/>
              <a:gd name="csX15" fmla="*/ 700087 w 995362"/>
              <a:gd name="csY15" fmla="*/ 271462 h 992981"/>
              <a:gd name="csX16" fmla="*/ 754856 w 995362"/>
              <a:gd name="csY16" fmla="*/ 247650 h 992981"/>
              <a:gd name="csX17" fmla="*/ 995362 w 995362"/>
              <a:gd name="csY17" fmla="*/ 273843 h 992981"/>
              <a:gd name="csX18" fmla="*/ 759619 w 995362"/>
              <a:gd name="csY18" fmla="*/ 207168 h 992981"/>
              <a:gd name="csX19" fmla="*/ 416719 w 995362"/>
              <a:gd name="csY19" fmla="*/ 147637 h 992981"/>
              <a:gd name="csX20" fmla="*/ 285750 w 995362"/>
              <a:gd name="csY20" fmla="*/ 85725 h 992981"/>
              <a:gd name="csX21" fmla="*/ 283369 w 995362"/>
              <a:gd name="csY21" fmla="*/ 138112 h 992981"/>
              <a:gd name="csX22" fmla="*/ 147637 w 995362"/>
              <a:gd name="csY22" fmla="*/ 71437 h 992981"/>
              <a:gd name="csX23" fmla="*/ 90487 w 995362"/>
              <a:gd name="csY23" fmla="*/ 26193 h 992981"/>
              <a:gd name="csX24" fmla="*/ 9525 w 995362"/>
              <a:gd name="csY24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7168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0024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759619" h="992981">
                <a:moveTo>
                  <a:pt x="9525" y="0"/>
                </a:moveTo>
                <a:lnTo>
                  <a:pt x="0" y="83343"/>
                </a:lnTo>
                <a:lnTo>
                  <a:pt x="26194" y="130968"/>
                </a:lnTo>
                <a:lnTo>
                  <a:pt x="4762" y="230981"/>
                </a:lnTo>
                <a:lnTo>
                  <a:pt x="123825" y="280987"/>
                </a:lnTo>
                <a:lnTo>
                  <a:pt x="209550" y="366712"/>
                </a:lnTo>
                <a:lnTo>
                  <a:pt x="547687" y="992981"/>
                </a:lnTo>
                <a:lnTo>
                  <a:pt x="609600" y="940593"/>
                </a:lnTo>
                <a:cubicBezTo>
                  <a:pt x="608806" y="896937"/>
                  <a:pt x="608013" y="853281"/>
                  <a:pt x="607219" y="809625"/>
                </a:cubicBezTo>
                <a:lnTo>
                  <a:pt x="623887" y="814387"/>
                </a:lnTo>
                <a:lnTo>
                  <a:pt x="673894" y="531018"/>
                </a:lnTo>
                <a:lnTo>
                  <a:pt x="490537" y="504825"/>
                </a:lnTo>
                <a:lnTo>
                  <a:pt x="531019" y="290512"/>
                </a:lnTo>
                <a:lnTo>
                  <a:pt x="635794" y="314325"/>
                </a:lnTo>
                <a:lnTo>
                  <a:pt x="673894" y="314325"/>
                </a:lnTo>
                <a:lnTo>
                  <a:pt x="700087" y="271462"/>
                </a:lnTo>
                <a:lnTo>
                  <a:pt x="754856" y="247650"/>
                </a:lnTo>
                <a:lnTo>
                  <a:pt x="759619" y="200024"/>
                </a:lnTo>
                <a:lnTo>
                  <a:pt x="416719" y="147637"/>
                </a:lnTo>
                <a:lnTo>
                  <a:pt x="285750" y="85725"/>
                </a:lnTo>
                <a:lnTo>
                  <a:pt x="283369" y="138112"/>
                </a:lnTo>
                <a:lnTo>
                  <a:pt x="147637" y="71437"/>
                </a:lnTo>
                <a:lnTo>
                  <a:pt x="90487" y="26193"/>
                </a:lnTo>
                <a:lnTo>
                  <a:pt x="9525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フリーフォーム: 図形 76">
            <a:extLst>
              <a:ext uri="{FF2B5EF4-FFF2-40B4-BE49-F238E27FC236}">
                <a16:creationId xmlns:a16="http://schemas.microsoft.com/office/drawing/2014/main" id="{E964DE42-8986-478D-F53E-FF390681995C}"/>
              </a:ext>
            </a:extLst>
          </p:cNvPr>
          <p:cNvSpPr/>
          <p:nvPr/>
        </p:nvSpPr>
        <p:spPr>
          <a:xfrm>
            <a:off x="3069200" y="3516313"/>
            <a:ext cx="1091638" cy="992981"/>
          </a:xfrm>
          <a:custGeom>
            <a:avLst/>
            <a:gdLst>
              <a:gd name="connsiteX0" fmla="*/ 23813 w 240507"/>
              <a:gd name="connsiteY0" fmla="*/ 0 h 992981"/>
              <a:gd name="connsiteX1" fmla="*/ 80963 w 240507"/>
              <a:gd name="connsiteY1" fmla="*/ 9525 h 992981"/>
              <a:gd name="connsiteX2" fmla="*/ 52388 w 240507"/>
              <a:gd name="connsiteY2" fmla="*/ 107156 h 992981"/>
              <a:gd name="connsiteX3" fmla="*/ 61913 w 240507"/>
              <a:gd name="connsiteY3" fmla="*/ 145256 h 992981"/>
              <a:gd name="connsiteX4" fmla="*/ 147638 w 240507"/>
              <a:gd name="connsiteY4" fmla="*/ 259556 h 992981"/>
              <a:gd name="connsiteX5" fmla="*/ 164307 w 240507"/>
              <a:gd name="connsiteY5" fmla="*/ 328612 h 992981"/>
              <a:gd name="connsiteX6" fmla="*/ 171450 w 240507"/>
              <a:gd name="connsiteY6" fmla="*/ 395287 h 992981"/>
              <a:gd name="connsiteX7" fmla="*/ 152400 w 240507"/>
              <a:gd name="connsiteY7" fmla="*/ 447675 h 992981"/>
              <a:gd name="connsiteX8" fmla="*/ 95250 w 240507"/>
              <a:gd name="connsiteY8" fmla="*/ 533400 h 992981"/>
              <a:gd name="connsiteX9" fmla="*/ 69057 w 240507"/>
              <a:gd name="connsiteY9" fmla="*/ 595312 h 992981"/>
              <a:gd name="connsiteX10" fmla="*/ 71438 w 240507"/>
              <a:gd name="connsiteY10" fmla="*/ 657225 h 992981"/>
              <a:gd name="connsiteX11" fmla="*/ 78582 w 240507"/>
              <a:gd name="connsiteY11" fmla="*/ 697706 h 992981"/>
              <a:gd name="connsiteX12" fmla="*/ 114300 w 240507"/>
              <a:gd name="connsiteY12" fmla="*/ 776287 h 992981"/>
              <a:gd name="connsiteX13" fmla="*/ 190500 w 240507"/>
              <a:gd name="connsiteY13" fmla="*/ 890587 h 992981"/>
              <a:gd name="connsiteX14" fmla="*/ 240507 w 240507"/>
              <a:gd name="connsiteY14" fmla="*/ 947737 h 992981"/>
              <a:gd name="connsiteX15" fmla="*/ 161925 w 240507"/>
              <a:gd name="connsiteY15" fmla="*/ 992981 h 992981"/>
              <a:gd name="connsiteX16" fmla="*/ 133350 w 240507"/>
              <a:gd name="connsiteY16" fmla="*/ 914400 h 992981"/>
              <a:gd name="connsiteX17" fmla="*/ 52388 w 240507"/>
              <a:gd name="connsiteY17" fmla="*/ 781050 h 992981"/>
              <a:gd name="connsiteX18" fmla="*/ 0 w 240507"/>
              <a:gd name="connsiteY18" fmla="*/ 664368 h 992981"/>
              <a:gd name="connsiteX19" fmla="*/ 7144 w 240507"/>
              <a:gd name="connsiteY19" fmla="*/ 561975 h 992981"/>
              <a:gd name="connsiteX20" fmla="*/ 57150 w 240507"/>
              <a:gd name="connsiteY20" fmla="*/ 469106 h 992981"/>
              <a:gd name="connsiteX21" fmla="*/ 111919 w 240507"/>
              <a:gd name="connsiteY21" fmla="*/ 364331 h 992981"/>
              <a:gd name="connsiteX22" fmla="*/ 78582 w 240507"/>
              <a:gd name="connsiteY22" fmla="*/ 285750 h 992981"/>
              <a:gd name="connsiteX23" fmla="*/ 38100 w 240507"/>
              <a:gd name="connsiteY23" fmla="*/ 211931 h 992981"/>
              <a:gd name="connsiteX24" fmla="*/ 11907 w 240507"/>
              <a:gd name="connsiteY24" fmla="*/ 130968 h 992981"/>
              <a:gd name="connsiteX25" fmla="*/ 23813 w 240507"/>
              <a:gd name="connsiteY25" fmla="*/ 0 h 992981"/>
              <a:gd name="csX0" fmla="*/ 23813 w 240507"/>
              <a:gd name="csY0" fmla="*/ 0 h 992981"/>
              <a:gd name="csX1" fmla="*/ 80963 w 240507"/>
              <a:gd name="csY1" fmla="*/ 9525 h 992981"/>
              <a:gd name="csX2" fmla="*/ 52388 w 240507"/>
              <a:gd name="csY2" fmla="*/ 107156 h 992981"/>
              <a:gd name="csX3" fmla="*/ 61913 w 240507"/>
              <a:gd name="csY3" fmla="*/ 145256 h 992981"/>
              <a:gd name="csX4" fmla="*/ 147638 w 240507"/>
              <a:gd name="csY4" fmla="*/ 259556 h 992981"/>
              <a:gd name="csX5" fmla="*/ 164307 w 240507"/>
              <a:gd name="csY5" fmla="*/ 328612 h 992981"/>
              <a:gd name="csX6" fmla="*/ 171450 w 240507"/>
              <a:gd name="csY6" fmla="*/ 395287 h 992981"/>
              <a:gd name="csX7" fmla="*/ 152400 w 240507"/>
              <a:gd name="csY7" fmla="*/ 447675 h 992981"/>
              <a:gd name="csX8" fmla="*/ 95250 w 240507"/>
              <a:gd name="csY8" fmla="*/ 533400 h 992981"/>
              <a:gd name="csX9" fmla="*/ 69057 w 240507"/>
              <a:gd name="csY9" fmla="*/ 595312 h 992981"/>
              <a:gd name="csX10" fmla="*/ 71438 w 240507"/>
              <a:gd name="csY10" fmla="*/ 657225 h 992981"/>
              <a:gd name="csX11" fmla="*/ 78582 w 240507"/>
              <a:gd name="csY11" fmla="*/ 697706 h 992981"/>
              <a:gd name="csX12" fmla="*/ 114300 w 240507"/>
              <a:gd name="csY12" fmla="*/ 776287 h 992981"/>
              <a:gd name="csX13" fmla="*/ 190500 w 240507"/>
              <a:gd name="csY13" fmla="*/ 890587 h 992981"/>
              <a:gd name="csX14" fmla="*/ 240507 w 240507"/>
              <a:gd name="csY14" fmla="*/ 947737 h 992981"/>
              <a:gd name="csX15" fmla="*/ 161925 w 240507"/>
              <a:gd name="csY15" fmla="*/ 992981 h 992981"/>
              <a:gd name="csX16" fmla="*/ 133350 w 240507"/>
              <a:gd name="csY16" fmla="*/ 914400 h 992981"/>
              <a:gd name="csX17" fmla="*/ 99700 w 240507"/>
              <a:gd name="csY17" fmla="*/ 857193 h 992981"/>
              <a:gd name="csX18" fmla="*/ 52388 w 240507"/>
              <a:gd name="csY18" fmla="*/ 781050 h 992981"/>
              <a:gd name="csX19" fmla="*/ 0 w 240507"/>
              <a:gd name="csY19" fmla="*/ 664368 h 992981"/>
              <a:gd name="csX20" fmla="*/ 7144 w 240507"/>
              <a:gd name="csY20" fmla="*/ 561975 h 992981"/>
              <a:gd name="csX21" fmla="*/ 57150 w 240507"/>
              <a:gd name="csY21" fmla="*/ 469106 h 992981"/>
              <a:gd name="csX22" fmla="*/ 111919 w 240507"/>
              <a:gd name="csY22" fmla="*/ 364331 h 992981"/>
              <a:gd name="csX23" fmla="*/ 78582 w 240507"/>
              <a:gd name="csY23" fmla="*/ 285750 h 992981"/>
              <a:gd name="csX24" fmla="*/ 38100 w 240507"/>
              <a:gd name="csY24" fmla="*/ 211931 h 992981"/>
              <a:gd name="csX25" fmla="*/ 11907 w 240507"/>
              <a:gd name="csY25" fmla="*/ 130968 h 992981"/>
              <a:gd name="csX26" fmla="*/ 23813 w 240507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0 w 1091638"/>
              <a:gd name="csY17" fmla="*/ 525677 h 992981"/>
              <a:gd name="csX18" fmla="*/ 903519 w 1091638"/>
              <a:gd name="csY18" fmla="*/ 781050 h 992981"/>
              <a:gd name="csX19" fmla="*/ 851131 w 1091638"/>
              <a:gd name="csY19" fmla="*/ 664368 h 992981"/>
              <a:gd name="csX20" fmla="*/ 858275 w 1091638"/>
              <a:gd name="csY20" fmla="*/ 561975 h 992981"/>
              <a:gd name="csX21" fmla="*/ 908281 w 1091638"/>
              <a:gd name="csY21" fmla="*/ 469106 h 992981"/>
              <a:gd name="csX22" fmla="*/ 963050 w 1091638"/>
              <a:gd name="csY22" fmla="*/ 364331 h 992981"/>
              <a:gd name="csX23" fmla="*/ 929713 w 1091638"/>
              <a:gd name="csY23" fmla="*/ 285750 h 992981"/>
              <a:gd name="csX24" fmla="*/ 889231 w 1091638"/>
              <a:gd name="csY24" fmla="*/ 211931 h 992981"/>
              <a:gd name="csX25" fmla="*/ 863038 w 1091638"/>
              <a:gd name="csY25" fmla="*/ 130968 h 992981"/>
              <a:gd name="csX26" fmla="*/ 874944 w 1091638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3937 w 1091638"/>
              <a:gd name="csY17" fmla="*/ 591252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178509 w 1091638"/>
              <a:gd name="csY19" fmla="*/ 583965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244083 w 1091638"/>
              <a:gd name="csY19" fmla="*/ 554821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00367 w 1091638"/>
              <a:gd name="csY17" fmla="*/ 664112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7580 w 1091638"/>
              <a:gd name="csY17" fmla="*/ 562107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00733 w 1091638"/>
              <a:gd name="csY17" fmla="*/ 660469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84156 w 1091638"/>
              <a:gd name="csY17" fmla="*/ 631325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11663 w 1091638"/>
              <a:gd name="csY17" fmla="*/ 682327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80880 w 1091638"/>
              <a:gd name="csY23" fmla="*/ 627682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24596 w 1091638"/>
              <a:gd name="csY24" fmla="*/ 696899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68313 w 1091638"/>
              <a:gd name="csY24" fmla="*/ 693256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51545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26044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55745 w 1091638"/>
              <a:gd name="csY17" fmla="*/ 769760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903519 w 1091638"/>
              <a:gd name="csY28" fmla="*/ 781050 h 992981"/>
              <a:gd name="csX29" fmla="*/ 851131 w 1091638"/>
              <a:gd name="csY29" fmla="*/ 664368 h 992981"/>
              <a:gd name="csX30" fmla="*/ 858275 w 1091638"/>
              <a:gd name="csY30" fmla="*/ 561975 h 992981"/>
              <a:gd name="csX31" fmla="*/ 908281 w 1091638"/>
              <a:gd name="csY31" fmla="*/ 469106 h 992981"/>
              <a:gd name="csX32" fmla="*/ 963050 w 1091638"/>
              <a:gd name="csY32" fmla="*/ 364331 h 992981"/>
              <a:gd name="csX33" fmla="*/ 929713 w 1091638"/>
              <a:gd name="csY33" fmla="*/ 285750 h 992981"/>
              <a:gd name="csX34" fmla="*/ 889231 w 1091638"/>
              <a:gd name="csY34" fmla="*/ 211931 h 992981"/>
              <a:gd name="csX35" fmla="*/ 863038 w 1091638"/>
              <a:gd name="csY35" fmla="*/ 130968 h 992981"/>
              <a:gd name="csX36" fmla="*/ 874944 w 1091638"/>
              <a:gd name="csY3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692176 w 1091638"/>
              <a:gd name="csY28" fmla="*/ 722401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750464 w 1091638"/>
              <a:gd name="csY28" fmla="*/ 842620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863398 w 1091638"/>
              <a:gd name="csY17" fmla="*/ 882694 h 992981"/>
              <a:gd name="csX18" fmla="*/ 695819 w 1091638"/>
              <a:gd name="csY18" fmla="*/ 846263 h 992981"/>
              <a:gd name="csX19" fmla="*/ 779608 w 1091638"/>
              <a:gd name="csY19" fmla="*/ 875408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0464 w 1091638"/>
              <a:gd name="csY29" fmla="*/ 842620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0464 w 1091638"/>
              <a:gd name="csY29" fmla="*/ 842620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816039 w 1091638"/>
              <a:gd name="csY18" fmla="*/ 879051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4107 w 1091638"/>
              <a:gd name="csY29" fmla="*/ 802546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02547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73036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091638" h="992981">
                <a:moveTo>
                  <a:pt x="874944" y="0"/>
                </a:moveTo>
                <a:lnTo>
                  <a:pt x="932094" y="9525"/>
                </a:lnTo>
                <a:lnTo>
                  <a:pt x="903519" y="107156"/>
                </a:lnTo>
                <a:lnTo>
                  <a:pt x="913044" y="145256"/>
                </a:lnTo>
                <a:lnTo>
                  <a:pt x="998769" y="259556"/>
                </a:lnTo>
                <a:lnTo>
                  <a:pt x="1015438" y="328612"/>
                </a:lnTo>
                <a:lnTo>
                  <a:pt x="1022581" y="395287"/>
                </a:lnTo>
                <a:lnTo>
                  <a:pt x="1003531" y="447675"/>
                </a:lnTo>
                <a:lnTo>
                  <a:pt x="946381" y="533400"/>
                </a:lnTo>
                <a:lnTo>
                  <a:pt x="920188" y="595312"/>
                </a:lnTo>
                <a:cubicBezTo>
                  <a:pt x="920982" y="615950"/>
                  <a:pt x="921775" y="636587"/>
                  <a:pt x="922569" y="657225"/>
                </a:cubicBezTo>
                <a:lnTo>
                  <a:pt x="929713" y="697706"/>
                </a:lnTo>
                <a:lnTo>
                  <a:pt x="965431" y="776287"/>
                </a:lnTo>
                <a:lnTo>
                  <a:pt x="1041631" y="890587"/>
                </a:lnTo>
                <a:lnTo>
                  <a:pt x="1091638" y="947737"/>
                </a:lnTo>
                <a:lnTo>
                  <a:pt x="1013056" y="992981"/>
                </a:lnTo>
                <a:lnTo>
                  <a:pt x="984481" y="914400"/>
                </a:lnTo>
                <a:lnTo>
                  <a:pt x="947188" y="813476"/>
                </a:lnTo>
                <a:lnTo>
                  <a:pt x="816039" y="879051"/>
                </a:lnTo>
                <a:lnTo>
                  <a:pt x="721320" y="860835"/>
                </a:lnTo>
                <a:lnTo>
                  <a:pt x="557384" y="726044"/>
                </a:lnTo>
                <a:lnTo>
                  <a:pt x="357018" y="685970"/>
                </a:lnTo>
                <a:lnTo>
                  <a:pt x="284156" y="631325"/>
                </a:lnTo>
                <a:lnTo>
                  <a:pt x="167580" y="573036"/>
                </a:lnTo>
                <a:lnTo>
                  <a:pt x="7286" y="594896"/>
                </a:lnTo>
                <a:lnTo>
                  <a:pt x="0" y="525677"/>
                </a:lnTo>
                <a:lnTo>
                  <a:pt x="244083" y="554821"/>
                </a:lnTo>
                <a:lnTo>
                  <a:pt x="437164" y="685970"/>
                </a:lnTo>
                <a:lnTo>
                  <a:pt x="568313" y="693256"/>
                </a:lnTo>
                <a:lnTo>
                  <a:pt x="732249" y="835333"/>
                </a:lnTo>
                <a:lnTo>
                  <a:pt x="819682" y="853550"/>
                </a:lnTo>
                <a:lnTo>
                  <a:pt x="903519" y="781050"/>
                </a:lnTo>
                <a:lnTo>
                  <a:pt x="851131" y="664368"/>
                </a:lnTo>
                <a:lnTo>
                  <a:pt x="858275" y="561975"/>
                </a:lnTo>
                <a:lnTo>
                  <a:pt x="908281" y="469106"/>
                </a:lnTo>
                <a:lnTo>
                  <a:pt x="963050" y="364331"/>
                </a:lnTo>
                <a:lnTo>
                  <a:pt x="929713" y="285750"/>
                </a:lnTo>
                <a:lnTo>
                  <a:pt x="889231" y="211931"/>
                </a:lnTo>
                <a:lnTo>
                  <a:pt x="863038" y="130968"/>
                </a:lnTo>
                <a:lnTo>
                  <a:pt x="874944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13619687-AB86-CA2E-8E2C-DF3730E4B296}"/>
              </a:ext>
            </a:extLst>
          </p:cNvPr>
          <p:cNvGrpSpPr/>
          <p:nvPr/>
        </p:nvGrpSpPr>
        <p:grpSpPr>
          <a:xfrm>
            <a:off x="7041282" y="3330806"/>
            <a:ext cx="120097" cy="120097"/>
            <a:chOff x="5657850" y="2714625"/>
            <a:chExt cx="438150" cy="438150"/>
          </a:xfrm>
        </p:grpSpPr>
        <p:sp>
          <p:nvSpPr>
            <p:cNvPr id="85" name="楕円 84">
              <a:extLst>
                <a:ext uri="{FF2B5EF4-FFF2-40B4-BE49-F238E27FC236}">
                  <a16:creationId xmlns:a16="http://schemas.microsoft.com/office/drawing/2014/main" id="{DA185DCE-3E96-75EB-CFE9-B83C1DA4AD45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74E89D21-157D-B27C-91FD-DC28F9E2ABED}"/>
                </a:ext>
              </a:extLst>
            </p:cNvPr>
            <p:cNvCxnSpPr>
              <a:stCxn id="85" idx="1"/>
              <a:endCxn id="8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B875ACC4-6CE8-7CDF-E3D0-4C3820FC899C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フリーフォーム: 図形 87">
            <a:extLst>
              <a:ext uri="{FF2B5EF4-FFF2-40B4-BE49-F238E27FC236}">
                <a16:creationId xmlns:a16="http://schemas.microsoft.com/office/drawing/2014/main" id="{40DFB629-58ED-19CE-8477-C9F8E5C1682C}"/>
              </a:ext>
            </a:extLst>
          </p:cNvPr>
          <p:cNvSpPr/>
          <p:nvPr/>
        </p:nvSpPr>
        <p:spPr>
          <a:xfrm>
            <a:off x="5464175" y="1495425"/>
            <a:ext cx="234950" cy="682625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234950" h="682625">
                <a:moveTo>
                  <a:pt x="0" y="0"/>
                </a:moveTo>
                <a:lnTo>
                  <a:pt x="234950" y="38100"/>
                </a:lnTo>
                <a:lnTo>
                  <a:pt x="114300" y="682625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フリーフォーム: 図形 89">
            <a:extLst>
              <a:ext uri="{FF2B5EF4-FFF2-40B4-BE49-F238E27FC236}">
                <a16:creationId xmlns:a16="http://schemas.microsoft.com/office/drawing/2014/main" id="{3442F7F8-FCEE-0818-8F6A-7AFB21AA39D1}"/>
              </a:ext>
            </a:extLst>
          </p:cNvPr>
          <p:cNvSpPr/>
          <p:nvPr/>
        </p:nvSpPr>
        <p:spPr>
          <a:xfrm>
            <a:off x="6638925" y="3102207"/>
            <a:ext cx="332572" cy="992981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  <a:gd name="csX0" fmla="*/ 0 w 258763"/>
              <a:gd name="csY0" fmla="*/ 0 h 682625"/>
              <a:gd name="csX1" fmla="*/ 258763 w 258763"/>
              <a:gd name="csY1" fmla="*/ 269082 h 682625"/>
              <a:gd name="csX2" fmla="*/ 114300 w 258763"/>
              <a:gd name="csY2" fmla="*/ 682625 h 682625"/>
              <a:gd name="csX0" fmla="*/ 147638 w 147638"/>
              <a:gd name="csY0" fmla="*/ 0 h 461169"/>
              <a:gd name="csX1" fmla="*/ 144463 w 147638"/>
              <a:gd name="csY1" fmla="*/ 47626 h 461169"/>
              <a:gd name="csX2" fmla="*/ 0 w 147638"/>
              <a:gd name="csY2" fmla="*/ 461169 h 46116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0 w 115888"/>
              <a:gd name="csY2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62716 w 115888"/>
              <a:gd name="csY2" fmla="*/ 306156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24616 w 115888"/>
              <a:gd name="csY2" fmla="*/ 328381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72241 w 115888"/>
              <a:gd name="csY2" fmla="*/ 169631 h 594519"/>
              <a:gd name="csX3" fmla="*/ 24616 w 115888"/>
              <a:gd name="csY3" fmla="*/ 328381 h 594519"/>
              <a:gd name="csX4" fmla="*/ 0 w 115888"/>
              <a:gd name="csY4" fmla="*/ 594519 h 594519"/>
              <a:gd name="csX0" fmla="*/ 266663 w 266663"/>
              <a:gd name="csY0" fmla="*/ 0 h 594519"/>
              <a:gd name="csX1" fmla="*/ 263488 w 266663"/>
              <a:gd name="csY1" fmla="*/ 47626 h 594519"/>
              <a:gd name="csX2" fmla="*/ 766 w 266663"/>
              <a:gd name="csY2" fmla="*/ 296631 h 594519"/>
              <a:gd name="csX3" fmla="*/ 175391 w 266663"/>
              <a:gd name="csY3" fmla="*/ 328381 h 594519"/>
              <a:gd name="csX4" fmla="*/ 150775 w 266663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7694"/>
              <a:gd name="csX1" fmla="*/ 262722 w 265897"/>
              <a:gd name="csY1" fmla="*/ 47626 h 597694"/>
              <a:gd name="csX2" fmla="*/ 0 w 265897"/>
              <a:gd name="csY2" fmla="*/ 296631 h 597694"/>
              <a:gd name="csX3" fmla="*/ 174625 w 265897"/>
              <a:gd name="csY3" fmla="*/ 315681 h 597694"/>
              <a:gd name="csX4" fmla="*/ 137309 w 265897"/>
              <a:gd name="csY4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36526 w 265897"/>
              <a:gd name="csY2" fmla="*/ 163280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38101 w 265897"/>
              <a:gd name="csY2" fmla="*/ 102955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77801 w 265897"/>
              <a:gd name="csY2" fmla="*/ 743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84151 w 265897"/>
              <a:gd name="csY2" fmla="*/ 1124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332572 w 332572"/>
              <a:gd name="csY0" fmla="*/ 0 h 992981"/>
              <a:gd name="csX1" fmla="*/ 262722 w 332572"/>
              <a:gd name="csY1" fmla="*/ 442913 h 992981"/>
              <a:gd name="csX2" fmla="*/ 184151 w 332572"/>
              <a:gd name="csY2" fmla="*/ 507767 h 992981"/>
              <a:gd name="csX3" fmla="*/ 38101 w 332572"/>
              <a:gd name="csY3" fmla="*/ 498242 h 992981"/>
              <a:gd name="csX4" fmla="*/ 0 w 332572"/>
              <a:gd name="csY4" fmla="*/ 691918 h 992981"/>
              <a:gd name="csX5" fmla="*/ 174625 w 332572"/>
              <a:gd name="csY5" fmla="*/ 710968 h 992981"/>
              <a:gd name="csX6" fmla="*/ 137309 w 332572"/>
              <a:gd name="csY6" fmla="*/ 992981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332572" h="992981">
                <a:moveTo>
                  <a:pt x="332572" y="0"/>
                </a:moveTo>
                <a:lnTo>
                  <a:pt x="262722" y="442913"/>
                </a:lnTo>
                <a:lnTo>
                  <a:pt x="184151" y="507767"/>
                </a:lnTo>
                <a:lnTo>
                  <a:pt x="38101" y="498242"/>
                </a:lnTo>
                <a:lnTo>
                  <a:pt x="0" y="691918"/>
                </a:lnTo>
                <a:lnTo>
                  <a:pt x="174625" y="710968"/>
                </a:lnTo>
                <a:lnTo>
                  <a:pt x="137309" y="992981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aphicFrame>
        <p:nvGraphicFramePr>
          <p:cNvPr id="96" name="表 95">
            <a:extLst>
              <a:ext uri="{FF2B5EF4-FFF2-40B4-BE49-F238E27FC236}">
                <a16:creationId xmlns:a16="http://schemas.microsoft.com/office/drawing/2014/main" id="{6C625D44-AB9E-638A-B0EC-7F29183A88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6420242"/>
              </p:ext>
            </p:extLst>
          </p:nvPr>
        </p:nvGraphicFramePr>
        <p:xfrm>
          <a:off x="0" y="363865"/>
          <a:ext cx="3246120" cy="274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5820">
                  <a:extLst>
                    <a:ext uri="{9D8B030D-6E8A-4147-A177-3AD203B41FA5}">
                      <a16:colId xmlns:a16="http://schemas.microsoft.com/office/drawing/2014/main" val="2069091740"/>
                    </a:ext>
                  </a:extLst>
                </a:gridCol>
                <a:gridCol w="2660300">
                  <a:extLst>
                    <a:ext uri="{9D8B030D-6E8A-4147-A177-3AD203B41FA5}">
                      <a16:colId xmlns:a16="http://schemas.microsoft.com/office/drawing/2014/main" val="1447173827"/>
                    </a:ext>
                  </a:extLst>
                </a:gridCol>
              </a:tblGrid>
              <a:tr h="253071">
                <a:tc>
                  <a:txBody>
                    <a:bodyPr/>
                    <a:lstStyle/>
                    <a:p>
                      <a:pPr algn="ctr"/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期間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10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4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日～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10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13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59690"/>
                  </a:ext>
                </a:extLst>
              </a:tr>
            </a:tbl>
          </a:graphicData>
        </a:graphic>
      </p:graphicFrame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C1D6EA45-235C-56DD-8FE8-E40B7CEA5D91}"/>
              </a:ext>
            </a:extLst>
          </p:cNvPr>
          <p:cNvSpPr txBox="1"/>
          <p:nvPr/>
        </p:nvSpPr>
        <p:spPr>
          <a:xfrm>
            <a:off x="0" y="0"/>
            <a:ext cx="7991856" cy="3693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kumimoji="1" lang="ja-JP" altLang="en-US"/>
              <a:t>アジア・アジアパラ競技大会期間中の岡崎中央総合公園内の規制について</a:t>
            </a:r>
          </a:p>
        </p:txBody>
      </p:sp>
      <p:sp>
        <p:nvSpPr>
          <p:cNvPr id="5" name="フリーフォーム: 図形 4">
            <a:extLst>
              <a:ext uri="{FF2B5EF4-FFF2-40B4-BE49-F238E27FC236}">
                <a16:creationId xmlns:a16="http://schemas.microsoft.com/office/drawing/2014/main" id="{08F74210-9127-6235-0354-6091AD98C576}"/>
              </a:ext>
            </a:extLst>
          </p:cNvPr>
          <p:cNvSpPr/>
          <p:nvPr/>
        </p:nvSpPr>
        <p:spPr>
          <a:xfrm>
            <a:off x="4542678" y="4715872"/>
            <a:ext cx="1133474" cy="1004888"/>
          </a:xfrm>
          <a:custGeom>
            <a:avLst/>
            <a:gdLst>
              <a:gd name="connsiteX0" fmla="*/ 895350 w 1309687"/>
              <a:gd name="connsiteY0" fmla="*/ 1128713 h 1128713"/>
              <a:gd name="connsiteX1" fmla="*/ 142875 w 1309687"/>
              <a:gd name="connsiteY1" fmla="*/ 600075 h 1128713"/>
              <a:gd name="connsiteX2" fmla="*/ 0 w 1309687"/>
              <a:gd name="connsiteY2" fmla="*/ 290513 h 1128713"/>
              <a:gd name="connsiteX3" fmla="*/ 114300 w 1309687"/>
              <a:gd name="connsiteY3" fmla="*/ 147638 h 1128713"/>
              <a:gd name="connsiteX4" fmla="*/ 85725 w 1309687"/>
              <a:gd name="connsiteY4" fmla="*/ 109538 h 1128713"/>
              <a:gd name="connsiteX5" fmla="*/ 142875 w 1309687"/>
              <a:gd name="connsiteY5" fmla="*/ 33338 h 1128713"/>
              <a:gd name="connsiteX6" fmla="*/ 204787 w 1309687"/>
              <a:gd name="connsiteY6" fmla="*/ 76200 h 1128713"/>
              <a:gd name="connsiteX7" fmla="*/ 276225 w 1309687"/>
              <a:gd name="connsiteY7" fmla="*/ 33338 h 1128713"/>
              <a:gd name="connsiteX8" fmla="*/ 433387 w 1309687"/>
              <a:gd name="connsiteY8" fmla="*/ 28575 h 1128713"/>
              <a:gd name="connsiteX9" fmla="*/ 471487 w 1309687"/>
              <a:gd name="connsiteY9" fmla="*/ 0 h 1128713"/>
              <a:gd name="connsiteX10" fmla="*/ 514350 w 1309687"/>
              <a:gd name="connsiteY10" fmla="*/ 28575 h 1128713"/>
              <a:gd name="connsiteX11" fmla="*/ 442912 w 1309687"/>
              <a:gd name="connsiteY11" fmla="*/ 76200 h 1128713"/>
              <a:gd name="connsiteX12" fmla="*/ 276225 w 1309687"/>
              <a:gd name="connsiteY12" fmla="*/ 85725 h 1128713"/>
              <a:gd name="connsiteX13" fmla="*/ 228600 w 1309687"/>
              <a:gd name="connsiteY13" fmla="*/ 104775 h 1128713"/>
              <a:gd name="connsiteX14" fmla="*/ 238125 w 1309687"/>
              <a:gd name="connsiteY14" fmla="*/ 195263 h 1128713"/>
              <a:gd name="connsiteX15" fmla="*/ 390525 w 1309687"/>
              <a:gd name="connsiteY15" fmla="*/ 295275 h 1128713"/>
              <a:gd name="connsiteX16" fmla="*/ 509587 w 1309687"/>
              <a:gd name="connsiteY16" fmla="*/ 138113 h 1128713"/>
              <a:gd name="connsiteX17" fmla="*/ 576262 w 1309687"/>
              <a:gd name="connsiteY17" fmla="*/ 123825 h 1128713"/>
              <a:gd name="connsiteX18" fmla="*/ 1309687 w 1309687"/>
              <a:gd name="connsiteY18" fmla="*/ 633413 h 1128713"/>
              <a:gd name="connsiteX19" fmla="*/ 962025 w 1309687"/>
              <a:gd name="connsiteY19" fmla="*/ 1128713 h 1128713"/>
              <a:gd name="connsiteX20" fmla="*/ 895350 w 1309687"/>
              <a:gd name="connsiteY20" fmla="*/ 1128713 h 1128713"/>
              <a:gd name="csX0" fmla="*/ 809625 w 1223962"/>
              <a:gd name="csY0" fmla="*/ 1128713 h 1128713"/>
              <a:gd name="csX1" fmla="*/ 57150 w 1223962"/>
              <a:gd name="csY1" fmla="*/ 600075 h 1128713"/>
              <a:gd name="csX2" fmla="*/ 28575 w 1223962"/>
              <a:gd name="csY2" fmla="*/ 147638 h 1128713"/>
              <a:gd name="csX3" fmla="*/ 0 w 1223962"/>
              <a:gd name="csY3" fmla="*/ 109538 h 1128713"/>
              <a:gd name="csX4" fmla="*/ 57150 w 1223962"/>
              <a:gd name="csY4" fmla="*/ 33338 h 1128713"/>
              <a:gd name="csX5" fmla="*/ 119062 w 1223962"/>
              <a:gd name="csY5" fmla="*/ 76200 h 1128713"/>
              <a:gd name="csX6" fmla="*/ 190500 w 1223962"/>
              <a:gd name="csY6" fmla="*/ 33338 h 1128713"/>
              <a:gd name="csX7" fmla="*/ 347662 w 1223962"/>
              <a:gd name="csY7" fmla="*/ 28575 h 1128713"/>
              <a:gd name="csX8" fmla="*/ 385762 w 1223962"/>
              <a:gd name="csY8" fmla="*/ 0 h 1128713"/>
              <a:gd name="csX9" fmla="*/ 428625 w 1223962"/>
              <a:gd name="csY9" fmla="*/ 28575 h 1128713"/>
              <a:gd name="csX10" fmla="*/ 357187 w 1223962"/>
              <a:gd name="csY10" fmla="*/ 76200 h 1128713"/>
              <a:gd name="csX11" fmla="*/ 190500 w 1223962"/>
              <a:gd name="csY11" fmla="*/ 85725 h 1128713"/>
              <a:gd name="csX12" fmla="*/ 142875 w 1223962"/>
              <a:gd name="csY12" fmla="*/ 104775 h 1128713"/>
              <a:gd name="csX13" fmla="*/ 152400 w 1223962"/>
              <a:gd name="csY13" fmla="*/ 195263 h 1128713"/>
              <a:gd name="csX14" fmla="*/ 304800 w 1223962"/>
              <a:gd name="csY14" fmla="*/ 295275 h 1128713"/>
              <a:gd name="csX15" fmla="*/ 423862 w 1223962"/>
              <a:gd name="csY15" fmla="*/ 138113 h 1128713"/>
              <a:gd name="csX16" fmla="*/ 490537 w 1223962"/>
              <a:gd name="csY16" fmla="*/ 123825 h 1128713"/>
              <a:gd name="csX17" fmla="*/ 1223962 w 1223962"/>
              <a:gd name="csY17" fmla="*/ 633413 h 1128713"/>
              <a:gd name="csX18" fmla="*/ 876300 w 1223962"/>
              <a:gd name="csY18" fmla="*/ 1128713 h 1128713"/>
              <a:gd name="csX19" fmla="*/ 809625 w 1223962"/>
              <a:gd name="csY19" fmla="*/ 1128713 h 1128713"/>
              <a:gd name="csX0" fmla="*/ 809625 w 1223962"/>
              <a:gd name="csY0" fmla="*/ 1128713 h 1128713"/>
              <a:gd name="csX1" fmla="*/ 57150 w 1223962"/>
              <a:gd name="csY1" fmla="*/ 600075 h 1128713"/>
              <a:gd name="csX2" fmla="*/ 0 w 1223962"/>
              <a:gd name="csY2" fmla="*/ 109538 h 1128713"/>
              <a:gd name="csX3" fmla="*/ 57150 w 1223962"/>
              <a:gd name="csY3" fmla="*/ 33338 h 1128713"/>
              <a:gd name="csX4" fmla="*/ 119062 w 1223962"/>
              <a:gd name="csY4" fmla="*/ 76200 h 1128713"/>
              <a:gd name="csX5" fmla="*/ 190500 w 1223962"/>
              <a:gd name="csY5" fmla="*/ 33338 h 1128713"/>
              <a:gd name="csX6" fmla="*/ 347662 w 1223962"/>
              <a:gd name="csY6" fmla="*/ 28575 h 1128713"/>
              <a:gd name="csX7" fmla="*/ 385762 w 1223962"/>
              <a:gd name="csY7" fmla="*/ 0 h 1128713"/>
              <a:gd name="csX8" fmla="*/ 428625 w 1223962"/>
              <a:gd name="csY8" fmla="*/ 28575 h 1128713"/>
              <a:gd name="csX9" fmla="*/ 357187 w 1223962"/>
              <a:gd name="csY9" fmla="*/ 76200 h 1128713"/>
              <a:gd name="csX10" fmla="*/ 190500 w 1223962"/>
              <a:gd name="csY10" fmla="*/ 85725 h 1128713"/>
              <a:gd name="csX11" fmla="*/ 142875 w 1223962"/>
              <a:gd name="csY11" fmla="*/ 104775 h 1128713"/>
              <a:gd name="csX12" fmla="*/ 152400 w 1223962"/>
              <a:gd name="csY12" fmla="*/ 195263 h 1128713"/>
              <a:gd name="csX13" fmla="*/ 304800 w 1223962"/>
              <a:gd name="csY13" fmla="*/ 295275 h 1128713"/>
              <a:gd name="csX14" fmla="*/ 423862 w 1223962"/>
              <a:gd name="csY14" fmla="*/ 138113 h 1128713"/>
              <a:gd name="csX15" fmla="*/ 490537 w 1223962"/>
              <a:gd name="csY15" fmla="*/ 123825 h 1128713"/>
              <a:gd name="csX16" fmla="*/ 1223962 w 1223962"/>
              <a:gd name="csY16" fmla="*/ 633413 h 1128713"/>
              <a:gd name="csX17" fmla="*/ 876300 w 1223962"/>
              <a:gd name="csY17" fmla="*/ 1128713 h 1128713"/>
              <a:gd name="csX18" fmla="*/ 809625 w 1223962"/>
              <a:gd name="csY18" fmla="*/ 1128713 h 1128713"/>
              <a:gd name="csX0" fmla="*/ 809625 w 1223962"/>
              <a:gd name="csY0" fmla="*/ 1128713 h 1128713"/>
              <a:gd name="csX1" fmla="*/ 57150 w 1223962"/>
              <a:gd name="csY1" fmla="*/ 600075 h 1128713"/>
              <a:gd name="csX2" fmla="*/ 0 w 1223962"/>
              <a:gd name="csY2" fmla="*/ 109538 h 1128713"/>
              <a:gd name="csX3" fmla="*/ 57150 w 1223962"/>
              <a:gd name="csY3" fmla="*/ 33338 h 1128713"/>
              <a:gd name="csX4" fmla="*/ 119062 w 1223962"/>
              <a:gd name="csY4" fmla="*/ 76200 h 1128713"/>
              <a:gd name="csX5" fmla="*/ 190500 w 1223962"/>
              <a:gd name="csY5" fmla="*/ 33338 h 1128713"/>
              <a:gd name="csX6" fmla="*/ 347662 w 1223962"/>
              <a:gd name="csY6" fmla="*/ 28575 h 1128713"/>
              <a:gd name="csX7" fmla="*/ 385762 w 1223962"/>
              <a:gd name="csY7" fmla="*/ 0 h 1128713"/>
              <a:gd name="csX8" fmla="*/ 357187 w 1223962"/>
              <a:gd name="csY8" fmla="*/ 76200 h 1128713"/>
              <a:gd name="csX9" fmla="*/ 190500 w 1223962"/>
              <a:gd name="csY9" fmla="*/ 85725 h 1128713"/>
              <a:gd name="csX10" fmla="*/ 142875 w 1223962"/>
              <a:gd name="csY10" fmla="*/ 104775 h 1128713"/>
              <a:gd name="csX11" fmla="*/ 152400 w 1223962"/>
              <a:gd name="csY11" fmla="*/ 195263 h 1128713"/>
              <a:gd name="csX12" fmla="*/ 304800 w 1223962"/>
              <a:gd name="csY12" fmla="*/ 295275 h 1128713"/>
              <a:gd name="csX13" fmla="*/ 423862 w 1223962"/>
              <a:gd name="csY13" fmla="*/ 138113 h 1128713"/>
              <a:gd name="csX14" fmla="*/ 490537 w 1223962"/>
              <a:gd name="csY14" fmla="*/ 123825 h 1128713"/>
              <a:gd name="csX15" fmla="*/ 1223962 w 1223962"/>
              <a:gd name="csY15" fmla="*/ 633413 h 1128713"/>
              <a:gd name="csX16" fmla="*/ 876300 w 1223962"/>
              <a:gd name="csY16" fmla="*/ 1128713 h 1128713"/>
              <a:gd name="csX17" fmla="*/ 809625 w 1223962"/>
              <a:gd name="csY17" fmla="*/ 1128713 h 1128713"/>
              <a:gd name="csX0" fmla="*/ 809625 w 1223962"/>
              <a:gd name="csY0" fmla="*/ 1100138 h 1100138"/>
              <a:gd name="csX1" fmla="*/ 57150 w 1223962"/>
              <a:gd name="csY1" fmla="*/ 571500 h 1100138"/>
              <a:gd name="csX2" fmla="*/ 0 w 1223962"/>
              <a:gd name="csY2" fmla="*/ 80963 h 1100138"/>
              <a:gd name="csX3" fmla="*/ 57150 w 1223962"/>
              <a:gd name="csY3" fmla="*/ 4763 h 1100138"/>
              <a:gd name="csX4" fmla="*/ 119062 w 1223962"/>
              <a:gd name="csY4" fmla="*/ 47625 h 1100138"/>
              <a:gd name="csX5" fmla="*/ 190500 w 1223962"/>
              <a:gd name="csY5" fmla="*/ 4763 h 1100138"/>
              <a:gd name="csX6" fmla="*/ 347662 w 1223962"/>
              <a:gd name="csY6" fmla="*/ 0 h 1100138"/>
              <a:gd name="csX7" fmla="*/ 357187 w 1223962"/>
              <a:gd name="csY7" fmla="*/ 47625 h 1100138"/>
              <a:gd name="csX8" fmla="*/ 190500 w 1223962"/>
              <a:gd name="csY8" fmla="*/ 57150 h 1100138"/>
              <a:gd name="csX9" fmla="*/ 142875 w 1223962"/>
              <a:gd name="csY9" fmla="*/ 76200 h 1100138"/>
              <a:gd name="csX10" fmla="*/ 152400 w 1223962"/>
              <a:gd name="csY10" fmla="*/ 166688 h 1100138"/>
              <a:gd name="csX11" fmla="*/ 304800 w 1223962"/>
              <a:gd name="csY11" fmla="*/ 266700 h 1100138"/>
              <a:gd name="csX12" fmla="*/ 423862 w 1223962"/>
              <a:gd name="csY12" fmla="*/ 109538 h 1100138"/>
              <a:gd name="csX13" fmla="*/ 490537 w 1223962"/>
              <a:gd name="csY13" fmla="*/ 95250 h 1100138"/>
              <a:gd name="csX14" fmla="*/ 1223962 w 1223962"/>
              <a:gd name="csY14" fmla="*/ 604838 h 1100138"/>
              <a:gd name="csX15" fmla="*/ 876300 w 1223962"/>
              <a:gd name="csY15" fmla="*/ 1100138 h 1100138"/>
              <a:gd name="csX16" fmla="*/ 809625 w 1223962"/>
              <a:gd name="csY16" fmla="*/ 1100138 h 1100138"/>
              <a:gd name="csX0" fmla="*/ 809625 w 1223962"/>
              <a:gd name="csY0" fmla="*/ 1100138 h 1100138"/>
              <a:gd name="csX1" fmla="*/ 57150 w 1223962"/>
              <a:gd name="csY1" fmla="*/ 571500 h 1100138"/>
              <a:gd name="csX2" fmla="*/ 0 w 1223962"/>
              <a:gd name="csY2" fmla="*/ 80963 h 1100138"/>
              <a:gd name="csX3" fmla="*/ 57150 w 1223962"/>
              <a:gd name="csY3" fmla="*/ 4763 h 1100138"/>
              <a:gd name="csX4" fmla="*/ 119062 w 1223962"/>
              <a:gd name="csY4" fmla="*/ 47625 h 1100138"/>
              <a:gd name="csX5" fmla="*/ 190500 w 1223962"/>
              <a:gd name="csY5" fmla="*/ 4763 h 1100138"/>
              <a:gd name="csX6" fmla="*/ 347662 w 1223962"/>
              <a:gd name="csY6" fmla="*/ 0 h 1100138"/>
              <a:gd name="csX7" fmla="*/ 190500 w 1223962"/>
              <a:gd name="csY7" fmla="*/ 57150 h 1100138"/>
              <a:gd name="csX8" fmla="*/ 142875 w 1223962"/>
              <a:gd name="csY8" fmla="*/ 76200 h 1100138"/>
              <a:gd name="csX9" fmla="*/ 152400 w 1223962"/>
              <a:gd name="csY9" fmla="*/ 166688 h 1100138"/>
              <a:gd name="csX10" fmla="*/ 304800 w 1223962"/>
              <a:gd name="csY10" fmla="*/ 266700 h 1100138"/>
              <a:gd name="csX11" fmla="*/ 423862 w 1223962"/>
              <a:gd name="csY11" fmla="*/ 109538 h 1100138"/>
              <a:gd name="csX12" fmla="*/ 490537 w 1223962"/>
              <a:gd name="csY12" fmla="*/ 95250 h 1100138"/>
              <a:gd name="csX13" fmla="*/ 1223962 w 1223962"/>
              <a:gd name="csY13" fmla="*/ 604838 h 1100138"/>
              <a:gd name="csX14" fmla="*/ 876300 w 1223962"/>
              <a:gd name="csY14" fmla="*/ 1100138 h 1100138"/>
              <a:gd name="csX15" fmla="*/ 809625 w 1223962"/>
              <a:gd name="csY15" fmla="*/ 1100138 h 1100138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90500 w 1223962"/>
              <a:gd name="csY5" fmla="*/ 0 h 1095375"/>
              <a:gd name="csX6" fmla="*/ 190500 w 1223962"/>
              <a:gd name="csY6" fmla="*/ 52387 h 1095375"/>
              <a:gd name="csX7" fmla="*/ 142875 w 1223962"/>
              <a:gd name="csY7" fmla="*/ 71437 h 1095375"/>
              <a:gd name="csX8" fmla="*/ 152400 w 1223962"/>
              <a:gd name="csY8" fmla="*/ 161925 h 1095375"/>
              <a:gd name="csX9" fmla="*/ 304800 w 1223962"/>
              <a:gd name="csY9" fmla="*/ 261937 h 1095375"/>
              <a:gd name="csX10" fmla="*/ 423862 w 1223962"/>
              <a:gd name="csY10" fmla="*/ 104775 h 1095375"/>
              <a:gd name="csX11" fmla="*/ 490537 w 1223962"/>
              <a:gd name="csY11" fmla="*/ 90487 h 1095375"/>
              <a:gd name="csX12" fmla="*/ 1223962 w 1223962"/>
              <a:gd name="csY12" fmla="*/ 600075 h 1095375"/>
              <a:gd name="csX13" fmla="*/ 876300 w 1223962"/>
              <a:gd name="csY13" fmla="*/ 1095375 h 1095375"/>
              <a:gd name="csX14" fmla="*/ 809625 w 1223962"/>
              <a:gd name="csY14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90500 w 1223962"/>
              <a:gd name="csY5" fmla="*/ 52387 h 1095375"/>
              <a:gd name="csX6" fmla="*/ 142875 w 1223962"/>
              <a:gd name="csY6" fmla="*/ 71437 h 1095375"/>
              <a:gd name="csX7" fmla="*/ 152400 w 1223962"/>
              <a:gd name="csY7" fmla="*/ 161925 h 1095375"/>
              <a:gd name="csX8" fmla="*/ 304800 w 1223962"/>
              <a:gd name="csY8" fmla="*/ 261937 h 1095375"/>
              <a:gd name="csX9" fmla="*/ 423862 w 1223962"/>
              <a:gd name="csY9" fmla="*/ 104775 h 1095375"/>
              <a:gd name="csX10" fmla="*/ 490537 w 1223962"/>
              <a:gd name="csY10" fmla="*/ 90487 h 1095375"/>
              <a:gd name="csX11" fmla="*/ 1223962 w 1223962"/>
              <a:gd name="csY11" fmla="*/ 600075 h 1095375"/>
              <a:gd name="csX12" fmla="*/ 876300 w 1223962"/>
              <a:gd name="csY12" fmla="*/ 1095375 h 1095375"/>
              <a:gd name="csX13" fmla="*/ 809625 w 1223962"/>
              <a:gd name="csY13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42875 w 1223962"/>
              <a:gd name="csY5" fmla="*/ 71437 h 1095375"/>
              <a:gd name="csX6" fmla="*/ 152400 w 1223962"/>
              <a:gd name="csY6" fmla="*/ 161925 h 1095375"/>
              <a:gd name="csX7" fmla="*/ 304800 w 1223962"/>
              <a:gd name="csY7" fmla="*/ 261937 h 1095375"/>
              <a:gd name="csX8" fmla="*/ 423862 w 1223962"/>
              <a:gd name="csY8" fmla="*/ 104775 h 1095375"/>
              <a:gd name="csX9" fmla="*/ 490537 w 1223962"/>
              <a:gd name="csY9" fmla="*/ 90487 h 1095375"/>
              <a:gd name="csX10" fmla="*/ 1223962 w 1223962"/>
              <a:gd name="csY10" fmla="*/ 600075 h 1095375"/>
              <a:gd name="csX11" fmla="*/ 876300 w 1223962"/>
              <a:gd name="csY11" fmla="*/ 1095375 h 1095375"/>
              <a:gd name="csX12" fmla="*/ 809625 w 1223962"/>
              <a:gd name="csY12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52400 w 1223962"/>
              <a:gd name="csY5" fmla="*/ 161925 h 1095375"/>
              <a:gd name="csX6" fmla="*/ 304800 w 1223962"/>
              <a:gd name="csY6" fmla="*/ 261937 h 1095375"/>
              <a:gd name="csX7" fmla="*/ 423862 w 1223962"/>
              <a:gd name="csY7" fmla="*/ 104775 h 1095375"/>
              <a:gd name="csX8" fmla="*/ 490537 w 1223962"/>
              <a:gd name="csY8" fmla="*/ 90487 h 1095375"/>
              <a:gd name="csX9" fmla="*/ 1223962 w 1223962"/>
              <a:gd name="csY9" fmla="*/ 600075 h 1095375"/>
              <a:gd name="csX10" fmla="*/ 876300 w 1223962"/>
              <a:gd name="csY10" fmla="*/ 1095375 h 1095375"/>
              <a:gd name="csX11" fmla="*/ 809625 w 1223962"/>
              <a:gd name="csY11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52400 w 1223962"/>
              <a:gd name="csY4" fmla="*/ 161925 h 1095375"/>
              <a:gd name="csX5" fmla="*/ 304800 w 1223962"/>
              <a:gd name="csY5" fmla="*/ 261937 h 1095375"/>
              <a:gd name="csX6" fmla="*/ 423862 w 1223962"/>
              <a:gd name="csY6" fmla="*/ 104775 h 1095375"/>
              <a:gd name="csX7" fmla="*/ 490537 w 1223962"/>
              <a:gd name="csY7" fmla="*/ 90487 h 1095375"/>
              <a:gd name="csX8" fmla="*/ 1223962 w 1223962"/>
              <a:gd name="csY8" fmla="*/ 600075 h 1095375"/>
              <a:gd name="csX9" fmla="*/ 876300 w 1223962"/>
              <a:gd name="csY9" fmla="*/ 1095375 h 1095375"/>
              <a:gd name="csX10" fmla="*/ 809625 w 1223962"/>
              <a:gd name="csY10" fmla="*/ 1095375 h 1095375"/>
              <a:gd name="csX0" fmla="*/ 809625 w 1223962"/>
              <a:gd name="csY0" fmla="*/ 1019175 h 1019175"/>
              <a:gd name="csX1" fmla="*/ 57150 w 1223962"/>
              <a:gd name="csY1" fmla="*/ 490537 h 1019175"/>
              <a:gd name="csX2" fmla="*/ 0 w 1223962"/>
              <a:gd name="csY2" fmla="*/ 0 h 1019175"/>
              <a:gd name="csX3" fmla="*/ 152400 w 1223962"/>
              <a:gd name="csY3" fmla="*/ 85725 h 1019175"/>
              <a:gd name="csX4" fmla="*/ 304800 w 1223962"/>
              <a:gd name="csY4" fmla="*/ 185737 h 1019175"/>
              <a:gd name="csX5" fmla="*/ 423862 w 1223962"/>
              <a:gd name="csY5" fmla="*/ 28575 h 1019175"/>
              <a:gd name="csX6" fmla="*/ 490537 w 1223962"/>
              <a:gd name="csY6" fmla="*/ 14287 h 1019175"/>
              <a:gd name="csX7" fmla="*/ 1223962 w 1223962"/>
              <a:gd name="csY7" fmla="*/ 523875 h 1019175"/>
              <a:gd name="csX8" fmla="*/ 876300 w 1223962"/>
              <a:gd name="csY8" fmla="*/ 1019175 h 1019175"/>
              <a:gd name="csX9" fmla="*/ 809625 w 1223962"/>
              <a:gd name="csY9" fmla="*/ 1019175 h 1019175"/>
              <a:gd name="csX0" fmla="*/ 809625 w 1223962"/>
              <a:gd name="csY0" fmla="*/ 1019175 h 1019175"/>
              <a:gd name="csX1" fmla="*/ 57150 w 1223962"/>
              <a:gd name="csY1" fmla="*/ 490537 h 1019175"/>
              <a:gd name="csX2" fmla="*/ 0 w 1223962"/>
              <a:gd name="csY2" fmla="*/ 0 h 1019175"/>
              <a:gd name="csX3" fmla="*/ 304800 w 1223962"/>
              <a:gd name="csY3" fmla="*/ 185737 h 1019175"/>
              <a:gd name="csX4" fmla="*/ 423862 w 1223962"/>
              <a:gd name="csY4" fmla="*/ 28575 h 1019175"/>
              <a:gd name="csX5" fmla="*/ 490537 w 1223962"/>
              <a:gd name="csY5" fmla="*/ 14287 h 1019175"/>
              <a:gd name="csX6" fmla="*/ 1223962 w 1223962"/>
              <a:gd name="csY6" fmla="*/ 523875 h 1019175"/>
              <a:gd name="csX7" fmla="*/ 876300 w 1223962"/>
              <a:gd name="csY7" fmla="*/ 1019175 h 1019175"/>
              <a:gd name="csX8" fmla="*/ 809625 w 1223962"/>
              <a:gd name="csY8" fmla="*/ 1019175 h 1019175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247650 w 1166812"/>
              <a:gd name="csY2" fmla="*/ 171450 h 1004888"/>
              <a:gd name="csX3" fmla="*/ 366712 w 1166812"/>
              <a:gd name="csY3" fmla="*/ 14288 h 1004888"/>
              <a:gd name="csX4" fmla="*/ 433387 w 1166812"/>
              <a:gd name="csY4" fmla="*/ 0 h 1004888"/>
              <a:gd name="csX5" fmla="*/ 1166812 w 1166812"/>
              <a:gd name="csY5" fmla="*/ 509588 h 1004888"/>
              <a:gd name="csX6" fmla="*/ 819150 w 1166812"/>
              <a:gd name="csY6" fmla="*/ 1004888 h 1004888"/>
              <a:gd name="csX7" fmla="*/ 752475 w 1166812"/>
              <a:gd name="csY7" fmla="*/ 1004888 h 1004888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366712 w 1166812"/>
              <a:gd name="csY2" fmla="*/ 14288 h 1004888"/>
              <a:gd name="csX3" fmla="*/ 433387 w 1166812"/>
              <a:gd name="csY3" fmla="*/ 0 h 1004888"/>
              <a:gd name="csX4" fmla="*/ 1166812 w 1166812"/>
              <a:gd name="csY4" fmla="*/ 509588 h 1004888"/>
              <a:gd name="csX5" fmla="*/ 819150 w 1166812"/>
              <a:gd name="csY5" fmla="*/ 1004888 h 1004888"/>
              <a:gd name="csX6" fmla="*/ 752475 w 1166812"/>
              <a:gd name="csY6" fmla="*/ 1004888 h 1004888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335756 w 1166812"/>
              <a:gd name="csY2" fmla="*/ 107157 h 1004888"/>
              <a:gd name="csX3" fmla="*/ 433387 w 1166812"/>
              <a:gd name="csY3" fmla="*/ 0 h 1004888"/>
              <a:gd name="csX4" fmla="*/ 1166812 w 1166812"/>
              <a:gd name="csY4" fmla="*/ 509588 h 1004888"/>
              <a:gd name="csX5" fmla="*/ 819150 w 1166812"/>
              <a:gd name="csY5" fmla="*/ 1004888 h 1004888"/>
              <a:gd name="csX6" fmla="*/ 752475 w 1166812"/>
              <a:gd name="csY6" fmla="*/ 1004888 h 1004888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428625 w 1166812"/>
              <a:gd name="csY2" fmla="*/ 207170 h 1004888"/>
              <a:gd name="csX3" fmla="*/ 433387 w 1166812"/>
              <a:gd name="csY3" fmla="*/ 0 h 1004888"/>
              <a:gd name="csX4" fmla="*/ 1166812 w 1166812"/>
              <a:gd name="csY4" fmla="*/ 509588 h 1004888"/>
              <a:gd name="csX5" fmla="*/ 819150 w 1166812"/>
              <a:gd name="csY5" fmla="*/ 1004888 h 1004888"/>
              <a:gd name="csX6" fmla="*/ 752475 w 1166812"/>
              <a:gd name="csY6" fmla="*/ 1004888 h 1004888"/>
              <a:gd name="csX0" fmla="*/ 571500 w 985837"/>
              <a:gd name="csY0" fmla="*/ 1004888 h 1004888"/>
              <a:gd name="csX1" fmla="*/ 0 w 985837"/>
              <a:gd name="csY1" fmla="*/ 523875 h 1004888"/>
              <a:gd name="csX2" fmla="*/ 247650 w 985837"/>
              <a:gd name="csY2" fmla="*/ 207170 h 1004888"/>
              <a:gd name="csX3" fmla="*/ 252412 w 985837"/>
              <a:gd name="csY3" fmla="*/ 0 h 1004888"/>
              <a:gd name="csX4" fmla="*/ 985837 w 985837"/>
              <a:gd name="csY4" fmla="*/ 509588 h 1004888"/>
              <a:gd name="csX5" fmla="*/ 638175 w 985837"/>
              <a:gd name="csY5" fmla="*/ 1004888 h 1004888"/>
              <a:gd name="csX6" fmla="*/ 571500 w 985837"/>
              <a:gd name="csY6" fmla="*/ 1004888 h 1004888"/>
              <a:gd name="csX0" fmla="*/ 719137 w 1133474"/>
              <a:gd name="csY0" fmla="*/ 1004888 h 1004888"/>
              <a:gd name="csX1" fmla="*/ 0 w 1133474"/>
              <a:gd name="csY1" fmla="*/ 509588 h 1004888"/>
              <a:gd name="csX2" fmla="*/ 395287 w 1133474"/>
              <a:gd name="csY2" fmla="*/ 207170 h 1004888"/>
              <a:gd name="csX3" fmla="*/ 400049 w 1133474"/>
              <a:gd name="csY3" fmla="*/ 0 h 1004888"/>
              <a:gd name="csX4" fmla="*/ 1133474 w 1133474"/>
              <a:gd name="csY4" fmla="*/ 509588 h 1004888"/>
              <a:gd name="csX5" fmla="*/ 785812 w 1133474"/>
              <a:gd name="csY5" fmla="*/ 1004888 h 1004888"/>
              <a:gd name="csX6" fmla="*/ 719137 w 1133474"/>
              <a:gd name="csY6" fmla="*/ 1004888 h 1004888"/>
              <a:gd name="csX0" fmla="*/ 719137 w 1133474"/>
              <a:gd name="csY0" fmla="*/ 1004888 h 1004888"/>
              <a:gd name="csX1" fmla="*/ 0 w 1133474"/>
              <a:gd name="csY1" fmla="*/ 509588 h 1004888"/>
              <a:gd name="csX2" fmla="*/ 333375 w 1133474"/>
              <a:gd name="csY2" fmla="*/ 21433 h 1004888"/>
              <a:gd name="csX3" fmla="*/ 400049 w 1133474"/>
              <a:gd name="csY3" fmla="*/ 0 h 1004888"/>
              <a:gd name="csX4" fmla="*/ 1133474 w 1133474"/>
              <a:gd name="csY4" fmla="*/ 509588 h 1004888"/>
              <a:gd name="csX5" fmla="*/ 785812 w 1133474"/>
              <a:gd name="csY5" fmla="*/ 1004888 h 1004888"/>
              <a:gd name="csX6" fmla="*/ 719137 w 1133474"/>
              <a:gd name="csY6" fmla="*/ 1004888 h 10048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1133474" h="1004888">
                <a:moveTo>
                  <a:pt x="719137" y="1004888"/>
                </a:moveTo>
                <a:lnTo>
                  <a:pt x="0" y="509588"/>
                </a:lnTo>
                <a:lnTo>
                  <a:pt x="333375" y="21433"/>
                </a:lnTo>
                <a:lnTo>
                  <a:pt x="400049" y="0"/>
                </a:lnTo>
                <a:lnTo>
                  <a:pt x="1133474" y="509588"/>
                </a:lnTo>
                <a:lnTo>
                  <a:pt x="785812" y="1004888"/>
                </a:lnTo>
                <a:lnTo>
                  <a:pt x="719137" y="1004888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63BAFAB2-441E-E9A5-52A2-357EDA950B9A}"/>
              </a:ext>
            </a:extLst>
          </p:cNvPr>
          <p:cNvSpPr/>
          <p:nvPr/>
        </p:nvSpPr>
        <p:spPr>
          <a:xfrm>
            <a:off x="4376236" y="4600623"/>
            <a:ext cx="514350" cy="621507"/>
          </a:xfrm>
          <a:custGeom>
            <a:avLst/>
            <a:gdLst>
              <a:gd name="connsiteX0" fmla="*/ 895350 w 1309687"/>
              <a:gd name="connsiteY0" fmla="*/ 1128713 h 1128713"/>
              <a:gd name="connsiteX1" fmla="*/ 142875 w 1309687"/>
              <a:gd name="connsiteY1" fmla="*/ 600075 h 1128713"/>
              <a:gd name="connsiteX2" fmla="*/ 0 w 1309687"/>
              <a:gd name="connsiteY2" fmla="*/ 290513 h 1128713"/>
              <a:gd name="connsiteX3" fmla="*/ 114300 w 1309687"/>
              <a:gd name="connsiteY3" fmla="*/ 147638 h 1128713"/>
              <a:gd name="connsiteX4" fmla="*/ 85725 w 1309687"/>
              <a:gd name="connsiteY4" fmla="*/ 109538 h 1128713"/>
              <a:gd name="connsiteX5" fmla="*/ 142875 w 1309687"/>
              <a:gd name="connsiteY5" fmla="*/ 33338 h 1128713"/>
              <a:gd name="connsiteX6" fmla="*/ 204787 w 1309687"/>
              <a:gd name="connsiteY6" fmla="*/ 76200 h 1128713"/>
              <a:gd name="connsiteX7" fmla="*/ 276225 w 1309687"/>
              <a:gd name="connsiteY7" fmla="*/ 33338 h 1128713"/>
              <a:gd name="connsiteX8" fmla="*/ 433387 w 1309687"/>
              <a:gd name="connsiteY8" fmla="*/ 28575 h 1128713"/>
              <a:gd name="connsiteX9" fmla="*/ 471487 w 1309687"/>
              <a:gd name="connsiteY9" fmla="*/ 0 h 1128713"/>
              <a:gd name="connsiteX10" fmla="*/ 514350 w 1309687"/>
              <a:gd name="connsiteY10" fmla="*/ 28575 h 1128713"/>
              <a:gd name="connsiteX11" fmla="*/ 442912 w 1309687"/>
              <a:gd name="connsiteY11" fmla="*/ 76200 h 1128713"/>
              <a:gd name="connsiteX12" fmla="*/ 276225 w 1309687"/>
              <a:gd name="connsiteY12" fmla="*/ 85725 h 1128713"/>
              <a:gd name="connsiteX13" fmla="*/ 228600 w 1309687"/>
              <a:gd name="connsiteY13" fmla="*/ 104775 h 1128713"/>
              <a:gd name="connsiteX14" fmla="*/ 238125 w 1309687"/>
              <a:gd name="connsiteY14" fmla="*/ 195263 h 1128713"/>
              <a:gd name="connsiteX15" fmla="*/ 390525 w 1309687"/>
              <a:gd name="connsiteY15" fmla="*/ 295275 h 1128713"/>
              <a:gd name="connsiteX16" fmla="*/ 509587 w 1309687"/>
              <a:gd name="connsiteY16" fmla="*/ 138113 h 1128713"/>
              <a:gd name="connsiteX17" fmla="*/ 576262 w 1309687"/>
              <a:gd name="connsiteY17" fmla="*/ 123825 h 1128713"/>
              <a:gd name="connsiteX18" fmla="*/ 1309687 w 1309687"/>
              <a:gd name="connsiteY18" fmla="*/ 633413 h 1128713"/>
              <a:gd name="connsiteX19" fmla="*/ 962025 w 1309687"/>
              <a:gd name="connsiteY19" fmla="*/ 1128713 h 1128713"/>
              <a:gd name="connsiteX20" fmla="*/ 895350 w 1309687"/>
              <a:gd name="connsiteY20" fmla="*/ 1128713 h 1128713"/>
              <a:gd name="csX0" fmla="*/ 895350 w 1309687"/>
              <a:gd name="csY0" fmla="*/ 1128713 h 1128713"/>
              <a:gd name="csX1" fmla="*/ 142875 w 1309687"/>
              <a:gd name="csY1" fmla="*/ 600075 h 1128713"/>
              <a:gd name="csX2" fmla="*/ 0 w 1309687"/>
              <a:gd name="csY2" fmla="*/ 290513 h 1128713"/>
              <a:gd name="csX3" fmla="*/ 114300 w 1309687"/>
              <a:gd name="csY3" fmla="*/ 147638 h 1128713"/>
              <a:gd name="csX4" fmla="*/ 85725 w 1309687"/>
              <a:gd name="csY4" fmla="*/ 109538 h 1128713"/>
              <a:gd name="csX5" fmla="*/ 142875 w 1309687"/>
              <a:gd name="csY5" fmla="*/ 33338 h 1128713"/>
              <a:gd name="csX6" fmla="*/ 204787 w 1309687"/>
              <a:gd name="csY6" fmla="*/ 76200 h 1128713"/>
              <a:gd name="csX7" fmla="*/ 276225 w 1309687"/>
              <a:gd name="csY7" fmla="*/ 33338 h 1128713"/>
              <a:gd name="csX8" fmla="*/ 433387 w 1309687"/>
              <a:gd name="csY8" fmla="*/ 28575 h 1128713"/>
              <a:gd name="csX9" fmla="*/ 471487 w 1309687"/>
              <a:gd name="csY9" fmla="*/ 0 h 1128713"/>
              <a:gd name="csX10" fmla="*/ 514350 w 1309687"/>
              <a:gd name="csY10" fmla="*/ 28575 h 1128713"/>
              <a:gd name="csX11" fmla="*/ 442912 w 1309687"/>
              <a:gd name="csY11" fmla="*/ 76200 h 1128713"/>
              <a:gd name="csX12" fmla="*/ 276225 w 1309687"/>
              <a:gd name="csY12" fmla="*/ 85725 h 1128713"/>
              <a:gd name="csX13" fmla="*/ 228600 w 1309687"/>
              <a:gd name="csY13" fmla="*/ 104775 h 1128713"/>
              <a:gd name="csX14" fmla="*/ 238125 w 1309687"/>
              <a:gd name="csY14" fmla="*/ 195263 h 1128713"/>
              <a:gd name="csX15" fmla="*/ 390525 w 1309687"/>
              <a:gd name="csY15" fmla="*/ 295275 h 1128713"/>
              <a:gd name="csX16" fmla="*/ 509587 w 1309687"/>
              <a:gd name="csY16" fmla="*/ 138113 h 1128713"/>
              <a:gd name="csX17" fmla="*/ 576262 w 1309687"/>
              <a:gd name="csY17" fmla="*/ 123825 h 1128713"/>
              <a:gd name="csX18" fmla="*/ 1309687 w 1309687"/>
              <a:gd name="csY18" fmla="*/ 633413 h 1128713"/>
              <a:gd name="csX19" fmla="*/ 895350 w 1309687"/>
              <a:gd name="csY19" fmla="*/ 1128713 h 1128713"/>
              <a:gd name="csX0" fmla="*/ 1309687 w 1309687"/>
              <a:gd name="csY0" fmla="*/ 633413 h 633413"/>
              <a:gd name="csX1" fmla="*/ 142875 w 1309687"/>
              <a:gd name="csY1" fmla="*/ 600075 h 633413"/>
              <a:gd name="csX2" fmla="*/ 0 w 1309687"/>
              <a:gd name="csY2" fmla="*/ 290513 h 633413"/>
              <a:gd name="csX3" fmla="*/ 114300 w 1309687"/>
              <a:gd name="csY3" fmla="*/ 147638 h 633413"/>
              <a:gd name="csX4" fmla="*/ 85725 w 1309687"/>
              <a:gd name="csY4" fmla="*/ 109538 h 633413"/>
              <a:gd name="csX5" fmla="*/ 142875 w 1309687"/>
              <a:gd name="csY5" fmla="*/ 33338 h 633413"/>
              <a:gd name="csX6" fmla="*/ 204787 w 1309687"/>
              <a:gd name="csY6" fmla="*/ 76200 h 633413"/>
              <a:gd name="csX7" fmla="*/ 276225 w 1309687"/>
              <a:gd name="csY7" fmla="*/ 33338 h 633413"/>
              <a:gd name="csX8" fmla="*/ 433387 w 1309687"/>
              <a:gd name="csY8" fmla="*/ 28575 h 633413"/>
              <a:gd name="csX9" fmla="*/ 471487 w 1309687"/>
              <a:gd name="csY9" fmla="*/ 0 h 633413"/>
              <a:gd name="csX10" fmla="*/ 514350 w 1309687"/>
              <a:gd name="csY10" fmla="*/ 28575 h 633413"/>
              <a:gd name="csX11" fmla="*/ 442912 w 1309687"/>
              <a:gd name="csY11" fmla="*/ 76200 h 633413"/>
              <a:gd name="csX12" fmla="*/ 276225 w 1309687"/>
              <a:gd name="csY12" fmla="*/ 85725 h 633413"/>
              <a:gd name="csX13" fmla="*/ 228600 w 1309687"/>
              <a:gd name="csY13" fmla="*/ 104775 h 633413"/>
              <a:gd name="csX14" fmla="*/ 238125 w 1309687"/>
              <a:gd name="csY14" fmla="*/ 195263 h 633413"/>
              <a:gd name="csX15" fmla="*/ 390525 w 1309687"/>
              <a:gd name="csY15" fmla="*/ 295275 h 633413"/>
              <a:gd name="csX16" fmla="*/ 509587 w 1309687"/>
              <a:gd name="csY16" fmla="*/ 138113 h 633413"/>
              <a:gd name="csX17" fmla="*/ 576262 w 1309687"/>
              <a:gd name="csY17" fmla="*/ 123825 h 633413"/>
              <a:gd name="csX18" fmla="*/ 1309687 w 1309687"/>
              <a:gd name="csY18" fmla="*/ 633413 h 633413"/>
              <a:gd name="csX0" fmla="*/ 576262 w 576262"/>
              <a:gd name="csY0" fmla="*/ 123825 h 600075"/>
              <a:gd name="csX1" fmla="*/ 142875 w 576262"/>
              <a:gd name="csY1" fmla="*/ 600075 h 600075"/>
              <a:gd name="csX2" fmla="*/ 0 w 576262"/>
              <a:gd name="csY2" fmla="*/ 290513 h 600075"/>
              <a:gd name="csX3" fmla="*/ 114300 w 576262"/>
              <a:gd name="csY3" fmla="*/ 147638 h 600075"/>
              <a:gd name="csX4" fmla="*/ 85725 w 576262"/>
              <a:gd name="csY4" fmla="*/ 109538 h 600075"/>
              <a:gd name="csX5" fmla="*/ 142875 w 576262"/>
              <a:gd name="csY5" fmla="*/ 33338 h 600075"/>
              <a:gd name="csX6" fmla="*/ 204787 w 576262"/>
              <a:gd name="csY6" fmla="*/ 76200 h 600075"/>
              <a:gd name="csX7" fmla="*/ 276225 w 576262"/>
              <a:gd name="csY7" fmla="*/ 33338 h 600075"/>
              <a:gd name="csX8" fmla="*/ 433387 w 576262"/>
              <a:gd name="csY8" fmla="*/ 28575 h 600075"/>
              <a:gd name="csX9" fmla="*/ 471487 w 576262"/>
              <a:gd name="csY9" fmla="*/ 0 h 600075"/>
              <a:gd name="csX10" fmla="*/ 514350 w 576262"/>
              <a:gd name="csY10" fmla="*/ 28575 h 600075"/>
              <a:gd name="csX11" fmla="*/ 442912 w 576262"/>
              <a:gd name="csY11" fmla="*/ 76200 h 600075"/>
              <a:gd name="csX12" fmla="*/ 276225 w 576262"/>
              <a:gd name="csY12" fmla="*/ 85725 h 600075"/>
              <a:gd name="csX13" fmla="*/ 228600 w 576262"/>
              <a:gd name="csY13" fmla="*/ 104775 h 600075"/>
              <a:gd name="csX14" fmla="*/ 238125 w 576262"/>
              <a:gd name="csY14" fmla="*/ 195263 h 600075"/>
              <a:gd name="csX15" fmla="*/ 390525 w 576262"/>
              <a:gd name="csY15" fmla="*/ 295275 h 600075"/>
              <a:gd name="csX16" fmla="*/ 509587 w 576262"/>
              <a:gd name="csY16" fmla="*/ 138113 h 600075"/>
              <a:gd name="csX17" fmla="*/ 576262 w 576262"/>
              <a:gd name="csY17" fmla="*/ 123825 h 600075"/>
              <a:gd name="csX0" fmla="*/ 509587 w 514350"/>
              <a:gd name="csY0" fmla="*/ 138113 h 600075"/>
              <a:gd name="csX1" fmla="*/ 142875 w 514350"/>
              <a:gd name="csY1" fmla="*/ 600075 h 600075"/>
              <a:gd name="csX2" fmla="*/ 0 w 514350"/>
              <a:gd name="csY2" fmla="*/ 290513 h 600075"/>
              <a:gd name="csX3" fmla="*/ 114300 w 514350"/>
              <a:gd name="csY3" fmla="*/ 147638 h 600075"/>
              <a:gd name="csX4" fmla="*/ 85725 w 514350"/>
              <a:gd name="csY4" fmla="*/ 109538 h 600075"/>
              <a:gd name="csX5" fmla="*/ 142875 w 514350"/>
              <a:gd name="csY5" fmla="*/ 33338 h 600075"/>
              <a:gd name="csX6" fmla="*/ 204787 w 514350"/>
              <a:gd name="csY6" fmla="*/ 76200 h 600075"/>
              <a:gd name="csX7" fmla="*/ 276225 w 514350"/>
              <a:gd name="csY7" fmla="*/ 33338 h 600075"/>
              <a:gd name="csX8" fmla="*/ 433387 w 514350"/>
              <a:gd name="csY8" fmla="*/ 28575 h 600075"/>
              <a:gd name="csX9" fmla="*/ 471487 w 514350"/>
              <a:gd name="csY9" fmla="*/ 0 h 600075"/>
              <a:gd name="csX10" fmla="*/ 514350 w 514350"/>
              <a:gd name="csY10" fmla="*/ 28575 h 600075"/>
              <a:gd name="csX11" fmla="*/ 442912 w 514350"/>
              <a:gd name="csY11" fmla="*/ 76200 h 600075"/>
              <a:gd name="csX12" fmla="*/ 276225 w 514350"/>
              <a:gd name="csY12" fmla="*/ 85725 h 600075"/>
              <a:gd name="csX13" fmla="*/ 228600 w 514350"/>
              <a:gd name="csY13" fmla="*/ 104775 h 600075"/>
              <a:gd name="csX14" fmla="*/ 238125 w 514350"/>
              <a:gd name="csY14" fmla="*/ 195263 h 600075"/>
              <a:gd name="csX15" fmla="*/ 390525 w 514350"/>
              <a:gd name="csY15" fmla="*/ 295275 h 600075"/>
              <a:gd name="csX16" fmla="*/ 509587 w 514350"/>
              <a:gd name="csY16" fmla="*/ 138113 h 600075"/>
              <a:gd name="csX0" fmla="*/ 390525 w 514350"/>
              <a:gd name="csY0" fmla="*/ 295275 h 600075"/>
              <a:gd name="csX1" fmla="*/ 142875 w 514350"/>
              <a:gd name="csY1" fmla="*/ 600075 h 600075"/>
              <a:gd name="csX2" fmla="*/ 0 w 514350"/>
              <a:gd name="csY2" fmla="*/ 290513 h 600075"/>
              <a:gd name="csX3" fmla="*/ 114300 w 514350"/>
              <a:gd name="csY3" fmla="*/ 147638 h 600075"/>
              <a:gd name="csX4" fmla="*/ 85725 w 514350"/>
              <a:gd name="csY4" fmla="*/ 109538 h 600075"/>
              <a:gd name="csX5" fmla="*/ 142875 w 514350"/>
              <a:gd name="csY5" fmla="*/ 33338 h 600075"/>
              <a:gd name="csX6" fmla="*/ 204787 w 514350"/>
              <a:gd name="csY6" fmla="*/ 76200 h 600075"/>
              <a:gd name="csX7" fmla="*/ 276225 w 514350"/>
              <a:gd name="csY7" fmla="*/ 33338 h 600075"/>
              <a:gd name="csX8" fmla="*/ 433387 w 514350"/>
              <a:gd name="csY8" fmla="*/ 28575 h 600075"/>
              <a:gd name="csX9" fmla="*/ 471487 w 514350"/>
              <a:gd name="csY9" fmla="*/ 0 h 600075"/>
              <a:gd name="csX10" fmla="*/ 514350 w 514350"/>
              <a:gd name="csY10" fmla="*/ 28575 h 600075"/>
              <a:gd name="csX11" fmla="*/ 442912 w 514350"/>
              <a:gd name="csY11" fmla="*/ 76200 h 600075"/>
              <a:gd name="csX12" fmla="*/ 276225 w 514350"/>
              <a:gd name="csY12" fmla="*/ 85725 h 600075"/>
              <a:gd name="csX13" fmla="*/ 228600 w 514350"/>
              <a:gd name="csY13" fmla="*/ 104775 h 600075"/>
              <a:gd name="csX14" fmla="*/ 238125 w 514350"/>
              <a:gd name="csY14" fmla="*/ 195263 h 600075"/>
              <a:gd name="csX15" fmla="*/ 390525 w 514350"/>
              <a:gd name="csY15" fmla="*/ 295275 h 600075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0 w 514350"/>
              <a:gd name="csY2" fmla="*/ 290513 h 621507"/>
              <a:gd name="csX3" fmla="*/ 114300 w 514350"/>
              <a:gd name="csY3" fmla="*/ 147638 h 621507"/>
              <a:gd name="csX4" fmla="*/ 85725 w 514350"/>
              <a:gd name="csY4" fmla="*/ 109538 h 621507"/>
              <a:gd name="csX5" fmla="*/ 142875 w 514350"/>
              <a:gd name="csY5" fmla="*/ 33338 h 621507"/>
              <a:gd name="csX6" fmla="*/ 204787 w 514350"/>
              <a:gd name="csY6" fmla="*/ 76200 h 621507"/>
              <a:gd name="csX7" fmla="*/ 276225 w 514350"/>
              <a:gd name="csY7" fmla="*/ 33338 h 621507"/>
              <a:gd name="csX8" fmla="*/ 433387 w 514350"/>
              <a:gd name="csY8" fmla="*/ 28575 h 621507"/>
              <a:gd name="csX9" fmla="*/ 471487 w 514350"/>
              <a:gd name="csY9" fmla="*/ 0 h 621507"/>
              <a:gd name="csX10" fmla="*/ 514350 w 514350"/>
              <a:gd name="csY10" fmla="*/ 28575 h 621507"/>
              <a:gd name="csX11" fmla="*/ 442912 w 514350"/>
              <a:gd name="csY11" fmla="*/ 76200 h 621507"/>
              <a:gd name="csX12" fmla="*/ 276225 w 514350"/>
              <a:gd name="csY12" fmla="*/ 85725 h 621507"/>
              <a:gd name="csX13" fmla="*/ 228600 w 514350"/>
              <a:gd name="csY13" fmla="*/ 104775 h 621507"/>
              <a:gd name="csX14" fmla="*/ 238125 w 514350"/>
              <a:gd name="csY14" fmla="*/ 195263 h 621507"/>
              <a:gd name="csX15" fmla="*/ 390525 w 514350"/>
              <a:gd name="csY15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43377 w 514350"/>
              <a:gd name="csY2" fmla="*/ 583358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85725 w 514350"/>
              <a:gd name="csY5" fmla="*/ 109538 h 621507"/>
              <a:gd name="csX6" fmla="*/ 142875 w 514350"/>
              <a:gd name="csY6" fmla="*/ 33338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85725 w 514350"/>
              <a:gd name="csY5" fmla="*/ 109538 h 621507"/>
              <a:gd name="csX6" fmla="*/ 142875 w 514350"/>
              <a:gd name="csY6" fmla="*/ 33338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42875 w 514350"/>
              <a:gd name="csY6" fmla="*/ 33338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9549 w 514350"/>
              <a:gd name="csY7" fmla="*/ 69056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9549 w 514350"/>
              <a:gd name="csY7" fmla="*/ 69056 h 621507"/>
              <a:gd name="csX8" fmla="*/ 257175 w 514350"/>
              <a:gd name="csY8" fmla="*/ 23813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09538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9549 w 514350"/>
              <a:gd name="csY7" fmla="*/ 69056 h 621507"/>
              <a:gd name="csX8" fmla="*/ 257175 w 514350"/>
              <a:gd name="csY8" fmla="*/ 23813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14350" h="621507">
                <a:moveTo>
                  <a:pt x="390525" y="295275"/>
                </a:moveTo>
                <a:lnTo>
                  <a:pt x="161925" y="621507"/>
                </a:lnTo>
                <a:lnTo>
                  <a:pt x="133852" y="590502"/>
                </a:lnTo>
                <a:lnTo>
                  <a:pt x="0" y="290513"/>
                </a:lnTo>
                <a:lnTo>
                  <a:pt x="109538" y="147638"/>
                </a:lnTo>
                <a:lnTo>
                  <a:pt x="73819" y="119063"/>
                </a:lnTo>
                <a:lnTo>
                  <a:pt x="135731" y="30957"/>
                </a:lnTo>
                <a:lnTo>
                  <a:pt x="209549" y="69056"/>
                </a:lnTo>
                <a:lnTo>
                  <a:pt x="257175" y="23813"/>
                </a:lnTo>
                <a:lnTo>
                  <a:pt x="433387" y="28575"/>
                </a:lnTo>
                <a:lnTo>
                  <a:pt x="471487" y="0"/>
                </a:lnTo>
                <a:lnTo>
                  <a:pt x="514350" y="28575"/>
                </a:lnTo>
                <a:lnTo>
                  <a:pt x="442912" y="76200"/>
                </a:lnTo>
                <a:lnTo>
                  <a:pt x="276225" y="85725"/>
                </a:lnTo>
                <a:lnTo>
                  <a:pt x="228600" y="104775"/>
                </a:lnTo>
                <a:lnTo>
                  <a:pt x="238125" y="195263"/>
                </a:lnTo>
                <a:lnTo>
                  <a:pt x="390525" y="29527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BDA519F7-6049-1406-68CA-C3AE4B1DF9F3}"/>
              </a:ext>
            </a:extLst>
          </p:cNvPr>
          <p:cNvGrpSpPr/>
          <p:nvPr/>
        </p:nvGrpSpPr>
        <p:grpSpPr>
          <a:xfrm>
            <a:off x="6281762" y="2286674"/>
            <a:ext cx="120097" cy="120097"/>
            <a:chOff x="5657850" y="2714625"/>
            <a:chExt cx="438150" cy="438150"/>
          </a:xfrm>
        </p:grpSpPr>
        <p:sp>
          <p:nvSpPr>
            <p:cNvPr id="47" name="楕円 46">
              <a:extLst>
                <a:ext uri="{FF2B5EF4-FFF2-40B4-BE49-F238E27FC236}">
                  <a16:creationId xmlns:a16="http://schemas.microsoft.com/office/drawing/2014/main" id="{D214F9C1-DA37-5FD9-CC63-C8FFC4E37262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2C1FDC21-F660-4781-4DAA-A43D3E67ED53}"/>
                </a:ext>
              </a:extLst>
            </p:cNvPr>
            <p:cNvCxnSpPr>
              <a:stCxn id="47" idx="1"/>
              <a:endCxn id="47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167B7C1B-9D75-A1C3-2B33-7CA272C252D2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B345A0AC-F83E-286E-E80E-6DC8BBABCBCB}"/>
              </a:ext>
            </a:extLst>
          </p:cNvPr>
          <p:cNvSpPr/>
          <p:nvPr/>
        </p:nvSpPr>
        <p:spPr>
          <a:xfrm>
            <a:off x="6496051" y="1495425"/>
            <a:ext cx="898525" cy="1044575"/>
          </a:xfrm>
          <a:custGeom>
            <a:avLst/>
            <a:gdLst>
              <a:gd name="connsiteX0" fmla="*/ 971550 w 1949450"/>
              <a:gd name="connsiteY0" fmla="*/ 31750 h 1476375"/>
              <a:gd name="connsiteX1" fmla="*/ 971550 w 1949450"/>
              <a:gd name="connsiteY1" fmla="*/ 333375 h 1476375"/>
              <a:gd name="connsiteX2" fmla="*/ 1060450 w 1949450"/>
              <a:gd name="connsiteY2" fmla="*/ 415925 h 1476375"/>
              <a:gd name="connsiteX3" fmla="*/ 1162050 w 1949450"/>
              <a:gd name="connsiteY3" fmla="*/ 434975 h 1476375"/>
              <a:gd name="connsiteX4" fmla="*/ 1216025 w 1949450"/>
              <a:gd name="connsiteY4" fmla="*/ 476250 h 1476375"/>
              <a:gd name="connsiteX5" fmla="*/ 1533525 w 1949450"/>
              <a:gd name="connsiteY5" fmla="*/ 930275 h 1476375"/>
              <a:gd name="connsiteX6" fmla="*/ 1584325 w 1949450"/>
              <a:gd name="connsiteY6" fmla="*/ 901700 h 1476375"/>
              <a:gd name="connsiteX7" fmla="*/ 1603375 w 1949450"/>
              <a:gd name="connsiteY7" fmla="*/ 904875 h 1476375"/>
              <a:gd name="connsiteX8" fmla="*/ 1682750 w 1949450"/>
              <a:gd name="connsiteY8" fmla="*/ 971550 h 1476375"/>
              <a:gd name="connsiteX9" fmla="*/ 1743075 w 1949450"/>
              <a:gd name="connsiteY9" fmla="*/ 981075 h 1476375"/>
              <a:gd name="connsiteX10" fmla="*/ 1749425 w 1949450"/>
              <a:gd name="connsiteY10" fmla="*/ 1025525 h 1476375"/>
              <a:gd name="connsiteX11" fmla="*/ 1784350 w 1949450"/>
              <a:gd name="connsiteY11" fmla="*/ 1060450 h 1476375"/>
              <a:gd name="connsiteX12" fmla="*/ 1790700 w 1949450"/>
              <a:gd name="connsiteY12" fmla="*/ 1152525 h 1476375"/>
              <a:gd name="connsiteX13" fmla="*/ 1768475 w 1949450"/>
              <a:gd name="connsiteY13" fmla="*/ 1266825 h 1476375"/>
              <a:gd name="connsiteX14" fmla="*/ 1889125 w 1949450"/>
              <a:gd name="connsiteY14" fmla="*/ 1358900 h 1476375"/>
              <a:gd name="connsiteX15" fmla="*/ 1949450 w 1949450"/>
              <a:gd name="connsiteY15" fmla="*/ 1362075 h 1476375"/>
              <a:gd name="connsiteX16" fmla="*/ 1946275 w 1949450"/>
              <a:gd name="connsiteY16" fmla="*/ 1476375 h 1476375"/>
              <a:gd name="connsiteX17" fmla="*/ 1587500 w 1949450"/>
              <a:gd name="connsiteY17" fmla="*/ 1403350 h 1476375"/>
              <a:gd name="connsiteX18" fmla="*/ 831850 w 1949450"/>
              <a:gd name="connsiteY18" fmla="*/ 1295400 h 1476375"/>
              <a:gd name="connsiteX19" fmla="*/ 117475 w 1949450"/>
              <a:gd name="connsiteY19" fmla="*/ 1085850 h 1476375"/>
              <a:gd name="connsiteX20" fmla="*/ 231775 w 1949450"/>
              <a:gd name="connsiteY20" fmla="*/ 447675 h 1476375"/>
              <a:gd name="connsiteX21" fmla="*/ 0 w 1949450"/>
              <a:gd name="connsiteY21" fmla="*/ 406400 h 1476375"/>
              <a:gd name="connsiteX22" fmla="*/ 161925 w 1949450"/>
              <a:gd name="connsiteY22" fmla="*/ 241300 h 1476375"/>
              <a:gd name="connsiteX23" fmla="*/ 523875 w 1949450"/>
              <a:gd name="connsiteY23" fmla="*/ 234950 h 1476375"/>
              <a:gd name="connsiteX24" fmla="*/ 590550 w 1949450"/>
              <a:gd name="connsiteY24" fmla="*/ 209550 h 1476375"/>
              <a:gd name="connsiteX25" fmla="*/ 650875 w 1949450"/>
              <a:gd name="connsiteY25" fmla="*/ 165100 h 1476375"/>
              <a:gd name="connsiteX26" fmla="*/ 781050 w 1949450"/>
              <a:gd name="connsiteY26" fmla="*/ 22225 h 1476375"/>
              <a:gd name="connsiteX27" fmla="*/ 844550 w 1949450"/>
              <a:gd name="connsiteY27" fmla="*/ 0 h 1476375"/>
              <a:gd name="connsiteX28" fmla="*/ 971550 w 1949450"/>
              <a:gd name="connsiteY28" fmla="*/ 31750 h 1476375"/>
              <a:gd name="csX0" fmla="*/ 854075 w 1831975"/>
              <a:gd name="csY0" fmla="*/ 31750 h 1476375"/>
              <a:gd name="csX1" fmla="*/ 854075 w 1831975"/>
              <a:gd name="csY1" fmla="*/ 333375 h 1476375"/>
              <a:gd name="csX2" fmla="*/ 942975 w 1831975"/>
              <a:gd name="csY2" fmla="*/ 415925 h 1476375"/>
              <a:gd name="csX3" fmla="*/ 1044575 w 1831975"/>
              <a:gd name="csY3" fmla="*/ 434975 h 1476375"/>
              <a:gd name="csX4" fmla="*/ 1098550 w 1831975"/>
              <a:gd name="csY4" fmla="*/ 476250 h 1476375"/>
              <a:gd name="csX5" fmla="*/ 1416050 w 1831975"/>
              <a:gd name="csY5" fmla="*/ 930275 h 1476375"/>
              <a:gd name="csX6" fmla="*/ 1466850 w 1831975"/>
              <a:gd name="csY6" fmla="*/ 901700 h 1476375"/>
              <a:gd name="csX7" fmla="*/ 1485900 w 1831975"/>
              <a:gd name="csY7" fmla="*/ 904875 h 1476375"/>
              <a:gd name="csX8" fmla="*/ 1565275 w 1831975"/>
              <a:gd name="csY8" fmla="*/ 971550 h 1476375"/>
              <a:gd name="csX9" fmla="*/ 1625600 w 1831975"/>
              <a:gd name="csY9" fmla="*/ 981075 h 1476375"/>
              <a:gd name="csX10" fmla="*/ 1631950 w 1831975"/>
              <a:gd name="csY10" fmla="*/ 1025525 h 1476375"/>
              <a:gd name="csX11" fmla="*/ 1666875 w 1831975"/>
              <a:gd name="csY11" fmla="*/ 1060450 h 1476375"/>
              <a:gd name="csX12" fmla="*/ 1673225 w 1831975"/>
              <a:gd name="csY12" fmla="*/ 1152525 h 1476375"/>
              <a:gd name="csX13" fmla="*/ 1651000 w 1831975"/>
              <a:gd name="csY13" fmla="*/ 1266825 h 1476375"/>
              <a:gd name="csX14" fmla="*/ 1771650 w 1831975"/>
              <a:gd name="csY14" fmla="*/ 1358900 h 1476375"/>
              <a:gd name="csX15" fmla="*/ 1831975 w 1831975"/>
              <a:gd name="csY15" fmla="*/ 1362075 h 1476375"/>
              <a:gd name="csX16" fmla="*/ 1828800 w 1831975"/>
              <a:gd name="csY16" fmla="*/ 1476375 h 1476375"/>
              <a:gd name="csX17" fmla="*/ 1470025 w 1831975"/>
              <a:gd name="csY17" fmla="*/ 1403350 h 1476375"/>
              <a:gd name="csX18" fmla="*/ 714375 w 1831975"/>
              <a:gd name="csY18" fmla="*/ 1295400 h 1476375"/>
              <a:gd name="csX19" fmla="*/ 0 w 1831975"/>
              <a:gd name="csY19" fmla="*/ 1085850 h 1476375"/>
              <a:gd name="csX20" fmla="*/ 114300 w 1831975"/>
              <a:gd name="csY20" fmla="*/ 447675 h 1476375"/>
              <a:gd name="csX21" fmla="*/ 44450 w 1831975"/>
              <a:gd name="csY21" fmla="*/ 241300 h 1476375"/>
              <a:gd name="csX22" fmla="*/ 406400 w 1831975"/>
              <a:gd name="csY22" fmla="*/ 234950 h 1476375"/>
              <a:gd name="csX23" fmla="*/ 473075 w 1831975"/>
              <a:gd name="csY23" fmla="*/ 209550 h 1476375"/>
              <a:gd name="csX24" fmla="*/ 533400 w 1831975"/>
              <a:gd name="csY24" fmla="*/ 165100 h 1476375"/>
              <a:gd name="csX25" fmla="*/ 663575 w 1831975"/>
              <a:gd name="csY25" fmla="*/ 22225 h 1476375"/>
              <a:gd name="csX26" fmla="*/ 727075 w 1831975"/>
              <a:gd name="csY26" fmla="*/ 0 h 1476375"/>
              <a:gd name="csX27" fmla="*/ 854075 w 1831975"/>
              <a:gd name="csY27" fmla="*/ 31750 h 1476375"/>
              <a:gd name="csX0" fmla="*/ 69850 w 1787525"/>
              <a:gd name="csY0" fmla="*/ 447675 h 1476375"/>
              <a:gd name="csX1" fmla="*/ 0 w 1787525"/>
              <a:gd name="csY1" fmla="*/ 241300 h 1476375"/>
              <a:gd name="csX2" fmla="*/ 361950 w 1787525"/>
              <a:gd name="csY2" fmla="*/ 234950 h 1476375"/>
              <a:gd name="csX3" fmla="*/ 428625 w 1787525"/>
              <a:gd name="csY3" fmla="*/ 209550 h 1476375"/>
              <a:gd name="csX4" fmla="*/ 488950 w 1787525"/>
              <a:gd name="csY4" fmla="*/ 165100 h 1476375"/>
              <a:gd name="csX5" fmla="*/ 619125 w 1787525"/>
              <a:gd name="csY5" fmla="*/ 22225 h 1476375"/>
              <a:gd name="csX6" fmla="*/ 682625 w 1787525"/>
              <a:gd name="csY6" fmla="*/ 0 h 1476375"/>
              <a:gd name="csX7" fmla="*/ 809625 w 1787525"/>
              <a:gd name="csY7" fmla="*/ 31750 h 1476375"/>
              <a:gd name="csX8" fmla="*/ 809625 w 1787525"/>
              <a:gd name="csY8" fmla="*/ 333375 h 1476375"/>
              <a:gd name="csX9" fmla="*/ 898525 w 1787525"/>
              <a:gd name="csY9" fmla="*/ 415925 h 1476375"/>
              <a:gd name="csX10" fmla="*/ 1000125 w 1787525"/>
              <a:gd name="csY10" fmla="*/ 434975 h 1476375"/>
              <a:gd name="csX11" fmla="*/ 1054100 w 1787525"/>
              <a:gd name="csY11" fmla="*/ 476250 h 1476375"/>
              <a:gd name="csX12" fmla="*/ 1371600 w 1787525"/>
              <a:gd name="csY12" fmla="*/ 930275 h 1476375"/>
              <a:gd name="csX13" fmla="*/ 1422400 w 1787525"/>
              <a:gd name="csY13" fmla="*/ 901700 h 1476375"/>
              <a:gd name="csX14" fmla="*/ 1441450 w 1787525"/>
              <a:gd name="csY14" fmla="*/ 904875 h 1476375"/>
              <a:gd name="csX15" fmla="*/ 1520825 w 1787525"/>
              <a:gd name="csY15" fmla="*/ 971550 h 1476375"/>
              <a:gd name="csX16" fmla="*/ 1581150 w 1787525"/>
              <a:gd name="csY16" fmla="*/ 981075 h 1476375"/>
              <a:gd name="csX17" fmla="*/ 1587500 w 1787525"/>
              <a:gd name="csY17" fmla="*/ 1025525 h 1476375"/>
              <a:gd name="csX18" fmla="*/ 1622425 w 1787525"/>
              <a:gd name="csY18" fmla="*/ 1060450 h 1476375"/>
              <a:gd name="csX19" fmla="*/ 1628775 w 1787525"/>
              <a:gd name="csY19" fmla="*/ 1152525 h 1476375"/>
              <a:gd name="csX20" fmla="*/ 1606550 w 1787525"/>
              <a:gd name="csY20" fmla="*/ 1266825 h 1476375"/>
              <a:gd name="csX21" fmla="*/ 1727200 w 1787525"/>
              <a:gd name="csY21" fmla="*/ 1358900 h 1476375"/>
              <a:gd name="csX22" fmla="*/ 1787525 w 1787525"/>
              <a:gd name="csY22" fmla="*/ 1362075 h 1476375"/>
              <a:gd name="csX23" fmla="*/ 1784350 w 1787525"/>
              <a:gd name="csY23" fmla="*/ 1476375 h 1476375"/>
              <a:gd name="csX24" fmla="*/ 1425575 w 1787525"/>
              <a:gd name="csY24" fmla="*/ 1403350 h 1476375"/>
              <a:gd name="csX25" fmla="*/ 669925 w 1787525"/>
              <a:gd name="csY25" fmla="*/ 1295400 h 1476375"/>
              <a:gd name="csX26" fmla="*/ 46990 w 1787525"/>
              <a:gd name="csY26" fmla="*/ 1177290 h 1476375"/>
              <a:gd name="csX0" fmla="*/ 69850 w 1787525"/>
              <a:gd name="csY0" fmla="*/ 447675 h 1476375"/>
              <a:gd name="csX1" fmla="*/ 0 w 1787525"/>
              <a:gd name="csY1" fmla="*/ 241300 h 1476375"/>
              <a:gd name="csX2" fmla="*/ 361950 w 1787525"/>
              <a:gd name="csY2" fmla="*/ 234950 h 1476375"/>
              <a:gd name="csX3" fmla="*/ 428625 w 1787525"/>
              <a:gd name="csY3" fmla="*/ 209550 h 1476375"/>
              <a:gd name="csX4" fmla="*/ 488950 w 1787525"/>
              <a:gd name="csY4" fmla="*/ 165100 h 1476375"/>
              <a:gd name="csX5" fmla="*/ 619125 w 1787525"/>
              <a:gd name="csY5" fmla="*/ 22225 h 1476375"/>
              <a:gd name="csX6" fmla="*/ 682625 w 1787525"/>
              <a:gd name="csY6" fmla="*/ 0 h 1476375"/>
              <a:gd name="csX7" fmla="*/ 809625 w 1787525"/>
              <a:gd name="csY7" fmla="*/ 31750 h 1476375"/>
              <a:gd name="csX8" fmla="*/ 809625 w 1787525"/>
              <a:gd name="csY8" fmla="*/ 333375 h 1476375"/>
              <a:gd name="csX9" fmla="*/ 898525 w 1787525"/>
              <a:gd name="csY9" fmla="*/ 415925 h 1476375"/>
              <a:gd name="csX10" fmla="*/ 1000125 w 1787525"/>
              <a:gd name="csY10" fmla="*/ 434975 h 1476375"/>
              <a:gd name="csX11" fmla="*/ 1054100 w 1787525"/>
              <a:gd name="csY11" fmla="*/ 476250 h 1476375"/>
              <a:gd name="csX12" fmla="*/ 1371600 w 1787525"/>
              <a:gd name="csY12" fmla="*/ 930275 h 1476375"/>
              <a:gd name="csX13" fmla="*/ 1422400 w 1787525"/>
              <a:gd name="csY13" fmla="*/ 901700 h 1476375"/>
              <a:gd name="csX14" fmla="*/ 1441450 w 1787525"/>
              <a:gd name="csY14" fmla="*/ 904875 h 1476375"/>
              <a:gd name="csX15" fmla="*/ 1520825 w 1787525"/>
              <a:gd name="csY15" fmla="*/ 971550 h 1476375"/>
              <a:gd name="csX16" fmla="*/ 1581150 w 1787525"/>
              <a:gd name="csY16" fmla="*/ 981075 h 1476375"/>
              <a:gd name="csX17" fmla="*/ 1587500 w 1787525"/>
              <a:gd name="csY17" fmla="*/ 1025525 h 1476375"/>
              <a:gd name="csX18" fmla="*/ 1622425 w 1787525"/>
              <a:gd name="csY18" fmla="*/ 1060450 h 1476375"/>
              <a:gd name="csX19" fmla="*/ 1628775 w 1787525"/>
              <a:gd name="csY19" fmla="*/ 1152525 h 1476375"/>
              <a:gd name="csX20" fmla="*/ 1606550 w 1787525"/>
              <a:gd name="csY20" fmla="*/ 1266825 h 1476375"/>
              <a:gd name="csX21" fmla="*/ 1727200 w 1787525"/>
              <a:gd name="csY21" fmla="*/ 1358900 h 1476375"/>
              <a:gd name="csX22" fmla="*/ 1787525 w 1787525"/>
              <a:gd name="csY22" fmla="*/ 1362075 h 1476375"/>
              <a:gd name="csX23" fmla="*/ 1784350 w 1787525"/>
              <a:gd name="csY23" fmla="*/ 1476375 h 1476375"/>
              <a:gd name="csX24" fmla="*/ 1425575 w 1787525"/>
              <a:gd name="csY24" fmla="*/ 1403350 h 1476375"/>
              <a:gd name="csX25" fmla="*/ 669925 w 1787525"/>
              <a:gd name="csY25" fmla="*/ 1295400 h 1476375"/>
              <a:gd name="csX0" fmla="*/ 0 w 1787525"/>
              <a:gd name="csY0" fmla="*/ 241300 h 1476375"/>
              <a:gd name="csX1" fmla="*/ 361950 w 1787525"/>
              <a:gd name="csY1" fmla="*/ 234950 h 1476375"/>
              <a:gd name="csX2" fmla="*/ 428625 w 1787525"/>
              <a:gd name="csY2" fmla="*/ 209550 h 1476375"/>
              <a:gd name="csX3" fmla="*/ 488950 w 1787525"/>
              <a:gd name="csY3" fmla="*/ 165100 h 1476375"/>
              <a:gd name="csX4" fmla="*/ 619125 w 1787525"/>
              <a:gd name="csY4" fmla="*/ 22225 h 1476375"/>
              <a:gd name="csX5" fmla="*/ 682625 w 1787525"/>
              <a:gd name="csY5" fmla="*/ 0 h 1476375"/>
              <a:gd name="csX6" fmla="*/ 809625 w 1787525"/>
              <a:gd name="csY6" fmla="*/ 31750 h 1476375"/>
              <a:gd name="csX7" fmla="*/ 809625 w 1787525"/>
              <a:gd name="csY7" fmla="*/ 333375 h 1476375"/>
              <a:gd name="csX8" fmla="*/ 898525 w 1787525"/>
              <a:gd name="csY8" fmla="*/ 415925 h 1476375"/>
              <a:gd name="csX9" fmla="*/ 1000125 w 1787525"/>
              <a:gd name="csY9" fmla="*/ 434975 h 1476375"/>
              <a:gd name="csX10" fmla="*/ 1054100 w 1787525"/>
              <a:gd name="csY10" fmla="*/ 476250 h 1476375"/>
              <a:gd name="csX11" fmla="*/ 1371600 w 1787525"/>
              <a:gd name="csY11" fmla="*/ 930275 h 1476375"/>
              <a:gd name="csX12" fmla="*/ 1422400 w 1787525"/>
              <a:gd name="csY12" fmla="*/ 901700 h 1476375"/>
              <a:gd name="csX13" fmla="*/ 1441450 w 1787525"/>
              <a:gd name="csY13" fmla="*/ 904875 h 1476375"/>
              <a:gd name="csX14" fmla="*/ 1520825 w 1787525"/>
              <a:gd name="csY14" fmla="*/ 971550 h 1476375"/>
              <a:gd name="csX15" fmla="*/ 1581150 w 1787525"/>
              <a:gd name="csY15" fmla="*/ 981075 h 1476375"/>
              <a:gd name="csX16" fmla="*/ 1587500 w 1787525"/>
              <a:gd name="csY16" fmla="*/ 1025525 h 1476375"/>
              <a:gd name="csX17" fmla="*/ 1622425 w 1787525"/>
              <a:gd name="csY17" fmla="*/ 1060450 h 1476375"/>
              <a:gd name="csX18" fmla="*/ 1628775 w 1787525"/>
              <a:gd name="csY18" fmla="*/ 1152525 h 1476375"/>
              <a:gd name="csX19" fmla="*/ 1606550 w 1787525"/>
              <a:gd name="csY19" fmla="*/ 1266825 h 1476375"/>
              <a:gd name="csX20" fmla="*/ 1727200 w 1787525"/>
              <a:gd name="csY20" fmla="*/ 1358900 h 1476375"/>
              <a:gd name="csX21" fmla="*/ 1787525 w 1787525"/>
              <a:gd name="csY21" fmla="*/ 1362075 h 1476375"/>
              <a:gd name="csX22" fmla="*/ 1784350 w 1787525"/>
              <a:gd name="csY22" fmla="*/ 1476375 h 1476375"/>
              <a:gd name="csX23" fmla="*/ 1425575 w 1787525"/>
              <a:gd name="csY23" fmla="*/ 1403350 h 1476375"/>
              <a:gd name="csX24" fmla="*/ 669925 w 1787525"/>
              <a:gd name="csY24" fmla="*/ 1295400 h 1476375"/>
              <a:gd name="csX0" fmla="*/ 0 w 1425575"/>
              <a:gd name="csY0" fmla="*/ 234950 h 1476375"/>
              <a:gd name="csX1" fmla="*/ 66675 w 1425575"/>
              <a:gd name="csY1" fmla="*/ 209550 h 1476375"/>
              <a:gd name="csX2" fmla="*/ 127000 w 1425575"/>
              <a:gd name="csY2" fmla="*/ 165100 h 1476375"/>
              <a:gd name="csX3" fmla="*/ 257175 w 1425575"/>
              <a:gd name="csY3" fmla="*/ 22225 h 1476375"/>
              <a:gd name="csX4" fmla="*/ 320675 w 1425575"/>
              <a:gd name="csY4" fmla="*/ 0 h 1476375"/>
              <a:gd name="csX5" fmla="*/ 447675 w 1425575"/>
              <a:gd name="csY5" fmla="*/ 31750 h 1476375"/>
              <a:gd name="csX6" fmla="*/ 447675 w 1425575"/>
              <a:gd name="csY6" fmla="*/ 333375 h 1476375"/>
              <a:gd name="csX7" fmla="*/ 536575 w 1425575"/>
              <a:gd name="csY7" fmla="*/ 415925 h 1476375"/>
              <a:gd name="csX8" fmla="*/ 638175 w 1425575"/>
              <a:gd name="csY8" fmla="*/ 434975 h 1476375"/>
              <a:gd name="csX9" fmla="*/ 692150 w 1425575"/>
              <a:gd name="csY9" fmla="*/ 476250 h 1476375"/>
              <a:gd name="csX10" fmla="*/ 1009650 w 1425575"/>
              <a:gd name="csY10" fmla="*/ 930275 h 1476375"/>
              <a:gd name="csX11" fmla="*/ 1060450 w 1425575"/>
              <a:gd name="csY11" fmla="*/ 901700 h 1476375"/>
              <a:gd name="csX12" fmla="*/ 1079500 w 1425575"/>
              <a:gd name="csY12" fmla="*/ 904875 h 1476375"/>
              <a:gd name="csX13" fmla="*/ 1158875 w 1425575"/>
              <a:gd name="csY13" fmla="*/ 971550 h 1476375"/>
              <a:gd name="csX14" fmla="*/ 1219200 w 1425575"/>
              <a:gd name="csY14" fmla="*/ 981075 h 1476375"/>
              <a:gd name="csX15" fmla="*/ 1225550 w 1425575"/>
              <a:gd name="csY15" fmla="*/ 1025525 h 1476375"/>
              <a:gd name="csX16" fmla="*/ 1260475 w 1425575"/>
              <a:gd name="csY16" fmla="*/ 1060450 h 1476375"/>
              <a:gd name="csX17" fmla="*/ 1266825 w 1425575"/>
              <a:gd name="csY17" fmla="*/ 1152525 h 1476375"/>
              <a:gd name="csX18" fmla="*/ 1244600 w 1425575"/>
              <a:gd name="csY18" fmla="*/ 1266825 h 1476375"/>
              <a:gd name="csX19" fmla="*/ 1365250 w 1425575"/>
              <a:gd name="csY19" fmla="*/ 1358900 h 1476375"/>
              <a:gd name="csX20" fmla="*/ 1425575 w 1425575"/>
              <a:gd name="csY20" fmla="*/ 1362075 h 1476375"/>
              <a:gd name="csX21" fmla="*/ 1422400 w 1425575"/>
              <a:gd name="csY21" fmla="*/ 1476375 h 1476375"/>
              <a:gd name="csX22" fmla="*/ 1063625 w 1425575"/>
              <a:gd name="csY22" fmla="*/ 1403350 h 1476375"/>
              <a:gd name="csX23" fmla="*/ 307975 w 1425575"/>
              <a:gd name="csY23" fmla="*/ 1295400 h 1476375"/>
              <a:gd name="csX0" fmla="*/ 0 w 1425575"/>
              <a:gd name="csY0" fmla="*/ 234950 h 1476375"/>
              <a:gd name="csX1" fmla="*/ 127000 w 1425575"/>
              <a:gd name="csY1" fmla="*/ 165100 h 1476375"/>
              <a:gd name="csX2" fmla="*/ 257175 w 1425575"/>
              <a:gd name="csY2" fmla="*/ 22225 h 1476375"/>
              <a:gd name="csX3" fmla="*/ 320675 w 1425575"/>
              <a:gd name="csY3" fmla="*/ 0 h 1476375"/>
              <a:gd name="csX4" fmla="*/ 447675 w 1425575"/>
              <a:gd name="csY4" fmla="*/ 31750 h 1476375"/>
              <a:gd name="csX5" fmla="*/ 447675 w 1425575"/>
              <a:gd name="csY5" fmla="*/ 333375 h 1476375"/>
              <a:gd name="csX6" fmla="*/ 536575 w 1425575"/>
              <a:gd name="csY6" fmla="*/ 415925 h 1476375"/>
              <a:gd name="csX7" fmla="*/ 638175 w 1425575"/>
              <a:gd name="csY7" fmla="*/ 434975 h 1476375"/>
              <a:gd name="csX8" fmla="*/ 692150 w 1425575"/>
              <a:gd name="csY8" fmla="*/ 476250 h 1476375"/>
              <a:gd name="csX9" fmla="*/ 1009650 w 1425575"/>
              <a:gd name="csY9" fmla="*/ 930275 h 1476375"/>
              <a:gd name="csX10" fmla="*/ 1060450 w 1425575"/>
              <a:gd name="csY10" fmla="*/ 901700 h 1476375"/>
              <a:gd name="csX11" fmla="*/ 1079500 w 1425575"/>
              <a:gd name="csY11" fmla="*/ 904875 h 1476375"/>
              <a:gd name="csX12" fmla="*/ 1158875 w 1425575"/>
              <a:gd name="csY12" fmla="*/ 971550 h 1476375"/>
              <a:gd name="csX13" fmla="*/ 1219200 w 1425575"/>
              <a:gd name="csY13" fmla="*/ 981075 h 1476375"/>
              <a:gd name="csX14" fmla="*/ 1225550 w 1425575"/>
              <a:gd name="csY14" fmla="*/ 1025525 h 1476375"/>
              <a:gd name="csX15" fmla="*/ 1260475 w 1425575"/>
              <a:gd name="csY15" fmla="*/ 1060450 h 1476375"/>
              <a:gd name="csX16" fmla="*/ 1266825 w 1425575"/>
              <a:gd name="csY16" fmla="*/ 1152525 h 1476375"/>
              <a:gd name="csX17" fmla="*/ 1244600 w 1425575"/>
              <a:gd name="csY17" fmla="*/ 1266825 h 1476375"/>
              <a:gd name="csX18" fmla="*/ 1365250 w 1425575"/>
              <a:gd name="csY18" fmla="*/ 1358900 h 1476375"/>
              <a:gd name="csX19" fmla="*/ 1425575 w 1425575"/>
              <a:gd name="csY19" fmla="*/ 1362075 h 1476375"/>
              <a:gd name="csX20" fmla="*/ 1422400 w 1425575"/>
              <a:gd name="csY20" fmla="*/ 1476375 h 1476375"/>
              <a:gd name="csX21" fmla="*/ 1063625 w 1425575"/>
              <a:gd name="csY21" fmla="*/ 1403350 h 1476375"/>
              <a:gd name="csX22" fmla="*/ 307975 w 1425575"/>
              <a:gd name="csY22" fmla="*/ 1295400 h 1476375"/>
              <a:gd name="csX0" fmla="*/ 0 w 1298575"/>
              <a:gd name="csY0" fmla="*/ 165100 h 1476375"/>
              <a:gd name="csX1" fmla="*/ 130175 w 1298575"/>
              <a:gd name="csY1" fmla="*/ 22225 h 1476375"/>
              <a:gd name="csX2" fmla="*/ 193675 w 1298575"/>
              <a:gd name="csY2" fmla="*/ 0 h 1476375"/>
              <a:gd name="csX3" fmla="*/ 320675 w 1298575"/>
              <a:gd name="csY3" fmla="*/ 31750 h 1476375"/>
              <a:gd name="csX4" fmla="*/ 320675 w 1298575"/>
              <a:gd name="csY4" fmla="*/ 333375 h 1476375"/>
              <a:gd name="csX5" fmla="*/ 409575 w 1298575"/>
              <a:gd name="csY5" fmla="*/ 415925 h 1476375"/>
              <a:gd name="csX6" fmla="*/ 511175 w 1298575"/>
              <a:gd name="csY6" fmla="*/ 434975 h 1476375"/>
              <a:gd name="csX7" fmla="*/ 565150 w 1298575"/>
              <a:gd name="csY7" fmla="*/ 476250 h 1476375"/>
              <a:gd name="csX8" fmla="*/ 882650 w 1298575"/>
              <a:gd name="csY8" fmla="*/ 930275 h 1476375"/>
              <a:gd name="csX9" fmla="*/ 933450 w 1298575"/>
              <a:gd name="csY9" fmla="*/ 901700 h 1476375"/>
              <a:gd name="csX10" fmla="*/ 952500 w 1298575"/>
              <a:gd name="csY10" fmla="*/ 904875 h 1476375"/>
              <a:gd name="csX11" fmla="*/ 1031875 w 1298575"/>
              <a:gd name="csY11" fmla="*/ 971550 h 1476375"/>
              <a:gd name="csX12" fmla="*/ 1092200 w 1298575"/>
              <a:gd name="csY12" fmla="*/ 981075 h 1476375"/>
              <a:gd name="csX13" fmla="*/ 1098550 w 1298575"/>
              <a:gd name="csY13" fmla="*/ 1025525 h 1476375"/>
              <a:gd name="csX14" fmla="*/ 1133475 w 1298575"/>
              <a:gd name="csY14" fmla="*/ 1060450 h 1476375"/>
              <a:gd name="csX15" fmla="*/ 1139825 w 1298575"/>
              <a:gd name="csY15" fmla="*/ 1152525 h 1476375"/>
              <a:gd name="csX16" fmla="*/ 1117600 w 1298575"/>
              <a:gd name="csY16" fmla="*/ 1266825 h 1476375"/>
              <a:gd name="csX17" fmla="*/ 1238250 w 1298575"/>
              <a:gd name="csY17" fmla="*/ 1358900 h 1476375"/>
              <a:gd name="csX18" fmla="*/ 1298575 w 1298575"/>
              <a:gd name="csY18" fmla="*/ 1362075 h 1476375"/>
              <a:gd name="csX19" fmla="*/ 1295400 w 1298575"/>
              <a:gd name="csY19" fmla="*/ 1476375 h 1476375"/>
              <a:gd name="csX20" fmla="*/ 936625 w 1298575"/>
              <a:gd name="csY20" fmla="*/ 1403350 h 1476375"/>
              <a:gd name="csX21" fmla="*/ 180975 w 1298575"/>
              <a:gd name="csY21" fmla="*/ 1295400 h 1476375"/>
              <a:gd name="csX0" fmla="*/ 0 w 1168400"/>
              <a:gd name="csY0" fmla="*/ 22225 h 1476375"/>
              <a:gd name="csX1" fmla="*/ 63500 w 1168400"/>
              <a:gd name="csY1" fmla="*/ 0 h 1476375"/>
              <a:gd name="csX2" fmla="*/ 190500 w 1168400"/>
              <a:gd name="csY2" fmla="*/ 31750 h 1476375"/>
              <a:gd name="csX3" fmla="*/ 190500 w 1168400"/>
              <a:gd name="csY3" fmla="*/ 333375 h 1476375"/>
              <a:gd name="csX4" fmla="*/ 279400 w 1168400"/>
              <a:gd name="csY4" fmla="*/ 415925 h 1476375"/>
              <a:gd name="csX5" fmla="*/ 381000 w 1168400"/>
              <a:gd name="csY5" fmla="*/ 434975 h 1476375"/>
              <a:gd name="csX6" fmla="*/ 434975 w 1168400"/>
              <a:gd name="csY6" fmla="*/ 476250 h 1476375"/>
              <a:gd name="csX7" fmla="*/ 752475 w 1168400"/>
              <a:gd name="csY7" fmla="*/ 930275 h 1476375"/>
              <a:gd name="csX8" fmla="*/ 803275 w 1168400"/>
              <a:gd name="csY8" fmla="*/ 901700 h 1476375"/>
              <a:gd name="csX9" fmla="*/ 822325 w 1168400"/>
              <a:gd name="csY9" fmla="*/ 904875 h 1476375"/>
              <a:gd name="csX10" fmla="*/ 901700 w 1168400"/>
              <a:gd name="csY10" fmla="*/ 971550 h 1476375"/>
              <a:gd name="csX11" fmla="*/ 962025 w 1168400"/>
              <a:gd name="csY11" fmla="*/ 981075 h 1476375"/>
              <a:gd name="csX12" fmla="*/ 968375 w 1168400"/>
              <a:gd name="csY12" fmla="*/ 1025525 h 1476375"/>
              <a:gd name="csX13" fmla="*/ 1003300 w 1168400"/>
              <a:gd name="csY13" fmla="*/ 1060450 h 1476375"/>
              <a:gd name="csX14" fmla="*/ 1009650 w 1168400"/>
              <a:gd name="csY14" fmla="*/ 1152525 h 1476375"/>
              <a:gd name="csX15" fmla="*/ 987425 w 1168400"/>
              <a:gd name="csY15" fmla="*/ 1266825 h 1476375"/>
              <a:gd name="csX16" fmla="*/ 1108075 w 1168400"/>
              <a:gd name="csY16" fmla="*/ 1358900 h 1476375"/>
              <a:gd name="csX17" fmla="*/ 1168400 w 1168400"/>
              <a:gd name="csY17" fmla="*/ 1362075 h 1476375"/>
              <a:gd name="csX18" fmla="*/ 1165225 w 1168400"/>
              <a:gd name="csY18" fmla="*/ 1476375 h 1476375"/>
              <a:gd name="csX19" fmla="*/ 806450 w 1168400"/>
              <a:gd name="csY19" fmla="*/ 1403350 h 1476375"/>
              <a:gd name="csX20" fmla="*/ 50800 w 1168400"/>
              <a:gd name="csY20" fmla="*/ 1295400 h 1476375"/>
              <a:gd name="csX0" fmla="*/ 12700 w 1117600"/>
              <a:gd name="csY0" fmla="*/ 0 h 1476375"/>
              <a:gd name="csX1" fmla="*/ 139700 w 1117600"/>
              <a:gd name="csY1" fmla="*/ 31750 h 1476375"/>
              <a:gd name="csX2" fmla="*/ 139700 w 1117600"/>
              <a:gd name="csY2" fmla="*/ 333375 h 1476375"/>
              <a:gd name="csX3" fmla="*/ 228600 w 1117600"/>
              <a:gd name="csY3" fmla="*/ 415925 h 1476375"/>
              <a:gd name="csX4" fmla="*/ 330200 w 1117600"/>
              <a:gd name="csY4" fmla="*/ 434975 h 1476375"/>
              <a:gd name="csX5" fmla="*/ 384175 w 1117600"/>
              <a:gd name="csY5" fmla="*/ 476250 h 1476375"/>
              <a:gd name="csX6" fmla="*/ 701675 w 1117600"/>
              <a:gd name="csY6" fmla="*/ 930275 h 1476375"/>
              <a:gd name="csX7" fmla="*/ 752475 w 1117600"/>
              <a:gd name="csY7" fmla="*/ 901700 h 1476375"/>
              <a:gd name="csX8" fmla="*/ 771525 w 1117600"/>
              <a:gd name="csY8" fmla="*/ 904875 h 1476375"/>
              <a:gd name="csX9" fmla="*/ 850900 w 1117600"/>
              <a:gd name="csY9" fmla="*/ 971550 h 1476375"/>
              <a:gd name="csX10" fmla="*/ 911225 w 1117600"/>
              <a:gd name="csY10" fmla="*/ 981075 h 1476375"/>
              <a:gd name="csX11" fmla="*/ 917575 w 1117600"/>
              <a:gd name="csY11" fmla="*/ 1025525 h 1476375"/>
              <a:gd name="csX12" fmla="*/ 952500 w 1117600"/>
              <a:gd name="csY12" fmla="*/ 1060450 h 1476375"/>
              <a:gd name="csX13" fmla="*/ 958850 w 1117600"/>
              <a:gd name="csY13" fmla="*/ 1152525 h 1476375"/>
              <a:gd name="csX14" fmla="*/ 936625 w 1117600"/>
              <a:gd name="csY14" fmla="*/ 1266825 h 1476375"/>
              <a:gd name="csX15" fmla="*/ 1057275 w 1117600"/>
              <a:gd name="csY15" fmla="*/ 1358900 h 1476375"/>
              <a:gd name="csX16" fmla="*/ 1117600 w 1117600"/>
              <a:gd name="csY16" fmla="*/ 1362075 h 1476375"/>
              <a:gd name="csX17" fmla="*/ 1114425 w 1117600"/>
              <a:gd name="csY17" fmla="*/ 1476375 h 1476375"/>
              <a:gd name="csX18" fmla="*/ 755650 w 1117600"/>
              <a:gd name="csY18" fmla="*/ 1403350 h 1476375"/>
              <a:gd name="csX19" fmla="*/ 0 w 1117600"/>
              <a:gd name="csY19" fmla="*/ 1295400 h 1476375"/>
              <a:gd name="csX0" fmla="*/ 139700 w 1117600"/>
              <a:gd name="csY0" fmla="*/ 0 h 1444625"/>
              <a:gd name="csX1" fmla="*/ 139700 w 1117600"/>
              <a:gd name="csY1" fmla="*/ 301625 h 1444625"/>
              <a:gd name="csX2" fmla="*/ 228600 w 1117600"/>
              <a:gd name="csY2" fmla="*/ 384175 h 1444625"/>
              <a:gd name="csX3" fmla="*/ 330200 w 1117600"/>
              <a:gd name="csY3" fmla="*/ 403225 h 1444625"/>
              <a:gd name="csX4" fmla="*/ 384175 w 1117600"/>
              <a:gd name="csY4" fmla="*/ 444500 h 1444625"/>
              <a:gd name="csX5" fmla="*/ 701675 w 1117600"/>
              <a:gd name="csY5" fmla="*/ 898525 h 1444625"/>
              <a:gd name="csX6" fmla="*/ 752475 w 1117600"/>
              <a:gd name="csY6" fmla="*/ 869950 h 1444625"/>
              <a:gd name="csX7" fmla="*/ 771525 w 1117600"/>
              <a:gd name="csY7" fmla="*/ 873125 h 1444625"/>
              <a:gd name="csX8" fmla="*/ 850900 w 1117600"/>
              <a:gd name="csY8" fmla="*/ 939800 h 1444625"/>
              <a:gd name="csX9" fmla="*/ 911225 w 1117600"/>
              <a:gd name="csY9" fmla="*/ 949325 h 1444625"/>
              <a:gd name="csX10" fmla="*/ 917575 w 1117600"/>
              <a:gd name="csY10" fmla="*/ 993775 h 1444625"/>
              <a:gd name="csX11" fmla="*/ 952500 w 1117600"/>
              <a:gd name="csY11" fmla="*/ 1028700 h 1444625"/>
              <a:gd name="csX12" fmla="*/ 958850 w 1117600"/>
              <a:gd name="csY12" fmla="*/ 1120775 h 1444625"/>
              <a:gd name="csX13" fmla="*/ 936625 w 1117600"/>
              <a:gd name="csY13" fmla="*/ 1235075 h 1444625"/>
              <a:gd name="csX14" fmla="*/ 1057275 w 1117600"/>
              <a:gd name="csY14" fmla="*/ 1327150 h 1444625"/>
              <a:gd name="csX15" fmla="*/ 1117600 w 1117600"/>
              <a:gd name="csY15" fmla="*/ 1330325 h 1444625"/>
              <a:gd name="csX16" fmla="*/ 1114425 w 1117600"/>
              <a:gd name="csY16" fmla="*/ 1444625 h 1444625"/>
              <a:gd name="csX17" fmla="*/ 755650 w 1117600"/>
              <a:gd name="csY17" fmla="*/ 1371600 h 1444625"/>
              <a:gd name="csX18" fmla="*/ 0 w 1117600"/>
              <a:gd name="csY18" fmla="*/ 1263650 h 1444625"/>
              <a:gd name="csX0" fmla="*/ 139700 w 1117600"/>
              <a:gd name="csY0" fmla="*/ 0 h 1143000"/>
              <a:gd name="csX1" fmla="*/ 228600 w 1117600"/>
              <a:gd name="csY1" fmla="*/ 82550 h 1143000"/>
              <a:gd name="csX2" fmla="*/ 330200 w 1117600"/>
              <a:gd name="csY2" fmla="*/ 101600 h 1143000"/>
              <a:gd name="csX3" fmla="*/ 384175 w 1117600"/>
              <a:gd name="csY3" fmla="*/ 142875 h 1143000"/>
              <a:gd name="csX4" fmla="*/ 701675 w 1117600"/>
              <a:gd name="csY4" fmla="*/ 596900 h 1143000"/>
              <a:gd name="csX5" fmla="*/ 752475 w 1117600"/>
              <a:gd name="csY5" fmla="*/ 568325 h 1143000"/>
              <a:gd name="csX6" fmla="*/ 771525 w 1117600"/>
              <a:gd name="csY6" fmla="*/ 571500 h 1143000"/>
              <a:gd name="csX7" fmla="*/ 850900 w 1117600"/>
              <a:gd name="csY7" fmla="*/ 638175 h 1143000"/>
              <a:gd name="csX8" fmla="*/ 911225 w 1117600"/>
              <a:gd name="csY8" fmla="*/ 647700 h 1143000"/>
              <a:gd name="csX9" fmla="*/ 917575 w 1117600"/>
              <a:gd name="csY9" fmla="*/ 692150 h 1143000"/>
              <a:gd name="csX10" fmla="*/ 952500 w 1117600"/>
              <a:gd name="csY10" fmla="*/ 727075 h 1143000"/>
              <a:gd name="csX11" fmla="*/ 958850 w 1117600"/>
              <a:gd name="csY11" fmla="*/ 819150 h 1143000"/>
              <a:gd name="csX12" fmla="*/ 936625 w 1117600"/>
              <a:gd name="csY12" fmla="*/ 933450 h 1143000"/>
              <a:gd name="csX13" fmla="*/ 1057275 w 1117600"/>
              <a:gd name="csY13" fmla="*/ 1025525 h 1143000"/>
              <a:gd name="csX14" fmla="*/ 1117600 w 1117600"/>
              <a:gd name="csY14" fmla="*/ 1028700 h 1143000"/>
              <a:gd name="csX15" fmla="*/ 1114425 w 1117600"/>
              <a:gd name="csY15" fmla="*/ 1143000 h 1143000"/>
              <a:gd name="csX16" fmla="*/ 755650 w 1117600"/>
              <a:gd name="csY16" fmla="*/ 1069975 h 1143000"/>
              <a:gd name="csX17" fmla="*/ 0 w 1117600"/>
              <a:gd name="csY17" fmla="*/ 962025 h 1143000"/>
              <a:gd name="csX0" fmla="*/ 228600 w 1117600"/>
              <a:gd name="csY0" fmla="*/ 0 h 1060450"/>
              <a:gd name="csX1" fmla="*/ 330200 w 1117600"/>
              <a:gd name="csY1" fmla="*/ 19050 h 1060450"/>
              <a:gd name="csX2" fmla="*/ 384175 w 1117600"/>
              <a:gd name="csY2" fmla="*/ 60325 h 1060450"/>
              <a:gd name="csX3" fmla="*/ 701675 w 1117600"/>
              <a:gd name="csY3" fmla="*/ 514350 h 1060450"/>
              <a:gd name="csX4" fmla="*/ 752475 w 1117600"/>
              <a:gd name="csY4" fmla="*/ 485775 h 1060450"/>
              <a:gd name="csX5" fmla="*/ 771525 w 1117600"/>
              <a:gd name="csY5" fmla="*/ 488950 h 1060450"/>
              <a:gd name="csX6" fmla="*/ 850900 w 1117600"/>
              <a:gd name="csY6" fmla="*/ 555625 h 1060450"/>
              <a:gd name="csX7" fmla="*/ 911225 w 1117600"/>
              <a:gd name="csY7" fmla="*/ 565150 h 1060450"/>
              <a:gd name="csX8" fmla="*/ 917575 w 1117600"/>
              <a:gd name="csY8" fmla="*/ 609600 h 1060450"/>
              <a:gd name="csX9" fmla="*/ 952500 w 1117600"/>
              <a:gd name="csY9" fmla="*/ 644525 h 1060450"/>
              <a:gd name="csX10" fmla="*/ 958850 w 1117600"/>
              <a:gd name="csY10" fmla="*/ 736600 h 1060450"/>
              <a:gd name="csX11" fmla="*/ 936625 w 1117600"/>
              <a:gd name="csY11" fmla="*/ 850900 h 1060450"/>
              <a:gd name="csX12" fmla="*/ 1057275 w 1117600"/>
              <a:gd name="csY12" fmla="*/ 942975 h 1060450"/>
              <a:gd name="csX13" fmla="*/ 1117600 w 1117600"/>
              <a:gd name="csY13" fmla="*/ 946150 h 1060450"/>
              <a:gd name="csX14" fmla="*/ 1114425 w 1117600"/>
              <a:gd name="csY14" fmla="*/ 1060450 h 1060450"/>
              <a:gd name="csX15" fmla="*/ 755650 w 1117600"/>
              <a:gd name="csY15" fmla="*/ 987425 h 1060450"/>
              <a:gd name="csX16" fmla="*/ 0 w 1117600"/>
              <a:gd name="csY16" fmla="*/ 879475 h 1060450"/>
              <a:gd name="csX0" fmla="*/ 261937 w 1117600"/>
              <a:gd name="csY0" fmla="*/ 0 h 1041400"/>
              <a:gd name="csX1" fmla="*/ 330200 w 1117600"/>
              <a:gd name="csY1" fmla="*/ 0 h 1041400"/>
              <a:gd name="csX2" fmla="*/ 384175 w 1117600"/>
              <a:gd name="csY2" fmla="*/ 41275 h 1041400"/>
              <a:gd name="csX3" fmla="*/ 701675 w 1117600"/>
              <a:gd name="csY3" fmla="*/ 495300 h 1041400"/>
              <a:gd name="csX4" fmla="*/ 752475 w 1117600"/>
              <a:gd name="csY4" fmla="*/ 466725 h 1041400"/>
              <a:gd name="csX5" fmla="*/ 771525 w 1117600"/>
              <a:gd name="csY5" fmla="*/ 469900 h 1041400"/>
              <a:gd name="csX6" fmla="*/ 850900 w 1117600"/>
              <a:gd name="csY6" fmla="*/ 536575 h 1041400"/>
              <a:gd name="csX7" fmla="*/ 911225 w 1117600"/>
              <a:gd name="csY7" fmla="*/ 546100 h 1041400"/>
              <a:gd name="csX8" fmla="*/ 917575 w 1117600"/>
              <a:gd name="csY8" fmla="*/ 590550 h 1041400"/>
              <a:gd name="csX9" fmla="*/ 952500 w 1117600"/>
              <a:gd name="csY9" fmla="*/ 625475 h 1041400"/>
              <a:gd name="csX10" fmla="*/ 958850 w 1117600"/>
              <a:gd name="csY10" fmla="*/ 717550 h 1041400"/>
              <a:gd name="csX11" fmla="*/ 936625 w 1117600"/>
              <a:gd name="csY11" fmla="*/ 831850 h 1041400"/>
              <a:gd name="csX12" fmla="*/ 1057275 w 1117600"/>
              <a:gd name="csY12" fmla="*/ 923925 h 1041400"/>
              <a:gd name="csX13" fmla="*/ 1117600 w 1117600"/>
              <a:gd name="csY13" fmla="*/ 927100 h 1041400"/>
              <a:gd name="csX14" fmla="*/ 1114425 w 1117600"/>
              <a:gd name="csY14" fmla="*/ 1041400 h 1041400"/>
              <a:gd name="csX15" fmla="*/ 755650 w 1117600"/>
              <a:gd name="csY15" fmla="*/ 968375 h 1041400"/>
              <a:gd name="csX16" fmla="*/ 0 w 1117600"/>
              <a:gd name="csY16" fmla="*/ 860425 h 1041400"/>
              <a:gd name="csX0" fmla="*/ 119062 w 974725"/>
              <a:gd name="csY0" fmla="*/ 0 h 1041400"/>
              <a:gd name="csX1" fmla="*/ 187325 w 974725"/>
              <a:gd name="csY1" fmla="*/ 0 h 1041400"/>
              <a:gd name="csX2" fmla="*/ 241300 w 974725"/>
              <a:gd name="csY2" fmla="*/ 41275 h 1041400"/>
              <a:gd name="csX3" fmla="*/ 558800 w 974725"/>
              <a:gd name="csY3" fmla="*/ 495300 h 1041400"/>
              <a:gd name="csX4" fmla="*/ 609600 w 974725"/>
              <a:gd name="csY4" fmla="*/ 466725 h 1041400"/>
              <a:gd name="csX5" fmla="*/ 628650 w 974725"/>
              <a:gd name="csY5" fmla="*/ 469900 h 1041400"/>
              <a:gd name="csX6" fmla="*/ 708025 w 974725"/>
              <a:gd name="csY6" fmla="*/ 536575 h 1041400"/>
              <a:gd name="csX7" fmla="*/ 768350 w 974725"/>
              <a:gd name="csY7" fmla="*/ 546100 h 1041400"/>
              <a:gd name="csX8" fmla="*/ 774700 w 974725"/>
              <a:gd name="csY8" fmla="*/ 590550 h 1041400"/>
              <a:gd name="csX9" fmla="*/ 809625 w 974725"/>
              <a:gd name="csY9" fmla="*/ 625475 h 1041400"/>
              <a:gd name="csX10" fmla="*/ 815975 w 974725"/>
              <a:gd name="csY10" fmla="*/ 717550 h 1041400"/>
              <a:gd name="csX11" fmla="*/ 793750 w 974725"/>
              <a:gd name="csY11" fmla="*/ 831850 h 1041400"/>
              <a:gd name="csX12" fmla="*/ 914400 w 974725"/>
              <a:gd name="csY12" fmla="*/ 923925 h 1041400"/>
              <a:gd name="csX13" fmla="*/ 974725 w 974725"/>
              <a:gd name="csY13" fmla="*/ 927100 h 1041400"/>
              <a:gd name="csX14" fmla="*/ 971550 w 974725"/>
              <a:gd name="csY14" fmla="*/ 1041400 h 1041400"/>
              <a:gd name="csX15" fmla="*/ 612775 w 974725"/>
              <a:gd name="csY15" fmla="*/ 968375 h 1041400"/>
              <a:gd name="csX16" fmla="*/ 0 w 974725"/>
              <a:gd name="csY16" fmla="*/ 903288 h 1041400"/>
              <a:gd name="csX0" fmla="*/ 138112 w 993775"/>
              <a:gd name="csY0" fmla="*/ 0 h 1041400"/>
              <a:gd name="csX1" fmla="*/ 206375 w 993775"/>
              <a:gd name="csY1" fmla="*/ 0 h 1041400"/>
              <a:gd name="csX2" fmla="*/ 260350 w 993775"/>
              <a:gd name="csY2" fmla="*/ 41275 h 1041400"/>
              <a:gd name="csX3" fmla="*/ 577850 w 993775"/>
              <a:gd name="csY3" fmla="*/ 495300 h 1041400"/>
              <a:gd name="csX4" fmla="*/ 628650 w 993775"/>
              <a:gd name="csY4" fmla="*/ 466725 h 1041400"/>
              <a:gd name="csX5" fmla="*/ 647700 w 993775"/>
              <a:gd name="csY5" fmla="*/ 469900 h 1041400"/>
              <a:gd name="csX6" fmla="*/ 727075 w 993775"/>
              <a:gd name="csY6" fmla="*/ 536575 h 1041400"/>
              <a:gd name="csX7" fmla="*/ 787400 w 993775"/>
              <a:gd name="csY7" fmla="*/ 546100 h 1041400"/>
              <a:gd name="csX8" fmla="*/ 793750 w 993775"/>
              <a:gd name="csY8" fmla="*/ 590550 h 1041400"/>
              <a:gd name="csX9" fmla="*/ 828675 w 993775"/>
              <a:gd name="csY9" fmla="*/ 625475 h 1041400"/>
              <a:gd name="csX10" fmla="*/ 835025 w 993775"/>
              <a:gd name="csY10" fmla="*/ 717550 h 1041400"/>
              <a:gd name="csX11" fmla="*/ 812800 w 993775"/>
              <a:gd name="csY11" fmla="*/ 831850 h 1041400"/>
              <a:gd name="csX12" fmla="*/ 933450 w 993775"/>
              <a:gd name="csY12" fmla="*/ 923925 h 1041400"/>
              <a:gd name="csX13" fmla="*/ 993775 w 993775"/>
              <a:gd name="csY13" fmla="*/ 927100 h 1041400"/>
              <a:gd name="csX14" fmla="*/ 990600 w 993775"/>
              <a:gd name="csY14" fmla="*/ 1041400 h 1041400"/>
              <a:gd name="csX15" fmla="*/ 631825 w 993775"/>
              <a:gd name="csY15" fmla="*/ 968375 h 1041400"/>
              <a:gd name="csX16" fmla="*/ 0 w 993775"/>
              <a:gd name="csY16" fmla="*/ 903288 h 1041400"/>
              <a:gd name="csX0" fmla="*/ 42862 w 898525"/>
              <a:gd name="csY0" fmla="*/ 0 h 1041400"/>
              <a:gd name="csX1" fmla="*/ 111125 w 898525"/>
              <a:gd name="csY1" fmla="*/ 0 h 1041400"/>
              <a:gd name="csX2" fmla="*/ 165100 w 898525"/>
              <a:gd name="csY2" fmla="*/ 41275 h 1041400"/>
              <a:gd name="csX3" fmla="*/ 482600 w 898525"/>
              <a:gd name="csY3" fmla="*/ 495300 h 1041400"/>
              <a:gd name="csX4" fmla="*/ 533400 w 898525"/>
              <a:gd name="csY4" fmla="*/ 466725 h 1041400"/>
              <a:gd name="csX5" fmla="*/ 552450 w 898525"/>
              <a:gd name="csY5" fmla="*/ 469900 h 1041400"/>
              <a:gd name="csX6" fmla="*/ 631825 w 898525"/>
              <a:gd name="csY6" fmla="*/ 536575 h 1041400"/>
              <a:gd name="csX7" fmla="*/ 692150 w 898525"/>
              <a:gd name="csY7" fmla="*/ 546100 h 1041400"/>
              <a:gd name="csX8" fmla="*/ 698500 w 898525"/>
              <a:gd name="csY8" fmla="*/ 590550 h 1041400"/>
              <a:gd name="csX9" fmla="*/ 733425 w 898525"/>
              <a:gd name="csY9" fmla="*/ 625475 h 1041400"/>
              <a:gd name="csX10" fmla="*/ 739775 w 898525"/>
              <a:gd name="csY10" fmla="*/ 717550 h 1041400"/>
              <a:gd name="csX11" fmla="*/ 717550 w 898525"/>
              <a:gd name="csY11" fmla="*/ 831850 h 1041400"/>
              <a:gd name="csX12" fmla="*/ 838200 w 898525"/>
              <a:gd name="csY12" fmla="*/ 923925 h 1041400"/>
              <a:gd name="csX13" fmla="*/ 898525 w 898525"/>
              <a:gd name="csY13" fmla="*/ 927100 h 1041400"/>
              <a:gd name="csX14" fmla="*/ 895350 w 898525"/>
              <a:gd name="csY14" fmla="*/ 1041400 h 1041400"/>
              <a:gd name="csX15" fmla="*/ 536575 w 898525"/>
              <a:gd name="csY15" fmla="*/ 968375 h 1041400"/>
              <a:gd name="csX16" fmla="*/ 0 w 898525"/>
              <a:gd name="csY16" fmla="*/ 829469 h 1041400"/>
              <a:gd name="csX0" fmla="*/ 88105 w 898525"/>
              <a:gd name="csY0" fmla="*/ 216694 h 1041400"/>
              <a:gd name="csX1" fmla="*/ 111125 w 898525"/>
              <a:gd name="csY1" fmla="*/ 0 h 1041400"/>
              <a:gd name="csX2" fmla="*/ 165100 w 898525"/>
              <a:gd name="csY2" fmla="*/ 41275 h 1041400"/>
              <a:gd name="csX3" fmla="*/ 482600 w 898525"/>
              <a:gd name="csY3" fmla="*/ 495300 h 1041400"/>
              <a:gd name="csX4" fmla="*/ 533400 w 898525"/>
              <a:gd name="csY4" fmla="*/ 466725 h 1041400"/>
              <a:gd name="csX5" fmla="*/ 552450 w 898525"/>
              <a:gd name="csY5" fmla="*/ 469900 h 1041400"/>
              <a:gd name="csX6" fmla="*/ 631825 w 898525"/>
              <a:gd name="csY6" fmla="*/ 536575 h 1041400"/>
              <a:gd name="csX7" fmla="*/ 692150 w 898525"/>
              <a:gd name="csY7" fmla="*/ 546100 h 1041400"/>
              <a:gd name="csX8" fmla="*/ 698500 w 898525"/>
              <a:gd name="csY8" fmla="*/ 590550 h 1041400"/>
              <a:gd name="csX9" fmla="*/ 733425 w 898525"/>
              <a:gd name="csY9" fmla="*/ 625475 h 1041400"/>
              <a:gd name="csX10" fmla="*/ 739775 w 898525"/>
              <a:gd name="csY10" fmla="*/ 717550 h 1041400"/>
              <a:gd name="csX11" fmla="*/ 717550 w 898525"/>
              <a:gd name="csY11" fmla="*/ 831850 h 1041400"/>
              <a:gd name="csX12" fmla="*/ 838200 w 898525"/>
              <a:gd name="csY12" fmla="*/ 923925 h 1041400"/>
              <a:gd name="csX13" fmla="*/ 898525 w 898525"/>
              <a:gd name="csY13" fmla="*/ 927100 h 1041400"/>
              <a:gd name="csX14" fmla="*/ 895350 w 898525"/>
              <a:gd name="csY14" fmla="*/ 1041400 h 1041400"/>
              <a:gd name="csX15" fmla="*/ 536575 w 898525"/>
              <a:gd name="csY15" fmla="*/ 968375 h 1041400"/>
              <a:gd name="csX16" fmla="*/ 0 w 898525"/>
              <a:gd name="csY16" fmla="*/ 829469 h 1041400"/>
              <a:gd name="csX0" fmla="*/ 88105 w 898525"/>
              <a:gd name="csY0" fmla="*/ 216694 h 1041400"/>
              <a:gd name="csX1" fmla="*/ 111125 w 898525"/>
              <a:gd name="csY1" fmla="*/ 0 h 1041400"/>
              <a:gd name="csX2" fmla="*/ 407987 w 898525"/>
              <a:gd name="csY2" fmla="*/ 508000 h 1041400"/>
              <a:gd name="csX3" fmla="*/ 482600 w 898525"/>
              <a:gd name="csY3" fmla="*/ 495300 h 1041400"/>
              <a:gd name="csX4" fmla="*/ 533400 w 898525"/>
              <a:gd name="csY4" fmla="*/ 466725 h 1041400"/>
              <a:gd name="csX5" fmla="*/ 552450 w 898525"/>
              <a:gd name="csY5" fmla="*/ 469900 h 1041400"/>
              <a:gd name="csX6" fmla="*/ 631825 w 898525"/>
              <a:gd name="csY6" fmla="*/ 536575 h 1041400"/>
              <a:gd name="csX7" fmla="*/ 692150 w 898525"/>
              <a:gd name="csY7" fmla="*/ 546100 h 1041400"/>
              <a:gd name="csX8" fmla="*/ 698500 w 898525"/>
              <a:gd name="csY8" fmla="*/ 590550 h 1041400"/>
              <a:gd name="csX9" fmla="*/ 733425 w 898525"/>
              <a:gd name="csY9" fmla="*/ 625475 h 1041400"/>
              <a:gd name="csX10" fmla="*/ 739775 w 898525"/>
              <a:gd name="csY10" fmla="*/ 717550 h 1041400"/>
              <a:gd name="csX11" fmla="*/ 717550 w 898525"/>
              <a:gd name="csY11" fmla="*/ 831850 h 1041400"/>
              <a:gd name="csX12" fmla="*/ 838200 w 898525"/>
              <a:gd name="csY12" fmla="*/ 923925 h 1041400"/>
              <a:gd name="csX13" fmla="*/ 898525 w 898525"/>
              <a:gd name="csY13" fmla="*/ 927100 h 1041400"/>
              <a:gd name="csX14" fmla="*/ 895350 w 898525"/>
              <a:gd name="csY14" fmla="*/ 1041400 h 1041400"/>
              <a:gd name="csX15" fmla="*/ 536575 w 898525"/>
              <a:gd name="csY15" fmla="*/ 968375 h 1041400"/>
              <a:gd name="csX16" fmla="*/ 0 w 898525"/>
              <a:gd name="csY16" fmla="*/ 829469 h 1041400"/>
              <a:gd name="csX0" fmla="*/ 88105 w 898525"/>
              <a:gd name="csY0" fmla="*/ 0 h 824706"/>
              <a:gd name="csX1" fmla="*/ 137319 w 898525"/>
              <a:gd name="csY1" fmla="*/ 4763 h 824706"/>
              <a:gd name="csX2" fmla="*/ 407987 w 898525"/>
              <a:gd name="csY2" fmla="*/ 291306 h 824706"/>
              <a:gd name="csX3" fmla="*/ 482600 w 898525"/>
              <a:gd name="csY3" fmla="*/ 278606 h 824706"/>
              <a:gd name="csX4" fmla="*/ 533400 w 898525"/>
              <a:gd name="csY4" fmla="*/ 250031 h 824706"/>
              <a:gd name="csX5" fmla="*/ 552450 w 898525"/>
              <a:gd name="csY5" fmla="*/ 253206 h 824706"/>
              <a:gd name="csX6" fmla="*/ 631825 w 898525"/>
              <a:gd name="csY6" fmla="*/ 319881 h 824706"/>
              <a:gd name="csX7" fmla="*/ 692150 w 898525"/>
              <a:gd name="csY7" fmla="*/ 329406 h 824706"/>
              <a:gd name="csX8" fmla="*/ 698500 w 898525"/>
              <a:gd name="csY8" fmla="*/ 373856 h 824706"/>
              <a:gd name="csX9" fmla="*/ 733425 w 898525"/>
              <a:gd name="csY9" fmla="*/ 408781 h 824706"/>
              <a:gd name="csX10" fmla="*/ 739775 w 898525"/>
              <a:gd name="csY10" fmla="*/ 500856 h 824706"/>
              <a:gd name="csX11" fmla="*/ 717550 w 898525"/>
              <a:gd name="csY11" fmla="*/ 615156 h 824706"/>
              <a:gd name="csX12" fmla="*/ 838200 w 898525"/>
              <a:gd name="csY12" fmla="*/ 707231 h 824706"/>
              <a:gd name="csX13" fmla="*/ 898525 w 898525"/>
              <a:gd name="csY13" fmla="*/ 710406 h 824706"/>
              <a:gd name="csX14" fmla="*/ 895350 w 898525"/>
              <a:gd name="csY14" fmla="*/ 824706 h 824706"/>
              <a:gd name="csX15" fmla="*/ 536575 w 898525"/>
              <a:gd name="csY15" fmla="*/ 751681 h 824706"/>
              <a:gd name="csX16" fmla="*/ 0 w 898525"/>
              <a:gd name="csY16" fmla="*/ 612775 h 824706"/>
              <a:gd name="csX0" fmla="*/ 88105 w 898525"/>
              <a:gd name="csY0" fmla="*/ 0 h 824706"/>
              <a:gd name="csX1" fmla="*/ 137319 w 898525"/>
              <a:gd name="csY1" fmla="*/ 4763 h 824706"/>
              <a:gd name="csX2" fmla="*/ 407987 w 898525"/>
              <a:gd name="csY2" fmla="*/ 291306 h 824706"/>
              <a:gd name="csX3" fmla="*/ 438149 w 898525"/>
              <a:gd name="csY3" fmla="*/ 287336 h 824706"/>
              <a:gd name="csX4" fmla="*/ 482600 w 898525"/>
              <a:gd name="csY4" fmla="*/ 278606 h 824706"/>
              <a:gd name="csX5" fmla="*/ 533400 w 898525"/>
              <a:gd name="csY5" fmla="*/ 250031 h 824706"/>
              <a:gd name="csX6" fmla="*/ 552450 w 898525"/>
              <a:gd name="csY6" fmla="*/ 253206 h 824706"/>
              <a:gd name="csX7" fmla="*/ 631825 w 898525"/>
              <a:gd name="csY7" fmla="*/ 319881 h 824706"/>
              <a:gd name="csX8" fmla="*/ 692150 w 898525"/>
              <a:gd name="csY8" fmla="*/ 329406 h 824706"/>
              <a:gd name="csX9" fmla="*/ 698500 w 898525"/>
              <a:gd name="csY9" fmla="*/ 373856 h 824706"/>
              <a:gd name="csX10" fmla="*/ 733425 w 898525"/>
              <a:gd name="csY10" fmla="*/ 408781 h 824706"/>
              <a:gd name="csX11" fmla="*/ 739775 w 898525"/>
              <a:gd name="csY11" fmla="*/ 500856 h 824706"/>
              <a:gd name="csX12" fmla="*/ 717550 w 898525"/>
              <a:gd name="csY12" fmla="*/ 615156 h 824706"/>
              <a:gd name="csX13" fmla="*/ 838200 w 898525"/>
              <a:gd name="csY13" fmla="*/ 707231 h 824706"/>
              <a:gd name="csX14" fmla="*/ 898525 w 898525"/>
              <a:gd name="csY14" fmla="*/ 710406 h 824706"/>
              <a:gd name="csX15" fmla="*/ 895350 w 898525"/>
              <a:gd name="csY15" fmla="*/ 824706 h 824706"/>
              <a:gd name="csX16" fmla="*/ 536575 w 898525"/>
              <a:gd name="csY16" fmla="*/ 751681 h 824706"/>
              <a:gd name="csX17" fmla="*/ 0 w 898525"/>
              <a:gd name="csY17" fmla="*/ 612775 h 824706"/>
              <a:gd name="csX0" fmla="*/ 88105 w 898525"/>
              <a:gd name="csY0" fmla="*/ 184151 h 1008857"/>
              <a:gd name="csX1" fmla="*/ 137319 w 898525"/>
              <a:gd name="csY1" fmla="*/ 188914 h 1008857"/>
              <a:gd name="csX2" fmla="*/ 407987 w 898525"/>
              <a:gd name="csY2" fmla="*/ 475457 h 1008857"/>
              <a:gd name="csX3" fmla="*/ 38099 w 898525"/>
              <a:gd name="csY3" fmla="*/ 0 h 1008857"/>
              <a:gd name="csX4" fmla="*/ 482600 w 898525"/>
              <a:gd name="csY4" fmla="*/ 462757 h 1008857"/>
              <a:gd name="csX5" fmla="*/ 533400 w 898525"/>
              <a:gd name="csY5" fmla="*/ 434182 h 1008857"/>
              <a:gd name="csX6" fmla="*/ 552450 w 898525"/>
              <a:gd name="csY6" fmla="*/ 437357 h 1008857"/>
              <a:gd name="csX7" fmla="*/ 631825 w 898525"/>
              <a:gd name="csY7" fmla="*/ 504032 h 1008857"/>
              <a:gd name="csX8" fmla="*/ 692150 w 898525"/>
              <a:gd name="csY8" fmla="*/ 513557 h 1008857"/>
              <a:gd name="csX9" fmla="*/ 698500 w 898525"/>
              <a:gd name="csY9" fmla="*/ 558007 h 1008857"/>
              <a:gd name="csX10" fmla="*/ 733425 w 898525"/>
              <a:gd name="csY10" fmla="*/ 592932 h 1008857"/>
              <a:gd name="csX11" fmla="*/ 739775 w 898525"/>
              <a:gd name="csY11" fmla="*/ 685007 h 1008857"/>
              <a:gd name="csX12" fmla="*/ 717550 w 898525"/>
              <a:gd name="csY12" fmla="*/ 799307 h 1008857"/>
              <a:gd name="csX13" fmla="*/ 838200 w 898525"/>
              <a:gd name="csY13" fmla="*/ 891382 h 1008857"/>
              <a:gd name="csX14" fmla="*/ 898525 w 898525"/>
              <a:gd name="csY14" fmla="*/ 894557 h 1008857"/>
              <a:gd name="csX15" fmla="*/ 895350 w 898525"/>
              <a:gd name="csY15" fmla="*/ 1008857 h 1008857"/>
              <a:gd name="csX16" fmla="*/ 536575 w 898525"/>
              <a:gd name="csY16" fmla="*/ 935832 h 1008857"/>
              <a:gd name="csX17" fmla="*/ 0 w 898525"/>
              <a:gd name="csY17" fmla="*/ 796926 h 1008857"/>
              <a:gd name="csX0" fmla="*/ 88105 w 898525"/>
              <a:gd name="csY0" fmla="*/ 184151 h 1008857"/>
              <a:gd name="csX1" fmla="*/ 137319 w 898525"/>
              <a:gd name="csY1" fmla="*/ 188914 h 1008857"/>
              <a:gd name="csX2" fmla="*/ 407987 w 898525"/>
              <a:gd name="csY2" fmla="*/ 475457 h 1008857"/>
              <a:gd name="csX3" fmla="*/ 38099 w 898525"/>
              <a:gd name="csY3" fmla="*/ 0 h 1008857"/>
              <a:gd name="csX4" fmla="*/ 269874 w 898525"/>
              <a:gd name="csY4" fmla="*/ 253207 h 1008857"/>
              <a:gd name="csX5" fmla="*/ 482600 w 898525"/>
              <a:gd name="csY5" fmla="*/ 462757 h 1008857"/>
              <a:gd name="csX6" fmla="*/ 533400 w 898525"/>
              <a:gd name="csY6" fmla="*/ 434182 h 1008857"/>
              <a:gd name="csX7" fmla="*/ 552450 w 898525"/>
              <a:gd name="csY7" fmla="*/ 437357 h 1008857"/>
              <a:gd name="csX8" fmla="*/ 631825 w 898525"/>
              <a:gd name="csY8" fmla="*/ 504032 h 1008857"/>
              <a:gd name="csX9" fmla="*/ 692150 w 898525"/>
              <a:gd name="csY9" fmla="*/ 513557 h 1008857"/>
              <a:gd name="csX10" fmla="*/ 698500 w 898525"/>
              <a:gd name="csY10" fmla="*/ 558007 h 1008857"/>
              <a:gd name="csX11" fmla="*/ 733425 w 898525"/>
              <a:gd name="csY11" fmla="*/ 592932 h 1008857"/>
              <a:gd name="csX12" fmla="*/ 739775 w 898525"/>
              <a:gd name="csY12" fmla="*/ 685007 h 1008857"/>
              <a:gd name="csX13" fmla="*/ 717550 w 898525"/>
              <a:gd name="csY13" fmla="*/ 799307 h 1008857"/>
              <a:gd name="csX14" fmla="*/ 838200 w 898525"/>
              <a:gd name="csY14" fmla="*/ 891382 h 1008857"/>
              <a:gd name="csX15" fmla="*/ 898525 w 898525"/>
              <a:gd name="csY15" fmla="*/ 894557 h 1008857"/>
              <a:gd name="csX16" fmla="*/ 895350 w 898525"/>
              <a:gd name="csY16" fmla="*/ 1008857 h 1008857"/>
              <a:gd name="csX17" fmla="*/ 536575 w 898525"/>
              <a:gd name="csY17" fmla="*/ 935832 h 1008857"/>
              <a:gd name="csX18" fmla="*/ 0 w 898525"/>
              <a:gd name="csY18" fmla="*/ 796926 h 1008857"/>
              <a:gd name="csX0" fmla="*/ 88105 w 898525"/>
              <a:gd name="csY0" fmla="*/ 194469 h 1019175"/>
              <a:gd name="csX1" fmla="*/ 137319 w 898525"/>
              <a:gd name="csY1" fmla="*/ 199232 h 1019175"/>
              <a:gd name="csX2" fmla="*/ 407987 w 898525"/>
              <a:gd name="csY2" fmla="*/ 485775 h 1019175"/>
              <a:gd name="csX3" fmla="*/ 38099 w 898525"/>
              <a:gd name="csY3" fmla="*/ 10318 h 1019175"/>
              <a:gd name="csX4" fmla="*/ 152399 w 898525"/>
              <a:gd name="csY4" fmla="*/ 0 h 1019175"/>
              <a:gd name="csX5" fmla="*/ 482600 w 898525"/>
              <a:gd name="csY5" fmla="*/ 473075 h 1019175"/>
              <a:gd name="csX6" fmla="*/ 533400 w 898525"/>
              <a:gd name="csY6" fmla="*/ 444500 h 1019175"/>
              <a:gd name="csX7" fmla="*/ 552450 w 898525"/>
              <a:gd name="csY7" fmla="*/ 447675 h 1019175"/>
              <a:gd name="csX8" fmla="*/ 631825 w 898525"/>
              <a:gd name="csY8" fmla="*/ 514350 h 1019175"/>
              <a:gd name="csX9" fmla="*/ 692150 w 898525"/>
              <a:gd name="csY9" fmla="*/ 523875 h 1019175"/>
              <a:gd name="csX10" fmla="*/ 698500 w 898525"/>
              <a:gd name="csY10" fmla="*/ 568325 h 1019175"/>
              <a:gd name="csX11" fmla="*/ 733425 w 898525"/>
              <a:gd name="csY11" fmla="*/ 603250 h 1019175"/>
              <a:gd name="csX12" fmla="*/ 739775 w 898525"/>
              <a:gd name="csY12" fmla="*/ 695325 h 1019175"/>
              <a:gd name="csX13" fmla="*/ 717550 w 898525"/>
              <a:gd name="csY13" fmla="*/ 809625 h 1019175"/>
              <a:gd name="csX14" fmla="*/ 838200 w 898525"/>
              <a:gd name="csY14" fmla="*/ 901700 h 1019175"/>
              <a:gd name="csX15" fmla="*/ 898525 w 898525"/>
              <a:gd name="csY15" fmla="*/ 904875 h 1019175"/>
              <a:gd name="csX16" fmla="*/ 895350 w 898525"/>
              <a:gd name="csY16" fmla="*/ 1019175 h 1019175"/>
              <a:gd name="csX17" fmla="*/ 536575 w 898525"/>
              <a:gd name="csY17" fmla="*/ 946150 h 1019175"/>
              <a:gd name="csX18" fmla="*/ 0 w 898525"/>
              <a:gd name="csY18" fmla="*/ 807244 h 1019175"/>
              <a:gd name="csX0" fmla="*/ 88105 w 898525"/>
              <a:gd name="csY0" fmla="*/ 194469 h 1019175"/>
              <a:gd name="csX1" fmla="*/ 137319 w 898525"/>
              <a:gd name="csY1" fmla="*/ 199232 h 1019175"/>
              <a:gd name="csX2" fmla="*/ 407987 w 898525"/>
              <a:gd name="csY2" fmla="*/ 485775 h 1019175"/>
              <a:gd name="csX3" fmla="*/ 38099 w 898525"/>
              <a:gd name="csY3" fmla="*/ 10318 h 1019175"/>
              <a:gd name="csX4" fmla="*/ 85724 w 898525"/>
              <a:gd name="csY4" fmla="*/ 6350 h 1019175"/>
              <a:gd name="csX5" fmla="*/ 152399 w 898525"/>
              <a:gd name="csY5" fmla="*/ 0 h 1019175"/>
              <a:gd name="csX6" fmla="*/ 482600 w 898525"/>
              <a:gd name="csY6" fmla="*/ 473075 h 1019175"/>
              <a:gd name="csX7" fmla="*/ 533400 w 898525"/>
              <a:gd name="csY7" fmla="*/ 444500 h 1019175"/>
              <a:gd name="csX8" fmla="*/ 552450 w 898525"/>
              <a:gd name="csY8" fmla="*/ 447675 h 1019175"/>
              <a:gd name="csX9" fmla="*/ 631825 w 898525"/>
              <a:gd name="csY9" fmla="*/ 514350 h 1019175"/>
              <a:gd name="csX10" fmla="*/ 692150 w 898525"/>
              <a:gd name="csY10" fmla="*/ 523875 h 1019175"/>
              <a:gd name="csX11" fmla="*/ 698500 w 898525"/>
              <a:gd name="csY11" fmla="*/ 568325 h 1019175"/>
              <a:gd name="csX12" fmla="*/ 733425 w 898525"/>
              <a:gd name="csY12" fmla="*/ 603250 h 1019175"/>
              <a:gd name="csX13" fmla="*/ 739775 w 898525"/>
              <a:gd name="csY13" fmla="*/ 695325 h 1019175"/>
              <a:gd name="csX14" fmla="*/ 717550 w 898525"/>
              <a:gd name="csY14" fmla="*/ 809625 h 1019175"/>
              <a:gd name="csX15" fmla="*/ 838200 w 898525"/>
              <a:gd name="csY15" fmla="*/ 901700 h 1019175"/>
              <a:gd name="csX16" fmla="*/ 898525 w 898525"/>
              <a:gd name="csY16" fmla="*/ 904875 h 1019175"/>
              <a:gd name="csX17" fmla="*/ 895350 w 898525"/>
              <a:gd name="csY17" fmla="*/ 1019175 h 1019175"/>
              <a:gd name="csX18" fmla="*/ 536575 w 898525"/>
              <a:gd name="csY18" fmla="*/ 946150 h 1019175"/>
              <a:gd name="csX19" fmla="*/ 0 w 898525"/>
              <a:gd name="csY19" fmla="*/ 807244 h 10191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38099 w 898525"/>
              <a:gd name="csY3" fmla="*/ 35718 h 1044575"/>
              <a:gd name="csX4" fmla="*/ 38099 w 898525"/>
              <a:gd name="csY4" fmla="*/ 0 h 1044575"/>
              <a:gd name="csX5" fmla="*/ 152399 w 898525"/>
              <a:gd name="csY5" fmla="*/ 25400 h 1044575"/>
              <a:gd name="csX6" fmla="*/ 482600 w 898525"/>
              <a:gd name="csY6" fmla="*/ 498475 h 1044575"/>
              <a:gd name="csX7" fmla="*/ 533400 w 898525"/>
              <a:gd name="csY7" fmla="*/ 469900 h 1044575"/>
              <a:gd name="csX8" fmla="*/ 552450 w 898525"/>
              <a:gd name="csY8" fmla="*/ 473075 h 1044575"/>
              <a:gd name="csX9" fmla="*/ 631825 w 898525"/>
              <a:gd name="csY9" fmla="*/ 539750 h 1044575"/>
              <a:gd name="csX10" fmla="*/ 692150 w 898525"/>
              <a:gd name="csY10" fmla="*/ 549275 h 1044575"/>
              <a:gd name="csX11" fmla="*/ 698500 w 898525"/>
              <a:gd name="csY11" fmla="*/ 593725 h 1044575"/>
              <a:gd name="csX12" fmla="*/ 733425 w 898525"/>
              <a:gd name="csY12" fmla="*/ 628650 h 1044575"/>
              <a:gd name="csX13" fmla="*/ 739775 w 898525"/>
              <a:gd name="csY13" fmla="*/ 720725 h 1044575"/>
              <a:gd name="csX14" fmla="*/ 717550 w 898525"/>
              <a:gd name="csY14" fmla="*/ 835025 h 1044575"/>
              <a:gd name="csX15" fmla="*/ 838200 w 898525"/>
              <a:gd name="csY15" fmla="*/ 927100 h 1044575"/>
              <a:gd name="csX16" fmla="*/ 898525 w 898525"/>
              <a:gd name="csY16" fmla="*/ 930275 h 1044575"/>
              <a:gd name="csX17" fmla="*/ 895350 w 898525"/>
              <a:gd name="csY17" fmla="*/ 1044575 h 1044575"/>
              <a:gd name="csX18" fmla="*/ 536575 w 898525"/>
              <a:gd name="csY18" fmla="*/ 971550 h 1044575"/>
              <a:gd name="csX19" fmla="*/ 0 w 898525"/>
              <a:gd name="csY19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146049 w 898525"/>
              <a:gd name="csY3" fmla="*/ 174625 h 1044575"/>
              <a:gd name="csX4" fmla="*/ 38099 w 898525"/>
              <a:gd name="csY4" fmla="*/ 35718 h 1044575"/>
              <a:gd name="csX5" fmla="*/ 38099 w 898525"/>
              <a:gd name="csY5" fmla="*/ 0 h 1044575"/>
              <a:gd name="csX6" fmla="*/ 152399 w 898525"/>
              <a:gd name="csY6" fmla="*/ 25400 h 1044575"/>
              <a:gd name="csX7" fmla="*/ 482600 w 898525"/>
              <a:gd name="csY7" fmla="*/ 498475 h 1044575"/>
              <a:gd name="csX8" fmla="*/ 533400 w 898525"/>
              <a:gd name="csY8" fmla="*/ 469900 h 1044575"/>
              <a:gd name="csX9" fmla="*/ 552450 w 898525"/>
              <a:gd name="csY9" fmla="*/ 473075 h 1044575"/>
              <a:gd name="csX10" fmla="*/ 631825 w 898525"/>
              <a:gd name="csY10" fmla="*/ 539750 h 1044575"/>
              <a:gd name="csX11" fmla="*/ 692150 w 898525"/>
              <a:gd name="csY11" fmla="*/ 549275 h 1044575"/>
              <a:gd name="csX12" fmla="*/ 698500 w 898525"/>
              <a:gd name="csY12" fmla="*/ 593725 h 1044575"/>
              <a:gd name="csX13" fmla="*/ 733425 w 898525"/>
              <a:gd name="csY13" fmla="*/ 628650 h 1044575"/>
              <a:gd name="csX14" fmla="*/ 739775 w 898525"/>
              <a:gd name="csY14" fmla="*/ 720725 h 1044575"/>
              <a:gd name="csX15" fmla="*/ 717550 w 898525"/>
              <a:gd name="csY15" fmla="*/ 835025 h 1044575"/>
              <a:gd name="csX16" fmla="*/ 838200 w 898525"/>
              <a:gd name="csY16" fmla="*/ 927100 h 1044575"/>
              <a:gd name="csX17" fmla="*/ 898525 w 898525"/>
              <a:gd name="csY17" fmla="*/ 930275 h 1044575"/>
              <a:gd name="csX18" fmla="*/ 895350 w 898525"/>
              <a:gd name="csY18" fmla="*/ 1044575 h 1044575"/>
              <a:gd name="csX19" fmla="*/ 536575 w 898525"/>
              <a:gd name="csY19" fmla="*/ 971550 h 1044575"/>
              <a:gd name="csX20" fmla="*/ 0 w 898525"/>
              <a:gd name="csY20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120649 w 898525"/>
              <a:gd name="csY3" fmla="*/ 60325 h 1044575"/>
              <a:gd name="csX4" fmla="*/ 38099 w 898525"/>
              <a:gd name="csY4" fmla="*/ 35718 h 1044575"/>
              <a:gd name="csX5" fmla="*/ 38099 w 898525"/>
              <a:gd name="csY5" fmla="*/ 0 h 1044575"/>
              <a:gd name="csX6" fmla="*/ 152399 w 898525"/>
              <a:gd name="csY6" fmla="*/ 25400 h 1044575"/>
              <a:gd name="csX7" fmla="*/ 482600 w 898525"/>
              <a:gd name="csY7" fmla="*/ 498475 h 1044575"/>
              <a:gd name="csX8" fmla="*/ 533400 w 898525"/>
              <a:gd name="csY8" fmla="*/ 469900 h 1044575"/>
              <a:gd name="csX9" fmla="*/ 552450 w 898525"/>
              <a:gd name="csY9" fmla="*/ 473075 h 1044575"/>
              <a:gd name="csX10" fmla="*/ 631825 w 898525"/>
              <a:gd name="csY10" fmla="*/ 539750 h 1044575"/>
              <a:gd name="csX11" fmla="*/ 692150 w 898525"/>
              <a:gd name="csY11" fmla="*/ 549275 h 1044575"/>
              <a:gd name="csX12" fmla="*/ 698500 w 898525"/>
              <a:gd name="csY12" fmla="*/ 593725 h 1044575"/>
              <a:gd name="csX13" fmla="*/ 733425 w 898525"/>
              <a:gd name="csY13" fmla="*/ 628650 h 1044575"/>
              <a:gd name="csX14" fmla="*/ 739775 w 898525"/>
              <a:gd name="csY14" fmla="*/ 720725 h 1044575"/>
              <a:gd name="csX15" fmla="*/ 717550 w 898525"/>
              <a:gd name="csY15" fmla="*/ 835025 h 1044575"/>
              <a:gd name="csX16" fmla="*/ 838200 w 898525"/>
              <a:gd name="csY16" fmla="*/ 927100 h 1044575"/>
              <a:gd name="csX17" fmla="*/ 898525 w 898525"/>
              <a:gd name="csY17" fmla="*/ 930275 h 1044575"/>
              <a:gd name="csX18" fmla="*/ 895350 w 898525"/>
              <a:gd name="csY18" fmla="*/ 1044575 h 1044575"/>
              <a:gd name="csX19" fmla="*/ 536575 w 898525"/>
              <a:gd name="csY19" fmla="*/ 971550 h 1044575"/>
              <a:gd name="csX20" fmla="*/ 0 w 898525"/>
              <a:gd name="csY20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314324 w 898525"/>
              <a:gd name="csY3" fmla="*/ 361950 h 1044575"/>
              <a:gd name="csX4" fmla="*/ 120649 w 898525"/>
              <a:gd name="csY4" fmla="*/ 60325 h 1044575"/>
              <a:gd name="csX5" fmla="*/ 38099 w 898525"/>
              <a:gd name="csY5" fmla="*/ 35718 h 1044575"/>
              <a:gd name="csX6" fmla="*/ 38099 w 898525"/>
              <a:gd name="csY6" fmla="*/ 0 h 1044575"/>
              <a:gd name="csX7" fmla="*/ 152399 w 898525"/>
              <a:gd name="csY7" fmla="*/ 25400 h 1044575"/>
              <a:gd name="csX8" fmla="*/ 482600 w 898525"/>
              <a:gd name="csY8" fmla="*/ 498475 h 1044575"/>
              <a:gd name="csX9" fmla="*/ 533400 w 898525"/>
              <a:gd name="csY9" fmla="*/ 469900 h 1044575"/>
              <a:gd name="csX10" fmla="*/ 552450 w 898525"/>
              <a:gd name="csY10" fmla="*/ 473075 h 1044575"/>
              <a:gd name="csX11" fmla="*/ 631825 w 898525"/>
              <a:gd name="csY11" fmla="*/ 539750 h 1044575"/>
              <a:gd name="csX12" fmla="*/ 692150 w 898525"/>
              <a:gd name="csY12" fmla="*/ 549275 h 1044575"/>
              <a:gd name="csX13" fmla="*/ 698500 w 898525"/>
              <a:gd name="csY13" fmla="*/ 593725 h 1044575"/>
              <a:gd name="csX14" fmla="*/ 733425 w 898525"/>
              <a:gd name="csY14" fmla="*/ 628650 h 1044575"/>
              <a:gd name="csX15" fmla="*/ 739775 w 898525"/>
              <a:gd name="csY15" fmla="*/ 720725 h 1044575"/>
              <a:gd name="csX16" fmla="*/ 717550 w 898525"/>
              <a:gd name="csY16" fmla="*/ 835025 h 1044575"/>
              <a:gd name="csX17" fmla="*/ 838200 w 898525"/>
              <a:gd name="csY17" fmla="*/ 927100 h 1044575"/>
              <a:gd name="csX18" fmla="*/ 898525 w 898525"/>
              <a:gd name="csY18" fmla="*/ 930275 h 1044575"/>
              <a:gd name="csX19" fmla="*/ 895350 w 898525"/>
              <a:gd name="csY19" fmla="*/ 1044575 h 1044575"/>
              <a:gd name="csX20" fmla="*/ 536575 w 898525"/>
              <a:gd name="csY20" fmla="*/ 971550 h 1044575"/>
              <a:gd name="csX21" fmla="*/ 0 w 898525"/>
              <a:gd name="csY21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425449 w 898525"/>
              <a:gd name="csY3" fmla="*/ 498475 h 1044575"/>
              <a:gd name="csX4" fmla="*/ 120649 w 898525"/>
              <a:gd name="csY4" fmla="*/ 60325 h 1044575"/>
              <a:gd name="csX5" fmla="*/ 38099 w 898525"/>
              <a:gd name="csY5" fmla="*/ 35718 h 1044575"/>
              <a:gd name="csX6" fmla="*/ 38099 w 898525"/>
              <a:gd name="csY6" fmla="*/ 0 h 1044575"/>
              <a:gd name="csX7" fmla="*/ 152399 w 898525"/>
              <a:gd name="csY7" fmla="*/ 25400 h 1044575"/>
              <a:gd name="csX8" fmla="*/ 482600 w 898525"/>
              <a:gd name="csY8" fmla="*/ 498475 h 1044575"/>
              <a:gd name="csX9" fmla="*/ 533400 w 898525"/>
              <a:gd name="csY9" fmla="*/ 469900 h 1044575"/>
              <a:gd name="csX10" fmla="*/ 552450 w 898525"/>
              <a:gd name="csY10" fmla="*/ 473075 h 1044575"/>
              <a:gd name="csX11" fmla="*/ 631825 w 898525"/>
              <a:gd name="csY11" fmla="*/ 539750 h 1044575"/>
              <a:gd name="csX12" fmla="*/ 692150 w 898525"/>
              <a:gd name="csY12" fmla="*/ 549275 h 1044575"/>
              <a:gd name="csX13" fmla="*/ 698500 w 898525"/>
              <a:gd name="csY13" fmla="*/ 593725 h 1044575"/>
              <a:gd name="csX14" fmla="*/ 733425 w 898525"/>
              <a:gd name="csY14" fmla="*/ 628650 h 1044575"/>
              <a:gd name="csX15" fmla="*/ 739775 w 898525"/>
              <a:gd name="csY15" fmla="*/ 720725 h 1044575"/>
              <a:gd name="csX16" fmla="*/ 717550 w 898525"/>
              <a:gd name="csY16" fmla="*/ 835025 h 1044575"/>
              <a:gd name="csX17" fmla="*/ 838200 w 898525"/>
              <a:gd name="csY17" fmla="*/ 927100 h 1044575"/>
              <a:gd name="csX18" fmla="*/ 898525 w 898525"/>
              <a:gd name="csY18" fmla="*/ 930275 h 1044575"/>
              <a:gd name="csX19" fmla="*/ 895350 w 898525"/>
              <a:gd name="csY19" fmla="*/ 1044575 h 1044575"/>
              <a:gd name="csX20" fmla="*/ 536575 w 898525"/>
              <a:gd name="csY20" fmla="*/ 971550 h 1044575"/>
              <a:gd name="csX21" fmla="*/ 0 w 898525"/>
              <a:gd name="csY21" fmla="*/ 832644 h 10445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</a:cxnLst>
            <a:rect l="l" t="t" r="r" b="b"/>
            <a:pathLst>
              <a:path w="898525" h="1044575">
                <a:moveTo>
                  <a:pt x="88105" y="219869"/>
                </a:moveTo>
                <a:lnTo>
                  <a:pt x="137319" y="224632"/>
                </a:lnTo>
                <a:lnTo>
                  <a:pt x="407987" y="511175"/>
                </a:lnTo>
                <a:lnTo>
                  <a:pt x="425449" y="498475"/>
                </a:lnTo>
                <a:lnTo>
                  <a:pt x="120649" y="60325"/>
                </a:lnTo>
                <a:lnTo>
                  <a:pt x="38099" y="35718"/>
                </a:lnTo>
                <a:lnTo>
                  <a:pt x="38099" y="0"/>
                </a:lnTo>
                <a:lnTo>
                  <a:pt x="152399" y="25400"/>
                </a:lnTo>
                <a:lnTo>
                  <a:pt x="482600" y="498475"/>
                </a:lnTo>
                <a:lnTo>
                  <a:pt x="533400" y="469900"/>
                </a:lnTo>
                <a:lnTo>
                  <a:pt x="552450" y="473075"/>
                </a:lnTo>
                <a:lnTo>
                  <a:pt x="631825" y="539750"/>
                </a:lnTo>
                <a:lnTo>
                  <a:pt x="692150" y="549275"/>
                </a:lnTo>
                <a:lnTo>
                  <a:pt x="698500" y="593725"/>
                </a:lnTo>
                <a:lnTo>
                  <a:pt x="733425" y="628650"/>
                </a:lnTo>
                <a:lnTo>
                  <a:pt x="739775" y="720725"/>
                </a:lnTo>
                <a:lnTo>
                  <a:pt x="717550" y="835025"/>
                </a:lnTo>
                <a:lnTo>
                  <a:pt x="838200" y="927100"/>
                </a:lnTo>
                <a:lnTo>
                  <a:pt x="898525" y="930275"/>
                </a:lnTo>
                <a:cubicBezTo>
                  <a:pt x="897467" y="968375"/>
                  <a:pt x="896408" y="1006475"/>
                  <a:pt x="895350" y="1044575"/>
                </a:cubicBezTo>
                <a:lnTo>
                  <a:pt x="536575" y="971550"/>
                </a:lnTo>
                <a:lnTo>
                  <a:pt x="0" y="832644"/>
                </a:lnTo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263D4A69-1D46-EA28-A354-9E45F5C06102}"/>
              </a:ext>
            </a:extLst>
          </p:cNvPr>
          <p:cNvSpPr txBox="1"/>
          <p:nvPr/>
        </p:nvSpPr>
        <p:spPr>
          <a:xfrm>
            <a:off x="5757751" y="1814712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0DF64067-4FF6-8D6E-5B38-3DA8AF1A2D61}"/>
              </a:ext>
            </a:extLst>
          </p:cNvPr>
          <p:cNvSpPr txBox="1"/>
          <p:nvPr/>
        </p:nvSpPr>
        <p:spPr>
          <a:xfrm>
            <a:off x="6563810" y="2112572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2A70D250-2F82-B485-D5A1-2375065C0AAC}"/>
              </a:ext>
            </a:extLst>
          </p:cNvPr>
          <p:cNvGrpSpPr/>
          <p:nvPr/>
        </p:nvGrpSpPr>
        <p:grpSpPr>
          <a:xfrm>
            <a:off x="6850782" y="2366694"/>
            <a:ext cx="120097" cy="120097"/>
            <a:chOff x="5657850" y="2714625"/>
            <a:chExt cx="438150" cy="438150"/>
          </a:xfrm>
        </p:grpSpPr>
        <p:sp>
          <p:nvSpPr>
            <p:cNvPr id="76" name="楕円 75">
              <a:extLst>
                <a:ext uri="{FF2B5EF4-FFF2-40B4-BE49-F238E27FC236}">
                  <a16:creationId xmlns:a16="http://schemas.microsoft.com/office/drawing/2014/main" id="{1E8AE288-0090-685F-E6D2-A604A39197A1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406DF919-9A31-CE9B-E64C-22338BA33133}"/>
                </a:ext>
              </a:extLst>
            </p:cNvPr>
            <p:cNvCxnSpPr>
              <a:stCxn id="76" idx="1"/>
              <a:endCxn id="76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97ED812E-35AA-6E73-2994-59161F71CF22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" name="フリーフォーム: 図形 90">
            <a:extLst>
              <a:ext uri="{FF2B5EF4-FFF2-40B4-BE49-F238E27FC236}">
                <a16:creationId xmlns:a16="http://schemas.microsoft.com/office/drawing/2014/main" id="{59FAB43A-9FF0-451F-2913-A9CCFC30717F}"/>
              </a:ext>
            </a:extLst>
          </p:cNvPr>
          <p:cNvSpPr/>
          <p:nvPr/>
        </p:nvSpPr>
        <p:spPr>
          <a:xfrm>
            <a:off x="3106115" y="1504950"/>
            <a:ext cx="889000" cy="770354"/>
          </a:xfrm>
          <a:custGeom>
            <a:avLst/>
            <a:gdLst>
              <a:gd name="connsiteX0" fmla="*/ 26194 w 866775"/>
              <a:gd name="connsiteY0" fmla="*/ 7144 h 819150"/>
              <a:gd name="connsiteX1" fmla="*/ 30956 w 866775"/>
              <a:gd name="connsiteY1" fmla="*/ 157162 h 819150"/>
              <a:gd name="connsiteX2" fmla="*/ 0 w 866775"/>
              <a:gd name="connsiteY2" fmla="*/ 178594 h 819150"/>
              <a:gd name="connsiteX3" fmla="*/ 185737 w 866775"/>
              <a:gd name="connsiteY3" fmla="*/ 273844 h 819150"/>
              <a:gd name="connsiteX4" fmla="*/ 400050 w 866775"/>
              <a:gd name="connsiteY4" fmla="*/ 321469 h 819150"/>
              <a:gd name="connsiteX5" fmla="*/ 511969 w 866775"/>
              <a:gd name="connsiteY5" fmla="*/ 361950 h 819150"/>
              <a:gd name="connsiteX6" fmla="*/ 609600 w 866775"/>
              <a:gd name="connsiteY6" fmla="*/ 428625 h 819150"/>
              <a:gd name="connsiteX7" fmla="*/ 683419 w 866775"/>
              <a:gd name="connsiteY7" fmla="*/ 521494 h 819150"/>
              <a:gd name="connsiteX8" fmla="*/ 726281 w 866775"/>
              <a:gd name="connsiteY8" fmla="*/ 607219 h 819150"/>
              <a:gd name="connsiteX9" fmla="*/ 769144 w 866775"/>
              <a:gd name="connsiteY9" fmla="*/ 745331 h 819150"/>
              <a:gd name="connsiteX10" fmla="*/ 759619 w 866775"/>
              <a:gd name="connsiteY10" fmla="*/ 819150 h 819150"/>
              <a:gd name="connsiteX11" fmla="*/ 866775 w 866775"/>
              <a:gd name="connsiteY11" fmla="*/ 759619 h 819150"/>
              <a:gd name="connsiteX12" fmla="*/ 804862 w 866775"/>
              <a:gd name="connsiteY12" fmla="*/ 714375 h 819150"/>
              <a:gd name="connsiteX13" fmla="*/ 771525 w 866775"/>
              <a:gd name="connsiteY13" fmla="*/ 604837 h 819150"/>
              <a:gd name="connsiteX14" fmla="*/ 731044 w 866775"/>
              <a:gd name="connsiteY14" fmla="*/ 519112 h 819150"/>
              <a:gd name="connsiteX15" fmla="*/ 676275 w 866775"/>
              <a:gd name="connsiteY15" fmla="*/ 438150 h 819150"/>
              <a:gd name="connsiteX16" fmla="*/ 609600 w 866775"/>
              <a:gd name="connsiteY16" fmla="*/ 369094 h 819150"/>
              <a:gd name="connsiteX17" fmla="*/ 533400 w 866775"/>
              <a:gd name="connsiteY17" fmla="*/ 316706 h 819150"/>
              <a:gd name="connsiteX18" fmla="*/ 450056 w 866775"/>
              <a:gd name="connsiteY18" fmla="*/ 283369 h 819150"/>
              <a:gd name="connsiteX19" fmla="*/ 364331 w 866775"/>
              <a:gd name="connsiteY19" fmla="*/ 261937 h 819150"/>
              <a:gd name="connsiteX20" fmla="*/ 247650 w 866775"/>
              <a:gd name="connsiteY20" fmla="*/ 238125 h 819150"/>
              <a:gd name="connsiteX21" fmla="*/ 183356 w 866775"/>
              <a:gd name="connsiteY21" fmla="*/ 221456 h 819150"/>
              <a:gd name="connsiteX22" fmla="*/ 138112 w 866775"/>
              <a:gd name="connsiteY22" fmla="*/ 185737 h 819150"/>
              <a:gd name="connsiteX23" fmla="*/ 111919 w 866775"/>
              <a:gd name="connsiteY23" fmla="*/ 140494 h 819150"/>
              <a:gd name="connsiteX24" fmla="*/ 107156 w 866775"/>
              <a:gd name="connsiteY24" fmla="*/ 0 h 819150"/>
              <a:gd name="connsiteX25" fmla="*/ 26194 w 866775"/>
              <a:gd name="connsiteY25" fmla="*/ 7144 h 819150"/>
              <a:gd name="csX0" fmla="*/ 0 w 840581"/>
              <a:gd name="csY0" fmla="*/ 7144 h 819150"/>
              <a:gd name="csX1" fmla="*/ 4762 w 840581"/>
              <a:gd name="csY1" fmla="*/ 157162 h 819150"/>
              <a:gd name="csX2" fmla="*/ 152849 w 840581"/>
              <a:gd name="csY2" fmla="*/ 287299 h 819150"/>
              <a:gd name="csX3" fmla="*/ 159543 w 840581"/>
              <a:gd name="csY3" fmla="*/ 273844 h 819150"/>
              <a:gd name="csX4" fmla="*/ 373856 w 840581"/>
              <a:gd name="csY4" fmla="*/ 321469 h 819150"/>
              <a:gd name="csX5" fmla="*/ 485775 w 840581"/>
              <a:gd name="csY5" fmla="*/ 361950 h 819150"/>
              <a:gd name="csX6" fmla="*/ 583406 w 840581"/>
              <a:gd name="csY6" fmla="*/ 428625 h 819150"/>
              <a:gd name="csX7" fmla="*/ 657225 w 840581"/>
              <a:gd name="csY7" fmla="*/ 521494 h 819150"/>
              <a:gd name="csX8" fmla="*/ 700087 w 840581"/>
              <a:gd name="csY8" fmla="*/ 607219 h 819150"/>
              <a:gd name="csX9" fmla="*/ 742950 w 840581"/>
              <a:gd name="csY9" fmla="*/ 745331 h 819150"/>
              <a:gd name="csX10" fmla="*/ 733425 w 840581"/>
              <a:gd name="csY10" fmla="*/ 819150 h 819150"/>
              <a:gd name="csX11" fmla="*/ 840581 w 840581"/>
              <a:gd name="csY11" fmla="*/ 759619 h 819150"/>
              <a:gd name="csX12" fmla="*/ 778668 w 840581"/>
              <a:gd name="csY12" fmla="*/ 714375 h 819150"/>
              <a:gd name="csX13" fmla="*/ 745331 w 840581"/>
              <a:gd name="csY13" fmla="*/ 604837 h 819150"/>
              <a:gd name="csX14" fmla="*/ 704850 w 840581"/>
              <a:gd name="csY14" fmla="*/ 519112 h 819150"/>
              <a:gd name="csX15" fmla="*/ 650081 w 840581"/>
              <a:gd name="csY15" fmla="*/ 438150 h 819150"/>
              <a:gd name="csX16" fmla="*/ 583406 w 840581"/>
              <a:gd name="csY16" fmla="*/ 369094 h 819150"/>
              <a:gd name="csX17" fmla="*/ 507206 w 840581"/>
              <a:gd name="csY17" fmla="*/ 316706 h 819150"/>
              <a:gd name="csX18" fmla="*/ 423862 w 840581"/>
              <a:gd name="csY18" fmla="*/ 283369 h 819150"/>
              <a:gd name="csX19" fmla="*/ 338137 w 840581"/>
              <a:gd name="csY19" fmla="*/ 261937 h 819150"/>
              <a:gd name="csX20" fmla="*/ 221456 w 840581"/>
              <a:gd name="csY20" fmla="*/ 238125 h 819150"/>
              <a:gd name="csX21" fmla="*/ 157162 w 840581"/>
              <a:gd name="csY21" fmla="*/ 221456 h 819150"/>
              <a:gd name="csX22" fmla="*/ 111918 w 840581"/>
              <a:gd name="csY22" fmla="*/ 185737 h 819150"/>
              <a:gd name="csX23" fmla="*/ 85725 w 840581"/>
              <a:gd name="csY23" fmla="*/ 140494 h 819150"/>
              <a:gd name="csX24" fmla="*/ 80962 w 840581"/>
              <a:gd name="csY24" fmla="*/ 0 h 819150"/>
              <a:gd name="csX25" fmla="*/ 0 w 840581"/>
              <a:gd name="csY25" fmla="*/ 7144 h 819150"/>
              <a:gd name="csX0" fmla="*/ 76200 w 835819"/>
              <a:gd name="csY0" fmla="*/ 0 h 819150"/>
              <a:gd name="csX1" fmla="*/ 0 w 835819"/>
              <a:gd name="csY1" fmla="*/ 157162 h 819150"/>
              <a:gd name="csX2" fmla="*/ 148087 w 835819"/>
              <a:gd name="csY2" fmla="*/ 287299 h 819150"/>
              <a:gd name="csX3" fmla="*/ 154781 w 835819"/>
              <a:gd name="csY3" fmla="*/ 273844 h 819150"/>
              <a:gd name="csX4" fmla="*/ 369094 w 835819"/>
              <a:gd name="csY4" fmla="*/ 321469 h 819150"/>
              <a:gd name="csX5" fmla="*/ 481013 w 835819"/>
              <a:gd name="csY5" fmla="*/ 361950 h 819150"/>
              <a:gd name="csX6" fmla="*/ 578644 w 835819"/>
              <a:gd name="csY6" fmla="*/ 428625 h 819150"/>
              <a:gd name="csX7" fmla="*/ 652463 w 835819"/>
              <a:gd name="csY7" fmla="*/ 521494 h 819150"/>
              <a:gd name="csX8" fmla="*/ 695325 w 835819"/>
              <a:gd name="csY8" fmla="*/ 607219 h 819150"/>
              <a:gd name="csX9" fmla="*/ 738188 w 835819"/>
              <a:gd name="csY9" fmla="*/ 745331 h 819150"/>
              <a:gd name="csX10" fmla="*/ 728663 w 835819"/>
              <a:gd name="csY10" fmla="*/ 819150 h 819150"/>
              <a:gd name="csX11" fmla="*/ 835819 w 835819"/>
              <a:gd name="csY11" fmla="*/ 759619 h 819150"/>
              <a:gd name="csX12" fmla="*/ 773906 w 835819"/>
              <a:gd name="csY12" fmla="*/ 714375 h 819150"/>
              <a:gd name="csX13" fmla="*/ 740569 w 835819"/>
              <a:gd name="csY13" fmla="*/ 604837 h 819150"/>
              <a:gd name="csX14" fmla="*/ 700088 w 835819"/>
              <a:gd name="csY14" fmla="*/ 519112 h 819150"/>
              <a:gd name="csX15" fmla="*/ 645319 w 835819"/>
              <a:gd name="csY15" fmla="*/ 438150 h 819150"/>
              <a:gd name="csX16" fmla="*/ 578644 w 835819"/>
              <a:gd name="csY16" fmla="*/ 369094 h 819150"/>
              <a:gd name="csX17" fmla="*/ 502444 w 835819"/>
              <a:gd name="csY17" fmla="*/ 316706 h 819150"/>
              <a:gd name="csX18" fmla="*/ 419100 w 835819"/>
              <a:gd name="csY18" fmla="*/ 283369 h 819150"/>
              <a:gd name="csX19" fmla="*/ 333375 w 835819"/>
              <a:gd name="csY19" fmla="*/ 261937 h 819150"/>
              <a:gd name="csX20" fmla="*/ 216694 w 835819"/>
              <a:gd name="csY20" fmla="*/ 238125 h 819150"/>
              <a:gd name="csX21" fmla="*/ 152400 w 835819"/>
              <a:gd name="csY21" fmla="*/ 221456 h 819150"/>
              <a:gd name="csX22" fmla="*/ 107156 w 835819"/>
              <a:gd name="csY22" fmla="*/ 185737 h 819150"/>
              <a:gd name="csX23" fmla="*/ 80963 w 835819"/>
              <a:gd name="csY23" fmla="*/ 140494 h 819150"/>
              <a:gd name="csX24" fmla="*/ 76200 w 835819"/>
              <a:gd name="csY24" fmla="*/ 0 h 819150"/>
              <a:gd name="csX0" fmla="*/ 0 w 759619"/>
              <a:gd name="csY0" fmla="*/ 0 h 819150"/>
              <a:gd name="csX1" fmla="*/ 71887 w 759619"/>
              <a:gd name="csY1" fmla="*/ 287299 h 819150"/>
              <a:gd name="csX2" fmla="*/ 78581 w 759619"/>
              <a:gd name="csY2" fmla="*/ 273844 h 819150"/>
              <a:gd name="csX3" fmla="*/ 292894 w 759619"/>
              <a:gd name="csY3" fmla="*/ 321469 h 819150"/>
              <a:gd name="csX4" fmla="*/ 404813 w 759619"/>
              <a:gd name="csY4" fmla="*/ 361950 h 819150"/>
              <a:gd name="csX5" fmla="*/ 502444 w 759619"/>
              <a:gd name="csY5" fmla="*/ 428625 h 819150"/>
              <a:gd name="csX6" fmla="*/ 576263 w 759619"/>
              <a:gd name="csY6" fmla="*/ 521494 h 819150"/>
              <a:gd name="csX7" fmla="*/ 619125 w 759619"/>
              <a:gd name="csY7" fmla="*/ 607219 h 819150"/>
              <a:gd name="csX8" fmla="*/ 661988 w 759619"/>
              <a:gd name="csY8" fmla="*/ 745331 h 819150"/>
              <a:gd name="csX9" fmla="*/ 652463 w 759619"/>
              <a:gd name="csY9" fmla="*/ 819150 h 819150"/>
              <a:gd name="csX10" fmla="*/ 759619 w 759619"/>
              <a:gd name="csY10" fmla="*/ 759619 h 819150"/>
              <a:gd name="csX11" fmla="*/ 697706 w 759619"/>
              <a:gd name="csY11" fmla="*/ 714375 h 819150"/>
              <a:gd name="csX12" fmla="*/ 664369 w 759619"/>
              <a:gd name="csY12" fmla="*/ 604837 h 819150"/>
              <a:gd name="csX13" fmla="*/ 623888 w 759619"/>
              <a:gd name="csY13" fmla="*/ 519112 h 819150"/>
              <a:gd name="csX14" fmla="*/ 569119 w 759619"/>
              <a:gd name="csY14" fmla="*/ 438150 h 819150"/>
              <a:gd name="csX15" fmla="*/ 502444 w 759619"/>
              <a:gd name="csY15" fmla="*/ 369094 h 819150"/>
              <a:gd name="csX16" fmla="*/ 426244 w 759619"/>
              <a:gd name="csY16" fmla="*/ 316706 h 819150"/>
              <a:gd name="csX17" fmla="*/ 342900 w 759619"/>
              <a:gd name="csY17" fmla="*/ 283369 h 819150"/>
              <a:gd name="csX18" fmla="*/ 257175 w 759619"/>
              <a:gd name="csY18" fmla="*/ 261937 h 819150"/>
              <a:gd name="csX19" fmla="*/ 140494 w 759619"/>
              <a:gd name="csY19" fmla="*/ 238125 h 819150"/>
              <a:gd name="csX20" fmla="*/ 76200 w 759619"/>
              <a:gd name="csY20" fmla="*/ 221456 h 819150"/>
              <a:gd name="csX21" fmla="*/ 30956 w 759619"/>
              <a:gd name="csY21" fmla="*/ 185737 h 819150"/>
              <a:gd name="csX22" fmla="*/ 4763 w 759619"/>
              <a:gd name="csY22" fmla="*/ 140494 h 819150"/>
              <a:gd name="csX23" fmla="*/ 0 w 759619"/>
              <a:gd name="csY23" fmla="*/ 0 h 819150"/>
              <a:gd name="csX0" fmla="*/ 0 w 769210"/>
              <a:gd name="csY0" fmla="*/ 0 h 819150"/>
              <a:gd name="csX1" fmla="*/ 81478 w 769210"/>
              <a:gd name="csY1" fmla="*/ 287299 h 819150"/>
              <a:gd name="csX2" fmla="*/ 88172 w 769210"/>
              <a:gd name="csY2" fmla="*/ 273844 h 819150"/>
              <a:gd name="csX3" fmla="*/ 302485 w 769210"/>
              <a:gd name="csY3" fmla="*/ 321469 h 819150"/>
              <a:gd name="csX4" fmla="*/ 414404 w 769210"/>
              <a:gd name="csY4" fmla="*/ 361950 h 819150"/>
              <a:gd name="csX5" fmla="*/ 512035 w 769210"/>
              <a:gd name="csY5" fmla="*/ 428625 h 819150"/>
              <a:gd name="csX6" fmla="*/ 585854 w 769210"/>
              <a:gd name="csY6" fmla="*/ 521494 h 819150"/>
              <a:gd name="csX7" fmla="*/ 628716 w 769210"/>
              <a:gd name="csY7" fmla="*/ 607219 h 819150"/>
              <a:gd name="csX8" fmla="*/ 671579 w 769210"/>
              <a:gd name="csY8" fmla="*/ 745331 h 819150"/>
              <a:gd name="csX9" fmla="*/ 662054 w 769210"/>
              <a:gd name="csY9" fmla="*/ 819150 h 819150"/>
              <a:gd name="csX10" fmla="*/ 769210 w 769210"/>
              <a:gd name="csY10" fmla="*/ 759619 h 819150"/>
              <a:gd name="csX11" fmla="*/ 707297 w 769210"/>
              <a:gd name="csY11" fmla="*/ 714375 h 819150"/>
              <a:gd name="csX12" fmla="*/ 673960 w 769210"/>
              <a:gd name="csY12" fmla="*/ 604837 h 819150"/>
              <a:gd name="csX13" fmla="*/ 633479 w 769210"/>
              <a:gd name="csY13" fmla="*/ 519112 h 819150"/>
              <a:gd name="csX14" fmla="*/ 578710 w 769210"/>
              <a:gd name="csY14" fmla="*/ 438150 h 819150"/>
              <a:gd name="csX15" fmla="*/ 512035 w 769210"/>
              <a:gd name="csY15" fmla="*/ 369094 h 819150"/>
              <a:gd name="csX16" fmla="*/ 435835 w 769210"/>
              <a:gd name="csY16" fmla="*/ 316706 h 819150"/>
              <a:gd name="csX17" fmla="*/ 352491 w 769210"/>
              <a:gd name="csY17" fmla="*/ 283369 h 819150"/>
              <a:gd name="csX18" fmla="*/ 266766 w 769210"/>
              <a:gd name="csY18" fmla="*/ 261937 h 819150"/>
              <a:gd name="csX19" fmla="*/ 150085 w 769210"/>
              <a:gd name="csY19" fmla="*/ 238125 h 819150"/>
              <a:gd name="csX20" fmla="*/ 85791 w 769210"/>
              <a:gd name="csY20" fmla="*/ 221456 h 819150"/>
              <a:gd name="csX21" fmla="*/ 40547 w 769210"/>
              <a:gd name="csY21" fmla="*/ 185737 h 819150"/>
              <a:gd name="csX22" fmla="*/ 14354 w 769210"/>
              <a:gd name="csY22" fmla="*/ 140494 h 819150"/>
              <a:gd name="csX23" fmla="*/ 0 w 769210"/>
              <a:gd name="csY23" fmla="*/ 0 h 819150"/>
              <a:gd name="csX0" fmla="*/ 0 w 754856"/>
              <a:gd name="csY0" fmla="*/ 0 h 678656"/>
              <a:gd name="csX1" fmla="*/ 67124 w 754856"/>
              <a:gd name="csY1" fmla="*/ 146805 h 678656"/>
              <a:gd name="csX2" fmla="*/ 73818 w 754856"/>
              <a:gd name="csY2" fmla="*/ 133350 h 678656"/>
              <a:gd name="csX3" fmla="*/ 288131 w 754856"/>
              <a:gd name="csY3" fmla="*/ 180975 h 678656"/>
              <a:gd name="csX4" fmla="*/ 400050 w 754856"/>
              <a:gd name="csY4" fmla="*/ 221456 h 678656"/>
              <a:gd name="csX5" fmla="*/ 497681 w 754856"/>
              <a:gd name="csY5" fmla="*/ 288131 h 678656"/>
              <a:gd name="csX6" fmla="*/ 571500 w 754856"/>
              <a:gd name="csY6" fmla="*/ 381000 h 678656"/>
              <a:gd name="csX7" fmla="*/ 614362 w 754856"/>
              <a:gd name="csY7" fmla="*/ 466725 h 678656"/>
              <a:gd name="csX8" fmla="*/ 657225 w 754856"/>
              <a:gd name="csY8" fmla="*/ 604837 h 678656"/>
              <a:gd name="csX9" fmla="*/ 647700 w 754856"/>
              <a:gd name="csY9" fmla="*/ 678656 h 678656"/>
              <a:gd name="csX10" fmla="*/ 754856 w 754856"/>
              <a:gd name="csY10" fmla="*/ 619125 h 678656"/>
              <a:gd name="csX11" fmla="*/ 692943 w 754856"/>
              <a:gd name="csY11" fmla="*/ 573881 h 678656"/>
              <a:gd name="csX12" fmla="*/ 659606 w 754856"/>
              <a:gd name="csY12" fmla="*/ 464343 h 678656"/>
              <a:gd name="csX13" fmla="*/ 619125 w 754856"/>
              <a:gd name="csY13" fmla="*/ 378618 h 678656"/>
              <a:gd name="csX14" fmla="*/ 564356 w 754856"/>
              <a:gd name="csY14" fmla="*/ 297656 h 678656"/>
              <a:gd name="csX15" fmla="*/ 497681 w 754856"/>
              <a:gd name="csY15" fmla="*/ 228600 h 678656"/>
              <a:gd name="csX16" fmla="*/ 421481 w 754856"/>
              <a:gd name="csY16" fmla="*/ 176212 h 678656"/>
              <a:gd name="csX17" fmla="*/ 338137 w 754856"/>
              <a:gd name="csY17" fmla="*/ 142875 h 678656"/>
              <a:gd name="csX18" fmla="*/ 252412 w 754856"/>
              <a:gd name="csY18" fmla="*/ 121443 h 678656"/>
              <a:gd name="csX19" fmla="*/ 135731 w 754856"/>
              <a:gd name="csY19" fmla="*/ 97631 h 678656"/>
              <a:gd name="csX20" fmla="*/ 71437 w 754856"/>
              <a:gd name="csY20" fmla="*/ 80962 h 678656"/>
              <a:gd name="csX21" fmla="*/ 26193 w 754856"/>
              <a:gd name="csY21" fmla="*/ 45243 h 678656"/>
              <a:gd name="csX22" fmla="*/ 0 w 754856"/>
              <a:gd name="csY22" fmla="*/ 0 h 678656"/>
              <a:gd name="csX0" fmla="*/ 0 w 728663"/>
              <a:gd name="csY0" fmla="*/ 0 h 633413"/>
              <a:gd name="csX1" fmla="*/ 40931 w 728663"/>
              <a:gd name="csY1" fmla="*/ 101562 h 633413"/>
              <a:gd name="csX2" fmla="*/ 47625 w 728663"/>
              <a:gd name="csY2" fmla="*/ 88107 h 633413"/>
              <a:gd name="csX3" fmla="*/ 261938 w 728663"/>
              <a:gd name="csY3" fmla="*/ 135732 h 633413"/>
              <a:gd name="csX4" fmla="*/ 373857 w 728663"/>
              <a:gd name="csY4" fmla="*/ 176213 h 633413"/>
              <a:gd name="csX5" fmla="*/ 471488 w 728663"/>
              <a:gd name="csY5" fmla="*/ 242888 h 633413"/>
              <a:gd name="csX6" fmla="*/ 545307 w 728663"/>
              <a:gd name="csY6" fmla="*/ 335757 h 633413"/>
              <a:gd name="csX7" fmla="*/ 588169 w 728663"/>
              <a:gd name="csY7" fmla="*/ 421482 h 633413"/>
              <a:gd name="csX8" fmla="*/ 631032 w 728663"/>
              <a:gd name="csY8" fmla="*/ 559594 h 633413"/>
              <a:gd name="csX9" fmla="*/ 621507 w 728663"/>
              <a:gd name="csY9" fmla="*/ 633413 h 633413"/>
              <a:gd name="csX10" fmla="*/ 728663 w 728663"/>
              <a:gd name="csY10" fmla="*/ 573882 h 633413"/>
              <a:gd name="csX11" fmla="*/ 666750 w 728663"/>
              <a:gd name="csY11" fmla="*/ 528638 h 633413"/>
              <a:gd name="csX12" fmla="*/ 633413 w 728663"/>
              <a:gd name="csY12" fmla="*/ 419100 h 633413"/>
              <a:gd name="csX13" fmla="*/ 592932 w 728663"/>
              <a:gd name="csY13" fmla="*/ 333375 h 633413"/>
              <a:gd name="csX14" fmla="*/ 538163 w 728663"/>
              <a:gd name="csY14" fmla="*/ 252413 h 633413"/>
              <a:gd name="csX15" fmla="*/ 471488 w 728663"/>
              <a:gd name="csY15" fmla="*/ 183357 h 633413"/>
              <a:gd name="csX16" fmla="*/ 395288 w 728663"/>
              <a:gd name="csY16" fmla="*/ 130969 h 633413"/>
              <a:gd name="csX17" fmla="*/ 311944 w 728663"/>
              <a:gd name="csY17" fmla="*/ 97632 h 633413"/>
              <a:gd name="csX18" fmla="*/ 226219 w 728663"/>
              <a:gd name="csY18" fmla="*/ 76200 h 633413"/>
              <a:gd name="csX19" fmla="*/ 109538 w 728663"/>
              <a:gd name="csY19" fmla="*/ 52388 h 633413"/>
              <a:gd name="csX20" fmla="*/ 45244 w 728663"/>
              <a:gd name="csY20" fmla="*/ 35719 h 633413"/>
              <a:gd name="csX21" fmla="*/ 0 w 728663"/>
              <a:gd name="csY21" fmla="*/ 0 h 633413"/>
              <a:gd name="csX0" fmla="*/ 4313 w 687732"/>
              <a:gd name="csY0" fmla="*/ 0 h 597694"/>
              <a:gd name="csX1" fmla="*/ 0 w 687732"/>
              <a:gd name="csY1" fmla="*/ 65843 h 597694"/>
              <a:gd name="csX2" fmla="*/ 6694 w 687732"/>
              <a:gd name="csY2" fmla="*/ 52388 h 597694"/>
              <a:gd name="csX3" fmla="*/ 221007 w 687732"/>
              <a:gd name="csY3" fmla="*/ 100013 h 597694"/>
              <a:gd name="csX4" fmla="*/ 332926 w 687732"/>
              <a:gd name="csY4" fmla="*/ 140494 h 597694"/>
              <a:gd name="csX5" fmla="*/ 430557 w 687732"/>
              <a:gd name="csY5" fmla="*/ 207169 h 597694"/>
              <a:gd name="csX6" fmla="*/ 504376 w 687732"/>
              <a:gd name="csY6" fmla="*/ 300038 h 597694"/>
              <a:gd name="csX7" fmla="*/ 547238 w 687732"/>
              <a:gd name="csY7" fmla="*/ 385763 h 597694"/>
              <a:gd name="csX8" fmla="*/ 590101 w 687732"/>
              <a:gd name="csY8" fmla="*/ 523875 h 597694"/>
              <a:gd name="csX9" fmla="*/ 580576 w 687732"/>
              <a:gd name="csY9" fmla="*/ 597694 h 597694"/>
              <a:gd name="csX10" fmla="*/ 687732 w 687732"/>
              <a:gd name="csY10" fmla="*/ 538163 h 597694"/>
              <a:gd name="csX11" fmla="*/ 625819 w 687732"/>
              <a:gd name="csY11" fmla="*/ 492919 h 597694"/>
              <a:gd name="csX12" fmla="*/ 592482 w 687732"/>
              <a:gd name="csY12" fmla="*/ 383381 h 597694"/>
              <a:gd name="csX13" fmla="*/ 552001 w 687732"/>
              <a:gd name="csY13" fmla="*/ 297656 h 597694"/>
              <a:gd name="csX14" fmla="*/ 497232 w 687732"/>
              <a:gd name="csY14" fmla="*/ 216694 h 597694"/>
              <a:gd name="csX15" fmla="*/ 430557 w 687732"/>
              <a:gd name="csY15" fmla="*/ 147638 h 597694"/>
              <a:gd name="csX16" fmla="*/ 354357 w 687732"/>
              <a:gd name="csY16" fmla="*/ 95250 h 597694"/>
              <a:gd name="csX17" fmla="*/ 271013 w 687732"/>
              <a:gd name="csY17" fmla="*/ 61913 h 597694"/>
              <a:gd name="csX18" fmla="*/ 185288 w 687732"/>
              <a:gd name="csY18" fmla="*/ 40481 h 597694"/>
              <a:gd name="csX19" fmla="*/ 68607 w 687732"/>
              <a:gd name="csY19" fmla="*/ 16669 h 597694"/>
              <a:gd name="csX20" fmla="*/ 4313 w 687732"/>
              <a:gd name="csY20" fmla="*/ 0 h 597694"/>
              <a:gd name="csX0" fmla="*/ 137319 w 820738"/>
              <a:gd name="csY0" fmla="*/ 11112 h 608806"/>
              <a:gd name="csX1" fmla="*/ 133006 w 820738"/>
              <a:gd name="csY1" fmla="*/ 76955 h 608806"/>
              <a:gd name="csX2" fmla="*/ 0 w 820738"/>
              <a:gd name="csY2" fmla="*/ 0 h 608806"/>
              <a:gd name="csX3" fmla="*/ 354013 w 820738"/>
              <a:gd name="csY3" fmla="*/ 111125 h 608806"/>
              <a:gd name="csX4" fmla="*/ 465932 w 820738"/>
              <a:gd name="csY4" fmla="*/ 151606 h 608806"/>
              <a:gd name="csX5" fmla="*/ 563563 w 820738"/>
              <a:gd name="csY5" fmla="*/ 218281 h 608806"/>
              <a:gd name="csX6" fmla="*/ 637382 w 820738"/>
              <a:gd name="csY6" fmla="*/ 311150 h 608806"/>
              <a:gd name="csX7" fmla="*/ 680244 w 820738"/>
              <a:gd name="csY7" fmla="*/ 396875 h 608806"/>
              <a:gd name="csX8" fmla="*/ 723107 w 820738"/>
              <a:gd name="csY8" fmla="*/ 534987 h 608806"/>
              <a:gd name="csX9" fmla="*/ 713582 w 820738"/>
              <a:gd name="csY9" fmla="*/ 608806 h 608806"/>
              <a:gd name="csX10" fmla="*/ 820738 w 820738"/>
              <a:gd name="csY10" fmla="*/ 549275 h 608806"/>
              <a:gd name="csX11" fmla="*/ 758825 w 820738"/>
              <a:gd name="csY11" fmla="*/ 504031 h 608806"/>
              <a:gd name="csX12" fmla="*/ 725488 w 820738"/>
              <a:gd name="csY12" fmla="*/ 394493 h 608806"/>
              <a:gd name="csX13" fmla="*/ 685007 w 820738"/>
              <a:gd name="csY13" fmla="*/ 308768 h 608806"/>
              <a:gd name="csX14" fmla="*/ 630238 w 820738"/>
              <a:gd name="csY14" fmla="*/ 227806 h 608806"/>
              <a:gd name="csX15" fmla="*/ 563563 w 820738"/>
              <a:gd name="csY15" fmla="*/ 158750 h 608806"/>
              <a:gd name="csX16" fmla="*/ 487363 w 820738"/>
              <a:gd name="csY16" fmla="*/ 106362 h 608806"/>
              <a:gd name="csX17" fmla="*/ 404019 w 820738"/>
              <a:gd name="csY17" fmla="*/ 73025 h 608806"/>
              <a:gd name="csX18" fmla="*/ 318294 w 820738"/>
              <a:gd name="csY18" fmla="*/ 51593 h 608806"/>
              <a:gd name="csX19" fmla="*/ 201613 w 820738"/>
              <a:gd name="csY19" fmla="*/ 27781 h 608806"/>
              <a:gd name="csX20" fmla="*/ 137319 w 820738"/>
              <a:gd name="csY20" fmla="*/ 11112 h 60880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0 w 820738"/>
              <a:gd name="csY2" fmla="*/ 161170 h 769976"/>
              <a:gd name="csX3" fmla="*/ 354013 w 820738"/>
              <a:gd name="csY3" fmla="*/ 272295 h 769976"/>
              <a:gd name="csX4" fmla="*/ 465932 w 820738"/>
              <a:gd name="csY4" fmla="*/ 312776 h 769976"/>
              <a:gd name="csX5" fmla="*/ 563563 w 820738"/>
              <a:gd name="csY5" fmla="*/ 379451 h 769976"/>
              <a:gd name="csX6" fmla="*/ 637382 w 820738"/>
              <a:gd name="csY6" fmla="*/ 472320 h 769976"/>
              <a:gd name="csX7" fmla="*/ 680244 w 820738"/>
              <a:gd name="csY7" fmla="*/ 558045 h 769976"/>
              <a:gd name="csX8" fmla="*/ 723107 w 820738"/>
              <a:gd name="csY8" fmla="*/ 696157 h 769976"/>
              <a:gd name="csX9" fmla="*/ 713582 w 820738"/>
              <a:gd name="csY9" fmla="*/ 769976 h 769976"/>
              <a:gd name="csX10" fmla="*/ 820738 w 820738"/>
              <a:gd name="csY10" fmla="*/ 710445 h 769976"/>
              <a:gd name="csX11" fmla="*/ 758825 w 820738"/>
              <a:gd name="csY11" fmla="*/ 665201 h 769976"/>
              <a:gd name="csX12" fmla="*/ 725488 w 820738"/>
              <a:gd name="csY12" fmla="*/ 555663 h 769976"/>
              <a:gd name="csX13" fmla="*/ 685007 w 820738"/>
              <a:gd name="csY13" fmla="*/ 469938 h 769976"/>
              <a:gd name="csX14" fmla="*/ 630238 w 820738"/>
              <a:gd name="csY14" fmla="*/ 388976 h 769976"/>
              <a:gd name="csX15" fmla="*/ 563563 w 820738"/>
              <a:gd name="csY15" fmla="*/ 319920 h 769976"/>
              <a:gd name="csX16" fmla="*/ 487363 w 820738"/>
              <a:gd name="csY16" fmla="*/ 267532 h 769976"/>
              <a:gd name="csX17" fmla="*/ 404019 w 820738"/>
              <a:gd name="csY17" fmla="*/ 234195 h 769976"/>
              <a:gd name="csX18" fmla="*/ 318294 w 820738"/>
              <a:gd name="csY18" fmla="*/ 212763 h 769976"/>
              <a:gd name="csX19" fmla="*/ 201613 w 820738"/>
              <a:gd name="csY19" fmla="*/ 188951 h 769976"/>
              <a:gd name="csX20" fmla="*/ 137319 w 820738"/>
              <a:gd name="csY20" fmla="*/ 172282 h 76997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35547 w 820738"/>
              <a:gd name="csY2" fmla="*/ 88522 h 769976"/>
              <a:gd name="csX3" fmla="*/ 0 w 820738"/>
              <a:gd name="csY3" fmla="*/ 161170 h 769976"/>
              <a:gd name="csX4" fmla="*/ 354013 w 820738"/>
              <a:gd name="csY4" fmla="*/ 272295 h 769976"/>
              <a:gd name="csX5" fmla="*/ 465932 w 820738"/>
              <a:gd name="csY5" fmla="*/ 312776 h 769976"/>
              <a:gd name="csX6" fmla="*/ 563563 w 820738"/>
              <a:gd name="csY6" fmla="*/ 379451 h 769976"/>
              <a:gd name="csX7" fmla="*/ 637382 w 820738"/>
              <a:gd name="csY7" fmla="*/ 472320 h 769976"/>
              <a:gd name="csX8" fmla="*/ 680244 w 820738"/>
              <a:gd name="csY8" fmla="*/ 558045 h 769976"/>
              <a:gd name="csX9" fmla="*/ 723107 w 820738"/>
              <a:gd name="csY9" fmla="*/ 696157 h 769976"/>
              <a:gd name="csX10" fmla="*/ 713582 w 820738"/>
              <a:gd name="csY10" fmla="*/ 769976 h 769976"/>
              <a:gd name="csX11" fmla="*/ 820738 w 820738"/>
              <a:gd name="csY11" fmla="*/ 710445 h 769976"/>
              <a:gd name="csX12" fmla="*/ 758825 w 820738"/>
              <a:gd name="csY12" fmla="*/ 665201 h 769976"/>
              <a:gd name="csX13" fmla="*/ 725488 w 820738"/>
              <a:gd name="csY13" fmla="*/ 555663 h 769976"/>
              <a:gd name="csX14" fmla="*/ 685007 w 820738"/>
              <a:gd name="csY14" fmla="*/ 469938 h 769976"/>
              <a:gd name="csX15" fmla="*/ 630238 w 820738"/>
              <a:gd name="csY15" fmla="*/ 388976 h 769976"/>
              <a:gd name="csX16" fmla="*/ 563563 w 820738"/>
              <a:gd name="csY16" fmla="*/ 319920 h 769976"/>
              <a:gd name="csX17" fmla="*/ 487363 w 820738"/>
              <a:gd name="csY17" fmla="*/ 267532 h 769976"/>
              <a:gd name="csX18" fmla="*/ 404019 w 820738"/>
              <a:gd name="csY18" fmla="*/ 234195 h 769976"/>
              <a:gd name="csX19" fmla="*/ 318294 w 820738"/>
              <a:gd name="csY19" fmla="*/ 212763 h 769976"/>
              <a:gd name="csX20" fmla="*/ 201613 w 820738"/>
              <a:gd name="csY20" fmla="*/ 188951 h 769976"/>
              <a:gd name="csX21" fmla="*/ 137319 w 820738"/>
              <a:gd name="csY21" fmla="*/ 172282 h 769976"/>
              <a:gd name="csX0" fmla="*/ 149397 w 832816"/>
              <a:gd name="csY0" fmla="*/ 172660 h 770354"/>
              <a:gd name="csX1" fmla="*/ 78409 w 832816"/>
              <a:gd name="csY1" fmla="*/ 378 h 770354"/>
              <a:gd name="csX2" fmla="*/ 0 w 832816"/>
              <a:gd name="csY2" fmla="*/ 0 h 770354"/>
              <a:gd name="csX3" fmla="*/ 12078 w 832816"/>
              <a:gd name="csY3" fmla="*/ 161548 h 770354"/>
              <a:gd name="csX4" fmla="*/ 366091 w 832816"/>
              <a:gd name="csY4" fmla="*/ 272673 h 770354"/>
              <a:gd name="csX5" fmla="*/ 478010 w 832816"/>
              <a:gd name="csY5" fmla="*/ 313154 h 770354"/>
              <a:gd name="csX6" fmla="*/ 575641 w 832816"/>
              <a:gd name="csY6" fmla="*/ 379829 h 770354"/>
              <a:gd name="csX7" fmla="*/ 649460 w 832816"/>
              <a:gd name="csY7" fmla="*/ 472698 h 770354"/>
              <a:gd name="csX8" fmla="*/ 692322 w 832816"/>
              <a:gd name="csY8" fmla="*/ 558423 h 770354"/>
              <a:gd name="csX9" fmla="*/ 735185 w 832816"/>
              <a:gd name="csY9" fmla="*/ 696535 h 770354"/>
              <a:gd name="csX10" fmla="*/ 725660 w 832816"/>
              <a:gd name="csY10" fmla="*/ 770354 h 770354"/>
              <a:gd name="csX11" fmla="*/ 832816 w 832816"/>
              <a:gd name="csY11" fmla="*/ 710823 h 770354"/>
              <a:gd name="csX12" fmla="*/ 770903 w 832816"/>
              <a:gd name="csY12" fmla="*/ 665579 h 770354"/>
              <a:gd name="csX13" fmla="*/ 737566 w 832816"/>
              <a:gd name="csY13" fmla="*/ 556041 h 770354"/>
              <a:gd name="csX14" fmla="*/ 697085 w 832816"/>
              <a:gd name="csY14" fmla="*/ 470316 h 770354"/>
              <a:gd name="csX15" fmla="*/ 642316 w 832816"/>
              <a:gd name="csY15" fmla="*/ 389354 h 770354"/>
              <a:gd name="csX16" fmla="*/ 575641 w 832816"/>
              <a:gd name="csY16" fmla="*/ 320298 h 770354"/>
              <a:gd name="csX17" fmla="*/ 499441 w 832816"/>
              <a:gd name="csY17" fmla="*/ 267910 h 770354"/>
              <a:gd name="csX18" fmla="*/ 416097 w 832816"/>
              <a:gd name="csY18" fmla="*/ 234573 h 770354"/>
              <a:gd name="csX19" fmla="*/ 330372 w 832816"/>
              <a:gd name="csY19" fmla="*/ 213141 h 770354"/>
              <a:gd name="csX20" fmla="*/ 213691 w 832816"/>
              <a:gd name="csY20" fmla="*/ 189329 h 770354"/>
              <a:gd name="csX21" fmla="*/ 149397 w 832816"/>
              <a:gd name="csY21" fmla="*/ 172660 h 770354"/>
              <a:gd name="csX0" fmla="*/ 149397 w 832816"/>
              <a:gd name="csY0" fmla="*/ 172660 h 770354"/>
              <a:gd name="csX1" fmla="*/ 104775 w 832816"/>
              <a:gd name="csY1" fmla="*/ 82550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76200 w 832816"/>
              <a:gd name="csY1" fmla="*/ 98425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109538 w 832816"/>
              <a:gd name="csY1" fmla="*/ 133350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38113 w 832816"/>
              <a:gd name="csY6" fmla="*/ 20240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11919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4935 w 832816"/>
              <a:gd name="csY5" fmla="*/ 159166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0 w 863600"/>
              <a:gd name="csY5" fmla="*/ 135353 h 770354"/>
              <a:gd name="csX6" fmla="*/ 126034 w 863600"/>
              <a:gd name="csY6" fmla="*/ 221456 h 770354"/>
              <a:gd name="csX7" fmla="*/ 396875 w 863600"/>
              <a:gd name="csY7" fmla="*/ 272673 h 770354"/>
              <a:gd name="csX8" fmla="*/ 508794 w 863600"/>
              <a:gd name="csY8" fmla="*/ 313154 h 770354"/>
              <a:gd name="csX9" fmla="*/ 606425 w 863600"/>
              <a:gd name="csY9" fmla="*/ 379829 h 770354"/>
              <a:gd name="csX10" fmla="*/ 680244 w 863600"/>
              <a:gd name="csY10" fmla="*/ 472698 h 770354"/>
              <a:gd name="csX11" fmla="*/ 723106 w 863600"/>
              <a:gd name="csY11" fmla="*/ 558423 h 770354"/>
              <a:gd name="csX12" fmla="*/ 765969 w 863600"/>
              <a:gd name="csY12" fmla="*/ 696535 h 770354"/>
              <a:gd name="csX13" fmla="*/ 756444 w 863600"/>
              <a:gd name="csY13" fmla="*/ 770354 h 770354"/>
              <a:gd name="csX14" fmla="*/ 863600 w 863600"/>
              <a:gd name="csY14" fmla="*/ 710823 h 770354"/>
              <a:gd name="csX15" fmla="*/ 801687 w 863600"/>
              <a:gd name="csY15" fmla="*/ 665579 h 770354"/>
              <a:gd name="csX16" fmla="*/ 768350 w 863600"/>
              <a:gd name="csY16" fmla="*/ 556041 h 770354"/>
              <a:gd name="csX17" fmla="*/ 727869 w 863600"/>
              <a:gd name="csY17" fmla="*/ 470316 h 770354"/>
              <a:gd name="csX18" fmla="*/ 673100 w 863600"/>
              <a:gd name="csY18" fmla="*/ 389354 h 770354"/>
              <a:gd name="csX19" fmla="*/ 606425 w 863600"/>
              <a:gd name="csY19" fmla="*/ 320298 h 770354"/>
              <a:gd name="csX20" fmla="*/ 530225 w 863600"/>
              <a:gd name="csY20" fmla="*/ 267910 h 770354"/>
              <a:gd name="csX21" fmla="*/ 446881 w 863600"/>
              <a:gd name="csY21" fmla="*/ 234573 h 770354"/>
              <a:gd name="csX22" fmla="*/ 361156 w 863600"/>
              <a:gd name="csY22" fmla="*/ 213141 h 770354"/>
              <a:gd name="csX23" fmla="*/ 244475 w 863600"/>
              <a:gd name="csY23" fmla="*/ 189329 h 770354"/>
              <a:gd name="csX24" fmla="*/ 180181 w 863600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11734 w 863600"/>
              <a:gd name="csY5" fmla="*/ 52388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37928 w 863600"/>
              <a:gd name="csY5" fmla="*/ 102394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9706 w 873125"/>
              <a:gd name="csY0" fmla="*/ 172660 h 770354"/>
              <a:gd name="csX1" fmla="*/ 145084 w 873125"/>
              <a:gd name="csY1" fmla="*/ 147638 h 770354"/>
              <a:gd name="csX2" fmla="*/ 116509 w 873125"/>
              <a:gd name="csY2" fmla="*/ 98425 h 770354"/>
              <a:gd name="csX3" fmla="*/ 118718 w 873125"/>
              <a:gd name="csY3" fmla="*/ 378 h 770354"/>
              <a:gd name="csX4" fmla="*/ 40309 w 873125"/>
              <a:gd name="csY4" fmla="*/ 0 h 770354"/>
              <a:gd name="csX5" fmla="*/ 47453 w 873125"/>
              <a:gd name="csY5" fmla="*/ 102394 h 770354"/>
              <a:gd name="csX6" fmla="*/ 0 w 873125"/>
              <a:gd name="csY6" fmla="*/ 128209 h 770354"/>
              <a:gd name="csX7" fmla="*/ 135559 w 873125"/>
              <a:gd name="csY7" fmla="*/ 221456 h 770354"/>
              <a:gd name="csX8" fmla="*/ 406400 w 873125"/>
              <a:gd name="csY8" fmla="*/ 272673 h 770354"/>
              <a:gd name="csX9" fmla="*/ 518319 w 873125"/>
              <a:gd name="csY9" fmla="*/ 313154 h 770354"/>
              <a:gd name="csX10" fmla="*/ 615950 w 873125"/>
              <a:gd name="csY10" fmla="*/ 379829 h 770354"/>
              <a:gd name="csX11" fmla="*/ 689769 w 873125"/>
              <a:gd name="csY11" fmla="*/ 472698 h 770354"/>
              <a:gd name="csX12" fmla="*/ 732631 w 873125"/>
              <a:gd name="csY12" fmla="*/ 558423 h 770354"/>
              <a:gd name="csX13" fmla="*/ 775494 w 873125"/>
              <a:gd name="csY13" fmla="*/ 696535 h 770354"/>
              <a:gd name="csX14" fmla="*/ 765969 w 873125"/>
              <a:gd name="csY14" fmla="*/ 770354 h 770354"/>
              <a:gd name="csX15" fmla="*/ 873125 w 873125"/>
              <a:gd name="csY15" fmla="*/ 710823 h 770354"/>
              <a:gd name="csX16" fmla="*/ 811212 w 873125"/>
              <a:gd name="csY16" fmla="*/ 665579 h 770354"/>
              <a:gd name="csX17" fmla="*/ 777875 w 873125"/>
              <a:gd name="csY17" fmla="*/ 556041 h 770354"/>
              <a:gd name="csX18" fmla="*/ 737394 w 873125"/>
              <a:gd name="csY18" fmla="*/ 470316 h 770354"/>
              <a:gd name="csX19" fmla="*/ 682625 w 873125"/>
              <a:gd name="csY19" fmla="*/ 389354 h 770354"/>
              <a:gd name="csX20" fmla="*/ 615950 w 873125"/>
              <a:gd name="csY20" fmla="*/ 320298 h 770354"/>
              <a:gd name="csX21" fmla="*/ 539750 w 873125"/>
              <a:gd name="csY21" fmla="*/ 267910 h 770354"/>
              <a:gd name="csX22" fmla="*/ 456406 w 873125"/>
              <a:gd name="csY22" fmla="*/ 234573 h 770354"/>
              <a:gd name="csX23" fmla="*/ 370681 w 873125"/>
              <a:gd name="csY23" fmla="*/ 213141 h 770354"/>
              <a:gd name="csX24" fmla="*/ 254000 w 873125"/>
              <a:gd name="csY24" fmla="*/ 189329 h 770354"/>
              <a:gd name="csX25" fmla="*/ 189706 w 873125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51434 w 889000"/>
              <a:gd name="csY7" fmla="*/ 221456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38734 w 889000"/>
              <a:gd name="csY7" fmla="*/ 218281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889000" h="770354">
                <a:moveTo>
                  <a:pt x="205581" y="172660"/>
                </a:moveTo>
                <a:lnTo>
                  <a:pt x="160959" y="147638"/>
                </a:lnTo>
                <a:lnTo>
                  <a:pt x="132384" y="98425"/>
                </a:lnTo>
                <a:cubicBezTo>
                  <a:pt x="133120" y="65743"/>
                  <a:pt x="133857" y="33060"/>
                  <a:pt x="134593" y="378"/>
                </a:cubicBezTo>
                <a:lnTo>
                  <a:pt x="56184" y="0"/>
                </a:lnTo>
                <a:lnTo>
                  <a:pt x="63328" y="102394"/>
                </a:lnTo>
                <a:lnTo>
                  <a:pt x="0" y="128209"/>
                </a:lnTo>
                <a:lnTo>
                  <a:pt x="138734" y="218281"/>
                </a:lnTo>
                <a:lnTo>
                  <a:pt x="422275" y="272673"/>
                </a:lnTo>
                <a:lnTo>
                  <a:pt x="534194" y="313154"/>
                </a:lnTo>
                <a:lnTo>
                  <a:pt x="631825" y="379829"/>
                </a:lnTo>
                <a:lnTo>
                  <a:pt x="705644" y="472698"/>
                </a:lnTo>
                <a:lnTo>
                  <a:pt x="748506" y="558423"/>
                </a:lnTo>
                <a:lnTo>
                  <a:pt x="791369" y="696535"/>
                </a:lnTo>
                <a:lnTo>
                  <a:pt x="781844" y="770354"/>
                </a:lnTo>
                <a:lnTo>
                  <a:pt x="889000" y="710823"/>
                </a:lnTo>
                <a:lnTo>
                  <a:pt x="827087" y="665579"/>
                </a:lnTo>
                <a:lnTo>
                  <a:pt x="793750" y="556041"/>
                </a:lnTo>
                <a:lnTo>
                  <a:pt x="753269" y="470316"/>
                </a:lnTo>
                <a:lnTo>
                  <a:pt x="698500" y="389354"/>
                </a:lnTo>
                <a:lnTo>
                  <a:pt x="631825" y="320298"/>
                </a:lnTo>
                <a:lnTo>
                  <a:pt x="555625" y="267910"/>
                </a:lnTo>
                <a:lnTo>
                  <a:pt x="472281" y="234573"/>
                </a:lnTo>
                <a:lnTo>
                  <a:pt x="386556" y="213141"/>
                </a:lnTo>
                <a:lnTo>
                  <a:pt x="269875" y="189329"/>
                </a:lnTo>
                <a:lnTo>
                  <a:pt x="205581" y="17266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93" name="グループ化 92">
            <a:extLst>
              <a:ext uri="{FF2B5EF4-FFF2-40B4-BE49-F238E27FC236}">
                <a16:creationId xmlns:a16="http://schemas.microsoft.com/office/drawing/2014/main" id="{0A422AB1-1AF0-BFBB-1ADF-5A3101A2D1EE}"/>
              </a:ext>
            </a:extLst>
          </p:cNvPr>
          <p:cNvGrpSpPr/>
          <p:nvPr/>
        </p:nvGrpSpPr>
        <p:grpSpPr>
          <a:xfrm>
            <a:off x="3145796" y="1512338"/>
            <a:ext cx="120097" cy="120097"/>
            <a:chOff x="5657850" y="2714625"/>
            <a:chExt cx="438150" cy="438150"/>
          </a:xfrm>
        </p:grpSpPr>
        <p:sp>
          <p:nvSpPr>
            <p:cNvPr id="95" name="楕円 94">
              <a:extLst>
                <a:ext uri="{FF2B5EF4-FFF2-40B4-BE49-F238E27FC236}">
                  <a16:creationId xmlns:a16="http://schemas.microsoft.com/office/drawing/2014/main" id="{B9B98D51-0CF0-558E-DAFB-B332AB90F893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97" name="直線コネクタ 96">
              <a:extLst>
                <a:ext uri="{FF2B5EF4-FFF2-40B4-BE49-F238E27FC236}">
                  <a16:creationId xmlns:a16="http://schemas.microsoft.com/office/drawing/2014/main" id="{224EFFEE-3481-142C-4A97-8B14DB9E9F46}"/>
                </a:ext>
              </a:extLst>
            </p:cNvPr>
            <p:cNvCxnSpPr>
              <a:stCxn id="95" idx="1"/>
              <a:endCxn id="9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直線コネクタ 118">
              <a:extLst>
                <a:ext uri="{FF2B5EF4-FFF2-40B4-BE49-F238E27FC236}">
                  <a16:creationId xmlns:a16="http://schemas.microsoft.com/office/drawing/2014/main" id="{7AFF7E56-A259-A19E-5360-A046C3F54290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52F9032B-E253-FAA4-E71A-34F53A72A396}"/>
              </a:ext>
            </a:extLst>
          </p:cNvPr>
          <p:cNvGrpSpPr/>
          <p:nvPr/>
        </p:nvGrpSpPr>
        <p:grpSpPr>
          <a:xfrm>
            <a:off x="7779641" y="4419978"/>
            <a:ext cx="2126359" cy="2438022"/>
            <a:chOff x="7779641" y="4489732"/>
            <a:chExt cx="2126359" cy="2438022"/>
          </a:xfrm>
        </p:grpSpPr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53D292A9-12F5-BA8A-572E-5DE7AA0F9711}"/>
                </a:ext>
              </a:extLst>
            </p:cNvPr>
            <p:cNvGrpSpPr/>
            <p:nvPr/>
          </p:nvGrpSpPr>
          <p:grpSpPr>
            <a:xfrm>
              <a:off x="7779641" y="4489732"/>
              <a:ext cx="2126359" cy="2438022"/>
              <a:chOff x="7790688" y="4233864"/>
              <a:chExt cx="2126359" cy="2438022"/>
            </a:xfrm>
          </p:grpSpPr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65DE571F-46B0-7263-3E8D-965A6EE2DB37}"/>
                  </a:ext>
                </a:extLst>
              </p:cNvPr>
              <p:cNvSpPr/>
              <p:nvPr/>
            </p:nvSpPr>
            <p:spPr>
              <a:xfrm>
                <a:off x="7790688" y="4233864"/>
                <a:ext cx="2115312" cy="2438022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29" name="テキスト ボックス 128">
                <a:extLst>
                  <a:ext uri="{FF2B5EF4-FFF2-40B4-BE49-F238E27FC236}">
                    <a16:creationId xmlns:a16="http://schemas.microsoft.com/office/drawing/2014/main" id="{C237DCF9-C079-EE48-4434-88CF8A999452}"/>
                  </a:ext>
                </a:extLst>
              </p:cNvPr>
              <p:cNvSpPr txBox="1"/>
              <p:nvPr/>
            </p:nvSpPr>
            <p:spPr>
              <a:xfrm>
                <a:off x="8506968" y="505691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車両・歩行者ルート</a:t>
                </a:r>
              </a:p>
            </p:txBody>
          </p:sp>
          <p:cxnSp>
            <p:nvCxnSpPr>
              <p:cNvPr id="130" name="直線矢印コネクタ 129">
                <a:extLst>
                  <a:ext uri="{FF2B5EF4-FFF2-40B4-BE49-F238E27FC236}">
                    <a16:creationId xmlns:a16="http://schemas.microsoft.com/office/drawing/2014/main" id="{BC2384E1-DB5A-922E-B0B3-4B5B3D7049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168668"/>
                <a:ext cx="579120" cy="0"/>
              </a:xfrm>
              <a:prstGeom prst="straightConnector1">
                <a:avLst/>
              </a:prstGeom>
              <a:ln>
                <a:solidFill>
                  <a:srgbClr val="CC99FF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矢印コネクタ 130">
                <a:extLst>
                  <a:ext uri="{FF2B5EF4-FFF2-40B4-BE49-F238E27FC236}">
                    <a16:creationId xmlns:a16="http://schemas.microsoft.com/office/drawing/2014/main" id="{4B8B9290-2259-99ED-7500-60FAC46FDB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548362"/>
                <a:ext cx="579120" cy="0"/>
              </a:xfrm>
              <a:prstGeom prst="straightConnector1">
                <a:avLst/>
              </a:prstGeom>
              <a:ln>
                <a:solidFill>
                  <a:srgbClr val="FF990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矢印コネクタ 131">
                <a:extLst>
                  <a:ext uri="{FF2B5EF4-FFF2-40B4-BE49-F238E27FC236}">
                    <a16:creationId xmlns:a16="http://schemas.microsoft.com/office/drawing/2014/main" id="{9F05739B-1B50-AE10-ABA4-1A09B3A116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891868"/>
                <a:ext cx="579120" cy="0"/>
              </a:xfrm>
              <a:prstGeom prst="straightConnector1">
                <a:avLst/>
              </a:prstGeom>
              <a:ln>
                <a:solidFill>
                  <a:srgbClr val="00B0F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" name="テキスト ボックス 132">
                <a:extLst>
                  <a:ext uri="{FF2B5EF4-FFF2-40B4-BE49-F238E27FC236}">
                    <a16:creationId xmlns:a16="http://schemas.microsoft.com/office/drawing/2014/main" id="{B4CFBCFE-DF71-44E7-966E-B2D8DA040711}"/>
                  </a:ext>
                </a:extLst>
              </p:cNvPr>
              <p:cNvSpPr txBox="1"/>
              <p:nvPr/>
            </p:nvSpPr>
            <p:spPr>
              <a:xfrm>
                <a:off x="8506968" y="5436457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車両ルート</a:t>
                </a:r>
              </a:p>
            </p:txBody>
          </p:sp>
          <p:sp>
            <p:nvSpPr>
              <p:cNvPr id="134" name="テキスト ボックス 133">
                <a:extLst>
                  <a:ext uri="{FF2B5EF4-FFF2-40B4-BE49-F238E27FC236}">
                    <a16:creationId xmlns:a16="http://schemas.microsoft.com/office/drawing/2014/main" id="{4479B4E0-06BC-CC91-EF16-33248EDBC69E}"/>
                  </a:ext>
                </a:extLst>
              </p:cNvPr>
              <p:cNvSpPr txBox="1"/>
              <p:nvPr/>
            </p:nvSpPr>
            <p:spPr>
              <a:xfrm>
                <a:off x="8506968" y="5761063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歩行者ルート</a:t>
                </a:r>
              </a:p>
            </p:txBody>
          </p:sp>
          <p:grpSp>
            <p:nvGrpSpPr>
              <p:cNvPr id="135" name="グループ化 134">
                <a:extLst>
                  <a:ext uri="{FF2B5EF4-FFF2-40B4-BE49-F238E27FC236}">
                    <a16:creationId xmlns:a16="http://schemas.microsoft.com/office/drawing/2014/main" id="{C70E61B5-A5DE-7470-A896-2F3CFB1F91B3}"/>
                  </a:ext>
                </a:extLst>
              </p:cNvPr>
              <p:cNvGrpSpPr/>
              <p:nvPr/>
            </p:nvGrpSpPr>
            <p:grpSpPr>
              <a:xfrm>
                <a:off x="8126121" y="6135769"/>
                <a:ext cx="120097" cy="120097"/>
                <a:chOff x="5657850" y="2714625"/>
                <a:chExt cx="438150" cy="438150"/>
              </a:xfrm>
            </p:grpSpPr>
            <p:sp>
              <p:nvSpPr>
                <p:cNvPr id="141" name="楕円 140">
                  <a:extLst>
                    <a:ext uri="{FF2B5EF4-FFF2-40B4-BE49-F238E27FC236}">
                      <a16:creationId xmlns:a16="http://schemas.microsoft.com/office/drawing/2014/main" id="{AB5B97F7-FBFB-1A95-07D1-CC05AA5492A2}"/>
                    </a:ext>
                  </a:extLst>
                </p:cNvPr>
                <p:cNvSpPr/>
                <p:nvPr/>
              </p:nvSpPr>
              <p:spPr>
                <a:xfrm>
                  <a:off x="5657850" y="2714625"/>
                  <a:ext cx="438150" cy="43815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142" name="直線コネクタ 141">
                  <a:extLst>
                    <a:ext uri="{FF2B5EF4-FFF2-40B4-BE49-F238E27FC236}">
                      <a16:creationId xmlns:a16="http://schemas.microsoft.com/office/drawing/2014/main" id="{9CA17374-E0C3-ACA3-2C32-A601A50A30FB}"/>
                    </a:ext>
                  </a:extLst>
                </p:cNvPr>
                <p:cNvCxnSpPr>
                  <a:stCxn id="141" idx="1"/>
                  <a:endCxn id="141" idx="5"/>
                </p:cNvCxnSpPr>
                <p:nvPr/>
              </p:nvCxnSpPr>
              <p:spPr>
                <a:xfrm>
                  <a:off x="5722016" y="277879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a16:creationId xmlns:a16="http://schemas.microsoft.com/office/drawing/2014/main" id="{7AF57E3F-A7F7-5D5B-C69C-5AAD4201A9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5722016" y="277628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6" name="テキスト ボックス 135">
                <a:extLst>
                  <a:ext uri="{FF2B5EF4-FFF2-40B4-BE49-F238E27FC236}">
                    <a16:creationId xmlns:a16="http://schemas.microsoft.com/office/drawing/2014/main" id="{5B3A7025-15C3-15B2-BC9B-3B53F0EEEC78}"/>
                  </a:ext>
                </a:extLst>
              </p:cNvPr>
              <p:cNvSpPr txBox="1"/>
              <p:nvPr/>
            </p:nvSpPr>
            <p:spPr>
              <a:xfrm>
                <a:off x="8508871" y="608566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通行止め</a:t>
                </a: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a16:creationId xmlns:a16="http://schemas.microsoft.com/office/drawing/2014/main" id="{45BA4C4C-A219-0469-E2F4-D2C20ED2BE5D}"/>
                  </a:ext>
                </a:extLst>
              </p:cNvPr>
              <p:cNvSpPr txBox="1"/>
              <p:nvPr/>
            </p:nvSpPr>
            <p:spPr>
              <a:xfrm>
                <a:off x="8508871" y="4681160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通行不可エリア</a:t>
                </a:r>
              </a:p>
            </p:txBody>
          </p:sp>
          <p:sp>
            <p:nvSpPr>
              <p:cNvPr id="138" name="テキスト ボックス 137">
                <a:extLst>
                  <a:ext uri="{FF2B5EF4-FFF2-40B4-BE49-F238E27FC236}">
                    <a16:creationId xmlns:a16="http://schemas.microsoft.com/office/drawing/2014/main" id="{E23CC174-C793-1F60-55BF-5AF8852AEEAA}"/>
                  </a:ext>
                </a:extLst>
              </p:cNvPr>
              <p:cNvSpPr txBox="1"/>
              <p:nvPr/>
            </p:nvSpPr>
            <p:spPr>
              <a:xfrm>
                <a:off x="8508871" y="4309316"/>
                <a:ext cx="1408176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使用不可施設</a:t>
                </a: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70EDFAA2-9F2E-DD2E-BD7B-34A86D17ABE2}"/>
                  </a:ext>
                </a:extLst>
              </p:cNvPr>
              <p:cNvSpPr/>
              <p:nvPr/>
            </p:nvSpPr>
            <p:spPr>
              <a:xfrm>
                <a:off x="7896610" y="4353308"/>
                <a:ext cx="579120" cy="172580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A338E95E-968D-6A9C-5526-79E9503ECE54}"/>
                  </a:ext>
                </a:extLst>
              </p:cNvPr>
              <p:cNvSpPr/>
              <p:nvPr/>
            </p:nvSpPr>
            <p:spPr>
              <a:xfrm>
                <a:off x="7896610" y="4704383"/>
                <a:ext cx="579120" cy="17258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cxnSp>
          <p:nvCxnSpPr>
            <p:cNvPr id="126" name="直線矢印コネクタ 125">
              <a:extLst>
                <a:ext uri="{FF2B5EF4-FFF2-40B4-BE49-F238E27FC236}">
                  <a16:creationId xmlns:a16="http://schemas.microsoft.com/office/drawing/2014/main" id="{E7AABC5D-26D1-D499-5723-38A89144F812}"/>
                </a:ext>
              </a:extLst>
            </p:cNvPr>
            <p:cNvCxnSpPr>
              <a:cxnSpLocks/>
            </p:cNvCxnSpPr>
            <p:nvPr/>
          </p:nvCxnSpPr>
          <p:spPr>
            <a:xfrm>
              <a:off x="7885562" y="6794709"/>
              <a:ext cx="579120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7" name="テキスト ボックス 126">
              <a:extLst>
                <a:ext uri="{FF2B5EF4-FFF2-40B4-BE49-F238E27FC236}">
                  <a16:creationId xmlns:a16="http://schemas.microsoft.com/office/drawing/2014/main" id="{6BE55F55-A80F-AE48-C2AF-E22C903BA180}"/>
                </a:ext>
              </a:extLst>
            </p:cNvPr>
            <p:cNvSpPr txBox="1"/>
            <p:nvPr/>
          </p:nvSpPr>
          <p:spPr>
            <a:xfrm>
              <a:off x="8497824" y="6666143"/>
              <a:ext cx="14081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050" b="1"/>
                <a:t>仮設フェンス</a:t>
              </a:r>
            </a:p>
          </p:txBody>
        </p:sp>
      </p:grpSp>
      <p:sp>
        <p:nvSpPr>
          <p:cNvPr id="145" name="テキスト ボックス 144">
            <a:extLst>
              <a:ext uri="{FF2B5EF4-FFF2-40B4-BE49-F238E27FC236}">
                <a16:creationId xmlns:a16="http://schemas.microsoft.com/office/drawing/2014/main" id="{F75CDC96-F7DC-BD0D-0D70-B99575E24022}"/>
              </a:ext>
            </a:extLst>
          </p:cNvPr>
          <p:cNvSpPr txBox="1"/>
          <p:nvPr/>
        </p:nvSpPr>
        <p:spPr>
          <a:xfrm>
            <a:off x="4524274" y="4979948"/>
            <a:ext cx="123363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運動広場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47" name="テキスト ボックス 146">
            <a:extLst>
              <a:ext uri="{FF2B5EF4-FFF2-40B4-BE49-F238E27FC236}">
                <a16:creationId xmlns:a16="http://schemas.microsoft.com/office/drawing/2014/main" id="{013E4747-A81F-430F-BB4E-F324AEB84E23}"/>
              </a:ext>
            </a:extLst>
          </p:cNvPr>
          <p:cNvSpPr txBox="1"/>
          <p:nvPr/>
        </p:nvSpPr>
        <p:spPr>
          <a:xfrm>
            <a:off x="4311323" y="4767941"/>
            <a:ext cx="46808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</a:t>
            </a:r>
            <a:endParaRPr kumimoji="1" lang="en-US" altLang="ja-JP" sz="700" b="1" dirty="0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155" name="フリーフォーム: 図形 154">
            <a:extLst>
              <a:ext uri="{FF2B5EF4-FFF2-40B4-BE49-F238E27FC236}">
                <a16:creationId xmlns:a16="http://schemas.microsoft.com/office/drawing/2014/main" id="{FD4AE157-1498-44A8-79A2-617CEA37A5ED}"/>
              </a:ext>
            </a:extLst>
          </p:cNvPr>
          <p:cNvSpPr/>
          <p:nvPr/>
        </p:nvSpPr>
        <p:spPr>
          <a:xfrm>
            <a:off x="4892675" y="4095750"/>
            <a:ext cx="1952625" cy="1038225"/>
          </a:xfrm>
          <a:custGeom>
            <a:avLst/>
            <a:gdLst>
              <a:gd name="connsiteX0" fmla="*/ 15875 w 1952625"/>
              <a:gd name="connsiteY0" fmla="*/ 488950 h 1038225"/>
              <a:gd name="connsiteX1" fmla="*/ 0 w 1952625"/>
              <a:gd name="connsiteY1" fmla="*/ 523875 h 1038225"/>
              <a:gd name="connsiteX2" fmla="*/ 174625 w 1952625"/>
              <a:gd name="connsiteY2" fmla="*/ 606425 h 1038225"/>
              <a:gd name="connsiteX3" fmla="*/ 311150 w 1952625"/>
              <a:gd name="connsiteY3" fmla="*/ 695325 h 1038225"/>
              <a:gd name="connsiteX4" fmla="*/ 463550 w 1952625"/>
              <a:gd name="connsiteY4" fmla="*/ 803275 h 1038225"/>
              <a:gd name="connsiteX5" fmla="*/ 771525 w 1952625"/>
              <a:gd name="connsiteY5" fmla="*/ 990600 h 1038225"/>
              <a:gd name="connsiteX6" fmla="*/ 860425 w 1952625"/>
              <a:gd name="connsiteY6" fmla="*/ 1028700 h 1038225"/>
              <a:gd name="connsiteX7" fmla="*/ 901700 w 1952625"/>
              <a:gd name="connsiteY7" fmla="*/ 1035050 h 1038225"/>
              <a:gd name="connsiteX8" fmla="*/ 1016000 w 1952625"/>
              <a:gd name="connsiteY8" fmla="*/ 1038225 h 1038225"/>
              <a:gd name="connsiteX9" fmla="*/ 1177925 w 1952625"/>
              <a:gd name="connsiteY9" fmla="*/ 1012825 h 1038225"/>
              <a:gd name="connsiteX10" fmla="*/ 1377950 w 1952625"/>
              <a:gd name="connsiteY10" fmla="*/ 955675 h 1038225"/>
              <a:gd name="connsiteX11" fmla="*/ 1543050 w 1952625"/>
              <a:gd name="connsiteY11" fmla="*/ 876300 h 1038225"/>
              <a:gd name="connsiteX12" fmla="*/ 1663700 w 1952625"/>
              <a:gd name="connsiteY12" fmla="*/ 784225 h 1038225"/>
              <a:gd name="connsiteX13" fmla="*/ 1793875 w 1952625"/>
              <a:gd name="connsiteY13" fmla="*/ 638175 h 1038225"/>
              <a:gd name="connsiteX14" fmla="*/ 1889125 w 1952625"/>
              <a:gd name="connsiteY14" fmla="*/ 498475 h 1038225"/>
              <a:gd name="connsiteX15" fmla="*/ 1927225 w 1952625"/>
              <a:gd name="connsiteY15" fmla="*/ 333375 h 1038225"/>
              <a:gd name="connsiteX16" fmla="*/ 1939925 w 1952625"/>
              <a:gd name="connsiteY16" fmla="*/ 184150 h 1038225"/>
              <a:gd name="connsiteX17" fmla="*/ 1936750 w 1952625"/>
              <a:gd name="connsiteY17" fmla="*/ 92075 h 1038225"/>
              <a:gd name="connsiteX18" fmla="*/ 1952625 w 1952625"/>
              <a:gd name="connsiteY18" fmla="*/ 6350 h 1038225"/>
              <a:gd name="connsiteX19" fmla="*/ 1876425 w 1952625"/>
              <a:gd name="connsiteY19" fmla="*/ 0 h 1038225"/>
              <a:gd name="connsiteX20" fmla="*/ 1876425 w 1952625"/>
              <a:gd name="connsiteY20" fmla="*/ 187325 h 1038225"/>
              <a:gd name="connsiteX21" fmla="*/ 1879600 w 1952625"/>
              <a:gd name="connsiteY21" fmla="*/ 304800 h 1038225"/>
              <a:gd name="connsiteX22" fmla="*/ 1847850 w 1952625"/>
              <a:gd name="connsiteY22" fmla="*/ 441325 h 1038225"/>
              <a:gd name="connsiteX23" fmla="*/ 1781175 w 1952625"/>
              <a:gd name="connsiteY23" fmla="*/ 565150 h 1038225"/>
              <a:gd name="connsiteX24" fmla="*/ 1695450 w 1952625"/>
              <a:gd name="connsiteY24" fmla="*/ 663575 h 1038225"/>
              <a:gd name="connsiteX25" fmla="*/ 1628775 w 1952625"/>
              <a:gd name="connsiteY25" fmla="*/ 739775 h 1038225"/>
              <a:gd name="connsiteX26" fmla="*/ 1543050 w 1952625"/>
              <a:gd name="connsiteY26" fmla="*/ 800100 h 1038225"/>
              <a:gd name="connsiteX27" fmla="*/ 1435100 w 1952625"/>
              <a:gd name="connsiteY27" fmla="*/ 873125 h 1038225"/>
              <a:gd name="connsiteX28" fmla="*/ 1308100 w 1952625"/>
              <a:gd name="connsiteY28" fmla="*/ 917575 h 1038225"/>
              <a:gd name="connsiteX29" fmla="*/ 1177925 w 1952625"/>
              <a:gd name="connsiteY29" fmla="*/ 942975 h 1038225"/>
              <a:gd name="connsiteX30" fmla="*/ 1047750 w 1952625"/>
              <a:gd name="connsiteY30" fmla="*/ 955675 h 1038225"/>
              <a:gd name="connsiteX31" fmla="*/ 917575 w 1952625"/>
              <a:gd name="connsiteY31" fmla="*/ 949325 h 1038225"/>
              <a:gd name="connsiteX32" fmla="*/ 771525 w 1952625"/>
              <a:gd name="connsiteY32" fmla="*/ 898525 h 1038225"/>
              <a:gd name="connsiteX33" fmla="*/ 676275 w 1952625"/>
              <a:gd name="connsiteY33" fmla="*/ 857250 h 1038225"/>
              <a:gd name="connsiteX34" fmla="*/ 495300 w 1952625"/>
              <a:gd name="connsiteY34" fmla="*/ 746125 h 1038225"/>
              <a:gd name="connsiteX35" fmla="*/ 288925 w 1952625"/>
              <a:gd name="connsiteY35" fmla="*/ 609600 h 1038225"/>
              <a:gd name="connsiteX36" fmla="*/ 15875 w 1952625"/>
              <a:gd name="connsiteY36" fmla="*/ 488950 h 1038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952625" h="1038225">
                <a:moveTo>
                  <a:pt x="15875" y="488950"/>
                </a:moveTo>
                <a:lnTo>
                  <a:pt x="0" y="523875"/>
                </a:lnTo>
                <a:lnTo>
                  <a:pt x="174625" y="606425"/>
                </a:lnTo>
                <a:lnTo>
                  <a:pt x="311150" y="695325"/>
                </a:lnTo>
                <a:lnTo>
                  <a:pt x="463550" y="803275"/>
                </a:lnTo>
                <a:lnTo>
                  <a:pt x="771525" y="990600"/>
                </a:lnTo>
                <a:lnTo>
                  <a:pt x="860425" y="1028700"/>
                </a:lnTo>
                <a:lnTo>
                  <a:pt x="901700" y="1035050"/>
                </a:lnTo>
                <a:lnTo>
                  <a:pt x="1016000" y="1038225"/>
                </a:lnTo>
                <a:lnTo>
                  <a:pt x="1177925" y="1012825"/>
                </a:lnTo>
                <a:lnTo>
                  <a:pt x="1377950" y="955675"/>
                </a:lnTo>
                <a:lnTo>
                  <a:pt x="1543050" y="876300"/>
                </a:lnTo>
                <a:lnTo>
                  <a:pt x="1663700" y="784225"/>
                </a:lnTo>
                <a:lnTo>
                  <a:pt x="1793875" y="638175"/>
                </a:lnTo>
                <a:lnTo>
                  <a:pt x="1889125" y="498475"/>
                </a:lnTo>
                <a:lnTo>
                  <a:pt x="1927225" y="333375"/>
                </a:lnTo>
                <a:lnTo>
                  <a:pt x="1939925" y="184150"/>
                </a:lnTo>
                <a:lnTo>
                  <a:pt x="1936750" y="92075"/>
                </a:lnTo>
                <a:lnTo>
                  <a:pt x="1952625" y="6350"/>
                </a:lnTo>
                <a:lnTo>
                  <a:pt x="1876425" y="0"/>
                </a:lnTo>
                <a:lnTo>
                  <a:pt x="1876425" y="187325"/>
                </a:lnTo>
                <a:cubicBezTo>
                  <a:pt x="1877483" y="226483"/>
                  <a:pt x="1878542" y="265642"/>
                  <a:pt x="1879600" y="304800"/>
                </a:cubicBezTo>
                <a:lnTo>
                  <a:pt x="1847850" y="441325"/>
                </a:lnTo>
                <a:lnTo>
                  <a:pt x="1781175" y="565150"/>
                </a:lnTo>
                <a:lnTo>
                  <a:pt x="1695450" y="663575"/>
                </a:lnTo>
                <a:lnTo>
                  <a:pt x="1628775" y="739775"/>
                </a:lnTo>
                <a:lnTo>
                  <a:pt x="1543050" y="800100"/>
                </a:lnTo>
                <a:lnTo>
                  <a:pt x="1435100" y="873125"/>
                </a:lnTo>
                <a:lnTo>
                  <a:pt x="1308100" y="917575"/>
                </a:lnTo>
                <a:lnTo>
                  <a:pt x="1177925" y="942975"/>
                </a:lnTo>
                <a:lnTo>
                  <a:pt x="1047750" y="955675"/>
                </a:lnTo>
                <a:lnTo>
                  <a:pt x="917575" y="949325"/>
                </a:lnTo>
                <a:lnTo>
                  <a:pt x="771525" y="898525"/>
                </a:lnTo>
                <a:lnTo>
                  <a:pt x="676275" y="857250"/>
                </a:lnTo>
                <a:lnTo>
                  <a:pt x="495300" y="746125"/>
                </a:lnTo>
                <a:lnTo>
                  <a:pt x="288925" y="609600"/>
                </a:lnTo>
                <a:lnTo>
                  <a:pt x="15875" y="488950"/>
                </a:lnTo>
                <a:close/>
              </a:path>
            </a:pathLst>
          </a:custGeom>
          <a:solidFill>
            <a:schemeClr val="bg2">
              <a:lumMod val="50000"/>
              <a:alpha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9" name="フリーフォーム: 図形 168">
            <a:extLst>
              <a:ext uri="{FF2B5EF4-FFF2-40B4-BE49-F238E27FC236}">
                <a16:creationId xmlns:a16="http://schemas.microsoft.com/office/drawing/2014/main" id="{D47A4E16-8C1E-6E79-B979-ADD2E864E798}"/>
              </a:ext>
            </a:extLst>
          </p:cNvPr>
          <p:cNvSpPr/>
          <p:nvPr/>
        </p:nvSpPr>
        <p:spPr>
          <a:xfrm>
            <a:off x="6942138" y="4848224"/>
            <a:ext cx="631031" cy="765176"/>
          </a:xfrm>
          <a:custGeom>
            <a:avLst/>
            <a:gdLst>
              <a:gd name="connsiteX0" fmla="*/ 61913 w 681038"/>
              <a:gd name="connsiteY0" fmla="*/ 254794 h 971550"/>
              <a:gd name="connsiteX1" fmla="*/ 152400 w 681038"/>
              <a:gd name="connsiteY1" fmla="*/ 0 h 971550"/>
              <a:gd name="connsiteX2" fmla="*/ 500063 w 681038"/>
              <a:gd name="connsiteY2" fmla="*/ 0 h 971550"/>
              <a:gd name="connsiteX3" fmla="*/ 681038 w 681038"/>
              <a:gd name="connsiteY3" fmla="*/ 350044 h 971550"/>
              <a:gd name="connsiteX4" fmla="*/ 476250 w 681038"/>
              <a:gd name="connsiteY4" fmla="*/ 790575 h 971550"/>
              <a:gd name="connsiteX5" fmla="*/ 357188 w 681038"/>
              <a:gd name="connsiteY5" fmla="*/ 859631 h 971550"/>
              <a:gd name="connsiteX6" fmla="*/ 290513 w 681038"/>
              <a:gd name="connsiteY6" fmla="*/ 971550 h 971550"/>
              <a:gd name="connsiteX7" fmla="*/ 0 w 681038"/>
              <a:gd name="connsiteY7" fmla="*/ 959644 h 971550"/>
              <a:gd name="connsiteX8" fmla="*/ 2382 w 681038"/>
              <a:gd name="connsiteY8" fmla="*/ 654844 h 971550"/>
              <a:gd name="connsiteX9" fmla="*/ 61913 w 681038"/>
              <a:gd name="connsiteY9" fmla="*/ 254794 h 971550"/>
              <a:gd name="connsiteX0" fmla="*/ 61913 w 681038"/>
              <a:gd name="connsiteY0" fmla="*/ 254794 h 971550"/>
              <a:gd name="connsiteX1" fmla="*/ 152400 w 681038"/>
              <a:gd name="connsiteY1" fmla="*/ 0 h 971550"/>
              <a:gd name="connsiteX2" fmla="*/ 500063 w 681038"/>
              <a:gd name="connsiteY2" fmla="*/ 0 h 971550"/>
              <a:gd name="connsiteX3" fmla="*/ 681038 w 681038"/>
              <a:gd name="connsiteY3" fmla="*/ 350044 h 971550"/>
              <a:gd name="connsiteX4" fmla="*/ 476250 w 681038"/>
              <a:gd name="connsiteY4" fmla="*/ 790575 h 971550"/>
              <a:gd name="connsiteX5" fmla="*/ 357188 w 681038"/>
              <a:gd name="connsiteY5" fmla="*/ 859631 h 971550"/>
              <a:gd name="connsiteX6" fmla="*/ 290513 w 681038"/>
              <a:gd name="connsiteY6" fmla="*/ 971550 h 971550"/>
              <a:gd name="connsiteX7" fmla="*/ 0 w 681038"/>
              <a:gd name="connsiteY7" fmla="*/ 959644 h 971550"/>
              <a:gd name="connsiteX8" fmla="*/ 50007 w 681038"/>
              <a:gd name="connsiteY8" fmla="*/ 324644 h 971550"/>
              <a:gd name="connsiteX9" fmla="*/ 61913 w 681038"/>
              <a:gd name="connsiteY9" fmla="*/ 254794 h 971550"/>
              <a:gd name="connsiteX0" fmla="*/ 11906 w 631031"/>
              <a:gd name="connsiteY0" fmla="*/ 254794 h 971550"/>
              <a:gd name="connsiteX1" fmla="*/ 102393 w 631031"/>
              <a:gd name="connsiteY1" fmla="*/ 0 h 971550"/>
              <a:gd name="connsiteX2" fmla="*/ 450056 w 631031"/>
              <a:gd name="connsiteY2" fmla="*/ 0 h 971550"/>
              <a:gd name="connsiteX3" fmla="*/ 631031 w 631031"/>
              <a:gd name="connsiteY3" fmla="*/ 350044 h 971550"/>
              <a:gd name="connsiteX4" fmla="*/ 426243 w 631031"/>
              <a:gd name="connsiteY4" fmla="*/ 790575 h 971550"/>
              <a:gd name="connsiteX5" fmla="*/ 307181 w 631031"/>
              <a:gd name="connsiteY5" fmla="*/ 859631 h 971550"/>
              <a:gd name="connsiteX6" fmla="*/ 240506 w 631031"/>
              <a:gd name="connsiteY6" fmla="*/ 971550 h 971550"/>
              <a:gd name="connsiteX7" fmla="*/ 115093 w 631031"/>
              <a:gd name="connsiteY7" fmla="*/ 299244 h 971550"/>
              <a:gd name="connsiteX8" fmla="*/ 0 w 631031"/>
              <a:gd name="connsiteY8" fmla="*/ 324644 h 971550"/>
              <a:gd name="connsiteX9" fmla="*/ 11906 w 631031"/>
              <a:gd name="connsiteY9" fmla="*/ 254794 h 971550"/>
              <a:gd name="connsiteX0" fmla="*/ 11906 w 631031"/>
              <a:gd name="connsiteY0" fmla="*/ 254794 h 859631"/>
              <a:gd name="connsiteX1" fmla="*/ 102393 w 631031"/>
              <a:gd name="connsiteY1" fmla="*/ 0 h 859631"/>
              <a:gd name="connsiteX2" fmla="*/ 450056 w 631031"/>
              <a:gd name="connsiteY2" fmla="*/ 0 h 859631"/>
              <a:gd name="connsiteX3" fmla="*/ 631031 w 631031"/>
              <a:gd name="connsiteY3" fmla="*/ 350044 h 859631"/>
              <a:gd name="connsiteX4" fmla="*/ 426243 w 631031"/>
              <a:gd name="connsiteY4" fmla="*/ 790575 h 859631"/>
              <a:gd name="connsiteX5" fmla="*/ 307181 w 631031"/>
              <a:gd name="connsiteY5" fmla="*/ 859631 h 859631"/>
              <a:gd name="connsiteX6" fmla="*/ 119856 w 631031"/>
              <a:gd name="connsiteY6" fmla="*/ 368300 h 859631"/>
              <a:gd name="connsiteX7" fmla="*/ 115093 w 631031"/>
              <a:gd name="connsiteY7" fmla="*/ 299244 h 859631"/>
              <a:gd name="connsiteX8" fmla="*/ 0 w 631031"/>
              <a:gd name="connsiteY8" fmla="*/ 324644 h 859631"/>
              <a:gd name="connsiteX9" fmla="*/ 11906 w 631031"/>
              <a:gd name="connsiteY9" fmla="*/ 254794 h 859631"/>
              <a:gd name="connsiteX0" fmla="*/ 11906 w 631031"/>
              <a:gd name="connsiteY0" fmla="*/ 254794 h 790575"/>
              <a:gd name="connsiteX1" fmla="*/ 102393 w 631031"/>
              <a:gd name="connsiteY1" fmla="*/ 0 h 790575"/>
              <a:gd name="connsiteX2" fmla="*/ 450056 w 631031"/>
              <a:gd name="connsiteY2" fmla="*/ 0 h 790575"/>
              <a:gd name="connsiteX3" fmla="*/ 631031 w 631031"/>
              <a:gd name="connsiteY3" fmla="*/ 350044 h 790575"/>
              <a:gd name="connsiteX4" fmla="*/ 426243 w 631031"/>
              <a:gd name="connsiteY4" fmla="*/ 790575 h 790575"/>
              <a:gd name="connsiteX5" fmla="*/ 43656 w 631031"/>
              <a:gd name="connsiteY5" fmla="*/ 364331 h 790575"/>
              <a:gd name="connsiteX6" fmla="*/ 119856 w 631031"/>
              <a:gd name="connsiteY6" fmla="*/ 368300 h 790575"/>
              <a:gd name="connsiteX7" fmla="*/ 115093 w 631031"/>
              <a:gd name="connsiteY7" fmla="*/ 299244 h 790575"/>
              <a:gd name="connsiteX8" fmla="*/ 0 w 631031"/>
              <a:gd name="connsiteY8" fmla="*/ 324644 h 790575"/>
              <a:gd name="connsiteX9" fmla="*/ 11906 w 631031"/>
              <a:gd name="connsiteY9" fmla="*/ 254794 h 790575"/>
              <a:gd name="connsiteX0" fmla="*/ 11906 w 631031"/>
              <a:gd name="connsiteY0" fmla="*/ 254794 h 492125"/>
              <a:gd name="connsiteX1" fmla="*/ 102393 w 631031"/>
              <a:gd name="connsiteY1" fmla="*/ 0 h 492125"/>
              <a:gd name="connsiteX2" fmla="*/ 450056 w 631031"/>
              <a:gd name="connsiteY2" fmla="*/ 0 h 492125"/>
              <a:gd name="connsiteX3" fmla="*/ 631031 w 631031"/>
              <a:gd name="connsiteY3" fmla="*/ 350044 h 492125"/>
              <a:gd name="connsiteX4" fmla="*/ 45243 w 631031"/>
              <a:gd name="connsiteY4" fmla="*/ 492125 h 492125"/>
              <a:gd name="connsiteX5" fmla="*/ 43656 w 631031"/>
              <a:gd name="connsiteY5" fmla="*/ 364331 h 492125"/>
              <a:gd name="connsiteX6" fmla="*/ 119856 w 631031"/>
              <a:gd name="connsiteY6" fmla="*/ 368300 h 492125"/>
              <a:gd name="connsiteX7" fmla="*/ 115093 w 631031"/>
              <a:gd name="connsiteY7" fmla="*/ 299244 h 492125"/>
              <a:gd name="connsiteX8" fmla="*/ 0 w 631031"/>
              <a:gd name="connsiteY8" fmla="*/ 324644 h 492125"/>
              <a:gd name="connsiteX9" fmla="*/ 11906 w 631031"/>
              <a:gd name="connsiteY9" fmla="*/ 254794 h 492125"/>
              <a:gd name="connsiteX0" fmla="*/ 11906 w 631031"/>
              <a:gd name="connsiteY0" fmla="*/ 254794 h 492125"/>
              <a:gd name="connsiteX1" fmla="*/ 102393 w 631031"/>
              <a:gd name="connsiteY1" fmla="*/ 0 h 492125"/>
              <a:gd name="connsiteX2" fmla="*/ 450056 w 631031"/>
              <a:gd name="connsiteY2" fmla="*/ 0 h 492125"/>
              <a:gd name="connsiteX3" fmla="*/ 631031 w 631031"/>
              <a:gd name="connsiteY3" fmla="*/ 350044 h 492125"/>
              <a:gd name="connsiteX4" fmla="*/ 395287 w 631031"/>
              <a:gd name="connsiteY4" fmla="*/ 403226 h 492125"/>
              <a:gd name="connsiteX5" fmla="*/ 45243 w 631031"/>
              <a:gd name="connsiteY5" fmla="*/ 492125 h 492125"/>
              <a:gd name="connsiteX6" fmla="*/ 43656 w 631031"/>
              <a:gd name="connsiteY6" fmla="*/ 364331 h 492125"/>
              <a:gd name="connsiteX7" fmla="*/ 119856 w 631031"/>
              <a:gd name="connsiteY7" fmla="*/ 368300 h 492125"/>
              <a:gd name="connsiteX8" fmla="*/ 115093 w 631031"/>
              <a:gd name="connsiteY8" fmla="*/ 299244 h 492125"/>
              <a:gd name="connsiteX9" fmla="*/ 0 w 631031"/>
              <a:gd name="connsiteY9" fmla="*/ 324644 h 492125"/>
              <a:gd name="connsiteX10" fmla="*/ 11906 w 631031"/>
              <a:gd name="connsiteY10" fmla="*/ 254794 h 492125"/>
              <a:gd name="connsiteX0" fmla="*/ 11906 w 631031"/>
              <a:gd name="connsiteY0" fmla="*/ 254794 h 492125"/>
              <a:gd name="connsiteX1" fmla="*/ 102393 w 631031"/>
              <a:gd name="connsiteY1" fmla="*/ 0 h 492125"/>
              <a:gd name="connsiteX2" fmla="*/ 450056 w 631031"/>
              <a:gd name="connsiteY2" fmla="*/ 0 h 492125"/>
              <a:gd name="connsiteX3" fmla="*/ 631031 w 631031"/>
              <a:gd name="connsiteY3" fmla="*/ 350044 h 492125"/>
              <a:gd name="connsiteX4" fmla="*/ 458787 w 631031"/>
              <a:gd name="connsiteY4" fmla="*/ 488951 h 492125"/>
              <a:gd name="connsiteX5" fmla="*/ 45243 w 631031"/>
              <a:gd name="connsiteY5" fmla="*/ 492125 h 492125"/>
              <a:gd name="connsiteX6" fmla="*/ 43656 w 631031"/>
              <a:gd name="connsiteY6" fmla="*/ 364331 h 492125"/>
              <a:gd name="connsiteX7" fmla="*/ 119856 w 631031"/>
              <a:gd name="connsiteY7" fmla="*/ 368300 h 492125"/>
              <a:gd name="connsiteX8" fmla="*/ 115093 w 631031"/>
              <a:gd name="connsiteY8" fmla="*/ 299244 h 492125"/>
              <a:gd name="connsiteX9" fmla="*/ 0 w 631031"/>
              <a:gd name="connsiteY9" fmla="*/ 324644 h 492125"/>
              <a:gd name="connsiteX10" fmla="*/ 11906 w 631031"/>
              <a:gd name="connsiteY10" fmla="*/ 254794 h 492125"/>
              <a:gd name="connsiteX0" fmla="*/ 11906 w 631031"/>
              <a:gd name="connsiteY0" fmla="*/ 254794 h 492125"/>
              <a:gd name="connsiteX1" fmla="*/ 102393 w 631031"/>
              <a:gd name="connsiteY1" fmla="*/ 0 h 492125"/>
              <a:gd name="connsiteX2" fmla="*/ 450056 w 631031"/>
              <a:gd name="connsiteY2" fmla="*/ 0 h 492125"/>
              <a:gd name="connsiteX3" fmla="*/ 631031 w 631031"/>
              <a:gd name="connsiteY3" fmla="*/ 350044 h 492125"/>
              <a:gd name="connsiteX4" fmla="*/ 557212 w 631031"/>
              <a:gd name="connsiteY4" fmla="*/ 406401 h 492125"/>
              <a:gd name="connsiteX5" fmla="*/ 458787 w 631031"/>
              <a:gd name="connsiteY5" fmla="*/ 488951 h 492125"/>
              <a:gd name="connsiteX6" fmla="*/ 45243 w 631031"/>
              <a:gd name="connsiteY6" fmla="*/ 492125 h 492125"/>
              <a:gd name="connsiteX7" fmla="*/ 43656 w 631031"/>
              <a:gd name="connsiteY7" fmla="*/ 364331 h 492125"/>
              <a:gd name="connsiteX8" fmla="*/ 119856 w 631031"/>
              <a:gd name="connsiteY8" fmla="*/ 368300 h 492125"/>
              <a:gd name="connsiteX9" fmla="*/ 115093 w 631031"/>
              <a:gd name="connsiteY9" fmla="*/ 299244 h 492125"/>
              <a:gd name="connsiteX10" fmla="*/ 0 w 631031"/>
              <a:gd name="connsiteY10" fmla="*/ 324644 h 492125"/>
              <a:gd name="connsiteX11" fmla="*/ 11906 w 631031"/>
              <a:gd name="connsiteY11" fmla="*/ 254794 h 492125"/>
              <a:gd name="connsiteX0" fmla="*/ 11906 w 631031"/>
              <a:gd name="connsiteY0" fmla="*/ 254794 h 768351"/>
              <a:gd name="connsiteX1" fmla="*/ 102393 w 631031"/>
              <a:gd name="connsiteY1" fmla="*/ 0 h 768351"/>
              <a:gd name="connsiteX2" fmla="*/ 450056 w 631031"/>
              <a:gd name="connsiteY2" fmla="*/ 0 h 768351"/>
              <a:gd name="connsiteX3" fmla="*/ 631031 w 631031"/>
              <a:gd name="connsiteY3" fmla="*/ 350044 h 768351"/>
              <a:gd name="connsiteX4" fmla="*/ 430212 w 631031"/>
              <a:gd name="connsiteY4" fmla="*/ 768351 h 768351"/>
              <a:gd name="connsiteX5" fmla="*/ 458787 w 631031"/>
              <a:gd name="connsiteY5" fmla="*/ 488951 h 768351"/>
              <a:gd name="connsiteX6" fmla="*/ 45243 w 631031"/>
              <a:gd name="connsiteY6" fmla="*/ 492125 h 768351"/>
              <a:gd name="connsiteX7" fmla="*/ 43656 w 631031"/>
              <a:gd name="connsiteY7" fmla="*/ 364331 h 768351"/>
              <a:gd name="connsiteX8" fmla="*/ 119856 w 631031"/>
              <a:gd name="connsiteY8" fmla="*/ 368300 h 768351"/>
              <a:gd name="connsiteX9" fmla="*/ 115093 w 631031"/>
              <a:gd name="connsiteY9" fmla="*/ 299244 h 768351"/>
              <a:gd name="connsiteX10" fmla="*/ 0 w 631031"/>
              <a:gd name="connsiteY10" fmla="*/ 324644 h 768351"/>
              <a:gd name="connsiteX11" fmla="*/ 11906 w 631031"/>
              <a:gd name="connsiteY11" fmla="*/ 254794 h 768351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458787 w 631031"/>
              <a:gd name="connsiteY5" fmla="*/ 488951 h 765176"/>
              <a:gd name="connsiteX6" fmla="*/ 45243 w 631031"/>
              <a:gd name="connsiteY6" fmla="*/ 492125 h 765176"/>
              <a:gd name="connsiteX7" fmla="*/ 43656 w 631031"/>
              <a:gd name="connsiteY7" fmla="*/ 364331 h 765176"/>
              <a:gd name="connsiteX8" fmla="*/ 119856 w 631031"/>
              <a:gd name="connsiteY8" fmla="*/ 368300 h 765176"/>
              <a:gd name="connsiteX9" fmla="*/ 115093 w 631031"/>
              <a:gd name="connsiteY9" fmla="*/ 299244 h 765176"/>
              <a:gd name="connsiteX10" fmla="*/ 0 w 631031"/>
              <a:gd name="connsiteY10" fmla="*/ 324644 h 765176"/>
              <a:gd name="connsiteX11" fmla="*/ 11906 w 631031"/>
              <a:gd name="connsiteY11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446087 w 631031"/>
              <a:gd name="connsiteY5" fmla="*/ 631826 h 765176"/>
              <a:gd name="connsiteX6" fmla="*/ 458787 w 631031"/>
              <a:gd name="connsiteY6" fmla="*/ 488951 h 765176"/>
              <a:gd name="connsiteX7" fmla="*/ 45243 w 631031"/>
              <a:gd name="connsiteY7" fmla="*/ 492125 h 765176"/>
              <a:gd name="connsiteX8" fmla="*/ 43656 w 631031"/>
              <a:gd name="connsiteY8" fmla="*/ 364331 h 765176"/>
              <a:gd name="connsiteX9" fmla="*/ 119856 w 631031"/>
              <a:gd name="connsiteY9" fmla="*/ 368300 h 765176"/>
              <a:gd name="connsiteX10" fmla="*/ 115093 w 631031"/>
              <a:gd name="connsiteY10" fmla="*/ 299244 h 765176"/>
              <a:gd name="connsiteX11" fmla="*/ 0 w 631031"/>
              <a:gd name="connsiteY11" fmla="*/ 324644 h 765176"/>
              <a:gd name="connsiteX12" fmla="*/ 11906 w 631031"/>
              <a:gd name="connsiteY12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458787 w 631031"/>
              <a:gd name="connsiteY6" fmla="*/ 488951 h 765176"/>
              <a:gd name="connsiteX7" fmla="*/ 45243 w 631031"/>
              <a:gd name="connsiteY7" fmla="*/ 492125 h 765176"/>
              <a:gd name="connsiteX8" fmla="*/ 43656 w 631031"/>
              <a:gd name="connsiteY8" fmla="*/ 364331 h 765176"/>
              <a:gd name="connsiteX9" fmla="*/ 119856 w 631031"/>
              <a:gd name="connsiteY9" fmla="*/ 368300 h 765176"/>
              <a:gd name="connsiteX10" fmla="*/ 115093 w 631031"/>
              <a:gd name="connsiteY10" fmla="*/ 299244 h 765176"/>
              <a:gd name="connsiteX11" fmla="*/ 0 w 631031"/>
              <a:gd name="connsiteY11" fmla="*/ 324644 h 765176"/>
              <a:gd name="connsiteX12" fmla="*/ 11906 w 631031"/>
              <a:gd name="connsiteY12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433387 w 631031"/>
              <a:gd name="connsiteY6" fmla="*/ 577851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64331 h 765176"/>
              <a:gd name="connsiteX10" fmla="*/ 119856 w 631031"/>
              <a:gd name="connsiteY10" fmla="*/ 368300 h 765176"/>
              <a:gd name="connsiteX11" fmla="*/ 115093 w 631031"/>
              <a:gd name="connsiteY11" fmla="*/ 29924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64331 h 765176"/>
              <a:gd name="connsiteX10" fmla="*/ 119856 w 631031"/>
              <a:gd name="connsiteY10" fmla="*/ 368300 h 765176"/>
              <a:gd name="connsiteX11" fmla="*/ 115093 w 631031"/>
              <a:gd name="connsiteY11" fmla="*/ 29924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64331 h 765176"/>
              <a:gd name="connsiteX10" fmla="*/ 119856 w 631031"/>
              <a:gd name="connsiteY10" fmla="*/ 368300 h 765176"/>
              <a:gd name="connsiteX11" fmla="*/ 121443 w 631031"/>
              <a:gd name="connsiteY11" fmla="*/ 31829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64331 h 765176"/>
              <a:gd name="connsiteX10" fmla="*/ 112712 w 631031"/>
              <a:gd name="connsiteY10" fmla="*/ 368300 h 765176"/>
              <a:gd name="connsiteX11" fmla="*/ 121443 w 631031"/>
              <a:gd name="connsiteY11" fmla="*/ 31829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64331 h 765176"/>
              <a:gd name="connsiteX10" fmla="*/ 112712 w 631031"/>
              <a:gd name="connsiteY10" fmla="*/ 368300 h 765176"/>
              <a:gd name="connsiteX11" fmla="*/ 111918 w 631031"/>
              <a:gd name="connsiteY11" fmla="*/ 31829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57187 h 765176"/>
              <a:gd name="connsiteX10" fmla="*/ 112712 w 631031"/>
              <a:gd name="connsiteY10" fmla="*/ 368300 h 765176"/>
              <a:gd name="connsiteX11" fmla="*/ 111918 w 631031"/>
              <a:gd name="connsiteY11" fmla="*/ 31829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57187 h 765176"/>
              <a:gd name="connsiteX10" fmla="*/ 112712 w 631031"/>
              <a:gd name="connsiteY10" fmla="*/ 354013 h 765176"/>
              <a:gd name="connsiteX11" fmla="*/ 111918 w 631031"/>
              <a:gd name="connsiteY11" fmla="*/ 31829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31031" h="765176">
                <a:moveTo>
                  <a:pt x="11906" y="254794"/>
                </a:moveTo>
                <a:lnTo>
                  <a:pt x="102393" y="0"/>
                </a:lnTo>
                <a:lnTo>
                  <a:pt x="450056" y="0"/>
                </a:lnTo>
                <a:lnTo>
                  <a:pt x="631031" y="350044"/>
                </a:lnTo>
                <a:lnTo>
                  <a:pt x="433387" y="765176"/>
                </a:lnTo>
                <a:lnTo>
                  <a:pt x="392112" y="739776"/>
                </a:lnTo>
                <a:lnTo>
                  <a:pt x="563562" y="365126"/>
                </a:lnTo>
                <a:lnTo>
                  <a:pt x="458787" y="488951"/>
                </a:lnTo>
                <a:lnTo>
                  <a:pt x="45243" y="492125"/>
                </a:lnTo>
                <a:lnTo>
                  <a:pt x="43656" y="357187"/>
                </a:lnTo>
                <a:lnTo>
                  <a:pt x="112712" y="354013"/>
                </a:lnTo>
                <a:cubicBezTo>
                  <a:pt x="112447" y="337344"/>
                  <a:pt x="112183" y="334963"/>
                  <a:pt x="111918" y="318294"/>
                </a:cubicBezTo>
                <a:lnTo>
                  <a:pt x="0" y="324644"/>
                </a:lnTo>
                <a:lnTo>
                  <a:pt x="11906" y="254794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1" name="フリーフォーム: 図形 170">
            <a:extLst>
              <a:ext uri="{FF2B5EF4-FFF2-40B4-BE49-F238E27FC236}">
                <a16:creationId xmlns:a16="http://schemas.microsoft.com/office/drawing/2014/main" id="{7015DDB8-67AE-564F-554E-7D110FA7101A}"/>
              </a:ext>
            </a:extLst>
          </p:cNvPr>
          <p:cNvSpPr/>
          <p:nvPr/>
        </p:nvSpPr>
        <p:spPr>
          <a:xfrm>
            <a:off x="6831941" y="5288757"/>
            <a:ext cx="549140" cy="531017"/>
          </a:xfrm>
          <a:custGeom>
            <a:avLst/>
            <a:gdLst>
              <a:gd name="connsiteX0" fmla="*/ 61913 w 681038"/>
              <a:gd name="connsiteY0" fmla="*/ 254794 h 971550"/>
              <a:gd name="connsiteX1" fmla="*/ 152400 w 681038"/>
              <a:gd name="connsiteY1" fmla="*/ 0 h 971550"/>
              <a:gd name="connsiteX2" fmla="*/ 500063 w 681038"/>
              <a:gd name="connsiteY2" fmla="*/ 0 h 971550"/>
              <a:gd name="connsiteX3" fmla="*/ 681038 w 681038"/>
              <a:gd name="connsiteY3" fmla="*/ 350044 h 971550"/>
              <a:gd name="connsiteX4" fmla="*/ 476250 w 681038"/>
              <a:gd name="connsiteY4" fmla="*/ 790575 h 971550"/>
              <a:gd name="connsiteX5" fmla="*/ 357188 w 681038"/>
              <a:gd name="connsiteY5" fmla="*/ 859631 h 971550"/>
              <a:gd name="connsiteX6" fmla="*/ 290513 w 681038"/>
              <a:gd name="connsiteY6" fmla="*/ 971550 h 971550"/>
              <a:gd name="connsiteX7" fmla="*/ 0 w 681038"/>
              <a:gd name="connsiteY7" fmla="*/ 959644 h 971550"/>
              <a:gd name="connsiteX8" fmla="*/ 2382 w 681038"/>
              <a:gd name="connsiteY8" fmla="*/ 654844 h 971550"/>
              <a:gd name="connsiteX9" fmla="*/ 61913 w 681038"/>
              <a:gd name="connsiteY9" fmla="*/ 254794 h 971550"/>
              <a:gd name="connsiteX0" fmla="*/ 4763 w 681038"/>
              <a:gd name="connsiteY0" fmla="*/ 588169 h 971550"/>
              <a:gd name="connsiteX1" fmla="*/ 152400 w 681038"/>
              <a:gd name="connsiteY1" fmla="*/ 0 h 971550"/>
              <a:gd name="connsiteX2" fmla="*/ 500063 w 681038"/>
              <a:gd name="connsiteY2" fmla="*/ 0 h 971550"/>
              <a:gd name="connsiteX3" fmla="*/ 681038 w 681038"/>
              <a:gd name="connsiteY3" fmla="*/ 350044 h 971550"/>
              <a:gd name="connsiteX4" fmla="*/ 476250 w 681038"/>
              <a:gd name="connsiteY4" fmla="*/ 790575 h 971550"/>
              <a:gd name="connsiteX5" fmla="*/ 357188 w 681038"/>
              <a:gd name="connsiteY5" fmla="*/ 859631 h 971550"/>
              <a:gd name="connsiteX6" fmla="*/ 290513 w 681038"/>
              <a:gd name="connsiteY6" fmla="*/ 971550 h 971550"/>
              <a:gd name="connsiteX7" fmla="*/ 0 w 681038"/>
              <a:gd name="connsiteY7" fmla="*/ 959644 h 971550"/>
              <a:gd name="connsiteX8" fmla="*/ 2382 w 681038"/>
              <a:gd name="connsiteY8" fmla="*/ 654844 h 971550"/>
              <a:gd name="connsiteX9" fmla="*/ 4763 w 681038"/>
              <a:gd name="connsiteY9" fmla="*/ 588169 h 971550"/>
              <a:gd name="connsiteX0" fmla="*/ 4763 w 681038"/>
              <a:gd name="connsiteY0" fmla="*/ 588169 h 971550"/>
              <a:gd name="connsiteX1" fmla="*/ 442912 w 681038"/>
              <a:gd name="connsiteY1" fmla="*/ 585788 h 971550"/>
              <a:gd name="connsiteX2" fmla="*/ 500063 w 681038"/>
              <a:gd name="connsiteY2" fmla="*/ 0 h 971550"/>
              <a:gd name="connsiteX3" fmla="*/ 681038 w 681038"/>
              <a:gd name="connsiteY3" fmla="*/ 350044 h 971550"/>
              <a:gd name="connsiteX4" fmla="*/ 476250 w 681038"/>
              <a:gd name="connsiteY4" fmla="*/ 790575 h 971550"/>
              <a:gd name="connsiteX5" fmla="*/ 357188 w 681038"/>
              <a:gd name="connsiteY5" fmla="*/ 859631 h 971550"/>
              <a:gd name="connsiteX6" fmla="*/ 290513 w 681038"/>
              <a:gd name="connsiteY6" fmla="*/ 971550 h 971550"/>
              <a:gd name="connsiteX7" fmla="*/ 0 w 681038"/>
              <a:gd name="connsiteY7" fmla="*/ 959644 h 971550"/>
              <a:gd name="connsiteX8" fmla="*/ 2382 w 681038"/>
              <a:gd name="connsiteY8" fmla="*/ 654844 h 971550"/>
              <a:gd name="connsiteX9" fmla="*/ 4763 w 681038"/>
              <a:gd name="connsiteY9" fmla="*/ 588169 h 971550"/>
              <a:gd name="connsiteX0" fmla="*/ 4763 w 681038"/>
              <a:gd name="connsiteY0" fmla="*/ 238125 h 621506"/>
              <a:gd name="connsiteX1" fmla="*/ 442912 w 681038"/>
              <a:gd name="connsiteY1" fmla="*/ 235744 h 621506"/>
              <a:gd name="connsiteX2" fmla="*/ 447676 w 681038"/>
              <a:gd name="connsiteY2" fmla="*/ 383381 h 621506"/>
              <a:gd name="connsiteX3" fmla="*/ 681038 w 681038"/>
              <a:gd name="connsiteY3" fmla="*/ 0 h 621506"/>
              <a:gd name="connsiteX4" fmla="*/ 476250 w 681038"/>
              <a:gd name="connsiteY4" fmla="*/ 440531 h 621506"/>
              <a:gd name="connsiteX5" fmla="*/ 357188 w 681038"/>
              <a:gd name="connsiteY5" fmla="*/ 509587 h 621506"/>
              <a:gd name="connsiteX6" fmla="*/ 290513 w 681038"/>
              <a:gd name="connsiteY6" fmla="*/ 621506 h 621506"/>
              <a:gd name="connsiteX7" fmla="*/ 0 w 681038"/>
              <a:gd name="connsiteY7" fmla="*/ 609600 h 621506"/>
              <a:gd name="connsiteX8" fmla="*/ 2382 w 681038"/>
              <a:gd name="connsiteY8" fmla="*/ 304800 h 621506"/>
              <a:gd name="connsiteX9" fmla="*/ 4763 w 681038"/>
              <a:gd name="connsiteY9" fmla="*/ 238125 h 621506"/>
              <a:gd name="connsiteX0" fmla="*/ 4763 w 490538"/>
              <a:gd name="connsiteY0" fmla="*/ 2381 h 385762"/>
              <a:gd name="connsiteX1" fmla="*/ 442912 w 490538"/>
              <a:gd name="connsiteY1" fmla="*/ 0 h 385762"/>
              <a:gd name="connsiteX2" fmla="*/ 447676 w 490538"/>
              <a:gd name="connsiteY2" fmla="*/ 147637 h 385762"/>
              <a:gd name="connsiteX3" fmla="*/ 490538 w 490538"/>
              <a:gd name="connsiteY3" fmla="*/ 171450 h 385762"/>
              <a:gd name="connsiteX4" fmla="*/ 476250 w 490538"/>
              <a:gd name="connsiteY4" fmla="*/ 204787 h 385762"/>
              <a:gd name="connsiteX5" fmla="*/ 357188 w 490538"/>
              <a:gd name="connsiteY5" fmla="*/ 273843 h 385762"/>
              <a:gd name="connsiteX6" fmla="*/ 290513 w 490538"/>
              <a:gd name="connsiteY6" fmla="*/ 385762 h 385762"/>
              <a:gd name="connsiteX7" fmla="*/ 0 w 490538"/>
              <a:gd name="connsiteY7" fmla="*/ 373856 h 385762"/>
              <a:gd name="connsiteX8" fmla="*/ 2382 w 490538"/>
              <a:gd name="connsiteY8" fmla="*/ 69056 h 385762"/>
              <a:gd name="connsiteX9" fmla="*/ 4763 w 490538"/>
              <a:gd name="connsiteY9" fmla="*/ 2381 h 385762"/>
              <a:gd name="connsiteX0" fmla="*/ 32632 w 518407"/>
              <a:gd name="connsiteY0" fmla="*/ 2381 h 385762"/>
              <a:gd name="connsiteX1" fmla="*/ 470781 w 518407"/>
              <a:gd name="connsiteY1" fmla="*/ 0 h 385762"/>
              <a:gd name="connsiteX2" fmla="*/ 475545 w 518407"/>
              <a:gd name="connsiteY2" fmla="*/ 147637 h 385762"/>
              <a:gd name="connsiteX3" fmla="*/ 518407 w 518407"/>
              <a:gd name="connsiteY3" fmla="*/ 171450 h 385762"/>
              <a:gd name="connsiteX4" fmla="*/ 504119 w 518407"/>
              <a:gd name="connsiteY4" fmla="*/ 204787 h 385762"/>
              <a:gd name="connsiteX5" fmla="*/ 385057 w 518407"/>
              <a:gd name="connsiteY5" fmla="*/ 273843 h 385762"/>
              <a:gd name="connsiteX6" fmla="*/ 318382 w 518407"/>
              <a:gd name="connsiteY6" fmla="*/ 385762 h 385762"/>
              <a:gd name="connsiteX7" fmla="*/ 27869 w 518407"/>
              <a:gd name="connsiteY7" fmla="*/ 373856 h 385762"/>
              <a:gd name="connsiteX8" fmla="*/ 30251 w 518407"/>
              <a:gd name="connsiteY8" fmla="*/ 69056 h 385762"/>
              <a:gd name="connsiteX9" fmla="*/ 31838 w 518407"/>
              <a:gd name="connsiteY9" fmla="*/ 33338 h 385762"/>
              <a:gd name="connsiteX10" fmla="*/ 32632 w 518407"/>
              <a:gd name="connsiteY10" fmla="*/ 2381 h 385762"/>
              <a:gd name="connsiteX0" fmla="*/ 26540 w 512315"/>
              <a:gd name="connsiteY0" fmla="*/ 152923 h 536304"/>
              <a:gd name="connsiteX1" fmla="*/ 464689 w 512315"/>
              <a:gd name="connsiteY1" fmla="*/ 150542 h 536304"/>
              <a:gd name="connsiteX2" fmla="*/ 469453 w 512315"/>
              <a:gd name="connsiteY2" fmla="*/ 298179 h 536304"/>
              <a:gd name="connsiteX3" fmla="*/ 512315 w 512315"/>
              <a:gd name="connsiteY3" fmla="*/ 321992 h 536304"/>
              <a:gd name="connsiteX4" fmla="*/ 498027 w 512315"/>
              <a:gd name="connsiteY4" fmla="*/ 355329 h 536304"/>
              <a:gd name="connsiteX5" fmla="*/ 378965 w 512315"/>
              <a:gd name="connsiteY5" fmla="*/ 424385 h 536304"/>
              <a:gd name="connsiteX6" fmla="*/ 312290 w 512315"/>
              <a:gd name="connsiteY6" fmla="*/ 536304 h 536304"/>
              <a:gd name="connsiteX7" fmla="*/ 21777 w 512315"/>
              <a:gd name="connsiteY7" fmla="*/ 524398 h 536304"/>
              <a:gd name="connsiteX8" fmla="*/ 24159 w 512315"/>
              <a:gd name="connsiteY8" fmla="*/ 219598 h 536304"/>
              <a:gd name="connsiteX9" fmla="*/ 54321 w 512315"/>
              <a:gd name="connsiteY9" fmla="*/ 524 h 536304"/>
              <a:gd name="connsiteX10" fmla="*/ 26540 w 512315"/>
              <a:gd name="connsiteY10" fmla="*/ 152923 h 536304"/>
              <a:gd name="connsiteX0" fmla="*/ 37335 w 523110"/>
              <a:gd name="connsiteY0" fmla="*/ 158363 h 541744"/>
              <a:gd name="connsiteX1" fmla="*/ 475484 w 523110"/>
              <a:gd name="connsiteY1" fmla="*/ 155982 h 541744"/>
              <a:gd name="connsiteX2" fmla="*/ 480248 w 523110"/>
              <a:gd name="connsiteY2" fmla="*/ 303619 h 541744"/>
              <a:gd name="connsiteX3" fmla="*/ 523110 w 523110"/>
              <a:gd name="connsiteY3" fmla="*/ 327432 h 541744"/>
              <a:gd name="connsiteX4" fmla="*/ 508822 w 523110"/>
              <a:gd name="connsiteY4" fmla="*/ 360769 h 541744"/>
              <a:gd name="connsiteX5" fmla="*/ 389760 w 523110"/>
              <a:gd name="connsiteY5" fmla="*/ 429825 h 541744"/>
              <a:gd name="connsiteX6" fmla="*/ 323085 w 523110"/>
              <a:gd name="connsiteY6" fmla="*/ 541744 h 541744"/>
              <a:gd name="connsiteX7" fmla="*/ 32572 w 523110"/>
              <a:gd name="connsiteY7" fmla="*/ 529838 h 541744"/>
              <a:gd name="connsiteX8" fmla="*/ 34954 w 523110"/>
              <a:gd name="connsiteY8" fmla="*/ 225038 h 541744"/>
              <a:gd name="connsiteX9" fmla="*/ 65116 w 523110"/>
              <a:gd name="connsiteY9" fmla="*/ 5964 h 541744"/>
              <a:gd name="connsiteX10" fmla="*/ 27017 w 523110"/>
              <a:gd name="connsiteY10" fmla="*/ 70258 h 541744"/>
              <a:gd name="connsiteX11" fmla="*/ 37335 w 523110"/>
              <a:gd name="connsiteY11" fmla="*/ 158363 h 541744"/>
              <a:gd name="connsiteX0" fmla="*/ 69433 w 555208"/>
              <a:gd name="connsiteY0" fmla="*/ 162469 h 545850"/>
              <a:gd name="connsiteX1" fmla="*/ 507582 w 555208"/>
              <a:gd name="connsiteY1" fmla="*/ 160088 h 545850"/>
              <a:gd name="connsiteX2" fmla="*/ 512346 w 555208"/>
              <a:gd name="connsiteY2" fmla="*/ 307725 h 545850"/>
              <a:gd name="connsiteX3" fmla="*/ 555208 w 555208"/>
              <a:gd name="connsiteY3" fmla="*/ 331538 h 545850"/>
              <a:gd name="connsiteX4" fmla="*/ 540920 w 555208"/>
              <a:gd name="connsiteY4" fmla="*/ 364875 h 545850"/>
              <a:gd name="connsiteX5" fmla="*/ 421858 w 555208"/>
              <a:gd name="connsiteY5" fmla="*/ 433931 h 545850"/>
              <a:gd name="connsiteX6" fmla="*/ 355183 w 555208"/>
              <a:gd name="connsiteY6" fmla="*/ 545850 h 545850"/>
              <a:gd name="connsiteX7" fmla="*/ 64670 w 555208"/>
              <a:gd name="connsiteY7" fmla="*/ 533944 h 545850"/>
              <a:gd name="connsiteX8" fmla="*/ 67052 w 555208"/>
              <a:gd name="connsiteY8" fmla="*/ 229144 h 545850"/>
              <a:gd name="connsiteX9" fmla="*/ 97214 w 555208"/>
              <a:gd name="connsiteY9" fmla="*/ 10070 h 545850"/>
              <a:gd name="connsiteX10" fmla="*/ 1965 w 555208"/>
              <a:gd name="connsiteY10" fmla="*/ 38645 h 545850"/>
              <a:gd name="connsiteX11" fmla="*/ 69433 w 555208"/>
              <a:gd name="connsiteY11" fmla="*/ 162469 h 545850"/>
              <a:gd name="connsiteX0" fmla="*/ 69433 w 555208"/>
              <a:gd name="connsiteY0" fmla="*/ 152399 h 535780"/>
              <a:gd name="connsiteX1" fmla="*/ 507582 w 555208"/>
              <a:gd name="connsiteY1" fmla="*/ 150018 h 535780"/>
              <a:gd name="connsiteX2" fmla="*/ 512346 w 555208"/>
              <a:gd name="connsiteY2" fmla="*/ 297655 h 535780"/>
              <a:gd name="connsiteX3" fmla="*/ 555208 w 555208"/>
              <a:gd name="connsiteY3" fmla="*/ 321468 h 535780"/>
              <a:gd name="connsiteX4" fmla="*/ 540920 w 555208"/>
              <a:gd name="connsiteY4" fmla="*/ 354805 h 535780"/>
              <a:gd name="connsiteX5" fmla="*/ 421858 w 555208"/>
              <a:gd name="connsiteY5" fmla="*/ 423861 h 535780"/>
              <a:gd name="connsiteX6" fmla="*/ 355183 w 555208"/>
              <a:gd name="connsiteY6" fmla="*/ 535780 h 535780"/>
              <a:gd name="connsiteX7" fmla="*/ 64670 w 555208"/>
              <a:gd name="connsiteY7" fmla="*/ 523874 h 535780"/>
              <a:gd name="connsiteX8" fmla="*/ 67052 w 555208"/>
              <a:gd name="connsiteY8" fmla="*/ 219074 h 535780"/>
              <a:gd name="connsiteX9" fmla="*/ 97214 w 555208"/>
              <a:gd name="connsiteY9" fmla="*/ 0 h 535780"/>
              <a:gd name="connsiteX10" fmla="*/ 1965 w 555208"/>
              <a:gd name="connsiteY10" fmla="*/ 28575 h 535780"/>
              <a:gd name="connsiteX11" fmla="*/ 69433 w 555208"/>
              <a:gd name="connsiteY11" fmla="*/ 152399 h 535780"/>
              <a:gd name="connsiteX0" fmla="*/ 67468 w 553243"/>
              <a:gd name="connsiteY0" fmla="*/ 152399 h 535780"/>
              <a:gd name="connsiteX1" fmla="*/ 505617 w 553243"/>
              <a:gd name="connsiteY1" fmla="*/ 150018 h 535780"/>
              <a:gd name="connsiteX2" fmla="*/ 510381 w 553243"/>
              <a:gd name="connsiteY2" fmla="*/ 297655 h 535780"/>
              <a:gd name="connsiteX3" fmla="*/ 553243 w 553243"/>
              <a:gd name="connsiteY3" fmla="*/ 321468 h 535780"/>
              <a:gd name="connsiteX4" fmla="*/ 538955 w 553243"/>
              <a:gd name="connsiteY4" fmla="*/ 354805 h 535780"/>
              <a:gd name="connsiteX5" fmla="*/ 419893 w 553243"/>
              <a:gd name="connsiteY5" fmla="*/ 423861 h 535780"/>
              <a:gd name="connsiteX6" fmla="*/ 353218 w 553243"/>
              <a:gd name="connsiteY6" fmla="*/ 535780 h 535780"/>
              <a:gd name="connsiteX7" fmla="*/ 62705 w 553243"/>
              <a:gd name="connsiteY7" fmla="*/ 523874 h 535780"/>
              <a:gd name="connsiteX8" fmla="*/ 65087 w 553243"/>
              <a:gd name="connsiteY8" fmla="*/ 219074 h 535780"/>
              <a:gd name="connsiteX9" fmla="*/ 95249 w 553243"/>
              <a:gd name="connsiteY9" fmla="*/ 0 h 535780"/>
              <a:gd name="connsiteX10" fmla="*/ 0 w 553243"/>
              <a:gd name="connsiteY10" fmla="*/ 28575 h 535780"/>
              <a:gd name="connsiteX11" fmla="*/ 67468 w 553243"/>
              <a:gd name="connsiteY11" fmla="*/ 152399 h 535780"/>
              <a:gd name="connsiteX0" fmla="*/ 19843 w 553243"/>
              <a:gd name="connsiteY0" fmla="*/ 169068 h 535780"/>
              <a:gd name="connsiteX1" fmla="*/ 505617 w 553243"/>
              <a:gd name="connsiteY1" fmla="*/ 150018 h 535780"/>
              <a:gd name="connsiteX2" fmla="*/ 510381 w 553243"/>
              <a:gd name="connsiteY2" fmla="*/ 297655 h 535780"/>
              <a:gd name="connsiteX3" fmla="*/ 553243 w 553243"/>
              <a:gd name="connsiteY3" fmla="*/ 321468 h 535780"/>
              <a:gd name="connsiteX4" fmla="*/ 538955 w 553243"/>
              <a:gd name="connsiteY4" fmla="*/ 354805 h 535780"/>
              <a:gd name="connsiteX5" fmla="*/ 419893 w 553243"/>
              <a:gd name="connsiteY5" fmla="*/ 423861 h 535780"/>
              <a:gd name="connsiteX6" fmla="*/ 353218 w 553243"/>
              <a:gd name="connsiteY6" fmla="*/ 535780 h 535780"/>
              <a:gd name="connsiteX7" fmla="*/ 62705 w 553243"/>
              <a:gd name="connsiteY7" fmla="*/ 523874 h 535780"/>
              <a:gd name="connsiteX8" fmla="*/ 65087 w 553243"/>
              <a:gd name="connsiteY8" fmla="*/ 219074 h 535780"/>
              <a:gd name="connsiteX9" fmla="*/ 95249 w 553243"/>
              <a:gd name="connsiteY9" fmla="*/ 0 h 535780"/>
              <a:gd name="connsiteX10" fmla="*/ 0 w 553243"/>
              <a:gd name="connsiteY10" fmla="*/ 28575 h 535780"/>
              <a:gd name="connsiteX11" fmla="*/ 19843 w 553243"/>
              <a:gd name="connsiteY11" fmla="*/ 169068 h 535780"/>
              <a:gd name="connsiteX0" fmla="*/ 62706 w 553243"/>
              <a:gd name="connsiteY0" fmla="*/ 164306 h 535780"/>
              <a:gd name="connsiteX1" fmla="*/ 505617 w 553243"/>
              <a:gd name="connsiteY1" fmla="*/ 150018 h 535780"/>
              <a:gd name="connsiteX2" fmla="*/ 510381 w 553243"/>
              <a:gd name="connsiteY2" fmla="*/ 297655 h 535780"/>
              <a:gd name="connsiteX3" fmla="*/ 553243 w 553243"/>
              <a:gd name="connsiteY3" fmla="*/ 321468 h 535780"/>
              <a:gd name="connsiteX4" fmla="*/ 538955 w 553243"/>
              <a:gd name="connsiteY4" fmla="*/ 354805 h 535780"/>
              <a:gd name="connsiteX5" fmla="*/ 419893 w 553243"/>
              <a:gd name="connsiteY5" fmla="*/ 423861 h 535780"/>
              <a:gd name="connsiteX6" fmla="*/ 353218 w 553243"/>
              <a:gd name="connsiteY6" fmla="*/ 535780 h 535780"/>
              <a:gd name="connsiteX7" fmla="*/ 62705 w 553243"/>
              <a:gd name="connsiteY7" fmla="*/ 523874 h 535780"/>
              <a:gd name="connsiteX8" fmla="*/ 65087 w 553243"/>
              <a:gd name="connsiteY8" fmla="*/ 219074 h 535780"/>
              <a:gd name="connsiteX9" fmla="*/ 95249 w 553243"/>
              <a:gd name="connsiteY9" fmla="*/ 0 h 535780"/>
              <a:gd name="connsiteX10" fmla="*/ 0 w 553243"/>
              <a:gd name="connsiteY10" fmla="*/ 28575 h 535780"/>
              <a:gd name="connsiteX11" fmla="*/ 62706 w 553243"/>
              <a:gd name="connsiteY11" fmla="*/ 164306 h 535780"/>
              <a:gd name="connsiteX0" fmla="*/ 117476 w 608013"/>
              <a:gd name="connsiteY0" fmla="*/ 135731 h 507205"/>
              <a:gd name="connsiteX1" fmla="*/ 560387 w 608013"/>
              <a:gd name="connsiteY1" fmla="*/ 121443 h 507205"/>
              <a:gd name="connsiteX2" fmla="*/ 565151 w 608013"/>
              <a:gd name="connsiteY2" fmla="*/ 269080 h 507205"/>
              <a:gd name="connsiteX3" fmla="*/ 608013 w 608013"/>
              <a:gd name="connsiteY3" fmla="*/ 292893 h 507205"/>
              <a:gd name="connsiteX4" fmla="*/ 593725 w 608013"/>
              <a:gd name="connsiteY4" fmla="*/ 326230 h 507205"/>
              <a:gd name="connsiteX5" fmla="*/ 474663 w 608013"/>
              <a:gd name="connsiteY5" fmla="*/ 395286 h 507205"/>
              <a:gd name="connsiteX6" fmla="*/ 407988 w 608013"/>
              <a:gd name="connsiteY6" fmla="*/ 507205 h 507205"/>
              <a:gd name="connsiteX7" fmla="*/ 117475 w 608013"/>
              <a:gd name="connsiteY7" fmla="*/ 495299 h 507205"/>
              <a:gd name="connsiteX8" fmla="*/ 119857 w 608013"/>
              <a:gd name="connsiteY8" fmla="*/ 190499 h 507205"/>
              <a:gd name="connsiteX9" fmla="*/ 0 w 608013"/>
              <a:gd name="connsiteY9" fmla="*/ 47625 h 507205"/>
              <a:gd name="connsiteX10" fmla="*/ 54770 w 608013"/>
              <a:gd name="connsiteY10" fmla="*/ 0 h 507205"/>
              <a:gd name="connsiteX11" fmla="*/ 117476 w 608013"/>
              <a:gd name="connsiteY11" fmla="*/ 135731 h 507205"/>
              <a:gd name="connsiteX0" fmla="*/ 117476 w 608013"/>
              <a:gd name="connsiteY0" fmla="*/ 159543 h 531017"/>
              <a:gd name="connsiteX1" fmla="*/ 560387 w 608013"/>
              <a:gd name="connsiteY1" fmla="*/ 145255 h 531017"/>
              <a:gd name="connsiteX2" fmla="*/ 565151 w 608013"/>
              <a:gd name="connsiteY2" fmla="*/ 292892 h 531017"/>
              <a:gd name="connsiteX3" fmla="*/ 608013 w 608013"/>
              <a:gd name="connsiteY3" fmla="*/ 316705 h 531017"/>
              <a:gd name="connsiteX4" fmla="*/ 593725 w 608013"/>
              <a:gd name="connsiteY4" fmla="*/ 350042 h 531017"/>
              <a:gd name="connsiteX5" fmla="*/ 474663 w 608013"/>
              <a:gd name="connsiteY5" fmla="*/ 419098 h 531017"/>
              <a:gd name="connsiteX6" fmla="*/ 407988 w 608013"/>
              <a:gd name="connsiteY6" fmla="*/ 531017 h 531017"/>
              <a:gd name="connsiteX7" fmla="*/ 117475 w 608013"/>
              <a:gd name="connsiteY7" fmla="*/ 519111 h 531017"/>
              <a:gd name="connsiteX8" fmla="*/ 119857 w 608013"/>
              <a:gd name="connsiteY8" fmla="*/ 214311 h 531017"/>
              <a:gd name="connsiteX9" fmla="*/ 0 w 608013"/>
              <a:gd name="connsiteY9" fmla="*/ 71437 h 531017"/>
              <a:gd name="connsiteX10" fmla="*/ 138113 w 608013"/>
              <a:gd name="connsiteY10" fmla="*/ 0 h 531017"/>
              <a:gd name="connsiteX11" fmla="*/ 117476 w 608013"/>
              <a:gd name="connsiteY11" fmla="*/ 159543 h 531017"/>
              <a:gd name="connsiteX0" fmla="*/ 55565 w 546102"/>
              <a:gd name="connsiteY0" fmla="*/ 159543 h 531017"/>
              <a:gd name="connsiteX1" fmla="*/ 498476 w 546102"/>
              <a:gd name="connsiteY1" fmla="*/ 145255 h 531017"/>
              <a:gd name="connsiteX2" fmla="*/ 503240 w 546102"/>
              <a:gd name="connsiteY2" fmla="*/ 292892 h 531017"/>
              <a:gd name="connsiteX3" fmla="*/ 546102 w 546102"/>
              <a:gd name="connsiteY3" fmla="*/ 316705 h 531017"/>
              <a:gd name="connsiteX4" fmla="*/ 531814 w 546102"/>
              <a:gd name="connsiteY4" fmla="*/ 350042 h 531017"/>
              <a:gd name="connsiteX5" fmla="*/ 412752 w 546102"/>
              <a:gd name="connsiteY5" fmla="*/ 419098 h 531017"/>
              <a:gd name="connsiteX6" fmla="*/ 346077 w 546102"/>
              <a:gd name="connsiteY6" fmla="*/ 531017 h 531017"/>
              <a:gd name="connsiteX7" fmla="*/ 55564 w 546102"/>
              <a:gd name="connsiteY7" fmla="*/ 519111 h 531017"/>
              <a:gd name="connsiteX8" fmla="*/ 57946 w 546102"/>
              <a:gd name="connsiteY8" fmla="*/ 214311 h 531017"/>
              <a:gd name="connsiteX9" fmla="*/ 2 w 546102"/>
              <a:gd name="connsiteY9" fmla="*/ 14287 h 531017"/>
              <a:gd name="connsiteX10" fmla="*/ 76202 w 546102"/>
              <a:gd name="connsiteY10" fmla="*/ 0 h 531017"/>
              <a:gd name="connsiteX11" fmla="*/ 55565 w 546102"/>
              <a:gd name="connsiteY11" fmla="*/ 159543 h 531017"/>
              <a:gd name="connsiteX0" fmla="*/ 56469 w 547006"/>
              <a:gd name="connsiteY0" fmla="*/ 159543 h 531017"/>
              <a:gd name="connsiteX1" fmla="*/ 499380 w 547006"/>
              <a:gd name="connsiteY1" fmla="*/ 145255 h 531017"/>
              <a:gd name="connsiteX2" fmla="*/ 504144 w 547006"/>
              <a:gd name="connsiteY2" fmla="*/ 292892 h 531017"/>
              <a:gd name="connsiteX3" fmla="*/ 547006 w 547006"/>
              <a:gd name="connsiteY3" fmla="*/ 316705 h 531017"/>
              <a:gd name="connsiteX4" fmla="*/ 532718 w 547006"/>
              <a:gd name="connsiteY4" fmla="*/ 350042 h 531017"/>
              <a:gd name="connsiteX5" fmla="*/ 413656 w 547006"/>
              <a:gd name="connsiteY5" fmla="*/ 419098 h 531017"/>
              <a:gd name="connsiteX6" fmla="*/ 346981 w 547006"/>
              <a:gd name="connsiteY6" fmla="*/ 531017 h 531017"/>
              <a:gd name="connsiteX7" fmla="*/ 56468 w 547006"/>
              <a:gd name="connsiteY7" fmla="*/ 519111 h 531017"/>
              <a:gd name="connsiteX8" fmla="*/ 58850 w 547006"/>
              <a:gd name="connsiteY8" fmla="*/ 214311 h 531017"/>
              <a:gd name="connsiteX9" fmla="*/ 36624 w 547006"/>
              <a:gd name="connsiteY9" fmla="*/ 104774 h 531017"/>
              <a:gd name="connsiteX10" fmla="*/ 906 w 547006"/>
              <a:gd name="connsiteY10" fmla="*/ 14287 h 531017"/>
              <a:gd name="connsiteX11" fmla="*/ 77106 w 547006"/>
              <a:gd name="connsiteY11" fmla="*/ 0 h 531017"/>
              <a:gd name="connsiteX12" fmla="*/ 56469 w 547006"/>
              <a:gd name="connsiteY12" fmla="*/ 159543 h 531017"/>
              <a:gd name="connsiteX0" fmla="*/ 58314 w 548851"/>
              <a:gd name="connsiteY0" fmla="*/ 159543 h 531017"/>
              <a:gd name="connsiteX1" fmla="*/ 501225 w 548851"/>
              <a:gd name="connsiteY1" fmla="*/ 145255 h 531017"/>
              <a:gd name="connsiteX2" fmla="*/ 505989 w 548851"/>
              <a:gd name="connsiteY2" fmla="*/ 292892 h 531017"/>
              <a:gd name="connsiteX3" fmla="*/ 548851 w 548851"/>
              <a:gd name="connsiteY3" fmla="*/ 316705 h 531017"/>
              <a:gd name="connsiteX4" fmla="*/ 534563 w 548851"/>
              <a:gd name="connsiteY4" fmla="*/ 350042 h 531017"/>
              <a:gd name="connsiteX5" fmla="*/ 415501 w 548851"/>
              <a:gd name="connsiteY5" fmla="*/ 419098 h 531017"/>
              <a:gd name="connsiteX6" fmla="*/ 348826 w 548851"/>
              <a:gd name="connsiteY6" fmla="*/ 531017 h 531017"/>
              <a:gd name="connsiteX7" fmla="*/ 58313 w 548851"/>
              <a:gd name="connsiteY7" fmla="*/ 519111 h 531017"/>
              <a:gd name="connsiteX8" fmla="*/ 60695 w 548851"/>
              <a:gd name="connsiteY8" fmla="*/ 214311 h 531017"/>
              <a:gd name="connsiteX9" fmla="*/ 12275 w 548851"/>
              <a:gd name="connsiteY9" fmla="*/ 204787 h 531017"/>
              <a:gd name="connsiteX10" fmla="*/ 2751 w 548851"/>
              <a:gd name="connsiteY10" fmla="*/ 14287 h 531017"/>
              <a:gd name="connsiteX11" fmla="*/ 78951 w 548851"/>
              <a:gd name="connsiteY11" fmla="*/ 0 h 531017"/>
              <a:gd name="connsiteX12" fmla="*/ 58314 w 548851"/>
              <a:gd name="connsiteY12" fmla="*/ 159543 h 531017"/>
              <a:gd name="connsiteX0" fmla="*/ 63633 w 554170"/>
              <a:gd name="connsiteY0" fmla="*/ 159543 h 531017"/>
              <a:gd name="connsiteX1" fmla="*/ 506544 w 554170"/>
              <a:gd name="connsiteY1" fmla="*/ 145255 h 531017"/>
              <a:gd name="connsiteX2" fmla="*/ 511308 w 554170"/>
              <a:gd name="connsiteY2" fmla="*/ 292892 h 531017"/>
              <a:gd name="connsiteX3" fmla="*/ 554170 w 554170"/>
              <a:gd name="connsiteY3" fmla="*/ 316705 h 531017"/>
              <a:gd name="connsiteX4" fmla="*/ 539882 w 554170"/>
              <a:gd name="connsiteY4" fmla="*/ 350042 h 531017"/>
              <a:gd name="connsiteX5" fmla="*/ 420820 w 554170"/>
              <a:gd name="connsiteY5" fmla="*/ 419098 h 531017"/>
              <a:gd name="connsiteX6" fmla="*/ 354145 w 554170"/>
              <a:gd name="connsiteY6" fmla="*/ 531017 h 531017"/>
              <a:gd name="connsiteX7" fmla="*/ 63632 w 554170"/>
              <a:gd name="connsiteY7" fmla="*/ 519111 h 531017"/>
              <a:gd name="connsiteX8" fmla="*/ 66014 w 554170"/>
              <a:gd name="connsiteY8" fmla="*/ 214311 h 531017"/>
              <a:gd name="connsiteX9" fmla="*/ 17594 w 554170"/>
              <a:gd name="connsiteY9" fmla="*/ 204787 h 531017"/>
              <a:gd name="connsiteX10" fmla="*/ 3308 w 554170"/>
              <a:gd name="connsiteY10" fmla="*/ 102393 h 531017"/>
              <a:gd name="connsiteX11" fmla="*/ 8070 w 554170"/>
              <a:gd name="connsiteY11" fmla="*/ 14287 h 531017"/>
              <a:gd name="connsiteX12" fmla="*/ 84270 w 554170"/>
              <a:gd name="connsiteY12" fmla="*/ 0 h 531017"/>
              <a:gd name="connsiteX13" fmla="*/ 63633 w 554170"/>
              <a:gd name="connsiteY13" fmla="*/ 159543 h 531017"/>
              <a:gd name="connsiteX0" fmla="*/ 58603 w 549140"/>
              <a:gd name="connsiteY0" fmla="*/ 159543 h 531017"/>
              <a:gd name="connsiteX1" fmla="*/ 501514 w 549140"/>
              <a:gd name="connsiteY1" fmla="*/ 145255 h 531017"/>
              <a:gd name="connsiteX2" fmla="*/ 506278 w 549140"/>
              <a:gd name="connsiteY2" fmla="*/ 292892 h 531017"/>
              <a:gd name="connsiteX3" fmla="*/ 549140 w 549140"/>
              <a:gd name="connsiteY3" fmla="*/ 316705 h 531017"/>
              <a:gd name="connsiteX4" fmla="*/ 534852 w 549140"/>
              <a:gd name="connsiteY4" fmla="*/ 350042 h 531017"/>
              <a:gd name="connsiteX5" fmla="*/ 415790 w 549140"/>
              <a:gd name="connsiteY5" fmla="*/ 419098 h 531017"/>
              <a:gd name="connsiteX6" fmla="*/ 349115 w 549140"/>
              <a:gd name="connsiteY6" fmla="*/ 531017 h 531017"/>
              <a:gd name="connsiteX7" fmla="*/ 58602 w 549140"/>
              <a:gd name="connsiteY7" fmla="*/ 519111 h 531017"/>
              <a:gd name="connsiteX8" fmla="*/ 60984 w 549140"/>
              <a:gd name="connsiteY8" fmla="*/ 214311 h 531017"/>
              <a:gd name="connsiteX9" fmla="*/ 12564 w 549140"/>
              <a:gd name="connsiteY9" fmla="*/ 204787 h 531017"/>
              <a:gd name="connsiteX10" fmla="*/ 26853 w 549140"/>
              <a:gd name="connsiteY10" fmla="*/ 64293 h 531017"/>
              <a:gd name="connsiteX11" fmla="*/ 3040 w 549140"/>
              <a:gd name="connsiteY11" fmla="*/ 14287 h 531017"/>
              <a:gd name="connsiteX12" fmla="*/ 79240 w 549140"/>
              <a:gd name="connsiteY12" fmla="*/ 0 h 531017"/>
              <a:gd name="connsiteX13" fmla="*/ 58603 w 549140"/>
              <a:gd name="connsiteY13" fmla="*/ 159543 h 531017"/>
              <a:gd name="connsiteX0" fmla="*/ 58603 w 549140"/>
              <a:gd name="connsiteY0" fmla="*/ 159543 h 531017"/>
              <a:gd name="connsiteX1" fmla="*/ 501514 w 549140"/>
              <a:gd name="connsiteY1" fmla="*/ 145255 h 531017"/>
              <a:gd name="connsiteX2" fmla="*/ 506278 w 549140"/>
              <a:gd name="connsiteY2" fmla="*/ 292892 h 531017"/>
              <a:gd name="connsiteX3" fmla="*/ 549140 w 549140"/>
              <a:gd name="connsiteY3" fmla="*/ 316705 h 531017"/>
              <a:gd name="connsiteX4" fmla="*/ 534852 w 549140"/>
              <a:gd name="connsiteY4" fmla="*/ 350042 h 531017"/>
              <a:gd name="connsiteX5" fmla="*/ 415790 w 549140"/>
              <a:gd name="connsiteY5" fmla="*/ 419098 h 531017"/>
              <a:gd name="connsiteX6" fmla="*/ 349115 w 549140"/>
              <a:gd name="connsiteY6" fmla="*/ 531017 h 531017"/>
              <a:gd name="connsiteX7" fmla="*/ 58602 w 549140"/>
              <a:gd name="connsiteY7" fmla="*/ 519111 h 531017"/>
              <a:gd name="connsiteX8" fmla="*/ 60984 w 549140"/>
              <a:gd name="connsiteY8" fmla="*/ 214311 h 531017"/>
              <a:gd name="connsiteX9" fmla="*/ 12564 w 549140"/>
              <a:gd name="connsiteY9" fmla="*/ 204787 h 531017"/>
              <a:gd name="connsiteX10" fmla="*/ 26853 w 549140"/>
              <a:gd name="connsiteY10" fmla="*/ 64293 h 531017"/>
              <a:gd name="connsiteX11" fmla="*/ 3040 w 549140"/>
              <a:gd name="connsiteY11" fmla="*/ 14287 h 531017"/>
              <a:gd name="connsiteX12" fmla="*/ 79240 w 549140"/>
              <a:gd name="connsiteY12" fmla="*/ 0 h 531017"/>
              <a:gd name="connsiteX13" fmla="*/ 58603 w 549140"/>
              <a:gd name="connsiteY13" fmla="*/ 159543 h 531017"/>
              <a:gd name="connsiteX0" fmla="*/ 70509 w 549140"/>
              <a:gd name="connsiteY0" fmla="*/ 133349 h 531017"/>
              <a:gd name="connsiteX1" fmla="*/ 501514 w 549140"/>
              <a:gd name="connsiteY1" fmla="*/ 145255 h 531017"/>
              <a:gd name="connsiteX2" fmla="*/ 506278 w 549140"/>
              <a:gd name="connsiteY2" fmla="*/ 292892 h 531017"/>
              <a:gd name="connsiteX3" fmla="*/ 549140 w 549140"/>
              <a:gd name="connsiteY3" fmla="*/ 316705 h 531017"/>
              <a:gd name="connsiteX4" fmla="*/ 534852 w 549140"/>
              <a:gd name="connsiteY4" fmla="*/ 350042 h 531017"/>
              <a:gd name="connsiteX5" fmla="*/ 415790 w 549140"/>
              <a:gd name="connsiteY5" fmla="*/ 419098 h 531017"/>
              <a:gd name="connsiteX6" fmla="*/ 349115 w 549140"/>
              <a:gd name="connsiteY6" fmla="*/ 531017 h 531017"/>
              <a:gd name="connsiteX7" fmla="*/ 58602 w 549140"/>
              <a:gd name="connsiteY7" fmla="*/ 519111 h 531017"/>
              <a:gd name="connsiteX8" fmla="*/ 60984 w 549140"/>
              <a:gd name="connsiteY8" fmla="*/ 214311 h 531017"/>
              <a:gd name="connsiteX9" fmla="*/ 12564 w 549140"/>
              <a:gd name="connsiteY9" fmla="*/ 204787 h 531017"/>
              <a:gd name="connsiteX10" fmla="*/ 26853 w 549140"/>
              <a:gd name="connsiteY10" fmla="*/ 64293 h 531017"/>
              <a:gd name="connsiteX11" fmla="*/ 3040 w 549140"/>
              <a:gd name="connsiteY11" fmla="*/ 14287 h 531017"/>
              <a:gd name="connsiteX12" fmla="*/ 79240 w 549140"/>
              <a:gd name="connsiteY12" fmla="*/ 0 h 531017"/>
              <a:gd name="connsiteX13" fmla="*/ 70509 w 549140"/>
              <a:gd name="connsiteY13" fmla="*/ 133349 h 531017"/>
              <a:gd name="connsiteX0" fmla="*/ 70509 w 549140"/>
              <a:gd name="connsiteY0" fmla="*/ 133349 h 531017"/>
              <a:gd name="connsiteX1" fmla="*/ 501514 w 549140"/>
              <a:gd name="connsiteY1" fmla="*/ 145255 h 531017"/>
              <a:gd name="connsiteX2" fmla="*/ 506278 w 549140"/>
              <a:gd name="connsiteY2" fmla="*/ 292892 h 531017"/>
              <a:gd name="connsiteX3" fmla="*/ 549140 w 549140"/>
              <a:gd name="connsiteY3" fmla="*/ 316705 h 531017"/>
              <a:gd name="connsiteX4" fmla="*/ 534852 w 549140"/>
              <a:gd name="connsiteY4" fmla="*/ 350042 h 531017"/>
              <a:gd name="connsiteX5" fmla="*/ 415790 w 549140"/>
              <a:gd name="connsiteY5" fmla="*/ 419098 h 531017"/>
              <a:gd name="connsiteX6" fmla="*/ 349115 w 549140"/>
              <a:gd name="connsiteY6" fmla="*/ 531017 h 531017"/>
              <a:gd name="connsiteX7" fmla="*/ 58602 w 549140"/>
              <a:gd name="connsiteY7" fmla="*/ 519111 h 531017"/>
              <a:gd name="connsiteX8" fmla="*/ 60984 w 549140"/>
              <a:gd name="connsiteY8" fmla="*/ 214311 h 531017"/>
              <a:gd name="connsiteX9" fmla="*/ 12564 w 549140"/>
              <a:gd name="connsiteY9" fmla="*/ 204787 h 531017"/>
              <a:gd name="connsiteX10" fmla="*/ 26853 w 549140"/>
              <a:gd name="connsiteY10" fmla="*/ 64293 h 531017"/>
              <a:gd name="connsiteX11" fmla="*/ 3040 w 549140"/>
              <a:gd name="connsiteY11" fmla="*/ 14287 h 531017"/>
              <a:gd name="connsiteX12" fmla="*/ 88765 w 549140"/>
              <a:gd name="connsiteY12" fmla="*/ 0 h 531017"/>
              <a:gd name="connsiteX13" fmla="*/ 70509 w 549140"/>
              <a:gd name="connsiteY13" fmla="*/ 133349 h 531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49140" h="531017">
                <a:moveTo>
                  <a:pt x="70509" y="133349"/>
                </a:moveTo>
                <a:lnTo>
                  <a:pt x="501514" y="145255"/>
                </a:lnTo>
                <a:lnTo>
                  <a:pt x="506278" y="292892"/>
                </a:lnTo>
                <a:lnTo>
                  <a:pt x="549140" y="316705"/>
                </a:lnTo>
                <a:lnTo>
                  <a:pt x="534852" y="350042"/>
                </a:lnTo>
                <a:lnTo>
                  <a:pt x="415790" y="419098"/>
                </a:lnTo>
                <a:lnTo>
                  <a:pt x="349115" y="531017"/>
                </a:lnTo>
                <a:lnTo>
                  <a:pt x="58602" y="519111"/>
                </a:lnTo>
                <a:lnTo>
                  <a:pt x="60984" y="214311"/>
                </a:lnTo>
                <a:lnTo>
                  <a:pt x="12564" y="204787"/>
                </a:lnTo>
                <a:cubicBezTo>
                  <a:pt x="2113" y="186134"/>
                  <a:pt x="28440" y="96043"/>
                  <a:pt x="26853" y="64293"/>
                </a:cubicBezTo>
                <a:cubicBezTo>
                  <a:pt x="25266" y="32543"/>
                  <a:pt x="-10454" y="31352"/>
                  <a:pt x="3040" y="14287"/>
                </a:cubicBezTo>
                <a:lnTo>
                  <a:pt x="88765" y="0"/>
                </a:lnTo>
                <a:lnTo>
                  <a:pt x="70509" y="133349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72" name="グループ化 171">
            <a:extLst>
              <a:ext uri="{FF2B5EF4-FFF2-40B4-BE49-F238E27FC236}">
                <a16:creationId xmlns:a16="http://schemas.microsoft.com/office/drawing/2014/main" id="{38991F8F-A93C-59E9-88DB-AA77FAB77919}"/>
              </a:ext>
            </a:extLst>
          </p:cNvPr>
          <p:cNvGrpSpPr/>
          <p:nvPr/>
        </p:nvGrpSpPr>
        <p:grpSpPr>
          <a:xfrm>
            <a:off x="6939043" y="5057395"/>
            <a:ext cx="120097" cy="120097"/>
            <a:chOff x="5657850" y="2714625"/>
            <a:chExt cx="438150" cy="438150"/>
          </a:xfrm>
        </p:grpSpPr>
        <p:sp>
          <p:nvSpPr>
            <p:cNvPr id="173" name="楕円 172">
              <a:extLst>
                <a:ext uri="{FF2B5EF4-FFF2-40B4-BE49-F238E27FC236}">
                  <a16:creationId xmlns:a16="http://schemas.microsoft.com/office/drawing/2014/main" id="{1B21B4BF-72EE-8E51-6C4A-9391864FF003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0588F2A7-10E5-5F33-F97E-00602C3F91CF}"/>
                </a:ext>
              </a:extLst>
            </p:cNvPr>
            <p:cNvCxnSpPr>
              <a:stCxn id="173" idx="1"/>
              <a:endCxn id="17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F94A6525-7932-0CD7-EE12-81BF80447725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6" name="グループ化 175">
            <a:extLst>
              <a:ext uri="{FF2B5EF4-FFF2-40B4-BE49-F238E27FC236}">
                <a16:creationId xmlns:a16="http://schemas.microsoft.com/office/drawing/2014/main" id="{14067BE4-3AF5-7410-0119-0AF3C38249E5}"/>
              </a:ext>
            </a:extLst>
          </p:cNvPr>
          <p:cNvGrpSpPr/>
          <p:nvPr/>
        </p:nvGrpSpPr>
        <p:grpSpPr>
          <a:xfrm>
            <a:off x="6819543" y="5297885"/>
            <a:ext cx="120097" cy="120097"/>
            <a:chOff x="5657850" y="2714625"/>
            <a:chExt cx="438150" cy="438150"/>
          </a:xfrm>
        </p:grpSpPr>
        <p:sp>
          <p:nvSpPr>
            <p:cNvPr id="177" name="楕円 176">
              <a:extLst>
                <a:ext uri="{FF2B5EF4-FFF2-40B4-BE49-F238E27FC236}">
                  <a16:creationId xmlns:a16="http://schemas.microsoft.com/office/drawing/2014/main" id="{F01235B2-6552-D85B-E440-7A07B9123A78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78" name="直線コネクタ 177">
              <a:extLst>
                <a:ext uri="{FF2B5EF4-FFF2-40B4-BE49-F238E27FC236}">
                  <a16:creationId xmlns:a16="http://schemas.microsoft.com/office/drawing/2014/main" id="{185F1A1D-43F3-1A2A-D4F9-2B87D7EE6297}"/>
                </a:ext>
              </a:extLst>
            </p:cNvPr>
            <p:cNvCxnSpPr>
              <a:stCxn id="177" idx="1"/>
              <a:endCxn id="177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a16:creationId xmlns:a16="http://schemas.microsoft.com/office/drawing/2014/main" id="{E81B0827-D112-9F3F-347B-550E9E52BF5C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" name="フリーフォーム: 図形 16">
            <a:extLst>
              <a:ext uri="{FF2B5EF4-FFF2-40B4-BE49-F238E27FC236}">
                <a16:creationId xmlns:a16="http://schemas.microsoft.com/office/drawing/2014/main" id="{D5F6C543-C94D-A36E-DB43-ED670431A4D6}"/>
              </a:ext>
            </a:extLst>
          </p:cNvPr>
          <p:cNvSpPr/>
          <p:nvPr/>
        </p:nvSpPr>
        <p:spPr>
          <a:xfrm>
            <a:off x="3515519" y="969963"/>
            <a:ext cx="2931319" cy="445293"/>
          </a:xfrm>
          <a:custGeom>
            <a:avLst/>
            <a:gdLst>
              <a:gd name="connsiteX0" fmla="*/ 0 w 2931319"/>
              <a:gd name="connsiteY0" fmla="*/ 423862 h 445293"/>
              <a:gd name="connsiteX1" fmla="*/ 90487 w 2931319"/>
              <a:gd name="connsiteY1" fmla="*/ 266700 h 445293"/>
              <a:gd name="connsiteX2" fmla="*/ 166687 w 2931319"/>
              <a:gd name="connsiteY2" fmla="*/ 216693 h 445293"/>
              <a:gd name="connsiteX3" fmla="*/ 204787 w 2931319"/>
              <a:gd name="connsiteY3" fmla="*/ 192881 h 445293"/>
              <a:gd name="connsiteX4" fmla="*/ 183356 w 2931319"/>
              <a:gd name="connsiteY4" fmla="*/ 14287 h 445293"/>
              <a:gd name="connsiteX5" fmla="*/ 307181 w 2931319"/>
              <a:gd name="connsiteY5" fmla="*/ 0 h 445293"/>
              <a:gd name="connsiteX6" fmla="*/ 340519 w 2931319"/>
              <a:gd name="connsiteY6" fmla="*/ 185737 h 445293"/>
              <a:gd name="connsiteX7" fmla="*/ 511969 w 2931319"/>
              <a:gd name="connsiteY7" fmla="*/ 180975 h 445293"/>
              <a:gd name="connsiteX8" fmla="*/ 809625 w 2931319"/>
              <a:gd name="connsiteY8" fmla="*/ 83343 h 445293"/>
              <a:gd name="connsiteX9" fmla="*/ 1278731 w 2931319"/>
              <a:gd name="connsiteY9" fmla="*/ 383381 h 445293"/>
              <a:gd name="connsiteX10" fmla="*/ 1395412 w 2931319"/>
              <a:gd name="connsiteY10" fmla="*/ 397668 h 445293"/>
              <a:gd name="connsiteX11" fmla="*/ 1490662 w 2931319"/>
              <a:gd name="connsiteY11" fmla="*/ 376237 h 445293"/>
              <a:gd name="connsiteX12" fmla="*/ 2095500 w 2931319"/>
              <a:gd name="connsiteY12" fmla="*/ 2381 h 445293"/>
              <a:gd name="connsiteX13" fmla="*/ 2176462 w 2931319"/>
              <a:gd name="connsiteY13" fmla="*/ 2381 h 445293"/>
              <a:gd name="connsiteX14" fmla="*/ 2247900 w 2931319"/>
              <a:gd name="connsiteY14" fmla="*/ 50006 h 445293"/>
              <a:gd name="connsiteX15" fmla="*/ 2333625 w 2931319"/>
              <a:gd name="connsiteY15" fmla="*/ 154781 h 445293"/>
              <a:gd name="connsiteX16" fmla="*/ 2421731 w 2931319"/>
              <a:gd name="connsiteY16" fmla="*/ 207168 h 445293"/>
              <a:gd name="connsiteX17" fmla="*/ 2512219 w 2931319"/>
              <a:gd name="connsiteY17" fmla="*/ 200025 h 445293"/>
              <a:gd name="connsiteX18" fmla="*/ 2705100 w 2931319"/>
              <a:gd name="connsiteY18" fmla="*/ 85725 h 445293"/>
              <a:gd name="connsiteX19" fmla="*/ 2771775 w 2931319"/>
              <a:gd name="connsiteY19" fmla="*/ 69056 h 445293"/>
              <a:gd name="connsiteX20" fmla="*/ 2928937 w 2931319"/>
              <a:gd name="connsiteY20" fmla="*/ 97631 h 445293"/>
              <a:gd name="connsiteX21" fmla="*/ 2931319 w 2931319"/>
              <a:gd name="connsiteY21" fmla="*/ 147637 h 445293"/>
              <a:gd name="connsiteX22" fmla="*/ 2778919 w 2931319"/>
              <a:gd name="connsiteY22" fmla="*/ 109537 h 445293"/>
              <a:gd name="connsiteX23" fmla="*/ 2662237 w 2931319"/>
              <a:gd name="connsiteY23" fmla="*/ 150018 h 445293"/>
              <a:gd name="connsiteX24" fmla="*/ 2578894 w 2931319"/>
              <a:gd name="connsiteY24" fmla="*/ 204787 h 445293"/>
              <a:gd name="connsiteX25" fmla="*/ 2483644 w 2931319"/>
              <a:gd name="connsiteY25" fmla="*/ 245268 h 445293"/>
              <a:gd name="connsiteX26" fmla="*/ 2395537 w 2931319"/>
              <a:gd name="connsiteY26" fmla="*/ 233362 h 445293"/>
              <a:gd name="connsiteX27" fmla="*/ 2328862 w 2931319"/>
              <a:gd name="connsiteY27" fmla="*/ 209550 h 445293"/>
              <a:gd name="connsiteX28" fmla="*/ 2278856 w 2931319"/>
              <a:gd name="connsiteY28" fmla="*/ 157162 h 445293"/>
              <a:gd name="connsiteX29" fmla="*/ 2228850 w 2931319"/>
              <a:gd name="connsiteY29" fmla="*/ 85725 h 445293"/>
              <a:gd name="connsiteX30" fmla="*/ 2183606 w 2931319"/>
              <a:gd name="connsiteY30" fmla="*/ 42862 h 445293"/>
              <a:gd name="connsiteX31" fmla="*/ 2135981 w 2931319"/>
              <a:gd name="connsiteY31" fmla="*/ 33337 h 445293"/>
              <a:gd name="connsiteX32" fmla="*/ 2078831 w 2931319"/>
              <a:gd name="connsiteY32" fmla="*/ 57150 h 445293"/>
              <a:gd name="connsiteX33" fmla="*/ 1450181 w 2931319"/>
              <a:gd name="connsiteY33" fmla="*/ 433387 h 445293"/>
              <a:gd name="connsiteX34" fmla="*/ 1352550 w 2931319"/>
              <a:gd name="connsiteY34" fmla="*/ 445293 h 445293"/>
              <a:gd name="connsiteX35" fmla="*/ 1264444 w 2931319"/>
              <a:gd name="connsiteY35" fmla="*/ 423862 h 445293"/>
              <a:gd name="connsiteX36" fmla="*/ 800100 w 2931319"/>
              <a:gd name="connsiteY36" fmla="*/ 133350 h 445293"/>
              <a:gd name="connsiteX37" fmla="*/ 762000 w 2931319"/>
              <a:gd name="connsiteY37" fmla="*/ 140493 h 445293"/>
              <a:gd name="connsiteX38" fmla="*/ 545306 w 2931319"/>
              <a:gd name="connsiteY38" fmla="*/ 209550 h 445293"/>
              <a:gd name="connsiteX39" fmla="*/ 226219 w 2931319"/>
              <a:gd name="connsiteY39" fmla="*/ 257175 h 445293"/>
              <a:gd name="connsiteX40" fmla="*/ 130969 w 2931319"/>
              <a:gd name="connsiteY40" fmla="*/ 297656 h 445293"/>
              <a:gd name="connsiteX41" fmla="*/ 61912 w 2931319"/>
              <a:gd name="connsiteY41" fmla="*/ 440531 h 445293"/>
              <a:gd name="connsiteX42" fmla="*/ 0 w 2931319"/>
              <a:gd name="connsiteY42" fmla="*/ 423862 h 4452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2931319" h="445293">
                <a:moveTo>
                  <a:pt x="0" y="423862"/>
                </a:moveTo>
                <a:lnTo>
                  <a:pt x="90487" y="266700"/>
                </a:lnTo>
                <a:lnTo>
                  <a:pt x="166687" y="216693"/>
                </a:lnTo>
                <a:lnTo>
                  <a:pt x="204787" y="192881"/>
                </a:lnTo>
                <a:lnTo>
                  <a:pt x="183356" y="14287"/>
                </a:lnTo>
                <a:lnTo>
                  <a:pt x="307181" y="0"/>
                </a:lnTo>
                <a:lnTo>
                  <a:pt x="340519" y="185737"/>
                </a:lnTo>
                <a:lnTo>
                  <a:pt x="511969" y="180975"/>
                </a:lnTo>
                <a:lnTo>
                  <a:pt x="809625" y="83343"/>
                </a:lnTo>
                <a:lnTo>
                  <a:pt x="1278731" y="383381"/>
                </a:lnTo>
                <a:lnTo>
                  <a:pt x="1395412" y="397668"/>
                </a:lnTo>
                <a:lnTo>
                  <a:pt x="1490662" y="376237"/>
                </a:lnTo>
                <a:lnTo>
                  <a:pt x="2095500" y="2381"/>
                </a:lnTo>
                <a:lnTo>
                  <a:pt x="2176462" y="2381"/>
                </a:lnTo>
                <a:lnTo>
                  <a:pt x="2247900" y="50006"/>
                </a:lnTo>
                <a:lnTo>
                  <a:pt x="2333625" y="154781"/>
                </a:lnTo>
                <a:lnTo>
                  <a:pt x="2421731" y="207168"/>
                </a:lnTo>
                <a:lnTo>
                  <a:pt x="2512219" y="200025"/>
                </a:lnTo>
                <a:lnTo>
                  <a:pt x="2705100" y="85725"/>
                </a:lnTo>
                <a:lnTo>
                  <a:pt x="2771775" y="69056"/>
                </a:lnTo>
                <a:lnTo>
                  <a:pt x="2928937" y="97631"/>
                </a:lnTo>
                <a:lnTo>
                  <a:pt x="2931319" y="147637"/>
                </a:lnTo>
                <a:lnTo>
                  <a:pt x="2778919" y="109537"/>
                </a:lnTo>
                <a:lnTo>
                  <a:pt x="2662237" y="150018"/>
                </a:lnTo>
                <a:lnTo>
                  <a:pt x="2578894" y="204787"/>
                </a:lnTo>
                <a:lnTo>
                  <a:pt x="2483644" y="245268"/>
                </a:lnTo>
                <a:lnTo>
                  <a:pt x="2395537" y="233362"/>
                </a:lnTo>
                <a:lnTo>
                  <a:pt x="2328862" y="209550"/>
                </a:lnTo>
                <a:lnTo>
                  <a:pt x="2278856" y="157162"/>
                </a:lnTo>
                <a:lnTo>
                  <a:pt x="2228850" y="85725"/>
                </a:lnTo>
                <a:lnTo>
                  <a:pt x="2183606" y="42862"/>
                </a:lnTo>
                <a:lnTo>
                  <a:pt x="2135981" y="33337"/>
                </a:lnTo>
                <a:lnTo>
                  <a:pt x="2078831" y="57150"/>
                </a:lnTo>
                <a:lnTo>
                  <a:pt x="1450181" y="433387"/>
                </a:lnTo>
                <a:lnTo>
                  <a:pt x="1352550" y="445293"/>
                </a:lnTo>
                <a:lnTo>
                  <a:pt x="1264444" y="423862"/>
                </a:lnTo>
                <a:lnTo>
                  <a:pt x="800100" y="133350"/>
                </a:lnTo>
                <a:lnTo>
                  <a:pt x="762000" y="140493"/>
                </a:lnTo>
                <a:lnTo>
                  <a:pt x="545306" y="209550"/>
                </a:lnTo>
                <a:lnTo>
                  <a:pt x="226219" y="257175"/>
                </a:lnTo>
                <a:lnTo>
                  <a:pt x="130969" y="297656"/>
                </a:lnTo>
                <a:lnTo>
                  <a:pt x="61912" y="440531"/>
                </a:lnTo>
                <a:lnTo>
                  <a:pt x="0" y="423862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327997DC-0A3D-BFE5-33DF-01DA03656441}"/>
              </a:ext>
            </a:extLst>
          </p:cNvPr>
          <p:cNvSpPr/>
          <p:nvPr/>
        </p:nvSpPr>
        <p:spPr>
          <a:xfrm>
            <a:off x="4090047" y="1130523"/>
            <a:ext cx="787400" cy="781050"/>
          </a:xfrm>
          <a:custGeom>
            <a:avLst/>
            <a:gdLst>
              <a:gd name="connsiteX0" fmla="*/ 219075 w 787400"/>
              <a:gd name="connsiteY0" fmla="*/ 0 h 781050"/>
              <a:gd name="connsiteX1" fmla="*/ 0 w 787400"/>
              <a:gd name="connsiteY1" fmla="*/ 368300 h 781050"/>
              <a:gd name="connsiteX2" fmla="*/ 612775 w 787400"/>
              <a:gd name="connsiteY2" fmla="*/ 781050 h 781050"/>
              <a:gd name="connsiteX3" fmla="*/ 771525 w 787400"/>
              <a:gd name="connsiteY3" fmla="*/ 517525 h 781050"/>
              <a:gd name="connsiteX4" fmla="*/ 698500 w 787400"/>
              <a:gd name="connsiteY4" fmla="*/ 476250 h 781050"/>
              <a:gd name="connsiteX5" fmla="*/ 787400 w 787400"/>
              <a:gd name="connsiteY5" fmla="*/ 346075 h 781050"/>
              <a:gd name="connsiteX6" fmla="*/ 219075 w 787400"/>
              <a:gd name="connsiteY6" fmla="*/ 0 h 781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87400" h="781050">
                <a:moveTo>
                  <a:pt x="219075" y="0"/>
                </a:moveTo>
                <a:lnTo>
                  <a:pt x="0" y="368300"/>
                </a:lnTo>
                <a:lnTo>
                  <a:pt x="612775" y="781050"/>
                </a:lnTo>
                <a:lnTo>
                  <a:pt x="771525" y="517525"/>
                </a:lnTo>
                <a:lnTo>
                  <a:pt x="698500" y="476250"/>
                </a:lnTo>
                <a:lnTo>
                  <a:pt x="787400" y="346075"/>
                </a:lnTo>
                <a:lnTo>
                  <a:pt x="219075" y="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37769B64-C167-ED5D-AC39-157B1033EC06}"/>
              </a:ext>
            </a:extLst>
          </p:cNvPr>
          <p:cNvSpPr/>
          <p:nvPr/>
        </p:nvSpPr>
        <p:spPr>
          <a:xfrm>
            <a:off x="3741738" y="1174750"/>
            <a:ext cx="495300" cy="385763"/>
          </a:xfrm>
          <a:custGeom>
            <a:avLst/>
            <a:gdLst>
              <a:gd name="connsiteX0" fmla="*/ 0 w 495300"/>
              <a:gd name="connsiteY0" fmla="*/ 52388 h 385763"/>
              <a:gd name="connsiteX1" fmla="*/ 33337 w 495300"/>
              <a:gd name="connsiteY1" fmla="*/ 90488 h 385763"/>
              <a:gd name="connsiteX2" fmla="*/ 33337 w 495300"/>
              <a:gd name="connsiteY2" fmla="*/ 209550 h 385763"/>
              <a:gd name="connsiteX3" fmla="*/ 304800 w 495300"/>
              <a:gd name="connsiteY3" fmla="*/ 385763 h 385763"/>
              <a:gd name="connsiteX4" fmla="*/ 495300 w 495300"/>
              <a:gd name="connsiteY4" fmla="*/ 66675 h 385763"/>
              <a:gd name="connsiteX5" fmla="*/ 385762 w 495300"/>
              <a:gd name="connsiteY5" fmla="*/ 0 h 385763"/>
              <a:gd name="connsiteX6" fmla="*/ 342900 w 495300"/>
              <a:gd name="connsiteY6" fmla="*/ 33338 h 385763"/>
              <a:gd name="connsiteX7" fmla="*/ 314325 w 495300"/>
              <a:gd name="connsiteY7" fmla="*/ 14288 h 385763"/>
              <a:gd name="connsiteX8" fmla="*/ 0 w 495300"/>
              <a:gd name="connsiteY8" fmla="*/ 52388 h 385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95300" h="385763">
                <a:moveTo>
                  <a:pt x="0" y="52388"/>
                </a:moveTo>
                <a:lnTo>
                  <a:pt x="33337" y="90488"/>
                </a:lnTo>
                <a:lnTo>
                  <a:pt x="33337" y="209550"/>
                </a:lnTo>
                <a:lnTo>
                  <a:pt x="304800" y="385763"/>
                </a:lnTo>
                <a:lnTo>
                  <a:pt x="495300" y="66675"/>
                </a:lnTo>
                <a:lnTo>
                  <a:pt x="385762" y="0"/>
                </a:lnTo>
                <a:lnTo>
                  <a:pt x="342900" y="33338"/>
                </a:lnTo>
                <a:lnTo>
                  <a:pt x="314325" y="14288"/>
                </a:lnTo>
                <a:lnTo>
                  <a:pt x="0" y="5238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テキスト ボックス 32">
            <a:extLst>
              <a:ext uri="{FF2B5EF4-FFF2-40B4-BE49-F238E27FC236}">
                <a16:creationId xmlns:a16="http://schemas.microsoft.com/office/drawing/2014/main" id="{ED2EC7C2-80F4-2D81-1D20-42AA406B0B4D}"/>
              </a:ext>
            </a:extLst>
          </p:cNvPr>
          <p:cNvSpPr txBox="1"/>
          <p:nvPr/>
        </p:nvSpPr>
        <p:spPr>
          <a:xfrm>
            <a:off x="3585348" y="1097964"/>
            <a:ext cx="80807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</a:t>
            </a:r>
            <a:endParaRPr kumimoji="1" lang="en-US" altLang="ja-JP" sz="7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通行不可</a:t>
            </a:r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D66C9C12-99F5-D266-F4D8-E5AC5974F6EC}"/>
              </a:ext>
            </a:extLst>
          </p:cNvPr>
          <p:cNvSpPr/>
          <p:nvPr/>
        </p:nvSpPr>
        <p:spPr>
          <a:xfrm>
            <a:off x="7872413" y="1957388"/>
            <a:ext cx="885825" cy="781050"/>
          </a:xfrm>
          <a:custGeom>
            <a:avLst/>
            <a:gdLst>
              <a:gd name="connsiteX0" fmla="*/ 0 w 885825"/>
              <a:gd name="connsiteY0" fmla="*/ 619125 h 781050"/>
              <a:gd name="connsiteX1" fmla="*/ 104775 w 885825"/>
              <a:gd name="connsiteY1" fmla="*/ 385762 h 781050"/>
              <a:gd name="connsiteX2" fmla="*/ 214312 w 885825"/>
              <a:gd name="connsiteY2" fmla="*/ 123825 h 781050"/>
              <a:gd name="connsiteX3" fmla="*/ 280987 w 885825"/>
              <a:gd name="connsiteY3" fmla="*/ 28575 h 781050"/>
              <a:gd name="connsiteX4" fmla="*/ 328612 w 885825"/>
              <a:gd name="connsiteY4" fmla="*/ 4762 h 781050"/>
              <a:gd name="connsiteX5" fmla="*/ 390525 w 885825"/>
              <a:gd name="connsiteY5" fmla="*/ 0 h 781050"/>
              <a:gd name="connsiteX6" fmla="*/ 533400 w 885825"/>
              <a:gd name="connsiteY6" fmla="*/ 47625 h 781050"/>
              <a:gd name="connsiteX7" fmla="*/ 604837 w 885825"/>
              <a:gd name="connsiteY7" fmla="*/ 52387 h 781050"/>
              <a:gd name="connsiteX8" fmla="*/ 885825 w 885825"/>
              <a:gd name="connsiteY8" fmla="*/ 766762 h 781050"/>
              <a:gd name="connsiteX9" fmla="*/ 766762 w 885825"/>
              <a:gd name="connsiteY9" fmla="*/ 781050 h 781050"/>
              <a:gd name="connsiteX10" fmla="*/ 752475 w 885825"/>
              <a:gd name="connsiteY10" fmla="*/ 747712 h 781050"/>
              <a:gd name="connsiteX11" fmla="*/ 457200 w 885825"/>
              <a:gd name="connsiteY11" fmla="*/ 757237 h 781050"/>
              <a:gd name="connsiteX12" fmla="*/ 0 w 885825"/>
              <a:gd name="connsiteY12" fmla="*/ 619125 h 781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85825" h="781050">
                <a:moveTo>
                  <a:pt x="0" y="619125"/>
                </a:moveTo>
                <a:lnTo>
                  <a:pt x="104775" y="385762"/>
                </a:lnTo>
                <a:lnTo>
                  <a:pt x="214312" y="123825"/>
                </a:lnTo>
                <a:lnTo>
                  <a:pt x="280987" y="28575"/>
                </a:lnTo>
                <a:lnTo>
                  <a:pt x="328612" y="4762"/>
                </a:lnTo>
                <a:lnTo>
                  <a:pt x="390525" y="0"/>
                </a:lnTo>
                <a:lnTo>
                  <a:pt x="533400" y="47625"/>
                </a:lnTo>
                <a:lnTo>
                  <a:pt x="604837" y="52387"/>
                </a:lnTo>
                <a:lnTo>
                  <a:pt x="885825" y="766762"/>
                </a:lnTo>
                <a:lnTo>
                  <a:pt x="766762" y="781050"/>
                </a:lnTo>
                <a:lnTo>
                  <a:pt x="752475" y="747712"/>
                </a:lnTo>
                <a:lnTo>
                  <a:pt x="457200" y="757237"/>
                </a:lnTo>
                <a:lnTo>
                  <a:pt x="0" y="61912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CC8C17EE-DBFD-CE73-EA85-42F5235F08A1}"/>
              </a:ext>
            </a:extLst>
          </p:cNvPr>
          <p:cNvSpPr/>
          <p:nvPr/>
        </p:nvSpPr>
        <p:spPr>
          <a:xfrm>
            <a:off x="8591550" y="1624013"/>
            <a:ext cx="1114425" cy="900112"/>
          </a:xfrm>
          <a:custGeom>
            <a:avLst/>
            <a:gdLst>
              <a:gd name="connsiteX0" fmla="*/ 0 w 1114425"/>
              <a:gd name="connsiteY0" fmla="*/ 285750 h 900112"/>
              <a:gd name="connsiteX1" fmla="*/ 242888 w 1114425"/>
              <a:gd name="connsiteY1" fmla="*/ 900112 h 900112"/>
              <a:gd name="connsiteX2" fmla="*/ 438150 w 1114425"/>
              <a:gd name="connsiteY2" fmla="*/ 833437 h 900112"/>
              <a:gd name="connsiteX3" fmla="*/ 585788 w 1114425"/>
              <a:gd name="connsiteY3" fmla="*/ 747712 h 900112"/>
              <a:gd name="connsiteX4" fmla="*/ 766763 w 1114425"/>
              <a:gd name="connsiteY4" fmla="*/ 628650 h 900112"/>
              <a:gd name="connsiteX5" fmla="*/ 909638 w 1114425"/>
              <a:gd name="connsiteY5" fmla="*/ 495300 h 900112"/>
              <a:gd name="connsiteX6" fmla="*/ 1057275 w 1114425"/>
              <a:gd name="connsiteY6" fmla="*/ 328612 h 900112"/>
              <a:gd name="connsiteX7" fmla="*/ 1114425 w 1114425"/>
              <a:gd name="connsiteY7" fmla="*/ 185737 h 900112"/>
              <a:gd name="connsiteX8" fmla="*/ 928688 w 1114425"/>
              <a:gd name="connsiteY8" fmla="*/ 85725 h 900112"/>
              <a:gd name="connsiteX9" fmla="*/ 838200 w 1114425"/>
              <a:gd name="connsiteY9" fmla="*/ 66675 h 900112"/>
              <a:gd name="connsiteX10" fmla="*/ 738188 w 1114425"/>
              <a:gd name="connsiteY10" fmla="*/ 33337 h 900112"/>
              <a:gd name="connsiteX11" fmla="*/ 528638 w 1114425"/>
              <a:gd name="connsiteY11" fmla="*/ 0 h 900112"/>
              <a:gd name="connsiteX12" fmla="*/ 476250 w 1114425"/>
              <a:gd name="connsiteY12" fmla="*/ 4762 h 900112"/>
              <a:gd name="connsiteX13" fmla="*/ 309563 w 1114425"/>
              <a:gd name="connsiteY13" fmla="*/ 57150 h 900112"/>
              <a:gd name="connsiteX14" fmla="*/ 247650 w 1114425"/>
              <a:gd name="connsiteY14" fmla="*/ 76200 h 900112"/>
              <a:gd name="connsiteX15" fmla="*/ 119063 w 1114425"/>
              <a:gd name="connsiteY15" fmla="*/ 171450 h 900112"/>
              <a:gd name="connsiteX16" fmla="*/ 57150 w 1114425"/>
              <a:gd name="connsiteY16" fmla="*/ 242887 h 900112"/>
              <a:gd name="connsiteX17" fmla="*/ 0 w 1114425"/>
              <a:gd name="connsiteY17" fmla="*/ 285750 h 900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14425" h="900112">
                <a:moveTo>
                  <a:pt x="0" y="285750"/>
                </a:moveTo>
                <a:lnTo>
                  <a:pt x="242888" y="900112"/>
                </a:lnTo>
                <a:lnTo>
                  <a:pt x="438150" y="833437"/>
                </a:lnTo>
                <a:lnTo>
                  <a:pt x="585788" y="747712"/>
                </a:lnTo>
                <a:lnTo>
                  <a:pt x="766763" y="628650"/>
                </a:lnTo>
                <a:lnTo>
                  <a:pt x="909638" y="495300"/>
                </a:lnTo>
                <a:lnTo>
                  <a:pt x="1057275" y="328612"/>
                </a:lnTo>
                <a:lnTo>
                  <a:pt x="1114425" y="185737"/>
                </a:lnTo>
                <a:lnTo>
                  <a:pt x="928688" y="85725"/>
                </a:lnTo>
                <a:lnTo>
                  <a:pt x="838200" y="66675"/>
                </a:lnTo>
                <a:lnTo>
                  <a:pt x="738188" y="33337"/>
                </a:lnTo>
                <a:lnTo>
                  <a:pt x="528638" y="0"/>
                </a:lnTo>
                <a:lnTo>
                  <a:pt x="476250" y="4762"/>
                </a:lnTo>
                <a:lnTo>
                  <a:pt x="309563" y="57150"/>
                </a:lnTo>
                <a:lnTo>
                  <a:pt x="247650" y="76200"/>
                </a:lnTo>
                <a:lnTo>
                  <a:pt x="119063" y="171450"/>
                </a:lnTo>
                <a:lnTo>
                  <a:pt x="57150" y="242887"/>
                </a:lnTo>
                <a:lnTo>
                  <a:pt x="0" y="2857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A32B8247-1CA2-25FF-0C1A-4D2C1015AFCE}"/>
              </a:ext>
            </a:extLst>
          </p:cNvPr>
          <p:cNvSpPr/>
          <p:nvPr/>
        </p:nvSpPr>
        <p:spPr>
          <a:xfrm>
            <a:off x="7653338" y="1571625"/>
            <a:ext cx="2205037" cy="1085850"/>
          </a:xfrm>
          <a:custGeom>
            <a:avLst/>
            <a:gdLst>
              <a:gd name="connsiteX0" fmla="*/ 0 w 2205037"/>
              <a:gd name="connsiteY0" fmla="*/ 1071563 h 1085850"/>
              <a:gd name="connsiteX1" fmla="*/ 71437 w 2205037"/>
              <a:gd name="connsiteY1" fmla="*/ 1085850 h 1085850"/>
              <a:gd name="connsiteX2" fmla="*/ 280987 w 2205037"/>
              <a:gd name="connsiteY2" fmla="*/ 766763 h 1085850"/>
              <a:gd name="connsiteX3" fmla="*/ 280987 w 2205037"/>
              <a:gd name="connsiteY3" fmla="*/ 766763 h 1085850"/>
              <a:gd name="connsiteX4" fmla="*/ 442912 w 2205037"/>
              <a:gd name="connsiteY4" fmla="*/ 400050 h 1085850"/>
              <a:gd name="connsiteX5" fmla="*/ 528637 w 2205037"/>
              <a:gd name="connsiteY5" fmla="*/ 319088 h 1085850"/>
              <a:gd name="connsiteX6" fmla="*/ 600075 w 2205037"/>
              <a:gd name="connsiteY6" fmla="*/ 290513 h 1085850"/>
              <a:gd name="connsiteX7" fmla="*/ 719137 w 2205037"/>
              <a:gd name="connsiteY7" fmla="*/ 300038 h 1085850"/>
              <a:gd name="connsiteX8" fmla="*/ 833437 w 2205037"/>
              <a:gd name="connsiteY8" fmla="*/ 314325 h 1085850"/>
              <a:gd name="connsiteX9" fmla="*/ 914400 w 2205037"/>
              <a:gd name="connsiteY9" fmla="*/ 276225 h 1085850"/>
              <a:gd name="connsiteX10" fmla="*/ 1081087 w 2205037"/>
              <a:gd name="connsiteY10" fmla="*/ 152400 h 1085850"/>
              <a:gd name="connsiteX11" fmla="*/ 1423987 w 2205037"/>
              <a:gd name="connsiteY11" fmla="*/ 33338 h 1085850"/>
              <a:gd name="connsiteX12" fmla="*/ 1838325 w 2205037"/>
              <a:gd name="connsiteY12" fmla="*/ 80963 h 1085850"/>
              <a:gd name="connsiteX13" fmla="*/ 2176462 w 2205037"/>
              <a:gd name="connsiteY13" fmla="*/ 204788 h 1085850"/>
              <a:gd name="connsiteX14" fmla="*/ 2205037 w 2205037"/>
              <a:gd name="connsiteY14" fmla="*/ 104775 h 1085850"/>
              <a:gd name="connsiteX15" fmla="*/ 2147887 w 2205037"/>
              <a:gd name="connsiteY15" fmla="*/ 128588 h 1085850"/>
              <a:gd name="connsiteX16" fmla="*/ 1828800 w 2205037"/>
              <a:gd name="connsiteY16" fmla="*/ 28575 h 1085850"/>
              <a:gd name="connsiteX17" fmla="*/ 1409700 w 2205037"/>
              <a:gd name="connsiteY17" fmla="*/ 0 h 1085850"/>
              <a:gd name="connsiteX18" fmla="*/ 1004887 w 2205037"/>
              <a:gd name="connsiteY18" fmla="*/ 147638 h 1085850"/>
              <a:gd name="connsiteX19" fmla="*/ 876300 w 2205037"/>
              <a:gd name="connsiteY19" fmla="*/ 223838 h 1085850"/>
              <a:gd name="connsiteX20" fmla="*/ 828675 w 2205037"/>
              <a:gd name="connsiteY20" fmla="*/ 257175 h 1085850"/>
              <a:gd name="connsiteX21" fmla="*/ 609600 w 2205037"/>
              <a:gd name="connsiteY21" fmla="*/ 238125 h 1085850"/>
              <a:gd name="connsiteX22" fmla="*/ 514350 w 2205037"/>
              <a:gd name="connsiteY22" fmla="*/ 266700 h 1085850"/>
              <a:gd name="connsiteX23" fmla="*/ 438150 w 2205037"/>
              <a:gd name="connsiteY23" fmla="*/ 309563 h 1085850"/>
              <a:gd name="connsiteX24" fmla="*/ 395287 w 2205037"/>
              <a:gd name="connsiteY24" fmla="*/ 381000 h 1085850"/>
              <a:gd name="connsiteX25" fmla="*/ 338137 w 2205037"/>
              <a:gd name="connsiteY25" fmla="*/ 514350 h 1085850"/>
              <a:gd name="connsiteX26" fmla="*/ 223837 w 2205037"/>
              <a:gd name="connsiteY26" fmla="*/ 757238 h 1085850"/>
              <a:gd name="connsiteX27" fmla="*/ 0 w 2205037"/>
              <a:gd name="connsiteY27" fmla="*/ 1071563 h 1085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205037" h="1085850">
                <a:moveTo>
                  <a:pt x="0" y="1071563"/>
                </a:moveTo>
                <a:lnTo>
                  <a:pt x="71437" y="1085850"/>
                </a:lnTo>
                <a:lnTo>
                  <a:pt x="280987" y="766763"/>
                </a:lnTo>
                <a:lnTo>
                  <a:pt x="280987" y="766763"/>
                </a:lnTo>
                <a:lnTo>
                  <a:pt x="442912" y="400050"/>
                </a:lnTo>
                <a:lnTo>
                  <a:pt x="528637" y="319088"/>
                </a:lnTo>
                <a:lnTo>
                  <a:pt x="600075" y="290513"/>
                </a:lnTo>
                <a:lnTo>
                  <a:pt x="719137" y="300038"/>
                </a:lnTo>
                <a:lnTo>
                  <a:pt x="833437" y="314325"/>
                </a:lnTo>
                <a:lnTo>
                  <a:pt x="914400" y="276225"/>
                </a:lnTo>
                <a:lnTo>
                  <a:pt x="1081087" y="152400"/>
                </a:lnTo>
                <a:lnTo>
                  <a:pt x="1423987" y="33338"/>
                </a:lnTo>
                <a:lnTo>
                  <a:pt x="1838325" y="80963"/>
                </a:lnTo>
                <a:lnTo>
                  <a:pt x="2176462" y="204788"/>
                </a:lnTo>
                <a:lnTo>
                  <a:pt x="2205037" y="104775"/>
                </a:lnTo>
                <a:lnTo>
                  <a:pt x="2147887" y="128588"/>
                </a:lnTo>
                <a:lnTo>
                  <a:pt x="1828800" y="28575"/>
                </a:lnTo>
                <a:lnTo>
                  <a:pt x="1409700" y="0"/>
                </a:lnTo>
                <a:lnTo>
                  <a:pt x="1004887" y="147638"/>
                </a:lnTo>
                <a:lnTo>
                  <a:pt x="876300" y="223838"/>
                </a:lnTo>
                <a:lnTo>
                  <a:pt x="828675" y="257175"/>
                </a:lnTo>
                <a:lnTo>
                  <a:pt x="609600" y="238125"/>
                </a:lnTo>
                <a:lnTo>
                  <a:pt x="514350" y="266700"/>
                </a:lnTo>
                <a:lnTo>
                  <a:pt x="438150" y="309563"/>
                </a:lnTo>
                <a:lnTo>
                  <a:pt x="395287" y="381000"/>
                </a:lnTo>
                <a:lnTo>
                  <a:pt x="338137" y="514350"/>
                </a:lnTo>
                <a:lnTo>
                  <a:pt x="223837" y="757238"/>
                </a:lnTo>
                <a:lnTo>
                  <a:pt x="0" y="1071563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2016BD3E-121F-0B94-0BA8-8B0B2E6D15C0}"/>
              </a:ext>
            </a:extLst>
          </p:cNvPr>
          <p:cNvSpPr txBox="1"/>
          <p:nvPr/>
        </p:nvSpPr>
        <p:spPr>
          <a:xfrm>
            <a:off x="8004996" y="2274078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4DA98325-0E89-631C-72DC-6AFA34125777}"/>
              </a:ext>
            </a:extLst>
          </p:cNvPr>
          <p:cNvSpPr txBox="1"/>
          <p:nvPr/>
        </p:nvSpPr>
        <p:spPr>
          <a:xfrm>
            <a:off x="8852029" y="1871054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48F4EC5E-7583-337D-EED2-23F67B806B66}"/>
              </a:ext>
            </a:extLst>
          </p:cNvPr>
          <p:cNvSpPr txBox="1"/>
          <p:nvPr/>
        </p:nvSpPr>
        <p:spPr>
          <a:xfrm>
            <a:off x="5031080" y="3052984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68" name="テキスト ボックス 67">
            <a:extLst>
              <a:ext uri="{FF2B5EF4-FFF2-40B4-BE49-F238E27FC236}">
                <a16:creationId xmlns:a16="http://schemas.microsoft.com/office/drawing/2014/main" id="{CDEAE0B0-63D4-8DE2-8AAF-42FE1E3F41B1}"/>
              </a:ext>
            </a:extLst>
          </p:cNvPr>
          <p:cNvSpPr txBox="1"/>
          <p:nvPr/>
        </p:nvSpPr>
        <p:spPr>
          <a:xfrm>
            <a:off x="6210947" y="3120615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grpSp>
        <p:nvGrpSpPr>
          <p:cNvPr id="92" name="グループ化 91">
            <a:extLst>
              <a:ext uri="{FF2B5EF4-FFF2-40B4-BE49-F238E27FC236}">
                <a16:creationId xmlns:a16="http://schemas.microsoft.com/office/drawing/2014/main" id="{F28BB8BD-D803-DB87-B04B-637EED5E5A56}"/>
              </a:ext>
            </a:extLst>
          </p:cNvPr>
          <p:cNvGrpSpPr/>
          <p:nvPr/>
        </p:nvGrpSpPr>
        <p:grpSpPr>
          <a:xfrm>
            <a:off x="9705975" y="1661255"/>
            <a:ext cx="120097" cy="120097"/>
            <a:chOff x="5657850" y="2714625"/>
            <a:chExt cx="438150" cy="438150"/>
          </a:xfrm>
        </p:grpSpPr>
        <p:sp>
          <p:nvSpPr>
            <p:cNvPr id="94" name="楕円 93">
              <a:extLst>
                <a:ext uri="{FF2B5EF4-FFF2-40B4-BE49-F238E27FC236}">
                  <a16:creationId xmlns:a16="http://schemas.microsoft.com/office/drawing/2014/main" id="{0958C1CD-9D3E-761D-6D6E-B77520B993A7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00953C82-F7E1-4754-CC0D-BCE34FA18B9D}"/>
                </a:ext>
              </a:extLst>
            </p:cNvPr>
            <p:cNvCxnSpPr>
              <a:stCxn id="94" idx="1"/>
              <a:endCxn id="94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86354BDA-9697-CFB7-1C62-F5E0B86FC1EE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6" name="テキスト ボックス 105">
            <a:extLst>
              <a:ext uri="{FF2B5EF4-FFF2-40B4-BE49-F238E27FC236}">
                <a16:creationId xmlns:a16="http://schemas.microsoft.com/office/drawing/2014/main" id="{022167F6-A565-B3BE-BDD6-638FB7AB6E22}"/>
              </a:ext>
            </a:extLst>
          </p:cNvPr>
          <p:cNvSpPr txBox="1"/>
          <p:nvPr/>
        </p:nvSpPr>
        <p:spPr>
          <a:xfrm>
            <a:off x="6939043" y="4975690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08" name="テキスト ボックス 107">
            <a:extLst>
              <a:ext uri="{FF2B5EF4-FFF2-40B4-BE49-F238E27FC236}">
                <a16:creationId xmlns:a16="http://schemas.microsoft.com/office/drawing/2014/main" id="{5274773C-28A3-86D4-D3CF-FA6AB65FA44A}"/>
              </a:ext>
            </a:extLst>
          </p:cNvPr>
          <p:cNvSpPr txBox="1"/>
          <p:nvPr/>
        </p:nvSpPr>
        <p:spPr>
          <a:xfrm>
            <a:off x="6793838" y="5493913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10" name="フリーフォーム: 図形 109">
            <a:extLst>
              <a:ext uri="{FF2B5EF4-FFF2-40B4-BE49-F238E27FC236}">
                <a16:creationId xmlns:a16="http://schemas.microsoft.com/office/drawing/2014/main" id="{302E4861-9778-81DF-87EF-8A68D4871F3D}"/>
              </a:ext>
            </a:extLst>
          </p:cNvPr>
          <p:cNvSpPr/>
          <p:nvPr/>
        </p:nvSpPr>
        <p:spPr>
          <a:xfrm>
            <a:off x="9034464" y="2538413"/>
            <a:ext cx="538162" cy="809625"/>
          </a:xfrm>
          <a:custGeom>
            <a:avLst/>
            <a:gdLst>
              <a:gd name="connsiteX0" fmla="*/ 333375 w 566737"/>
              <a:gd name="connsiteY0" fmla="*/ 33337 h 809625"/>
              <a:gd name="connsiteX1" fmla="*/ 404812 w 566737"/>
              <a:gd name="connsiteY1" fmla="*/ 133350 h 809625"/>
              <a:gd name="connsiteX2" fmla="*/ 419100 w 566737"/>
              <a:gd name="connsiteY2" fmla="*/ 204787 h 809625"/>
              <a:gd name="connsiteX3" fmla="*/ 514350 w 566737"/>
              <a:gd name="connsiteY3" fmla="*/ 614362 h 809625"/>
              <a:gd name="connsiteX4" fmla="*/ 514350 w 566737"/>
              <a:gd name="connsiteY4" fmla="*/ 614362 h 809625"/>
              <a:gd name="connsiteX5" fmla="*/ 385762 w 566737"/>
              <a:gd name="connsiteY5" fmla="*/ 290512 h 809625"/>
              <a:gd name="connsiteX6" fmla="*/ 347662 w 566737"/>
              <a:gd name="connsiteY6" fmla="*/ 309562 h 809625"/>
              <a:gd name="connsiteX7" fmla="*/ 347662 w 566737"/>
              <a:gd name="connsiteY7" fmla="*/ 276225 h 809625"/>
              <a:gd name="connsiteX8" fmla="*/ 23812 w 566737"/>
              <a:gd name="connsiteY8" fmla="*/ 366712 h 809625"/>
              <a:gd name="connsiteX9" fmla="*/ 42862 w 566737"/>
              <a:gd name="connsiteY9" fmla="*/ 419100 h 809625"/>
              <a:gd name="connsiteX10" fmla="*/ 0 w 566737"/>
              <a:gd name="connsiteY10" fmla="*/ 433387 h 809625"/>
              <a:gd name="connsiteX11" fmla="*/ 90487 w 566737"/>
              <a:gd name="connsiteY11" fmla="*/ 700087 h 809625"/>
              <a:gd name="connsiteX12" fmla="*/ 133350 w 566737"/>
              <a:gd name="connsiteY12" fmla="*/ 690562 h 809625"/>
              <a:gd name="connsiteX13" fmla="*/ 171450 w 566737"/>
              <a:gd name="connsiteY13" fmla="*/ 804862 h 809625"/>
              <a:gd name="connsiteX14" fmla="*/ 214312 w 566737"/>
              <a:gd name="connsiteY14" fmla="*/ 809625 h 809625"/>
              <a:gd name="connsiteX15" fmla="*/ 404812 w 566737"/>
              <a:gd name="connsiteY15" fmla="*/ 742950 h 809625"/>
              <a:gd name="connsiteX16" fmla="*/ 481012 w 566737"/>
              <a:gd name="connsiteY16" fmla="*/ 733425 h 809625"/>
              <a:gd name="connsiteX17" fmla="*/ 481012 w 566737"/>
              <a:gd name="connsiteY17" fmla="*/ 733425 h 809625"/>
              <a:gd name="connsiteX18" fmla="*/ 538162 w 566737"/>
              <a:gd name="connsiteY18" fmla="*/ 723900 h 809625"/>
              <a:gd name="connsiteX19" fmla="*/ 561975 w 566737"/>
              <a:gd name="connsiteY19" fmla="*/ 647700 h 809625"/>
              <a:gd name="connsiteX20" fmla="*/ 566737 w 566737"/>
              <a:gd name="connsiteY20" fmla="*/ 590550 h 809625"/>
              <a:gd name="connsiteX21" fmla="*/ 481012 w 566737"/>
              <a:gd name="connsiteY21" fmla="*/ 176212 h 809625"/>
              <a:gd name="connsiteX22" fmla="*/ 452437 w 566737"/>
              <a:gd name="connsiteY22" fmla="*/ 123825 h 809625"/>
              <a:gd name="connsiteX23" fmla="*/ 381000 w 566737"/>
              <a:gd name="connsiteY23" fmla="*/ 0 h 809625"/>
              <a:gd name="connsiteX24" fmla="*/ 333375 w 566737"/>
              <a:gd name="connsite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514350 w 566737"/>
              <a:gd name="csY4" fmla="*/ 614362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76225 h 809625"/>
              <a:gd name="csX8" fmla="*/ 23812 w 566737"/>
              <a:gd name="csY8" fmla="*/ 366712 h 809625"/>
              <a:gd name="csX9" fmla="*/ 42862 w 566737"/>
              <a:gd name="csY9" fmla="*/ 419100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509588 w 566737"/>
              <a:gd name="csY4" fmla="*/ 642937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76225 h 809625"/>
              <a:gd name="csX8" fmla="*/ 23812 w 566737"/>
              <a:gd name="csY8" fmla="*/ 366712 h 809625"/>
              <a:gd name="csX9" fmla="*/ 42862 w 566737"/>
              <a:gd name="csY9" fmla="*/ 419100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495301 w 566737"/>
              <a:gd name="csY4" fmla="*/ 650081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76225 h 809625"/>
              <a:gd name="csX8" fmla="*/ 23812 w 566737"/>
              <a:gd name="csY8" fmla="*/ 366712 h 809625"/>
              <a:gd name="csX9" fmla="*/ 42862 w 566737"/>
              <a:gd name="csY9" fmla="*/ 419100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495301 w 566737"/>
              <a:gd name="csY4" fmla="*/ 650081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76225 h 809625"/>
              <a:gd name="csX8" fmla="*/ 57150 w 566737"/>
              <a:gd name="csY8" fmla="*/ 364330 h 809625"/>
              <a:gd name="csX9" fmla="*/ 42862 w 566737"/>
              <a:gd name="csY9" fmla="*/ 419100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495301 w 566737"/>
              <a:gd name="csY4" fmla="*/ 650081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88131 h 809625"/>
              <a:gd name="csX8" fmla="*/ 57150 w 566737"/>
              <a:gd name="csY8" fmla="*/ 364330 h 809625"/>
              <a:gd name="csX9" fmla="*/ 42862 w 566737"/>
              <a:gd name="csY9" fmla="*/ 419100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495301 w 566737"/>
              <a:gd name="csY4" fmla="*/ 650081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88131 h 809625"/>
              <a:gd name="csX8" fmla="*/ 57150 w 566737"/>
              <a:gd name="csY8" fmla="*/ 364330 h 809625"/>
              <a:gd name="csX9" fmla="*/ 66675 w 566737"/>
              <a:gd name="csY9" fmla="*/ 409575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11944 w 545306"/>
              <a:gd name="csY0" fmla="*/ 33337 h 809625"/>
              <a:gd name="csX1" fmla="*/ 383381 w 545306"/>
              <a:gd name="csY1" fmla="*/ 133350 h 809625"/>
              <a:gd name="csX2" fmla="*/ 397669 w 545306"/>
              <a:gd name="csY2" fmla="*/ 204787 h 809625"/>
              <a:gd name="csX3" fmla="*/ 492919 w 545306"/>
              <a:gd name="csY3" fmla="*/ 614362 h 809625"/>
              <a:gd name="csX4" fmla="*/ 473870 w 545306"/>
              <a:gd name="csY4" fmla="*/ 650081 h 809625"/>
              <a:gd name="csX5" fmla="*/ 364331 w 545306"/>
              <a:gd name="csY5" fmla="*/ 290512 h 809625"/>
              <a:gd name="csX6" fmla="*/ 333375 w 545306"/>
              <a:gd name="csY6" fmla="*/ 300037 h 809625"/>
              <a:gd name="csX7" fmla="*/ 326231 w 545306"/>
              <a:gd name="csY7" fmla="*/ 288131 h 809625"/>
              <a:gd name="csX8" fmla="*/ 35719 w 545306"/>
              <a:gd name="csY8" fmla="*/ 364330 h 809625"/>
              <a:gd name="csX9" fmla="*/ 45244 w 545306"/>
              <a:gd name="csY9" fmla="*/ 409575 h 809625"/>
              <a:gd name="csX10" fmla="*/ 0 w 545306"/>
              <a:gd name="csY10" fmla="*/ 433387 h 809625"/>
              <a:gd name="csX11" fmla="*/ 69056 w 545306"/>
              <a:gd name="csY11" fmla="*/ 700087 h 809625"/>
              <a:gd name="csX12" fmla="*/ 111919 w 545306"/>
              <a:gd name="csY12" fmla="*/ 690562 h 809625"/>
              <a:gd name="csX13" fmla="*/ 150019 w 545306"/>
              <a:gd name="csY13" fmla="*/ 804862 h 809625"/>
              <a:gd name="csX14" fmla="*/ 192881 w 545306"/>
              <a:gd name="csY14" fmla="*/ 809625 h 809625"/>
              <a:gd name="csX15" fmla="*/ 383381 w 545306"/>
              <a:gd name="csY15" fmla="*/ 742950 h 809625"/>
              <a:gd name="csX16" fmla="*/ 459581 w 545306"/>
              <a:gd name="csY16" fmla="*/ 733425 h 809625"/>
              <a:gd name="csX17" fmla="*/ 459581 w 545306"/>
              <a:gd name="csY17" fmla="*/ 733425 h 809625"/>
              <a:gd name="csX18" fmla="*/ 516731 w 545306"/>
              <a:gd name="csY18" fmla="*/ 723900 h 809625"/>
              <a:gd name="csX19" fmla="*/ 540544 w 545306"/>
              <a:gd name="csY19" fmla="*/ 647700 h 809625"/>
              <a:gd name="csX20" fmla="*/ 545306 w 545306"/>
              <a:gd name="csY20" fmla="*/ 590550 h 809625"/>
              <a:gd name="csX21" fmla="*/ 459581 w 545306"/>
              <a:gd name="csY21" fmla="*/ 176212 h 809625"/>
              <a:gd name="csX22" fmla="*/ 431006 w 545306"/>
              <a:gd name="csY22" fmla="*/ 123825 h 809625"/>
              <a:gd name="csX23" fmla="*/ 359569 w 545306"/>
              <a:gd name="csY23" fmla="*/ 0 h 809625"/>
              <a:gd name="csX24" fmla="*/ 311944 w 545306"/>
              <a:gd name="csY24" fmla="*/ 33337 h 809625"/>
              <a:gd name="csX0" fmla="*/ 311944 w 545306"/>
              <a:gd name="csY0" fmla="*/ 33337 h 809625"/>
              <a:gd name="csX1" fmla="*/ 383381 w 545306"/>
              <a:gd name="csY1" fmla="*/ 133350 h 809625"/>
              <a:gd name="csX2" fmla="*/ 397669 w 545306"/>
              <a:gd name="csY2" fmla="*/ 204787 h 809625"/>
              <a:gd name="csX3" fmla="*/ 492919 w 545306"/>
              <a:gd name="csY3" fmla="*/ 614362 h 809625"/>
              <a:gd name="csX4" fmla="*/ 473870 w 545306"/>
              <a:gd name="csY4" fmla="*/ 650081 h 809625"/>
              <a:gd name="csX5" fmla="*/ 364331 w 545306"/>
              <a:gd name="csY5" fmla="*/ 290512 h 809625"/>
              <a:gd name="csX6" fmla="*/ 333375 w 545306"/>
              <a:gd name="csY6" fmla="*/ 300037 h 809625"/>
              <a:gd name="csX7" fmla="*/ 326231 w 545306"/>
              <a:gd name="csY7" fmla="*/ 288131 h 809625"/>
              <a:gd name="csX8" fmla="*/ 35719 w 545306"/>
              <a:gd name="csY8" fmla="*/ 364330 h 809625"/>
              <a:gd name="csX9" fmla="*/ 45244 w 545306"/>
              <a:gd name="csY9" fmla="*/ 409575 h 809625"/>
              <a:gd name="csX10" fmla="*/ 0 w 545306"/>
              <a:gd name="csY10" fmla="*/ 433387 h 809625"/>
              <a:gd name="csX11" fmla="*/ 85725 w 545306"/>
              <a:gd name="csY11" fmla="*/ 697705 h 809625"/>
              <a:gd name="csX12" fmla="*/ 111919 w 545306"/>
              <a:gd name="csY12" fmla="*/ 690562 h 809625"/>
              <a:gd name="csX13" fmla="*/ 150019 w 545306"/>
              <a:gd name="csY13" fmla="*/ 804862 h 809625"/>
              <a:gd name="csX14" fmla="*/ 192881 w 545306"/>
              <a:gd name="csY14" fmla="*/ 809625 h 809625"/>
              <a:gd name="csX15" fmla="*/ 383381 w 545306"/>
              <a:gd name="csY15" fmla="*/ 742950 h 809625"/>
              <a:gd name="csX16" fmla="*/ 459581 w 545306"/>
              <a:gd name="csY16" fmla="*/ 733425 h 809625"/>
              <a:gd name="csX17" fmla="*/ 459581 w 545306"/>
              <a:gd name="csY17" fmla="*/ 733425 h 809625"/>
              <a:gd name="csX18" fmla="*/ 516731 w 545306"/>
              <a:gd name="csY18" fmla="*/ 723900 h 809625"/>
              <a:gd name="csX19" fmla="*/ 540544 w 545306"/>
              <a:gd name="csY19" fmla="*/ 647700 h 809625"/>
              <a:gd name="csX20" fmla="*/ 545306 w 545306"/>
              <a:gd name="csY20" fmla="*/ 590550 h 809625"/>
              <a:gd name="csX21" fmla="*/ 459581 w 545306"/>
              <a:gd name="csY21" fmla="*/ 176212 h 809625"/>
              <a:gd name="csX22" fmla="*/ 431006 w 545306"/>
              <a:gd name="csY22" fmla="*/ 123825 h 809625"/>
              <a:gd name="csX23" fmla="*/ 359569 w 545306"/>
              <a:gd name="csY23" fmla="*/ 0 h 809625"/>
              <a:gd name="csX24" fmla="*/ 311944 w 545306"/>
              <a:gd name="csY24" fmla="*/ 33337 h 809625"/>
              <a:gd name="csX0" fmla="*/ 304800 w 538162"/>
              <a:gd name="csY0" fmla="*/ 33337 h 809625"/>
              <a:gd name="csX1" fmla="*/ 376237 w 538162"/>
              <a:gd name="csY1" fmla="*/ 133350 h 809625"/>
              <a:gd name="csX2" fmla="*/ 390525 w 538162"/>
              <a:gd name="csY2" fmla="*/ 204787 h 809625"/>
              <a:gd name="csX3" fmla="*/ 485775 w 538162"/>
              <a:gd name="csY3" fmla="*/ 614362 h 809625"/>
              <a:gd name="csX4" fmla="*/ 466726 w 538162"/>
              <a:gd name="csY4" fmla="*/ 650081 h 809625"/>
              <a:gd name="csX5" fmla="*/ 357187 w 538162"/>
              <a:gd name="csY5" fmla="*/ 290512 h 809625"/>
              <a:gd name="csX6" fmla="*/ 326231 w 538162"/>
              <a:gd name="csY6" fmla="*/ 300037 h 809625"/>
              <a:gd name="csX7" fmla="*/ 319087 w 538162"/>
              <a:gd name="csY7" fmla="*/ 288131 h 809625"/>
              <a:gd name="csX8" fmla="*/ 28575 w 538162"/>
              <a:gd name="csY8" fmla="*/ 364330 h 809625"/>
              <a:gd name="csX9" fmla="*/ 38100 w 538162"/>
              <a:gd name="csY9" fmla="*/ 409575 h 809625"/>
              <a:gd name="csX10" fmla="*/ 0 w 538162"/>
              <a:gd name="csY10" fmla="*/ 426243 h 809625"/>
              <a:gd name="csX11" fmla="*/ 78581 w 538162"/>
              <a:gd name="csY11" fmla="*/ 697705 h 809625"/>
              <a:gd name="csX12" fmla="*/ 104775 w 538162"/>
              <a:gd name="csY12" fmla="*/ 690562 h 809625"/>
              <a:gd name="csX13" fmla="*/ 142875 w 538162"/>
              <a:gd name="csY13" fmla="*/ 804862 h 809625"/>
              <a:gd name="csX14" fmla="*/ 185737 w 538162"/>
              <a:gd name="csY14" fmla="*/ 809625 h 809625"/>
              <a:gd name="csX15" fmla="*/ 376237 w 538162"/>
              <a:gd name="csY15" fmla="*/ 742950 h 809625"/>
              <a:gd name="csX16" fmla="*/ 452437 w 538162"/>
              <a:gd name="csY16" fmla="*/ 733425 h 809625"/>
              <a:gd name="csX17" fmla="*/ 452437 w 538162"/>
              <a:gd name="csY17" fmla="*/ 733425 h 809625"/>
              <a:gd name="csX18" fmla="*/ 509587 w 538162"/>
              <a:gd name="csY18" fmla="*/ 723900 h 809625"/>
              <a:gd name="csX19" fmla="*/ 533400 w 538162"/>
              <a:gd name="csY19" fmla="*/ 647700 h 809625"/>
              <a:gd name="csX20" fmla="*/ 538162 w 538162"/>
              <a:gd name="csY20" fmla="*/ 590550 h 809625"/>
              <a:gd name="csX21" fmla="*/ 452437 w 538162"/>
              <a:gd name="csY21" fmla="*/ 176212 h 809625"/>
              <a:gd name="csX22" fmla="*/ 423862 w 538162"/>
              <a:gd name="csY22" fmla="*/ 123825 h 809625"/>
              <a:gd name="csX23" fmla="*/ 352425 w 538162"/>
              <a:gd name="csY23" fmla="*/ 0 h 809625"/>
              <a:gd name="csX24" fmla="*/ 304800 w 538162"/>
              <a:gd name="csY24" fmla="*/ 33337 h 809625"/>
              <a:gd name="csX0" fmla="*/ 304800 w 538162"/>
              <a:gd name="csY0" fmla="*/ 33337 h 809625"/>
              <a:gd name="csX1" fmla="*/ 376237 w 538162"/>
              <a:gd name="csY1" fmla="*/ 133350 h 809625"/>
              <a:gd name="csX2" fmla="*/ 390525 w 538162"/>
              <a:gd name="csY2" fmla="*/ 204787 h 809625"/>
              <a:gd name="csX3" fmla="*/ 485775 w 538162"/>
              <a:gd name="csY3" fmla="*/ 614362 h 809625"/>
              <a:gd name="csX4" fmla="*/ 466726 w 538162"/>
              <a:gd name="csY4" fmla="*/ 650081 h 809625"/>
              <a:gd name="csX5" fmla="*/ 357187 w 538162"/>
              <a:gd name="csY5" fmla="*/ 290512 h 809625"/>
              <a:gd name="csX6" fmla="*/ 326231 w 538162"/>
              <a:gd name="csY6" fmla="*/ 300037 h 809625"/>
              <a:gd name="csX7" fmla="*/ 319087 w 538162"/>
              <a:gd name="csY7" fmla="*/ 288131 h 809625"/>
              <a:gd name="csX8" fmla="*/ 28575 w 538162"/>
              <a:gd name="csY8" fmla="*/ 364330 h 809625"/>
              <a:gd name="csX9" fmla="*/ 38100 w 538162"/>
              <a:gd name="csY9" fmla="*/ 409575 h 809625"/>
              <a:gd name="csX10" fmla="*/ 0 w 538162"/>
              <a:gd name="csY10" fmla="*/ 426243 h 809625"/>
              <a:gd name="csX11" fmla="*/ 78581 w 538162"/>
              <a:gd name="csY11" fmla="*/ 697705 h 809625"/>
              <a:gd name="csX12" fmla="*/ 104775 w 538162"/>
              <a:gd name="csY12" fmla="*/ 690562 h 809625"/>
              <a:gd name="csX13" fmla="*/ 147638 w 538162"/>
              <a:gd name="csY13" fmla="*/ 792956 h 809625"/>
              <a:gd name="csX14" fmla="*/ 185737 w 538162"/>
              <a:gd name="csY14" fmla="*/ 809625 h 809625"/>
              <a:gd name="csX15" fmla="*/ 376237 w 538162"/>
              <a:gd name="csY15" fmla="*/ 742950 h 809625"/>
              <a:gd name="csX16" fmla="*/ 452437 w 538162"/>
              <a:gd name="csY16" fmla="*/ 733425 h 809625"/>
              <a:gd name="csX17" fmla="*/ 452437 w 538162"/>
              <a:gd name="csY17" fmla="*/ 733425 h 809625"/>
              <a:gd name="csX18" fmla="*/ 509587 w 538162"/>
              <a:gd name="csY18" fmla="*/ 723900 h 809625"/>
              <a:gd name="csX19" fmla="*/ 533400 w 538162"/>
              <a:gd name="csY19" fmla="*/ 647700 h 809625"/>
              <a:gd name="csX20" fmla="*/ 538162 w 538162"/>
              <a:gd name="csY20" fmla="*/ 590550 h 809625"/>
              <a:gd name="csX21" fmla="*/ 452437 w 538162"/>
              <a:gd name="csY21" fmla="*/ 176212 h 809625"/>
              <a:gd name="csX22" fmla="*/ 423862 w 538162"/>
              <a:gd name="csY22" fmla="*/ 123825 h 809625"/>
              <a:gd name="csX23" fmla="*/ 352425 w 538162"/>
              <a:gd name="csY23" fmla="*/ 0 h 809625"/>
              <a:gd name="csX24" fmla="*/ 304800 w 538162"/>
              <a:gd name="csY24" fmla="*/ 33337 h 8096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</a:cxnLst>
            <a:rect l="l" t="t" r="r" b="b"/>
            <a:pathLst>
              <a:path w="538162" h="809625">
                <a:moveTo>
                  <a:pt x="304800" y="33337"/>
                </a:moveTo>
                <a:lnTo>
                  <a:pt x="376237" y="133350"/>
                </a:lnTo>
                <a:lnTo>
                  <a:pt x="390525" y="204787"/>
                </a:lnTo>
                <a:lnTo>
                  <a:pt x="485775" y="614362"/>
                </a:lnTo>
                <a:lnTo>
                  <a:pt x="466726" y="650081"/>
                </a:lnTo>
                <a:lnTo>
                  <a:pt x="357187" y="290512"/>
                </a:lnTo>
                <a:lnTo>
                  <a:pt x="326231" y="300037"/>
                </a:lnTo>
                <a:lnTo>
                  <a:pt x="319087" y="288131"/>
                </a:lnTo>
                <a:lnTo>
                  <a:pt x="28575" y="364330"/>
                </a:lnTo>
                <a:lnTo>
                  <a:pt x="38100" y="409575"/>
                </a:lnTo>
                <a:lnTo>
                  <a:pt x="0" y="426243"/>
                </a:lnTo>
                <a:lnTo>
                  <a:pt x="78581" y="697705"/>
                </a:lnTo>
                <a:lnTo>
                  <a:pt x="104775" y="690562"/>
                </a:lnTo>
                <a:lnTo>
                  <a:pt x="147638" y="792956"/>
                </a:lnTo>
                <a:lnTo>
                  <a:pt x="185737" y="809625"/>
                </a:lnTo>
                <a:lnTo>
                  <a:pt x="376237" y="742950"/>
                </a:lnTo>
                <a:lnTo>
                  <a:pt x="452437" y="733425"/>
                </a:lnTo>
                <a:lnTo>
                  <a:pt x="452437" y="733425"/>
                </a:lnTo>
                <a:lnTo>
                  <a:pt x="509587" y="723900"/>
                </a:lnTo>
                <a:lnTo>
                  <a:pt x="533400" y="647700"/>
                </a:lnTo>
                <a:lnTo>
                  <a:pt x="538162" y="590550"/>
                </a:lnTo>
                <a:lnTo>
                  <a:pt x="452437" y="176212"/>
                </a:lnTo>
                <a:lnTo>
                  <a:pt x="423862" y="123825"/>
                </a:lnTo>
                <a:lnTo>
                  <a:pt x="352425" y="0"/>
                </a:lnTo>
                <a:lnTo>
                  <a:pt x="304800" y="3333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" name="テキスト ボックス 111">
            <a:extLst>
              <a:ext uri="{FF2B5EF4-FFF2-40B4-BE49-F238E27FC236}">
                <a16:creationId xmlns:a16="http://schemas.microsoft.com/office/drawing/2014/main" id="{C9543B04-0F3E-8AD5-1742-2D6D6ED031AF}"/>
              </a:ext>
            </a:extLst>
          </p:cNvPr>
          <p:cNvSpPr txBox="1"/>
          <p:nvPr/>
        </p:nvSpPr>
        <p:spPr>
          <a:xfrm>
            <a:off x="8947280" y="2943225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200DC5EE-231B-7D55-6F91-4376CB3F8D79}"/>
              </a:ext>
            </a:extLst>
          </p:cNvPr>
          <p:cNvGrpSpPr/>
          <p:nvPr/>
        </p:nvGrpSpPr>
        <p:grpSpPr>
          <a:xfrm>
            <a:off x="7658525" y="2537842"/>
            <a:ext cx="120097" cy="120097"/>
            <a:chOff x="5657850" y="2714625"/>
            <a:chExt cx="438150" cy="438150"/>
          </a:xfrm>
        </p:grpSpPr>
        <p:sp>
          <p:nvSpPr>
            <p:cNvPr id="114" name="楕円 113">
              <a:extLst>
                <a:ext uri="{FF2B5EF4-FFF2-40B4-BE49-F238E27FC236}">
                  <a16:creationId xmlns:a16="http://schemas.microsoft.com/office/drawing/2014/main" id="{6EC637D1-B872-D2A5-3DAB-4DDB0BE23731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15" name="直線コネクタ 114">
              <a:extLst>
                <a:ext uri="{FF2B5EF4-FFF2-40B4-BE49-F238E27FC236}">
                  <a16:creationId xmlns:a16="http://schemas.microsoft.com/office/drawing/2014/main" id="{8CB3EAC9-65A4-662B-21B3-6AFBEA30BFC6}"/>
                </a:ext>
              </a:extLst>
            </p:cNvPr>
            <p:cNvCxnSpPr>
              <a:stCxn id="114" idx="1"/>
              <a:endCxn id="114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直線コネクタ 115">
              <a:extLst>
                <a:ext uri="{FF2B5EF4-FFF2-40B4-BE49-F238E27FC236}">
                  <a16:creationId xmlns:a16="http://schemas.microsoft.com/office/drawing/2014/main" id="{7614E1F8-B8AD-8380-34C7-7212D08AF1F9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7" name="グループ化 116">
            <a:extLst>
              <a:ext uri="{FF2B5EF4-FFF2-40B4-BE49-F238E27FC236}">
                <a16:creationId xmlns:a16="http://schemas.microsoft.com/office/drawing/2014/main" id="{3454C46B-DA54-D0FE-E4D1-D660AC1C1285}"/>
              </a:ext>
            </a:extLst>
          </p:cNvPr>
          <p:cNvGrpSpPr/>
          <p:nvPr/>
        </p:nvGrpSpPr>
        <p:grpSpPr>
          <a:xfrm>
            <a:off x="9337306" y="2551666"/>
            <a:ext cx="120097" cy="120097"/>
            <a:chOff x="5657850" y="2714625"/>
            <a:chExt cx="438150" cy="438150"/>
          </a:xfrm>
        </p:grpSpPr>
        <p:sp>
          <p:nvSpPr>
            <p:cNvPr id="118" name="楕円 117">
              <a:extLst>
                <a:ext uri="{FF2B5EF4-FFF2-40B4-BE49-F238E27FC236}">
                  <a16:creationId xmlns:a16="http://schemas.microsoft.com/office/drawing/2014/main" id="{8047F12E-F532-8E2F-EFCD-B9287B364BC9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44" name="直線コネクタ 143">
              <a:extLst>
                <a:ext uri="{FF2B5EF4-FFF2-40B4-BE49-F238E27FC236}">
                  <a16:creationId xmlns:a16="http://schemas.microsoft.com/office/drawing/2014/main" id="{61251F89-C721-5E65-E738-4AFF0476D923}"/>
                </a:ext>
              </a:extLst>
            </p:cNvPr>
            <p:cNvCxnSpPr>
              <a:stCxn id="118" idx="1"/>
              <a:endCxn id="118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線コネクタ 145">
              <a:extLst>
                <a:ext uri="{FF2B5EF4-FFF2-40B4-BE49-F238E27FC236}">
                  <a16:creationId xmlns:a16="http://schemas.microsoft.com/office/drawing/2014/main" id="{C8B80039-8CA3-3713-8DE2-E33FCE7BC7AE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" name="フリーフォーム: 図形 149">
            <a:extLst>
              <a:ext uri="{FF2B5EF4-FFF2-40B4-BE49-F238E27FC236}">
                <a16:creationId xmlns:a16="http://schemas.microsoft.com/office/drawing/2014/main" id="{82CBA0D2-D575-5913-E1AB-BA66E545D22E}"/>
              </a:ext>
            </a:extLst>
          </p:cNvPr>
          <p:cNvSpPr/>
          <p:nvPr/>
        </p:nvSpPr>
        <p:spPr>
          <a:xfrm>
            <a:off x="3405262" y="2538022"/>
            <a:ext cx="348455" cy="34210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89693 w 525991"/>
              <a:gd name="csY7" fmla="*/ 176741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36248 w 525991"/>
              <a:gd name="csY6" fmla="*/ 225160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41011 h 366977"/>
              <a:gd name="csX1" fmla="*/ 374649 w 525991"/>
              <a:gd name="csY1" fmla="*/ 68263 h 366977"/>
              <a:gd name="csX2" fmla="*/ 375213 w 525991"/>
              <a:gd name="csY2" fmla="*/ 96045 h 366977"/>
              <a:gd name="csX3" fmla="*/ 525991 w 525991"/>
              <a:gd name="csY3" fmla="*/ 243152 h 366977"/>
              <a:gd name="csX4" fmla="*/ 487098 w 525991"/>
              <a:gd name="csY4" fmla="*/ 344223 h 366977"/>
              <a:gd name="csX5" fmla="*/ 458787 w 525991"/>
              <a:gd name="csY5" fmla="*/ 366977 h 366977"/>
              <a:gd name="csX6" fmla="*/ 36248 w 525991"/>
              <a:gd name="csY6" fmla="*/ 266171 h 366977"/>
              <a:gd name="csX7" fmla="*/ 3968 w 525991"/>
              <a:gd name="csY7" fmla="*/ 210608 h 366977"/>
              <a:gd name="csX8" fmla="*/ 0 w 525991"/>
              <a:gd name="csY8" fmla="*/ 153988 h 366977"/>
              <a:gd name="csX9" fmla="*/ 236802 w 525991"/>
              <a:gd name="csY9" fmla="*/ 0 h 366977"/>
              <a:gd name="csX10" fmla="*/ 302154 w 525991"/>
              <a:gd name="csY10" fmla="*/ 83344 h 366977"/>
              <a:gd name="csX11" fmla="*/ 317499 w 525991"/>
              <a:gd name="csY11" fmla="*/ 41011 h 366977"/>
              <a:gd name="csX0" fmla="*/ 317499 w 525991"/>
              <a:gd name="csY0" fmla="*/ 83873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17499 w 525991"/>
              <a:gd name="csY11" fmla="*/ 83873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48455 w 525991"/>
              <a:gd name="csY11" fmla="*/ 55298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525991"/>
              <a:gd name="csY0" fmla="*/ 55298 h 409839"/>
              <a:gd name="csX1" fmla="*/ 236537 w 525991"/>
              <a:gd name="csY1" fmla="*/ 270669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487098"/>
              <a:gd name="csY0" fmla="*/ 55298 h 409839"/>
              <a:gd name="csX1" fmla="*/ 236537 w 487098"/>
              <a:gd name="csY1" fmla="*/ 270669 h 409839"/>
              <a:gd name="csX2" fmla="*/ 487098 w 487098"/>
              <a:gd name="csY2" fmla="*/ 387085 h 409839"/>
              <a:gd name="csX3" fmla="*/ 458787 w 487098"/>
              <a:gd name="csY3" fmla="*/ 409839 h 409839"/>
              <a:gd name="csX4" fmla="*/ 36248 w 487098"/>
              <a:gd name="csY4" fmla="*/ 309033 h 409839"/>
              <a:gd name="csX5" fmla="*/ 3968 w 487098"/>
              <a:gd name="csY5" fmla="*/ 253470 h 409839"/>
              <a:gd name="csX6" fmla="*/ 0 w 487098"/>
              <a:gd name="csY6" fmla="*/ 196850 h 409839"/>
              <a:gd name="csX7" fmla="*/ 236802 w 487098"/>
              <a:gd name="csY7" fmla="*/ 42862 h 409839"/>
              <a:gd name="csX8" fmla="*/ 292629 w 487098"/>
              <a:gd name="csY8" fmla="*/ 0 h 409839"/>
              <a:gd name="csX9" fmla="*/ 348455 w 487098"/>
              <a:gd name="csY9" fmla="*/ 55298 h 409839"/>
              <a:gd name="csX0" fmla="*/ 348455 w 458787"/>
              <a:gd name="csY0" fmla="*/ 55298 h 409839"/>
              <a:gd name="csX1" fmla="*/ 236537 w 458787"/>
              <a:gd name="csY1" fmla="*/ 270669 h 409839"/>
              <a:gd name="csX2" fmla="*/ 458787 w 458787"/>
              <a:gd name="csY2" fmla="*/ 409839 h 409839"/>
              <a:gd name="csX3" fmla="*/ 36248 w 458787"/>
              <a:gd name="csY3" fmla="*/ 309033 h 409839"/>
              <a:gd name="csX4" fmla="*/ 3968 w 458787"/>
              <a:gd name="csY4" fmla="*/ 253470 h 409839"/>
              <a:gd name="csX5" fmla="*/ 0 w 458787"/>
              <a:gd name="csY5" fmla="*/ 196850 h 409839"/>
              <a:gd name="csX6" fmla="*/ 236802 w 458787"/>
              <a:gd name="csY6" fmla="*/ 42862 h 409839"/>
              <a:gd name="csX7" fmla="*/ 292629 w 458787"/>
              <a:gd name="csY7" fmla="*/ 0 h 409839"/>
              <a:gd name="csX8" fmla="*/ 348455 w 458787"/>
              <a:gd name="csY8" fmla="*/ 55298 h 409839"/>
              <a:gd name="csX0" fmla="*/ 348455 w 348455"/>
              <a:gd name="csY0" fmla="*/ 55298 h 309033"/>
              <a:gd name="csX1" fmla="*/ 236537 w 348455"/>
              <a:gd name="csY1" fmla="*/ 270669 h 309033"/>
              <a:gd name="csX2" fmla="*/ 36248 w 348455"/>
              <a:gd name="csY2" fmla="*/ 309033 h 309033"/>
              <a:gd name="csX3" fmla="*/ 3968 w 348455"/>
              <a:gd name="csY3" fmla="*/ 253470 h 309033"/>
              <a:gd name="csX4" fmla="*/ 0 w 348455"/>
              <a:gd name="csY4" fmla="*/ 196850 h 309033"/>
              <a:gd name="csX5" fmla="*/ 236802 w 348455"/>
              <a:gd name="csY5" fmla="*/ 42862 h 309033"/>
              <a:gd name="csX6" fmla="*/ 292629 w 348455"/>
              <a:gd name="csY6" fmla="*/ 0 h 309033"/>
              <a:gd name="csX7" fmla="*/ 348455 w 348455"/>
              <a:gd name="csY7" fmla="*/ 55298 h 309033"/>
              <a:gd name="csX0" fmla="*/ 348455 w 348455"/>
              <a:gd name="csY0" fmla="*/ 55298 h 342107"/>
              <a:gd name="csX1" fmla="*/ 136525 w 348455"/>
              <a:gd name="csY1" fmla="*/ 342107 h 342107"/>
              <a:gd name="csX2" fmla="*/ 36248 w 348455"/>
              <a:gd name="csY2" fmla="*/ 309033 h 342107"/>
              <a:gd name="csX3" fmla="*/ 3968 w 348455"/>
              <a:gd name="csY3" fmla="*/ 253470 h 342107"/>
              <a:gd name="csX4" fmla="*/ 0 w 348455"/>
              <a:gd name="csY4" fmla="*/ 196850 h 342107"/>
              <a:gd name="csX5" fmla="*/ 236802 w 348455"/>
              <a:gd name="csY5" fmla="*/ 42862 h 342107"/>
              <a:gd name="csX6" fmla="*/ 292629 w 348455"/>
              <a:gd name="csY6" fmla="*/ 0 h 342107"/>
              <a:gd name="csX7" fmla="*/ 348455 w 348455"/>
              <a:gd name="csY7" fmla="*/ 55298 h 34210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</a:cxnLst>
            <a:rect l="l" t="t" r="r" b="b"/>
            <a:pathLst>
              <a:path w="348455" h="342107">
                <a:moveTo>
                  <a:pt x="348455" y="55298"/>
                </a:moveTo>
                <a:lnTo>
                  <a:pt x="136525" y="342107"/>
                </a:lnTo>
                <a:lnTo>
                  <a:pt x="36248" y="309033"/>
                </a:lnTo>
                <a:lnTo>
                  <a:pt x="3968" y="253470"/>
                </a:lnTo>
                <a:lnTo>
                  <a:pt x="0" y="196850"/>
                </a:lnTo>
                <a:lnTo>
                  <a:pt x="236802" y="42862"/>
                </a:lnTo>
                <a:lnTo>
                  <a:pt x="292629" y="0"/>
                </a:lnTo>
                <a:lnTo>
                  <a:pt x="348455" y="5529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07CC517A-6EFA-4409-BCDB-1F166600BBAB}"/>
              </a:ext>
            </a:extLst>
          </p:cNvPr>
          <p:cNvSpPr/>
          <p:nvPr/>
        </p:nvSpPr>
        <p:spPr>
          <a:xfrm>
            <a:off x="4114845" y="5297807"/>
            <a:ext cx="251619" cy="493294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  <a:gd name="csX0" fmla="*/ 278764 w 278764"/>
              <a:gd name="csY0" fmla="*/ 293365 h 293365"/>
              <a:gd name="csX1" fmla="*/ 157934 w 278764"/>
              <a:gd name="csY1" fmla="*/ 0 h 293365"/>
              <a:gd name="csX2" fmla="*/ 0 w 278764"/>
              <a:gd name="csY2" fmla="*/ 195358 h 293365"/>
              <a:gd name="csX3" fmla="*/ 167639 w 278764"/>
              <a:gd name="csY3" fmla="*/ 216372 h 293365"/>
              <a:gd name="csX0" fmla="*/ 278764 w 278764"/>
              <a:gd name="csY0" fmla="*/ 350515 h 350515"/>
              <a:gd name="csX1" fmla="*/ 231753 w 278764"/>
              <a:gd name="csY1" fmla="*/ 0 h 350515"/>
              <a:gd name="csX2" fmla="*/ 0 w 278764"/>
              <a:gd name="csY2" fmla="*/ 252508 h 350515"/>
              <a:gd name="csX3" fmla="*/ 167639 w 278764"/>
              <a:gd name="csY3" fmla="*/ 273522 h 350515"/>
              <a:gd name="csX0" fmla="*/ 111125 w 111125"/>
              <a:gd name="csY0" fmla="*/ 493294 h 493294"/>
              <a:gd name="csX1" fmla="*/ 64114 w 111125"/>
              <a:gd name="csY1" fmla="*/ 142779 h 493294"/>
              <a:gd name="csX2" fmla="*/ 10955 w 111125"/>
              <a:gd name="csY2" fmla="*/ 0 h 493294"/>
              <a:gd name="csX3" fmla="*/ 0 w 111125"/>
              <a:gd name="csY3" fmla="*/ 416301 h 493294"/>
              <a:gd name="csX0" fmla="*/ 251619 w 251619"/>
              <a:gd name="csY0" fmla="*/ 493294 h 493294"/>
              <a:gd name="csX1" fmla="*/ 204608 w 251619"/>
              <a:gd name="csY1" fmla="*/ 142779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251619 w 251619"/>
              <a:gd name="csY0" fmla="*/ 493294 h 493294"/>
              <a:gd name="csX1" fmla="*/ 197465 w 251619"/>
              <a:gd name="csY1" fmla="*/ 154685 h 493294"/>
              <a:gd name="csX2" fmla="*/ 151449 w 251619"/>
              <a:gd name="csY2" fmla="*/ 0 h 493294"/>
              <a:gd name="csX3" fmla="*/ 0 w 251619"/>
              <a:gd name="csY3" fmla="*/ 49589 h 49329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251619" h="493294">
                <a:moveTo>
                  <a:pt x="251619" y="493294"/>
                </a:moveTo>
                <a:lnTo>
                  <a:pt x="197465" y="154685"/>
                </a:lnTo>
                <a:lnTo>
                  <a:pt x="151449" y="0"/>
                </a:lnTo>
                <a:lnTo>
                  <a:pt x="0" y="49589"/>
                </a:lnTo>
              </a:path>
            </a:pathLst>
          </a:custGeom>
          <a:noFill/>
          <a:ln w="38100">
            <a:solidFill>
              <a:srgbClr val="CC99FF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D9A5955E-E504-0EB7-8BC4-A2D7294B5F13}"/>
              </a:ext>
            </a:extLst>
          </p:cNvPr>
          <p:cNvSpPr/>
          <p:nvPr/>
        </p:nvSpPr>
        <p:spPr>
          <a:xfrm>
            <a:off x="4000500" y="4445793"/>
            <a:ext cx="907256" cy="821531"/>
          </a:xfrm>
          <a:custGeom>
            <a:avLst/>
            <a:gdLst>
              <a:gd name="connsiteX0" fmla="*/ 307181 w 907256"/>
              <a:gd name="connsiteY0" fmla="*/ 1300162 h 1300162"/>
              <a:gd name="connsiteX1" fmla="*/ 307181 w 907256"/>
              <a:gd name="connsiteY1" fmla="*/ 1300162 h 1300162"/>
              <a:gd name="connsiteX2" fmla="*/ 371475 w 907256"/>
              <a:gd name="connsiteY2" fmla="*/ 1295400 h 1300162"/>
              <a:gd name="connsiteX3" fmla="*/ 338138 w 907256"/>
              <a:gd name="connsiteY3" fmla="*/ 1050131 h 1300162"/>
              <a:gd name="connsiteX4" fmla="*/ 292894 w 907256"/>
              <a:gd name="connsiteY4" fmla="*/ 847725 h 1300162"/>
              <a:gd name="connsiteX5" fmla="*/ 71438 w 907256"/>
              <a:gd name="connsiteY5" fmla="*/ 371475 h 1300162"/>
              <a:gd name="connsiteX6" fmla="*/ 59531 w 907256"/>
              <a:gd name="connsiteY6" fmla="*/ 269081 h 1300162"/>
              <a:gd name="connsiteX7" fmla="*/ 80963 w 907256"/>
              <a:gd name="connsiteY7" fmla="*/ 173831 h 1300162"/>
              <a:gd name="connsiteX8" fmla="*/ 150019 w 907256"/>
              <a:gd name="connsiteY8" fmla="*/ 90487 h 1300162"/>
              <a:gd name="connsiteX9" fmla="*/ 254794 w 907256"/>
              <a:gd name="connsiteY9" fmla="*/ 45244 h 1300162"/>
              <a:gd name="connsiteX10" fmla="*/ 328613 w 907256"/>
              <a:gd name="connsiteY10" fmla="*/ 38100 h 1300162"/>
              <a:gd name="connsiteX11" fmla="*/ 595313 w 907256"/>
              <a:gd name="connsiteY11" fmla="*/ 85725 h 1300162"/>
              <a:gd name="connsiteX12" fmla="*/ 831056 w 907256"/>
              <a:gd name="connsiteY12" fmla="*/ 157162 h 1300162"/>
              <a:gd name="connsiteX13" fmla="*/ 888206 w 907256"/>
              <a:gd name="connsiteY13" fmla="*/ 183356 h 1300162"/>
              <a:gd name="connsiteX14" fmla="*/ 907256 w 907256"/>
              <a:gd name="connsiteY14" fmla="*/ 128587 h 1300162"/>
              <a:gd name="connsiteX15" fmla="*/ 721519 w 907256"/>
              <a:gd name="connsiteY15" fmla="*/ 69056 h 1300162"/>
              <a:gd name="connsiteX16" fmla="*/ 545306 w 907256"/>
              <a:gd name="connsiteY16" fmla="*/ 33337 h 1300162"/>
              <a:gd name="connsiteX17" fmla="*/ 323850 w 907256"/>
              <a:gd name="connsiteY17" fmla="*/ 0 h 1300162"/>
              <a:gd name="connsiteX18" fmla="*/ 223838 w 907256"/>
              <a:gd name="connsiteY18" fmla="*/ 4762 h 1300162"/>
              <a:gd name="connsiteX19" fmla="*/ 180975 w 907256"/>
              <a:gd name="connsiteY19" fmla="*/ 21431 h 1300162"/>
              <a:gd name="connsiteX20" fmla="*/ 83344 w 907256"/>
              <a:gd name="connsiteY20" fmla="*/ 97631 h 1300162"/>
              <a:gd name="connsiteX21" fmla="*/ 40481 w 907256"/>
              <a:gd name="connsiteY21" fmla="*/ 147637 h 1300162"/>
              <a:gd name="connsiteX22" fmla="*/ 0 w 907256"/>
              <a:gd name="connsiteY22" fmla="*/ 276225 h 1300162"/>
              <a:gd name="connsiteX23" fmla="*/ 16669 w 907256"/>
              <a:gd name="connsiteY23" fmla="*/ 388144 h 1300162"/>
              <a:gd name="connsiteX24" fmla="*/ 100013 w 907256"/>
              <a:gd name="connsiteY24" fmla="*/ 552450 h 1300162"/>
              <a:gd name="connsiteX25" fmla="*/ 233363 w 907256"/>
              <a:gd name="connsiteY25" fmla="*/ 821531 h 1300162"/>
              <a:gd name="connsiteX26" fmla="*/ 252413 w 907256"/>
              <a:gd name="connsiteY26" fmla="*/ 897731 h 1300162"/>
              <a:gd name="connsiteX27" fmla="*/ 283369 w 907256"/>
              <a:gd name="connsiteY27" fmla="*/ 1064419 h 1300162"/>
              <a:gd name="connsiteX28" fmla="*/ 307181 w 907256"/>
              <a:gd name="connsiteY28" fmla="*/ 1300162 h 1300162"/>
              <a:gd name="csX0" fmla="*/ 307181 w 907256"/>
              <a:gd name="csY0" fmla="*/ 1300162 h 1300162"/>
              <a:gd name="csX1" fmla="*/ 307181 w 907256"/>
              <a:gd name="csY1" fmla="*/ 1300162 h 1300162"/>
              <a:gd name="csX2" fmla="*/ 371475 w 907256"/>
              <a:gd name="csY2" fmla="*/ 1295400 h 1300162"/>
              <a:gd name="csX3" fmla="*/ 338138 w 907256"/>
              <a:gd name="csY3" fmla="*/ 1050131 h 1300162"/>
              <a:gd name="csX4" fmla="*/ 292894 w 907256"/>
              <a:gd name="csY4" fmla="*/ 847725 h 1300162"/>
              <a:gd name="csX5" fmla="*/ 71438 w 907256"/>
              <a:gd name="csY5" fmla="*/ 371475 h 1300162"/>
              <a:gd name="csX6" fmla="*/ 59531 w 907256"/>
              <a:gd name="csY6" fmla="*/ 269081 h 1300162"/>
              <a:gd name="csX7" fmla="*/ 80963 w 907256"/>
              <a:gd name="csY7" fmla="*/ 173831 h 1300162"/>
              <a:gd name="csX8" fmla="*/ 150019 w 907256"/>
              <a:gd name="csY8" fmla="*/ 90487 h 1300162"/>
              <a:gd name="csX9" fmla="*/ 254794 w 907256"/>
              <a:gd name="csY9" fmla="*/ 45244 h 1300162"/>
              <a:gd name="csX10" fmla="*/ 328613 w 907256"/>
              <a:gd name="csY10" fmla="*/ 38100 h 1300162"/>
              <a:gd name="csX11" fmla="*/ 595313 w 907256"/>
              <a:gd name="csY11" fmla="*/ 85725 h 1300162"/>
              <a:gd name="csX12" fmla="*/ 831056 w 907256"/>
              <a:gd name="csY12" fmla="*/ 157162 h 1300162"/>
              <a:gd name="csX13" fmla="*/ 888206 w 907256"/>
              <a:gd name="csY13" fmla="*/ 183356 h 1300162"/>
              <a:gd name="csX14" fmla="*/ 907256 w 907256"/>
              <a:gd name="csY14" fmla="*/ 128587 h 1300162"/>
              <a:gd name="csX15" fmla="*/ 721519 w 907256"/>
              <a:gd name="csY15" fmla="*/ 69056 h 1300162"/>
              <a:gd name="csX16" fmla="*/ 545306 w 907256"/>
              <a:gd name="csY16" fmla="*/ 33337 h 1300162"/>
              <a:gd name="csX17" fmla="*/ 323850 w 907256"/>
              <a:gd name="csY17" fmla="*/ 0 h 1300162"/>
              <a:gd name="csX18" fmla="*/ 223838 w 907256"/>
              <a:gd name="csY18" fmla="*/ 4762 h 1300162"/>
              <a:gd name="csX19" fmla="*/ 180975 w 907256"/>
              <a:gd name="csY19" fmla="*/ 21431 h 1300162"/>
              <a:gd name="csX20" fmla="*/ 83344 w 907256"/>
              <a:gd name="csY20" fmla="*/ 97631 h 1300162"/>
              <a:gd name="csX21" fmla="*/ 40481 w 907256"/>
              <a:gd name="csY21" fmla="*/ 147637 h 1300162"/>
              <a:gd name="csX22" fmla="*/ 0 w 907256"/>
              <a:gd name="csY22" fmla="*/ 276225 h 1300162"/>
              <a:gd name="csX23" fmla="*/ 16669 w 907256"/>
              <a:gd name="csY23" fmla="*/ 388144 h 1300162"/>
              <a:gd name="csX24" fmla="*/ 100013 w 907256"/>
              <a:gd name="csY24" fmla="*/ 552450 h 1300162"/>
              <a:gd name="csX25" fmla="*/ 233363 w 907256"/>
              <a:gd name="csY25" fmla="*/ 821531 h 1300162"/>
              <a:gd name="csX26" fmla="*/ 283369 w 907256"/>
              <a:gd name="csY26" fmla="*/ 1064419 h 1300162"/>
              <a:gd name="csX27" fmla="*/ 307181 w 907256"/>
              <a:gd name="csY27" fmla="*/ 1300162 h 1300162"/>
              <a:gd name="csX0" fmla="*/ 307181 w 907256"/>
              <a:gd name="csY0" fmla="*/ 1300162 h 1300162"/>
              <a:gd name="csX1" fmla="*/ 307181 w 907256"/>
              <a:gd name="csY1" fmla="*/ 1300162 h 1300162"/>
              <a:gd name="csX2" fmla="*/ 371475 w 907256"/>
              <a:gd name="csY2" fmla="*/ 1295400 h 1300162"/>
              <a:gd name="csX3" fmla="*/ 338138 w 907256"/>
              <a:gd name="csY3" fmla="*/ 1050131 h 1300162"/>
              <a:gd name="csX4" fmla="*/ 278606 w 907256"/>
              <a:gd name="csY4" fmla="*/ 809625 h 1300162"/>
              <a:gd name="csX5" fmla="*/ 71438 w 907256"/>
              <a:gd name="csY5" fmla="*/ 371475 h 1300162"/>
              <a:gd name="csX6" fmla="*/ 59531 w 907256"/>
              <a:gd name="csY6" fmla="*/ 269081 h 1300162"/>
              <a:gd name="csX7" fmla="*/ 80963 w 907256"/>
              <a:gd name="csY7" fmla="*/ 173831 h 1300162"/>
              <a:gd name="csX8" fmla="*/ 150019 w 907256"/>
              <a:gd name="csY8" fmla="*/ 90487 h 1300162"/>
              <a:gd name="csX9" fmla="*/ 254794 w 907256"/>
              <a:gd name="csY9" fmla="*/ 45244 h 1300162"/>
              <a:gd name="csX10" fmla="*/ 328613 w 907256"/>
              <a:gd name="csY10" fmla="*/ 38100 h 1300162"/>
              <a:gd name="csX11" fmla="*/ 595313 w 907256"/>
              <a:gd name="csY11" fmla="*/ 85725 h 1300162"/>
              <a:gd name="csX12" fmla="*/ 831056 w 907256"/>
              <a:gd name="csY12" fmla="*/ 157162 h 1300162"/>
              <a:gd name="csX13" fmla="*/ 888206 w 907256"/>
              <a:gd name="csY13" fmla="*/ 183356 h 1300162"/>
              <a:gd name="csX14" fmla="*/ 907256 w 907256"/>
              <a:gd name="csY14" fmla="*/ 128587 h 1300162"/>
              <a:gd name="csX15" fmla="*/ 721519 w 907256"/>
              <a:gd name="csY15" fmla="*/ 69056 h 1300162"/>
              <a:gd name="csX16" fmla="*/ 545306 w 907256"/>
              <a:gd name="csY16" fmla="*/ 33337 h 1300162"/>
              <a:gd name="csX17" fmla="*/ 323850 w 907256"/>
              <a:gd name="csY17" fmla="*/ 0 h 1300162"/>
              <a:gd name="csX18" fmla="*/ 223838 w 907256"/>
              <a:gd name="csY18" fmla="*/ 4762 h 1300162"/>
              <a:gd name="csX19" fmla="*/ 180975 w 907256"/>
              <a:gd name="csY19" fmla="*/ 21431 h 1300162"/>
              <a:gd name="csX20" fmla="*/ 83344 w 907256"/>
              <a:gd name="csY20" fmla="*/ 97631 h 1300162"/>
              <a:gd name="csX21" fmla="*/ 40481 w 907256"/>
              <a:gd name="csY21" fmla="*/ 147637 h 1300162"/>
              <a:gd name="csX22" fmla="*/ 0 w 907256"/>
              <a:gd name="csY22" fmla="*/ 276225 h 1300162"/>
              <a:gd name="csX23" fmla="*/ 16669 w 907256"/>
              <a:gd name="csY23" fmla="*/ 388144 h 1300162"/>
              <a:gd name="csX24" fmla="*/ 100013 w 907256"/>
              <a:gd name="csY24" fmla="*/ 552450 h 1300162"/>
              <a:gd name="csX25" fmla="*/ 233363 w 907256"/>
              <a:gd name="csY25" fmla="*/ 821531 h 1300162"/>
              <a:gd name="csX26" fmla="*/ 283369 w 907256"/>
              <a:gd name="csY26" fmla="*/ 1064419 h 1300162"/>
              <a:gd name="csX27" fmla="*/ 307181 w 907256"/>
              <a:gd name="csY27" fmla="*/ 1300162 h 1300162"/>
              <a:gd name="csX0" fmla="*/ 307181 w 907256"/>
              <a:gd name="csY0" fmla="*/ 1300162 h 1300162"/>
              <a:gd name="csX1" fmla="*/ 307181 w 907256"/>
              <a:gd name="csY1" fmla="*/ 1300162 h 1300162"/>
              <a:gd name="csX2" fmla="*/ 371475 w 907256"/>
              <a:gd name="csY2" fmla="*/ 1295400 h 1300162"/>
              <a:gd name="csX3" fmla="*/ 278606 w 907256"/>
              <a:gd name="csY3" fmla="*/ 809625 h 1300162"/>
              <a:gd name="csX4" fmla="*/ 71438 w 907256"/>
              <a:gd name="csY4" fmla="*/ 371475 h 1300162"/>
              <a:gd name="csX5" fmla="*/ 59531 w 907256"/>
              <a:gd name="csY5" fmla="*/ 269081 h 1300162"/>
              <a:gd name="csX6" fmla="*/ 80963 w 907256"/>
              <a:gd name="csY6" fmla="*/ 173831 h 1300162"/>
              <a:gd name="csX7" fmla="*/ 150019 w 907256"/>
              <a:gd name="csY7" fmla="*/ 90487 h 1300162"/>
              <a:gd name="csX8" fmla="*/ 254794 w 907256"/>
              <a:gd name="csY8" fmla="*/ 45244 h 1300162"/>
              <a:gd name="csX9" fmla="*/ 328613 w 907256"/>
              <a:gd name="csY9" fmla="*/ 38100 h 1300162"/>
              <a:gd name="csX10" fmla="*/ 595313 w 907256"/>
              <a:gd name="csY10" fmla="*/ 85725 h 1300162"/>
              <a:gd name="csX11" fmla="*/ 831056 w 907256"/>
              <a:gd name="csY11" fmla="*/ 157162 h 1300162"/>
              <a:gd name="csX12" fmla="*/ 888206 w 907256"/>
              <a:gd name="csY12" fmla="*/ 183356 h 1300162"/>
              <a:gd name="csX13" fmla="*/ 907256 w 907256"/>
              <a:gd name="csY13" fmla="*/ 128587 h 1300162"/>
              <a:gd name="csX14" fmla="*/ 721519 w 907256"/>
              <a:gd name="csY14" fmla="*/ 69056 h 1300162"/>
              <a:gd name="csX15" fmla="*/ 545306 w 907256"/>
              <a:gd name="csY15" fmla="*/ 33337 h 1300162"/>
              <a:gd name="csX16" fmla="*/ 323850 w 907256"/>
              <a:gd name="csY16" fmla="*/ 0 h 1300162"/>
              <a:gd name="csX17" fmla="*/ 223838 w 907256"/>
              <a:gd name="csY17" fmla="*/ 4762 h 1300162"/>
              <a:gd name="csX18" fmla="*/ 180975 w 907256"/>
              <a:gd name="csY18" fmla="*/ 21431 h 1300162"/>
              <a:gd name="csX19" fmla="*/ 83344 w 907256"/>
              <a:gd name="csY19" fmla="*/ 97631 h 1300162"/>
              <a:gd name="csX20" fmla="*/ 40481 w 907256"/>
              <a:gd name="csY20" fmla="*/ 147637 h 1300162"/>
              <a:gd name="csX21" fmla="*/ 0 w 907256"/>
              <a:gd name="csY21" fmla="*/ 276225 h 1300162"/>
              <a:gd name="csX22" fmla="*/ 16669 w 907256"/>
              <a:gd name="csY22" fmla="*/ 388144 h 1300162"/>
              <a:gd name="csX23" fmla="*/ 100013 w 907256"/>
              <a:gd name="csY23" fmla="*/ 552450 h 1300162"/>
              <a:gd name="csX24" fmla="*/ 233363 w 907256"/>
              <a:gd name="csY24" fmla="*/ 821531 h 1300162"/>
              <a:gd name="csX25" fmla="*/ 283369 w 907256"/>
              <a:gd name="csY25" fmla="*/ 1064419 h 1300162"/>
              <a:gd name="csX26" fmla="*/ 307181 w 907256"/>
              <a:gd name="csY26" fmla="*/ 1300162 h 1300162"/>
              <a:gd name="csX0" fmla="*/ 307181 w 907256"/>
              <a:gd name="csY0" fmla="*/ 1300162 h 1300162"/>
              <a:gd name="csX1" fmla="*/ 307181 w 907256"/>
              <a:gd name="csY1" fmla="*/ 1300162 h 1300162"/>
              <a:gd name="csX2" fmla="*/ 278606 w 907256"/>
              <a:gd name="csY2" fmla="*/ 809625 h 1300162"/>
              <a:gd name="csX3" fmla="*/ 71438 w 907256"/>
              <a:gd name="csY3" fmla="*/ 371475 h 1300162"/>
              <a:gd name="csX4" fmla="*/ 59531 w 907256"/>
              <a:gd name="csY4" fmla="*/ 269081 h 1300162"/>
              <a:gd name="csX5" fmla="*/ 80963 w 907256"/>
              <a:gd name="csY5" fmla="*/ 173831 h 1300162"/>
              <a:gd name="csX6" fmla="*/ 150019 w 907256"/>
              <a:gd name="csY6" fmla="*/ 90487 h 1300162"/>
              <a:gd name="csX7" fmla="*/ 254794 w 907256"/>
              <a:gd name="csY7" fmla="*/ 45244 h 1300162"/>
              <a:gd name="csX8" fmla="*/ 328613 w 907256"/>
              <a:gd name="csY8" fmla="*/ 38100 h 1300162"/>
              <a:gd name="csX9" fmla="*/ 595313 w 907256"/>
              <a:gd name="csY9" fmla="*/ 85725 h 1300162"/>
              <a:gd name="csX10" fmla="*/ 831056 w 907256"/>
              <a:gd name="csY10" fmla="*/ 157162 h 1300162"/>
              <a:gd name="csX11" fmla="*/ 888206 w 907256"/>
              <a:gd name="csY11" fmla="*/ 183356 h 1300162"/>
              <a:gd name="csX12" fmla="*/ 907256 w 907256"/>
              <a:gd name="csY12" fmla="*/ 128587 h 1300162"/>
              <a:gd name="csX13" fmla="*/ 721519 w 907256"/>
              <a:gd name="csY13" fmla="*/ 69056 h 1300162"/>
              <a:gd name="csX14" fmla="*/ 545306 w 907256"/>
              <a:gd name="csY14" fmla="*/ 33337 h 1300162"/>
              <a:gd name="csX15" fmla="*/ 323850 w 907256"/>
              <a:gd name="csY15" fmla="*/ 0 h 1300162"/>
              <a:gd name="csX16" fmla="*/ 223838 w 907256"/>
              <a:gd name="csY16" fmla="*/ 4762 h 1300162"/>
              <a:gd name="csX17" fmla="*/ 180975 w 907256"/>
              <a:gd name="csY17" fmla="*/ 21431 h 1300162"/>
              <a:gd name="csX18" fmla="*/ 83344 w 907256"/>
              <a:gd name="csY18" fmla="*/ 97631 h 1300162"/>
              <a:gd name="csX19" fmla="*/ 40481 w 907256"/>
              <a:gd name="csY19" fmla="*/ 147637 h 1300162"/>
              <a:gd name="csX20" fmla="*/ 0 w 907256"/>
              <a:gd name="csY20" fmla="*/ 276225 h 1300162"/>
              <a:gd name="csX21" fmla="*/ 16669 w 907256"/>
              <a:gd name="csY21" fmla="*/ 388144 h 1300162"/>
              <a:gd name="csX22" fmla="*/ 100013 w 907256"/>
              <a:gd name="csY22" fmla="*/ 552450 h 1300162"/>
              <a:gd name="csX23" fmla="*/ 233363 w 907256"/>
              <a:gd name="csY23" fmla="*/ 821531 h 1300162"/>
              <a:gd name="csX24" fmla="*/ 283369 w 907256"/>
              <a:gd name="csY24" fmla="*/ 1064419 h 1300162"/>
              <a:gd name="csX25" fmla="*/ 307181 w 907256"/>
              <a:gd name="csY25" fmla="*/ 1300162 h 1300162"/>
              <a:gd name="csX0" fmla="*/ 283369 w 907256"/>
              <a:gd name="csY0" fmla="*/ 1064419 h 1300162"/>
              <a:gd name="csX1" fmla="*/ 307181 w 907256"/>
              <a:gd name="csY1" fmla="*/ 1300162 h 1300162"/>
              <a:gd name="csX2" fmla="*/ 278606 w 907256"/>
              <a:gd name="csY2" fmla="*/ 809625 h 1300162"/>
              <a:gd name="csX3" fmla="*/ 71438 w 907256"/>
              <a:gd name="csY3" fmla="*/ 371475 h 1300162"/>
              <a:gd name="csX4" fmla="*/ 59531 w 907256"/>
              <a:gd name="csY4" fmla="*/ 269081 h 1300162"/>
              <a:gd name="csX5" fmla="*/ 80963 w 907256"/>
              <a:gd name="csY5" fmla="*/ 173831 h 1300162"/>
              <a:gd name="csX6" fmla="*/ 150019 w 907256"/>
              <a:gd name="csY6" fmla="*/ 90487 h 1300162"/>
              <a:gd name="csX7" fmla="*/ 254794 w 907256"/>
              <a:gd name="csY7" fmla="*/ 45244 h 1300162"/>
              <a:gd name="csX8" fmla="*/ 328613 w 907256"/>
              <a:gd name="csY8" fmla="*/ 38100 h 1300162"/>
              <a:gd name="csX9" fmla="*/ 595313 w 907256"/>
              <a:gd name="csY9" fmla="*/ 85725 h 1300162"/>
              <a:gd name="csX10" fmla="*/ 831056 w 907256"/>
              <a:gd name="csY10" fmla="*/ 157162 h 1300162"/>
              <a:gd name="csX11" fmla="*/ 888206 w 907256"/>
              <a:gd name="csY11" fmla="*/ 183356 h 1300162"/>
              <a:gd name="csX12" fmla="*/ 907256 w 907256"/>
              <a:gd name="csY12" fmla="*/ 128587 h 1300162"/>
              <a:gd name="csX13" fmla="*/ 721519 w 907256"/>
              <a:gd name="csY13" fmla="*/ 69056 h 1300162"/>
              <a:gd name="csX14" fmla="*/ 545306 w 907256"/>
              <a:gd name="csY14" fmla="*/ 33337 h 1300162"/>
              <a:gd name="csX15" fmla="*/ 323850 w 907256"/>
              <a:gd name="csY15" fmla="*/ 0 h 1300162"/>
              <a:gd name="csX16" fmla="*/ 223838 w 907256"/>
              <a:gd name="csY16" fmla="*/ 4762 h 1300162"/>
              <a:gd name="csX17" fmla="*/ 180975 w 907256"/>
              <a:gd name="csY17" fmla="*/ 21431 h 1300162"/>
              <a:gd name="csX18" fmla="*/ 83344 w 907256"/>
              <a:gd name="csY18" fmla="*/ 97631 h 1300162"/>
              <a:gd name="csX19" fmla="*/ 40481 w 907256"/>
              <a:gd name="csY19" fmla="*/ 147637 h 1300162"/>
              <a:gd name="csX20" fmla="*/ 0 w 907256"/>
              <a:gd name="csY20" fmla="*/ 276225 h 1300162"/>
              <a:gd name="csX21" fmla="*/ 16669 w 907256"/>
              <a:gd name="csY21" fmla="*/ 388144 h 1300162"/>
              <a:gd name="csX22" fmla="*/ 100013 w 907256"/>
              <a:gd name="csY22" fmla="*/ 552450 h 1300162"/>
              <a:gd name="csX23" fmla="*/ 233363 w 907256"/>
              <a:gd name="csY23" fmla="*/ 821531 h 1300162"/>
              <a:gd name="csX24" fmla="*/ 283369 w 907256"/>
              <a:gd name="csY24" fmla="*/ 1064419 h 1300162"/>
              <a:gd name="csX0" fmla="*/ 233363 w 907256"/>
              <a:gd name="csY0" fmla="*/ 821531 h 1300162"/>
              <a:gd name="csX1" fmla="*/ 307181 w 907256"/>
              <a:gd name="csY1" fmla="*/ 1300162 h 1300162"/>
              <a:gd name="csX2" fmla="*/ 278606 w 907256"/>
              <a:gd name="csY2" fmla="*/ 809625 h 1300162"/>
              <a:gd name="csX3" fmla="*/ 71438 w 907256"/>
              <a:gd name="csY3" fmla="*/ 371475 h 1300162"/>
              <a:gd name="csX4" fmla="*/ 59531 w 907256"/>
              <a:gd name="csY4" fmla="*/ 269081 h 1300162"/>
              <a:gd name="csX5" fmla="*/ 80963 w 907256"/>
              <a:gd name="csY5" fmla="*/ 173831 h 1300162"/>
              <a:gd name="csX6" fmla="*/ 150019 w 907256"/>
              <a:gd name="csY6" fmla="*/ 90487 h 1300162"/>
              <a:gd name="csX7" fmla="*/ 254794 w 907256"/>
              <a:gd name="csY7" fmla="*/ 45244 h 1300162"/>
              <a:gd name="csX8" fmla="*/ 328613 w 907256"/>
              <a:gd name="csY8" fmla="*/ 38100 h 1300162"/>
              <a:gd name="csX9" fmla="*/ 595313 w 907256"/>
              <a:gd name="csY9" fmla="*/ 85725 h 1300162"/>
              <a:gd name="csX10" fmla="*/ 831056 w 907256"/>
              <a:gd name="csY10" fmla="*/ 157162 h 1300162"/>
              <a:gd name="csX11" fmla="*/ 888206 w 907256"/>
              <a:gd name="csY11" fmla="*/ 183356 h 1300162"/>
              <a:gd name="csX12" fmla="*/ 907256 w 907256"/>
              <a:gd name="csY12" fmla="*/ 128587 h 1300162"/>
              <a:gd name="csX13" fmla="*/ 721519 w 907256"/>
              <a:gd name="csY13" fmla="*/ 69056 h 1300162"/>
              <a:gd name="csX14" fmla="*/ 545306 w 907256"/>
              <a:gd name="csY14" fmla="*/ 33337 h 1300162"/>
              <a:gd name="csX15" fmla="*/ 323850 w 907256"/>
              <a:gd name="csY15" fmla="*/ 0 h 1300162"/>
              <a:gd name="csX16" fmla="*/ 223838 w 907256"/>
              <a:gd name="csY16" fmla="*/ 4762 h 1300162"/>
              <a:gd name="csX17" fmla="*/ 180975 w 907256"/>
              <a:gd name="csY17" fmla="*/ 21431 h 1300162"/>
              <a:gd name="csX18" fmla="*/ 83344 w 907256"/>
              <a:gd name="csY18" fmla="*/ 97631 h 1300162"/>
              <a:gd name="csX19" fmla="*/ 40481 w 907256"/>
              <a:gd name="csY19" fmla="*/ 147637 h 1300162"/>
              <a:gd name="csX20" fmla="*/ 0 w 907256"/>
              <a:gd name="csY20" fmla="*/ 276225 h 1300162"/>
              <a:gd name="csX21" fmla="*/ 16669 w 907256"/>
              <a:gd name="csY21" fmla="*/ 388144 h 1300162"/>
              <a:gd name="csX22" fmla="*/ 100013 w 907256"/>
              <a:gd name="csY22" fmla="*/ 552450 h 1300162"/>
              <a:gd name="csX23" fmla="*/ 233363 w 907256"/>
              <a:gd name="csY23" fmla="*/ 821531 h 1300162"/>
              <a:gd name="csX0" fmla="*/ 233363 w 907256"/>
              <a:gd name="csY0" fmla="*/ 821531 h 821531"/>
              <a:gd name="csX1" fmla="*/ 278606 w 907256"/>
              <a:gd name="csY1" fmla="*/ 809625 h 821531"/>
              <a:gd name="csX2" fmla="*/ 71438 w 907256"/>
              <a:gd name="csY2" fmla="*/ 371475 h 821531"/>
              <a:gd name="csX3" fmla="*/ 59531 w 907256"/>
              <a:gd name="csY3" fmla="*/ 269081 h 821531"/>
              <a:gd name="csX4" fmla="*/ 80963 w 907256"/>
              <a:gd name="csY4" fmla="*/ 173831 h 821531"/>
              <a:gd name="csX5" fmla="*/ 150019 w 907256"/>
              <a:gd name="csY5" fmla="*/ 90487 h 821531"/>
              <a:gd name="csX6" fmla="*/ 254794 w 907256"/>
              <a:gd name="csY6" fmla="*/ 45244 h 821531"/>
              <a:gd name="csX7" fmla="*/ 328613 w 907256"/>
              <a:gd name="csY7" fmla="*/ 38100 h 821531"/>
              <a:gd name="csX8" fmla="*/ 595313 w 907256"/>
              <a:gd name="csY8" fmla="*/ 85725 h 821531"/>
              <a:gd name="csX9" fmla="*/ 831056 w 907256"/>
              <a:gd name="csY9" fmla="*/ 157162 h 821531"/>
              <a:gd name="csX10" fmla="*/ 888206 w 907256"/>
              <a:gd name="csY10" fmla="*/ 183356 h 821531"/>
              <a:gd name="csX11" fmla="*/ 907256 w 907256"/>
              <a:gd name="csY11" fmla="*/ 128587 h 821531"/>
              <a:gd name="csX12" fmla="*/ 721519 w 907256"/>
              <a:gd name="csY12" fmla="*/ 69056 h 821531"/>
              <a:gd name="csX13" fmla="*/ 545306 w 907256"/>
              <a:gd name="csY13" fmla="*/ 33337 h 821531"/>
              <a:gd name="csX14" fmla="*/ 323850 w 907256"/>
              <a:gd name="csY14" fmla="*/ 0 h 821531"/>
              <a:gd name="csX15" fmla="*/ 223838 w 907256"/>
              <a:gd name="csY15" fmla="*/ 4762 h 821531"/>
              <a:gd name="csX16" fmla="*/ 180975 w 907256"/>
              <a:gd name="csY16" fmla="*/ 21431 h 821531"/>
              <a:gd name="csX17" fmla="*/ 83344 w 907256"/>
              <a:gd name="csY17" fmla="*/ 97631 h 821531"/>
              <a:gd name="csX18" fmla="*/ 40481 w 907256"/>
              <a:gd name="csY18" fmla="*/ 147637 h 821531"/>
              <a:gd name="csX19" fmla="*/ 0 w 907256"/>
              <a:gd name="csY19" fmla="*/ 276225 h 821531"/>
              <a:gd name="csX20" fmla="*/ 16669 w 907256"/>
              <a:gd name="csY20" fmla="*/ 388144 h 821531"/>
              <a:gd name="csX21" fmla="*/ 100013 w 907256"/>
              <a:gd name="csY21" fmla="*/ 552450 h 821531"/>
              <a:gd name="csX22" fmla="*/ 233363 w 907256"/>
              <a:gd name="csY22" fmla="*/ 821531 h 82153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907256" h="821531">
                <a:moveTo>
                  <a:pt x="233363" y="821531"/>
                </a:moveTo>
                <a:lnTo>
                  <a:pt x="278606" y="809625"/>
                </a:lnTo>
                <a:lnTo>
                  <a:pt x="71438" y="371475"/>
                </a:lnTo>
                <a:lnTo>
                  <a:pt x="59531" y="269081"/>
                </a:lnTo>
                <a:lnTo>
                  <a:pt x="80963" y="173831"/>
                </a:lnTo>
                <a:lnTo>
                  <a:pt x="150019" y="90487"/>
                </a:lnTo>
                <a:lnTo>
                  <a:pt x="254794" y="45244"/>
                </a:lnTo>
                <a:lnTo>
                  <a:pt x="328613" y="38100"/>
                </a:lnTo>
                <a:lnTo>
                  <a:pt x="595313" y="85725"/>
                </a:lnTo>
                <a:lnTo>
                  <a:pt x="831056" y="157162"/>
                </a:lnTo>
                <a:lnTo>
                  <a:pt x="888206" y="183356"/>
                </a:lnTo>
                <a:lnTo>
                  <a:pt x="907256" y="128587"/>
                </a:lnTo>
                <a:lnTo>
                  <a:pt x="721519" y="69056"/>
                </a:lnTo>
                <a:lnTo>
                  <a:pt x="545306" y="33337"/>
                </a:lnTo>
                <a:lnTo>
                  <a:pt x="323850" y="0"/>
                </a:lnTo>
                <a:lnTo>
                  <a:pt x="223838" y="4762"/>
                </a:lnTo>
                <a:lnTo>
                  <a:pt x="180975" y="21431"/>
                </a:lnTo>
                <a:lnTo>
                  <a:pt x="83344" y="97631"/>
                </a:lnTo>
                <a:lnTo>
                  <a:pt x="40481" y="147637"/>
                </a:lnTo>
                <a:lnTo>
                  <a:pt x="0" y="276225"/>
                </a:lnTo>
                <a:lnTo>
                  <a:pt x="16669" y="388144"/>
                </a:lnTo>
                <a:lnTo>
                  <a:pt x="100013" y="552450"/>
                </a:lnTo>
                <a:lnTo>
                  <a:pt x="233363" y="821531"/>
                </a:lnTo>
                <a:close/>
              </a:path>
            </a:pathLst>
          </a:custGeom>
          <a:solidFill>
            <a:schemeClr val="bg2">
              <a:lumMod val="50000"/>
              <a:alpha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658C3610-30B3-23EF-8776-538FF2C86120}"/>
              </a:ext>
            </a:extLst>
          </p:cNvPr>
          <p:cNvGrpSpPr/>
          <p:nvPr/>
        </p:nvGrpSpPr>
        <p:grpSpPr>
          <a:xfrm>
            <a:off x="4165380" y="5150131"/>
            <a:ext cx="120097" cy="120097"/>
            <a:chOff x="5657850" y="2714625"/>
            <a:chExt cx="438150" cy="438150"/>
          </a:xfrm>
        </p:grpSpPr>
        <p:sp>
          <p:nvSpPr>
            <p:cNvPr id="34" name="楕円 33">
              <a:extLst>
                <a:ext uri="{FF2B5EF4-FFF2-40B4-BE49-F238E27FC236}">
                  <a16:creationId xmlns:a16="http://schemas.microsoft.com/office/drawing/2014/main" id="{54166C55-C411-6D23-E81D-899C08BA2A6D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6" name="直線コネクタ 35">
              <a:extLst>
                <a:ext uri="{FF2B5EF4-FFF2-40B4-BE49-F238E27FC236}">
                  <a16:creationId xmlns:a16="http://schemas.microsoft.com/office/drawing/2014/main" id="{8ECF8FB8-1F3E-9511-4E00-51C49B768EE6}"/>
                </a:ext>
              </a:extLst>
            </p:cNvPr>
            <p:cNvCxnSpPr>
              <a:stCxn id="34" idx="1"/>
              <a:endCxn id="34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a16:creationId xmlns:a16="http://schemas.microsoft.com/office/drawing/2014/main" id="{C7E6429E-1BF4-7E2D-EBEC-DE820E1F8954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A9D711EA-B83A-6B1B-7AE2-9E2409A8361C}"/>
              </a:ext>
            </a:extLst>
          </p:cNvPr>
          <p:cNvSpPr/>
          <p:nvPr/>
        </p:nvSpPr>
        <p:spPr>
          <a:xfrm>
            <a:off x="1751420" y="2181224"/>
            <a:ext cx="3455580" cy="79578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044700"/>
              <a:gd name="csX1" fmla="*/ 0 w 3509433"/>
              <a:gd name="csY1" fmla="*/ 749300 h 2044700"/>
              <a:gd name="csX2" fmla="*/ 1016000 w 3509433"/>
              <a:gd name="csY2" fmla="*/ 723900 h 2044700"/>
              <a:gd name="csX3" fmla="*/ 1181100 w 3509433"/>
              <a:gd name="csY3" fmla="*/ 690034 h 2044700"/>
              <a:gd name="csX4" fmla="*/ 1320800 w 3509433"/>
              <a:gd name="csY4" fmla="*/ 626534 h 2044700"/>
              <a:gd name="csX5" fmla="*/ 1460500 w 3509433"/>
              <a:gd name="csY5" fmla="*/ 512234 h 2044700"/>
              <a:gd name="csX6" fmla="*/ 1579033 w 3509433"/>
              <a:gd name="csY6" fmla="*/ 452967 h 2044700"/>
              <a:gd name="csX7" fmla="*/ 1574800 w 3509433"/>
              <a:gd name="csY7" fmla="*/ 406400 h 2044700"/>
              <a:gd name="csX8" fmla="*/ 1680633 w 3509433"/>
              <a:gd name="csY8" fmla="*/ 368300 h 2044700"/>
              <a:gd name="csX9" fmla="*/ 1684866 w 3509433"/>
              <a:gd name="csY9" fmla="*/ 427567 h 2044700"/>
              <a:gd name="csX10" fmla="*/ 1739900 w 3509433"/>
              <a:gd name="csY10" fmla="*/ 410634 h 2044700"/>
              <a:gd name="csX11" fmla="*/ 2091266 w 3509433"/>
              <a:gd name="csY11" fmla="*/ 118534 h 2044700"/>
              <a:gd name="csX12" fmla="*/ 2226733 w 3509433"/>
              <a:gd name="csY12" fmla="*/ 46567 h 2044700"/>
              <a:gd name="csX13" fmla="*/ 2429933 w 3509433"/>
              <a:gd name="csY13" fmla="*/ 0 h 2044700"/>
              <a:gd name="csX14" fmla="*/ 2531533 w 3509433"/>
              <a:gd name="csY14" fmla="*/ 8467 h 2044700"/>
              <a:gd name="csX15" fmla="*/ 2633133 w 3509433"/>
              <a:gd name="csY15" fmla="*/ 71967 h 2044700"/>
              <a:gd name="csX16" fmla="*/ 2971800 w 3509433"/>
              <a:gd name="csY16" fmla="*/ 279400 h 2044700"/>
              <a:gd name="csX17" fmla="*/ 3022600 w 3509433"/>
              <a:gd name="csY17" fmla="*/ 304800 h 2044700"/>
              <a:gd name="csX18" fmla="*/ 3509433 w 3509433"/>
              <a:gd name="csY18" fmla="*/ 385234 h 2044700"/>
              <a:gd name="csX19" fmla="*/ 3484033 w 3509433"/>
              <a:gd name="csY19" fmla="*/ 592667 h 2044700"/>
              <a:gd name="csX20" fmla="*/ 3221566 w 3509433"/>
              <a:gd name="csY20" fmla="*/ 774700 h 2044700"/>
              <a:gd name="csX21" fmla="*/ 3115733 w 3509433"/>
              <a:gd name="csY21" fmla="*/ 1312334 h 2044700"/>
              <a:gd name="csX22" fmla="*/ 3166533 w 3509433"/>
              <a:gd name="csY22" fmla="*/ 1388534 h 2044700"/>
              <a:gd name="csX23" fmla="*/ 3242733 w 3509433"/>
              <a:gd name="csY23" fmla="*/ 1456267 h 2044700"/>
              <a:gd name="csX24" fmla="*/ 3323166 w 3509433"/>
              <a:gd name="csY24" fmla="*/ 1494367 h 2044700"/>
              <a:gd name="csX25" fmla="*/ 3268133 w 3509433"/>
              <a:gd name="csY25" fmla="*/ 1536700 h 2044700"/>
              <a:gd name="csX26" fmla="*/ 2582333 w 3509433"/>
              <a:gd name="csY26" fmla="*/ 2044700 h 2044700"/>
              <a:gd name="csX27" fmla="*/ 2650066 w 3509433"/>
              <a:gd name="csY27" fmla="*/ 1722967 h 2044700"/>
              <a:gd name="csX28" fmla="*/ 2603500 w 3509433"/>
              <a:gd name="csY28" fmla="*/ 1722967 h 2044700"/>
              <a:gd name="csX29" fmla="*/ 2696633 w 3509433"/>
              <a:gd name="csY29" fmla="*/ 1308100 h 2044700"/>
              <a:gd name="csX30" fmla="*/ 2260600 w 3509433"/>
              <a:gd name="csY30" fmla="*/ 1231900 h 2044700"/>
              <a:gd name="csX31" fmla="*/ 2243666 w 3509433"/>
              <a:gd name="csY31" fmla="*/ 1168400 h 2044700"/>
              <a:gd name="csX32" fmla="*/ 2230966 w 3509433"/>
              <a:gd name="csY32" fmla="*/ 1159934 h 2044700"/>
              <a:gd name="csX33" fmla="*/ 2332566 w 3509433"/>
              <a:gd name="csY33" fmla="*/ 605367 h 2044700"/>
              <a:gd name="csX34" fmla="*/ 2802466 w 3509433"/>
              <a:gd name="csY34" fmla="*/ 690034 h 2044700"/>
              <a:gd name="csX35" fmla="*/ 3001433 w 3509433"/>
              <a:gd name="csY35" fmla="*/ 579967 h 2044700"/>
              <a:gd name="csX36" fmla="*/ 3069166 w 3509433"/>
              <a:gd name="csY36" fmla="*/ 596900 h 2044700"/>
              <a:gd name="csX37" fmla="*/ 3107266 w 3509433"/>
              <a:gd name="csY37" fmla="*/ 491067 h 2044700"/>
              <a:gd name="csX38" fmla="*/ 3073400 w 3509433"/>
              <a:gd name="csY38" fmla="*/ 448734 h 2044700"/>
              <a:gd name="csX39" fmla="*/ 2637366 w 3509433"/>
              <a:gd name="csY39" fmla="*/ 173567 h 2044700"/>
              <a:gd name="csX40" fmla="*/ 2628900 w 3509433"/>
              <a:gd name="csY40" fmla="*/ 186267 h 2044700"/>
              <a:gd name="csX41" fmla="*/ 2798233 w 3509433"/>
              <a:gd name="csY41" fmla="*/ 355600 h 2044700"/>
              <a:gd name="csX42" fmla="*/ 2747433 w 3509433"/>
              <a:gd name="csY42" fmla="*/ 461434 h 2044700"/>
              <a:gd name="csX43" fmla="*/ 2726266 w 3509433"/>
              <a:gd name="csY43" fmla="*/ 469900 h 2044700"/>
              <a:gd name="csX44" fmla="*/ 2353733 w 3509433"/>
              <a:gd name="csY44" fmla="*/ 381000 h 2044700"/>
              <a:gd name="csX45" fmla="*/ 2383366 w 3509433"/>
              <a:gd name="csY45" fmla="*/ 330200 h 2044700"/>
              <a:gd name="csX46" fmla="*/ 2357966 w 3509433"/>
              <a:gd name="csY46" fmla="*/ 287867 h 2044700"/>
              <a:gd name="csX47" fmla="*/ 2501900 w 3509433"/>
              <a:gd name="csY47" fmla="*/ 148167 h 2044700"/>
              <a:gd name="csX48" fmla="*/ 2569633 w 3509433"/>
              <a:gd name="csY48" fmla="*/ 186267 h 2044700"/>
              <a:gd name="csX49" fmla="*/ 2599266 w 3509433"/>
              <a:gd name="csY49" fmla="*/ 143934 h 2044700"/>
              <a:gd name="csX50" fmla="*/ 2476500 w 3509433"/>
              <a:gd name="csY50" fmla="*/ 110067 h 2044700"/>
              <a:gd name="csX51" fmla="*/ 2387600 w 3509433"/>
              <a:gd name="csY51" fmla="*/ 101600 h 2044700"/>
              <a:gd name="csX52" fmla="*/ 2252133 w 3509433"/>
              <a:gd name="csY52" fmla="*/ 127000 h 2044700"/>
              <a:gd name="csX53" fmla="*/ 2150533 w 3509433"/>
              <a:gd name="csY53" fmla="*/ 182034 h 2044700"/>
              <a:gd name="csX54" fmla="*/ 1651000 w 3509433"/>
              <a:gd name="csY54" fmla="*/ 563034 h 2044700"/>
              <a:gd name="csX55" fmla="*/ 1651000 w 3509433"/>
              <a:gd name="csY55" fmla="*/ 613834 h 2044700"/>
              <a:gd name="csX56" fmla="*/ 1540933 w 3509433"/>
              <a:gd name="csY56" fmla="*/ 647700 h 2044700"/>
              <a:gd name="csX57" fmla="*/ 1231900 w 3509433"/>
              <a:gd name="csY57" fmla="*/ 770467 h 2044700"/>
              <a:gd name="csX58" fmla="*/ 1087966 w 3509433"/>
              <a:gd name="csY58" fmla="*/ 800100 h 2044700"/>
              <a:gd name="csX59" fmla="*/ 0 w 3509433"/>
              <a:gd name="csY59" fmla="*/ 804334 h 2044700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50066 w 3509433"/>
              <a:gd name="csY26" fmla="*/ 1722967 h 1722967"/>
              <a:gd name="csX27" fmla="*/ 2603500 w 3509433"/>
              <a:gd name="csY27" fmla="*/ 1722967 h 1722967"/>
              <a:gd name="csX28" fmla="*/ 2696633 w 3509433"/>
              <a:gd name="csY28" fmla="*/ 1308100 h 1722967"/>
              <a:gd name="csX29" fmla="*/ 2260600 w 3509433"/>
              <a:gd name="csY29" fmla="*/ 1231900 h 1722967"/>
              <a:gd name="csX30" fmla="*/ 2243666 w 3509433"/>
              <a:gd name="csY30" fmla="*/ 1168400 h 1722967"/>
              <a:gd name="csX31" fmla="*/ 2230966 w 3509433"/>
              <a:gd name="csY31" fmla="*/ 1159934 h 1722967"/>
              <a:gd name="csX32" fmla="*/ 2332566 w 3509433"/>
              <a:gd name="csY32" fmla="*/ 605367 h 1722967"/>
              <a:gd name="csX33" fmla="*/ 2802466 w 3509433"/>
              <a:gd name="csY33" fmla="*/ 690034 h 1722967"/>
              <a:gd name="csX34" fmla="*/ 3001433 w 3509433"/>
              <a:gd name="csY34" fmla="*/ 579967 h 1722967"/>
              <a:gd name="csX35" fmla="*/ 3069166 w 3509433"/>
              <a:gd name="csY35" fmla="*/ 596900 h 1722967"/>
              <a:gd name="csX36" fmla="*/ 3107266 w 3509433"/>
              <a:gd name="csY36" fmla="*/ 491067 h 1722967"/>
              <a:gd name="csX37" fmla="*/ 3073400 w 3509433"/>
              <a:gd name="csY37" fmla="*/ 448734 h 1722967"/>
              <a:gd name="csX38" fmla="*/ 2637366 w 3509433"/>
              <a:gd name="csY38" fmla="*/ 173567 h 1722967"/>
              <a:gd name="csX39" fmla="*/ 2628900 w 3509433"/>
              <a:gd name="csY39" fmla="*/ 186267 h 1722967"/>
              <a:gd name="csX40" fmla="*/ 2798233 w 3509433"/>
              <a:gd name="csY40" fmla="*/ 355600 h 1722967"/>
              <a:gd name="csX41" fmla="*/ 2747433 w 3509433"/>
              <a:gd name="csY41" fmla="*/ 461434 h 1722967"/>
              <a:gd name="csX42" fmla="*/ 2726266 w 3509433"/>
              <a:gd name="csY42" fmla="*/ 469900 h 1722967"/>
              <a:gd name="csX43" fmla="*/ 2353733 w 3509433"/>
              <a:gd name="csY43" fmla="*/ 381000 h 1722967"/>
              <a:gd name="csX44" fmla="*/ 2383366 w 3509433"/>
              <a:gd name="csY44" fmla="*/ 330200 h 1722967"/>
              <a:gd name="csX45" fmla="*/ 2357966 w 3509433"/>
              <a:gd name="csY45" fmla="*/ 287867 h 1722967"/>
              <a:gd name="csX46" fmla="*/ 2501900 w 3509433"/>
              <a:gd name="csY46" fmla="*/ 148167 h 1722967"/>
              <a:gd name="csX47" fmla="*/ 2569633 w 3509433"/>
              <a:gd name="csY47" fmla="*/ 186267 h 1722967"/>
              <a:gd name="csX48" fmla="*/ 2599266 w 3509433"/>
              <a:gd name="csY48" fmla="*/ 143934 h 1722967"/>
              <a:gd name="csX49" fmla="*/ 2476500 w 3509433"/>
              <a:gd name="csY49" fmla="*/ 110067 h 1722967"/>
              <a:gd name="csX50" fmla="*/ 2387600 w 3509433"/>
              <a:gd name="csY50" fmla="*/ 101600 h 1722967"/>
              <a:gd name="csX51" fmla="*/ 2252133 w 3509433"/>
              <a:gd name="csY51" fmla="*/ 127000 h 1722967"/>
              <a:gd name="csX52" fmla="*/ 2150533 w 3509433"/>
              <a:gd name="csY52" fmla="*/ 182034 h 1722967"/>
              <a:gd name="csX53" fmla="*/ 1651000 w 3509433"/>
              <a:gd name="csY53" fmla="*/ 563034 h 1722967"/>
              <a:gd name="csX54" fmla="*/ 1651000 w 3509433"/>
              <a:gd name="csY54" fmla="*/ 613834 h 1722967"/>
              <a:gd name="csX55" fmla="*/ 1540933 w 3509433"/>
              <a:gd name="csY55" fmla="*/ 647700 h 1722967"/>
              <a:gd name="csX56" fmla="*/ 1231900 w 3509433"/>
              <a:gd name="csY56" fmla="*/ 770467 h 1722967"/>
              <a:gd name="csX57" fmla="*/ 1087966 w 3509433"/>
              <a:gd name="csY57" fmla="*/ 800100 h 1722967"/>
              <a:gd name="csX58" fmla="*/ 0 w 3509433"/>
              <a:gd name="csY58" fmla="*/ 804334 h 1722967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03500 w 3509433"/>
              <a:gd name="csY26" fmla="*/ 1722967 h 1722967"/>
              <a:gd name="csX27" fmla="*/ 2696633 w 3509433"/>
              <a:gd name="csY27" fmla="*/ 1308100 h 1722967"/>
              <a:gd name="csX28" fmla="*/ 2260600 w 3509433"/>
              <a:gd name="csY28" fmla="*/ 1231900 h 1722967"/>
              <a:gd name="csX29" fmla="*/ 2243666 w 3509433"/>
              <a:gd name="csY29" fmla="*/ 1168400 h 1722967"/>
              <a:gd name="csX30" fmla="*/ 2230966 w 3509433"/>
              <a:gd name="csY30" fmla="*/ 1159934 h 1722967"/>
              <a:gd name="csX31" fmla="*/ 2332566 w 3509433"/>
              <a:gd name="csY31" fmla="*/ 605367 h 1722967"/>
              <a:gd name="csX32" fmla="*/ 2802466 w 3509433"/>
              <a:gd name="csY32" fmla="*/ 690034 h 1722967"/>
              <a:gd name="csX33" fmla="*/ 3001433 w 3509433"/>
              <a:gd name="csY33" fmla="*/ 579967 h 1722967"/>
              <a:gd name="csX34" fmla="*/ 3069166 w 3509433"/>
              <a:gd name="csY34" fmla="*/ 596900 h 1722967"/>
              <a:gd name="csX35" fmla="*/ 3107266 w 3509433"/>
              <a:gd name="csY35" fmla="*/ 491067 h 1722967"/>
              <a:gd name="csX36" fmla="*/ 3073400 w 3509433"/>
              <a:gd name="csY36" fmla="*/ 448734 h 1722967"/>
              <a:gd name="csX37" fmla="*/ 2637366 w 3509433"/>
              <a:gd name="csY37" fmla="*/ 173567 h 1722967"/>
              <a:gd name="csX38" fmla="*/ 2628900 w 3509433"/>
              <a:gd name="csY38" fmla="*/ 186267 h 1722967"/>
              <a:gd name="csX39" fmla="*/ 2798233 w 3509433"/>
              <a:gd name="csY39" fmla="*/ 355600 h 1722967"/>
              <a:gd name="csX40" fmla="*/ 2747433 w 3509433"/>
              <a:gd name="csY40" fmla="*/ 461434 h 1722967"/>
              <a:gd name="csX41" fmla="*/ 2726266 w 3509433"/>
              <a:gd name="csY41" fmla="*/ 469900 h 1722967"/>
              <a:gd name="csX42" fmla="*/ 2353733 w 3509433"/>
              <a:gd name="csY42" fmla="*/ 381000 h 1722967"/>
              <a:gd name="csX43" fmla="*/ 2383366 w 3509433"/>
              <a:gd name="csY43" fmla="*/ 330200 h 1722967"/>
              <a:gd name="csX44" fmla="*/ 2357966 w 3509433"/>
              <a:gd name="csY44" fmla="*/ 287867 h 1722967"/>
              <a:gd name="csX45" fmla="*/ 2501900 w 3509433"/>
              <a:gd name="csY45" fmla="*/ 148167 h 1722967"/>
              <a:gd name="csX46" fmla="*/ 2569633 w 3509433"/>
              <a:gd name="csY46" fmla="*/ 186267 h 1722967"/>
              <a:gd name="csX47" fmla="*/ 2599266 w 3509433"/>
              <a:gd name="csY47" fmla="*/ 143934 h 1722967"/>
              <a:gd name="csX48" fmla="*/ 2476500 w 3509433"/>
              <a:gd name="csY48" fmla="*/ 110067 h 1722967"/>
              <a:gd name="csX49" fmla="*/ 2387600 w 3509433"/>
              <a:gd name="csY49" fmla="*/ 101600 h 1722967"/>
              <a:gd name="csX50" fmla="*/ 2252133 w 3509433"/>
              <a:gd name="csY50" fmla="*/ 127000 h 1722967"/>
              <a:gd name="csX51" fmla="*/ 2150533 w 3509433"/>
              <a:gd name="csY51" fmla="*/ 182034 h 1722967"/>
              <a:gd name="csX52" fmla="*/ 1651000 w 3509433"/>
              <a:gd name="csY52" fmla="*/ 563034 h 1722967"/>
              <a:gd name="csX53" fmla="*/ 1651000 w 3509433"/>
              <a:gd name="csY53" fmla="*/ 613834 h 1722967"/>
              <a:gd name="csX54" fmla="*/ 1540933 w 3509433"/>
              <a:gd name="csY54" fmla="*/ 647700 h 1722967"/>
              <a:gd name="csX55" fmla="*/ 1231900 w 3509433"/>
              <a:gd name="csY55" fmla="*/ 770467 h 1722967"/>
              <a:gd name="csX56" fmla="*/ 1087966 w 3509433"/>
              <a:gd name="csY56" fmla="*/ 800100 h 1722967"/>
              <a:gd name="csX57" fmla="*/ 0 w 3509433"/>
              <a:gd name="csY57" fmla="*/ 804334 h 1722967"/>
              <a:gd name="csX0" fmla="*/ 0 w 3509433"/>
              <a:gd name="csY0" fmla="*/ 804334 h 1536700"/>
              <a:gd name="csX1" fmla="*/ 0 w 3509433"/>
              <a:gd name="csY1" fmla="*/ 749300 h 1536700"/>
              <a:gd name="csX2" fmla="*/ 1016000 w 3509433"/>
              <a:gd name="csY2" fmla="*/ 723900 h 1536700"/>
              <a:gd name="csX3" fmla="*/ 1181100 w 3509433"/>
              <a:gd name="csY3" fmla="*/ 690034 h 1536700"/>
              <a:gd name="csX4" fmla="*/ 1320800 w 3509433"/>
              <a:gd name="csY4" fmla="*/ 626534 h 1536700"/>
              <a:gd name="csX5" fmla="*/ 1460500 w 3509433"/>
              <a:gd name="csY5" fmla="*/ 512234 h 1536700"/>
              <a:gd name="csX6" fmla="*/ 1579033 w 3509433"/>
              <a:gd name="csY6" fmla="*/ 452967 h 1536700"/>
              <a:gd name="csX7" fmla="*/ 1574800 w 3509433"/>
              <a:gd name="csY7" fmla="*/ 406400 h 1536700"/>
              <a:gd name="csX8" fmla="*/ 1680633 w 3509433"/>
              <a:gd name="csY8" fmla="*/ 368300 h 1536700"/>
              <a:gd name="csX9" fmla="*/ 1684866 w 3509433"/>
              <a:gd name="csY9" fmla="*/ 427567 h 1536700"/>
              <a:gd name="csX10" fmla="*/ 1739900 w 3509433"/>
              <a:gd name="csY10" fmla="*/ 410634 h 1536700"/>
              <a:gd name="csX11" fmla="*/ 2091266 w 3509433"/>
              <a:gd name="csY11" fmla="*/ 118534 h 1536700"/>
              <a:gd name="csX12" fmla="*/ 2226733 w 3509433"/>
              <a:gd name="csY12" fmla="*/ 46567 h 1536700"/>
              <a:gd name="csX13" fmla="*/ 2429933 w 3509433"/>
              <a:gd name="csY13" fmla="*/ 0 h 1536700"/>
              <a:gd name="csX14" fmla="*/ 2531533 w 3509433"/>
              <a:gd name="csY14" fmla="*/ 8467 h 1536700"/>
              <a:gd name="csX15" fmla="*/ 2633133 w 3509433"/>
              <a:gd name="csY15" fmla="*/ 71967 h 1536700"/>
              <a:gd name="csX16" fmla="*/ 2971800 w 3509433"/>
              <a:gd name="csY16" fmla="*/ 279400 h 1536700"/>
              <a:gd name="csX17" fmla="*/ 3022600 w 3509433"/>
              <a:gd name="csY17" fmla="*/ 304800 h 1536700"/>
              <a:gd name="csX18" fmla="*/ 3509433 w 3509433"/>
              <a:gd name="csY18" fmla="*/ 385234 h 1536700"/>
              <a:gd name="csX19" fmla="*/ 3484033 w 3509433"/>
              <a:gd name="csY19" fmla="*/ 592667 h 1536700"/>
              <a:gd name="csX20" fmla="*/ 3221566 w 3509433"/>
              <a:gd name="csY20" fmla="*/ 774700 h 1536700"/>
              <a:gd name="csX21" fmla="*/ 3115733 w 3509433"/>
              <a:gd name="csY21" fmla="*/ 1312334 h 1536700"/>
              <a:gd name="csX22" fmla="*/ 3166533 w 3509433"/>
              <a:gd name="csY22" fmla="*/ 1388534 h 1536700"/>
              <a:gd name="csX23" fmla="*/ 3242733 w 3509433"/>
              <a:gd name="csY23" fmla="*/ 1456267 h 1536700"/>
              <a:gd name="csX24" fmla="*/ 3323166 w 3509433"/>
              <a:gd name="csY24" fmla="*/ 1494367 h 1536700"/>
              <a:gd name="csX25" fmla="*/ 3268133 w 3509433"/>
              <a:gd name="csY25" fmla="*/ 1536700 h 1536700"/>
              <a:gd name="csX26" fmla="*/ 2696633 w 3509433"/>
              <a:gd name="csY26" fmla="*/ 1308100 h 1536700"/>
              <a:gd name="csX27" fmla="*/ 2260600 w 3509433"/>
              <a:gd name="csY27" fmla="*/ 1231900 h 1536700"/>
              <a:gd name="csX28" fmla="*/ 2243666 w 3509433"/>
              <a:gd name="csY28" fmla="*/ 1168400 h 1536700"/>
              <a:gd name="csX29" fmla="*/ 2230966 w 3509433"/>
              <a:gd name="csY29" fmla="*/ 1159934 h 1536700"/>
              <a:gd name="csX30" fmla="*/ 2332566 w 3509433"/>
              <a:gd name="csY30" fmla="*/ 605367 h 1536700"/>
              <a:gd name="csX31" fmla="*/ 2802466 w 3509433"/>
              <a:gd name="csY31" fmla="*/ 690034 h 1536700"/>
              <a:gd name="csX32" fmla="*/ 3001433 w 3509433"/>
              <a:gd name="csY32" fmla="*/ 579967 h 1536700"/>
              <a:gd name="csX33" fmla="*/ 3069166 w 3509433"/>
              <a:gd name="csY33" fmla="*/ 596900 h 1536700"/>
              <a:gd name="csX34" fmla="*/ 3107266 w 3509433"/>
              <a:gd name="csY34" fmla="*/ 491067 h 1536700"/>
              <a:gd name="csX35" fmla="*/ 3073400 w 3509433"/>
              <a:gd name="csY35" fmla="*/ 448734 h 1536700"/>
              <a:gd name="csX36" fmla="*/ 2637366 w 3509433"/>
              <a:gd name="csY36" fmla="*/ 173567 h 1536700"/>
              <a:gd name="csX37" fmla="*/ 2628900 w 3509433"/>
              <a:gd name="csY37" fmla="*/ 186267 h 1536700"/>
              <a:gd name="csX38" fmla="*/ 2798233 w 3509433"/>
              <a:gd name="csY38" fmla="*/ 355600 h 1536700"/>
              <a:gd name="csX39" fmla="*/ 2747433 w 3509433"/>
              <a:gd name="csY39" fmla="*/ 461434 h 1536700"/>
              <a:gd name="csX40" fmla="*/ 2726266 w 3509433"/>
              <a:gd name="csY40" fmla="*/ 469900 h 1536700"/>
              <a:gd name="csX41" fmla="*/ 2353733 w 3509433"/>
              <a:gd name="csY41" fmla="*/ 381000 h 1536700"/>
              <a:gd name="csX42" fmla="*/ 2383366 w 3509433"/>
              <a:gd name="csY42" fmla="*/ 330200 h 1536700"/>
              <a:gd name="csX43" fmla="*/ 2357966 w 3509433"/>
              <a:gd name="csY43" fmla="*/ 287867 h 1536700"/>
              <a:gd name="csX44" fmla="*/ 2501900 w 3509433"/>
              <a:gd name="csY44" fmla="*/ 148167 h 1536700"/>
              <a:gd name="csX45" fmla="*/ 2569633 w 3509433"/>
              <a:gd name="csY45" fmla="*/ 186267 h 1536700"/>
              <a:gd name="csX46" fmla="*/ 2599266 w 3509433"/>
              <a:gd name="csY46" fmla="*/ 143934 h 1536700"/>
              <a:gd name="csX47" fmla="*/ 2476500 w 3509433"/>
              <a:gd name="csY47" fmla="*/ 110067 h 1536700"/>
              <a:gd name="csX48" fmla="*/ 2387600 w 3509433"/>
              <a:gd name="csY48" fmla="*/ 101600 h 1536700"/>
              <a:gd name="csX49" fmla="*/ 2252133 w 3509433"/>
              <a:gd name="csY49" fmla="*/ 127000 h 1536700"/>
              <a:gd name="csX50" fmla="*/ 2150533 w 3509433"/>
              <a:gd name="csY50" fmla="*/ 182034 h 1536700"/>
              <a:gd name="csX51" fmla="*/ 1651000 w 3509433"/>
              <a:gd name="csY51" fmla="*/ 563034 h 1536700"/>
              <a:gd name="csX52" fmla="*/ 1651000 w 3509433"/>
              <a:gd name="csY52" fmla="*/ 613834 h 1536700"/>
              <a:gd name="csX53" fmla="*/ 1540933 w 3509433"/>
              <a:gd name="csY53" fmla="*/ 647700 h 1536700"/>
              <a:gd name="csX54" fmla="*/ 1231900 w 3509433"/>
              <a:gd name="csY54" fmla="*/ 770467 h 1536700"/>
              <a:gd name="csX55" fmla="*/ 1087966 w 3509433"/>
              <a:gd name="csY55" fmla="*/ 800100 h 1536700"/>
              <a:gd name="csX56" fmla="*/ 0 w 3509433"/>
              <a:gd name="csY56" fmla="*/ 804334 h 1536700"/>
              <a:gd name="csX0" fmla="*/ 0 w 3509433"/>
              <a:gd name="csY0" fmla="*/ 804334 h 1494367"/>
              <a:gd name="csX1" fmla="*/ 0 w 3509433"/>
              <a:gd name="csY1" fmla="*/ 749300 h 1494367"/>
              <a:gd name="csX2" fmla="*/ 1016000 w 3509433"/>
              <a:gd name="csY2" fmla="*/ 723900 h 1494367"/>
              <a:gd name="csX3" fmla="*/ 1181100 w 3509433"/>
              <a:gd name="csY3" fmla="*/ 690034 h 1494367"/>
              <a:gd name="csX4" fmla="*/ 1320800 w 3509433"/>
              <a:gd name="csY4" fmla="*/ 626534 h 1494367"/>
              <a:gd name="csX5" fmla="*/ 1460500 w 3509433"/>
              <a:gd name="csY5" fmla="*/ 512234 h 1494367"/>
              <a:gd name="csX6" fmla="*/ 1579033 w 3509433"/>
              <a:gd name="csY6" fmla="*/ 452967 h 1494367"/>
              <a:gd name="csX7" fmla="*/ 1574800 w 3509433"/>
              <a:gd name="csY7" fmla="*/ 406400 h 1494367"/>
              <a:gd name="csX8" fmla="*/ 1680633 w 3509433"/>
              <a:gd name="csY8" fmla="*/ 368300 h 1494367"/>
              <a:gd name="csX9" fmla="*/ 1684866 w 3509433"/>
              <a:gd name="csY9" fmla="*/ 427567 h 1494367"/>
              <a:gd name="csX10" fmla="*/ 1739900 w 3509433"/>
              <a:gd name="csY10" fmla="*/ 410634 h 1494367"/>
              <a:gd name="csX11" fmla="*/ 2091266 w 3509433"/>
              <a:gd name="csY11" fmla="*/ 118534 h 1494367"/>
              <a:gd name="csX12" fmla="*/ 2226733 w 3509433"/>
              <a:gd name="csY12" fmla="*/ 46567 h 1494367"/>
              <a:gd name="csX13" fmla="*/ 2429933 w 3509433"/>
              <a:gd name="csY13" fmla="*/ 0 h 1494367"/>
              <a:gd name="csX14" fmla="*/ 2531533 w 3509433"/>
              <a:gd name="csY14" fmla="*/ 8467 h 1494367"/>
              <a:gd name="csX15" fmla="*/ 2633133 w 3509433"/>
              <a:gd name="csY15" fmla="*/ 71967 h 1494367"/>
              <a:gd name="csX16" fmla="*/ 2971800 w 3509433"/>
              <a:gd name="csY16" fmla="*/ 279400 h 1494367"/>
              <a:gd name="csX17" fmla="*/ 3022600 w 3509433"/>
              <a:gd name="csY17" fmla="*/ 304800 h 1494367"/>
              <a:gd name="csX18" fmla="*/ 3509433 w 3509433"/>
              <a:gd name="csY18" fmla="*/ 385234 h 1494367"/>
              <a:gd name="csX19" fmla="*/ 3484033 w 3509433"/>
              <a:gd name="csY19" fmla="*/ 592667 h 1494367"/>
              <a:gd name="csX20" fmla="*/ 3221566 w 3509433"/>
              <a:gd name="csY20" fmla="*/ 774700 h 1494367"/>
              <a:gd name="csX21" fmla="*/ 3115733 w 3509433"/>
              <a:gd name="csY21" fmla="*/ 1312334 h 1494367"/>
              <a:gd name="csX22" fmla="*/ 3166533 w 3509433"/>
              <a:gd name="csY22" fmla="*/ 1388534 h 1494367"/>
              <a:gd name="csX23" fmla="*/ 3242733 w 3509433"/>
              <a:gd name="csY23" fmla="*/ 1456267 h 1494367"/>
              <a:gd name="csX24" fmla="*/ 3323166 w 3509433"/>
              <a:gd name="csY24" fmla="*/ 1494367 h 1494367"/>
              <a:gd name="csX25" fmla="*/ 2696633 w 3509433"/>
              <a:gd name="csY25" fmla="*/ 1308100 h 1494367"/>
              <a:gd name="csX26" fmla="*/ 2260600 w 3509433"/>
              <a:gd name="csY26" fmla="*/ 1231900 h 1494367"/>
              <a:gd name="csX27" fmla="*/ 2243666 w 3509433"/>
              <a:gd name="csY27" fmla="*/ 1168400 h 1494367"/>
              <a:gd name="csX28" fmla="*/ 2230966 w 3509433"/>
              <a:gd name="csY28" fmla="*/ 1159934 h 1494367"/>
              <a:gd name="csX29" fmla="*/ 2332566 w 3509433"/>
              <a:gd name="csY29" fmla="*/ 605367 h 1494367"/>
              <a:gd name="csX30" fmla="*/ 2802466 w 3509433"/>
              <a:gd name="csY30" fmla="*/ 690034 h 1494367"/>
              <a:gd name="csX31" fmla="*/ 3001433 w 3509433"/>
              <a:gd name="csY31" fmla="*/ 579967 h 1494367"/>
              <a:gd name="csX32" fmla="*/ 3069166 w 3509433"/>
              <a:gd name="csY32" fmla="*/ 596900 h 1494367"/>
              <a:gd name="csX33" fmla="*/ 3107266 w 3509433"/>
              <a:gd name="csY33" fmla="*/ 491067 h 1494367"/>
              <a:gd name="csX34" fmla="*/ 3073400 w 3509433"/>
              <a:gd name="csY34" fmla="*/ 448734 h 1494367"/>
              <a:gd name="csX35" fmla="*/ 2637366 w 3509433"/>
              <a:gd name="csY35" fmla="*/ 173567 h 1494367"/>
              <a:gd name="csX36" fmla="*/ 2628900 w 3509433"/>
              <a:gd name="csY36" fmla="*/ 186267 h 1494367"/>
              <a:gd name="csX37" fmla="*/ 2798233 w 3509433"/>
              <a:gd name="csY37" fmla="*/ 355600 h 1494367"/>
              <a:gd name="csX38" fmla="*/ 2747433 w 3509433"/>
              <a:gd name="csY38" fmla="*/ 461434 h 1494367"/>
              <a:gd name="csX39" fmla="*/ 2726266 w 3509433"/>
              <a:gd name="csY39" fmla="*/ 469900 h 1494367"/>
              <a:gd name="csX40" fmla="*/ 2353733 w 3509433"/>
              <a:gd name="csY40" fmla="*/ 381000 h 1494367"/>
              <a:gd name="csX41" fmla="*/ 2383366 w 3509433"/>
              <a:gd name="csY41" fmla="*/ 330200 h 1494367"/>
              <a:gd name="csX42" fmla="*/ 2357966 w 3509433"/>
              <a:gd name="csY42" fmla="*/ 287867 h 1494367"/>
              <a:gd name="csX43" fmla="*/ 2501900 w 3509433"/>
              <a:gd name="csY43" fmla="*/ 148167 h 1494367"/>
              <a:gd name="csX44" fmla="*/ 2569633 w 3509433"/>
              <a:gd name="csY44" fmla="*/ 186267 h 1494367"/>
              <a:gd name="csX45" fmla="*/ 2599266 w 3509433"/>
              <a:gd name="csY45" fmla="*/ 143934 h 1494367"/>
              <a:gd name="csX46" fmla="*/ 2476500 w 3509433"/>
              <a:gd name="csY46" fmla="*/ 110067 h 1494367"/>
              <a:gd name="csX47" fmla="*/ 2387600 w 3509433"/>
              <a:gd name="csY47" fmla="*/ 101600 h 1494367"/>
              <a:gd name="csX48" fmla="*/ 2252133 w 3509433"/>
              <a:gd name="csY48" fmla="*/ 127000 h 1494367"/>
              <a:gd name="csX49" fmla="*/ 2150533 w 3509433"/>
              <a:gd name="csY49" fmla="*/ 182034 h 1494367"/>
              <a:gd name="csX50" fmla="*/ 1651000 w 3509433"/>
              <a:gd name="csY50" fmla="*/ 563034 h 1494367"/>
              <a:gd name="csX51" fmla="*/ 1651000 w 3509433"/>
              <a:gd name="csY51" fmla="*/ 613834 h 1494367"/>
              <a:gd name="csX52" fmla="*/ 1540933 w 3509433"/>
              <a:gd name="csY52" fmla="*/ 647700 h 1494367"/>
              <a:gd name="csX53" fmla="*/ 1231900 w 3509433"/>
              <a:gd name="csY53" fmla="*/ 770467 h 1494367"/>
              <a:gd name="csX54" fmla="*/ 1087966 w 3509433"/>
              <a:gd name="csY54" fmla="*/ 800100 h 1494367"/>
              <a:gd name="csX55" fmla="*/ 0 w 3509433"/>
              <a:gd name="csY55" fmla="*/ 804334 h 1494367"/>
              <a:gd name="csX0" fmla="*/ 0 w 3509433"/>
              <a:gd name="csY0" fmla="*/ 804334 h 1456267"/>
              <a:gd name="csX1" fmla="*/ 0 w 3509433"/>
              <a:gd name="csY1" fmla="*/ 749300 h 1456267"/>
              <a:gd name="csX2" fmla="*/ 1016000 w 3509433"/>
              <a:gd name="csY2" fmla="*/ 723900 h 1456267"/>
              <a:gd name="csX3" fmla="*/ 1181100 w 3509433"/>
              <a:gd name="csY3" fmla="*/ 690034 h 1456267"/>
              <a:gd name="csX4" fmla="*/ 1320800 w 3509433"/>
              <a:gd name="csY4" fmla="*/ 626534 h 1456267"/>
              <a:gd name="csX5" fmla="*/ 1460500 w 3509433"/>
              <a:gd name="csY5" fmla="*/ 512234 h 1456267"/>
              <a:gd name="csX6" fmla="*/ 1579033 w 3509433"/>
              <a:gd name="csY6" fmla="*/ 452967 h 1456267"/>
              <a:gd name="csX7" fmla="*/ 1574800 w 3509433"/>
              <a:gd name="csY7" fmla="*/ 406400 h 1456267"/>
              <a:gd name="csX8" fmla="*/ 1680633 w 3509433"/>
              <a:gd name="csY8" fmla="*/ 368300 h 1456267"/>
              <a:gd name="csX9" fmla="*/ 1684866 w 3509433"/>
              <a:gd name="csY9" fmla="*/ 427567 h 1456267"/>
              <a:gd name="csX10" fmla="*/ 1739900 w 3509433"/>
              <a:gd name="csY10" fmla="*/ 410634 h 1456267"/>
              <a:gd name="csX11" fmla="*/ 2091266 w 3509433"/>
              <a:gd name="csY11" fmla="*/ 118534 h 1456267"/>
              <a:gd name="csX12" fmla="*/ 2226733 w 3509433"/>
              <a:gd name="csY12" fmla="*/ 46567 h 1456267"/>
              <a:gd name="csX13" fmla="*/ 2429933 w 3509433"/>
              <a:gd name="csY13" fmla="*/ 0 h 1456267"/>
              <a:gd name="csX14" fmla="*/ 2531533 w 3509433"/>
              <a:gd name="csY14" fmla="*/ 8467 h 1456267"/>
              <a:gd name="csX15" fmla="*/ 2633133 w 3509433"/>
              <a:gd name="csY15" fmla="*/ 71967 h 1456267"/>
              <a:gd name="csX16" fmla="*/ 2971800 w 3509433"/>
              <a:gd name="csY16" fmla="*/ 279400 h 1456267"/>
              <a:gd name="csX17" fmla="*/ 3022600 w 3509433"/>
              <a:gd name="csY17" fmla="*/ 304800 h 1456267"/>
              <a:gd name="csX18" fmla="*/ 3509433 w 3509433"/>
              <a:gd name="csY18" fmla="*/ 385234 h 1456267"/>
              <a:gd name="csX19" fmla="*/ 3484033 w 3509433"/>
              <a:gd name="csY19" fmla="*/ 592667 h 1456267"/>
              <a:gd name="csX20" fmla="*/ 3221566 w 3509433"/>
              <a:gd name="csY20" fmla="*/ 774700 h 1456267"/>
              <a:gd name="csX21" fmla="*/ 3115733 w 3509433"/>
              <a:gd name="csY21" fmla="*/ 1312334 h 1456267"/>
              <a:gd name="csX22" fmla="*/ 3166533 w 3509433"/>
              <a:gd name="csY22" fmla="*/ 1388534 h 1456267"/>
              <a:gd name="csX23" fmla="*/ 3242733 w 3509433"/>
              <a:gd name="csY23" fmla="*/ 1456267 h 1456267"/>
              <a:gd name="csX24" fmla="*/ 2696633 w 3509433"/>
              <a:gd name="csY24" fmla="*/ 1308100 h 1456267"/>
              <a:gd name="csX25" fmla="*/ 2260600 w 3509433"/>
              <a:gd name="csY25" fmla="*/ 1231900 h 1456267"/>
              <a:gd name="csX26" fmla="*/ 2243666 w 3509433"/>
              <a:gd name="csY26" fmla="*/ 1168400 h 1456267"/>
              <a:gd name="csX27" fmla="*/ 2230966 w 3509433"/>
              <a:gd name="csY27" fmla="*/ 1159934 h 1456267"/>
              <a:gd name="csX28" fmla="*/ 2332566 w 3509433"/>
              <a:gd name="csY28" fmla="*/ 605367 h 1456267"/>
              <a:gd name="csX29" fmla="*/ 2802466 w 3509433"/>
              <a:gd name="csY29" fmla="*/ 690034 h 1456267"/>
              <a:gd name="csX30" fmla="*/ 3001433 w 3509433"/>
              <a:gd name="csY30" fmla="*/ 579967 h 1456267"/>
              <a:gd name="csX31" fmla="*/ 3069166 w 3509433"/>
              <a:gd name="csY31" fmla="*/ 596900 h 1456267"/>
              <a:gd name="csX32" fmla="*/ 3107266 w 3509433"/>
              <a:gd name="csY32" fmla="*/ 491067 h 1456267"/>
              <a:gd name="csX33" fmla="*/ 3073400 w 3509433"/>
              <a:gd name="csY33" fmla="*/ 448734 h 1456267"/>
              <a:gd name="csX34" fmla="*/ 2637366 w 3509433"/>
              <a:gd name="csY34" fmla="*/ 173567 h 1456267"/>
              <a:gd name="csX35" fmla="*/ 2628900 w 3509433"/>
              <a:gd name="csY35" fmla="*/ 186267 h 1456267"/>
              <a:gd name="csX36" fmla="*/ 2798233 w 3509433"/>
              <a:gd name="csY36" fmla="*/ 355600 h 1456267"/>
              <a:gd name="csX37" fmla="*/ 2747433 w 3509433"/>
              <a:gd name="csY37" fmla="*/ 461434 h 1456267"/>
              <a:gd name="csX38" fmla="*/ 2726266 w 3509433"/>
              <a:gd name="csY38" fmla="*/ 469900 h 1456267"/>
              <a:gd name="csX39" fmla="*/ 2353733 w 3509433"/>
              <a:gd name="csY39" fmla="*/ 381000 h 1456267"/>
              <a:gd name="csX40" fmla="*/ 2383366 w 3509433"/>
              <a:gd name="csY40" fmla="*/ 330200 h 1456267"/>
              <a:gd name="csX41" fmla="*/ 2357966 w 3509433"/>
              <a:gd name="csY41" fmla="*/ 287867 h 1456267"/>
              <a:gd name="csX42" fmla="*/ 2501900 w 3509433"/>
              <a:gd name="csY42" fmla="*/ 148167 h 1456267"/>
              <a:gd name="csX43" fmla="*/ 2569633 w 3509433"/>
              <a:gd name="csY43" fmla="*/ 186267 h 1456267"/>
              <a:gd name="csX44" fmla="*/ 2599266 w 3509433"/>
              <a:gd name="csY44" fmla="*/ 143934 h 1456267"/>
              <a:gd name="csX45" fmla="*/ 2476500 w 3509433"/>
              <a:gd name="csY45" fmla="*/ 110067 h 1456267"/>
              <a:gd name="csX46" fmla="*/ 2387600 w 3509433"/>
              <a:gd name="csY46" fmla="*/ 101600 h 1456267"/>
              <a:gd name="csX47" fmla="*/ 2252133 w 3509433"/>
              <a:gd name="csY47" fmla="*/ 127000 h 1456267"/>
              <a:gd name="csX48" fmla="*/ 2150533 w 3509433"/>
              <a:gd name="csY48" fmla="*/ 182034 h 1456267"/>
              <a:gd name="csX49" fmla="*/ 1651000 w 3509433"/>
              <a:gd name="csY49" fmla="*/ 563034 h 1456267"/>
              <a:gd name="csX50" fmla="*/ 1651000 w 3509433"/>
              <a:gd name="csY50" fmla="*/ 613834 h 1456267"/>
              <a:gd name="csX51" fmla="*/ 1540933 w 3509433"/>
              <a:gd name="csY51" fmla="*/ 647700 h 1456267"/>
              <a:gd name="csX52" fmla="*/ 1231900 w 3509433"/>
              <a:gd name="csY52" fmla="*/ 770467 h 1456267"/>
              <a:gd name="csX53" fmla="*/ 1087966 w 3509433"/>
              <a:gd name="csY53" fmla="*/ 800100 h 1456267"/>
              <a:gd name="csX54" fmla="*/ 0 w 3509433"/>
              <a:gd name="csY54" fmla="*/ 804334 h 1456267"/>
              <a:gd name="csX0" fmla="*/ 0 w 3509433"/>
              <a:gd name="csY0" fmla="*/ 804334 h 1388534"/>
              <a:gd name="csX1" fmla="*/ 0 w 3509433"/>
              <a:gd name="csY1" fmla="*/ 749300 h 1388534"/>
              <a:gd name="csX2" fmla="*/ 1016000 w 3509433"/>
              <a:gd name="csY2" fmla="*/ 723900 h 1388534"/>
              <a:gd name="csX3" fmla="*/ 1181100 w 3509433"/>
              <a:gd name="csY3" fmla="*/ 690034 h 1388534"/>
              <a:gd name="csX4" fmla="*/ 1320800 w 3509433"/>
              <a:gd name="csY4" fmla="*/ 626534 h 1388534"/>
              <a:gd name="csX5" fmla="*/ 1460500 w 3509433"/>
              <a:gd name="csY5" fmla="*/ 512234 h 1388534"/>
              <a:gd name="csX6" fmla="*/ 1579033 w 3509433"/>
              <a:gd name="csY6" fmla="*/ 452967 h 1388534"/>
              <a:gd name="csX7" fmla="*/ 1574800 w 3509433"/>
              <a:gd name="csY7" fmla="*/ 406400 h 1388534"/>
              <a:gd name="csX8" fmla="*/ 1680633 w 3509433"/>
              <a:gd name="csY8" fmla="*/ 368300 h 1388534"/>
              <a:gd name="csX9" fmla="*/ 1684866 w 3509433"/>
              <a:gd name="csY9" fmla="*/ 427567 h 1388534"/>
              <a:gd name="csX10" fmla="*/ 1739900 w 3509433"/>
              <a:gd name="csY10" fmla="*/ 410634 h 1388534"/>
              <a:gd name="csX11" fmla="*/ 2091266 w 3509433"/>
              <a:gd name="csY11" fmla="*/ 118534 h 1388534"/>
              <a:gd name="csX12" fmla="*/ 2226733 w 3509433"/>
              <a:gd name="csY12" fmla="*/ 46567 h 1388534"/>
              <a:gd name="csX13" fmla="*/ 2429933 w 3509433"/>
              <a:gd name="csY13" fmla="*/ 0 h 1388534"/>
              <a:gd name="csX14" fmla="*/ 2531533 w 3509433"/>
              <a:gd name="csY14" fmla="*/ 8467 h 1388534"/>
              <a:gd name="csX15" fmla="*/ 2633133 w 3509433"/>
              <a:gd name="csY15" fmla="*/ 71967 h 1388534"/>
              <a:gd name="csX16" fmla="*/ 2971800 w 3509433"/>
              <a:gd name="csY16" fmla="*/ 279400 h 1388534"/>
              <a:gd name="csX17" fmla="*/ 3022600 w 3509433"/>
              <a:gd name="csY17" fmla="*/ 304800 h 1388534"/>
              <a:gd name="csX18" fmla="*/ 3509433 w 3509433"/>
              <a:gd name="csY18" fmla="*/ 385234 h 1388534"/>
              <a:gd name="csX19" fmla="*/ 3484033 w 3509433"/>
              <a:gd name="csY19" fmla="*/ 592667 h 1388534"/>
              <a:gd name="csX20" fmla="*/ 3221566 w 3509433"/>
              <a:gd name="csY20" fmla="*/ 774700 h 1388534"/>
              <a:gd name="csX21" fmla="*/ 3115733 w 3509433"/>
              <a:gd name="csY21" fmla="*/ 1312334 h 1388534"/>
              <a:gd name="csX22" fmla="*/ 3166533 w 3509433"/>
              <a:gd name="csY22" fmla="*/ 1388534 h 1388534"/>
              <a:gd name="csX23" fmla="*/ 2696633 w 3509433"/>
              <a:gd name="csY23" fmla="*/ 1308100 h 1388534"/>
              <a:gd name="csX24" fmla="*/ 2260600 w 3509433"/>
              <a:gd name="csY24" fmla="*/ 1231900 h 1388534"/>
              <a:gd name="csX25" fmla="*/ 2243666 w 3509433"/>
              <a:gd name="csY25" fmla="*/ 1168400 h 1388534"/>
              <a:gd name="csX26" fmla="*/ 2230966 w 3509433"/>
              <a:gd name="csY26" fmla="*/ 1159934 h 1388534"/>
              <a:gd name="csX27" fmla="*/ 2332566 w 3509433"/>
              <a:gd name="csY27" fmla="*/ 605367 h 1388534"/>
              <a:gd name="csX28" fmla="*/ 2802466 w 3509433"/>
              <a:gd name="csY28" fmla="*/ 690034 h 1388534"/>
              <a:gd name="csX29" fmla="*/ 3001433 w 3509433"/>
              <a:gd name="csY29" fmla="*/ 579967 h 1388534"/>
              <a:gd name="csX30" fmla="*/ 3069166 w 3509433"/>
              <a:gd name="csY30" fmla="*/ 596900 h 1388534"/>
              <a:gd name="csX31" fmla="*/ 3107266 w 3509433"/>
              <a:gd name="csY31" fmla="*/ 491067 h 1388534"/>
              <a:gd name="csX32" fmla="*/ 3073400 w 3509433"/>
              <a:gd name="csY32" fmla="*/ 448734 h 1388534"/>
              <a:gd name="csX33" fmla="*/ 2637366 w 3509433"/>
              <a:gd name="csY33" fmla="*/ 173567 h 1388534"/>
              <a:gd name="csX34" fmla="*/ 2628900 w 3509433"/>
              <a:gd name="csY34" fmla="*/ 186267 h 1388534"/>
              <a:gd name="csX35" fmla="*/ 2798233 w 3509433"/>
              <a:gd name="csY35" fmla="*/ 355600 h 1388534"/>
              <a:gd name="csX36" fmla="*/ 2747433 w 3509433"/>
              <a:gd name="csY36" fmla="*/ 461434 h 1388534"/>
              <a:gd name="csX37" fmla="*/ 2726266 w 3509433"/>
              <a:gd name="csY37" fmla="*/ 469900 h 1388534"/>
              <a:gd name="csX38" fmla="*/ 2353733 w 3509433"/>
              <a:gd name="csY38" fmla="*/ 381000 h 1388534"/>
              <a:gd name="csX39" fmla="*/ 2383366 w 3509433"/>
              <a:gd name="csY39" fmla="*/ 330200 h 1388534"/>
              <a:gd name="csX40" fmla="*/ 2357966 w 3509433"/>
              <a:gd name="csY40" fmla="*/ 287867 h 1388534"/>
              <a:gd name="csX41" fmla="*/ 2501900 w 3509433"/>
              <a:gd name="csY41" fmla="*/ 148167 h 1388534"/>
              <a:gd name="csX42" fmla="*/ 2569633 w 3509433"/>
              <a:gd name="csY42" fmla="*/ 186267 h 1388534"/>
              <a:gd name="csX43" fmla="*/ 2599266 w 3509433"/>
              <a:gd name="csY43" fmla="*/ 143934 h 1388534"/>
              <a:gd name="csX44" fmla="*/ 2476500 w 3509433"/>
              <a:gd name="csY44" fmla="*/ 110067 h 1388534"/>
              <a:gd name="csX45" fmla="*/ 2387600 w 3509433"/>
              <a:gd name="csY45" fmla="*/ 101600 h 1388534"/>
              <a:gd name="csX46" fmla="*/ 2252133 w 3509433"/>
              <a:gd name="csY46" fmla="*/ 127000 h 1388534"/>
              <a:gd name="csX47" fmla="*/ 2150533 w 3509433"/>
              <a:gd name="csY47" fmla="*/ 182034 h 1388534"/>
              <a:gd name="csX48" fmla="*/ 1651000 w 3509433"/>
              <a:gd name="csY48" fmla="*/ 563034 h 1388534"/>
              <a:gd name="csX49" fmla="*/ 1651000 w 3509433"/>
              <a:gd name="csY49" fmla="*/ 613834 h 1388534"/>
              <a:gd name="csX50" fmla="*/ 1540933 w 3509433"/>
              <a:gd name="csY50" fmla="*/ 647700 h 1388534"/>
              <a:gd name="csX51" fmla="*/ 1231900 w 3509433"/>
              <a:gd name="csY51" fmla="*/ 770467 h 1388534"/>
              <a:gd name="csX52" fmla="*/ 1087966 w 3509433"/>
              <a:gd name="csY52" fmla="*/ 800100 h 1388534"/>
              <a:gd name="csX53" fmla="*/ 0 w 3509433"/>
              <a:gd name="csY53" fmla="*/ 804334 h 1388534"/>
              <a:gd name="csX0" fmla="*/ 0 w 3509433"/>
              <a:gd name="csY0" fmla="*/ 804334 h 1312334"/>
              <a:gd name="csX1" fmla="*/ 0 w 3509433"/>
              <a:gd name="csY1" fmla="*/ 749300 h 1312334"/>
              <a:gd name="csX2" fmla="*/ 1016000 w 3509433"/>
              <a:gd name="csY2" fmla="*/ 723900 h 1312334"/>
              <a:gd name="csX3" fmla="*/ 1181100 w 3509433"/>
              <a:gd name="csY3" fmla="*/ 690034 h 1312334"/>
              <a:gd name="csX4" fmla="*/ 1320800 w 3509433"/>
              <a:gd name="csY4" fmla="*/ 626534 h 1312334"/>
              <a:gd name="csX5" fmla="*/ 1460500 w 3509433"/>
              <a:gd name="csY5" fmla="*/ 512234 h 1312334"/>
              <a:gd name="csX6" fmla="*/ 1579033 w 3509433"/>
              <a:gd name="csY6" fmla="*/ 452967 h 1312334"/>
              <a:gd name="csX7" fmla="*/ 1574800 w 3509433"/>
              <a:gd name="csY7" fmla="*/ 406400 h 1312334"/>
              <a:gd name="csX8" fmla="*/ 1680633 w 3509433"/>
              <a:gd name="csY8" fmla="*/ 368300 h 1312334"/>
              <a:gd name="csX9" fmla="*/ 1684866 w 3509433"/>
              <a:gd name="csY9" fmla="*/ 427567 h 1312334"/>
              <a:gd name="csX10" fmla="*/ 1739900 w 3509433"/>
              <a:gd name="csY10" fmla="*/ 410634 h 1312334"/>
              <a:gd name="csX11" fmla="*/ 2091266 w 3509433"/>
              <a:gd name="csY11" fmla="*/ 118534 h 1312334"/>
              <a:gd name="csX12" fmla="*/ 2226733 w 3509433"/>
              <a:gd name="csY12" fmla="*/ 46567 h 1312334"/>
              <a:gd name="csX13" fmla="*/ 2429933 w 3509433"/>
              <a:gd name="csY13" fmla="*/ 0 h 1312334"/>
              <a:gd name="csX14" fmla="*/ 2531533 w 3509433"/>
              <a:gd name="csY14" fmla="*/ 8467 h 1312334"/>
              <a:gd name="csX15" fmla="*/ 2633133 w 3509433"/>
              <a:gd name="csY15" fmla="*/ 71967 h 1312334"/>
              <a:gd name="csX16" fmla="*/ 2971800 w 3509433"/>
              <a:gd name="csY16" fmla="*/ 279400 h 1312334"/>
              <a:gd name="csX17" fmla="*/ 3022600 w 3509433"/>
              <a:gd name="csY17" fmla="*/ 304800 h 1312334"/>
              <a:gd name="csX18" fmla="*/ 3509433 w 3509433"/>
              <a:gd name="csY18" fmla="*/ 385234 h 1312334"/>
              <a:gd name="csX19" fmla="*/ 3484033 w 3509433"/>
              <a:gd name="csY19" fmla="*/ 592667 h 1312334"/>
              <a:gd name="csX20" fmla="*/ 3221566 w 3509433"/>
              <a:gd name="csY20" fmla="*/ 774700 h 1312334"/>
              <a:gd name="csX21" fmla="*/ 3115733 w 3509433"/>
              <a:gd name="csY21" fmla="*/ 1312334 h 1312334"/>
              <a:gd name="csX22" fmla="*/ 2696633 w 3509433"/>
              <a:gd name="csY22" fmla="*/ 1308100 h 1312334"/>
              <a:gd name="csX23" fmla="*/ 2260600 w 3509433"/>
              <a:gd name="csY23" fmla="*/ 1231900 h 1312334"/>
              <a:gd name="csX24" fmla="*/ 2243666 w 3509433"/>
              <a:gd name="csY24" fmla="*/ 1168400 h 1312334"/>
              <a:gd name="csX25" fmla="*/ 2230966 w 3509433"/>
              <a:gd name="csY25" fmla="*/ 1159934 h 1312334"/>
              <a:gd name="csX26" fmla="*/ 2332566 w 3509433"/>
              <a:gd name="csY26" fmla="*/ 605367 h 1312334"/>
              <a:gd name="csX27" fmla="*/ 2802466 w 3509433"/>
              <a:gd name="csY27" fmla="*/ 690034 h 1312334"/>
              <a:gd name="csX28" fmla="*/ 3001433 w 3509433"/>
              <a:gd name="csY28" fmla="*/ 579967 h 1312334"/>
              <a:gd name="csX29" fmla="*/ 3069166 w 3509433"/>
              <a:gd name="csY29" fmla="*/ 596900 h 1312334"/>
              <a:gd name="csX30" fmla="*/ 3107266 w 3509433"/>
              <a:gd name="csY30" fmla="*/ 491067 h 1312334"/>
              <a:gd name="csX31" fmla="*/ 3073400 w 3509433"/>
              <a:gd name="csY31" fmla="*/ 448734 h 1312334"/>
              <a:gd name="csX32" fmla="*/ 2637366 w 3509433"/>
              <a:gd name="csY32" fmla="*/ 173567 h 1312334"/>
              <a:gd name="csX33" fmla="*/ 2628900 w 3509433"/>
              <a:gd name="csY33" fmla="*/ 186267 h 1312334"/>
              <a:gd name="csX34" fmla="*/ 2798233 w 3509433"/>
              <a:gd name="csY34" fmla="*/ 355600 h 1312334"/>
              <a:gd name="csX35" fmla="*/ 2747433 w 3509433"/>
              <a:gd name="csY35" fmla="*/ 461434 h 1312334"/>
              <a:gd name="csX36" fmla="*/ 2726266 w 3509433"/>
              <a:gd name="csY36" fmla="*/ 469900 h 1312334"/>
              <a:gd name="csX37" fmla="*/ 2353733 w 3509433"/>
              <a:gd name="csY37" fmla="*/ 381000 h 1312334"/>
              <a:gd name="csX38" fmla="*/ 2383366 w 3509433"/>
              <a:gd name="csY38" fmla="*/ 330200 h 1312334"/>
              <a:gd name="csX39" fmla="*/ 2357966 w 3509433"/>
              <a:gd name="csY39" fmla="*/ 287867 h 1312334"/>
              <a:gd name="csX40" fmla="*/ 2501900 w 3509433"/>
              <a:gd name="csY40" fmla="*/ 148167 h 1312334"/>
              <a:gd name="csX41" fmla="*/ 2569633 w 3509433"/>
              <a:gd name="csY41" fmla="*/ 186267 h 1312334"/>
              <a:gd name="csX42" fmla="*/ 2599266 w 3509433"/>
              <a:gd name="csY42" fmla="*/ 143934 h 1312334"/>
              <a:gd name="csX43" fmla="*/ 2476500 w 3509433"/>
              <a:gd name="csY43" fmla="*/ 110067 h 1312334"/>
              <a:gd name="csX44" fmla="*/ 2387600 w 3509433"/>
              <a:gd name="csY44" fmla="*/ 101600 h 1312334"/>
              <a:gd name="csX45" fmla="*/ 2252133 w 3509433"/>
              <a:gd name="csY45" fmla="*/ 127000 h 1312334"/>
              <a:gd name="csX46" fmla="*/ 2150533 w 3509433"/>
              <a:gd name="csY46" fmla="*/ 182034 h 1312334"/>
              <a:gd name="csX47" fmla="*/ 1651000 w 3509433"/>
              <a:gd name="csY47" fmla="*/ 563034 h 1312334"/>
              <a:gd name="csX48" fmla="*/ 1651000 w 3509433"/>
              <a:gd name="csY48" fmla="*/ 613834 h 1312334"/>
              <a:gd name="csX49" fmla="*/ 1540933 w 3509433"/>
              <a:gd name="csY49" fmla="*/ 647700 h 1312334"/>
              <a:gd name="csX50" fmla="*/ 1231900 w 3509433"/>
              <a:gd name="csY50" fmla="*/ 770467 h 1312334"/>
              <a:gd name="csX51" fmla="*/ 1087966 w 3509433"/>
              <a:gd name="csY51" fmla="*/ 800100 h 1312334"/>
              <a:gd name="csX52" fmla="*/ 0 w 3509433"/>
              <a:gd name="csY52" fmla="*/ 804334 h 1312334"/>
              <a:gd name="csX0" fmla="*/ 0 w 3509433"/>
              <a:gd name="csY0" fmla="*/ 804334 h 1308100"/>
              <a:gd name="csX1" fmla="*/ 0 w 3509433"/>
              <a:gd name="csY1" fmla="*/ 749300 h 1308100"/>
              <a:gd name="csX2" fmla="*/ 1016000 w 3509433"/>
              <a:gd name="csY2" fmla="*/ 723900 h 1308100"/>
              <a:gd name="csX3" fmla="*/ 1181100 w 3509433"/>
              <a:gd name="csY3" fmla="*/ 690034 h 1308100"/>
              <a:gd name="csX4" fmla="*/ 1320800 w 3509433"/>
              <a:gd name="csY4" fmla="*/ 626534 h 1308100"/>
              <a:gd name="csX5" fmla="*/ 1460500 w 3509433"/>
              <a:gd name="csY5" fmla="*/ 512234 h 1308100"/>
              <a:gd name="csX6" fmla="*/ 1579033 w 3509433"/>
              <a:gd name="csY6" fmla="*/ 452967 h 1308100"/>
              <a:gd name="csX7" fmla="*/ 1574800 w 3509433"/>
              <a:gd name="csY7" fmla="*/ 406400 h 1308100"/>
              <a:gd name="csX8" fmla="*/ 1680633 w 3509433"/>
              <a:gd name="csY8" fmla="*/ 368300 h 1308100"/>
              <a:gd name="csX9" fmla="*/ 1684866 w 3509433"/>
              <a:gd name="csY9" fmla="*/ 427567 h 1308100"/>
              <a:gd name="csX10" fmla="*/ 1739900 w 3509433"/>
              <a:gd name="csY10" fmla="*/ 410634 h 1308100"/>
              <a:gd name="csX11" fmla="*/ 2091266 w 3509433"/>
              <a:gd name="csY11" fmla="*/ 118534 h 1308100"/>
              <a:gd name="csX12" fmla="*/ 2226733 w 3509433"/>
              <a:gd name="csY12" fmla="*/ 46567 h 1308100"/>
              <a:gd name="csX13" fmla="*/ 2429933 w 3509433"/>
              <a:gd name="csY13" fmla="*/ 0 h 1308100"/>
              <a:gd name="csX14" fmla="*/ 2531533 w 3509433"/>
              <a:gd name="csY14" fmla="*/ 8467 h 1308100"/>
              <a:gd name="csX15" fmla="*/ 2633133 w 3509433"/>
              <a:gd name="csY15" fmla="*/ 71967 h 1308100"/>
              <a:gd name="csX16" fmla="*/ 2971800 w 3509433"/>
              <a:gd name="csY16" fmla="*/ 279400 h 1308100"/>
              <a:gd name="csX17" fmla="*/ 3022600 w 3509433"/>
              <a:gd name="csY17" fmla="*/ 304800 h 1308100"/>
              <a:gd name="csX18" fmla="*/ 3509433 w 3509433"/>
              <a:gd name="csY18" fmla="*/ 385234 h 1308100"/>
              <a:gd name="csX19" fmla="*/ 3484033 w 3509433"/>
              <a:gd name="csY19" fmla="*/ 592667 h 1308100"/>
              <a:gd name="csX20" fmla="*/ 3221566 w 3509433"/>
              <a:gd name="csY20" fmla="*/ 774700 h 1308100"/>
              <a:gd name="csX21" fmla="*/ 2696633 w 3509433"/>
              <a:gd name="csY21" fmla="*/ 1308100 h 1308100"/>
              <a:gd name="csX22" fmla="*/ 2260600 w 3509433"/>
              <a:gd name="csY22" fmla="*/ 1231900 h 1308100"/>
              <a:gd name="csX23" fmla="*/ 2243666 w 3509433"/>
              <a:gd name="csY23" fmla="*/ 1168400 h 1308100"/>
              <a:gd name="csX24" fmla="*/ 2230966 w 3509433"/>
              <a:gd name="csY24" fmla="*/ 1159934 h 1308100"/>
              <a:gd name="csX25" fmla="*/ 2332566 w 3509433"/>
              <a:gd name="csY25" fmla="*/ 605367 h 1308100"/>
              <a:gd name="csX26" fmla="*/ 2802466 w 3509433"/>
              <a:gd name="csY26" fmla="*/ 690034 h 1308100"/>
              <a:gd name="csX27" fmla="*/ 3001433 w 3509433"/>
              <a:gd name="csY27" fmla="*/ 579967 h 1308100"/>
              <a:gd name="csX28" fmla="*/ 3069166 w 3509433"/>
              <a:gd name="csY28" fmla="*/ 596900 h 1308100"/>
              <a:gd name="csX29" fmla="*/ 3107266 w 3509433"/>
              <a:gd name="csY29" fmla="*/ 491067 h 1308100"/>
              <a:gd name="csX30" fmla="*/ 3073400 w 3509433"/>
              <a:gd name="csY30" fmla="*/ 448734 h 1308100"/>
              <a:gd name="csX31" fmla="*/ 2637366 w 3509433"/>
              <a:gd name="csY31" fmla="*/ 173567 h 1308100"/>
              <a:gd name="csX32" fmla="*/ 2628900 w 3509433"/>
              <a:gd name="csY32" fmla="*/ 186267 h 1308100"/>
              <a:gd name="csX33" fmla="*/ 2798233 w 3509433"/>
              <a:gd name="csY33" fmla="*/ 355600 h 1308100"/>
              <a:gd name="csX34" fmla="*/ 2747433 w 3509433"/>
              <a:gd name="csY34" fmla="*/ 461434 h 1308100"/>
              <a:gd name="csX35" fmla="*/ 2726266 w 3509433"/>
              <a:gd name="csY35" fmla="*/ 469900 h 1308100"/>
              <a:gd name="csX36" fmla="*/ 2353733 w 3509433"/>
              <a:gd name="csY36" fmla="*/ 381000 h 1308100"/>
              <a:gd name="csX37" fmla="*/ 2383366 w 3509433"/>
              <a:gd name="csY37" fmla="*/ 330200 h 1308100"/>
              <a:gd name="csX38" fmla="*/ 2357966 w 3509433"/>
              <a:gd name="csY38" fmla="*/ 287867 h 1308100"/>
              <a:gd name="csX39" fmla="*/ 2501900 w 3509433"/>
              <a:gd name="csY39" fmla="*/ 148167 h 1308100"/>
              <a:gd name="csX40" fmla="*/ 2569633 w 3509433"/>
              <a:gd name="csY40" fmla="*/ 186267 h 1308100"/>
              <a:gd name="csX41" fmla="*/ 2599266 w 3509433"/>
              <a:gd name="csY41" fmla="*/ 143934 h 1308100"/>
              <a:gd name="csX42" fmla="*/ 2476500 w 3509433"/>
              <a:gd name="csY42" fmla="*/ 110067 h 1308100"/>
              <a:gd name="csX43" fmla="*/ 2387600 w 3509433"/>
              <a:gd name="csY43" fmla="*/ 101600 h 1308100"/>
              <a:gd name="csX44" fmla="*/ 2252133 w 3509433"/>
              <a:gd name="csY44" fmla="*/ 127000 h 1308100"/>
              <a:gd name="csX45" fmla="*/ 2150533 w 3509433"/>
              <a:gd name="csY45" fmla="*/ 182034 h 1308100"/>
              <a:gd name="csX46" fmla="*/ 1651000 w 3509433"/>
              <a:gd name="csY46" fmla="*/ 563034 h 1308100"/>
              <a:gd name="csX47" fmla="*/ 1651000 w 3509433"/>
              <a:gd name="csY47" fmla="*/ 613834 h 1308100"/>
              <a:gd name="csX48" fmla="*/ 1540933 w 3509433"/>
              <a:gd name="csY48" fmla="*/ 647700 h 1308100"/>
              <a:gd name="csX49" fmla="*/ 1231900 w 3509433"/>
              <a:gd name="csY49" fmla="*/ 770467 h 1308100"/>
              <a:gd name="csX50" fmla="*/ 1087966 w 3509433"/>
              <a:gd name="csY50" fmla="*/ 800100 h 1308100"/>
              <a:gd name="csX51" fmla="*/ 0 w 3509433"/>
              <a:gd name="csY51" fmla="*/ 804334 h 1308100"/>
              <a:gd name="csX0" fmla="*/ 0 w 3509433"/>
              <a:gd name="csY0" fmla="*/ 804334 h 1231900"/>
              <a:gd name="csX1" fmla="*/ 0 w 3509433"/>
              <a:gd name="csY1" fmla="*/ 749300 h 1231900"/>
              <a:gd name="csX2" fmla="*/ 1016000 w 3509433"/>
              <a:gd name="csY2" fmla="*/ 723900 h 1231900"/>
              <a:gd name="csX3" fmla="*/ 1181100 w 3509433"/>
              <a:gd name="csY3" fmla="*/ 690034 h 1231900"/>
              <a:gd name="csX4" fmla="*/ 1320800 w 3509433"/>
              <a:gd name="csY4" fmla="*/ 626534 h 1231900"/>
              <a:gd name="csX5" fmla="*/ 1460500 w 3509433"/>
              <a:gd name="csY5" fmla="*/ 512234 h 1231900"/>
              <a:gd name="csX6" fmla="*/ 1579033 w 3509433"/>
              <a:gd name="csY6" fmla="*/ 452967 h 1231900"/>
              <a:gd name="csX7" fmla="*/ 1574800 w 3509433"/>
              <a:gd name="csY7" fmla="*/ 406400 h 1231900"/>
              <a:gd name="csX8" fmla="*/ 1680633 w 3509433"/>
              <a:gd name="csY8" fmla="*/ 368300 h 1231900"/>
              <a:gd name="csX9" fmla="*/ 1684866 w 3509433"/>
              <a:gd name="csY9" fmla="*/ 427567 h 1231900"/>
              <a:gd name="csX10" fmla="*/ 1739900 w 3509433"/>
              <a:gd name="csY10" fmla="*/ 410634 h 1231900"/>
              <a:gd name="csX11" fmla="*/ 2091266 w 3509433"/>
              <a:gd name="csY11" fmla="*/ 118534 h 1231900"/>
              <a:gd name="csX12" fmla="*/ 2226733 w 3509433"/>
              <a:gd name="csY12" fmla="*/ 46567 h 1231900"/>
              <a:gd name="csX13" fmla="*/ 2429933 w 3509433"/>
              <a:gd name="csY13" fmla="*/ 0 h 1231900"/>
              <a:gd name="csX14" fmla="*/ 2531533 w 3509433"/>
              <a:gd name="csY14" fmla="*/ 8467 h 1231900"/>
              <a:gd name="csX15" fmla="*/ 2633133 w 3509433"/>
              <a:gd name="csY15" fmla="*/ 71967 h 1231900"/>
              <a:gd name="csX16" fmla="*/ 2971800 w 3509433"/>
              <a:gd name="csY16" fmla="*/ 279400 h 1231900"/>
              <a:gd name="csX17" fmla="*/ 3022600 w 3509433"/>
              <a:gd name="csY17" fmla="*/ 304800 h 1231900"/>
              <a:gd name="csX18" fmla="*/ 3509433 w 3509433"/>
              <a:gd name="csY18" fmla="*/ 385234 h 1231900"/>
              <a:gd name="csX19" fmla="*/ 3484033 w 3509433"/>
              <a:gd name="csY19" fmla="*/ 592667 h 1231900"/>
              <a:gd name="csX20" fmla="*/ 3221566 w 3509433"/>
              <a:gd name="csY20" fmla="*/ 774700 h 1231900"/>
              <a:gd name="csX21" fmla="*/ 2260600 w 3509433"/>
              <a:gd name="csY21" fmla="*/ 1231900 h 1231900"/>
              <a:gd name="csX22" fmla="*/ 2243666 w 3509433"/>
              <a:gd name="csY22" fmla="*/ 1168400 h 1231900"/>
              <a:gd name="csX23" fmla="*/ 2230966 w 3509433"/>
              <a:gd name="csY23" fmla="*/ 1159934 h 1231900"/>
              <a:gd name="csX24" fmla="*/ 2332566 w 3509433"/>
              <a:gd name="csY24" fmla="*/ 605367 h 1231900"/>
              <a:gd name="csX25" fmla="*/ 2802466 w 3509433"/>
              <a:gd name="csY25" fmla="*/ 690034 h 1231900"/>
              <a:gd name="csX26" fmla="*/ 3001433 w 3509433"/>
              <a:gd name="csY26" fmla="*/ 579967 h 1231900"/>
              <a:gd name="csX27" fmla="*/ 3069166 w 3509433"/>
              <a:gd name="csY27" fmla="*/ 596900 h 1231900"/>
              <a:gd name="csX28" fmla="*/ 3107266 w 3509433"/>
              <a:gd name="csY28" fmla="*/ 491067 h 1231900"/>
              <a:gd name="csX29" fmla="*/ 3073400 w 3509433"/>
              <a:gd name="csY29" fmla="*/ 448734 h 1231900"/>
              <a:gd name="csX30" fmla="*/ 2637366 w 3509433"/>
              <a:gd name="csY30" fmla="*/ 173567 h 1231900"/>
              <a:gd name="csX31" fmla="*/ 2628900 w 3509433"/>
              <a:gd name="csY31" fmla="*/ 186267 h 1231900"/>
              <a:gd name="csX32" fmla="*/ 2798233 w 3509433"/>
              <a:gd name="csY32" fmla="*/ 355600 h 1231900"/>
              <a:gd name="csX33" fmla="*/ 2747433 w 3509433"/>
              <a:gd name="csY33" fmla="*/ 461434 h 1231900"/>
              <a:gd name="csX34" fmla="*/ 2726266 w 3509433"/>
              <a:gd name="csY34" fmla="*/ 469900 h 1231900"/>
              <a:gd name="csX35" fmla="*/ 2353733 w 3509433"/>
              <a:gd name="csY35" fmla="*/ 381000 h 1231900"/>
              <a:gd name="csX36" fmla="*/ 2383366 w 3509433"/>
              <a:gd name="csY36" fmla="*/ 330200 h 1231900"/>
              <a:gd name="csX37" fmla="*/ 2357966 w 3509433"/>
              <a:gd name="csY37" fmla="*/ 287867 h 1231900"/>
              <a:gd name="csX38" fmla="*/ 2501900 w 3509433"/>
              <a:gd name="csY38" fmla="*/ 148167 h 1231900"/>
              <a:gd name="csX39" fmla="*/ 2569633 w 3509433"/>
              <a:gd name="csY39" fmla="*/ 186267 h 1231900"/>
              <a:gd name="csX40" fmla="*/ 2599266 w 3509433"/>
              <a:gd name="csY40" fmla="*/ 143934 h 1231900"/>
              <a:gd name="csX41" fmla="*/ 2476500 w 3509433"/>
              <a:gd name="csY41" fmla="*/ 110067 h 1231900"/>
              <a:gd name="csX42" fmla="*/ 2387600 w 3509433"/>
              <a:gd name="csY42" fmla="*/ 101600 h 1231900"/>
              <a:gd name="csX43" fmla="*/ 2252133 w 3509433"/>
              <a:gd name="csY43" fmla="*/ 127000 h 1231900"/>
              <a:gd name="csX44" fmla="*/ 2150533 w 3509433"/>
              <a:gd name="csY44" fmla="*/ 182034 h 1231900"/>
              <a:gd name="csX45" fmla="*/ 1651000 w 3509433"/>
              <a:gd name="csY45" fmla="*/ 563034 h 1231900"/>
              <a:gd name="csX46" fmla="*/ 1651000 w 3509433"/>
              <a:gd name="csY46" fmla="*/ 613834 h 1231900"/>
              <a:gd name="csX47" fmla="*/ 1540933 w 3509433"/>
              <a:gd name="csY47" fmla="*/ 647700 h 1231900"/>
              <a:gd name="csX48" fmla="*/ 1231900 w 3509433"/>
              <a:gd name="csY48" fmla="*/ 770467 h 1231900"/>
              <a:gd name="csX49" fmla="*/ 1087966 w 3509433"/>
              <a:gd name="csY49" fmla="*/ 800100 h 1231900"/>
              <a:gd name="csX50" fmla="*/ 0 w 3509433"/>
              <a:gd name="csY50" fmla="*/ 804334 h 12319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230966 w 3509433"/>
              <a:gd name="csY22" fmla="*/ 1159934 h 1168400"/>
              <a:gd name="csX23" fmla="*/ 2332566 w 3509433"/>
              <a:gd name="csY23" fmla="*/ 605367 h 1168400"/>
              <a:gd name="csX24" fmla="*/ 2802466 w 3509433"/>
              <a:gd name="csY24" fmla="*/ 690034 h 1168400"/>
              <a:gd name="csX25" fmla="*/ 3001433 w 3509433"/>
              <a:gd name="csY25" fmla="*/ 579967 h 1168400"/>
              <a:gd name="csX26" fmla="*/ 3069166 w 3509433"/>
              <a:gd name="csY26" fmla="*/ 596900 h 1168400"/>
              <a:gd name="csX27" fmla="*/ 3107266 w 3509433"/>
              <a:gd name="csY27" fmla="*/ 491067 h 1168400"/>
              <a:gd name="csX28" fmla="*/ 3073400 w 3509433"/>
              <a:gd name="csY28" fmla="*/ 448734 h 1168400"/>
              <a:gd name="csX29" fmla="*/ 2637366 w 3509433"/>
              <a:gd name="csY29" fmla="*/ 173567 h 1168400"/>
              <a:gd name="csX30" fmla="*/ 2628900 w 3509433"/>
              <a:gd name="csY30" fmla="*/ 186267 h 1168400"/>
              <a:gd name="csX31" fmla="*/ 2798233 w 3509433"/>
              <a:gd name="csY31" fmla="*/ 355600 h 1168400"/>
              <a:gd name="csX32" fmla="*/ 2747433 w 3509433"/>
              <a:gd name="csY32" fmla="*/ 461434 h 1168400"/>
              <a:gd name="csX33" fmla="*/ 2726266 w 3509433"/>
              <a:gd name="csY33" fmla="*/ 469900 h 1168400"/>
              <a:gd name="csX34" fmla="*/ 2353733 w 3509433"/>
              <a:gd name="csY34" fmla="*/ 381000 h 1168400"/>
              <a:gd name="csX35" fmla="*/ 2383366 w 3509433"/>
              <a:gd name="csY35" fmla="*/ 330200 h 1168400"/>
              <a:gd name="csX36" fmla="*/ 2357966 w 3509433"/>
              <a:gd name="csY36" fmla="*/ 287867 h 1168400"/>
              <a:gd name="csX37" fmla="*/ 2501900 w 3509433"/>
              <a:gd name="csY37" fmla="*/ 148167 h 1168400"/>
              <a:gd name="csX38" fmla="*/ 2569633 w 3509433"/>
              <a:gd name="csY38" fmla="*/ 186267 h 1168400"/>
              <a:gd name="csX39" fmla="*/ 2599266 w 3509433"/>
              <a:gd name="csY39" fmla="*/ 143934 h 1168400"/>
              <a:gd name="csX40" fmla="*/ 2476500 w 3509433"/>
              <a:gd name="csY40" fmla="*/ 110067 h 1168400"/>
              <a:gd name="csX41" fmla="*/ 2387600 w 3509433"/>
              <a:gd name="csY41" fmla="*/ 101600 h 1168400"/>
              <a:gd name="csX42" fmla="*/ 2252133 w 3509433"/>
              <a:gd name="csY42" fmla="*/ 127000 h 1168400"/>
              <a:gd name="csX43" fmla="*/ 2150533 w 3509433"/>
              <a:gd name="csY43" fmla="*/ 182034 h 1168400"/>
              <a:gd name="csX44" fmla="*/ 1651000 w 3509433"/>
              <a:gd name="csY44" fmla="*/ 563034 h 1168400"/>
              <a:gd name="csX45" fmla="*/ 1651000 w 3509433"/>
              <a:gd name="csY45" fmla="*/ 613834 h 1168400"/>
              <a:gd name="csX46" fmla="*/ 1540933 w 3509433"/>
              <a:gd name="csY46" fmla="*/ 647700 h 1168400"/>
              <a:gd name="csX47" fmla="*/ 1231900 w 3509433"/>
              <a:gd name="csY47" fmla="*/ 770467 h 1168400"/>
              <a:gd name="csX48" fmla="*/ 1087966 w 3509433"/>
              <a:gd name="csY48" fmla="*/ 800100 h 1168400"/>
              <a:gd name="csX49" fmla="*/ 0 w 3509433"/>
              <a:gd name="csY49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332566 w 3509433"/>
              <a:gd name="csY22" fmla="*/ 605367 h 1168400"/>
              <a:gd name="csX23" fmla="*/ 2802466 w 3509433"/>
              <a:gd name="csY23" fmla="*/ 690034 h 1168400"/>
              <a:gd name="csX24" fmla="*/ 3001433 w 3509433"/>
              <a:gd name="csY24" fmla="*/ 579967 h 1168400"/>
              <a:gd name="csX25" fmla="*/ 3069166 w 3509433"/>
              <a:gd name="csY25" fmla="*/ 596900 h 1168400"/>
              <a:gd name="csX26" fmla="*/ 3107266 w 3509433"/>
              <a:gd name="csY26" fmla="*/ 491067 h 1168400"/>
              <a:gd name="csX27" fmla="*/ 3073400 w 3509433"/>
              <a:gd name="csY27" fmla="*/ 448734 h 1168400"/>
              <a:gd name="csX28" fmla="*/ 2637366 w 3509433"/>
              <a:gd name="csY28" fmla="*/ 173567 h 1168400"/>
              <a:gd name="csX29" fmla="*/ 2628900 w 3509433"/>
              <a:gd name="csY29" fmla="*/ 186267 h 1168400"/>
              <a:gd name="csX30" fmla="*/ 2798233 w 3509433"/>
              <a:gd name="csY30" fmla="*/ 355600 h 1168400"/>
              <a:gd name="csX31" fmla="*/ 2747433 w 3509433"/>
              <a:gd name="csY31" fmla="*/ 461434 h 1168400"/>
              <a:gd name="csX32" fmla="*/ 2726266 w 3509433"/>
              <a:gd name="csY32" fmla="*/ 469900 h 1168400"/>
              <a:gd name="csX33" fmla="*/ 2353733 w 3509433"/>
              <a:gd name="csY33" fmla="*/ 381000 h 1168400"/>
              <a:gd name="csX34" fmla="*/ 2383366 w 3509433"/>
              <a:gd name="csY34" fmla="*/ 330200 h 1168400"/>
              <a:gd name="csX35" fmla="*/ 2357966 w 3509433"/>
              <a:gd name="csY35" fmla="*/ 287867 h 1168400"/>
              <a:gd name="csX36" fmla="*/ 2501900 w 3509433"/>
              <a:gd name="csY36" fmla="*/ 148167 h 1168400"/>
              <a:gd name="csX37" fmla="*/ 2569633 w 3509433"/>
              <a:gd name="csY37" fmla="*/ 186267 h 1168400"/>
              <a:gd name="csX38" fmla="*/ 2599266 w 3509433"/>
              <a:gd name="csY38" fmla="*/ 143934 h 1168400"/>
              <a:gd name="csX39" fmla="*/ 2476500 w 3509433"/>
              <a:gd name="csY39" fmla="*/ 110067 h 1168400"/>
              <a:gd name="csX40" fmla="*/ 2387600 w 3509433"/>
              <a:gd name="csY40" fmla="*/ 101600 h 1168400"/>
              <a:gd name="csX41" fmla="*/ 2252133 w 3509433"/>
              <a:gd name="csY41" fmla="*/ 127000 h 1168400"/>
              <a:gd name="csX42" fmla="*/ 2150533 w 3509433"/>
              <a:gd name="csY42" fmla="*/ 182034 h 1168400"/>
              <a:gd name="csX43" fmla="*/ 1651000 w 3509433"/>
              <a:gd name="csY43" fmla="*/ 563034 h 1168400"/>
              <a:gd name="csX44" fmla="*/ 1651000 w 3509433"/>
              <a:gd name="csY44" fmla="*/ 613834 h 1168400"/>
              <a:gd name="csX45" fmla="*/ 1540933 w 3509433"/>
              <a:gd name="csY45" fmla="*/ 647700 h 1168400"/>
              <a:gd name="csX46" fmla="*/ 1231900 w 3509433"/>
              <a:gd name="csY46" fmla="*/ 770467 h 1168400"/>
              <a:gd name="csX47" fmla="*/ 1087966 w 3509433"/>
              <a:gd name="csY47" fmla="*/ 800100 h 1168400"/>
              <a:gd name="csX48" fmla="*/ 0 w 3509433"/>
              <a:gd name="csY48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802466 w 3509433"/>
              <a:gd name="csY22" fmla="*/ 690034 h 1168400"/>
              <a:gd name="csX23" fmla="*/ 3001433 w 3509433"/>
              <a:gd name="csY23" fmla="*/ 579967 h 1168400"/>
              <a:gd name="csX24" fmla="*/ 3069166 w 3509433"/>
              <a:gd name="csY24" fmla="*/ 596900 h 1168400"/>
              <a:gd name="csX25" fmla="*/ 3107266 w 3509433"/>
              <a:gd name="csY25" fmla="*/ 491067 h 1168400"/>
              <a:gd name="csX26" fmla="*/ 3073400 w 3509433"/>
              <a:gd name="csY26" fmla="*/ 448734 h 1168400"/>
              <a:gd name="csX27" fmla="*/ 2637366 w 3509433"/>
              <a:gd name="csY27" fmla="*/ 173567 h 1168400"/>
              <a:gd name="csX28" fmla="*/ 2628900 w 3509433"/>
              <a:gd name="csY28" fmla="*/ 186267 h 1168400"/>
              <a:gd name="csX29" fmla="*/ 2798233 w 3509433"/>
              <a:gd name="csY29" fmla="*/ 355600 h 1168400"/>
              <a:gd name="csX30" fmla="*/ 2747433 w 3509433"/>
              <a:gd name="csY30" fmla="*/ 461434 h 1168400"/>
              <a:gd name="csX31" fmla="*/ 2726266 w 3509433"/>
              <a:gd name="csY31" fmla="*/ 469900 h 1168400"/>
              <a:gd name="csX32" fmla="*/ 2353733 w 3509433"/>
              <a:gd name="csY32" fmla="*/ 381000 h 1168400"/>
              <a:gd name="csX33" fmla="*/ 2383366 w 3509433"/>
              <a:gd name="csY33" fmla="*/ 330200 h 1168400"/>
              <a:gd name="csX34" fmla="*/ 2357966 w 3509433"/>
              <a:gd name="csY34" fmla="*/ 287867 h 1168400"/>
              <a:gd name="csX35" fmla="*/ 2501900 w 3509433"/>
              <a:gd name="csY35" fmla="*/ 148167 h 1168400"/>
              <a:gd name="csX36" fmla="*/ 2569633 w 3509433"/>
              <a:gd name="csY36" fmla="*/ 186267 h 1168400"/>
              <a:gd name="csX37" fmla="*/ 2599266 w 3509433"/>
              <a:gd name="csY37" fmla="*/ 143934 h 1168400"/>
              <a:gd name="csX38" fmla="*/ 2476500 w 3509433"/>
              <a:gd name="csY38" fmla="*/ 110067 h 1168400"/>
              <a:gd name="csX39" fmla="*/ 2387600 w 3509433"/>
              <a:gd name="csY39" fmla="*/ 101600 h 1168400"/>
              <a:gd name="csX40" fmla="*/ 2252133 w 3509433"/>
              <a:gd name="csY40" fmla="*/ 127000 h 1168400"/>
              <a:gd name="csX41" fmla="*/ 2150533 w 3509433"/>
              <a:gd name="csY41" fmla="*/ 182034 h 1168400"/>
              <a:gd name="csX42" fmla="*/ 1651000 w 3509433"/>
              <a:gd name="csY42" fmla="*/ 563034 h 1168400"/>
              <a:gd name="csX43" fmla="*/ 1651000 w 3509433"/>
              <a:gd name="csY43" fmla="*/ 613834 h 1168400"/>
              <a:gd name="csX44" fmla="*/ 1540933 w 3509433"/>
              <a:gd name="csY44" fmla="*/ 647700 h 1168400"/>
              <a:gd name="csX45" fmla="*/ 1231900 w 3509433"/>
              <a:gd name="csY45" fmla="*/ 770467 h 1168400"/>
              <a:gd name="csX46" fmla="*/ 1087966 w 3509433"/>
              <a:gd name="csY46" fmla="*/ 800100 h 1168400"/>
              <a:gd name="csX47" fmla="*/ 0 w 3509433"/>
              <a:gd name="csY47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3001433 w 3509433"/>
              <a:gd name="csY22" fmla="*/ 579967 h 1168400"/>
              <a:gd name="csX23" fmla="*/ 3069166 w 3509433"/>
              <a:gd name="csY23" fmla="*/ 596900 h 1168400"/>
              <a:gd name="csX24" fmla="*/ 3107266 w 3509433"/>
              <a:gd name="csY24" fmla="*/ 491067 h 1168400"/>
              <a:gd name="csX25" fmla="*/ 3073400 w 3509433"/>
              <a:gd name="csY25" fmla="*/ 448734 h 1168400"/>
              <a:gd name="csX26" fmla="*/ 2637366 w 3509433"/>
              <a:gd name="csY26" fmla="*/ 173567 h 1168400"/>
              <a:gd name="csX27" fmla="*/ 2628900 w 3509433"/>
              <a:gd name="csY27" fmla="*/ 186267 h 1168400"/>
              <a:gd name="csX28" fmla="*/ 2798233 w 3509433"/>
              <a:gd name="csY28" fmla="*/ 355600 h 1168400"/>
              <a:gd name="csX29" fmla="*/ 2747433 w 3509433"/>
              <a:gd name="csY29" fmla="*/ 461434 h 1168400"/>
              <a:gd name="csX30" fmla="*/ 2726266 w 3509433"/>
              <a:gd name="csY30" fmla="*/ 469900 h 1168400"/>
              <a:gd name="csX31" fmla="*/ 2353733 w 3509433"/>
              <a:gd name="csY31" fmla="*/ 381000 h 1168400"/>
              <a:gd name="csX32" fmla="*/ 2383366 w 3509433"/>
              <a:gd name="csY32" fmla="*/ 330200 h 1168400"/>
              <a:gd name="csX33" fmla="*/ 2357966 w 3509433"/>
              <a:gd name="csY33" fmla="*/ 287867 h 1168400"/>
              <a:gd name="csX34" fmla="*/ 2501900 w 3509433"/>
              <a:gd name="csY34" fmla="*/ 148167 h 1168400"/>
              <a:gd name="csX35" fmla="*/ 2569633 w 3509433"/>
              <a:gd name="csY35" fmla="*/ 186267 h 1168400"/>
              <a:gd name="csX36" fmla="*/ 2599266 w 3509433"/>
              <a:gd name="csY36" fmla="*/ 143934 h 1168400"/>
              <a:gd name="csX37" fmla="*/ 2476500 w 3509433"/>
              <a:gd name="csY37" fmla="*/ 110067 h 1168400"/>
              <a:gd name="csX38" fmla="*/ 2387600 w 3509433"/>
              <a:gd name="csY38" fmla="*/ 101600 h 1168400"/>
              <a:gd name="csX39" fmla="*/ 2252133 w 3509433"/>
              <a:gd name="csY39" fmla="*/ 127000 h 1168400"/>
              <a:gd name="csX40" fmla="*/ 2150533 w 3509433"/>
              <a:gd name="csY40" fmla="*/ 182034 h 1168400"/>
              <a:gd name="csX41" fmla="*/ 1651000 w 3509433"/>
              <a:gd name="csY41" fmla="*/ 563034 h 1168400"/>
              <a:gd name="csX42" fmla="*/ 1651000 w 3509433"/>
              <a:gd name="csY42" fmla="*/ 613834 h 1168400"/>
              <a:gd name="csX43" fmla="*/ 1540933 w 3509433"/>
              <a:gd name="csY43" fmla="*/ 647700 h 1168400"/>
              <a:gd name="csX44" fmla="*/ 1231900 w 3509433"/>
              <a:gd name="csY44" fmla="*/ 770467 h 1168400"/>
              <a:gd name="csX45" fmla="*/ 1087966 w 3509433"/>
              <a:gd name="csY45" fmla="*/ 800100 h 1168400"/>
              <a:gd name="csX46" fmla="*/ 0 w 3509433"/>
              <a:gd name="csY46" fmla="*/ 804334 h 1168400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221566 w 3509433"/>
              <a:gd name="csY20" fmla="*/ 774700 h 804334"/>
              <a:gd name="csX21" fmla="*/ 3001433 w 3509433"/>
              <a:gd name="csY21" fmla="*/ 579967 h 804334"/>
              <a:gd name="csX22" fmla="*/ 3069166 w 3509433"/>
              <a:gd name="csY22" fmla="*/ 596900 h 804334"/>
              <a:gd name="csX23" fmla="*/ 3107266 w 3509433"/>
              <a:gd name="csY23" fmla="*/ 491067 h 804334"/>
              <a:gd name="csX24" fmla="*/ 3073400 w 3509433"/>
              <a:gd name="csY24" fmla="*/ 448734 h 804334"/>
              <a:gd name="csX25" fmla="*/ 2637366 w 3509433"/>
              <a:gd name="csY25" fmla="*/ 173567 h 804334"/>
              <a:gd name="csX26" fmla="*/ 2628900 w 3509433"/>
              <a:gd name="csY26" fmla="*/ 186267 h 804334"/>
              <a:gd name="csX27" fmla="*/ 2798233 w 3509433"/>
              <a:gd name="csY27" fmla="*/ 355600 h 804334"/>
              <a:gd name="csX28" fmla="*/ 2747433 w 3509433"/>
              <a:gd name="csY28" fmla="*/ 461434 h 804334"/>
              <a:gd name="csX29" fmla="*/ 2726266 w 3509433"/>
              <a:gd name="csY29" fmla="*/ 469900 h 804334"/>
              <a:gd name="csX30" fmla="*/ 2353733 w 3509433"/>
              <a:gd name="csY30" fmla="*/ 381000 h 804334"/>
              <a:gd name="csX31" fmla="*/ 2383366 w 3509433"/>
              <a:gd name="csY31" fmla="*/ 330200 h 804334"/>
              <a:gd name="csX32" fmla="*/ 2357966 w 3509433"/>
              <a:gd name="csY32" fmla="*/ 287867 h 804334"/>
              <a:gd name="csX33" fmla="*/ 2501900 w 3509433"/>
              <a:gd name="csY33" fmla="*/ 148167 h 804334"/>
              <a:gd name="csX34" fmla="*/ 2569633 w 3509433"/>
              <a:gd name="csY34" fmla="*/ 186267 h 804334"/>
              <a:gd name="csX35" fmla="*/ 2599266 w 3509433"/>
              <a:gd name="csY35" fmla="*/ 143934 h 804334"/>
              <a:gd name="csX36" fmla="*/ 2476500 w 3509433"/>
              <a:gd name="csY36" fmla="*/ 110067 h 804334"/>
              <a:gd name="csX37" fmla="*/ 2387600 w 3509433"/>
              <a:gd name="csY37" fmla="*/ 101600 h 804334"/>
              <a:gd name="csX38" fmla="*/ 2252133 w 3509433"/>
              <a:gd name="csY38" fmla="*/ 127000 h 804334"/>
              <a:gd name="csX39" fmla="*/ 2150533 w 3509433"/>
              <a:gd name="csY39" fmla="*/ 182034 h 804334"/>
              <a:gd name="csX40" fmla="*/ 1651000 w 3509433"/>
              <a:gd name="csY40" fmla="*/ 563034 h 804334"/>
              <a:gd name="csX41" fmla="*/ 1651000 w 3509433"/>
              <a:gd name="csY41" fmla="*/ 613834 h 804334"/>
              <a:gd name="csX42" fmla="*/ 1540933 w 3509433"/>
              <a:gd name="csY42" fmla="*/ 647700 h 804334"/>
              <a:gd name="csX43" fmla="*/ 1231900 w 3509433"/>
              <a:gd name="csY43" fmla="*/ 770467 h 804334"/>
              <a:gd name="csX44" fmla="*/ 1087966 w 3509433"/>
              <a:gd name="csY44" fmla="*/ 800100 h 804334"/>
              <a:gd name="csX45" fmla="*/ 0 w 3509433"/>
              <a:gd name="csY45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069166 w 3509433"/>
              <a:gd name="csY21" fmla="*/ 596900 h 804334"/>
              <a:gd name="csX22" fmla="*/ 3107266 w 3509433"/>
              <a:gd name="csY22" fmla="*/ 491067 h 804334"/>
              <a:gd name="csX23" fmla="*/ 3073400 w 3509433"/>
              <a:gd name="csY23" fmla="*/ 448734 h 804334"/>
              <a:gd name="csX24" fmla="*/ 2637366 w 3509433"/>
              <a:gd name="csY24" fmla="*/ 173567 h 804334"/>
              <a:gd name="csX25" fmla="*/ 2628900 w 3509433"/>
              <a:gd name="csY25" fmla="*/ 186267 h 804334"/>
              <a:gd name="csX26" fmla="*/ 2798233 w 3509433"/>
              <a:gd name="csY26" fmla="*/ 355600 h 804334"/>
              <a:gd name="csX27" fmla="*/ 2747433 w 3509433"/>
              <a:gd name="csY27" fmla="*/ 461434 h 804334"/>
              <a:gd name="csX28" fmla="*/ 2726266 w 3509433"/>
              <a:gd name="csY28" fmla="*/ 469900 h 804334"/>
              <a:gd name="csX29" fmla="*/ 2353733 w 3509433"/>
              <a:gd name="csY29" fmla="*/ 381000 h 804334"/>
              <a:gd name="csX30" fmla="*/ 2383366 w 3509433"/>
              <a:gd name="csY30" fmla="*/ 330200 h 804334"/>
              <a:gd name="csX31" fmla="*/ 2357966 w 3509433"/>
              <a:gd name="csY31" fmla="*/ 287867 h 804334"/>
              <a:gd name="csX32" fmla="*/ 2501900 w 3509433"/>
              <a:gd name="csY32" fmla="*/ 148167 h 804334"/>
              <a:gd name="csX33" fmla="*/ 2569633 w 3509433"/>
              <a:gd name="csY33" fmla="*/ 186267 h 804334"/>
              <a:gd name="csX34" fmla="*/ 2599266 w 3509433"/>
              <a:gd name="csY34" fmla="*/ 143934 h 804334"/>
              <a:gd name="csX35" fmla="*/ 2476500 w 3509433"/>
              <a:gd name="csY35" fmla="*/ 110067 h 804334"/>
              <a:gd name="csX36" fmla="*/ 2387600 w 3509433"/>
              <a:gd name="csY36" fmla="*/ 101600 h 804334"/>
              <a:gd name="csX37" fmla="*/ 2252133 w 3509433"/>
              <a:gd name="csY37" fmla="*/ 127000 h 804334"/>
              <a:gd name="csX38" fmla="*/ 2150533 w 3509433"/>
              <a:gd name="csY38" fmla="*/ 182034 h 804334"/>
              <a:gd name="csX39" fmla="*/ 1651000 w 3509433"/>
              <a:gd name="csY39" fmla="*/ 563034 h 804334"/>
              <a:gd name="csX40" fmla="*/ 1651000 w 3509433"/>
              <a:gd name="csY40" fmla="*/ 613834 h 804334"/>
              <a:gd name="csX41" fmla="*/ 1540933 w 3509433"/>
              <a:gd name="csY41" fmla="*/ 647700 h 804334"/>
              <a:gd name="csX42" fmla="*/ 1231900 w 3509433"/>
              <a:gd name="csY42" fmla="*/ 770467 h 804334"/>
              <a:gd name="csX43" fmla="*/ 1087966 w 3509433"/>
              <a:gd name="csY43" fmla="*/ 800100 h 804334"/>
              <a:gd name="csX44" fmla="*/ 0 w 3509433"/>
              <a:gd name="csY44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107266 w 3509433"/>
              <a:gd name="csY21" fmla="*/ 491067 h 804334"/>
              <a:gd name="csX22" fmla="*/ 3073400 w 3509433"/>
              <a:gd name="csY22" fmla="*/ 448734 h 804334"/>
              <a:gd name="csX23" fmla="*/ 2637366 w 3509433"/>
              <a:gd name="csY23" fmla="*/ 173567 h 804334"/>
              <a:gd name="csX24" fmla="*/ 2628900 w 3509433"/>
              <a:gd name="csY24" fmla="*/ 186267 h 804334"/>
              <a:gd name="csX25" fmla="*/ 2798233 w 3509433"/>
              <a:gd name="csY25" fmla="*/ 355600 h 804334"/>
              <a:gd name="csX26" fmla="*/ 2747433 w 3509433"/>
              <a:gd name="csY26" fmla="*/ 461434 h 804334"/>
              <a:gd name="csX27" fmla="*/ 2726266 w 3509433"/>
              <a:gd name="csY27" fmla="*/ 469900 h 804334"/>
              <a:gd name="csX28" fmla="*/ 2353733 w 3509433"/>
              <a:gd name="csY28" fmla="*/ 381000 h 804334"/>
              <a:gd name="csX29" fmla="*/ 2383366 w 3509433"/>
              <a:gd name="csY29" fmla="*/ 330200 h 804334"/>
              <a:gd name="csX30" fmla="*/ 2357966 w 3509433"/>
              <a:gd name="csY30" fmla="*/ 287867 h 804334"/>
              <a:gd name="csX31" fmla="*/ 2501900 w 3509433"/>
              <a:gd name="csY31" fmla="*/ 148167 h 804334"/>
              <a:gd name="csX32" fmla="*/ 2569633 w 3509433"/>
              <a:gd name="csY32" fmla="*/ 186267 h 804334"/>
              <a:gd name="csX33" fmla="*/ 2599266 w 3509433"/>
              <a:gd name="csY33" fmla="*/ 143934 h 804334"/>
              <a:gd name="csX34" fmla="*/ 2476500 w 3509433"/>
              <a:gd name="csY34" fmla="*/ 110067 h 804334"/>
              <a:gd name="csX35" fmla="*/ 2387600 w 3509433"/>
              <a:gd name="csY35" fmla="*/ 101600 h 804334"/>
              <a:gd name="csX36" fmla="*/ 2252133 w 3509433"/>
              <a:gd name="csY36" fmla="*/ 127000 h 804334"/>
              <a:gd name="csX37" fmla="*/ 2150533 w 3509433"/>
              <a:gd name="csY37" fmla="*/ 182034 h 804334"/>
              <a:gd name="csX38" fmla="*/ 1651000 w 3509433"/>
              <a:gd name="csY38" fmla="*/ 563034 h 804334"/>
              <a:gd name="csX39" fmla="*/ 1651000 w 3509433"/>
              <a:gd name="csY39" fmla="*/ 613834 h 804334"/>
              <a:gd name="csX40" fmla="*/ 1540933 w 3509433"/>
              <a:gd name="csY40" fmla="*/ 647700 h 804334"/>
              <a:gd name="csX41" fmla="*/ 1231900 w 3509433"/>
              <a:gd name="csY41" fmla="*/ 770467 h 804334"/>
              <a:gd name="csX42" fmla="*/ 1087966 w 3509433"/>
              <a:gd name="csY42" fmla="*/ 800100 h 804334"/>
              <a:gd name="csX43" fmla="*/ 0 w 3509433"/>
              <a:gd name="csY43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107266 w 3509433"/>
              <a:gd name="csY20" fmla="*/ 491067 h 804334"/>
              <a:gd name="csX21" fmla="*/ 3073400 w 3509433"/>
              <a:gd name="csY21" fmla="*/ 448734 h 804334"/>
              <a:gd name="csX22" fmla="*/ 2637366 w 3509433"/>
              <a:gd name="csY22" fmla="*/ 173567 h 804334"/>
              <a:gd name="csX23" fmla="*/ 2628900 w 3509433"/>
              <a:gd name="csY23" fmla="*/ 186267 h 804334"/>
              <a:gd name="csX24" fmla="*/ 2798233 w 3509433"/>
              <a:gd name="csY24" fmla="*/ 355600 h 804334"/>
              <a:gd name="csX25" fmla="*/ 2747433 w 3509433"/>
              <a:gd name="csY25" fmla="*/ 461434 h 804334"/>
              <a:gd name="csX26" fmla="*/ 2726266 w 3509433"/>
              <a:gd name="csY26" fmla="*/ 469900 h 804334"/>
              <a:gd name="csX27" fmla="*/ 2353733 w 3509433"/>
              <a:gd name="csY27" fmla="*/ 381000 h 804334"/>
              <a:gd name="csX28" fmla="*/ 2383366 w 3509433"/>
              <a:gd name="csY28" fmla="*/ 330200 h 804334"/>
              <a:gd name="csX29" fmla="*/ 2357966 w 3509433"/>
              <a:gd name="csY29" fmla="*/ 287867 h 804334"/>
              <a:gd name="csX30" fmla="*/ 2501900 w 3509433"/>
              <a:gd name="csY30" fmla="*/ 148167 h 804334"/>
              <a:gd name="csX31" fmla="*/ 2569633 w 3509433"/>
              <a:gd name="csY31" fmla="*/ 186267 h 804334"/>
              <a:gd name="csX32" fmla="*/ 2599266 w 3509433"/>
              <a:gd name="csY32" fmla="*/ 143934 h 804334"/>
              <a:gd name="csX33" fmla="*/ 2476500 w 3509433"/>
              <a:gd name="csY33" fmla="*/ 110067 h 804334"/>
              <a:gd name="csX34" fmla="*/ 2387600 w 3509433"/>
              <a:gd name="csY34" fmla="*/ 101600 h 804334"/>
              <a:gd name="csX35" fmla="*/ 2252133 w 3509433"/>
              <a:gd name="csY35" fmla="*/ 127000 h 804334"/>
              <a:gd name="csX36" fmla="*/ 2150533 w 3509433"/>
              <a:gd name="csY36" fmla="*/ 182034 h 804334"/>
              <a:gd name="csX37" fmla="*/ 1651000 w 3509433"/>
              <a:gd name="csY37" fmla="*/ 563034 h 804334"/>
              <a:gd name="csX38" fmla="*/ 1651000 w 3509433"/>
              <a:gd name="csY38" fmla="*/ 613834 h 804334"/>
              <a:gd name="csX39" fmla="*/ 1540933 w 3509433"/>
              <a:gd name="csY39" fmla="*/ 647700 h 804334"/>
              <a:gd name="csX40" fmla="*/ 1231900 w 3509433"/>
              <a:gd name="csY40" fmla="*/ 770467 h 804334"/>
              <a:gd name="csX41" fmla="*/ 1087966 w 3509433"/>
              <a:gd name="csY41" fmla="*/ 800100 h 804334"/>
              <a:gd name="csX42" fmla="*/ 0 w 3509433"/>
              <a:gd name="csY42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107266 w 3509433"/>
              <a:gd name="csY19" fmla="*/ 491067 h 804334"/>
              <a:gd name="csX20" fmla="*/ 3073400 w 3509433"/>
              <a:gd name="csY20" fmla="*/ 448734 h 804334"/>
              <a:gd name="csX21" fmla="*/ 2637366 w 3509433"/>
              <a:gd name="csY21" fmla="*/ 173567 h 804334"/>
              <a:gd name="csX22" fmla="*/ 2628900 w 3509433"/>
              <a:gd name="csY22" fmla="*/ 186267 h 804334"/>
              <a:gd name="csX23" fmla="*/ 2798233 w 3509433"/>
              <a:gd name="csY23" fmla="*/ 355600 h 804334"/>
              <a:gd name="csX24" fmla="*/ 2747433 w 3509433"/>
              <a:gd name="csY24" fmla="*/ 461434 h 804334"/>
              <a:gd name="csX25" fmla="*/ 2726266 w 3509433"/>
              <a:gd name="csY25" fmla="*/ 469900 h 804334"/>
              <a:gd name="csX26" fmla="*/ 2353733 w 3509433"/>
              <a:gd name="csY26" fmla="*/ 381000 h 804334"/>
              <a:gd name="csX27" fmla="*/ 2383366 w 3509433"/>
              <a:gd name="csY27" fmla="*/ 330200 h 804334"/>
              <a:gd name="csX28" fmla="*/ 2357966 w 3509433"/>
              <a:gd name="csY28" fmla="*/ 287867 h 804334"/>
              <a:gd name="csX29" fmla="*/ 2501900 w 3509433"/>
              <a:gd name="csY29" fmla="*/ 148167 h 804334"/>
              <a:gd name="csX30" fmla="*/ 2569633 w 3509433"/>
              <a:gd name="csY30" fmla="*/ 186267 h 804334"/>
              <a:gd name="csX31" fmla="*/ 2599266 w 3509433"/>
              <a:gd name="csY31" fmla="*/ 143934 h 804334"/>
              <a:gd name="csX32" fmla="*/ 2476500 w 3509433"/>
              <a:gd name="csY32" fmla="*/ 110067 h 804334"/>
              <a:gd name="csX33" fmla="*/ 2387600 w 3509433"/>
              <a:gd name="csY33" fmla="*/ 101600 h 804334"/>
              <a:gd name="csX34" fmla="*/ 2252133 w 3509433"/>
              <a:gd name="csY34" fmla="*/ 127000 h 804334"/>
              <a:gd name="csX35" fmla="*/ 2150533 w 3509433"/>
              <a:gd name="csY35" fmla="*/ 182034 h 804334"/>
              <a:gd name="csX36" fmla="*/ 1651000 w 3509433"/>
              <a:gd name="csY36" fmla="*/ 563034 h 804334"/>
              <a:gd name="csX37" fmla="*/ 1651000 w 3509433"/>
              <a:gd name="csY37" fmla="*/ 613834 h 804334"/>
              <a:gd name="csX38" fmla="*/ 1540933 w 3509433"/>
              <a:gd name="csY38" fmla="*/ 647700 h 804334"/>
              <a:gd name="csX39" fmla="*/ 1231900 w 3509433"/>
              <a:gd name="csY39" fmla="*/ 770467 h 804334"/>
              <a:gd name="csX40" fmla="*/ 1087966 w 3509433"/>
              <a:gd name="csY40" fmla="*/ 800100 h 804334"/>
              <a:gd name="csX41" fmla="*/ 0 w 3509433"/>
              <a:gd name="csY41" fmla="*/ 804334 h 804334"/>
              <a:gd name="csX0" fmla="*/ 0 w 3107266"/>
              <a:gd name="csY0" fmla="*/ 804334 h 804334"/>
              <a:gd name="csX1" fmla="*/ 0 w 3107266"/>
              <a:gd name="csY1" fmla="*/ 749300 h 804334"/>
              <a:gd name="csX2" fmla="*/ 1016000 w 3107266"/>
              <a:gd name="csY2" fmla="*/ 723900 h 804334"/>
              <a:gd name="csX3" fmla="*/ 1181100 w 3107266"/>
              <a:gd name="csY3" fmla="*/ 690034 h 804334"/>
              <a:gd name="csX4" fmla="*/ 1320800 w 3107266"/>
              <a:gd name="csY4" fmla="*/ 626534 h 804334"/>
              <a:gd name="csX5" fmla="*/ 1460500 w 3107266"/>
              <a:gd name="csY5" fmla="*/ 512234 h 804334"/>
              <a:gd name="csX6" fmla="*/ 1579033 w 3107266"/>
              <a:gd name="csY6" fmla="*/ 452967 h 804334"/>
              <a:gd name="csX7" fmla="*/ 1574800 w 3107266"/>
              <a:gd name="csY7" fmla="*/ 406400 h 804334"/>
              <a:gd name="csX8" fmla="*/ 1680633 w 3107266"/>
              <a:gd name="csY8" fmla="*/ 368300 h 804334"/>
              <a:gd name="csX9" fmla="*/ 1684866 w 3107266"/>
              <a:gd name="csY9" fmla="*/ 427567 h 804334"/>
              <a:gd name="csX10" fmla="*/ 1739900 w 3107266"/>
              <a:gd name="csY10" fmla="*/ 410634 h 804334"/>
              <a:gd name="csX11" fmla="*/ 2091266 w 3107266"/>
              <a:gd name="csY11" fmla="*/ 118534 h 804334"/>
              <a:gd name="csX12" fmla="*/ 2226733 w 3107266"/>
              <a:gd name="csY12" fmla="*/ 46567 h 804334"/>
              <a:gd name="csX13" fmla="*/ 2429933 w 3107266"/>
              <a:gd name="csY13" fmla="*/ 0 h 804334"/>
              <a:gd name="csX14" fmla="*/ 2531533 w 3107266"/>
              <a:gd name="csY14" fmla="*/ 8467 h 804334"/>
              <a:gd name="csX15" fmla="*/ 2633133 w 3107266"/>
              <a:gd name="csY15" fmla="*/ 71967 h 804334"/>
              <a:gd name="csX16" fmla="*/ 2971800 w 3107266"/>
              <a:gd name="csY16" fmla="*/ 279400 h 804334"/>
              <a:gd name="csX17" fmla="*/ 3022600 w 3107266"/>
              <a:gd name="csY17" fmla="*/ 304800 h 804334"/>
              <a:gd name="csX18" fmla="*/ 3107266 w 3107266"/>
              <a:gd name="csY18" fmla="*/ 491067 h 804334"/>
              <a:gd name="csX19" fmla="*/ 3073400 w 3107266"/>
              <a:gd name="csY19" fmla="*/ 448734 h 804334"/>
              <a:gd name="csX20" fmla="*/ 2637366 w 3107266"/>
              <a:gd name="csY20" fmla="*/ 173567 h 804334"/>
              <a:gd name="csX21" fmla="*/ 2628900 w 3107266"/>
              <a:gd name="csY21" fmla="*/ 186267 h 804334"/>
              <a:gd name="csX22" fmla="*/ 2798233 w 3107266"/>
              <a:gd name="csY22" fmla="*/ 355600 h 804334"/>
              <a:gd name="csX23" fmla="*/ 2747433 w 3107266"/>
              <a:gd name="csY23" fmla="*/ 461434 h 804334"/>
              <a:gd name="csX24" fmla="*/ 2726266 w 3107266"/>
              <a:gd name="csY24" fmla="*/ 469900 h 804334"/>
              <a:gd name="csX25" fmla="*/ 2353733 w 3107266"/>
              <a:gd name="csY25" fmla="*/ 381000 h 804334"/>
              <a:gd name="csX26" fmla="*/ 2383366 w 3107266"/>
              <a:gd name="csY26" fmla="*/ 330200 h 804334"/>
              <a:gd name="csX27" fmla="*/ 2357966 w 3107266"/>
              <a:gd name="csY27" fmla="*/ 287867 h 804334"/>
              <a:gd name="csX28" fmla="*/ 2501900 w 3107266"/>
              <a:gd name="csY28" fmla="*/ 148167 h 804334"/>
              <a:gd name="csX29" fmla="*/ 2569633 w 3107266"/>
              <a:gd name="csY29" fmla="*/ 186267 h 804334"/>
              <a:gd name="csX30" fmla="*/ 2599266 w 3107266"/>
              <a:gd name="csY30" fmla="*/ 143934 h 804334"/>
              <a:gd name="csX31" fmla="*/ 2476500 w 3107266"/>
              <a:gd name="csY31" fmla="*/ 110067 h 804334"/>
              <a:gd name="csX32" fmla="*/ 2387600 w 3107266"/>
              <a:gd name="csY32" fmla="*/ 101600 h 804334"/>
              <a:gd name="csX33" fmla="*/ 2252133 w 3107266"/>
              <a:gd name="csY33" fmla="*/ 127000 h 804334"/>
              <a:gd name="csX34" fmla="*/ 2150533 w 3107266"/>
              <a:gd name="csY34" fmla="*/ 182034 h 804334"/>
              <a:gd name="csX35" fmla="*/ 1651000 w 3107266"/>
              <a:gd name="csY35" fmla="*/ 563034 h 804334"/>
              <a:gd name="csX36" fmla="*/ 1651000 w 3107266"/>
              <a:gd name="csY36" fmla="*/ 613834 h 804334"/>
              <a:gd name="csX37" fmla="*/ 1540933 w 3107266"/>
              <a:gd name="csY37" fmla="*/ 647700 h 804334"/>
              <a:gd name="csX38" fmla="*/ 1231900 w 3107266"/>
              <a:gd name="csY38" fmla="*/ 770467 h 804334"/>
              <a:gd name="csX39" fmla="*/ 1087966 w 3107266"/>
              <a:gd name="csY39" fmla="*/ 800100 h 804334"/>
              <a:gd name="csX40" fmla="*/ 0 w 3107266"/>
              <a:gd name="csY40" fmla="*/ 804334 h 804334"/>
              <a:gd name="csX0" fmla="*/ 0 w 3073400"/>
              <a:gd name="csY0" fmla="*/ 804334 h 804334"/>
              <a:gd name="csX1" fmla="*/ 0 w 3073400"/>
              <a:gd name="csY1" fmla="*/ 749300 h 804334"/>
              <a:gd name="csX2" fmla="*/ 1016000 w 3073400"/>
              <a:gd name="csY2" fmla="*/ 723900 h 804334"/>
              <a:gd name="csX3" fmla="*/ 1181100 w 3073400"/>
              <a:gd name="csY3" fmla="*/ 690034 h 804334"/>
              <a:gd name="csX4" fmla="*/ 1320800 w 3073400"/>
              <a:gd name="csY4" fmla="*/ 626534 h 804334"/>
              <a:gd name="csX5" fmla="*/ 1460500 w 3073400"/>
              <a:gd name="csY5" fmla="*/ 512234 h 804334"/>
              <a:gd name="csX6" fmla="*/ 1579033 w 3073400"/>
              <a:gd name="csY6" fmla="*/ 452967 h 804334"/>
              <a:gd name="csX7" fmla="*/ 1574800 w 3073400"/>
              <a:gd name="csY7" fmla="*/ 406400 h 804334"/>
              <a:gd name="csX8" fmla="*/ 1680633 w 3073400"/>
              <a:gd name="csY8" fmla="*/ 368300 h 804334"/>
              <a:gd name="csX9" fmla="*/ 1684866 w 3073400"/>
              <a:gd name="csY9" fmla="*/ 427567 h 804334"/>
              <a:gd name="csX10" fmla="*/ 1739900 w 3073400"/>
              <a:gd name="csY10" fmla="*/ 410634 h 804334"/>
              <a:gd name="csX11" fmla="*/ 2091266 w 3073400"/>
              <a:gd name="csY11" fmla="*/ 118534 h 804334"/>
              <a:gd name="csX12" fmla="*/ 2226733 w 3073400"/>
              <a:gd name="csY12" fmla="*/ 46567 h 804334"/>
              <a:gd name="csX13" fmla="*/ 2429933 w 3073400"/>
              <a:gd name="csY13" fmla="*/ 0 h 804334"/>
              <a:gd name="csX14" fmla="*/ 2531533 w 3073400"/>
              <a:gd name="csY14" fmla="*/ 8467 h 804334"/>
              <a:gd name="csX15" fmla="*/ 2633133 w 3073400"/>
              <a:gd name="csY15" fmla="*/ 71967 h 804334"/>
              <a:gd name="csX16" fmla="*/ 2971800 w 3073400"/>
              <a:gd name="csY16" fmla="*/ 279400 h 804334"/>
              <a:gd name="csX17" fmla="*/ 3022600 w 3073400"/>
              <a:gd name="csY17" fmla="*/ 304800 h 804334"/>
              <a:gd name="csX18" fmla="*/ 3073400 w 3073400"/>
              <a:gd name="csY18" fmla="*/ 448734 h 804334"/>
              <a:gd name="csX19" fmla="*/ 2637366 w 3073400"/>
              <a:gd name="csY19" fmla="*/ 173567 h 804334"/>
              <a:gd name="csX20" fmla="*/ 2628900 w 3073400"/>
              <a:gd name="csY20" fmla="*/ 186267 h 804334"/>
              <a:gd name="csX21" fmla="*/ 2798233 w 3073400"/>
              <a:gd name="csY21" fmla="*/ 355600 h 804334"/>
              <a:gd name="csX22" fmla="*/ 2747433 w 3073400"/>
              <a:gd name="csY22" fmla="*/ 461434 h 804334"/>
              <a:gd name="csX23" fmla="*/ 2726266 w 3073400"/>
              <a:gd name="csY23" fmla="*/ 469900 h 804334"/>
              <a:gd name="csX24" fmla="*/ 2353733 w 3073400"/>
              <a:gd name="csY24" fmla="*/ 381000 h 804334"/>
              <a:gd name="csX25" fmla="*/ 2383366 w 3073400"/>
              <a:gd name="csY25" fmla="*/ 330200 h 804334"/>
              <a:gd name="csX26" fmla="*/ 2357966 w 3073400"/>
              <a:gd name="csY26" fmla="*/ 287867 h 804334"/>
              <a:gd name="csX27" fmla="*/ 2501900 w 3073400"/>
              <a:gd name="csY27" fmla="*/ 148167 h 804334"/>
              <a:gd name="csX28" fmla="*/ 2569633 w 3073400"/>
              <a:gd name="csY28" fmla="*/ 186267 h 804334"/>
              <a:gd name="csX29" fmla="*/ 2599266 w 3073400"/>
              <a:gd name="csY29" fmla="*/ 143934 h 804334"/>
              <a:gd name="csX30" fmla="*/ 2476500 w 3073400"/>
              <a:gd name="csY30" fmla="*/ 110067 h 804334"/>
              <a:gd name="csX31" fmla="*/ 2387600 w 3073400"/>
              <a:gd name="csY31" fmla="*/ 101600 h 804334"/>
              <a:gd name="csX32" fmla="*/ 2252133 w 3073400"/>
              <a:gd name="csY32" fmla="*/ 127000 h 804334"/>
              <a:gd name="csX33" fmla="*/ 2150533 w 3073400"/>
              <a:gd name="csY33" fmla="*/ 182034 h 804334"/>
              <a:gd name="csX34" fmla="*/ 1651000 w 3073400"/>
              <a:gd name="csY34" fmla="*/ 563034 h 804334"/>
              <a:gd name="csX35" fmla="*/ 1651000 w 3073400"/>
              <a:gd name="csY35" fmla="*/ 613834 h 804334"/>
              <a:gd name="csX36" fmla="*/ 1540933 w 3073400"/>
              <a:gd name="csY36" fmla="*/ 647700 h 804334"/>
              <a:gd name="csX37" fmla="*/ 1231900 w 3073400"/>
              <a:gd name="csY37" fmla="*/ 770467 h 804334"/>
              <a:gd name="csX38" fmla="*/ 1087966 w 3073400"/>
              <a:gd name="csY38" fmla="*/ 800100 h 804334"/>
              <a:gd name="csX39" fmla="*/ 0 w 3073400"/>
              <a:gd name="csY39" fmla="*/ 804334 h 804334"/>
              <a:gd name="csX0" fmla="*/ 0 w 3055558"/>
              <a:gd name="csY0" fmla="*/ 804334 h 804334"/>
              <a:gd name="csX1" fmla="*/ 0 w 3055558"/>
              <a:gd name="csY1" fmla="*/ 749300 h 804334"/>
              <a:gd name="csX2" fmla="*/ 1016000 w 3055558"/>
              <a:gd name="csY2" fmla="*/ 723900 h 804334"/>
              <a:gd name="csX3" fmla="*/ 1181100 w 3055558"/>
              <a:gd name="csY3" fmla="*/ 690034 h 804334"/>
              <a:gd name="csX4" fmla="*/ 1320800 w 3055558"/>
              <a:gd name="csY4" fmla="*/ 626534 h 804334"/>
              <a:gd name="csX5" fmla="*/ 1460500 w 3055558"/>
              <a:gd name="csY5" fmla="*/ 512234 h 804334"/>
              <a:gd name="csX6" fmla="*/ 1579033 w 3055558"/>
              <a:gd name="csY6" fmla="*/ 452967 h 804334"/>
              <a:gd name="csX7" fmla="*/ 1574800 w 3055558"/>
              <a:gd name="csY7" fmla="*/ 406400 h 804334"/>
              <a:gd name="csX8" fmla="*/ 1680633 w 3055558"/>
              <a:gd name="csY8" fmla="*/ 368300 h 804334"/>
              <a:gd name="csX9" fmla="*/ 1684866 w 3055558"/>
              <a:gd name="csY9" fmla="*/ 427567 h 804334"/>
              <a:gd name="csX10" fmla="*/ 1739900 w 3055558"/>
              <a:gd name="csY10" fmla="*/ 410634 h 804334"/>
              <a:gd name="csX11" fmla="*/ 2091266 w 3055558"/>
              <a:gd name="csY11" fmla="*/ 118534 h 804334"/>
              <a:gd name="csX12" fmla="*/ 2226733 w 3055558"/>
              <a:gd name="csY12" fmla="*/ 46567 h 804334"/>
              <a:gd name="csX13" fmla="*/ 2429933 w 3055558"/>
              <a:gd name="csY13" fmla="*/ 0 h 804334"/>
              <a:gd name="csX14" fmla="*/ 2531533 w 3055558"/>
              <a:gd name="csY14" fmla="*/ 8467 h 804334"/>
              <a:gd name="csX15" fmla="*/ 2633133 w 3055558"/>
              <a:gd name="csY15" fmla="*/ 71967 h 804334"/>
              <a:gd name="csX16" fmla="*/ 2971800 w 3055558"/>
              <a:gd name="csY16" fmla="*/ 279400 h 804334"/>
              <a:gd name="csX17" fmla="*/ 3022600 w 3055558"/>
              <a:gd name="csY17" fmla="*/ 304800 h 804334"/>
              <a:gd name="csX18" fmla="*/ 3055558 w 3055558"/>
              <a:gd name="csY18" fmla="*/ 448734 h 804334"/>
              <a:gd name="csX19" fmla="*/ 2637366 w 3055558"/>
              <a:gd name="csY19" fmla="*/ 173567 h 804334"/>
              <a:gd name="csX20" fmla="*/ 2628900 w 3055558"/>
              <a:gd name="csY20" fmla="*/ 186267 h 804334"/>
              <a:gd name="csX21" fmla="*/ 2798233 w 3055558"/>
              <a:gd name="csY21" fmla="*/ 355600 h 804334"/>
              <a:gd name="csX22" fmla="*/ 2747433 w 3055558"/>
              <a:gd name="csY22" fmla="*/ 461434 h 804334"/>
              <a:gd name="csX23" fmla="*/ 2726266 w 3055558"/>
              <a:gd name="csY23" fmla="*/ 469900 h 804334"/>
              <a:gd name="csX24" fmla="*/ 2353733 w 3055558"/>
              <a:gd name="csY24" fmla="*/ 381000 h 804334"/>
              <a:gd name="csX25" fmla="*/ 2383366 w 3055558"/>
              <a:gd name="csY25" fmla="*/ 330200 h 804334"/>
              <a:gd name="csX26" fmla="*/ 2357966 w 3055558"/>
              <a:gd name="csY26" fmla="*/ 287867 h 804334"/>
              <a:gd name="csX27" fmla="*/ 2501900 w 3055558"/>
              <a:gd name="csY27" fmla="*/ 148167 h 804334"/>
              <a:gd name="csX28" fmla="*/ 2569633 w 3055558"/>
              <a:gd name="csY28" fmla="*/ 186267 h 804334"/>
              <a:gd name="csX29" fmla="*/ 2599266 w 3055558"/>
              <a:gd name="csY29" fmla="*/ 143934 h 804334"/>
              <a:gd name="csX30" fmla="*/ 2476500 w 3055558"/>
              <a:gd name="csY30" fmla="*/ 110067 h 804334"/>
              <a:gd name="csX31" fmla="*/ 2387600 w 3055558"/>
              <a:gd name="csY31" fmla="*/ 101600 h 804334"/>
              <a:gd name="csX32" fmla="*/ 2252133 w 3055558"/>
              <a:gd name="csY32" fmla="*/ 127000 h 804334"/>
              <a:gd name="csX33" fmla="*/ 2150533 w 3055558"/>
              <a:gd name="csY33" fmla="*/ 182034 h 804334"/>
              <a:gd name="csX34" fmla="*/ 1651000 w 3055558"/>
              <a:gd name="csY34" fmla="*/ 563034 h 804334"/>
              <a:gd name="csX35" fmla="*/ 1651000 w 3055558"/>
              <a:gd name="csY35" fmla="*/ 613834 h 804334"/>
              <a:gd name="csX36" fmla="*/ 1540933 w 3055558"/>
              <a:gd name="csY36" fmla="*/ 647700 h 804334"/>
              <a:gd name="csX37" fmla="*/ 1231900 w 3055558"/>
              <a:gd name="csY37" fmla="*/ 770467 h 804334"/>
              <a:gd name="csX38" fmla="*/ 1087966 w 3055558"/>
              <a:gd name="csY38" fmla="*/ 800100 h 804334"/>
              <a:gd name="csX39" fmla="*/ 0 w 3055558"/>
              <a:gd name="csY39" fmla="*/ 804334 h 804334"/>
              <a:gd name="csX0" fmla="*/ 0 w 3022600"/>
              <a:gd name="csY0" fmla="*/ 804334 h 804334"/>
              <a:gd name="csX1" fmla="*/ 0 w 3022600"/>
              <a:gd name="csY1" fmla="*/ 749300 h 804334"/>
              <a:gd name="csX2" fmla="*/ 1016000 w 3022600"/>
              <a:gd name="csY2" fmla="*/ 723900 h 804334"/>
              <a:gd name="csX3" fmla="*/ 1181100 w 3022600"/>
              <a:gd name="csY3" fmla="*/ 690034 h 804334"/>
              <a:gd name="csX4" fmla="*/ 1320800 w 3022600"/>
              <a:gd name="csY4" fmla="*/ 626534 h 804334"/>
              <a:gd name="csX5" fmla="*/ 1460500 w 3022600"/>
              <a:gd name="csY5" fmla="*/ 512234 h 804334"/>
              <a:gd name="csX6" fmla="*/ 1579033 w 3022600"/>
              <a:gd name="csY6" fmla="*/ 452967 h 804334"/>
              <a:gd name="csX7" fmla="*/ 1574800 w 3022600"/>
              <a:gd name="csY7" fmla="*/ 406400 h 804334"/>
              <a:gd name="csX8" fmla="*/ 1680633 w 3022600"/>
              <a:gd name="csY8" fmla="*/ 368300 h 804334"/>
              <a:gd name="csX9" fmla="*/ 1684866 w 3022600"/>
              <a:gd name="csY9" fmla="*/ 427567 h 804334"/>
              <a:gd name="csX10" fmla="*/ 1739900 w 3022600"/>
              <a:gd name="csY10" fmla="*/ 410634 h 804334"/>
              <a:gd name="csX11" fmla="*/ 2091266 w 3022600"/>
              <a:gd name="csY11" fmla="*/ 118534 h 804334"/>
              <a:gd name="csX12" fmla="*/ 2226733 w 3022600"/>
              <a:gd name="csY12" fmla="*/ 46567 h 804334"/>
              <a:gd name="csX13" fmla="*/ 2429933 w 3022600"/>
              <a:gd name="csY13" fmla="*/ 0 h 804334"/>
              <a:gd name="csX14" fmla="*/ 2531533 w 3022600"/>
              <a:gd name="csY14" fmla="*/ 8467 h 804334"/>
              <a:gd name="csX15" fmla="*/ 2633133 w 3022600"/>
              <a:gd name="csY15" fmla="*/ 71967 h 804334"/>
              <a:gd name="csX16" fmla="*/ 2971800 w 3022600"/>
              <a:gd name="csY16" fmla="*/ 279400 h 804334"/>
              <a:gd name="csX17" fmla="*/ 3022600 w 3022600"/>
              <a:gd name="csY17" fmla="*/ 304800 h 804334"/>
              <a:gd name="csX18" fmla="*/ 2637366 w 3022600"/>
              <a:gd name="csY18" fmla="*/ 173567 h 804334"/>
              <a:gd name="csX19" fmla="*/ 2628900 w 3022600"/>
              <a:gd name="csY19" fmla="*/ 186267 h 804334"/>
              <a:gd name="csX20" fmla="*/ 2798233 w 3022600"/>
              <a:gd name="csY20" fmla="*/ 355600 h 804334"/>
              <a:gd name="csX21" fmla="*/ 2747433 w 3022600"/>
              <a:gd name="csY21" fmla="*/ 461434 h 804334"/>
              <a:gd name="csX22" fmla="*/ 2726266 w 3022600"/>
              <a:gd name="csY22" fmla="*/ 469900 h 804334"/>
              <a:gd name="csX23" fmla="*/ 2353733 w 3022600"/>
              <a:gd name="csY23" fmla="*/ 381000 h 804334"/>
              <a:gd name="csX24" fmla="*/ 2383366 w 3022600"/>
              <a:gd name="csY24" fmla="*/ 330200 h 804334"/>
              <a:gd name="csX25" fmla="*/ 2357966 w 3022600"/>
              <a:gd name="csY25" fmla="*/ 287867 h 804334"/>
              <a:gd name="csX26" fmla="*/ 2501900 w 3022600"/>
              <a:gd name="csY26" fmla="*/ 148167 h 804334"/>
              <a:gd name="csX27" fmla="*/ 2569633 w 3022600"/>
              <a:gd name="csY27" fmla="*/ 186267 h 804334"/>
              <a:gd name="csX28" fmla="*/ 2599266 w 3022600"/>
              <a:gd name="csY28" fmla="*/ 143934 h 804334"/>
              <a:gd name="csX29" fmla="*/ 2476500 w 3022600"/>
              <a:gd name="csY29" fmla="*/ 110067 h 804334"/>
              <a:gd name="csX30" fmla="*/ 2387600 w 3022600"/>
              <a:gd name="csY30" fmla="*/ 101600 h 804334"/>
              <a:gd name="csX31" fmla="*/ 2252133 w 3022600"/>
              <a:gd name="csY31" fmla="*/ 127000 h 804334"/>
              <a:gd name="csX32" fmla="*/ 2150533 w 3022600"/>
              <a:gd name="csY32" fmla="*/ 182034 h 804334"/>
              <a:gd name="csX33" fmla="*/ 1651000 w 3022600"/>
              <a:gd name="csY33" fmla="*/ 563034 h 804334"/>
              <a:gd name="csX34" fmla="*/ 1651000 w 3022600"/>
              <a:gd name="csY34" fmla="*/ 613834 h 804334"/>
              <a:gd name="csX35" fmla="*/ 1540933 w 3022600"/>
              <a:gd name="csY35" fmla="*/ 647700 h 804334"/>
              <a:gd name="csX36" fmla="*/ 1231900 w 3022600"/>
              <a:gd name="csY36" fmla="*/ 770467 h 804334"/>
              <a:gd name="csX37" fmla="*/ 1087966 w 3022600"/>
              <a:gd name="csY37" fmla="*/ 800100 h 804334"/>
              <a:gd name="csX38" fmla="*/ 0 w 3022600"/>
              <a:gd name="csY38" fmla="*/ 804334 h 804334"/>
              <a:gd name="csX0" fmla="*/ 0 w 2971800"/>
              <a:gd name="csY0" fmla="*/ 804334 h 804334"/>
              <a:gd name="csX1" fmla="*/ 0 w 2971800"/>
              <a:gd name="csY1" fmla="*/ 749300 h 804334"/>
              <a:gd name="csX2" fmla="*/ 1016000 w 2971800"/>
              <a:gd name="csY2" fmla="*/ 723900 h 804334"/>
              <a:gd name="csX3" fmla="*/ 1181100 w 2971800"/>
              <a:gd name="csY3" fmla="*/ 690034 h 804334"/>
              <a:gd name="csX4" fmla="*/ 1320800 w 2971800"/>
              <a:gd name="csY4" fmla="*/ 626534 h 804334"/>
              <a:gd name="csX5" fmla="*/ 1460500 w 2971800"/>
              <a:gd name="csY5" fmla="*/ 512234 h 804334"/>
              <a:gd name="csX6" fmla="*/ 1579033 w 2971800"/>
              <a:gd name="csY6" fmla="*/ 452967 h 804334"/>
              <a:gd name="csX7" fmla="*/ 1574800 w 2971800"/>
              <a:gd name="csY7" fmla="*/ 406400 h 804334"/>
              <a:gd name="csX8" fmla="*/ 1680633 w 2971800"/>
              <a:gd name="csY8" fmla="*/ 368300 h 804334"/>
              <a:gd name="csX9" fmla="*/ 1684866 w 2971800"/>
              <a:gd name="csY9" fmla="*/ 427567 h 804334"/>
              <a:gd name="csX10" fmla="*/ 1739900 w 2971800"/>
              <a:gd name="csY10" fmla="*/ 410634 h 804334"/>
              <a:gd name="csX11" fmla="*/ 2091266 w 2971800"/>
              <a:gd name="csY11" fmla="*/ 118534 h 804334"/>
              <a:gd name="csX12" fmla="*/ 2226733 w 2971800"/>
              <a:gd name="csY12" fmla="*/ 46567 h 804334"/>
              <a:gd name="csX13" fmla="*/ 2429933 w 2971800"/>
              <a:gd name="csY13" fmla="*/ 0 h 804334"/>
              <a:gd name="csX14" fmla="*/ 2531533 w 2971800"/>
              <a:gd name="csY14" fmla="*/ 8467 h 804334"/>
              <a:gd name="csX15" fmla="*/ 2633133 w 2971800"/>
              <a:gd name="csY15" fmla="*/ 71967 h 804334"/>
              <a:gd name="csX16" fmla="*/ 2971800 w 2971800"/>
              <a:gd name="csY16" fmla="*/ 279400 h 804334"/>
              <a:gd name="csX17" fmla="*/ 2637366 w 2971800"/>
              <a:gd name="csY17" fmla="*/ 173567 h 804334"/>
              <a:gd name="csX18" fmla="*/ 2628900 w 2971800"/>
              <a:gd name="csY18" fmla="*/ 186267 h 804334"/>
              <a:gd name="csX19" fmla="*/ 2798233 w 2971800"/>
              <a:gd name="csY19" fmla="*/ 355600 h 804334"/>
              <a:gd name="csX20" fmla="*/ 2747433 w 2971800"/>
              <a:gd name="csY20" fmla="*/ 461434 h 804334"/>
              <a:gd name="csX21" fmla="*/ 2726266 w 2971800"/>
              <a:gd name="csY21" fmla="*/ 469900 h 804334"/>
              <a:gd name="csX22" fmla="*/ 2353733 w 2971800"/>
              <a:gd name="csY22" fmla="*/ 381000 h 804334"/>
              <a:gd name="csX23" fmla="*/ 2383366 w 2971800"/>
              <a:gd name="csY23" fmla="*/ 330200 h 804334"/>
              <a:gd name="csX24" fmla="*/ 2357966 w 2971800"/>
              <a:gd name="csY24" fmla="*/ 287867 h 804334"/>
              <a:gd name="csX25" fmla="*/ 2501900 w 2971800"/>
              <a:gd name="csY25" fmla="*/ 148167 h 804334"/>
              <a:gd name="csX26" fmla="*/ 2569633 w 2971800"/>
              <a:gd name="csY26" fmla="*/ 186267 h 804334"/>
              <a:gd name="csX27" fmla="*/ 2599266 w 2971800"/>
              <a:gd name="csY27" fmla="*/ 143934 h 804334"/>
              <a:gd name="csX28" fmla="*/ 2476500 w 2971800"/>
              <a:gd name="csY28" fmla="*/ 110067 h 804334"/>
              <a:gd name="csX29" fmla="*/ 2387600 w 2971800"/>
              <a:gd name="csY29" fmla="*/ 101600 h 804334"/>
              <a:gd name="csX30" fmla="*/ 2252133 w 2971800"/>
              <a:gd name="csY30" fmla="*/ 127000 h 804334"/>
              <a:gd name="csX31" fmla="*/ 2150533 w 2971800"/>
              <a:gd name="csY31" fmla="*/ 182034 h 804334"/>
              <a:gd name="csX32" fmla="*/ 1651000 w 2971800"/>
              <a:gd name="csY32" fmla="*/ 563034 h 804334"/>
              <a:gd name="csX33" fmla="*/ 1651000 w 2971800"/>
              <a:gd name="csY33" fmla="*/ 613834 h 804334"/>
              <a:gd name="csX34" fmla="*/ 1540933 w 2971800"/>
              <a:gd name="csY34" fmla="*/ 647700 h 804334"/>
              <a:gd name="csX35" fmla="*/ 1231900 w 2971800"/>
              <a:gd name="csY35" fmla="*/ 770467 h 804334"/>
              <a:gd name="csX36" fmla="*/ 1087966 w 2971800"/>
              <a:gd name="csY36" fmla="*/ 800100 h 804334"/>
              <a:gd name="csX37" fmla="*/ 0 w 2971800"/>
              <a:gd name="csY37" fmla="*/ 804334 h 804334"/>
              <a:gd name="csX0" fmla="*/ 0 w 2798233"/>
              <a:gd name="csY0" fmla="*/ 804334 h 804334"/>
              <a:gd name="csX1" fmla="*/ 0 w 2798233"/>
              <a:gd name="csY1" fmla="*/ 749300 h 804334"/>
              <a:gd name="csX2" fmla="*/ 1016000 w 2798233"/>
              <a:gd name="csY2" fmla="*/ 723900 h 804334"/>
              <a:gd name="csX3" fmla="*/ 1181100 w 2798233"/>
              <a:gd name="csY3" fmla="*/ 690034 h 804334"/>
              <a:gd name="csX4" fmla="*/ 1320800 w 2798233"/>
              <a:gd name="csY4" fmla="*/ 626534 h 804334"/>
              <a:gd name="csX5" fmla="*/ 1460500 w 2798233"/>
              <a:gd name="csY5" fmla="*/ 512234 h 804334"/>
              <a:gd name="csX6" fmla="*/ 1579033 w 2798233"/>
              <a:gd name="csY6" fmla="*/ 452967 h 804334"/>
              <a:gd name="csX7" fmla="*/ 1574800 w 2798233"/>
              <a:gd name="csY7" fmla="*/ 406400 h 804334"/>
              <a:gd name="csX8" fmla="*/ 1680633 w 2798233"/>
              <a:gd name="csY8" fmla="*/ 368300 h 804334"/>
              <a:gd name="csX9" fmla="*/ 1684866 w 2798233"/>
              <a:gd name="csY9" fmla="*/ 427567 h 804334"/>
              <a:gd name="csX10" fmla="*/ 1739900 w 2798233"/>
              <a:gd name="csY10" fmla="*/ 410634 h 804334"/>
              <a:gd name="csX11" fmla="*/ 2091266 w 2798233"/>
              <a:gd name="csY11" fmla="*/ 118534 h 804334"/>
              <a:gd name="csX12" fmla="*/ 2226733 w 2798233"/>
              <a:gd name="csY12" fmla="*/ 46567 h 804334"/>
              <a:gd name="csX13" fmla="*/ 2429933 w 2798233"/>
              <a:gd name="csY13" fmla="*/ 0 h 804334"/>
              <a:gd name="csX14" fmla="*/ 2531533 w 2798233"/>
              <a:gd name="csY14" fmla="*/ 8467 h 804334"/>
              <a:gd name="csX15" fmla="*/ 2633133 w 2798233"/>
              <a:gd name="csY15" fmla="*/ 71967 h 804334"/>
              <a:gd name="csX16" fmla="*/ 2637366 w 2798233"/>
              <a:gd name="csY16" fmla="*/ 173567 h 804334"/>
              <a:gd name="csX17" fmla="*/ 2628900 w 2798233"/>
              <a:gd name="csY17" fmla="*/ 186267 h 804334"/>
              <a:gd name="csX18" fmla="*/ 2798233 w 2798233"/>
              <a:gd name="csY18" fmla="*/ 355600 h 804334"/>
              <a:gd name="csX19" fmla="*/ 2747433 w 2798233"/>
              <a:gd name="csY19" fmla="*/ 461434 h 804334"/>
              <a:gd name="csX20" fmla="*/ 2726266 w 2798233"/>
              <a:gd name="csY20" fmla="*/ 469900 h 804334"/>
              <a:gd name="csX21" fmla="*/ 2353733 w 2798233"/>
              <a:gd name="csY21" fmla="*/ 381000 h 804334"/>
              <a:gd name="csX22" fmla="*/ 2383366 w 2798233"/>
              <a:gd name="csY22" fmla="*/ 330200 h 804334"/>
              <a:gd name="csX23" fmla="*/ 2357966 w 2798233"/>
              <a:gd name="csY23" fmla="*/ 287867 h 804334"/>
              <a:gd name="csX24" fmla="*/ 2501900 w 2798233"/>
              <a:gd name="csY24" fmla="*/ 148167 h 804334"/>
              <a:gd name="csX25" fmla="*/ 2569633 w 2798233"/>
              <a:gd name="csY25" fmla="*/ 186267 h 804334"/>
              <a:gd name="csX26" fmla="*/ 2599266 w 2798233"/>
              <a:gd name="csY26" fmla="*/ 143934 h 804334"/>
              <a:gd name="csX27" fmla="*/ 2476500 w 2798233"/>
              <a:gd name="csY27" fmla="*/ 110067 h 804334"/>
              <a:gd name="csX28" fmla="*/ 2387600 w 2798233"/>
              <a:gd name="csY28" fmla="*/ 101600 h 804334"/>
              <a:gd name="csX29" fmla="*/ 2252133 w 2798233"/>
              <a:gd name="csY29" fmla="*/ 127000 h 804334"/>
              <a:gd name="csX30" fmla="*/ 2150533 w 2798233"/>
              <a:gd name="csY30" fmla="*/ 182034 h 804334"/>
              <a:gd name="csX31" fmla="*/ 1651000 w 2798233"/>
              <a:gd name="csY31" fmla="*/ 563034 h 804334"/>
              <a:gd name="csX32" fmla="*/ 1651000 w 2798233"/>
              <a:gd name="csY32" fmla="*/ 613834 h 804334"/>
              <a:gd name="csX33" fmla="*/ 1540933 w 2798233"/>
              <a:gd name="csY33" fmla="*/ 647700 h 804334"/>
              <a:gd name="csX34" fmla="*/ 1231900 w 2798233"/>
              <a:gd name="csY34" fmla="*/ 770467 h 804334"/>
              <a:gd name="csX35" fmla="*/ 1087966 w 2798233"/>
              <a:gd name="csY35" fmla="*/ 800100 h 804334"/>
              <a:gd name="csX36" fmla="*/ 0 w 2798233"/>
              <a:gd name="csY36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726266 w 2747433"/>
              <a:gd name="csY19" fmla="*/ 469900 h 804334"/>
              <a:gd name="csX20" fmla="*/ 2353733 w 2747433"/>
              <a:gd name="csY20" fmla="*/ 381000 h 804334"/>
              <a:gd name="csX21" fmla="*/ 2383366 w 2747433"/>
              <a:gd name="csY21" fmla="*/ 330200 h 804334"/>
              <a:gd name="csX22" fmla="*/ 2357966 w 2747433"/>
              <a:gd name="csY22" fmla="*/ 287867 h 804334"/>
              <a:gd name="csX23" fmla="*/ 2501900 w 2747433"/>
              <a:gd name="csY23" fmla="*/ 148167 h 804334"/>
              <a:gd name="csX24" fmla="*/ 2569633 w 2747433"/>
              <a:gd name="csY24" fmla="*/ 186267 h 804334"/>
              <a:gd name="csX25" fmla="*/ 2599266 w 2747433"/>
              <a:gd name="csY25" fmla="*/ 143934 h 804334"/>
              <a:gd name="csX26" fmla="*/ 2476500 w 2747433"/>
              <a:gd name="csY26" fmla="*/ 110067 h 804334"/>
              <a:gd name="csX27" fmla="*/ 2387600 w 2747433"/>
              <a:gd name="csY27" fmla="*/ 101600 h 804334"/>
              <a:gd name="csX28" fmla="*/ 2252133 w 2747433"/>
              <a:gd name="csY28" fmla="*/ 127000 h 804334"/>
              <a:gd name="csX29" fmla="*/ 2150533 w 2747433"/>
              <a:gd name="csY29" fmla="*/ 182034 h 804334"/>
              <a:gd name="csX30" fmla="*/ 1651000 w 2747433"/>
              <a:gd name="csY30" fmla="*/ 563034 h 804334"/>
              <a:gd name="csX31" fmla="*/ 1651000 w 2747433"/>
              <a:gd name="csY31" fmla="*/ 613834 h 804334"/>
              <a:gd name="csX32" fmla="*/ 1540933 w 2747433"/>
              <a:gd name="csY32" fmla="*/ 647700 h 804334"/>
              <a:gd name="csX33" fmla="*/ 1231900 w 2747433"/>
              <a:gd name="csY33" fmla="*/ 770467 h 804334"/>
              <a:gd name="csX34" fmla="*/ 1087966 w 2747433"/>
              <a:gd name="csY34" fmla="*/ 800100 h 804334"/>
              <a:gd name="csX35" fmla="*/ 0 w 2747433"/>
              <a:gd name="csY35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353733 w 2747433"/>
              <a:gd name="csY19" fmla="*/ 381000 h 804334"/>
              <a:gd name="csX20" fmla="*/ 2383366 w 2747433"/>
              <a:gd name="csY20" fmla="*/ 330200 h 804334"/>
              <a:gd name="csX21" fmla="*/ 2357966 w 2747433"/>
              <a:gd name="csY21" fmla="*/ 287867 h 804334"/>
              <a:gd name="csX22" fmla="*/ 2501900 w 2747433"/>
              <a:gd name="csY22" fmla="*/ 148167 h 804334"/>
              <a:gd name="csX23" fmla="*/ 2569633 w 2747433"/>
              <a:gd name="csY23" fmla="*/ 186267 h 804334"/>
              <a:gd name="csX24" fmla="*/ 2599266 w 2747433"/>
              <a:gd name="csY24" fmla="*/ 143934 h 804334"/>
              <a:gd name="csX25" fmla="*/ 2476500 w 2747433"/>
              <a:gd name="csY25" fmla="*/ 110067 h 804334"/>
              <a:gd name="csX26" fmla="*/ 2387600 w 2747433"/>
              <a:gd name="csY26" fmla="*/ 101600 h 804334"/>
              <a:gd name="csX27" fmla="*/ 2252133 w 2747433"/>
              <a:gd name="csY27" fmla="*/ 127000 h 804334"/>
              <a:gd name="csX28" fmla="*/ 2150533 w 2747433"/>
              <a:gd name="csY28" fmla="*/ 182034 h 804334"/>
              <a:gd name="csX29" fmla="*/ 1651000 w 2747433"/>
              <a:gd name="csY29" fmla="*/ 563034 h 804334"/>
              <a:gd name="csX30" fmla="*/ 1651000 w 2747433"/>
              <a:gd name="csY30" fmla="*/ 613834 h 804334"/>
              <a:gd name="csX31" fmla="*/ 1540933 w 2747433"/>
              <a:gd name="csY31" fmla="*/ 647700 h 804334"/>
              <a:gd name="csX32" fmla="*/ 1231900 w 2747433"/>
              <a:gd name="csY32" fmla="*/ 770467 h 804334"/>
              <a:gd name="csX33" fmla="*/ 1087966 w 2747433"/>
              <a:gd name="csY33" fmla="*/ 800100 h 804334"/>
              <a:gd name="csX34" fmla="*/ 0 w 2747433"/>
              <a:gd name="csY34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3733 w 2637366"/>
              <a:gd name="csY18" fmla="*/ 381000 h 804334"/>
              <a:gd name="csX19" fmla="*/ 2383366 w 2637366"/>
              <a:gd name="csY19" fmla="*/ 330200 h 804334"/>
              <a:gd name="csX20" fmla="*/ 2357966 w 2637366"/>
              <a:gd name="csY20" fmla="*/ 287867 h 804334"/>
              <a:gd name="csX21" fmla="*/ 2501900 w 2637366"/>
              <a:gd name="csY21" fmla="*/ 148167 h 804334"/>
              <a:gd name="csX22" fmla="*/ 2569633 w 2637366"/>
              <a:gd name="csY22" fmla="*/ 186267 h 804334"/>
              <a:gd name="csX23" fmla="*/ 2599266 w 2637366"/>
              <a:gd name="csY23" fmla="*/ 143934 h 804334"/>
              <a:gd name="csX24" fmla="*/ 2476500 w 2637366"/>
              <a:gd name="csY24" fmla="*/ 110067 h 804334"/>
              <a:gd name="csX25" fmla="*/ 2387600 w 2637366"/>
              <a:gd name="csY25" fmla="*/ 101600 h 804334"/>
              <a:gd name="csX26" fmla="*/ 2252133 w 2637366"/>
              <a:gd name="csY26" fmla="*/ 127000 h 804334"/>
              <a:gd name="csX27" fmla="*/ 2150533 w 2637366"/>
              <a:gd name="csY27" fmla="*/ 182034 h 804334"/>
              <a:gd name="csX28" fmla="*/ 1651000 w 2637366"/>
              <a:gd name="csY28" fmla="*/ 563034 h 804334"/>
              <a:gd name="csX29" fmla="*/ 1651000 w 2637366"/>
              <a:gd name="csY29" fmla="*/ 613834 h 804334"/>
              <a:gd name="csX30" fmla="*/ 1540933 w 2637366"/>
              <a:gd name="csY30" fmla="*/ 647700 h 804334"/>
              <a:gd name="csX31" fmla="*/ 1231900 w 2637366"/>
              <a:gd name="csY31" fmla="*/ 770467 h 804334"/>
              <a:gd name="csX32" fmla="*/ 1087966 w 2637366"/>
              <a:gd name="csY32" fmla="*/ 800100 h 804334"/>
              <a:gd name="csX33" fmla="*/ 0 w 2637366"/>
              <a:gd name="csY33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83366 w 2637366"/>
              <a:gd name="csY18" fmla="*/ 330200 h 804334"/>
              <a:gd name="csX19" fmla="*/ 2357966 w 2637366"/>
              <a:gd name="csY19" fmla="*/ 287867 h 804334"/>
              <a:gd name="csX20" fmla="*/ 2501900 w 2637366"/>
              <a:gd name="csY20" fmla="*/ 148167 h 804334"/>
              <a:gd name="csX21" fmla="*/ 2569633 w 2637366"/>
              <a:gd name="csY21" fmla="*/ 186267 h 804334"/>
              <a:gd name="csX22" fmla="*/ 2599266 w 2637366"/>
              <a:gd name="csY22" fmla="*/ 143934 h 804334"/>
              <a:gd name="csX23" fmla="*/ 2476500 w 2637366"/>
              <a:gd name="csY23" fmla="*/ 110067 h 804334"/>
              <a:gd name="csX24" fmla="*/ 2387600 w 2637366"/>
              <a:gd name="csY24" fmla="*/ 101600 h 804334"/>
              <a:gd name="csX25" fmla="*/ 2252133 w 2637366"/>
              <a:gd name="csY25" fmla="*/ 127000 h 804334"/>
              <a:gd name="csX26" fmla="*/ 2150533 w 2637366"/>
              <a:gd name="csY26" fmla="*/ 182034 h 804334"/>
              <a:gd name="csX27" fmla="*/ 1651000 w 2637366"/>
              <a:gd name="csY27" fmla="*/ 563034 h 804334"/>
              <a:gd name="csX28" fmla="*/ 1651000 w 2637366"/>
              <a:gd name="csY28" fmla="*/ 613834 h 804334"/>
              <a:gd name="csX29" fmla="*/ 1540933 w 2637366"/>
              <a:gd name="csY29" fmla="*/ 647700 h 804334"/>
              <a:gd name="csX30" fmla="*/ 1231900 w 2637366"/>
              <a:gd name="csY30" fmla="*/ 770467 h 804334"/>
              <a:gd name="csX31" fmla="*/ 1087966 w 2637366"/>
              <a:gd name="csY31" fmla="*/ 800100 h 804334"/>
              <a:gd name="csX32" fmla="*/ 0 w 2637366"/>
              <a:gd name="csY32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7966 w 2637366"/>
              <a:gd name="csY18" fmla="*/ 287867 h 804334"/>
              <a:gd name="csX19" fmla="*/ 2501900 w 2637366"/>
              <a:gd name="csY19" fmla="*/ 148167 h 804334"/>
              <a:gd name="csX20" fmla="*/ 2569633 w 2637366"/>
              <a:gd name="csY20" fmla="*/ 186267 h 804334"/>
              <a:gd name="csX21" fmla="*/ 2599266 w 2637366"/>
              <a:gd name="csY21" fmla="*/ 143934 h 804334"/>
              <a:gd name="csX22" fmla="*/ 2476500 w 2637366"/>
              <a:gd name="csY22" fmla="*/ 110067 h 804334"/>
              <a:gd name="csX23" fmla="*/ 2387600 w 2637366"/>
              <a:gd name="csY23" fmla="*/ 101600 h 804334"/>
              <a:gd name="csX24" fmla="*/ 2252133 w 2637366"/>
              <a:gd name="csY24" fmla="*/ 127000 h 804334"/>
              <a:gd name="csX25" fmla="*/ 2150533 w 2637366"/>
              <a:gd name="csY25" fmla="*/ 182034 h 804334"/>
              <a:gd name="csX26" fmla="*/ 1651000 w 2637366"/>
              <a:gd name="csY26" fmla="*/ 563034 h 804334"/>
              <a:gd name="csX27" fmla="*/ 1651000 w 2637366"/>
              <a:gd name="csY27" fmla="*/ 613834 h 804334"/>
              <a:gd name="csX28" fmla="*/ 1540933 w 2637366"/>
              <a:gd name="csY28" fmla="*/ 647700 h 804334"/>
              <a:gd name="csX29" fmla="*/ 1231900 w 2637366"/>
              <a:gd name="csY29" fmla="*/ 770467 h 804334"/>
              <a:gd name="csX30" fmla="*/ 1087966 w 2637366"/>
              <a:gd name="csY30" fmla="*/ 800100 h 804334"/>
              <a:gd name="csX31" fmla="*/ 0 w 2637366"/>
              <a:gd name="csY31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501900 w 2637366"/>
              <a:gd name="csY18" fmla="*/ 148167 h 804334"/>
              <a:gd name="csX19" fmla="*/ 2569633 w 2637366"/>
              <a:gd name="csY19" fmla="*/ 186267 h 804334"/>
              <a:gd name="csX20" fmla="*/ 2599266 w 2637366"/>
              <a:gd name="csY20" fmla="*/ 143934 h 804334"/>
              <a:gd name="csX21" fmla="*/ 2476500 w 2637366"/>
              <a:gd name="csY21" fmla="*/ 110067 h 804334"/>
              <a:gd name="csX22" fmla="*/ 2387600 w 2637366"/>
              <a:gd name="csY22" fmla="*/ 101600 h 804334"/>
              <a:gd name="csX23" fmla="*/ 2252133 w 2637366"/>
              <a:gd name="csY23" fmla="*/ 127000 h 804334"/>
              <a:gd name="csX24" fmla="*/ 2150533 w 2637366"/>
              <a:gd name="csY24" fmla="*/ 182034 h 804334"/>
              <a:gd name="csX25" fmla="*/ 1651000 w 2637366"/>
              <a:gd name="csY25" fmla="*/ 563034 h 804334"/>
              <a:gd name="csX26" fmla="*/ 1651000 w 2637366"/>
              <a:gd name="csY26" fmla="*/ 613834 h 804334"/>
              <a:gd name="csX27" fmla="*/ 1540933 w 2637366"/>
              <a:gd name="csY27" fmla="*/ 647700 h 804334"/>
              <a:gd name="csX28" fmla="*/ 1231900 w 2637366"/>
              <a:gd name="csY28" fmla="*/ 770467 h 804334"/>
              <a:gd name="csX29" fmla="*/ 1087966 w 2637366"/>
              <a:gd name="csY29" fmla="*/ 800100 h 804334"/>
              <a:gd name="csX30" fmla="*/ 0 w 2637366"/>
              <a:gd name="csY30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69633 w 2637366"/>
              <a:gd name="csY18" fmla="*/ 186267 h 804334"/>
              <a:gd name="csX19" fmla="*/ 2599266 w 2637366"/>
              <a:gd name="csY19" fmla="*/ 143934 h 804334"/>
              <a:gd name="csX20" fmla="*/ 2476500 w 2637366"/>
              <a:gd name="csY20" fmla="*/ 110067 h 804334"/>
              <a:gd name="csX21" fmla="*/ 2387600 w 2637366"/>
              <a:gd name="csY21" fmla="*/ 101600 h 804334"/>
              <a:gd name="csX22" fmla="*/ 2252133 w 2637366"/>
              <a:gd name="csY22" fmla="*/ 127000 h 804334"/>
              <a:gd name="csX23" fmla="*/ 2150533 w 2637366"/>
              <a:gd name="csY23" fmla="*/ 182034 h 804334"/>
              <a:gd name="csX24" fmla="*/ 1651000 w 2637366"/>
              <a:gd name="csY24" fmla="*/ 563034 h 804334"/>
              <a:gd name="csX25" fmla="*/ 1651000 w 2637366"/>
              <a:gd name="csY25" fmla="*/ 613834 h 804334"/>
              <a:gd name="csX26" fmla="*/ 1540933 w 2637366"/>
              <a:gd name="csY26" fmla="*/ 647700 h 804334"/>
              <a:gd name="csX27" fmla="*/ 1231900 w 2637366"/>
              <a:gd name="csY27" fmla="*/ 770467 h 804334"/>
              <a:gd name="csX28" fmla="*/ 1087966 w 2637366"/>
              <a:gd name="csY28" fmla="*/ 800100 h 804334"/>
              <a:gd name="csX29" fmla="*/ 0 w 2637366"/>
              <a:gd name="csY29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99266 w 2637366"/>
              <a:gd name="csY18" fmla="*/ 143934 h 804334"/>
              <a:gd name="csX19" fmla="*/ 2476500 w 2637366"/>
              <a:gd name="csY19" fmla="*/ 110067 h 804334"/>
              <a:gd name="csX20" fmla="*/ 2387600 w 2637366"/>
              <a:gd name="csY20" fmla="*/ 101600 h 804334"/>
              <a:gd name="csX21" fmla="*/ 2252133 w 2637366"/>
              <a:gd name="csY21" fmla="*/ 127000 h 804334"/>
              <a:gd name="csX22" fmla="*/ 2150533 w 2637366"/>
              <a:gd name="csY22" fmla="*/ 182034 h 804334"/>
              <a:gd name="csX23" fmla="*/ 1651000 w 2637366"/>
              <a:gd name="csY23" fmla="*/ 563034 h 804334"/>
              <a:gd name="csX24" fmla="*/ 1651000 w 2637366"/>
              <a:gd name="csY24" fmla="*/ 613834 h 804334"/>
              <a:gd name="csX25" fmla="*/ 1540933 w 2637366"/>
              <a:gd name="csY25" fmla="*/ 647700 h 804334"/>
              <a:gd name="csX26" fmla="*/ 1231900 w 2637366"/>
              <a:gd name="csY26" fmla="*/ 770467 h 804334"/>
              <a:gd name="csX27" fmla="*/ 1087966 w 2637366"/>
              <a:gd name="csY27" fmla="*/ 800100 h 804334"/>
              <a:gd name="csX28" fmla="*/ 0 w 2637366"/>
              <a:gd name="csY28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99266 w 2637366"/>
              <a:gd name="csY17" fmla="*/ 143934 h 804334"/>
              <a:gd name="csX18" fmla="*/ 2476500 w 2637366"/>
              <a:gd name="csY18" fmla="*/ 110067 h 804334"/>
              <a:gd name="csX19" fmla="*/ 2387600 w 2637366"/>
              <a:gd name="csY19" fmla="*/ 101600 h 804334"/>
              <a:gd name="csX20" fmla="*/ 2252133 w 2637366"/>
              <a:gd name="csY20" fmla="*/ 127000 h 804334"/>
              <a:gd name="csX21" fmla="*/ 2150533 w 2637366"/>
              <a:gd name="csY21" fmla="*/ 182034 h 804334"/>
              <a:gd name="csX22" fmla="*/ 1651000 w 2637366"/>
              <a:gd name="csY22" fmla="*/ 563034 h 804334"/>
              <a:gd name="csX23" fmla="*/ 1651000 w 2637366"/>
              <a:gd name="csY23" fmla="*/ 613834 h 804334"/>
              <a:gd name="csX24" fmla="*/ 1540933 w 2637366"/>
              <a:gd name="csY24" fmla="*/ 647700 h 804334"/>
              <a:gd name="csX25" fmla="*/ 1231900 w 2637366"/>
              <a:gd name="csY25" fmla="*/ 770467 h 804334"/>
              <a:gd name="csX26" fmla="*/ 1087966 w 2637366"/>
              <a:gd name="csY26" fmla="*/ 800100 h 804334"/>
              <a:gd name="csX27" fmla="*/ 0 w 2637366"/>
              <a:gd name="csY27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599266 w 2633133"/>
              <a:gd name="csY16" fmla="*/ 143934 h 804334"/>
              <a:gd name="csX17" fmla="*/ 2476500 w 2633133"/>
              <a:gd name="csY17" fmla="*/ 110067 h 804334"/>
              <a:gd name="csX18" fmla="*/ 2387600 w 2633133"/>
              <a:gd name="csY18" fmla="*/ 101600 h 804334"/>
              <a:gd name="csX19" fmla="*/ 2252133 w 2633133"/>
              <a:gd name="csY19" fmla="*/ 127000 h 804334"/>
              <a:gd name="csX20" fmla="*/ 2150533 w 2633133"/>
              <a:gd name="csY20" fmla="*/ 182034 h 804334"/>
              <a:gd name="csX21" fmla="*/ 1651000 w 2633133"/>
              <a:gd name="csY21" fmla="*/ 563034 h 804334"/>
              <a:gd name="csX22" fmla="*/ 1651000 w 2633133"/>
              <a:gd name="csY22" fmla="*/ 613834 h 804334"/>
              <a:gd name="csX23" fmla="*/ 1540933 w 2633133"/>
              <a:gd name="csY23" fmla="*/ 647700 h 804334"/>
              <a:gd name="csX24" fmla="*/ 1231900 w 2633133"/>
              <a:gd name="csY24" fmla="*/ 770467 h 804334"/>
              <a:gd name="csX25" fmla="*/ 1087966 w 2633133"/>
              <a:gd name="csY25" fmla="*/ 800100 h 804334"/>
              <a:gd name="csX26" fmla="*/ 0 w 2633133"/>
              <a:gd name="csY26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476500 w 2633133"/>
              <a:gd name="csY16" fmla="*/ 110067 h 804334"/>
              <a:gd name="csX17" fmla="*/ 2387600 w 2633133"/>
              <a:gd name="csY17" fmla="*/ 101600 h 804334"/>
              <a:gd name="csX18" fmla="*/ 2252133 w 2633133"/>
              <a:gd name="csY18" fmla="*/ 127000 h 804334"/>
              <a:gd name="csX19" fmla="*/ 2150533 w 2633133"/>
              <a:gd name="csY19" fmla="*/ 182034 h 804334"/>
              <a:gd name="csX20" fmla="*/ 1651000 w 2633133"/>
              <a:gd name="csY20" fmla="*/ 563034 h 804334"/>
              <a:gd name="csX21" fmla="*/ 1651000 w 2633133"/>
              <a:gd name="csY21" fmla="*/ 613834 h 804334"/>
              <a:gd name="csX22" fmla="*/ 1540933 w 2633133"/>
              <a:gd name="csY22" fmla="*/ 647700 h 804334"/>
              <a:gd name="csX23" fmla="*/ 1231900 w 2633133"/>
              <a:gd name="csY23" fmla="*/ 770467 h 804334"/>
              <a:gd name="csX24" fmla="*/ 1087966 w 2633133"/>
              <a:gd name="csY24" fmla="*/ 800100 h 804334"/>
              <a:gd name="csX25" fmla="*/ 0 w 2633133"/>
              <a:gd name="csY25" fmla="*/ 804334 h 804334"/>
              <a:gd name="csX0" fmla="*/ 0 w 2531533"/>
              <a:gd name="csY0" fmla="*/ 804334 h 804334"/>
              <a:gd name="csX1" fmla="*/ 0 w 2531533"/>
              <a:gd name="csY1" fmla="*/ 749300 h 804334"/>
              <a:gd name="csX2" fmla="*/ 1016000 w 2531533"/>
              <a:gd name="csY2" fmla="*/ 723900 h 804334"/>
              <a:gd name="csX3" fmla="*/ 1181100 w 2531533"/>
              <a:gd name="csY3" fmla="*/ 690034 h 804334"/>
              <a:gd name="csX4" fmla="*/ 1320800 w 2531533"/>
              <a:gd name="csY4" fmla="*/ 626534 h 804334"/>
              <a:gd name="csX5" fmla="*/ 1460500 w 2531533"/>
              <a:gd name="csY5" fmla="*/ 512234 h 804334"/>
              <a:gd name="csX6" fmla="*/ 1579033 w 2531533"/>
              <a:gd name="csY6" fmla="*/ 452967 h 804334"/>
              <a:gd name="csX7" fmla="*/ 1574800 w 2531533"/>
              <a:gd name="csY7" fmla="*/ 406400 h 804334"/>
              <a:gd name="csX8" fmla="*/ 1680633 w 2531533"/>
              <a:gd name="csY8" fmla="*/ 368300 h 804334"/>
              <a:gd name="csX9" fmla="*/ 1684866 w 2531533"/>
              <a:gd name="csY9" fmla="*/ 427567 h 804334"/>
              <a:gd name="csX10" fmla="*/ 1739900 w 2531533"/>
              <a:gd name="csY10" fmla="*/ 410634 h 804334"/>
              <a:gd name="csX11" fmla="*/ 2091266 w 2531533"/>
              <a:gd name="csY11" fmla="*/ 118534 h 804334"/>
              <a:gd name="csX12" fmla="*/ 2226733 w 2531533"/>
              <a:gd name="csY12" fmla="*/ 46567 h 804334"/>
              <a:gd name="csX13" fmla="*/ 2429933 w 2531533"/>
              <a:gd name="csY13" fmla="*/ 0 h 804334"/>
              <a:gd name="csX14" fmla="*/ 2531533 w 2531533"/>
              <a:gd name="csY14" fmla="*/ 8467 h 804334"/>
              <a:gd name="csX15" fmla="*/ 2476500 w 2531533"/>
              <a:gd name="csY15" fmla="*/ 110067 h 804334"/>
              <a:gd name="csX16" fmla="*/ 2387600 w 2531533"/>
              <a:gd name="csY16" fmla="*/ 101600 h 804334"/>
              <a:gd name="csX17" fmla="*/ 2252133 w 2531533"/>
              <a:gd name="csY17" fmla="*/ 127000 h 804334"/>
              <a:gd name="csX18" fmla="*/ 2150533 w 2531533"/>
              <a:gd name="csY18" fmla="*/ 182034 h 804334"/>
              <a:gd name="csX19" fmla="*/ 1651000 w 2531533"/>
              <a:gd name="csY19" fmla="*/ 563034 h 804334"/>
              <a:gd name="csX20" fmla="*/ 1651000 w 2531533"/>
              <a:gd name="csY20" fmla="*/ 613834 h 804334"/>
              <a:gd name="csX21" fmla="*/ 1540933 w 2531533"/>
              <a:gd name="csY21" fmla="*/ 647700 h 804334"/>
              <a:gd name="csX22" fmla="*/ 1231900 w 2531533"/>
              <a:gd name="csY22" fmla="*/ 770467 h 804334"/>
              <a:gd name="csX23" fmla="*/ 1087966 w 2531533"/>
              <a:gd name="csY23" fmla="*/ 800100 h 804334"/>
              <a:gd name="csX24" fmla="*/ 0 w 2531533"/>
              <a:gd name="csY24" fmla="*/ 804334 h 804334"/>
              <a:gd name="csX0" fmla="*/ 0 w 2476500"/>
              <a:gd name="csY0" fmla="*/ 804334 h 804334"/>
              <a:gd name="csX1" fmla="*/ 0 w 2476500"/>
              <a:gd name="csY1" fmla="*/ 749300 h 804334"/>
              <a:gd name="csX2" fmla="*/ 1016000 w 2476500"/>
              <a:gd name="csY2" fmla="*/ 723900 h 804334"/>
              <a:gd name="csX3" fmla="*/ 1181100 w 2476500"/>
              <a:gd name="csY3" fmla="*/ 690034 h 804334"/>
              <a:gd name="csX4" fmla="*/ 1320800 w 2476500"/>
              <a:gd name="csY4" fmla="*/ 626534 h 804334"/>
              <a:gd name="csX5" fmla="*/ 1460500 w 2476500"/>
              <a:gd name="csY5" fmla="*/ 512234 h 804334"/>
              <a:gd name="csX6" fmla="*/ 1579033 w 2476500"/>
              <a:gd name="csY6" fmla="*/ 452967 h 804334"/>
              <a:gd name="csX7" fmla="*/ 1574800 w 2476500"/>
              <a:gd name="csY7" fmla="*/ 406400 h 804334"/>
              <a:gd name="csX8" fmla="*/ 1680633 w 2476500"/>
              <a:gd name="csY8" fmla="*/ 368300 h 804334"/>
              <a:gd name="csX9" fmla="*/ 1684866 w 2476500"/>
              <a:gd name="csY9" fmla="*/ 427567 h 804334"/>
              <a:gd name="csX10" fmla="*/ 1739900 w 2476500"/>
              <a:gd name="csY10" fmla="*/ 410634 h 804334"/>
              <a:gd name="csX11" fmla="*/ 2091266 w 2476500"/>
              <a:gd name="csY11" fmla="*/ 118534 h 804334"/>
              <a:gd name="csX12" fmla="*/ 2226733 w 2476500"/>
              <a:gd name="csY12" fmla="*/ 46567 h 804334"/>
              <a:gd name="csX13" fmla="*/ 2429933 w 2476500"/>
              <a:gd name="csY13" fmla="*/ 0 h 804334"/>
              <a:gd name="csX14" fmla="*/ 2476500 w 2476500"/>
              <a:gd name="csY14" fmla="*/ 110067 h 804334"/>
              <a:gd name="csX15" fmla="*/ 2387600 w 2476500"/>
              <a:gd name="csY15" fmla="*/ 101600 h 804334"/>
              <a:gd name="csX16" fmla="*/ 2252133 w 2476500"/>
              <a:gd name="csY16" fmla="*/ 127000 h 804334"/>
              <a:gd name="csX17" fmla="*/ 2150533 w 2476500"/>
              <a:gd name="csY17" fmla="*/ 182034 h 804334"/>
              <a:gd name="csX18" fmla="*/ 1651000 w 2476500"/>
              <a:gd name="csY18" fmla="*/ 563034 h 804334"/>
              <a:gd name="csX19" fmla="*/ 1651000 w 2476500"/>
              <a:gd name="csY19" fmla="*/ 613834 h 804334"/>
              <a:gd name="csX20" fmla="*/ 1540933 w 2476500"/>
              <a:gd name="csY20" fmla="*/ 647700 h 804334"/>
              <a:gd name="csX21" fmla="*/ 1231900 w 2476500"/>
              <a:gd name="csY21" fmla="*/ 770467 h 804334"/>
              <a:gd name="csX22" fmla="*/ 1087966 w 2476500"/>
              <a:gd name="csY22" fmla="*/ 800100 h 804334"/>
              <a:gd name="csX23" fmla="*/ 0 w 2476500"/>
              <a:gd name="csY23" fmla="*/ 804334 h 804334"/>
              <a:gd name="csX0" fmla="*/ 0 w 2476500"/>
              <a:gd name="csY0" fmla="*/ 757767 h 757767"/>
              <a:gd name="csX1" fmla="*/ 0 w 2476500"/>
              <a:gd name="csY1" fmla="*/ 702733 h 757767"/>
              <a:gd name="csX2" fmla="*/ 1016000 w 2476500"/>
              <a:gd name="csY2" fmla="*/ 677333 h 757767"/>
              <a:gd name="csX3" fmla="*/ 1181100 w 2476500"/>
              <a:gd name="csY3" fmla="*/ 643467 h 757767"/>
              <a:gd name="csX4" fmla="*/ 1320800 w 2476500"/>
              <a:gd name="csY4" fmla="*/ 579967 h 757767"/>
              <a:gd name="csX5" fmla="*/ 1460500 w 2476500"/>
              <a:gd name="csY5" fmla="*/ 465667 h 757767"/>
              <a:gd name="csX6" fmla="*/ 1579033 w 2476500"/>
              <a:gd name="csY6" fmla="*/ 406400 h 757767"/>
              <a:gd name="csX7" fmla="*/ 1574800 w 2476500"/>
              <a:gd name="csY7" fmla="*/ 359833 h 757767"/>
              <a:gd name="csX8" fmla="*/ 1680633 w 2476500"/>
              <a:gd name="csY8" fmla="*/ 321733 h 757767"/>
              <a:gd name="csX9" fmla="*/ 1684866 w 2476500"/>
              <a:gd name="csY9" fmla="*/ 381000 h 757767"/>
              <a:gd name="csX10" fmla="*/ 1739900 w 2476500"/>
              <a:gd name="csY10" fmla="*/ 364067 h 757767"/>
              <a:gd name="csX11" fmla="*/ 2091266 w 2476500"/>
              <a:gd name="csY11" fmla="*/ 71967 h 757767"/>
              <a:gd name="csX12" fmla="*/ 2226733 w 2476500"/>
              <a:gd name="csY12" fmla="*/ 0 h 757767"/>
              <a:gd name="csX13" fmla="*/ 2476500 w 2476500"/>
              <a:gd name="csY13" fmla="*/ 63500 h 757767"/>
              <a:gd name="csX14" fmla="*/ 2387600 w 2476500"/>
              <a:gd name="csY14" fmla="*/ 55033 h 757767"/>
              <a:gd name="csX15" fmla="*/ 2252133 w 2476500"/>
              <a:gd name="csY15" fmla="*/ 80433 h 757767"/>
              <a:gd name="csX16" fmla="*/ 2150533 w 2476500"/>
              <a:gd name="csY16" fmla="*/ 135467 h 757767"/>
              <a:gd name="csX17" fmla="*/ 1651000 w 2476500"/>
              <a:gd name="csY17" fmla="*/ 516467 h 757767"/>
              <a:gd name="csX18" fmla="*/ 1651000 w 2476500"/>
              <a:gd name="csY18" fmla="*/ 567267 h 757767"/>
              <a:gd name="csX19" fmla="*/ 1540933 w 2476500"/>
              <a:gd name="csY19" fmla="*/ 601133 h 757767"/>
              <a:gd name="csX20" fmla="*/ 1231900 w 2476500"/>
              <a:gd name="csY20" fmla="*/ 723900 h 757767"/>
              <a:gd name="csX21" fmla="*/ 1087966 w 2476500"/>
              <a:gd name="csY21" fmla="*/ 753533 h 757767"/>
              <a:gd name="csX22" fmla="*/ 0 w 2476500"/>
              <a:gd name="csY22" fmla="*/ 757767 h 757767"/>
              <a:gd name="csX0" fmla="*/ 0 w 2387600"/>
              <a:gd name="csY0" fmla="*/ 757767 h 757767"/>
              <a:gd name="csX1" fmla="*/ 0 w 2387600"/>
              <a:gd name="csY1" fmla="*/ 702733 h 757767"/>
              <a:gd name="csX2" fmla="*/ 1016000 w 2387600"/>
              <a:gd name="csY2" fmla="*/ 677333 h 757767"/>
              <a:gd name="csX3" fmla="*/ 1181100 w 2387600"/>
              <a:gd name="csY3" fmla="*/ 643467 h 757767"/>
              <a:gd name="csX4" fmla="*/ 1320800 w 2387600"/>
              <a:gd name="csY4" fmla="*/ 579967 h 757767"/>
              <a:gd name="csX5" fmla="*/ 1460500 w 2387600"/>
              <a:gd name="csY5" fmla="*/ 465667 h 757767"/>
              <a:gd name="csX6" fmla="*/ 1579033 w 2387600"/>
              <a:gd name="csY6" fmla="*/ 406400 h 757767"/>
              <a:gd name="csX7" fmla="*/ 1574800 w 2387600"/>
              <a:gd name="csY7" fmla="*/ 359833 h 757767"/>
              <a:gd name="csX8" fmla="*/ 1680633 w 2387600"/>
              <a:gd name="csY8" fmla="*/ 321733 h 757767"/>
              <a:gd name="csX9" fmla="*/ 1684866 w 2387600"/>
              <a:gd name="csY9" fmla="*/ 381000 h 757767"/>
              <a:gd name="csX10" fmla="*/ 1739900 w 2387600"/>
              <a:gd name="csY10" fmla="*/ 364067 h 757767"/>
              <a:gd name="csX11" fmla="*/ 2091266 w 2387600"/>
              <a:gd name="csY11" fmla="*/ 71967 h 757767"/>
              <a:gd name="csX12" fmla="*/ 2226733 w 2387600"/>
              <a:gd name="csY12" fmla="*/ 0 h 757767"/>
              <a:gd name="csX13" fmla="*/ 2387600 w 2387600"/>
              <a:gd name="csY13" fmla="*/ 55033 h 757767"/>
              <a:gd name="csX14" fmla="*/ 2252133 w 2387600"/>
              <a:gd name="csY14" fmla="*/ 80433 h 757767"/>
              <a:gd name="csX15" fmla="*/ 2150533 w 2387600"/>
              <a:gd name="csY15" fmla="*/ 135467 h 757767"/>
              <a:gd name="csX16" fmla="*/ 1651000 w 2387600"/>
              <a:gd name="csY16" fmla="*/ 516467 h 757767"/>
              <a:gd name="csX17" fmla="*/ 1651000 w 2387600"/>
              <a:gd name="csY17" fmla="*/ 567267 h 757767"/>
              <a:gd name="csX18" fmla="*/ 1540933 w 2387600"/>
              <a:gd name="csY18" fmla="*/ 601133 h 757767"/>
              <a:gd name="csX19" fmla="*/ 1231900 w 2387600"/>
              <a:gd name="csY19" fmla="*/ 723900 h 757767"/>
              <a:gd name="csX20" fmla="*/ 1087966 w 2387600"/>
              <a:gd name="csY20" fmla="*/ 753533 h 757767"/>
              <a:gd name="csX21" fmla="*/ 0 w 2387600"/>
              <a:gd name="csY21" fmla="*/ 757767 h 757767"/>
              <a:gd name="csX0" fmla="*/ 0 w 2252133"/>
              <a:gd name="csY0" fmla="*/ 757767 h 757767"/>
              <a:gd name="csX1" fmla="*/ 0 w 2252133"/>
              <a:gd name="csY1" fmla="*/ 702733 h 757767"/>
              <a:gd name="csX2" fmla="*/ 1016000 w 2252133"/>
              <a:gd name="csY2" fmla="*/ 677333 h 757767"/>
              <a:gd name="csX3" fmla="*/ 1181100 w 2252133"/>
              <a:gd name="csY3" fmla="*/ 643467 h 757767"/>
              <a:gd name="csX4" fmla="*/ 1320800 w 2252133"/>
              <a:gd name="csY4" fmla="*/ 579967 h 757767"/>
              <a:gd name="csX5" fmla="*/ 1460500 w 2252133"/>
              <a:gd name="csY5" fmla="*/ 465667 h 757767"/>
              <a:gd name="csX6" fmla="*/ 1579033 w 2252133"/>
              <a:gd name="csY6" fmla="*/ 406400 h 757767"/>
              <a:gd name="csX7" fmla="*/ 1574800 w 2252133"/>
              <a:gd name="csY7" fmla="*/ 359833 h 757767"/>
              <a:gd name="csX8" fmla="*/ 1680633 w 2252133"/>
              <a:gd name="csY8" fmla="*/ 321733 h 757767"/>
              <a:gd name="csX9" fmla="*/ 1684866 w 2252133"/>
              <a:gd name="csY9" fmla="*/ 381000 h 757767"/>
              <a:gd name="csX10" fmla="*/ 1739900 w 2252133"/>
              <a:gd name="csY10" fmla="*/ 364067 h 757767"/>
              <a:gd name="csX11" fmla="*/ 2091266 w 2252133"/>
              <a:gd name="csY11" fmla="*/ 71967 h 757767"/>
              <a:gd name="csX12" fmla="*/ 2226733 w 2252133"/>
              <a:gd name="csY12" fmla="*/ 0 h 757767"/>
              <a:gd name="csX13" fmla="*/ 2252133 w 2252133"/>
              <a:gd name="csY13" fmla="*/ 80433 h 757767"/>
              <a:gd name="csX14" fmla="*/ 2150533 w 2252133"/>
              <a:gd name="csY14" fmla="*/ 135467 h 757767"/>
              <a:gd name="csX15" fmla="*/ 1651000 w 2252133"/>
              <a:gd name="csY15" fmla="*/ 516467 h 757767"/>
              <a:gd name="csX16" fmla="*/ 1651000 w 2252133"/>
              <a:gd name="csY16" fmla="*/ 567267 h 757767"/>
              <a:gd name="csX17" fmla="*/ 1540933 w 2252133"/>
              <a:gd name="csY17" fmla="*/ 601133 h 757767"/>
              <a:gd name="csX18" fmla="*/ 1231900 w 2252133"/>
              <a:gd name="csY18" fmla="*/ 723900 h 757767"/>
              <a:gd name="csX19" fmla="*/ 1087966 w 2252133"/>
              <a:gd name="csY19" fmla="*/ 753533 h 757767"/>
              <a:gd name="csX20" fmla="*/ 0 w 2252133"/>
              <a:gd name="csY20" fmla="*/ 757767 h 757767"/>
              <a:gd name="csX0" fmla="*/ 0 w 2252133"/>
              <a:gd name="csY0" fmla="*/ 685800 h 685800"/>
              <a:gd name="csX1" fmla="*/ 0 w 2252133"/>
              <a:gd name="csY1" fmla="*/ 630766 h 685800"/>
              <a:gd name="csX2" fmla="*/ 1016000 w 2252133"/>
              <a:gd name="csY2" fmla="*/ 605366 h 685800"/>
              <a:gd name="csX3" fmla="*/ 1181100 w 2252133"/>
              <a:gd name="csY3" fmla="*/ 571500 h 685800"/>
              <a:gd name="csX4" fmla="*/ 1320800 w 2252133"/>
              <a:gd name="csY4" fmla="*/ 508000 h 685800"/>
              <a:gd name="csX5" fmla="*/ 1460500 w 2252133"/>
              <a:gd name="csY5" fmla="*/ 393700 h 685800"/>
              <a:gd name="csX6" fmla="*/ 1579033 w 2252133"/>
              <a:gd name="csY6" fmla="*/ 334433 h 685800"/>
              <a:gd name="csX7" fmla="*/ 1574800 w 2252133"/>
              <a:gd name="csY7" fmla="*/ 287866 h 685800"/>
              <a:gd name="csX8" fmla="*/ 1680633 w 2252133"/>
              <a:gd name="csY8" fmla="*/ 249766 h 685800"/>
              <a:gd name="csX9" fmla="*/ 1684866 w 2252133"/>
              <a:gd name="csY9" fmla="*/ 309033 h 685800"/>
              <a:gd name="csX10" fmla="*/ 1739900 w 2252133"/>
              <a:gd name="csY10" fmla="*/ 292100 h 685800"/>
              <a:gd name="csX11" fmla="*/ 2091266 w 2252133"/>
              <a:gd name="csY11" fmla="*/ 0 h 685800"/>
              <a:gd name="csX12" fmla="*/ 2252133 w 2252133"/>
              <a:gd name="csY12" fmla="*/ 8466 h 685800"/>
              <a:gd name="csX13" fmla="*/ 2150533 w 2252133"/>
              <a:gd name="csY13" fmla="*/ 63500 h 685800"/>
              <a:gd name="csX14" fmla="*/ 1651000 w 2252133"/>
              <a:gd name="csY14" fmla="*/ 444500 h 685800"/>
              <a:gd name="csX15" fmla="*/ 1651000 w 2252133"/>
              <a:gd name="csY15" fmla="*/ 495300 h 685800"/>
              <a:gd name="csX16" fmla="*/ 1540933 w 2252133"/>
              <a:gd name="csY16" fmla="*/ 529166 h 685800"/>
              <a:gd name="csX17" fmla="*/ 1231900 w 2252133"/>
              <a:gd name="csY17" fmla="*/ 651933 h 685800"/>
              <a:gd name="csX18" fmla="*/ 1087966 w 2252133"/>
              <a:gd name="csY18" fmla="*/ 681566 h 685800"/>
              <a:gd name="csX19" fmla="*/ 0 w 2252133"/>
              <a:gd name="csY19" fmla="*/ 685800 h 685800"/>
              <a:gd name="csX0" fmla="*/ 0 w 2150533"/>
              <a:gd name="csY0" fmla="*/ 685800 h 685800"/>
              <a:gd name="csX1" fmla="*/ 0 w 2150533"/>
              <a:gd name="csY1" fmla="*/ 630766 h 685800"/>
              <a:gd name="csX2" fmla="*/ 1016000 w 2150533"/>
              <a:gd name="csY2" fmla="*/ 605366 h 685800"/>
              <a:gd name="csX3" fmla="*/ 1181100 w 2150533"/>
              <a:gd name="csY3" fmla="*/ 571500 h 685800"/>
              <a:gd name="csX4" fmla="*/ 1320800 w 2150533"/>
              <a:gd name="csY4" fmla="*/ 508000 h 685800"/>
              <a:gd name="csX5" fmla="*/ 1460500 w 2150533"/>
              <a:gd name="csY5" fmla="*/ 393700 h 685800"/>
              <a:gd name="csX6" fmla="*/ 1579033 w 2150533"/>
              <a:gd name="csY6" fmla="*/ 334433 h 685800"/>
              <a:gd name="csX7" fmla="*/ 1574800 w 2150533"/>
              <a:gd name="csY7" fmla="*/ 287866 h 685800"/>
              <a:gd name="csX8" fmla="*/ 1680633 w 2150533"/>
              <a:gd name="csY8" fmla="*/ 249766 h 685800"/>
              <a:gd name="csX9" fmla="*/ 1684866 w 2150533"/>
              <a:gd name="csY9" fmla="*/ 309033 h 685800"/>
              <a:gd name="csX10" fmla="*/ 1739900 w 2150533"/>
              <a:gd name="csY10" fmla="*/ 292100 h 685800"/>
              <a:gd name="csX11" fmla="*/ 2091266 w 2150533"/>
              <a:gd name="csY11" fmla="*/ 0 h 685800"/>
              <a:gd name="csX12" fmla="*/ 2150533 w 2150533"/>
              <a:gd name="csY12" fmla="*/ 63500 h 685800"/>
              <a:gd name="csX13" fmla="*/ 1651000 w 2150533"/>
              <a:gd name="csY13" fmla="*/ 444500 h 685800"/>
              <a:gd name="csX14" fmla="*/ 1651000 w 2150533"/>
              <a:gd name="csY14" fmla="*/ 495300 h 685800"/>
              <a:gd name="csX15" fmla="*/ 1540933 w 2150533"/>
              <a:gd name="csY15" fmla="*/ 529166 h 685800"/>
              <a:gd name="csX16" fmla="*/ 1231900 w 2150533"/>
              <a:gd name="csY16" fmla="*/ 651933 h 685800"/>
              <a:gd name="csX17" fmla="*/ 1087966 w 2150533"/>
              <a:gd name="csY17" fmla="*/ 681566 h 685800"/>
              <a:gd name="csX18" fmla="*/ 0 w 2150533"/>
              <a:gd name="csY18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1739900 w 2091266"/>
              <a:gd name="csY10" fmla="*/ 292100 h 685800"/>
              <a:gd name="csX11" fmla="*/ 2091266 w 2091266"/>
              <a:gd name="csY11" fmla="*/ 0 h 685800"/>
              <a:gd name="csX12" fmla="*/ 1651000 w 2091266"/>
              <a:gd name="csY12" fmla="*/ 444500 h 685800"/>
              <a:gd name="csX13" fmla="*/ 1651000 w 2091266"/>
              <a:gd name="csY13" fmla="*/ 495300 h 685800"/>
              <a:gd name="csX14" fmla="*/ 1540933 w 2091266"/>
              <a:gd name="csY14" fmla="*/ 529166 h 685800"/>
              <a:gd name="csX15" fmla="*/ 1231900 w 2091266"/>
              <a:gd name="csY15" fmla="*/ 651933 h 685800"/>
              <a:gd name="csX16" fmla="*/ 1087966 w 2091266"/>
              <a:gd name="csY16" fmla="*/ 681566 h 685800"/>
              <a:gd name="csX17" fmla="*/ 0 w 2091266"/>
              <a:gd name="csY17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2091266 w 2091266"/>
              <a:gd name="csY10" fmla="*/ 0 h 685800"/>
              <a:gd name="csX11" fmla="*/ 1651000 w 2091266"/>
              <a:gd name="csY11" fmla="*/ 444500 h 685800"/>
              <a:gd name="csX12" fmla="*/ 1651000 w 2091266"/>
              <a:gd name="csY12" fmla="*/ 495300 h 685800"/>
              <a:gd name="csX13" fmla="*/ 1540933 w 2091266"/>
              <a:gd name="csY13" fmla="*/ 529166 h 685800"/>
              <a:gd name="csX14" fmla="*/ 1231900 w 2091266"/>
              <a:gd name="csY14" fmla="*/ 651933 h 685800"/>
              <a:gd name="csX15" fmla="*/ 1087966 w 2091266"/>
              <a:gd name="csY15" fmla="*/ 681566 h 685800"/>
              <a:gd name="csX16" fmla="*/ 0 w 2091266"/>
              <a:gd name="csY16" fmla="*/ 685800 h 685800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4800 w 1734427"/>
              <a:gd name="csY7" fmla="*/ 38100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3382 w 1734427"/>
              <a:gd name="csY11" fmla="*/ 192353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872539 w 1872539"/>
              <a:gd name="csY10" fmla="*/ 49284 h 436034"/>
              <a:gd name="csX11" fmla="*/ 1653382 w 1872539"/>
              <a:gd name="csY11" fmla="*/ 192353 h 436034"/>
              <a:gd name="csX12" fmla="*/ 1651000 w 1872539"/>
              <a:gd name="csY12" fmla="*/ 245534 h 436034"/>
              <a:gd name="csX13" fmla="*/ 1540933 w 1872539"/>
              <a:gd name="csY13" fmla="*/ 279400 h 436034"/>
              <a:gd name="csX14" fmla="*/ 1231900 w 1872539"/>
              <a:gd name="csY14" fmla="*/ 402167 h 436034"/>
              <a:gd name="csX15" fmla="*/ 1087966 w 1872539"/>
              <a:gd name="csY15" fmla="*/ 431800 h 436034"/>
              <a:gd name="csX16" fmla="*/ 0 w 1872539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32491 w 1872539"/>
              <a:gd name="csY9" fmla="*/ 75935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872539 w 2080014"/>
              <a:gd name="csY11" fmla="*/ 263782 h 650532"/>
              <a:gd name="csX12" fmla="*/ 1653382 w 2080014"/>
              <a:gd name="csY12" fmla="*/ 406851 h 650532"/>
              <a:gd name="csX13" fmla="*/ 1651000 w 2080014"/>
              <a:gd name="csY13" fmla="*/ 460032 h 650532"/>
              <a:gd name="csX14" fmla="*/ 1540933 w 2080014"/>
              <a:gd name="csY14" fmla="*/ 493898 h 650532"/>
              <a:gd name="csX15" fmla="*/ 1231900 w 2080014"/>
              <a:gd name="csY15" fmla="*/ 616665 h 650532"/>
              <a:gd name="csX16" fmla="*/ 1087966 w 2080014"/>
              <a:gd name="csY16" fmla="*/ 646298 h 650532"/>
              <a:gd name="csX17" fmla="*/ 0 w 2080014"/>
              <a:gd name="csY17" fmla="*/ 650532 h 650532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939520 w 2080014"/>
              <a:gd name="csY11" fmla="*/ 176213 h 650532"/>
              <a:gd name="csX12" fmla="*/ 1872539 w 2080014"/>
              <a:gd name="csY12" fmla="*/ 263782 h 650532"/>
              <a:gd name="csX13" fmla="*/ 1653382 w 2080014"/>
              <a:gd name="csY13" fmla="*/ 406851 h 650532"/>
              <a:gd name="csX14" fmla="*/ 1651000 w 2080014"/>
              <a:gd name="csY14" fmla="*/ 460032 h 650532"/>
              <a:gd name="csX15" fmla="*/ 1540933 w 2080014"/>
              <a:gd name="csY15" fmla="*/ 493898 h 650532"/>
              <a:gd name="csX16" fmla="*/ 1231900 w 2080014"/>
              <a:gd name="csY16" fmla="*/ 616665 h 650532"/>
              <a:gd name="csX17" fmla="*/ 1087966 w 2080014"/>
              <a:gd name="csY17" fmla="*/ 646298 h 650532"/>
              <a:gd name="csX18" fmla="*/ 0 w 2080014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25257 w 2125257"/>
              <a:gd name="csY11" fmla="*/ 45244 h 650532"/>
              <a:gd name="csX12" fmla="*/ 1872539 w 2125257"/>
              <a:gd name="csY12" fmla="*/ 263782 h 650532"/>
              <a:gd name="csX13" fmla="*/ 1653382 w 2125257"/>
              <a:gd name="csY13" fmla="*/ 406851 h 650532"/>
              <a:gd name="csX14" fmla="*/ 1651000 w 2125257"/>
              <a:gd name="csY14" fmla="*/ 460032 h 650532"/>
              <a:gd name="csX15" fmla="*/ 1540933 w 2125257"/>
              <a:gd name="csY15" fmla="*/ 493898 h 650532"/>
              <a:gd name="csX16" fmla="*/ 1231900 w 2125257"/>
              <a:gd name="csY16" fmla="*/ 616665 h 650532"/>
              <a:gd name="csX17" fmla="*/ 1087966 w 2125257"/>
              <a:gd name="csY17" fmla="*/ 646298 h 650532"/>
              <a:gd name="csX18" fmla="*/ 0 w 2125257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03826 w 2125257"/>
              <a:gd name="csY11" fmla="*/ 19050 h 650532"/>
              <a:gd name="csX12" fmla="*/ 2125257 w 2125257"/>
              <a:gd name="csY12" fmla="*/ 45244 h 650532"/>
              <a:gd name="csX13" fmla="*/ 1872539 w 2125257"/>
              <a:gd name="csY13" fmla="*/ 263782 h 650532"/>
              <a:gd name="csX14" fmla="*/ 1653382 w 2125257"/>
              <a:gd name="csY14" fmla="*/ 406851 h 650532"/>
              <a:gd name="csX15" fmla="*/ 1651000 w 2125257"/>
              <a:gd name="csY15" fmla="*/ 460032 h 650532"/>
              <a:gd name="csX16" fmla="*/ 1540933 w 2125257"/>
              <a:gd name="csY16" fmla="*/ 493898 h 650532"/>
              <a:gd name="csX17" fmla="*/ 1231900 w 2125257"/>
              <a:gd name="csY17" fmla="*/ 616665 h 650532"/>
              <a:gd name="csX18" fmla="*/ 1087966 w 2125257"/>
              <a:gd name="csY18" fmla="*/ 646298 h 650532"/>
              <a:gd name="csX19" fmla="*/ 0 w 2125257"/>
              <a:gd name="csY19" fmla="*/ 650532 h 650532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7 w 2134782"/>
              <a:gd name="csY12" fmla="*/ 95250 h 700538"/>
              <a:gd name="csX13" fmla="*/ 1872539 w 2134782"/>
              <a:gd name="csY13" fmla="*/ 313788 h 700538"/>
              <a:gd name="csX14" fmla="*/ 1653382 w 2134782"/>
              <a:gd name="csY14" fmla="*/ 456857 h 700538"/>
              <a:gd name="csX15" fmla="*/ 1651000 w 2134782"/>
              <a:gd name="csY15" fmla="*/ 510038 h 700538"/>
              <a:gd name="csX16" fmla="*/ 1540933 w 2134782"/>
              <a:gd name="csY16" fmla="*/ 543904 h 700538"/>
              <a:gd name="csX17" fmla="*/ 1231900 w 2134782"/>
              <a:gd name="csY17" fmla="*/ 666671 h 700538"/>
              <a:gd name="csX18" fmla="*/ 1087966 w 2134782"/>
              <a:gd name="csY18" fmla="*/ 696304 h 700538"/>
              <a:gd name="csX19" fmla="*/ 0 w 2134782"/>
              <a:gd name="csY19" fmla="*/ 700538 h 700538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6 w 2134782"/>
              <a:gd name="csY12" fmla="*/ 59531 h 700538"/>
              <a:gd name="csX13" fmla="*/ 2125257 w 2134782"/>
              <a:gd name="csY13" fmla="*/ 95250 h 700538"/>
              <a:gd name="csX14" fmla="*/ 1872539 w 2134782"/>
              <a:gd name="csY14" fmla="*/ 313788 h 700538"/>
              <a:gd name="csX15" fmla="*/ 1653382 w 2134782"/>
              <a:gd name="csY15" fmla="*/ 456857 h 700538"/>
              <a:gd name="csX16" fmla="*/ 1651000 w 2134782"/>
              <a:gd name="csY16" fmla="*/ 510038 h 700538"/>
              <a:gd name="csX17" fmla="*/ 1540933 w 2134782"/>
              <a:gd name="csY17" fmla="*/ 543904 h 700538"/>
              <a:gd name="csX18" fmla="*/ 1231900 w 2134782"/>
              <a:gd name="csY18" fmla="*/ 666671 h 700538"/>
              <a:gd name="csX19" fmla="*/ 1087966 w 2134782"/>
              <a:gd name="csY19" fmla="*/ 696304 h 700538"/>
              <a:gd name="csX20" fmla="*/ 0 w 2134782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246700 w 2246700"/>
              <a:gd name="csY12" fmla="*/ 14288 h 700538"/>
              <a:gd name="csX13" fmla="*/ 2125257 w 2246700"/>
              <a:gd name="csY13" fmla="*/ 95250 h 700538"/>
              <a:gd name="csX14" fmla="*/ 1872539 w 2246700"/>
              <a:gd name="csY14" fmla="*/ 313788 h 700538"/>
              <a:gd name="csX15" fmla="*/ 1653382 w 2246700"/>
              <a:gd name="csY15" fmla="*/ 456857 h 700538"/>
              <a:gd name="csX16" fmla="*/ 1651000 w 2246700"/>
              <a:gd name="csY16" fmla="*/ 510038 h 700538"/>
              <a:gd name="csX17" fmla="*/ 1540933 w 2246700"/>
              <a:gd name="csY17" fmla="*/ 543904 h 700538"/>
              <a:gd name="csX18" fmla="*/ 1231900 w 2246700"/>
              <a:gd name="csY18" fmla="*/ 666671 h 700538"/>
              <a:gd name="csX19" fmla="*/ 1087966 w 2246700"/>
              <a:gd name="csY19" fmla="*/ 696304 h 700538"/>
              <a:gd name="csX20" fmla="*/ 0 w 2246700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172881 w 2246700"/>
              <a:gd name="csY12" fmla="*/ 4763 h 700538"/>
              <a:gd name="csX13" fmla="*/ 2246700 w 2246700"/>
              <a:gd name="csY13" fmla="*/ 14288 h 700538"/>
              <a:gd name="csX14" fmla="*/ 2125257 w 2246700"/>
              <a:gd name="csY14" fmla="*/ 95250 h 700538"/>
              <a:gd name="csX15" fmla="*/ 1872539 w 2246700"/>
              <a:gd name="csY15" fmla="*/ 313788 h 700538"/>
              <a:gd name="csX16" fmla="*/ 1653382 w 2246700"/>
              <a:gd name="csY16" fmla="*/ 456857 h 700538"/>
              <a:gd name="csX17" fmla="*/ 1651000 w 2246700"/>
              <a:gd name="csY17" fmla="*/ 510038 h 700538"/>
              <a:gd name="csX18" fmla="*/ 1540933 w 2246700"/>
              <a:gd name="csY18" fmla="*/ 543904 h 700538"/>
              <a:gd name="csX19" fmla="*/ 1231900 w 2246700"/>
              <a:gd name="csY19" fmla="*/ 666671 h 700538"/>
              <a:gd name="csX20" fmla="*/ 1087966 w 2246700"/>
              <a:gd name="csY20" fmla="*/ 696304 h 700538"/>
              <a:gd name="csX21" fmla="*/ 0 w 2246700"/>
              <a:gd name="csY21" fmla="*/ 700538 h 700538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427674 w 2427674"/>
              <a:gd name="csY12" fmla="*/ 0 h 710063"/>
              <a:gd name="csX13" fmla="*/ 2246700 w 2427674"/>
              <a:gd name="csY13" fmla="*/ 23813 h 710063"/>
              <a:gd name="csX14" fmla="*/ 2125257 w 2427674"/>
              <a:gd name="csY14" fmla="*/ 104775 h 710063"/>
              <a:gd name="csX15" fmla="*/ 1872539 w 2427674"/>
              <a:gd name="csY15" fmla="*/ 323313 h 710063"/>
              <a:gd name="csX16" fmla="*/ 1653382 w 2427674"/>
              <a:gd name="csY16" fmla="*/ 466382 h 710063"/>
              <a:gd name="csX17" fmla="*/ 1651000 w 2427674"/>
              <a:gd name="csY17" fmla="*/ 519563 h 710063"/>
              <a:gd name="csX18" fmla="*/ 1540933 w 2427674"/>
              <a:gd name="csY18" fmla="*/ 553429 h 710063"/>
              <a:gd name="csX19" fmla="*/ 1231900 w 2427674"/>
              <a:gd name="csY19" fmla="*/ 676196 h 710063"/>
              <a:gd name="csX20" fmla="*/ 1087966 w 2427674"/>
              <a:gd name="csY20" fmla="*/ 705829 h 710063"/>
              <a:gd name="csX21" fmla="*/ 0 w 2427674"/>
              <a:gd name="csY21" fmla="*/ 710063 h 710063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187169 w 2427674"/>
              <a:gd name="csY12" fmla="*/ 7145 h 710063"/>
              <a:gd name="csX13" fmla="*/ 2427674 w 2427674"/>
              <a:gd name="csY13" fmla="*/ 0 h 710063"/>
              <a:gd name="csX14" fmla="*/ 2246700 w 2427674"/>
              <a:gd name="csY14" fmla="*/ 23813 h 710063"/>
              <a:gd name="csX15" fmla="*/ 2125257 w 2427674"/>
              <a:gd name="csY15" fmla="*/ 104775 h 710063"/>
              <a:gd name="csX16" fmla="*/ 1872539 w 2427674"/>
              <a:gd name="csY16" fmla="*/ 323313 h 710063"/>
              <a:gd name="csX17" fmla="*/ 1653382 w 2427674"/>
              <a:gd name="csY17" fmla="*/ 466382 h 710063"/>
              <a:gd name="csX18" fmla="*/ 1651000 w 2427674"/>
              <a:gd name="csY18" fmla="*/ 519563 h 710063"/>
              <a:gd name="csX19" fmla="*/ 1540933 w 2427674"/>
              <a:gd name="csY19" fmla="*/ 553429 h 710063"/>
              <a:gd name="csX20" fmla="*/ 1231900 w 2427674"/>
              <a:gd name="csY20" fmla="*/ 676196 h 710063"/>
              <a:gd name="csX21" fmla="*/ 1087966 w 2427674"/>
              <a:gd name="csY21" fmla="*/ 705829 h 710063"/>
              <a:gd name="csX22" fmla="*/ 0 w 2427674"/>
              <a:gd name="csY22" fmla="*/ 710063 h 710063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427674 w 2427674"/>
              <a:gd name="csY13" fmla="*/ 54768 h 764831"/>
              <a:gd name="csX14" fmla="*/ 2246700 w 2427674"/>
              <a:gd name="csY14" fmla="*/ 78581 h 764831"/>
              <a:gd name="csX15" fmla="*/ 2125257 w 2427674"/>
              <a:gd name="csY15" fmla="*/ 159543 h 764831"/>
              <a:gd name="csX16" fmla="*/ 1872539 w 2427674"/>
              <a:gd name="csY16" fmla="*/ 378081 h 764831"/>
              <a:gd name="csX17" fmla="*/ 1653382 w 2427674"/>
              <a:gd name="csY17" fmla="*/ 521150 h 764831"/>
              <a:gd name="csX18" fmla="*/ 1651000 w 2427674"/>
              <a:gd name="csY18" fmla="*/ 574331 h 764831"/>
              <a:gd name="csX19" fmla="*/ 1540933 w 2427674"/>
              <a:gd name="csY19" fmla="*/ 608197 h 764831"/>
              <a:gd name="csX20" fmla="*/ 1231900 w 2427674"/>
              <a:gd name="csY20" fmla="*/ 730964 h 764831"/>
              <a:gd name="csX21" fmla="*/ 1087966 w 2427674"/>
              <a:gd name="csY21" fmla="*/ 760597 h 764831"/>
              <a:gd name="csX22" fmla="*/ 0 w 2427674"/>
              <a:gd name="csY22" fmla="*/ 764831 h 764831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313375 w 2427674"/>
              <a:gd name="csY13" fmla="*/ 33338 h 764831"/>
              <a:gd name="csX14" fmla="*/ 2427674 w 2427674"/>
              <a:gd name="csY14" fmla="*/ 54768 h 764831"/>
              <a:gd name="csX15" fmla="*/ 2246700 w 2427674"/>
              <a:gd name="csY15" fmla="*/ 78581 h 764831"/>
              <a:gd name="csX16" fmla="*/ 2125257 w 2427674"/>
              <a:gd name="csY16" fmla="*/ 159543 h 764831"/>
              <a:gd name="csX17" fmla="*/ 1872539 w 2427674"/>
              <a:gd name="csY17" fmla="*/ 378081 h 764831"/>
              <a:gd name="csX18" fmla="*/ 1653382 w 2427674"/>
              <a:gd name="csY18" fmla="*/ 521150 h 764831"/>
              <a:gd name="csX19" fmla="*/ 1651000 w 2427674"/>
              <a:gd name="csY19" fmla="*/ 574331 h 764831"/>
              <a:gd name="csX20" fmla="*/ 1540933 w 2427674"/>
              <a:gd name="csY20" fmla="*/ 608197 h 764831"/>
              <a:gd name="csX21" fmla="*/ 1231900 w 2427674"/>
              <a:gd name="csY21" fmla="*/ 730964 h 764831"/>
              <a:gd name="csX22" fmla="*/ 1087966 w 2427674"/>
              <a:gd name="csY22" fmla="*/ 760597 h 764831"/>
              <a:gd name="csX23" fmla="*/ 0 w 2427674"/>
              <a:gd name="csY23" fmla="*/ 764831 h 764831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427674 w 2427674"/>
              <a:gd name="csY14" fmla="*/ 76199 h 786262"/>
              <a:gd name="csX15" fmla="*/ 2246700 w 2427674"/>
              <a:gd name="csY15" fmla="*/ 100012 h 786262"/>
              <a:gd name="csX16" fmla="*/ 2125257 w 2427674"/>
              <a:gd name="csY16" fmla="*/ 180974 h 786262"/>
              <a:gd name="csX17" fmla="*/ 1872539 w 2427674"/>
              <a:gd name="csY17" fmla="*/ 399512 h 786262"/>
              <a:gd name="csX18" fmla="*/ 1653382 w 2427674"/>
              <a:gd name="csY18" fmla="*/ 542581 h 786262"/>
              <a:gd name="csX19" fmla="*/ 1651000 w 2427674"/>
              <a:gd name="csY19" fmla="*/ 595762 h 786262"/>
              <a:gd name="csX20" fmla="*/ 1540933 w 2427674"/>
              <a:gd name="csY20" fmla="*/ 629628 h 786262"/>
              <a:gd name="csX21" fmla="*/ 1231900 w 2427674"/>
              <a:gd name="csY21" fmla="*/ 752395 h 786262"/>
              <a:gd name="csX22" fmla="*/ 1087966 w 2427674"/>
              <a:gd name="csY22" fmla="*/ 782028 h 786262"/>
              <a:gd name="csX23" fmla="*/ 0 w 2427674"/>
              <a:gd name="csY23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6700 w 2427674"/>
              <a:gd name="csY14" fmla="*/ 1905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341950 w 2427674"/>
              <a:gd name="csY15" fmla="*/ 57150 h 786262"/>
              <a:gd name="csX16" fmla="*/ 2427674 w 2427674"/>
              <a:gd name="csY16" fmla="*/ 76199 h 786262"/>
              <a:gd name="csX17" fmla="*/ 2246700 w 2427674"/>
              <a:gd name="csY17" fmla="*/ 100012 h 786262"/>
              <a:gd name="csX18" fmla="*/ 2125257 w 2427674"/>
              <a:gd name="csY18" fmla="*/ 180974 h 786262"/>
              <a:gd name="csX19" fmla="*/ 1872539 w 2427674"/>
              <a:gd name="csY19" fmla="*/ 399512 h 786262"/>
              <a:gd name="csX20" fmla="*/ 1653382 w 2427674"/>
              <a:gd name="csY20" fmla="*/ 542581 h 786262"/>
              <a:gd name="csX21" fmla="*/ 1651000 w 2427674"/>
              <a:gd name="csY21" fmla="*/ 595762 h 786262"/>
              <a:gd name="csX22" fmla="*/ 1540933 w 2427674"/>
              <a:gd name="csY22" fmla="*/ 629628 h 786262"/>
              <a:gd name="csX23" fmla="*/ 1231900 w 2427674"/>
              <a:gd name="csY23" fmla="*/ 752395 h 786262"/>
              <a:gd name="csX24" fmla="*/ 1087966 w 2427674"/>
              <a:gd name="csY24" fmla="*/ 782028 h 786262"/>
              <a:gd name="csX25" fmla="*/ 0 w 2427674"/>
              <a:gd name="csY25" fmla="*/ 786262 h 786262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27674 w 2458631"/>
              <a:gd name="csY16" fmla="*/ 85724 h 795787"/>
              <a:gd name="csX17" fmla="*/ 2246700 w 2458631"/>
              <a:gd name="csY17" fmla="*/ 109537 h 795787"/>
              <a:gd name="csX18" fmla="*/ 2125257 w 2458631"/>
              <a:gd name="csY18" fmla="*/ 190499 h 795787"/>
              <a:gd name="csX19" fmla="*/ 1872539 w 2458631"/>
              <a:gd name="csY19" fmla="*/ 409037 h 795787"/>
              <a:gd name="csX20" fmla="*/ 1653382 w 2458631"/>
              <a:gd name="csY20" fmla="*/ 552106 h 795787"/>
              <a:gd name="csX21" fmla="*/ 1651000 w 2458631"/>
              <a:gd name="csY21" fmla="*/ 605287 h 795787"/>
              <a:gd name="csX22" fmla="*/ 1540933 w 2458631"/>
              <a:gd name="csY22" fmla="*/ 639153 h 795787"/>
              <a:gd name="csX23" fmla="*/ 1231900 w 2458631"/>
              <a:gd name="csY23" fmla="*/ 761920 h 795787"/>
              <a:gd name="csX24" fmla="*/ 1087966 w 2458631"/>
              <a:gd name="csY24" fmla="*/ 791553 h 795787"/>
              <a:gd name="csX25" fmla="*/ 0 w 2458631"/>
              <a:gd name="csY25" fmla="*/ 795787 h 795787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32437 w 2458631"/>
              <a:gd name="csY16" fmla="*/ 59532 h 795787"/>
              <a:gd name="csX17" fmla="*/ 2427674 w 2458631"/>
              <a:gd name="csY17" fmla="*/ 85724 h 795787"/>
              <a:gd name="csX18" fmla="*/ 2246700 w 2458631"/>
              <a:gd name="csY18" fmla="*/ 109537 h 795787"/>
              <a:gd name="csX19" fmla="*/ 2125257 w 2458631"/>
              <a:gd name="csY19" fmla="*/ 190499 h 795787"/>
              <a:gd name="csX20" fmla="*/ 1872539 w 2458631"/>
              <a:gd name="csY20" fmla="*/ 409037 h 795787"/>
              <a:gd name="csX21" fmla="*/ 1653382 w 2458631"/>
              <a:gd name="csY21" fmla="*/ 552106 h 795787"/>
              <a:gd name="csX22" fmla="*/ 1651000 w 2458631"/>
              <a:gd name="csY22" fmla="*/ 605287 h 795787"/>
              <a:gd name="csX23" fmla="*/ 1540933 w 2458631"/>
              <a:gd name="csY23" fmla="*/ 639153 h 795787"/>
              <a:gd name="csX24" fmla="*/ 1231900 w 2458631"/>
              <a:gd name="csY24" fmla="*/ 761920 h 795787"/>
              <a:gd name="csX25" fmla="*/ 1087966 w 2458631"/>
              <a:gd name="csY25" fmla="*/ 791553 h 795787"/>
              <a:gd name="csX26" fmla="*/ 0 w 2458631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522924 w 2522924"/>
              <a:gd name="csY16" fmla="*/ 92870 h 795787"/>
              <a:gd name="csX17" fmla="*/ 2427674 w 2522924"/>
              <a:gd name="csY17" fmla="*/ 85724 h 795787"/>
              <a:gd name="csX18" fmla="*/ 2246700 w 2522924"/>
              <a:gd name="csY18" fmla="*/ 109537 h 795787"/>
              <a:gd name="csX19" fmla="*/ 2125257 w 2522924"/>
              <a:gd name="csY19" fmla="*/ 190499 h 795787"/>
              <a:gd name="csX20" fmla="*/ 1872539 w 2522924"/>
              <a:gd name="csY20" fmla="*/ 409037 h 795787"/>
              <a:gd name="csX21" fmla="*/ 1653382 w 2522924"/>
              <a:gd name="csY21" fmla="*/ 552106 h 795787"/>
              <a:gd name="csX22" fmla="*/ 1651000 w 2522924"/>
              <a:gd name="csY22" fmla="*/ 605287 h 795787"/>
              <a:gd name="csX23" fmla="*/ 1540933 w 2522924"/>
              <a:gd name="csY23" fmla="*/ 639153 h 795787"/>
              <a:gd name="csX24" fmla="*/ 1231900 w 2522924"/>
              <a:gd name="csY24" fmla="*/ 761920 h 795787"/>
              <a:gd name="csX25" fmla="*/ 1087966 w 2522924"/>
              <a:gd name="csY25" fmla="*/ 791553 h 795787"/>
              <a:gd name="csX26" fmla="*/ 0 w 2522924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482443 w 2522924"/>
              <a:gd name="csY16" fmla="*/ 38101 h 795787"/>
              <a:gd name="csX17" fmla="*/ 2522924 w 2522924"/>
              <a:gd name="csY17" fmla="*/ 92870 h 795787"/>
              <a:gd name="csX18" fmla="*/ 2427674 w 2522924"/>
              <a:gd name="csY18" fmla="*/ 85724 h 795787"/>
              <a:gd name="csX19" fmla="*/ 2246700 w 2522924"/>
              <a:gd name="csY19" fmla="*/ 109537 h 795787"/>
              <a:gd name="csX20" fmla="*/ 2125257 w 2522924"/>
              <a:gd name="csY20" fmla="*/ 190499 h 795787"/>
              <a:gd name="csX21" fmla="*/ 1872539 w 2522924"/>
              <a:gd name="csY21" fmla="*/ 409037 h 795787"/>
              <a:gd name="csX22" fmla="*/ 1653382 w 2522924"/>
              <a:gd name="csY22" fmla="*/ 552106 h 795787"/>
              <a:gd name="csX23" fmla="*/ 1651000 w 2522924"/>
              <a:gd name="csY23" fmla="*/ 605287 h 795787"/>
              <a:gd name="csX24" fmla="*/ 1540933 w 2522924"/>
              <a:gd name="csY24" fmla="*/ 639153 h 795787"/>
              <a:gd name="csX25" fmla="*/ 1231900 w 2522924"/>
              <a:gd name="csY25" fmla="*/ 761920 h 795787"/>
              <a:gd name="csX26" fmla="*/ 1087966 w 2522924"/>
              <a:gd name="csY26" fmla="*/ 791553 h 795787"/>
              <a:gd name="csX27" fmla="*/ 0 w 2522924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22924 w 2568168"/>
              <a:gd name="csY17" fmla="*/ 92870 h 795787"/>
              <a:gd name="csX18" fmla="*/ 2427674 w 2568168"/>
              <a:gd name="csY18" fmla="*/ 85724 h 795787"/>
              <a:gd name="csX19" fmla="*/ 2246700 w 2568168"/>
              <a:gd name="csY19" fmla="*/ 109537 h 795787"/>
              <a:gd name="csX20" fmla="*/ 2125257 w 2568168"/>
              <a:gd name="csY20" fmla="*/ 190499 h 795787"/>
              <a:gd name="csX21" fmla="*/ 1872539 w 2568168"/>
              <a:gd name="csY21" fmla="*/ 409037 h 795787"/>
              <a:gd name="csX22" fmla="*/ 1653382 w 2568168"/>
              <a:gd name="csY22" fmla="*/ 552106 h 795787"/>
              <a:gd name="csX23" fmla="*/ 1651000 w 2568168"/>
              <a:gd name="csY23" fmla="*/ 605287 h 795787"/>
              <a:gd name="csX24" fmla="*/ 1540933 w 2568168"/>
              <a:gd name="csY24" fmla="*/ 639153 h 795787"/>
              <a:gd name="csX25" fmla="*/ 1231900 w 2568168"/>
              <a:gd name="csY25" fmla="*/ 761920 h 795787"/>
              <a:gd name="csX26" fmla="*/ 1087966 w 2568168"/>
              <a:gd name="csY26" fmla="*/ 791553 h 795787"/>
              <a:gd name="csX27" fmla="*/ 0 w 2568168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34830 w 2568168"/>
              <a:gd name="csY17" fmla="*/ 71439 h 795787"/>
              <a:gd name="csX18" fmla="*/ 2522924 w 2568168"/>
              <a:gd name="csY18" fmla="*/ 92870 h 795787"/>
              <a:gd name="csX19" fmla="*/ 2427674 w 2568168"/>
              <a:gd name="csY19" fmla="*/ 85724 h 795787"/>
              <a:gd name="csX20" fmla="*/ 2246700 w 2568168"/>
              <a:gd name="csY20" fmla="*/ 109537 h 795787"/>
              <a:gd name="csX21" fmla="*/ 2125257 w 2568168"/>
              <a:gd name="csY21" fmla="*/ 190499 h 795787"/>
              <a:gd name="csX22" fmla="*/ 1872539 w 2568168"/>
              <a:gd name="csY22" fmla="*/ 409037 h 795787"/>
              <a:gd name="csX23" fmla="*/ 1653382 w 2568168"/>
              <a:gd name="csY23" fmla="*/ 552106 h 795787"/>
              <a:gd name="csX24" fmla="*/ 1651000 w 2568168"/>
              <a:gd name="csY24" fmla="*/ 605287 h 795787"/>
              <a:gd name="csX25" fmla="*/ 1540933 w 2568168"/>
              <a:gd name="csY25" fmla="*/ 639153 h 795787"/>
              <a:gd name="csX26" fmla="*/ 1231900 w 2568168"/>
              <a:gd name="csY26" fmla="*/ 761920 h 795787"/>
              <a:gd name="csX27" fmla="*/ 1087966 w 2568168"/>
              <a:gd name="csY27" fmla="*/ 791553 h 795787"/>
              <a:gd name="csX28" fmla="*/ 0 w 2568168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634842 w 2634842"/>
              <a:gd name="csY17" fmla="*/ 133352 h 795787"/>
              <a:gd name="csX18" fmla="*/ 2522924 w 2634842"/>
              <a:gd name="csY18" fmla="*/ 92870 h 795787"/>
              <a:gd name="csX19" fmla="*/ 2427674 w 2634842"/>
              <a:gd name="csY19" fmla="*/ 85724 h 795787"/>
              <a:gd name="csX20" fmla="*/ 2246700 w 2634842"/>
              <a:gd name="csY20" fmla="*/ 109537 h 795787"/>
              <a:gd name="csX21" fmla="*/ 2125257 w 2634842"/>
              <a:gd name="csY21" fmla="*/ 190499 h 795787"/>
              <a:gd name="csX22" fmla="*/ 1872539 w 2634842"/>
              <a:gd name="csY22" fmla="*/ 409037 h 795787"/>
              <a:gd name="csX23" fmla="*/ 1653382 w 2634842"/>
              <a:gd name="csY23" fmla="*/ 552106 h 795787"/>
              <a:gd name="csX24" fmla="*/ 1651000 w 2634842"/>
              <a:gd name="csY24" fmla="*/ 605287 h 795787"/>
              <a:gd name="csX25" fmla="*/ 1540933 w 2634842"/>
              <a:gd name="csY25" fmla="*/ 639153 h 795787"/>
              <a:gd name="csX26" fmla="*/ 1231900 w 2634842"/>
              <a:gd name="csY26" fmla="*/ 761920 h 795787"/>
              <a:gd name="csX27" fmla="*/ 1087966 w 2634842"/>
              <a:gd name="csY27" fmla="*/ 791553 h 795787"/>
              <a:gd name="csX28" fmla="*/ 0 w 2634842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594361 w 2634842"/>
              <a:gd name="csY17" fmla="*/ 66676 h 795787"/>
              <a:gd name="csX18" fmla="*/ 2634842 w 2634842"/>
              <a:gd name="csY18" fmla="*/ 133352 h 795787"/>
              <a:gd name="csX19" fmla="*/ 2522924 w 2634842"/>
              <a:gd name="csY19" fmla="*/ 92870 h 795787"/>
              <a:gd name="csX20" fmla="*/ 2427674 w 2634842"/>
              <a:gd name="csY20" fmla="*/ 85724 h 795787"/>
              <a:gd name="csX21" fmla="*/ 2246700 w 2634842"/>
              <a:gd name="csY21" fmla="*/ 109537 h 795787"/>
              <a:gd name="csX22" fmla="*/ 2125257 w 2634842"/>
              <a:gd name="csY22" fmla="*/ 190499 h 795787"/>
              <a:gd name="csX23" fmla="*/ 1872539 w 2634842"/>
              <a:gd name="csY23" fmla="*/ 409037 h 795787"/>
              <a:gd name="csX24" fmla="*/ 1653382 w 2634842"/>
              <a:gd name="csY24" fmla="*/ 552106 h 795787"/>
              <a:gd name="csX25" fmla="*/ 1651000 w 2634842"/>
              <a:gd name="csY25" fmla="*/ 605287 h 795787"/>
              <a:gd name="csX26" fmla="*/ 1540933 w 2634842"/>
              <a:gd name="csY26" fmla="*/ 639153 h 795787"/>
              <a:gd name="csX27" fmla="*/ 1231900 w 2634842"/>
              <a:gd name="csY27" fmla="*/ 761920 h 795787"/>
              <a:gd name="csX28" fmla="*/ 1087966 w 2634842"/>
              <a:gd name="csY28" fmla="*/ 791553 h 795787"/>
              <a:gd name="csX29" fmla="*/ 0 w 2634842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634842 w 3025368"/>
              <a:gd name="csY18" fmla="*/ 133352 h 795787"/>
              <a:gd name="csX19" fmla="*/ 2522924 w 3025368"/>
              <a:gd name="csY19" fmla="*/ 92870 h 795787"/>
              <a:gd name="csX20" fmla="*/ 2427674 w 3025368"/>
              <a:gd name="csY20" fmla="*/ 85724 h 795787"/>
              <a:gd name="csX21" fmla="*/ 2246700 w 3025368"/>
              <a:gd name="csY21" fmla="*/ 109537 h 795787"/>
              <a:gd name="csX22" fmla="*/ 2125257 w 3025368"/>
              <a:gd name="csY22" fmla="*/ 190499 h 795787"/>
              <a:gd name="csX23" fmla="*/ 1872539 w 3025368"/>
              <a:gd name="csY23" fmla="*/ 409037 h 795787"/>
              <a:gd name="csX24" fmla="*/ 1653382 w 3025368"/>
              <a:gd name="csY24" fmla="*/ 552106 h 795787"/>
              <a:gd name="csX25" fmla="*/ 1651000 w 3025368"/>
              <a:gd name="csY25" fmla="*/ 605287 h 795787"/>
              <a:gd name="csX26" fmla="*/ 1540933 w 3025368"/>
              <a:gd name="csY26" fmla="*/ 639153 h 795787"/>
              <a:gd name="csX27" fmla="*/ 1231900 w 3025368"/>
              <a:gd name="csY27" fmla="*/ 761920 h 795787"/>
              <a:gd name="csX28" fmla="*/ 1087966 w 3025368"/>
              <a:gd name="csY28" fmla="*/ 791553 h 795787"/>
              <a:gd name="csX29" fmla="*/ 0 w 3025368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782480 w 3025368"/>
              <a:gd name="csY18" fmla="*/ 195264 h 795787"/>
              <a:gd name="csX19" fmla="*/ 2634842 w 3025368"/>
              <a:gd name="csY19" fmla="*/ 133352 h 795787"/>
              <a:gd name="csX20" fmla="*/ 2522924 w 3025368"/>
              <a:gd name="csY20" fmla="*/ 92870 h 795787"/>
              <a:gd name="csX21" fmla="*/ 2427674 w 3025368"/>
              <a:gd name="csY21" fmla="*/ 85724 h 795787"/>
              <a:gd name="csX22" fmla="*/ 2246700 w 3025368"/>
              <a:gd name="csY22" fmla="*/ 109537 h 795787"/>
              <a:gd name="csX23" fmla="*/ 2125257 w 3025368"/>
              <a:gd name="csY23" fmla="*/ 190499 h 795787"/>
              <a:gd name="csX24" fmla="*/ 1872539 w 3025368"/>
              <a:gd name="csY24" fmla="*/ 409037 h 795787"/>
              <a:gd name="csX25" fmla="*/ 1653382 w 3025368"/>
              <a:gd name="csY25" fmla="*/ 552106 h 795787"/>
              <a:gd name="csX26" fmla="*/ 1651000 w 3025368"/>
              <a:gd name="csY26" fmla="*/ 605287 h 795787"/>
              <a:gd name="csX27" fmla="*/ 1540933 w 3025368"/>
              <a:gd name="csY27" fmla="*/ 639153 h 795787"/>
              <a:gd name="csX28" fmla="*/ 1231900 w 3025368"/>
              <a:gd name="csY28" fmla="*/ 761920 h 795787"/>
              <a:gd name="csX29" fmla="*/ 1087966 w 3025368"/>
              <a:gd name="csY29" fmla="*/ 791553 h 795787"/>
              <a:gd name="csX30" fmla="*/ 0 w 3025368"/>
              <a:gd name="csY30" fmla="*/ 795787 h 795787"/>
              <a:gd name="csX0" fmla="*/ 0 w 3118236"/>
              <a:gd name="csY0" fmla="*/ 795787 h 795787"/>
              <a:gd name="csX1" fmla="*/ 0 w 3118236"/>
              <a:gd name="csY1" fmla="*/ 740753 h 795787"/>
              <a:gd name="csX2" fmla="*/ 1016000 w 3118236"/>
              <a:gd name="csY2" fmla="*/ 715353 h 795787"/>
              <a:gd name="csX3" fmla="*/ 1181100 w 3118236"/>
              <a:gd name="csY3" fmla="*/ 681487 h 795787"/>
              <a:gd name="csX4" fmla="*/ 1320800 w 3118236"/>
              <a:gd name="csY4" fmla="*/ 617987 h 795787"/>
              <a:gd name="csX5" fmla="*/ 1460500 w 3118236"/>
              <a:gd name="csY5" fmla="*/ 503687 h 795787"/>
              <a:gd name="csX6" fmla="*/ 1579033 w 3118236"/>
              <a:gd name="csY6" fmla="*/ 444420 h 795787"/>
              <a:gd name="csX7" fmla="*/ 1570037 w 3118236"/>
              <a:gd name="csY7" fmla="*/ 390709 h 795787"/>
              <a:gd name="csX8" fmla="*/ 1680633 w 3118236"/>
              <a:gd name="csY8" fmla="*/ 359753 h 795787"/>
              <a:gd name="csX9" fmla="*/ 1732491 w 3118236"/>
              <a:gd name="csY9" fmla="*/ 435688 h 795787"/>
              <a:gd name="csX10" fmla="*/ 2080014 w 3118236"/>
              <a:gd name="csY10" fmla="*/ 145255 h 795787"/>
              <a:gd name="csX11" fmla="*/ 2134782 w 3118236"/>
              <a:gd name="csY11" fmla="*/ 95249 h 795787"/>
              <a:gd name="csX12" fmla="*/ 2149069 w 3118236"/>
              <a:gd name="csY12" fmla="*/ 30956 h 795787"/>
              <a:gd name="csX13" fmla="*/ 2196694 w 3118236"/>
              <a:gd name="csY13" fmla="*/ 9525 h 795787"/>
              <a:gd name="csX14" fmla="*/ 2241938 w 3118236"/>
              <a:gd name="csY14" fmla="*/ 47625 h 795787"/>
              <a:gd name="csX15" fmla="*/ 2458631 w 3118236"/>
              <a:gd name="csY15" fmla="*/ 0 h 795787"/>
              <a:gd name="csX16" fmla="*/ 2568168 w 3118236"/>
              <a:gd name="csY16" fmla="*/ 19051 h 795787"/>
              <a:gd name="csX17" fmla="*/ 3025368 w 3118236"/>
              <a:gd name="csY17" fmla="*/ 309564 h 795787"/>
              <a:gd name="csX18" fmla="*/ 3118236 w 3118236"/>
              <a:gd name="csY18" fmla="*/ 440533 h 795787"/>
              <a:gd name="csX19" fmla="*/ 2634842 w 3118236"/>
              <a:gd name="csY19" fmla="*/ 133352 h 795787"/>
              <a:gd name="csX20" fmla="*/ 2522924 w 3118236"/>
              <a:gd name="csY20" fmla="*/ 92870 h 795787"/>
              <a:gd name="csX21" fmla="*/ 2427674 w 3118236"/>
              <a:gd name="csY21" fmla="*/ 85724 h 795787"/>
              <a:gd name="csX22" fmla="*/ 2246700 w 3118236"/>
              <a:gd name="csY22" fmla="*/ 109537 h 795787"/>
              <a:gd name="csX23" fmla="*/ 2125257 w 3118236"/>
              <a:gd name="csY23" fmla="*/ 190499 h 795787"/>
              <a:gd name="csX24" fmla="*/ 1872539 w 3118236"/>
              <a:gd name="csY24" fmla="*/ 409037 h 795787"/>
              <a:gd name="csX25" fmla="*/ 1653382 w 3118236"/>
              <a:gd name="csY25" fmla="*/ 552106 h 795787"/>
              <a:gd name="csX26" fmla="*/ 1651000 w 3118236"/>
              <a:gd name="csY26" fmla="*/ 605287 h 795787"/>
              <a:gd name="csX27" fmla="*/ 1540933 w 3118236"/>
              <a:gd name="csY27" fmla="*/ 639153 h 795787"/>
              <a:gd name="csX28" fmla="*/ 1231900 w 3118236"/>
              <a:gd name="csY28" fmla="*/ 761920 h 795787"/>
              <a:gd name="csX29" fmla="*/ 1087966 w 3118236"/>
              <a:gd name="csY29" fmla="*/ 791553 h 795787"/>
              <a:gd name="csX30" fmla="*/ 0 w 3118236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8236 w 3189674"/>
              <a:gd name="csY18" fmla="*/ 440533 h 795787"/>
              <a:gd name="csX19" fmla="*/ 2634842 w 3189674"/>
              <a:gd name="csY19" fmla="*/ 133352 h 795787"/>
              <a:gd name="csX20" fmla="*/ 2522924 w 3189674"/>
              <a:gd name="csY20" fmla="*/ 92870 h 795787"/>
              <a:gd name="csX21" fmla="*/ 2427674 w 3189674"/>
              <a:gd name="csY21" fmla="*/ 85724 h 795787"/>
              <a:gd name="csX22" fmla="*/ 2246700 w 3189674"/>
              <a:gd name="csY22" fmla="*/ 109537 h 795787"/>
              <a:gd name="csX23" fmla="*/ 2125257 w 3189674"/>
              <a:gd name="csY23" fmla="*/ 190499 h 795787"/>
              <a:gd name="csX24" fmla="*/ 1872539 w 3189674"/>
              <a:gd name="csY24" fmla="*/ 409037 h 795787"/>
              <a:gd name="csX25" fmla="*/ 1653382 w 3189674"/>
              <a:gd name="csY25" fmla="*/ 552106 h 795787"/>
              <a:gd name="csX26" fmla="*/ 1651000 w 3189674"/>
              <a:gd name="csY26" fmla="*/ 605287 h 795787"/>
              <a:gd name="csX27" fmla="*/ 1540933 w 3189674"/>
              <a:gd name="csY27" fmla="*/ 639153 h 795787"/>
              <a:gd name="csX28" fmla="*/ 1231900 w 3189674"/>
              <a:gd name="csY28" fmla="*/ 761920 h 795787"/>
              <a:gd name="csX29" fmla="*/ 1087966 w 3189674"/>
              <a:gd name="csY29" fmla="*/ 791553 h 795787"/>
              <a:gd name="csX30" fmla="*/ 0 w 3189674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42049 w 3189674"/>
              <a:gd name="csY18" fmla="*/ 4286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5855 w 3189674"/>
              <a:gd name="csY18" fmla="*/ 5048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63480 w 3189674"/>
              <a:gd name="csY18" fmla="*/ 442914 h 795787"/>
              <a:gd name="csX19" fmla="*/ 3115855 w 3189674"/>
              <a:gd name="csY19" fmla="*/ 504826 h 795787"/>
              <a:gd name="csX20" fmla="*/ 3118236 w 3189674"/>
              <a:gd name="csY20" fmla="*/ 440533 h 795787"/>
              <a:gd name="csX21" fmla="*/ 2634842 w 3189674"/>
              <a:gd name="csY21" fmla="*/ 133352 h 795787"/>
              <a:gd name="csX22" fmla="*/ 2522924 w 3189674"/>
              <a:gd name="csY22" fmla="*/ 92870 h 795787"/>
              <a:gd name="csX23" fmla="*/ 2427674 w 3189674"/>
              <a:gd name="csY23" fmla="*/ 85724 h 795787"/>
              <a:gd name="csX24" fmla="*/ 2246700 w 3189674"/>
              <a:gd name="csY24" fmla="*/ 109537 h 795787"/>
              <a:gd name="csX25" fmla="*/ 2125257 w 3189674"/>
              <a:gd name="csY25" fmla="*/ 190499 h 795787"/>
              <a:gd name="csX26" fmla="*/ 1872539 w 3189674"/>
              <a:gd name="csY26" fmla="*/ 409037 h 795787"/>
              <a:gd name="csX27" fmla="*/ 1653382 w 3189674"/>
              <a:gd name="csY27" fmla="*/ 552106 h 795787"/>
              <a:gd name="csX28" fmla="*/ 1651000 w 3189674"/>
              <a:gd name="csY28" fmla="*/ 605287 h 795787"/>
              <a:gd name="csX29" fmla="*/ 1540933 w 3189674"/>
              <a:gd name="csY29" fmla="*/ 639153 h 795787"/>
              <a:gd name="csX30" fmla="*/ 1231900 w 3189674"/>
              <a:gd name="csY30" fmla="*/ 761920 h 795787"/>
              <a:gd name="csX31" fmla="*/ 1087966 w 3189674"/>
              <a:gd name="csY31" fmla="*/ 791553 h 795787"/>
              <a:gd name="csX32" fmla="*/ 0 w 3189674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15855 w 3256349"/>
              <a:gd name="csY19" fmla="*/ 50482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70624 w 3256349"/>
              <a:gd name="csY19" fmla="*/ 502445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73005 w 3256349"/>
              <a:gd name="csY20" fmla="*/ 481014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22999 w 3256349"/>
              <a:gd name="csY17" fmla="*/ 366714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46824"/>
              <a:gd name="csY0" fmla="*/ 795787 h 795787"/>
              <a:gd name="csX1" fmla="*/ 0 w 3246824"/>
              <a:gd name="csY1" fmla="*/ 740753 h 795787"/>
              <a:gd name="csX2" fmla="*/ 1016000 w 3246824"/>
              <a:gd name="csY2" fmla="*/ 715353 h 795787"/>
              <a:gd name="csX3" fmla="*/ 1181100 w 3246824"/>
              <a:gd name="csY3" fmla="*/ 681487 h 795787"/>
              <a:gd name="csX4" fmla="*/ 1320800 w 3246824"/>
              <a:gd name="csY4" fmla="*/ 617987 h 795787"/>
              <a:gd name="csX5" fmla="*/ 1460500 w 3246824"/>
              <a:gd name="csY5" fmla="*/ 503687 h 795787"/>
              <a:gd name="csX6" fmla="*/ 1579033 w 3246824"/>
              <a:gd name="csY6" fmla="*/ 444420 h 795787"/>
              <a:gd name="csX7" fmla="*/ 1570037 w 3246824"/>
              <a:gd name="csY7" fmla="*/ 390709 h 795787"/>
              <a:gd name="csX8" fmla="*/ 1680633 w 3246824"/>
              <a:gd name="csY8" fmla="*/ 359753 h 795787"/>
              <a:gd name="csX9" fmla="*/ 1732491 w 3246824"/>
              <a:gd name="csY9" fmla="*/ 435688 h 795787"/>
              <a:gd name="csX10" fmla="*/ 2080014 w 3246824"/>
              <a:gd name="csY10" fmla="*/ 145255 h 795787"/>
              <a:gd name="csX11" fmla="*/ 2134782 w 3246824"/>
              <a:gd name="csY11" fmla="*/ 95249 h 795787"/>
              <a:gd name="csX12" fmla="*/ 2149069 w 3246824"/>
              <a:gd name="csY12" fmla="*/ 30956 h 795787"/>
              <a:gd name="csX13" fmla="*/ 2196694 w 3246824"/>
              <a:gd name="csY13" fmla="*/ 9525 h 795787"/>
              <a:gd name="csX14" fmla="*/ 2241938 w 3246824"/>
              <a:gd name="csY14" fmla="*/ 47625 h 795787"/>
              <a:gd name="csX15" fmla="*/ 2458631 w 3246824"/>
              <a:gd name="csY15" fmla="*/ 0 h 795787"/>
              <a:gd name="csX16" fmla="*/ 2568168 w 3246824"/>
              <a:gd name="csY16" fmla="*/ 19051 h 795787"/>
              <a:gd name="csX17" fmla="*/ 3122999 w 3246824"/>
              <a:gd name="csY17" fmla="*/ 366714 h 795787"/>
              <a:gd name="csX18" fmla="*/ 3246824 w 3246824"/>
              <a:gd name="csY18" fmla="*/ 523876 h 795787"/>
              <a:gd name="csX19" fmla="*/ 3187292 w 3246824"/>
              <a:gd name="csY19" fmla="*/ 507208 h 795787"/>
              <a:gd name="csX20" fmla="*/ 3118236 w 3246824"/>
              <a:gd name="csY20" fmla="*/ 440533 h 795787"/>
              <a:gd name="csX21" fmla="*/ 2634842 w 3246824"/>
              <a:gd name="csY21" fmla="*/ 133352 h 795787"/>
              <a:gd name="csX22" fmla="*/ 2522924 w 3246824"/>
              <a:gd name="csY22" fmla="*/ 92870 h 795787"/>
              <a:gd name="csX23" fmla="*/ 2427674 w 3246824"/>
              <a:gd name="csY23" fmla="*/ 85724 h 795787"/>
              <a:gd name="csX24" fmla="*/ 2246700 w 3246824"/>
              <a:gd name="csY24" fmla="*/ 109537 h 795787"/>
              <a:gd name="csX25" fmla="*/ 2125257 w 3246824"/>
              <a:gd name="csY25" fmla="*/ 190499 h 795787"/>
              <a:gd name="csX26" fmla="*/ 1872539 w 3246824"/>
              <a:gd name="csY26" fmla="*/ 409037 h 795787"/>
              <a:gd name="csX27" fmla="*/ 1653382 w 3246824"/>
              <a:gd name="csY27" fmla="*/ 552106 h 795787"/>
              <a:gd name="csX28" fmla="*/ 1651000 w 3246824"/>
              <a:gd name="csY28" fmla="*/ 605287 h 795787"/>
              <a:gd name="csX29" fmla="*/ 1540933 w 3246824"/>
              <a:gd name="csY29" fmla="*/ 639153 h 795787"/>
              <a:gd name="csX30" fmla="*/ 1231900 w 3246824"/>
              <a:gd name="csY30" fmla="*/ 761920 h 795787"/>
              <a:gd name="csX31" fmla="*/ 1087966 w 3246824"/>
              <a:gd name="csY31" fmla="*/ 791553 h 795787"/>
              <a:gd name="csX32" fmla="*/ 0 w 3246824"/>
              <a:gd name="csY32" fmla="*/ 795787 h 795787"/>
              <a:gd name="csX0" fmla="*/ 0 w 3187292"/>
              <a:gd name="csY0" fmla="*/ 795787 h 795787"/>
              <a:gd name="csX1" fmla="*/ 0 w 3187292"/>
              <a:gd name="csY1" fmla="*/ 740753 h 795787"/>
              <a:gd name="csX2" fmla="*/ 1016000 w 3187292"/>
              <a:gd name="csY2" fmla="*/ 715353 h 795787"/>
              <a:gd name="csX3" fmla="*/ 1181100 w 3187292"/>
              <a:gd name="csY3" fmla="*/ 681487 h 795787"/>
              <a:gd name="csX4" fmla="*/ 1320800 w 3187292"/>
              <a:gd name="csY4" fmla="*/ 617987 h 795787"/>
              <a:gd name="csX5" fmla="*/ 1460500 w 3187292"/>
              <a:gd name="csY5" fmla="*/ 503687 h 795787"/>
              <a:gd name="csX6" fmla="*/ 1579033 w 3187292"/>
              <a:gd name="csY6" fmla="*/ 444420 h 795787"/>
              <a:gd name="csX7" fmla="*/ 1570037 w 3187292"/>
              <a:gd name="csY7" fmla="*/ 390709 h 795787"/>
              <a:gd name="csX8" fmla="*/ 1680633 w 3187292"/>
              <a:gd name="csY8" fmla="*/ 359753 h 795787"/>
              <a:gd name="csX9" fmla="*/ 1732491 w 3187292"/>
              <a:gd name="csY9" fmla="*/ 435688 h 795787"/>
              <a:gd name="csX10" fmla="*/ 2080014 w 3187292"/>
              <a:gd name="csY10" fmla="*/ 145255 h 795787"/>
              <a:gd name="csX11" fmla="*/ 2134782 w 3187292"/>
              <a:gd name="csY11" fmla="*/ 95249 h 795787"/>
              <a:gd name="csX12" fmla="*/ 2149069 w 3187292"/>
              <a:gd name="csY12" fmla="*/ 30956 h 795787"/>
              <a:gd name="csX13" fmla="*/ 2196694 w 3187292"/>
              <a:gd name="csY13" fmla="*/ 9525 h 795787"/>
              <a:gd name="csX14" fmla="*/ 2241938 w 3187292"/>
              <a:gd name="csY14" fmla="*/ 47625 h 795787"/>
              <a:gd name="csX15" fmla="*/ 2458631 w 3187292"/>
              <a:gd name="csY15" fmla="*/ 0 h 795787"/>
              <a:gd name="csX16" fmla="*/ 2568168 w 3187292"/>
              <a:gd name="csY16" fmla="*/ 19051 h 795787"/>
              <a:gd name="csX17" fmla="*/ 3122999 w 3187292"/>
              <a:gd name="csY17" fmla="*/ 366714 h 795787"/>
              <a:gd name="csX18" fmla="*/ 3187292 w 3187292"/>
              <a:gd name="csY18" fmla="*/ 507208 h 795787"/>
              <a:gd name="csX19" fmla="*/ 3118236 w 3187292"/>
              <a:gd name="csY19" fmla="*/ 440533 h 795787"/>
              <a:gd name="csX20" fmla="*/ 2634842 w 3187292"/>
              <a:gd name="csY20" fmla="*/ 133352 h 795787"/>
              <a:gd name="csX21" fmla="*/ 2522924 w 3187292"/>
              <a:gd name="csY21" fmla="*/ 92870 h 795787"/>
              <a:gd name="csX22" fmla="*/ 2427674 w 3187292"/>
              <a:gd name="csY22" fmla="*/ 85724 h 795787"/>
              <a:gd name="csX23" fmla="*/ 2246700 w 3187292"/>
              <a:gd name="csY23" fmla="*/ 109537 h 795787"/>
              <a:gd name="csX24" fmla="*/ 2125257 w 3187292"/>
              <a:gd name="csY24" fmla="*/ 190499 h 795787"/>
              <a:gd name="csX25" fmla="*/ 1872539 w 3187292"/>
              <a:gd name="csY25" fmla="*/ 409037 h 795787"/>
              <a:gd name="csX26" fmla="*/ 1653382 w 3187292"/>
              <a:gd name="csY26" fmla="*/ 552106 h 795787"/>
              <a:gd name="csX27" fmla="*/ 1651000 w 3187292"/>
              <a:gd name="csY27" fmla="*/ 605287 h 795787"/>
              <a:gd name="csX28" fmla="*/ 1540933 w 3187292"/>
              <a:gd name="csY28" fmla="*/ 639153 h 795787"/>
              <a:gd name="csX29" fmla="*/ 1231900 w 3187292"/>
              <a:gd name="csY29" fmla="*/ 761920 h 795787"/>
              <a:gd name="csX30" fmla="*/ 1087966 w 3187292"/>
              <a:gd name="csY30" fmla="*/ 791553 h 795787"/>
              <a:gd name="csX31" fmla="*/ 0 w 3187292"/>
              <a:gd name="csY31" fmla="*/ 795787 h 795787"/>
              <a:gd name="csX0" fmla="*/ 0 w 3122999"/>
              <a:gd name="csY0" fmla="*/ 795787 h 795787"/>
              <a:gd name="csX1" fmla="*/ 0 w 3122999"/>
              <a:gd name="csY1" fmla="*/ 740753 h 795787"/>
              <a:gd name="csX2" fmla="*/ 1016000 w 3122999"/>
              <a:gd name="csY2" fmla="*/ 715353 h 795787"/>
              <a:gd name="csX3" fmla="*/ 1181100 w 3122999"/>
              <a:gd name="csY3" fmla="*/ 681487 h 795787"/>
              <a:gd name="csX4" fmla="*/ 1320800 w 3122999"/>
              <a:gd name="csY4" fmla="*/ 617987 h 795787"/>
              <a:gd name="csX5" fmla="*/ 1460500 w 3122999"/>
              <a:gd name="csY5" fmla="*/ 503687 h 795787"/>
              <a:gd name="csX6" fmla="*/ 1579033 w 3122999"/>
              <a:gd name="csY6" fmla="*/ 444420 h 795787"/>
              <a:gd name="csX7" fmla="*/ 1570037 w 3122999"/>
              <a:gd name="csY7" fmla="*/ 390709 h 795787"/>
              <a:gd name="csX8" fmla="*/ 1680633 w 3122999"/>
              <a:gd name="csY8" fmla="*/ 359753 h 795787"/>
              <a:gd name="csX9" fmla="*/ 1732491 w 3122999"/>
              <a:gd name="csY9" fmla="*/ 435688 h 795787"/>
              <a:gd name="csX10" fmla="*/ 2080014 w 3122999"/>
              <a:gd name="csY10" fmla="*/ 145255 h 795787"/>
              <a:gd name="csX11" fmla="*/ 2134782 w 3122999"/>
              <a:gd name="csY11" fmla="*/ 95249 h 795787"/>
              <a:gd name="csX12" fmla="*/ 2149069 w 3122999"/>
              <a:gd name="csY12" fmla="*/ 30956 h 795787"/>
              <a:gd name="csX13" fmla="*/ 2196694 w 3122999"/>
              <a:gd name="csY13" fmla="*/ 9525 h 795787"/>
              <a:gd name="csX14" fmla="*/ 2241938 w 3122999"/>
              <a:gd name="csY14" fmla="*/ 47625 h 795787"/>
              <a:gd name="csX15" fmla="*/ 2458631 w 3122999"/>
              <a:gd name="csY15" fmla="*/ 0 h 795787"/>
              <a:gd name="csX16" fmla="*/ 2568168 w 3122999"/>
              <a:gd name="csY16" fmla="*/ 19051 h 795787"/>
              <a:gd name="csX17" fmla="*/ 3122999 w 3122999"/>
              <a:gd name="csY17" fmla="*/ 366714 h 795787"/>
              <a:gd name="csX18" fmla="*/ 3118236 w 3122999"/>
              <a:gd name="csY18" fmla="*/ 440533 h 795787"/>
              <a:gd name="csX19" fmla="*/ 2634842 w 3122999"/>
              <a:gd name="csY19" fmla="*/ 133352 h 795787"/>
              <a:gd name="csX20" fmla="*/ 2522924 w 3122999"/>
              <a:gd name="csY20" fmla="*/ 92870 h 795787"/>
              <a:gd name="csX21" fmla="*/ 2427674 w 3122999"/>
              <a:gd name="csY21" fmla="*/ 85724 h 795787"/>
              <a:gd name="csX22" fmla="*/ 2246700 w 3122999"/>
              <a:gd name="csY22" fmla="*/ 109537 h 795787"/>
              <a:gd name="csX23" fmla="*/ 2125257 w 3122999"/>
              <a:gd name="csY23" fmla="*/ 190499 h 795787"/>
              <a:gd name="csX24" fmla="*/ 1872539 w 3122999"/>
              <a:gd name="csY24" fmla="*/ 409037 h 795787"/>
              <a:gd name="csX25" fmla="*/ 1653382 w 3122999"/>
              <a:gd name="csY25" fmla="*/ 552106 h 795787"/>
              <a:gd name="csX26" fmla="*/ 1651000 w 3122999"/>
              <a:gd name="csY26" fmla="*/ 605287 h 795787"/>
              <a:gd name="csX27" fmla="*/ 1540933 w 3122999"/>
              <a:gd name="csY27" fmla="*/ 639153 h 795787"/>
              <a:gd name="csX28" fmla="*/ 1231900 w 3122999"/>
              <a:gd name="csY28" fmla="*/ 761920 h 795787"/>
              <a:gd name="csX29" fmla="*/ 1087966 w 3122999"/>
              <a:gd name="csY29" fmla="*/ 791553 h 795787"/>
              <a:gd name="csX30" fmla="*/ 0 w 3122999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3132524 w 3132524"/>
              <a:gd name="csY17" fmla="*/ 371477 h 795787"/>
              <a:gd name="csX18" fmla="*/ 3118236 w 3132524"/>
              <a:gd name="csY18" fmla="*/ 440533 h 795787"/>
              <a:gd name="csX19" fmla="*/ 2634842 w 3132524"/>
              <a:gd name="csY19" fmla="*/ 133352 h 795787"/>
              <a:gd name="csX20" fmla="*/ 2522924 w 3132524"/>
              <a:gd name="csY20" fmla="*/ 92870 h 795787"/>
              <a:gd name="csX21" fmla="*/ 2427674 w 3132524"/>
              <a:gd name="csY21" fmla="*/ 85724 h 795787"/>
              <a:gd name="csX22" fmla="*/ 2246700 w 3132524"/>
              <a:gd name="csY22" fmla="*/ 109537 h 795787"/>
              <a:gd name="csX23" fmla="*/ 2125257 w 3132524"/>
              <a:gd name="csY23" fmla="*/ 190499 h 795787"/>
              <a:gd name="csX24" fmla="*/ 1872539 w 3132524"/>
              <a:gd name="csY24" fmla="*/ 409037 h 795787"/>
              <a:gd name="csX25" fmla="*/ 1653382 w 3132524"/>
              <a:gd name="csY25" fmla="*/ 552106 h 795787"/>
              <a:gd name="csX26" fmla="*/ 1651000 w 3132524"/>
              <a:gd name="csY26" fmla="*/ 605287 h 795787"/>
              <a:gd name="csX27" fmla="*/ 1540933 w 3132524"/>
              <a:gd name="csY27" fmla="*/ 639153 h 795787"/>
              <a:gd name="csX28" fmla="*/ 1231900 w 3132524"/>
              <a:gd name="csY28" fmla="*/ 761920 h 795787"/>
              <a:gd name="csX29" fmla="*/ 1087966 w 3132524"/>
              <a:gd name="csY29" fmla="*/ 791553 h 795787"/>
              <a:gd name="csX30" fmla="*/ 0 w 3132524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3132524 w 3132524"/>
              <a:gd name="csY18" fmla="*/ 371477 h 795787"/>
              <a:gd name="csX19" fmla="*/ 3118236 w 3132524"/>
              <a:gd name="csY19" fmla="*/ 440533 h 795787"/>
              <a:gd name="csX20" fmla="*/ 2634842 w 3132524"/>
              <a:gd name="csY20" fmla="*/ 133352 h 795787"/>
              <a:gd name="csX21" fmla="*/ 2522924 w 3132524"/>
              <a:gd name="csY21" fmla="*/ 92870 h 795787"/>
              <a:gd name="csX22" fmla="*/ 2427674 w 3132524"/>
              <a:gd name="csY22" fmla="*/ 85724 h 795787"/>
              <a:gd name="csX23" fmla="*/ 2246700 w 3132524"/>
              <a:gd name="csY23" fmla="*/ 109537 h 795787"/>
              <a:gd name="csX24" fmla="*/ 2125257 w 3132524"/>
              <a:gd name="csY24" fmla="*/ 190499 h 795787"/>
              <a:gd name="csX25" fmla="*/ 1872539 w 3132524"/>
              <a:gd name="csY25" fmla="*/ 409037 h 795787"/>
              <a:gd name="csX26" fmla="*/ 1653382 w 3132524"/>
              <a:gd name="csY26" fmla="*/ 552106 h 795787"/>
              <a:gd name="csX27" fmla="*/ 1651000 w 3132524"/>
              <a:gd name="csY27" fmla="*/ 605287 h 795787"/>
              <a:gd name="csX28" fmla="*/ 1540933 w 3132524"/>
              <a:gd name="csY28" fmla="*/ 639153 h 795787"/>
              <a:gd name="csX29" fmla="*/ 1231900 w 3132524"/>
              <a:gd name="csY29" fmla="*/ 761920 h 795787"/>
              <a:gd name="csX30" fmla="*/ 1087966 w 3132524"/>
              <a:gd name="csY30" fmla="*/ 791553 h 795787"/>
              <a:gd name="csX31" fmla="*/ 0 w 3132524"/>
              <a:gd name="csY31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69082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008699 w 3132524"/>
              <a:gd name="csY19" fmla="*/ 245270 h 795787"/>
              <a:gd name="csX20" fmla="*/ 3132524 w 3132524"/>
              <a:gd name="csY20" fmla="*/ 371477 h 795787"/>
              <a:gd name="csX21" fmla="*/ 3118236 w 3132524"/>
              <a:gd name="csY21" fmla="*/ 440533 h 795787"/>
              <a:gd name="csX22" fmla="*/ 2634842 w 3132524"/>
              <a:gd name="csY22" fmla="*/ 133352 h 795787"/>
              <a:gd name="csX23" fmla="*/ 2522924 w 3132524"/>
              <a:gd name="csY23" fmla="*/ 92870 h 795787"/>
              <a:gd name="csX24" fmla="*/ 2427674 w 3132524"/>
              <a:gd name="csY24" fmla="*/ 85724 h 795787"/>
              <a:gd name="csX25" fmla="*/ 2246700 w 3132524"/>
              <a:gd name="csY25" fmla="*/ 109537 h 795787"/>
              <a:gd name="csX26" fmla="*/ 2125257 w 3132524"/>
              <a:gd name="csY26" fmla="*/ 190499 h 795787"/>
              <a:gd name="csX27" fmla="*/ 1872539 w 3132524"/>
              <a:gd name="csY27" fmla="*/ 409037 h 795787"/>
              <a:gd name="csX28" fmla="*/ 1653382 w 3132524"/>
              <a:gd name="csY28" fmla="*/ 552106 h 795787"/>
              <a:gd name="csX29" fmla="*/ 1651000 w 3132524"/>
              <a:gd name="csY29" fmla="*/ 605287 h 795787"/>
              <a:gd name="csX30" fmla="*/ 1540933 w 3132524"/>
              <a:gd name="csY30" fmla="*/ 639153 h 795787"/>
              <a:gd name="csX31" fmla="*/ 1231900 w 3132524"/>
              <a:gd name="csY31" fmla="*/ 761920 h 795787"/>
              <a:gd name="csX32" fmla="*/ 1087966 w 3132524"/>
              <a:gd name="csY32" fmla="*/ 791553 h 795787"/>
              <a:gd name="csX33" fmla="*/ 0 w 3132524"/>
              <a:gd name="csY33" fmla="*/ 795787 h 795787"/>
              <a:gd name="csX0" fmla="*/ 0 w 3334930"/>
              <a:gd name="csY0" fmla="*/ 795787 h 795787"/>
              <a:gd name="csX1" fmla="*/ 0 w 3334930"/>
              <a:gd name="csY1" fmla="*/ 740753 h 795787"/>
              <a:gd name="csX2" fmla="*/ 1016000 w 3334930"/>
              <a:gd name="csY2" fmla="*/ 715353 h 795787"/>
              <a:gd name="csX3" fmla="*/ 1181100 w 3334930"/>
              <a:gd name="csY3" fmla="*/ 681487 h 795787"/>
              <a:gd name="csX4" fmla="*/ 1320800 w 3334930"/>
              <a:gd name="csY4" fmla="*/ 617987 h 795787"/>
              <a:gd name="csX5" fmla="*/ 1460500 w 3334930"/>
              <a:gd name="csY5" fmla="*/ 503687 h 795787"/>
              <a:gd name="csX6" fmla="*/ 1579033 w 3334930"/>
              <a:gd name="csY6" fmla="*/ 444420 h 795787"/>
              <a:gd name="csX7" fmla="*/ 1570037 w 3334930"/>
              <a:gd name="csY7" fmla="*/ 390709 h 795787"/>
              <a:gd name="csX8" fmla="*/ 1680633 w 3334930"/>
              <a:gd name="csY8" fmla="*/ 359753 h 795787"/>
              <a:gd name="csX9" fmla="*/ 1732491 w 3334930"/>
              <a:gd name="csY9" fmla="*/ 435688 h 795787"/>
              <a:gd name="csX10" fmla="*/ 2080014 w 3334930"/>
              <a:gd name="csY10" fmla="*/ 145255 h 795787"/>
              <a:gd name="csX11" fmla="*/ 2134782 w 3334930"/>
              <a:gd name="csY11" fmla="*/ 95249 h 795787"/>
              <a:gd name="csX12" fmla="*/ 2149069 w 3334930"/>
              <a:gd name="csY12" fmla="*/ 30956 h 795787"/>
              <a:gd name="csX13" fmla="*/ 2196694 w 3334930"/>
              <a:gd name="csY13" fmla="*/ 9525 h 795787"/>
              <a:gd name="csX14" fmla="*/ 2241938 w 3334930"/>
              <a:gd name="csY14" fmla="*/ 47625 h 795787"/>
              <a:gd name="csX15" fmla="*/ 2458631 w 3334930"/>
              <a:gd name="csY15" fmla="*/ 0 h 795787"/>
              <a:gd name="csX16" fmla="*/ 2568168 w 3334930"/>
              <a:gd name="csY16" fmla="*/ 19051 h 795787"/>
              <a:gd name="csX17" fmla="*/ 2934880 w 3334930"/>
              <a:gd name="csY17" fmla="*/ 247651 h 795787"/>
              <a:gd name="csX18" fmla="*/ 2970599 w 3334930"/>
              <a:gd name="csY18" fmla="*/ 216694 h 795787"/>
              <a:gd name="csX19" fmla="*/ 3334930 w 3334930"/>
              <a:gd name="csY19" fmla="*/ 207170 h 795787"/>
              <a:gd name="csX20" fmla="*/ 3132524 w 3334930"/>
              <a:gd name="csY20" fmla="*/ 371477 h 795787"/>
              <a:gd name="csX21" fmla="*/ 3118236 w 3334930"/>
              <a:gd name="csY21" fmla="*/ 440533 h 795787"/>
              <a:gd name="csX22" fmla="*/ 2634842 w 3334930"/>
              <a:gd name="csY22" fmla="*/ 133352 h 795787"/>
              <a:gd name="csX23" fmla="*/ 2522924 w 3334930"/>
              <a:gd name="csY23" fmla="*/ 92870 h 795787"/>
              <a:gd name="csX24" fmla="*/ 2427674 w 3334930"/>
              <a:gd name="csY24" fmla="*/ 85724 h 795787"/>
              <a:gd name="csX25" fmla="*/ 2246700 w 3334930"/>
              <a:gd name="csY25" fmla="*/ 109537 h 795787"/>
              <a:gd name="csX26" fmla="*/ 2125257 w 3334930"/>
              <a:gd name="csY26" fmla="*/ 190499 h 795787"/>
              <a:gd name="csX27" fmla="*/ 1872539 w 3334930"/>
              <a:gd name="csY27" fmla="*/ 409037 h 795787"/>
              <a:gd name="csX28" fmla="*/ 1653382 w 3334930"/>
              <a:gd name="csY28" fmla="*/ 552106 h 795787"/>
              <a:gd name="csX29" fmla="*/ 1651000 w 3334930"/>
              <a:gd name="csY29" fmla="*/ 605287 h 795787"/>
              <a:gd name="csX30" fmla="*/ 1540933 w 3334930"/>
              <a:gd name="csY30" fmla="*/ 639153 h 795787"/>
              <a:gd name="csX31" fmla="*/ 1231900 w 3334930"/>
              <a:gd name="csY31" fmla="*/ 761920 h 795787"/>
              <a:gd name="csX32" fmla="*/ 1087966 w 3334930"/>
              <a:gd name="csY32" fmla="*/ 791553 h 795787"/>
              <a:gd name="csX33" fmla="*/ 0 w 333493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55580 w 3455580"/>
              <a:gd name="csY19" fmla="*/ 194470 h 795787"/>
              <a:gd name="csX20" fmla="*/ 3132524 w 3455580"/>
              <a:gd name="csY20" fmla="*/ 371477 h 795787"/>
              <a:gd name="csX21" fmla="*/ 3118236 w 3455580"/>
              <a:gd name="csY21" fmla="*/ 440533 h 795787"/>
              <a:gd name="csX22" fmla="*/ 2634842 w 3455580"/>
              <a:gd name="csY22" fmla="*/ 133352 h 795787"/>
              <a:gd name="csX23" fmla="*/ 2522924 w 3455580"/>
              <a:gd name="csY23" fmla="*/ 92870 h 795787"/>
              <a:gd name="csX24" fmla="*/ 2427674 w 3455580"/>
              <a:gd name="csY24" fmla="*/ 85724 h 795787"/>
              <a:gd name="csX25" fmla="*/ 2246700 w 3455580"/>
              <a:gd name="csY25" fmla="*/ 109537 h 795787"/>
              <a:gd name="csX26" fmla="*/ 2125257 w 3455580"/>
              <a:gd name="csY26" fmla="*/ 190499 h 795787"/>
              <a:gd name="csX27" fmla="*/ 1872539 w 3455580"/>
              <a:gd name="csY27" fmla="*/ 409037 h 795787"/>
              <a:gd name="csX28" fmla="*/ 1653382 w 3455580"/>
              <a:gd name="csY28" fmla="*/ 552106 h 795787"/>
              <a:gd name="csX29" fmla="*/ 1651000 w 3455580"/>
              <a:gd name="csY29" fmla="*/ 605287 h 795787"/>
              <a:gd name="csX30" fmla="*/ 1540933 w 3455580"/>
              <a:gd name="csY30" fmla="*/ 639153 h 795787"/>
              <a:gd name="csX31" fmla="*/ 1231900 w 3455580"/>
              <a:gd name="csY31" fmla="*/ 761920 h 795787"/>
              <a:gd name="csX32" fmla="*/ 1087966 w 3455580"/>
              <a:gd name="csY32" fmla="*/ 791553 h 795787"/>
              <a:gd name="csX33" fmla="*/ 0 w 345558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132524 w 3455580"/>
              <a:gd name="csY21" fmla="*/ 371477 h 795787"/>
              <a:gd name="csX22" fmla="*/ 3118236 w 3455580"/>
              <a:gd name="csY22" fmla="*/ 440533 h 795787"/>
              <a:gd name="csX23" fmla="*/ 2634842 w 3455580"/>
              <a:gd name="csY23" fmla="*/ 133352 h 795787"/>
              <a:gd name="csX24" fmla="*/ 2522924 w 3455580"/>
              <a:gd name="csY24" fmla="*/ 92870 h 795787"/>
              <a:gd name="csX25" fmla="*/ 2427674 w 3455580"/>
              <a:gd name="csY25" fmla="*/ 85724 h 795787"/>
              <a:gd name="csX26" fmla="*/ 2246700 w 3455580"/>
              <a:gd name="csY26" fmla="*/ 109537 h 795787"/>
              <a:gd name="csX27" fmla="*/ 2125257 w 3455580"/>
              <a:gd name="csY27" fmla="*/ 190499 h 795787"/>
              <a:gd name="csX28" fmla="*/ 1872539 w 3455580"/>
              <a:gd name="csY28" fmla="*/ 409037 h 795787"/>
              <a:gd name="csX29" fmla="*/ 1653382 w 3455580"/>
              <a:gd name="csY29" fmla="*/ 552106 h 795787"/>
              <a:gd name="csX30" fmla="*/ 1651000 w 3455580"/>
              <a:gd name="csY30" fmla="*/ 605287 h 795787"/>
              <a:gd name="csX31" fmla="*/ 1540933 w 3455580"/>
              <a:gd name="csY31" fmla="*/ 639153 h 795787"/>
              <a:gd name="csX32" fmla="*/ 1231900 w 3455580"/>
              <a:gd name="csY32" fmla="*/ 761920 h 795787"/>
              <a:gd name="csX33" fmla="*/ 1087966 w 3455580"/>
              <a:gd name="csY33" fmla="*/ 791553 h 795787"/>
              <a:gd name="csX34" fmla="*/ 0 w 3455580"/>
              <a:gd name="csY34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227774 w 3455580"/>
              <a:gd name="csY21" fmla="*/ 311945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61074 w 3455580"/>
              <a:gd name="csY21" fmla="*/ 269082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51549 w 3455580"/>
              <a:gd name="csY21" fmla="*/ 261938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25368 w 3455580"/>
              <a:gd name="csY21" fmla="*/ 25241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72981 w 3455580"/>
              <a:gd name="csY21" fmla="*/ 23336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68230 w 3455580"/>
              <a:gd name="csY21" fmla="*/ 225426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442880 w 3455580"/>
              <a:gd name="csY21" fmla="*/ 215901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</a:cxnLst>
            <a:rect l="l" t="t" r="r" b="b"/>
            <a:pathLst>
              <a:path w="3455580" h="795787">
                <a:moveTo>
                  <a:pt x="0" y="795787"/>
                </a:moveTo>
                <a:lnTo>
                  <a:pt x="0" y="740753"/>
                </a:lnTo>
                <a:lnTo>
                  <a:pt x="1016000" y="715353"/>
                </a:lnTo>
                <a:lnTo>
                  <a:pt x="1181100" y="681487"/>
                </a:lnTo>
                <a:lnTo>
                  <a:pt x="1320800" y="617987"/>
                </a:lnTo>
                <a:lnTo>
                  <a:pt x="1460500" y="503687"/>
                </a:lnTo>
                <a:lnTo>
                  <a:pt x="1579033" y="444420"/>
                </a:lnTo>
                <a:lnTo>
                  <a:pt x="1570037" y="390709"/>
                </a:lnTo>
                <a:lnTo>
                  <a:pt x="1680633" y="359753"/>
                </a:lnTo>
                <a:lnTo>
                  <a:pt x="1732491" y="435688"/>
                </a:lnTo>
                <a:lnTo>
                  <a:pt x="2080014" y="145255"/>
                </a:lnTo>
                <a:lnTo>
                  <a:pt x="2134782" y="95249"/>
                </a:lnTo>
                <a:lnTo>
                  <a:pt x="2149069" y="30956"/>
                </a:lnTo>
                <a:lnTo>
                  <a:pt x="2196694" y="9525"/>
                </a:lnTo>
                <a:lnTo>
                  <a:pt x="2241938" y="47625"/>
                </a:lnTo>
                <a:lnTo>
                  <a:pt x="2458631" y="0"/>
                </a:lnTo>
                <a:lnTo>
                  <a:pt x="2568168" y="19051"/>
                </a:lnTo>
                <a:lnTo>
                  <a:pt x="2934880" y="247651"/>
                </a:lnTo>
                <a:lnTo>
                  <a:pt x="2970599" y="216694"/>
                </a:lnTo>
                <a:lnTo>
                  <a:pt x="3404780" y="196851"/>
                </a:lnTo>
                <a:lnTo>
                  <a:pt x="3455580" y="194470"/>
                </a:lnTo>
                <a:lnTo>
                  <a:pt x="3442880" y="215901"/>
                </a:lnTo>
                <a:lnTo>
                  <a:pt x="2972981" y="233364"/>
                </a:lnTo>
                <a:lnTo>
                  <a:pt x="2951549" y="261938"/>
                </a:lnTo>
                <a:lnTo>
                  <a:pt x="3132524" y="371477"/>
                </a:lnTo>
                <a:lnTo>
                  <a:pt x="3118236" y="440533"/>
                </a:lnTo>
                <a:lnTo>
                  <a:pt x="2634842" y="133352"/>
                </a:lnTo>
                <a:lnTo>
                  <a:pt x="2522924" y="92870"/>
                </a:lnTo>
                <a:lnTo>
                  <a:pt x="2427674" y="85724"/>
                </a:lnTo>
                <a:lnTo>
                  <a:pt x="2246700" y="109537"/>
                </a:lnTo>
                <a:cubicBezTo>
                  <a:pt x="2246700" y="121443"/>
                  <a:pt x="2125257" y="178593"/>
                  <a:pt x="2125257" y="190499"/>
                </a:cubicBezTo>
                <a:lnTo>
                  <a:pt x="1872539" y="409037"/>
                </a:lnTo>
                <a:lnTo>
                  <a:pt x="1653382" y="552106"/>
                </a:lnTo>
                <a:lnTo>
                  <a:pt x="1651000" y="605287"/>
                </a:lnTo>
                <a:lnTo>
                  <a:pt x="1540933" y="639153"/>
                </a:lnTo>
                <a:lnTo>
                  <a:pt x="1231900" y="761920"/>
                </a:lnTo>
                <a:lnTo>
                  <a:pt x="1087966" y="791553"/>
                </a:lnTo>
                <a:lnTo>
                  <a:pt x="0" y="79578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3" name="グループ化 41">
            <a:extLst>
              <a:ext uri="{FF2B5EF4-FFF2-40B4-BE49-F238E27FC236}">
                <a16:creationId xmlns:a16="http://schemas.microsoft.com/office/drawing/2014/main" id="{5AEF6B65-7B9D-FA04-778E-80F53BC45569}"/>
              </a:ext>
            </a:extLst>
          </p:cNvPr>
          <p:cNvGrpSpPr/>
          <p:nvPr/>
        </p:nvGrpSpPr>
        <p:grpSpPr>
          <a:xfrm>
            <a:off x="5086903" y="2346421"/>
            <a:ext cx="120097" cy="120097"/>
            <a:chOff x="5657850" y="2714625"/>
            <a:chExt cx="438150" cy="438150"/>
          </a:xfrm>
        </p:grpSpPr>
        <p:sp>
          <p:nvSpPr>
            <p:cNvPr id="45" name="楕円 42">
              <a:extLst>
                <a:ext uri="{FF2B5EF4-FFF2-40B4-BE49-F238E27FC236}">
                  <a16:creationId xmlns:a16="http://schemas.microsoft.com/office/drawing/2014/main" id="{01EA5EEC-FCFA-F8F9-D711-B57C47B1F0A8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5" name="直線コネクタ 43">
              <a:extLst>
                <a:ext uri="{FF2B5EF4-FFF2-40B4-BE49-F238E27FC236}">
                  <a16:creationId xmlns:a16="http://schemas.microsoft.com/office/drawing/2014/main" id="{6A341915-D155-A7DA-1487-9225D9606A85}"/>
                </a:ext>
              </a:extLst>
            </p:cNvPr>
            <p:cNvCxnSpPr>
              <a:cxnSpLocks/>
              <a:stCxn id="45" idx="1"/>
              <a:endCxn id="45" idx="5"/>
            </p:cNvCxnSpPr>
            <p:nvPr/>
          </p:nvCxnSpPr>
          <p:spPr>
            <a:xfrm>
              <a:off x="5722016" y="2778791"/>
              <a:ext cx="309817" cy="30981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44">
              <a:extLst>
                <a:ext uri="{FF2B5EF4-FFF2-40B4-BE49-F238E27FC236}">
                  <a16:creationId xmlns:a16="http://schemas.microsoft.com/office/drawing/2014/main" id="{CCAA3D4F-C6B2-2237-62A0-AC83A15E9057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グループ化 59">
            <a:extLst>
              <a:ext uri="{FF2B5EF4-FFF2-40B4-BE49-F238E27FC236}">
                <a16:creationId xmlns:a16="http://schemas.microsoft.com/office/drawing/2014/main" id="{9CC368E5-7321-0B9D-AFFD-3B64C89E380B}"/>
              </a:ext>
            </a:extLst>
          </p:cNvPr>
          <p:cNvGrpSpPr/>
          <p:nvPr/>
        </p:nvGrpSpPr>
        <p:grpSpPr>
          <a:xfrm>
            <a:off x="1680553" y="2902692"/>
            <a:ext cx="120097" cy="120097"/>
            <a:chOff x="5657850" y="2714625"/>
            <a:chExt cx="438150" cy="438150"/>
          </a:xfrm>
        </p:grpSpPr>
        <p:sp>
          <p:nvSpPr>
            <p:cNvPr id="70" name="楕円 69">
              <a:extLst>
                <a:ext uri="{FF2B5EF4-FFF2-40B4-BE49-F238E27FC236}">
                  <a16:creationId xmlns:a16="http://schemas.microsoft.com/office/drawing/2014/main" id="{08D6CE3A-9D63-41ED-7AD3-4435A505A798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B3404AB7-02D8-2E2C-DE52-15856A67E2C8}"/>
                </a:ext>
              </a:extLst>
            </p:cNvPr>
            <p:cNvCxnSpPr>
              <a:stCxn id="70" idx="1"/>
              <a:endCxn id="70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D746B78E-94D7-2789-9207-EE0D4F45FE77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" name="テキスト ボックス 106">
            <a:extLst>
              <a:ext uri="{FF2B5EF4-FFF2-40B4-BE49-F238E27FC236}">
                <a16:creationId xmlns:a16="http://schemas.microsoft.com/office/drawing/2014/main" id="{D27C8A82-0ADB-D8A9-7919-3444AB39ABD0}"/>
              </a:ext>
            </a:extLst>
          </p:cNvPr>
          <p:cNvSpPr txBox="1"/>
          <p:nvPr/>
        </p:nvSpPr>
        <p:spPr>
          <a:xfrm>
            <a:off x="4079118" y="1259744"/>
            <a:ext cx="787401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弓道場</a:t>
            </a:r>
            <a:endParaRPr kumimoji="1" lang="en-US" altLang="ja-JP" sz="7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アーチェリー場</a:t>
            </a:r>
            <a:endParaRPr kumimoji="1" lang="en-US" altLang="ja-JP" sz="7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grpSp>
        <p:nvGrpSpPr>
          <p:cNvPr id="109" name="グループ化 108">
            <a:extLst>
              <a:ext uri="{FF2B5EF4-FFF2-40B4-BE49-F238E27FC236}">
                <a16:creationId xmlns:a16="http://schemas.microsoft.com/office/drawing/2014/main" id="{0B07E979-0F22-E55F-3247-D97DA2A0025D}"/>
              </a:ext>
            </a:extLst>
          </p:cNvPr>
          <p:cNvGrpSpPr/>
          <p:nvPr/>
        </p:nvGrpSpPr>
        <p:grpSpPr>
          <a:xfrm>
            <a:off x="3497820" y="1279958"/>
            <a:ext cx="120097" cy="120097"/>
            <a:chOff x="5657850" y="2714625"/>
            <a:chExt cx="438150" cy="438150"/>
          </a:xfrm>
        </p:grpSpPr>
        <p:sp>
          <p:nvSpPr>
            <p:cNvPr id="111" name="楕円 110">
              <a:extLst>
                <a:ext uri="{FF2B5EF4-FFF2-40B4-BE49-F238E27FC236}">
                  <a16:creationId xmlns:a16="http://schemas.microsoft.com/office/drawing/2014/main" id="{9CF7B550-89FC-A475-03CD-749CF3B35AF8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48" name="直線コネクタ 147">
              <a:extLst>
                <a:ext uri="{FF2B5EF4-FFF2-40B4-BE49-F238E27FC236}">
                  <a16:creationId xmlns:a16="http://schemas.microsoft.com/office/drawing/2014/main" id="{7AB8334F-B886-A3A2-AF01-AAF73D5B3542}"/>
                </a:ext>
              </a:extLst>
            </p:cNvPr>
            <p:cNvCxnSpPr>
              <a:stCxn id="111" idx="1"/>
              <a:endCxn id="111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a16:creationId xmlns:a16="http://schemas.microsoft.com/office/drawing/2014/main" id="{7062AF62-C254-6FD1-A5A2-0B06E4E09AB9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4" name="フリーフォーム: 図形 153">
            <a:extLst>
              <a:ext uri="{FF2B5EF4-FFF2-40B4-BE49-F238E27FC236}">
                <a16:creationId xmlns:a16="http://schemas.microsoft.com/office/drawing/2014/main" id="{9CD424F7-AF66-4E11-4298-D9D79F990479}"/>
              </a:ext>
            </a:extLst>
          </p:cNvPr>
          <p:cNvSpPr/>
          <p:nvPr/>
        </p:nvSpPr>
        <p:spPr>
          <a:xfrm>
            <a:off x="4321967" y="1793080"/>
            <a:ext cx="373856" cy="209550"/>
          </a:xfrm>
          <a:custGeom>
            <a:avLst/>
            <a:gdLst>
              <a:gd name="connsiteX0" fmla="*/ 0 w 373856"/>
              <a:gd name="connsiteY0" fmla="*/ 42862 h 176212"/>
              <a:gd name="connsiteX1" fmla="*/ 52387 w 373856"/>
              <a:gd name="connsiteY1" fmla="*/ 90487 h 176212"/>
              <a:gd name="connsiteX2" fmla="*/ 71437 w 373856"/>
              <a:gd name="connsiteY2" fmla="*/ 71437 h 176212"/>
              <a:gd name="connsiteX3" fmla="*/ 285750 w 373856"/>
              <a:gd name="connsiteY3" fmla="*/ 176212 h 176212"/>
              <a:gd name="connsiteX4" fmla="*/ 321469 w 373856"/>
              <a:gd name="connsiteY4" fmla="*/ 166687 h 176212"/>
              <a:gd name="connsiteX5" fmla="*/ 373856 w 373856"/>
              <a:gd name="connsiteY5" fmla="*/ 92868 h 176212"/>
              <a:gd name="connsiteX6" fmla="*/ 190500 w 373856"/>
              <a:gd name="connsiteY6" fmla="*/ 0 h 176212"/>
              <a:gd name="connsiteX7" fmla="*/ 152400 w 373856"/>
              <a:gd name="connsiteY7" fmla="*/ 73818 h 176212"/>
              <a:gd name="connsiteX8" fmla="*/ 59531 w 373856"/>
              <a:gd name="connsiteY8" fmla="*/ 38100 h 176212"/>
              <a:gd name="connsiteX9" fmla="*/ 0 w 373856"/>
              <a:gd name="connsiteY9" fmla="*/ 42862 h 176212"/>
              <a:gd name="csX0" fmla="*/ 0 w 373856"/>
              <a:gd name="csY0" fmla="*/ 76200 h 209550"/>
              <a:gd name="csX1" fmla="*/ 52387 w 373856"/>
              <a:gd name="csY1" fmla="*/ 123825 h 209550"/>
              <a:gd name="csX2" fmla="*/ 71437 w 373856"/>
              <a:gd name="csY2" fmla="*/ 104775 h 209550"/>
              <a:gd name="csX3" fmla="*/ 285750 w 373856"/>
              <a:gd name="csY3" fmla="*/ 209550 h 209550"/>
              <a:gd name="csX4" fmla="*/ 321469 w 373856"/>
              <a:gd name="csY4" fmla="*/ 200025 h 209550"/>
              <a:gd name="csX5" fmla="*/ 373856 w 373856"/>
              <a:gd name="csY5" fmla="*/ 126206 h 209550"/>
              <a:gd name="csX6" fmla="*/ 202406 w 373856"/>
              <a:gd name="csY6" fmla="*/ 0 h 209550"/>
              <a:gd name="csX7" fmla="*/ 152400 w 373856"/>
              <a:gd name="csY7" fmla="*/ 107156 h 209550"/>
              <a:gd name="csX8" fmla="*/ 59531 w 373856"/>
              <a:gd name="csY8" fmla="*/ 71438 h 209550"/>
              <a:gd name="csX9" fmla="*/ 0 w 373856"/>
              <a:gd name="csY9" fmla="*/ 76200 h 209550"/>
              <a:gd name="csX0" fmla="*/ 0 w 373856"/>
              <a:gd name="csY0" fmla="*/ 76200 h 209550"/>
              <a:gd name="csX1" fmla="*/ 52387 w 373856"/>
              <a:gd name="csY1" fmla="*/ 123825 h 209550"/>
              <a:gd name="csX2" fmla="*/ 71437 w 373856"/>
              <a:gd name="csY2" fmla="*/ 104775 h 209550"/>
              <a:gd name="csX3" fmla="*/ 285750 w 373856"/>
              <a:gd name="csY3" fmla="*/ 209550 h 209550"/>
              <a:gd name="csX4" fmla="*/ 321469 w 373856"/>
              <a:gd name="csY4" fmla="*/ 200025 h 209550"/>
              <a:gd name="csX5" fmla="*/ 373856 w 373856"/>
              <a:gd name="csY5" fmla="*/ 116681 h 209550"/>
              <a:gd name="csX6" fmla="*/ 202406 w 373856"/>
              <a:gd name="csY6" fmla="*/ 0 h 209550"/>
              <a:gd name="csX7" fmla="*/ 152400 w 373856"/>
              <a:gd name="csY7" fmla="*/ 107156 h 209550"/>
              <a:gd name="csX8" fmla="*/ 59531 w 373856"/>
              <a:gd name="csY8" fmla="*/ 71438 h 209550"/>
              <a:gd name="csX9" fmla="*/ 0 w 373856"/>
              <a:gd name="csY9" fmla="*/ 76200 h 20955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373856" h="209550">
                <a:moveTo>
                  <a:pt x="0" y="76200"/>
                </a:moveTo>
                <a:lnTo>
                  <a:pt x="52387" y="123825"/>
                </a:lnTo>
                <a:lnTo>
                  <a:pt x="71437" y="104775"/>
                </a:lnTo>
                <a:lnTo>
                  <a:pt x="285750" y="209550"/>
                </a:lnTo>
                <a:lnTo>
                  <a:pt x="321469" y="200025"/>
                </a:lnTo>
                <a:lnTo>
                  <a:pt x="373856" y="116681"/>
                </a:lnTo>
                <a:lnTo>
                  <a:pt x="202406" y="0"/>
                </a:lnTo>
                <a:lnTo>
                  <a:pt x="152400" y="107156"/>
                </a:lnTo>
                <a:lnTo>
                  <a:pt x="59531" y="71438"/>
                </a:lnTo>
                <a:lnTo>
                  <a:pt x="0" y="762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56" name="グループ化 155">
            <a:extLst>
              <a:ext uri="{FF2B5EF4-FFF2-40B4-BE49-F238E27FC236}">
                <a16:creationId xmlns:a16="http://schemas.microsoft.com/office/drawing/2014/main" id="{864F24E5-4FAB-CF4C-6CFA-1BB813DCBDD0}"/>
              </a:ext>
            </a:extLst>
          </p:cNvPr>
          <p:cNvGrpSpPr/>
          <p:nvPr/>
        </p:nvGrpSpPr>
        <p:grpSpPr>
          <a:xfrm>
            <a:off x="4351011" y="1813988"/>
            <a:ext cx="120097" cy="120097"/>
            <a:chOff x="5657850" y="2714625"/>
            <a:chExt cx="438150" cy="438150"/>
          </a:xfrm>
        </p:grpSpPr>
        <p:sp>
          <p:nvSpPr>
            <p:cNvPr id="162" name="楕円 161">
              <a:extLst>
                <a:ext uri="{FF2B5EF4-FFF2-40B4-BE49-F238E27FC236}">
                  <a16:creationId xmlns:a16="http://schemas.microsoft.com/office/drawing/2014/main" id="{2165737D-FBED-0FF4-C5AE-6221397A0027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64" name="直線コネクタ 163">
              <a:extLst>
                <a:ext uri="{FF2B5EF4-FFF2-40B4-BE49-F238E27FC236}">
                  <a16:creationId xmlns:a16="http://schemas.microsoft.com/office/drawing/2014/main" id="{AA888950-5797-9AA4-B3BF-C64C9A664D44}"/>
                </a:ext>
              </a:extLst>
            </p:cNvPr>
            <p:cNvCxnSpPr>
              <a:stCxn id="162" idx="1"/>
              <a:endCxn id="162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a16:creationId xmlns:a16="http://schemas.microsoft.com/office/drawing/2014/main" id="{97BC1807-4C38-FF24-2581-3689AA7577FA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AFE6332E-7FDC-671C-4CE9-C4D02F260910}"/>
              </a:ext>
            </a:extLst>
          </p:cNvPr>
          <p:cNvGrpSpPr/>
          <p:nvPr/>
        </p:nvGrpSpPr>
        <p:grpSpPr>
          <a:xfrm>
            <a:off x="0" y="5160423"/>
            <a:ext cx="2071316" cy="1697576"/>
            <a:chOff x="-63787" y="4508317"/>
            <a:chExt cx="2071316" cy="1607390"/>
          </a:xfrm>
        </p:grpSpPr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5E928BBB-E9D9-1D7A-F71C-8665BF053B96}"/>
                </a:ext>
              </a:extLst>
            </p:cNvPr>
            <p:cNvSpPr/>
            <p:nvPr/>
          </p:nvSpPr>
          <p:spPr>
            <a:xfrm>
              <a:off x="-63787" y="4508317"/>
              <a:ext cx="2071316" cy="160739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規制は予定であり、変更となる場合があります。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期間中はご不便をおかけしますが、ご理解ご協力のほどよろしくお願いいたします。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期間中の施設利用申請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についてはこちら。→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7" name="図 26">
              <a:extLst>
                <a:ext uri="{FF2B5EF4-FFF2-40B4-BE49-F238E27FC236}">
                  <a16:creationId xmlns:a16="http://schemas.microsoft.com/office/drawing/2014/main" id="{5323A7E5-11D3-F40E-96A9-E12DFD781E1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7138" y="5349660"/>
              <a:ext cx="700056" cy="700056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</p:grp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36F9C1C8-DD34-A84C-0638-65DBBCA0630B}"/>
              </a:ext>
            </a:extLst>
          </p:cNvPr>
          <p:cNvSpPr/>
          <p:nvPr/>
        </p:nvSpPr>
        <p:spPr>
          <a:xfrm>
            <a:off x="6654797" y="3536948"/>
            <a:ext cx="442913" cy="573088"/>
          </a:xfrm>
          <a:custGeom>
            <a:avLst/>
            <a:gdLst>
              <a:gd name="connsiteX0" fmla="*/ 31750 w 488950"/>
              <a:gd name="connsiteY0" fmla="*/ 60325 h 600075"/>
              <a:gd name="connsiteX1" fmla="*/ 0 w 488950"/>
              <a:gd name="connsiteY1" fmla="*/ 263525 h 600075"/>
              <a:gd name="connsiteX2" fmla="*/ 174625 w 488950"/>
              <a:gd name="connsiteY2" fmla="*/ 282575 h 600075"/>
              <a:gd name="connsiteX3" fmla="*/ 127000 w 488950"/>
              <a:gd name="connsiteY3" fmla="*/ 577850 h 600075"/>
              <a:gd name="connsiteX4" fmla="*/ 279400 w 488950"/>
              <a:gd name="connsiteY4" fmla="*/ 600075 h 600075"/>
              <a:gd name="connsiteX5" fmla="*/ 365125 w 488950"/>
              <a:gd name="connsiteY5" fmla="*/ 104775 h 600075"/>
              <a:gd name="connsiteX6" fmla="*/ 476250 w 488950"/>
              <a:gd name="connsiteY6" fmla="*/ 120650 h 600075"/>
              <a:gd name="connsiteX7" fmla="*/ 488950 w 488950"/>
              <a:gd name="connsiteY7" fmla="*/ 31750 h 600075"/>
              <a:gd name="connsiteX8" fmla="*/ 250825 w 488950"/>
              <a:gd name="connsiteY8" fmla="*/ 0 h 600075"/>
              <a:gd name="connsiteX9" fmla="*/ 200025 w 488950"/>
              <a:gd name="connsiteY9" fmla="*/ 34925 h 600075"/>
              <a:gd name="connsiteX10" fmla="*/ 171450 w 488950"/>
              <a:gd name="connsiteY10" fmla="*/ 73025 h 600075"/>
              <a:gd name="connsiteX11" fmla="*/ 133350 w 488950"/>
              <a:gd name="connsiteY11" fmla="*/ 79375 h 600075"/>
              <a:gd name="connsiteX12" fmla="*/ 31750 w 488950"/>
              <a:gd name="connsiteY12" fmla="*/ 60325 h 600075"/>
              <a:gd name="csX0" fmla="*/ 36513 w 488950"/>
              <a:gd name="csY0" fmla="*/ 67468 h 600075"/>
              <a:gd name="csX1" fmla="*/ 0 w 488950"/>
              <a:gd name="csY1" fmla="*/ 263525 h 600075"/>
              <a:gd name="csX2" fmla="*/ 174625 w 488950"/>
              <a:gd name="csY2" fmla="*/ 282575 h 600075"/>
              <a:gd name="csX3" fmla="*/ 127000 w 488950"/>
              <a:gd name="csY3" fmla="*/ 577850 h 600075"/>
              <a:gd name="csX4" fmla="*/ 279400 w 488950"/>
              <a:gd name="csY4" fmla="*/ 600075 h 600075"/>
              <a:gd name="csX5" fmla="*/ 365125 w 488950"/>
              <a:gd name="csY5" fmla="*/ 104775 h 600075"/>
              <a:gd name="csX6" fmla="*/ 476250 w 488950"/>
              <a:gd name="csY6" fmla="*/ 120650 h 600075"/>
              <a:gd name="csX7" fmla="*/ 488950 w 488950"/>
              <a:gd name="csY7" fmla="*/ 31750 h 600075"/>
              <a:gd name="csX8" fmla="*/ 250825 w 488950"/>
              <a:gd name="csY8" fmla="*/ 0 h 600075"/>
              <a:gd name="csX9" fmla="*/ 200025 w 488950"/>
              <a:gd name="csY9" fmla="*/ 34925 h 600075"/>
              <a:gd name="csX10" fmla="*/ 171450 w 488950"/>
              <a:gd name="csY10" fmla="*/ 73025 h 600075"/>
              <a:gd name="csX11" fmla="*/ 133350 w 488950"/>
              <a:gd name="csY11" fmla="*/ 79375 h 600075"/>
              <a:gd name="csX12" fmla="*/ 36513 w 488950"/>
              <a:gd name="csY12" fmla="*/ 67468 h 600075"/>
              <a:gd name="csX0" fmla="*/ 31751 w 484188"/>
              <a:gd name="csY0" fmla="*/ 67468 h 600075"/>
              <a:gd name="csX1" fmla="*/ 0 w 484188"/>
              <a:gd name="csY1" fmla="*/ 239713 h 600075"/>
              <a:gd name="csX2" fmla="*/ 169863 w 484188"/>
              <a:gd name="csY2" fmla="*/ 282575 h 600075"/>
              <a:gd name="csX3" fmla="*/ 122238 w 484188"/>
              <a:gd name="csY3" fmla="*/ 577850 h 600075"/>
              <a:gd name="csX4" fmla="*/ 274638 w 484188"/>
              <a:gd name="csY4" fmla="*/ 600075 h 600075"/>
              <a:gd name="csX5" fmla="*/ 360363 w 484188"/>
              <a:gd name="csY5" fmla="*/ 104775 h 600075"/>
              <a:gd name="csX6" fmla="*/ 471488 w 484188"/>
              <a:gd name="csY6" fmla="*/ 120650 h 600075"/>
              <a:gd name="csX7" fmla="*/ 484188 w 484188"/>
              <a:gd name="csY7" fmla="*/ 31750 h 600075"/>
              <a:gd name="csX8" fmla="*/ 246063 w 484188"/>
              <a:gd name="csY8" fmla="*/ 0 h 600075"/>
              <a:gd name="csX9" fmla="*/ 195263 w 484188"/>
              <a:gd name="csY9" fmla="*/ 34925 h 600075"/>
              <a:gd name="csX10" fmla="*/ 166688 w 484188"/>
              <a:gd name="csY10" fmla="*/ 73025 h 600075"/>
              <a:gd name="csX11" fmla="*/ 128588 w 484188"/>
              <a:gd name="csY11" fmla="*/ 79375 h 600075"/>
              <a:gd name="csX12" fmla="*/ 31751 w 484188"/>
              <a:gd name="csY12" fmla="*/ 67468 h 600075"/>
              <a:gd name="csX0" fmla="*/ 31751 w 484188"/>
              <a:gd name="csY0" fmla="*/ 67468 h 600075"/>
              <a:gd name="csX1" fmla="*/ 0 w 484188"/>
              <a:gd name="csY1" fmla="*/ 239713 h 600075"/>
              <a:gd name="csX2" fmla="*/ 172245 w 484188"/>
              <a:gd name="csY2" fmla="*/ 256381 h 600075"/>
              <a:gd name="csX3" fmla="*/ 122238 w 484188"/>
              <a:gd name="csY3" fmla="*/ 577850 h 600075"/>
              <a:gd name="csX4" fmla="*/ 274638 w 484188"/>
              <a:gd name="csY4" fmla="*/ 600075 h 600075"/>
              <a:gd name="csX5" fmla="*/ 360363 w 484188"/>
              <a:gd name="csY5" fmla="*/ 104775 h 600075"/>
              <a:gd name="csX6" fmla="*/ 471488 w 484188"/>
              <a:gd name="csY6" fmla="*/ 120650 h 600075"/>
              <a:gd name="csX7" fmla="*/ 484188 w 484188"/>
              <a:gd name="csY7" fmla="*/ 31750 h 600075"/>
              <a:gd name="csX8" fmla="*/ 246063 w 484188"/>
              <a:gd name="csY8" fmla="*/ 0 h 600075"/>
              <a:gd name="csX9" fmla="*/ 195263 w 484188"/>
              <a:gd name="csY9" fmla="*/ 34925 h 600075"/>
              <a:gd name="csX10" fmla="*/ 166688 w 484188"/>
              <a:gd name="csY10" fmla="*/ 73025 h 600075"/>
              <a:gd name="csX11" fmla="*/ 128588 w 484188"/>
              <a:gd name="csY11" fmla="*/ 79375 h 600075"/>
              <a:gd name="csX12" fmla="*/ 31751 w 484188"/>
              <a:gd name="csY12" fmla="*/ 67468 h 600075"/>
              <a:gd name="csX0" fmla="*/ 31751 w 484188"/>
              <a:gd name="csY0" fmla="*/ 67468 h 600075"/>
              <a:gd name="csX1" fmla="*/ 0 w 484188"/>
              <a:gd name="csY1" fmla="*/ 239713 h 600075"/>
              <a:gd name="csX2" fmla="*/ 172245 w 484188"/>
              <a:gd name="csY2" fmla="*/ 256381 h 600075"/>
              <a:gd name="csX3" fmla="*/ 131763 w 484188"/>
              <a:gd name="csY3" fmla="*/ 544512 h 600075"/>
              <a:gd name="csX4" fmla="*/ 274638 w 484188"/>
              <a:gd name="csY4" fmla="*/ 600075 h 600075"/>
              <a:gd name="csX5" fmla="*/ 360363 w 484188"/>
              <a:gd name="csY5" fmla="*/ 104775 h 600075"/>
              <a:gd name="csX6" fmla="*/ 471488 w 484188"/>
              <a:gd name="csY6" fmla="*/ 120650 h 600075"/>
              <a:gd name="csX7" fmla="*/ 484188 w 484188"/>
              <a:gd name="csY7" fmla="*/ 31750 h 600075"/>
              <a:gd name="csX8" fmla="*/ 246063 w 484188"/>
              <a:gd name="csY8" fmla="*/ 0 h 600075"/>
              <a:gd name="csX9" fmla="*/ 195263 w 484188"/>
              <a:gd name="csY9" fmla="*/ 34925 h 600075"/>
              <a:gd name="csX10" fmla="*/ 166688 w 484188"/>
              <a:gd name="csY10" fmla="*/ 73025 h 600075"/>
              <a:gd name="csX11" fmla="*/ 128588 w 484188"/>
              <a:gd name="csY11" fmla="*/ 79375 h 600075"/>
              <a:gd name="csX12" fmla="*/ 31751 w 484188"/>
              <a:gd name="csY12" fmla="*/ 67468 h 600075"/>
              <a:gd name="csX0" fmla="*/ 31751 w 484188"/>
              <a:gd name="csY0" fmla="*/ 67468 h 566738"/>
              <a:gd name="csX1" fmla="*/ 0 w 484188"/>
              <a:gd name="csY1" fmla="*/ 239713 h 566738"/>
              <a:gd name="csX2" fmla="*/ 172245 w 484188"/>
              <a:gd name="csY2" fmla="*/ 256381 h 566738"/>
              <a:gd name="csX3" fmla="*/ 131763 w 484188"/>
              <a:gd name="csY3" fmla="*/ 544512 h 566738"/>
              <a:gd name="csX4" fmla="*/ 274638 w 484188"/>
              <a:gd name="csY4" fmla="*/ 566738 h 566738"/>
              <a:gd name="csX5" fmla="*/ 360363 w 484188"/>
              <a:gd name="csY5" fmla="*/ 104775 h 566738"/>
              <a:gd name="csX6" fmla="*/ 471488 w 484188"/>
              <a:gd name="csY6" fmla="*/ 120650 h 566738"/>
              <a:gd name="csX7" fmla="*/ 484188 w 484188"/>
              <a:gd name="csY7" fmla="*/ 31750 h 566738"/>
              <a:gd name="csX8" fmla="*/ 246063 w 484188"/>
              <a:gd name="csY8" fmla="*/ 0 h 566738"/>
              <a:gd name="csX9" fmla="*/ 195263 w 484188"/>
              <a:gd name="csY9" fmla="*/ 34925 h 566738"/>
              <a:gd name="csX10" fmla="*/ 166688 w 484188"/>
              <a:gd name="csY10" fmla="*/ 73025 h 566738"/>
              <a:gd name="csX11" fmla="*/ 128588 w 484188"/>
              <a:gd name="csY11" fmla="*/ 79375 h 566738"/>
              <a:gd name="csX12" fmla="*/ 31751 w 484188"/>
              <a:gd name="csY12" fmla="*/ 67468 h 566738"/>
              <a:gd name="csX0" fmla="*/ 31751 w 484188"/>
              <a:gd name="csY0" fmla="*/ 67468 h 566738"/>
              <a:gd name="csX1" fmla="*/ 0 w 484188"/>
              <a:gd name="csY1" fmla="*/ 239713 h 566738"/>
              <a:gd name="csX2" fmla="*/ 172245 w 484188"/>
              <a:gd name="csY2" fmla="*/ 256381 h 566738"/>
              <a:gd name="csX3" fmla="*/ 131763 w 484188"/>
              <a:gd name="csY3" fmla="*/ 544512 h 566738"/>
              <a:gd name="csX4" fmla="*/ 274638 w 484188"/>
              <a:gd name="csY4" fmla="*/ 566738 h 566738"/>
              <a:gd name="csX5" fmla="*/ 360363 w 484188"/>
              <a:gd name="csY5" fmla="*/ 104775 h 566738"/>
              <a:gd name="csX6" fmla="*/ 471488 w 484188"/>
              <a:gd name="csY6" fmla="*/ 120650 h 566738"/>
              <a:gd name="csX7" fmla="*/ 484188 w 484188"/>
              <a:gd name="csY7" fmla="*/ 31750 h 566738"/>
              <a:gd name="csX8" fmla="*/ 246063 w 484188"/>
              <a:gd name="csY8" fmla="*/ 0 h 566738"/>
              <a:gd name="csX9" fmla="*/ 211932 w 484188"/>
              <a:gd name="csY9" fmla="*/ 46831 h 566738"/>
              <a:gd name="csX10" fmla="*/ 166688 w 484188"/>
              <a:gd name="csY10" fmla="*/ 73025 h 566738"/>
              <a:gd name="csX11" fmla="*/ 128588 w 484188"/>
              <a:gd name="csY11" fmla="*/ 79375 h 566738"/>
              <a:gd name="csX12" fmla="*/ 31751 w 484188"/>
              <a:gd name="csY12" fmla="*/ 67468 h 566738"/>
              <a:gd name="csX0" fmla="*/ 31751 w 484188"/>
              <a:gd name="csY0" fmla="*/ 73818 h 573088"/>
              <a:gd name="csX1" fmla="*/ 0 w 484188"/>
              <a:gd name="csY1" fmla="*/ 246063 h 573088"/>
              <a:gd name="csX2" fmla="*/ 172245 w 484188"/>
              <a:gd name="csY2" fmla="*/ 262731 h 573088"/>
              <a:gd name="csX3" fmla="*/ 131763 w 484188"/>
              <a:gd name="csY3" fmla="*/ 550862 h 573088"/>
              <a:gd name="csX4" fmla="*/ 274638 w 484188"/>
              <a:gd name="csY4" fmla="*/ 573088 h 573088"/>
              <a:gd name="csX5" fmla="*/ 360363 w 484188"/>
              <a:gd name="csY5" fmla="*/ 111125 h 573088"/>
              <a:gd name="csX6" fmla="*/ 471488 w 484188"/>
              <a:gd name="csY6" fmla="*/ 127000 h 573088"/>
              <a:gd name="csX7" fmla="*/ 484188 w 484188"/>
              <a:gd name="csY7" fmla="*/ 38100 h 573088"/>
              <a:gd name="csX8" fmla="*/ 268288 w 484188"/>
              <a:gd name="csY8" fmla="*/ 0 h 573088"/>
              <a:gd name="csX9" fmla="*/ 211932 w 484188"/>
              <a:gd name="csY9" fmla="*/ 53181 h 573088"/>
              <a:gd name="csX10" fmla="*/ 166688 w 484188"/>
              <a:gd name="csY10" fmla="*/ 79375 h 573088"/>
              <a:gd name="csX11" fmla="*/ 128588 w 484188"/>
              <a:gd name="csY11" fmla="*/ 85725 h 573088"/>
              <a:gd name="csX12" fmla="*/ 31751 w 484188"/>
              <a:gd name="csY12" fmla="*/ 73818 h 573088"/>
              <a:gd name="csX0" fmla="*/ 31751 w 471488"/>
              <a:gd name="csY0" fmla="*/ 73818 h 573088"/>
              <a:gd name="csX1" fmla="*/ 0 w 471488"/>
              <a:gd name="csY1" fmla="*/ 246063 h 573088"/>
              <a:gd name="csX2" fmla="*/ 172245 w 471488"/>
              <a:gd name="csY2" fmla="*/ 262731 h 573088"/>
              <a:gd name="csX3" fmla="*/ 131763 w 471488"/>
              <a:gd name="csY3" fmla="*/ 550862 h 573088"/>
              <a:gd name="csX4" fmla="*/ 274638 w 471488"/>
              <a:gd name="csY4" fmla="*/ 573088 h 573088"/>
              <a:gd name="csX5" fmla="*/ 360363 w 471488"/>
              <a:gd name="csY5" fmla="*/ 111125 h 573088"/>
              <a:gd name="csX6" fmla="*/ 471488 w 471488"/>
              <a:gd name="csY6" fmla="*/ 127000 h 573088"/>
              <a:gd name="csX7" fmla="*/ 468313 w 471488"/>
              <a:gd name="csY7" fmla="*/ 34925 h 573088"/>
              <a:gd name="csX8" fmla="*/ 268288 w 471488"/>
              <a:gd name="csY8" fmla="*/ 0 h 573088"/>
              <a:gd name="csX9" fmla="*/ 211932 w 471488"/>
              <a:gd name="csY9" fmla="*/ 53181 h 573088"/>
              <a:gd name="csX10" fmla="*/ 166688 w 471488"/>
              <a:gd name="csY10" fmla="*/ 79375 h 573088"/>
              <a:gd name="csX11" fmla="*/ 128588 w 471488"/>
              <a:gd name="csY11" fmla="*/ 85725 h 573088"/>
              <a:gd name="csX12" fmla="*/ 31751 w 471488"/>
              <a:gd name="csY12" fmla="*/ 73818 h 573088"/>
              <a:gd name="csX0" fmla="*/ 31751 w 468313"/>
              <a:gd name="csY0" fmla="*/ 73818 h 573088"/>
              <a:gd name="csX1" fmla="*/ 0 w 468313"/>
              <a:gd name="csY1" fmla="*/ 246063 h 573088"/>
              <a:gd name="csX2" fmla="*/ 172245 w 468313"/>
              <a:gd name="csY2" fmla="*/ 262731 h 573088"/>
              <a:gd name="csX3" fmla="*/ 131763 w 468313"/>
              <a:gd name="csY3" fmla="*/ 550862 h 573088"/>
              <a:gd name="csX4" fmla="*/ 274638 w 468313"/>
              <a:gd name="csY4" fmla="*/ 573088 h 573088"/>
              <a:gd name="csX5" fmla="*/ 360363 w 468313"/>
              <a:gd name="csY5" fmla="*/ 111125 h 573088"/>
              <a:gd name="csX6" fmla="*/ 458788 w 468313"/>
              <a:gd name="csY6" fmla="*/ 127000 h 573088"/>
              <a:gd name="csX7" fmla="*/ 468313 w 468313"/>
              <a:gd name="csY7" fmla="*/ 34925 h 573088"/>
              <a:gd name="csX8" fmla="*/ 268288 w 468313"/>
              <a:gd name="csY8" fmla="*/ 0 h 573088"/>
              <a:gd name="csX9" fmla="*/ 211932 w 468313"/>
              <a:gd name="csY9" fmla="*/ 53181 h 573088"/>
              <a:gd name="csX10" fmla="*/ 166688 w 468313"/>
              <a:gd name="csY10" fmla="*/ 79375 h 573088"/>
              <a:gd name="csX11" fmla="*/ 128588 w 468313"/>
              <a:gd name="csY11" fmla="*/ 85725 h 573088"/>
              <a:gd name="csX12" fmla="*/ 31751 w 468313"/>
              <a:gd name="csY12" fmla="*/ 73818 h 573088"/>
              <a:gd name="csX0" fmla="*/ 31751 w 458788"/>
              <a:gd name="csY0" fmla="*/ 73818 h 573088"/>
              <a:gd name="csX1" fmla="*/ 0 w 458788"/>
              <a:gd name="csY1" fmla="*/ 246063 h 573088"/>
              <a:gd name="csX2" fmla="*/ 172245 w 458788"/>
              <a:gd name="csY2" fmla="*/ 262731 h 573088"/>
              <a:gd name="csX3" fmla="*/ 131763 w 458788"/>
              <a:gd name="csY3" fmla="*/ 550862 h 573088"/>
              <a:gd name="csX4" fmla="*/ 274638 w 458788"/>
              <a:gd name="csY4" fmla="*/ 573088 h 573088"/>
              <a:gd name="csX5" fmla="*/ 360363 w 458788"/>
              <a:gd name="csY5" fmla="*/ 111125 h 573088"/>
              <a:gd name="csX6" fmla="*/ 458788 w 458788"/>
              <a:gd name="csY6" fmla="*/ 127000 h 573088"/>
              <a:gd name="csX7" fmla="*/ 439738 w 458788"/>
              <a:gd name="csY7" fmla="*/ 31750 h 573088"/>
              <a:gd name="csX8" fmla="*/ 268288 w 458788"/>
              <a:gd name="csY8" fmla="*/ 0 h 573088"/>
              <a:gd name="csX9" fmla="*/ 211932 w 458788"/>
              <a:gd name="csY9" fmla="*/ 53181 h 573088"/>
              <a:gd name="csX10" fmla="*/ 166688 w 458788"/>
              <a:gd name="csY10" fmla="*/ 79375 h 573088"/>
              <a:gd name="csX11" fmla="*/ 128588 w 458788"/>
              <a:gd name="csY11" fmla="*/ 85725 h 573088"/>
              <a:gd name="csX12" fmla="*/ 31751 w 458788"/>
              <a:gd name="csY12" fmla="*/ 73818 h 573088"/>
              <a:gd name="csX0" fmla="*/ 31751 w 439738"/>
              <a:gd name="csY0" fmla="*/ 73818 h 573088"/>
              <a:gd name="csX1" fmla="*/ 0 w 439738"/>
              <a:gd name="csY1" fmla="*/ 246063 h 573088"/>
              <a:gd name="csX2" fmla="*/ 172245 w 439738"/>
              <a:gd name="csY2" fmla="*/ 262731 h 573088"/>
              <a:gd name="csX3" fmla="*/ 131763 w 439738"/>
              <a:gd name="csY3" fmla="*/ 550862 h 573088"/>
              <a:gd name="csX4" fmla="*/ 274638 w 439738"/>
              <a:gd name="csY4" fmla="*/ 573088 h 573088"/>
              <a:gd name="csX5" fmla="*/ 360363 w 439738"/>
              <a:gd name="csY5" fmla="*/ 111125 h 573088"/>
              <a:gd name="csX6" fmla="*/ 423863 w 439738"/>
              <a:gd name="csY6" fmla="*/ 117475 h 573088"/>
              <a:gd name="csX7" fmla="*/ 439738 w 439738"/>
              <a:gd name="csY7" fmla="*/ 31750 h 573088"/>
              <a:gd name="csX8" fmla="*/ 268288 w 439738"/>
              <a:gd name="csY8" fmla="*/ 0 h 573088"/>
              <a:gd name="csX9" fmla="*/ 211932 w 439738"/>
              <a:gd name="csY9" fmla="*/ 53181 h 573088"/>
              <a:gd name="csX10" fmla="*/ 166688 w 439738"/>
              <a:gd name="csY10" fmla="*/ 79375 h 573088"/>
              <a:gd name="csX11" fmla="*/ 128588 w 439738"/>
              <a:gd name="csY11" fmla="*/ 85725 h 573088"/>
              <a:gd name="csX12" fmla="*/ 31751 w 439738"/>
              <a:gd name="csY12" fmla="*/ 73818 h 573088"/>
              <a:gd name="csX0" fmla="*/ 31751 w 442913"/>
              <a:gd name="csY0" fmla="*/ 73818 h 573088"/>
              <a:gd name="csX1" fmla="*/ 0 w 442913"/>
              <a:gd name="csY1" fmla="*/ 246063 h 573088"/>
              <a:gd name="csX2" fmla="*/ 172245 w 442913"/>
              <a:gd name="csY2" fmla="*/ 262731 h 573088"/>
              <a:gd name="csX3" fmla="*/ 131763 w 442913"/>
              <a:gd name="csY3" fmla="*/ 550862 h 573088"/>
              <a:gd name="csX4" fmla="*/ 274638 w 442913"/>
              <a:gd name="csY4" fmla="*/ 573088 h 573088"/>
              <a:gd name="csX5" fmla="*/ 360363 w 442913"/>
              <a:gd name="csY5" fmla="*/ 111125 h 573088"/>
              <a:gd name="csX6" fmla="*/ 423863 w 442913"/>
              <a:gd name="csY6" fmla="*/ 117475 h 573088"/>
              <a:gd name="csX7" fmla="*/ 442913 w 442913"/>
              <a:gd name="csY7" fmla="*/ 22225 h 573088"/>
              <a:gd name="csX8" fmla="*/ 268288 w 442913"/>
              <a:gd name="csY8" fmla="*/ 0 h 573088"/>
              <a:gd name="csX9" fmla="*/ 211932 w 442913"/>
              <a:gd name="csY9" fmla="*/ 53181 h 573088"/>
              <a:gd name="csX10" fmla="*/ 166688 w 442913"/>
              <a:gd name="csY10" fmla="*/ 79375 h 573088"/>
              <a:gd name="csX11" fmla="*/ 128588 w 442913"/>
              <a:gd name="csY11" fmla="*/ 85725 h 573088"/>
              <a:gd name="csX12" fmla="*/ 31751 w 442913"/>
              <a:gd name="csY12" fmla="*/ 73818 h 573088"/>
              <a:gd name="csX0" fmla="*/ 31751 w 442913"/>
              <a:gd name="csY0" fmla="*/ 73818 h 573088"/>
              <a:gd name="csX1" fmla="*/ 0 w 442913"/>
              <a:gd name="csY1" fmla="*/ 246063 h 573088"/>
              <a:gd name="csX2" fmla="*/ 172245 w 442913"/>
              <a:gd name="csY2" fmla="*/ 262731 h 573088"/>
              <a:gd name="csX3" fmla="*/ 131763 w 442913"/>
              <a:gd name="csY3" fmla="*/ 550862 h 573088"/>
              <a:gd name="csX4" fmla="*/ 274638 w 442913"/>
              <a:gd name="csY4" fmla="*/ 573088 h 573088"/>
              <a:gd name="csX5" fmla="*/ 360363 w 442913"/>
              <a:gd name="csY5" fmla="*/ 111125 h 573088"/>
              <a:gd name="csX6" fmla="*/ 423863 w 442913"/>
              <a:gd name="csY6" fmla="*/ 117475 h 573088"/>
              <a:gd name="csX7" fmla="*/ 442913 w 442913"/>
              <a:gd name="csY7" fmla="*/ 22225 h 573088"/>
              <a:gd name="csX8" fmla="*/ 268288 w 442913"/>
              <a:gd name="csY8" fmla="*/ 0 h 573088"/>
              <a:gd name="csX9" fmla="*/ 227807 w 442913"/>
              <a:gd name="csY9" fmla="*/ 40481 h 573088"/>
              <a:gd name="csX10" fmla="*/ 166688 w 442913"/>
              <a:gd name="csY10" fmla="*/ 79375 h 573088"/>
              <a:gd name="csX11" fmla="*/ 128588 w 442913"/>
              <a:gd name="csY11" fmla="*/ 85725 h 573088"/>
              <a:gd name="csX12" fmla="*/ 31751 w 442913"/>
              <a:gd name="csY12" fmla="*/ 73818 h 573088"/>
              <a:gd name="csX0" fmla="*/ 31751 w 442913"/>
              <a:gd name="csY0" fmla="*/ 73818 h 573088"/>
              <a:gd name="csX1" fmla="*/ 0 w 442913"/>
              <a:gd name="csY1" fmla="*/ 246063 h 573088"/>
              <a:gd name="csX2" fmla="*/ 172245 w 442913"/>
              <a:gd name="csY2" fmla="*/ 262731 h 573088"/>
              <a:gd name="csX3" fmla="*/ 131763 w 442913"/>
              <a:gd name="csY3" fmla="*/ 550862 h 573088"/>
              <a:gd name="csX4" fmla="*/ 274638 w 442913"/>
              <a:gd name="csY4" fmla="*/ 573088 h 573088"/>
              <a:gd name="csX5" fmla="*/ 360363 w 442913"/>
              <a:gd name="csY5" fmla="*/ 111125 h 573088"/>
              <a:gd name="csX6" fmla="*/ 423863 w 442913"/>
              <a:gd name="csY6" fmla="*/ 117475 h 573088"/>
              <a:gd name="csX7" fmla="*/ 442913 w 442913"/>
              <a:gd name="csY7" fmla="*/ 22225 h 573088"/>
              <a:gd name="csX8" fmla="*/ 268288 w 442913"/>
              <a:gd name="csY8" fmla="*/ 0 h 573088"/>
              <a:gd name="csX9" fmla="*/ 227807 w 442913"/>
              <a:gd name="csY9" fmla="*/ 40481 h 573088"/>
              <a:gd name="csX10" fmla="*/ 185738 w 442913"/>
              <a:gd name="csY10" fmla="*/ 73025 h 573088"/>
              <a:gd name="csX11" fmla="*/ 128588 w 442913"/>
              <a:gd name="csY11" fmla="*/ 85725 h 573088"/>
              <a:gd name="csX12" fmla="*/ 31751 w 442913"/>
              <a:gd name="csY12" fmla="*/ 73818 h 5730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442913" h="573088">
                <a:moveTo>
                  <a:pt x="31751" y="73818"/>
                </a:moveTo>
                <a:lnTo>
                  <a:pt x="0" y="246063"/>
                </a:lnTo>
                <a:lnTo>
                  <a:pt x="172245" y="262731"/>
                </a:lnTo>
                <a:lnTo>
                  <a:pt x="131763" y="550862"/>
                </a:lnTo>
                <a:lnTo>
                  <a:pt x="274638" y="573088"/>
                </a:lnTo>
                <a:lnTo>
                  <a:pt x="360363" y="111125"/>
                </a:lnTo>
                <a:lnTo>
                  <a:pt x="423863" y="117475"/>
                </a:lnTo>
                <a:lnTo>
                  <a:pt x="442913" y="22225"/>
                </a:lnTo>
                <a:lnTo>
                  <a:pt x="268288" y="0"/>
                </a:lnTo>
                <a:lnTo>
                  <a:pt x="227807" y="40481"/>
                </a:lnTo>
                <a:lnTo>
                  <a:pt x="185738" y="73025"/>
                </a:lnTo>
                <a:lnTo>
                  <a:pt x="128588" y="85725"/>
                </a:lnTo>
                <a:lnTo>
                  <a:pt x="31751" y="7381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3" name="グループ化 72">
            <a:extLst>
              <a:ext uri="{FF2B5EF4-FFF2-40B4-BE49-F238E27FC236}">
                <a16:creationId xmlns:a16="http://schemas.microsoft.com/office/drawing/2014/main" id="{9F989613-E0A8-8C19-7CDC-7A7017C1FE45}"/>
              </a:ext>
            </a:extLst>
          </p:cNvPr>
          <p:cNvGrpSpPr/>
          <p:nvPr/>
        </p:nvGrpSpPr>
        <p:grpSpPr>
          <a:xfrm>
            <a:off x="7009823" y="3525334"/>
            <a:ext cx="120097" cy="120097"/>
            <a:chOff x="5657850" y="2714625"/>
            <a:chExt cx="438150" cy="438150"/>
          </a:xfrm>
        </p:grpSpPr>
        <p:sp>
          <p:nvSpPr>
            <p:cNvPr id="78" name="楕円 77">
              <a:extLst>
                <a:ext uri="{FF2B5EF4-FFF2-40B4-BE49-F238E27FC236}">
                  <a16:creationId xmlns:a16="http://schemas.microsoft.com/office/drawing/2014/main" id="{854CA064-2F03-5BB2-BAE1-475B25C33F46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9" name="直線コネクタ 78">
              <a:extLst>
                <a:ext uri="{FF2B5EF4-FFF2-40B4-BE49-F238E27FC236}">
                  <a16:creationId xmlns:a16="http://schemas.microsoft.com/office/drawing/2014/main" id="{87F336FA-2D24-2463-8DAE-FF7E5417602D}"/>
                </a:ext>
              </a:extLst>
            </p:cNvPr>
            <p:cNvCxnSpPr>
              <a:stCxn id="78" idx="1"/>
              <a:endCxn id="78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E7D681B6-1805-D39D-A2E8-1A4AAF3F1135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1" name="テキスト ボックス 100">
            <a:extLst>
              <a:ext uri="{FF2B5EF4-FFF2-40B4-BE49-F238E27FC236}">
                <a16:creationId xmlns:a16="http://schemas.microsoft.com/office/drawing/2014/main" id="{2527DE25-DB0E-ACBC-6B5F-9581E79D41D1}"/>
              </a:ext>
            </a:extLst>
          </p:cNvPr>
          <p:cNvSpPr txBox="1"/>
          <p:nvPr/>
        </p:nvSpPr>
        <p:spPr>
          <a:xfrm>
            <a:off x="6663831" y="3556560"/>
            <a:ext cx="46808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</a:t>
            </a:r>
            <a:endParaRPr kumimoji="1" lang="en-US" altLang="ja-JP" sz="700" b="1" dirty="0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121" name="フリーフォーム: 図形 120">
            <a:extLst>
              <a:ext uri="{FF2B5EF4-FFF2-40B4-BE49-F238E27FC236}">
                <a16:creationId xmlns:a16="http://schemas.microsoft.com/office/drawing/2014/main" id="{E911A6DF-BCB6-E460-D037-FF085089FDA9}"/>
              </a:ext>
            </a:extLst>
          </p:cNvPr>
          <p:cNvSpPr/>
          <p:nvPr/>
        </p:nvSpPr>
        <p:spPr>
          <a:xfrm>
            <a:off x="1978891" y="4079082"/>
            <a:ext cx="3211514" cy="1069460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415133 w 2273301"/>
              <a:gd name="csY9" fmla="*/ 361950 h 433388"/>
              <a:gd name="csX10" fmla="*/ 0 w 2273301"/>
              <a:gd name="csY10" fmla="*/ 372268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81758 w 2273301"/>
              <a:gd name="csY9" fmla="*/ 355600 h 433388"/>
              <a:gd name="csX10" fmla="*/ 0 w 2273301"/>
              <a:gd name="csY10" fmla="*/ 372268 h 4333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877094 w 2273301"/>
              <a:gd name="csY7" fmla="*/ 96836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24669 w 2273301"/>
              <a:gd name="csY7" fmla="*/ 42386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15144 w 2273301"/>
              <a:gd name="csY7" fmla="*/ 15081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7350 h 450851"/>
              <a:gd name="csX1" fmla="*/ 1804194 w 2273301"/>
              <a:gd name="csY1" fmla="*/ 303213 h 450851"/>
              <a:gd name="csX2" fmla="*/ 1317625 w 2273301"/>
              <a:gd name="csY2" fmla="*/ 30957 h 450851"/>
              <a:gd name="csX3" fmla="*/ 1189038 w 2273301"/>
              <a:gd name="csY3" fmla="*/ 4763 h 450851"/>
              <a:gd name="csX4" fmla="*/ 986631 w 2273301"/>
              <a:gd name="csY4" fmla="*/ 52388 h 450851"/>
              <a:gd name="csX5" fmla="*/ 940594 w 2273301"/>
              <a:gd name="csY5" fmla="*/ 17462 h 450851"/>
              <a:gd name="csX6" fmla="*/ 746919 w 2273301"/>
              <a:gd name="csY6" fmla="*/ 0 h 450851"/>
              <a:gd name="csX7" fmla="*/ 515144 w 2273301"/>
              <a:gd name="csY7" fmla="*/ 155574 h 450851"/>
              <a:gd name="csX8" fmla="*/ 322263 w 2273301"/>
              <a:gd name="csY8" fmla="*/ 450851 h 450851"/>
              <a:gd name="csX9" fmla="*/ 81758 w 2273301"/>
              <a:gd name="csY9" fmla="*/ 360363 h 450851"/>
              <a:gd name="csX10" fmla="*/ 0 w 2273301"/>
              <a:gd name="csY10" fmla="*/ 377031 h 450851"/>
              <a:gd name="csX0" fmla="*/ 2273301 w 2273301"/>
              <a:gd name="csY0" fmla="*/ 411163 h 474664"/>
              <a:gd name="csX1" fmla="*/ 1804194 w 2273301"/>
              <a:gd name="csY1" fmla="*/ 327026 h 474664"/>
              <a:gd name="csX2" fmla="*/ 1317625 w 2273301"/>
              <a:gd name="csY2" fmla="*/ 54770 h 474664"/>
              <a:gd name="csX3" fmla="*/ 1189038 w 2273301"/>
              <a:gd name="csY3" fmla="*/ 28576 h 474664"/>
              <a:gd name="csX4" fmla="*/ 986631 w 2273301"/>
              <a:gd name="csY4" fmla="*/ 76201 h 474664"/>
              <a:gd name="csX5" fmla="*/ 886619 w 2273301"/>
              <a:gd name="csY5" fmla="*/ 0 h 474664"/>
              <a:gd name="csX6" fmla="*/ 746919 w 2273301"/>
              <a:gd name="csY6" fmla="*/ 23813 h 474664"/>
              <a:gd name="csX7" fmla="*/ 515144 w 2273301"/>
              <a:gd name="csY7" fmla="*/ 179387 h 474664"/>
              <a:gd name="csX8" fmla="*/ 322263 w 2273301"/>
              <a:gd name="csY8" fmla="*/ 474664 h 474664"/>
              <a:gd name="csX9" fmla="*/ 81758 w 2273301"/>
              <a:gd name="csY9" fmla="*/ 384176 h 474664"/>
              <a:gd name="csX10" fmla="*/ 0 w 2273301"/>
              <a:gd name="csY10" fmla="*/ 400844 h 474664"/>
              <a:gd name="csX0" fmla="*/ 2273301 w 2273301"/>
              <a:gd name="csY0" fmla="*/ 487362 h 550863"/>
              <a:gd name="csX1" fmla="*/ 1804194 w 2273301"/>
              <a:gd name="csY1" fmla="*/ 403225 h 550863"/>
              <a:gd name="csX2" fmla="*/ 1317625 w 2273301"/>
              <a:gd name="csY2" fmla="*/ 130969 h 550863"/>
              <a:gd name="csX3" fmla="*/ 1189038 w 2273301"/>
              <a:gd name="csY3" fmla="*/ 104775 h 550863"/>
              <a:gd name="csX4" fmla="*/ 961231 w 2273301"/>
              <a:gd name="csY4" fmla="*/ 0 h 550863"/>
              <a:gd name="csX5" fmla="*/ 886619 w 2273301"/>
              <a:gd name="csY5" fmla="*/ 76199 h 550863"/>
              <a:gd name="csX6" fmla="*/ 746919 w 2273301"/>
              <a:gd name="csY6" fmla="*/ 100012 h 550863"/>
              <a:gd name="csX7" fmla="*/ 515144 w 2273301"/>
              <a:gd name="csY7" fmla="*/ 255586 h 550863"/>
              <a:gd name="csX8" fmla="*/ 322263 w 2273301"/>
              <a:gd name="csY8" fmla="*/ 550863 h 550863"/>
              <a:gd name="csX9" fmla="*/ 81758 w 2273301"/>
              <a:gd name="csY9" fmla="*/ 460375 h 550863"/>
              <a:gd name="csX10" fmla="*/ 0 w 2273301"/>
              <a:gd name="csY10" fmla="*/ 477043 h 550863"/>
              <a:gd name="csX0" fmla="*/ 2273301 w 2273301"/>
              <a:gd name="csY0" fmla="*/ 760412 h 823913"/>
              <a:gd name="csX1" fmla="*/ 1804194 w 2273301"/>
              <a:gd name="csY1" fmla="*/ 676275 h 823913"/>
              <a:gd name="csX2" fmla="*/ 1317625 w 2273301"/>
              <a:gd name="csY2" fmla="*/ 404019 h 823913"/>
              <a:gd name="csX3" fmla="*/ 966788 w 2273301"/>
              <a:gd name="csY3" fmla="*/ 0 h 823913"/>
              <a:gd name="csX4" fmla="*/ 961231 w 2273301"/>
              <a:gd name="csY4" fmla="*/ 273050 h 823913"/>
              <a:gd name="csX5" fmla="*/ 886619 w 2273301"/>
              <a:gd name="csY5" fmla="*/ 349249 h 823913"/>
              <a:gd name="csX6" fmla="*/ 746919 w 2273301"/>
              <a:gd name="csY6" fmla="*/ 373062 h 823913"/>
              <a:gd name="csX7" fmla="*/ 515144 w 2273301"/>
              <a:gd name="csY7" fmla="*/ 528636 h 823913"/>
              <a:gd name="csX8" fmla="*/ 322263 w 2273301"/>
              <a:gd name="csY8" fmla="*/ 823913 h 823913"/>
              <a:gd name="csX9" fmla="*/ 81758 w 2273301"/>
              <a:gd name="csY9" fmla="*/ 733425 h 823913"/>
              <a:gd name="csX10" fmla="*/ 0 w 2273301"/>
              <a:gd name="csY10" fmla="*/ 750093 h 823913"/>
              <a:gd name="csX0" fmla="*/ 2273301 w 2273301"/>
              <a:gd name="csY0" fmla="*/ 861218 h 924719"/>
              <a:gd name="csX1" fmla="*/ 1804194 w 2273301"/>
              <a:gd name="csY1" fmla="*/ 777081 h 924719"/>
              <a:gd name="csX2" fmla="*/ 1012825 w 2273301"/>
              <a:gd name="csY2" fmla="*/ 0 h 924719"/>
              <a:gd name="csX3" fmla="*/ 966788 w 2273301"/>
              <a:gd name="csY3" fmla="*/ 100806 h 924719"/>
              <a:gd name="csX4" fmla="*/ 961231 w 2273301"/>
              <a:gd name="csY4" fmla="*/ 373856 h 924719"/>
              <a:gd name="csX5" fmla="*/ 886619 w 2273301"/>
              <a:gd name="csY5" fmla="*/ 450055 h 924719"/>
              <a:gd name="csX6" fmla="*/ 746919 w 2273301"/>
              <a:gd name="csY6" fmla="*/ 473868 h 924719"/>
              <a:gd name="csX7" fmla="*/ 515144 w 2273301"/>
              <a:gd name="csY7" fmla="*/ 629442 h 924719"/>
              <a:gd name="csX8" fmla="*/ 322263 w 2273301"/>
              <a:gd name="csY8" fmla="*/ 924719 h 924719"/>
              <a:gd name="csX9" fmla="*/ 81758 w 2273301"/>
              <a:gd name="csY9" fmla="*/ 834231 h 924719"/>
              <a:gd name="csX10" fmla="*/ 0 w 2273301"/>
              <a:gd name="csY10" fmla="*/ 850899 h 924719"/>
              <a:gd name="csX0" fmla="*/ 2273301 w 2273301"/>
              <a:gd name="csY0" fmla="*/ 830261 h 893762"/>
              <a:gd name="csX1" fmla="*/ 1804194 w 2273301"/>
              <a:gd name="csY1" fmla="*/ 746124 h 893762"/>
              <a:gd name="csX2" fmla="*/ 1022350 w 2273301"/>
              <a:gd name="csY2" fmla="*/ 0 h 893762"/>
              <a:gd name="csX3" fmla="*/ 966788 w 2273301"/>
              <a:gd name="csY3" fmla="*/ 69849 h 893762"/>
              <a:gd name="csX4" fmla="*/ 961231 w 2273301"/>
              <a:gd name="csY4" fmla="*/ 342899 h 893762"/>
              <a:gd name="csX5" fmla="*/ 886619 w 2273301"/>
              <a:gd name="csY5" fmla="*/ 419098 h 893762"/>
              <a:gd name="csX6" fmla="*/ 746919 w 2273301"/>
              <a:gd name="csY6" fmla="*/ 442911 h 893762"/>
              <a:gd name="csX7" fmla="*/ 515144 w 2273301"/>
              <a:gd name="csY7" fmla="*/ 598485 h 893762"/>
              <a:gd name="csX8" fmla="*/ 322263 w 2273301"/>
              <a:gd name="csY8" fmla="*/ 893762 h 893762"/>
              <a:gd name="csX9" fmla="*/ 81758 w 2273301"/>
              <a:gd name="csY9" fmla="*/ 803274 h 893762"/>
              <a:gd name="csX10" fmla="*/ 0 w 2273301"/>
              <a:gd name="csY10" fmla="*/ 819942 h 893762"/>
              <a:gd name="csX0" fmla="*/ 2273301 w 2273301"/>
              <a:gd name="csY0" fmla="*/ 893762 h 957263"/>
              <a:gd name="csX1" fmla="*/ 1077913 w 2273301"/>
              <a:gd name="csY1" fmla="*/ 0 h 957263"/>
              <a:gd name="csX2" fmla="*/ 1022350 w 2273301"/>
              <a:gd name="csY2" fmla="*/ 63501 h 957263"/>
              <a:gd name="csX3" fmla="*/ 966788 w 2273301"/>
              <a:gd name="csY3" fmla="*/ 133350 h 957263"/>
              <a:gd name="csX4" fmla="*/ 961231 w 2273301"/>
              <a:gd name="csY4" fmla="*/ 406400 h 957263"/>
              <a:gd name="csX5" fmla="*/ 886619 w 2273301"/>
              <a:gd name="csY5" fmla="*/ 482599 h 957263"/>
              <a:gd name="csX6" fmla="*/ 746919 w 2273301"/>
              <a:gd name="csY6" fmla="*/ 506412 h 957263"/>
              <a:gd name="csX7" fmla="*/ 515144 w 2273301"/>
              <a:gd name="csY7" fmla="*/ 661986 h 957263"/>
              <a:gd name="csX8" fmla="*/ 322263 w 2273301"/>
              <a:gd name="csY8" fmla="*/ 957263 h 957263"/>
              <a:gd name="csX9" fmla="*/ 81758 w 2273301"/>
              <a:gd name="csY9" fmla="*/ 866775 h 957263"/>
              <a:gd name="csX10" fmla="*/ 0 w 2273301"/>
              <a:gd name="csY10" fmla="*/ 883443 h 957263"/>
              <a:gd name="csX0" fmla="*/ 2042320 w 2042320"/>
              <a:gd name="csY0" fmla="*/ 231774 h 957263"/>
              <a:gd name="csX1" fmla="*/ 1077913 w 2042320"/>
              <a:gd name="csY1" fmla="*/ 0 h 957263"/>
              <a:gd name="csX2" fmla="*/ 1022350 w 2042320"/>
              <a:gd name="csY2" fmla="*/ 63501 h 957263"/>
              <a:gd name="csX3" fmla="*/ 966788 w 2042320"/>
              <a:gd name="csY3" fmla="*/ 133350 h 957263"/>
              <a:gd name="csX4" fmla="*/ 961231 w 2042320"/>
              <a:gd name="csY4" fmla="*/ 406400 h 957263"/>
              <a:gd name="csX5" fmla="*/ 886619 w 2042320"/>
              <a:gd name="csY5" fmla="*/ 482599 h 957263"/>
              <a:gd name="csX6" fmla="*/ 746919 w 2042320"/>
              <a:gd name="csY6" fmla="*/ 506412 h 957263"/>
              <a:gd name="csX7" fmla="*/ 515144 w 2042320"/>
              <a:gd name="csY7" fmla="*/ 661986 h 957263"/>
              <a:gd name="csX8" fmla="*/ 322263 w 2042320"/>
              <a:gd name="csY8" fmla="*/ 957263 h 957263"/>
              <a:gd name="csX9" fmla="*/ 81758 w 2042320"/>
              <a:gd name="csY9" fmla="*/ 866775 h 957263"/>
              <a:gd name="csX10" fmla="*/ 0 w 2042320"/>
              <a:gd name="csY10" fmla="*/ 883443 h 957263"/>
              <a:gd name="csX0" fmla="*/ 3194845 w 3194845"/>
              <a:gd name="csY0" fmla="*/ 503236 h 957263"/>
              <a:gd name="csX1" fmla="*/ 1077913 w 3194845"/>
              <a:gd name="csY1" fmla="*/ 0 h 957263"/>
              <a:gd name="csX2" fmla="*/ 1022350 w 3194845"/>
              <a:gd name="csY2" fmla="*/ 63501 h 957263"/>
              <a:gd name="csX3" fmla="*/ 966788 w 3194845"/>
              <a:gd name="csY3" fmla="*/ 133350 h 957263"/>
              <a:gd name="csX4" fmla="*/ 961231 w 3194845"/>
              <a:gd name="csY4" fmla="*/ 406400 h 957263"/>
              <a:gd name="csX5" fmla="*/ 886619 w 3194845"/>
              <a:gd name="csY5" fmla="*/ 482599 h 957263"/>
              <a:gd name="csX6" fmla="*/ 746919 w 3194845"/>
              <a:gd name="csY6" fmla="*/ 506412 h 957263"/>
              <a:gd name="csX7" fmla="*/ 515144 w 3194845"/>
              <a:gd name="csY7" fmla="*/ 661986 h 957263"/>
              <a:gd name="csX8" fmla="*/ 322263 w 3194845"/>
              <a:gd name="csY8" fmla="*/ 957263 h 957263"/>
              <a:gd name="csX9" fmla="*/ 81758 w 3194845"/>
              <a:gd name="csY9" fmla="*/ 866775 h 957263"/>
              <a:gd name="csX10" fmla="*/ 0 w 3194845"/>
              <a:gd name="csY10" fmla="*/ 883443 h 957263"/>
              <a:gd name="csX0" fmla="*/ 3194845 w 3194845"/>
              <a:gd name="csY0" fmla="*/ 503236 h 957263"/>
              <a:gd name="csX1" fmla="*/ 1392960 w 3194845"/>
              <a:gd name="csY1" fmla="*/ 80684 h 957263"/>
              <a:gd name="csX2" fmla="*/ 1077913 w 3194845"/>
              <a:gd name="csY2" fmla="*/ 0 h 957263"/>
              <a:gd name="csX3" fmla="*/ 1022350 w 3194845"/>
              <a:gd name="csY3" fmla="*/ 63501 h 957263"/>
              <a:gd name="csX4" fmla="*/ 966788 w 3194845"/>
              <a:gd name="csY4" fmla="*/ 133350 h 957263"/>
              <a:gd name="csX5" fmla="*/ 961231 w 3194845"/>
              <a:gd name="csY5" fmla="*/ 406400 h 957263"/>
              <a:gd name="csX6" fmla="*/ 886619 w 3194845"/>
              <a:gd name="csY6" fmla="*/ 482599 h 957263"/>
              <a:gd name="csX7" fmla="*/ 746919 w 3194845"/>
              <a:gd name="csY7" fmla="*/ 506412 h 957263"/>
              <a:gd name="csX8" fmla="*/ 515144 w 3194845"/>
              <a:gd name="csY8" fmla="*/ 661986 h 957263"/>
              <a:gd name="csX9" fmla="*/ 322263 w 3194845"/>
              <a:gd name="csY9" fmla="*/ 957263 h 957263"/>
              <a:gd name="csX10" fmla="*/ 81758 w 3194845"/>
              <a:gd name="csY10" fmla="*/ 866775 h 957263"/>
              <a:gd name="csX11" fmla="*/ 0 w 3194845"/>
              <a:gd name="csY11" fmla="*/ 883443 h 957263"/>
              <a:gd name="csX0" fmla="*/ 3194845 w 3194845"/>
              <a:gd name="csY0" fmla="*/ 603527 h 1057554"/>
              <a:gd name="csX1" fmla="*/ 1097685 w 3194845"/>
              <a:gd name="csY1" fmla="*/ 0 h 1057554"/>
              <a:gd name="csX2" fmla="*/ 1077913 w 3194845"/>
              <a:gd name="csY2" fmla="*/ 100291 h 1057554"/>
              <a:gd name="csX3" fmla="*/ 1022350 w 3194845"/>
              <a:gd name="csY3" fmla="*/ 163792 h 1057554"/>
              <a:gd name="csX4" fmla="*/ 966788 w 3194845"/>
              <a:gd name="csY4" fmla="*/ 233641 h 1057554"/>
              <a:gd name="csX5" fmla="*/ 961231 w 3194845"/>
              <a:gd name="csY5" fmla="*/ 506691 h 1057554"/>
              <a:gd name="csX6" fmla="*/ 886619 w 3194845"/>
              <a:gd name="csY6" fmla="*/ 582890 h 1057554"/>
              <a:gd name="csX7" fmla="*/ 746919 w 3194845"/>
              <a:gd name="csY7" fmla="*/ 606703 h 1057554"/>
              <a:gd name="csX8" fmla="*/ 515144 w 3194845"/>
              <a:gd name="csY8" fmla="*/ 762277 h 1057554"/>
              <a:gd name="csX9" fmla="*/ 322263 w 3194845"/>
              <a:gd name="csY9" fmla="*/ 1057554 h 1057554"/>
              <a:gd name="csX10" fmla="*/ 81758 w 3194845"/>
              <a:gd name="csY10" fmla="*/ 967066 h 1057554"/>
              <a:gd name="csX11" fmla="*/ 0 w 3194845"/>
              <a:gd name="csY11" fmla="*/ 983734 h 1057554"/>
              <a:gd name="csX0" fmla="*/ 3194845 w 3194845"/>
              <a:gd name="csY0" fmla="*/ 594002 h 1048029"/>
              <a:gd name="csX1" fmla="*/ 1095304 w 3194845"/>
              <a:gd name="csY1" fmla="*/ 0 h 1048029"/>
              <a:gd name="csX2" fmla="*/ 1077913 w 3194845"/>
              <a:gd name="csY2" fmla="*/ 90766 h 1048029"/>
              <a:gd name="csX3" fmla="*/ 1022350 w 3194845"/>
              <a:gd name="csY3" fmla="*/ 154267 h 1048029"/>
              <a:gd name="csX4" fmla="*/ 966788 w 3194845"/>
              <a:gd name="csY4" fmla="*/ 224116 h 1048029"/>
              <a:gd name="csX5" fmla="*/ 961231 w 3194845"/>
              <a:gd name="csY5" fmla="*/ 497166 h 1048029"/>
              <a:gd name="csX6" fmla="*/ 886619 w 3194845"/>
              <a:gd name="csY6" fmla="*/ 573365 h 1048029"/>
              <a:gd name="csX7" fmla="*/ 746919 w 3194845"/>
              <a:gd name="csY7" fmla="*/ 597178 h 1048029"/>
              <a:gd name="csX8" fmla="*/ 515144 w 3194845"/>
              <a:gd name="csY8" fmla="*/ 752752 h 1048029"/>
              <a:gd name="csX9" fmla="*/ 322263 w 3194845"/>
              <a:gd name="csY9" fmla="*/ 1048029 h 1048029"/>
              <a:gd name="csX10" fmla="*/ 81758 w 3194845"/>
              <a:gd name="csY10" fmla="*/ 957541 h 1048029"/>
              <a:gd name="csX11" fmla="*/ 0 w 3194845"/>
              <a:gd name="csY11" fmla="*/ 974209 h 1048029"/>
              <a:gd name="csX0" fmla="*/ 3194845 w 3194845"/>
              <a:gd name="csY0" fmla="*/ 594002 h 1048029"/>
              <a:gd name="csX1" fmla="*/ 1309616 w 3194845"/>
              <a:gd name="csY1" fmla="*/ 59531 h 1048029"/>
              <a:gd name="csX2" fmla="*/ 1095304 w 3194845"/>
              <a:gd name="csY2" fmla="*/ 0 h 1048029"/>
              <a:gd name="csX3" fmla="*/ 1077913 w 3194845"/>
              <a:gd name="csY3" fmla="*/ 90766 h 1048029"/>
              <a:gd name="csX4" fmla="*/ 1022350 w 3194845"/>
              <a:gd name="csY4" fmla="*/ 154267 h 1048029"/>
              <a:gd name="csX5" fmla="*/ 966788 w 3194845"/>
              <a:gd name="csY5" fmla="*/ 224116 h 1048029"/>
              <a:gd name="csX6" fmla="*/ 961231 w 3194845"/>
              <a:gd name="csY6" fmla="*/ 497166 h 1048029"/>
              <a:gd name="csX7" fmla="*/ 886619 w 3194845"/>
              <a:gd name="csY7" fmla="*/ 573365 h 1048029"/>
              <a:gd name="csX8" fmla="*/ 746919 w 3194845"/>
              <a:gd name="csY8" fmla="*/ 597178 h 1048029"/>
              <a:gd name="csX9" fmla="*/ 515144 w 3194845"/>
              <a:gd name="csY9" fmla="*/ 752752 h 1048029"/>
              <a:gd name="csX10" fmla="*/ 322263 w 3194845"/>
              <a:gd name="csY10" fmla="*/ 1048029 h 1048029"/>
              <a:gd name="csX11" fmla="*/ 81758 w 3194845"/>
              <a:gd name="csY11" fmla="*/ 957541 h 1048029"/>
              <a:gd name="csX12" fmla="*/ 0 w 3194845"/>
              <a:gd name="csY12" fmla="*/ 974209 h 1048029"/>
              <a:gd name="csX0" fmla="*/ 3194845 w 3194845"/>
              <a:gd name="csY0" fmla="*/ 610671 h 1064698"/>
              <a:gd name="csX1" fmla="*/ 1271516 w 3194845"/>
              <a:gd name="csY1" fmla="*/ 0 h 1064698"/>
              <a:gd name="csX2" fmla="*/ 1095304 w 3194845"/>
              <a:gd name="csY2" fmla="*/ 16669 h 1064698"/>
              <a:gd name="csX3" fmla="*/ 1077913 w 3194845"/>
              <a:gd name="csY3" fmla="*/ 107435 h 1064698"/>
              <a:gd name="csX4" fmla="*/ 1022350 w 3194845"/>
              <a:gd name="csY4" fmla="*/ 170936 h 1064698"/>
              <a:gd name="csX5" fmla="*/ 966788 w 3194845"/>
              <a:gd name="csY5" fmla="*/ 240785 h 1064698"/>
              <a:gd name="csX6" fmla="*/ 961231 w 3194845"/>
              <a:gd name="csY6" fmla="*/ 513835 h 1064698"/>
              <a:gd name="csX7" fmla="*/ 886619 w 3194845"/>
              <a:gd name="csY7" fmla="*/ 590034 h 1064698"/>
              <a:gd name="csX8" fmla="*/ 746919 w 3194845"/>
              <a:gd name="csY8" fmla="*/ 613847 h 1064698"/>
              <a:gd name="csX9" fmla="*/ 515144 w 3194845"/>
              <a:gd name="csY9" fmla="*/ 769421 h 1064698"/>
              <a:gd name="csX10" fmla="*/ 322263 w 3194845"/>
              <a:gd name="csY10" fmla="*/ 1064698 h 1064698"/>
              <a:gd name="csX11" fmla="*/ 81758 w 3194845"/>
              <a:gd name="csY11" fmla="*/ 974210 h 1064698"/>
              <a:gd name="csX12" fmla="*/ 0 w 3194845"/>
              <a:gd name="csY12" fmla="*/ 990878 h 1064698"/>
              <a:gd name="csX0" fmla="*/ 3194845 w 3194845"/>
              <a:gd name="csY0" fmla="*/ 610671 h 1064698"/>
              <a:gd name="csX1" fmla="*/ 1523929 w 3194845"/>
              <a:gd name="csY1" fmla="*/ 73819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385817 w 3194845"/>
              <a:gd name="csY1" fmla="*/ 38100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552504 w 3194845"/>
              <a:gd name="csY1" fmla="*/ 92869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512022 w 3194845"/>
              <a:gd name="csY1" fmla="*/ 138113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692998 w 3194845"/>
              <a:gd name="csY1" fmla="*/ 190500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654898 w 3194845"/>
              <a:gd name="csY1" fmla="*/ 142875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995416 w 3194845"/>
              <a:gd name="csY1" fmla="*/ 240506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812059 w 3194845"/>
              <a:gd name="csY1" fmla="*/ 285750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945410 w 3194845"/>
              <a:gd name="csY1" fmla="*/ 314325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1912072 w 3194845"/>
              <a:gd name="csY1" fmla="*/ 297656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2021610 w 3194845"/>
              <a:gd name="csY1" fmla="*/ 323850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23991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33516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271641 w 3194845"/>
              <a:gd name="csY1" fmla="*/ 304800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131147 w 3194845"/>
              <a:gd name="csY1" fmla="*/ 364331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314504 w 3194845"/>
              <a:gd name="csY1" fmla="*/ 400050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362129 w 3194845"/>
              <a:gd name="csY1" fmla="*/ 333375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855048 w 3194845"/>
              <a:gd name="csY1" fmla="*/ 50006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2931248 w 3194845"/>
              <a:gd name="csY1" fmla="*/ 44291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3012210 w 3194845"/>
              <a:gd name="csY1" fmla="*/ 490537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194845 w 3194845"/>
              <a:gd name="csY0" fmla="*/ 610671 h 1064698"/>
              <a:gd name="csX1" fmla="*/ 3016972 w 3194845"/>
              <a:gd name="csY1" fmla="*/ 507205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211514 w 3211514"/>
              <a:gd name="csY0" fmla="*/ 622578 h 1064698"/>
              <a:gd name="csX1" fmla="*/ 3016972 w 3211514"/>
              <a:gd name="csY1" fmla="*/ 507205 h 1064698"/>
              <a:gd name="csX2" fmla="*/ 2931248 w 3211514"/>
              <a:gd name="csY2" fmla="*/ 442912 h 1064698"/>
              <a:gd name="csX3" fmla="*/ 2362129 w 3211514"/>
              <a:gd name="csY3" fmla="*/ 333375 h 1064698"/>
              <a:gd name="csX4" fmla="*/ 2131147 w 3211514"/>
              <a:gd name="csY4" fmla="*/ 364331 h 1064698"/>
              <a:gd name="csX5" fmla="*/ 2033516 w 3211514"/>
              <a:gd name="csY5" fmla="*/ 226219 h 1064698"/>
              <a:gd name="csX6" fmla="*/ 1912072 w 3211514"/>
              <a:gd name="csY6" fmla="*/ 297656 h 1064698"/>
              <a:gd name="csX7" fmla="*/ 1812059 w 3211514"/>
              <a:gd name="csY7" fmla="*/ 285750 h 1064698"/>
              <a:gd name="csX8" fmla="*/ 1654898 w 3211514"/>
              <a:gd name="csY8" fmla="*/ 142875 h 1064698"/>
              <a:gd name="csX9" fmla="*/ 1512022 w 3211514"/>
              <a:gd name="csY9" fmla="*/ 138113 h 1064698"/>
              <a:gd name="csX10" fmla="*/ 1385817 w 3211514"/>
              <a:gd name="csY10" fmla="*/ 38100 h 1064698"/>
              <a:gd name="csX11" fmla="*/ 1271516 w 3211514"/>
              <a:gd name="csY11" fmla="*/ 0 h 1064698"/>
              <a:gd name="csX12" fmla="*/ 1095304 w 3211514"/>
              <a:gd name="csY12" fmla="*/ 16669 h 1064698"/>
              <a:gd name="csX13" fmla="*/ 1077913 w 3211514"/>
              <a:gd name="csY13" fmla="*/ 107435 h 1064698"/>
              <a:gd name="csX14" fmla="*/ 1022350 w 3211514"/>
              <a:gd name="csY14" fmla="*/ 170936 h 1064698"/>
              <a:gd name="csX15" fmla="*/ 966788 w 3211514"/>
              <a:gd name="csY15" fmla="*/ 240785 h 1064698"/>
              <a:gd name="csX16" fmla="*/ 961231 w 3211514"/>
              <a:gd name="csY16" fmla="*/ 513835 h 1064698"/>
              <a:gd name="csX17" fmla="*/ 886619 w 3211514"/>
              <a:gd name="csY17" fmla="*/ 590034 h 1064698"/>
              <a:gd name="csX18" fmla="*/ 746919 w 3211514"/>
              <a:gd name="csY18" fmla="*/ 613847 h 1064698"/>
              <a:gd name="csX19" fmla="*/ 515144 w 3211514"/>
              <a:gd name="csY19" fmla="*/ 769421 h 1064698"/>
              <a:gd name="csX20" fmla="*/ 322263 w 3211514"/>
              <a:gd name="csY20" fmla="*/ 1064698 h 1064698"/>
              <a:gd name="csX21" fmla="*/ 81758 w 3211514"/>
              <a:gd name="csY21" fmla="*/ 974210 h 1064698"/>
              <a:gd name="csX22" fmla="*/ 0 w 3211514"/>
              <a:gd name="csY22" fmla="*/ 990878 h 1064698"/>
              <a:gd name="csX0" fmla="*/ 3211514 w 3211514"/>
              <a:gd name="csY0" fmla="*/ 627340 h 1069460"/>
              <a:gd name="csX1" fmla="*/ 3016972 w 3211514"/>
              <a:gd name="csY1" fmla="*/ 511967 h 1069460"/>
              <a:gd name="csX2" fmla="*/ 2931248 w 3211514"/>
              <a:gd name="csY2" fmla="*/ 447674 h 1069460"/>
              <a:gd name="csX3" fmla="*/ 2362129 w 3211514"/>
              <a:gd name="csY3" fmla="*/ 338137 h 1069460"/>
              <a:gd name="csX4" fmla="*/ 2131147 w 3211514"/>
              <a:gd name="csY4" fmla="*/ 369093 h 1069460"/>
              <a:gd name="csX5" fmla="*/ 2033516 w 3211514"/>
              <a:gd name="csY5" fmla="*/ 230981 h 1069460"/>
              <a:gd name="csX6" fmla="*/ 1912072 w 3211514"/>
              <a:gd name="csY6" fmla="*/ 302418 h 1069460"/>
              <a:gd name="csX7" fmla="*/ 1812059 w 3211514"/>
              <a:gd name="csY7" fmla="*/ 290512 h 1069460"/>
              <a:gd name="csX8" fmla="*/ 1654898 w 3211514"/>
              <a:gd name="csY8" fmla="*/ 147637 h 1069460"/>
              <a:gd name="csX9" fmla="*/ 1512022 w 3211514"/>
              <a:gd name="csY9" fmla="*/ 142875 h 1069460"/>
              <a:gd name="csX10" fmla="*/ 1385817 w 3211514"/>
              <a:gd name="csY10" fmla="*/ 42862 h 1069460"/>
              <a:gd name="csX11" fmla="*/ 1271516 w 3211514"/>
              <a:gd name="csY11" fmla="*/ 4762 h 1069460"/>
              <a:gd name="csX12" fmla="*/ 1102448 w 3211514"/>
              <a:gd name="csY12" fmla="*/ 0 h 1069460"/>
              <a:gd name="csX13" fmla="*/ 1077913 w 3211514"/>
              <a:gd name="csY13" fmla="*/ 112197 h 1069460"/>
              <a:gd name="csX14" fmla="*/ 1022350 w 3211514"/>
              <a:gd name="csY14" fmla="*/ 175698 h 1069460"/>
              <a:gd name="csX15" fmla="*/ 966788 w 3211514"/>
              <a:gd name="csY15" fmla="*/ 245547 h 1069460"/>
              <a:gd name="csX16" fmla="*/ 961231 w 3211514"/>
              <a:gd name="csY16" fmla="*/ 518597 h 1069460"/>
              <a:gd name="csX17" fmla="*/ 886619 w 3211514"/>
              <a:gd name="csY17" fmla="*/ 594796 h 1069460"/>
              <a:gd name="csX18" fmla="*/ 746919 w 3211514"/>
              <a:gd name="csY18" fmla="*/ 618609 h 1069460"/>
              <a:gd name="csX19" fmla="*/ 515144 w 3211514"/>
              <a:gd name="csY19" fmla="*/ 774183 h 1069460"/>
              <a:gd name="csX20" fmla="*/ 322263 w 3211514"/>
              <a:gd name="csY20" fmla="*/ 1069460 h 1069460"/>
              <a:gd name="csX21" fmla="*/ 81758 w 3211514"/>
              <a:gd name="csY21" fmla="*/ 978972 h 1069460"/>
              <a:gd name="csX22" fmla="*/ 0 w 3211514"/>
              <a:gd name="csY22" fmla="*/ 995640 h 10694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211514" h="1069460">
                <a:moveTo>
                  <a:pt x="3211514" y="627340"/>
                </a:moveTo>
                <a:lnTo>
                  <a:pt x="3016972" y="511967"/>
                </a:lnTo>
                <a:lnTo>
                  <a:pt x="2931248" y="447674"/>
                </a:lnTo>
                <a:lnTo>
                  <a:pt x="2362129" y="338137"/>
                </a:lnTo>
                <a:lnTo>
                  <a:pt x="2131147" y="369093"/>
                </a:lnTo>
                <a:lnTo>
                  <a:pt x="2033516" y="230981"/>
                </a:lnTo>
                <a:lnTo>
                  <a:pt x="1912072" y="302418"/>
                </a:lnTo>
                <a:lnTo>
                  <a:pt x="1812059" y="290512"/>
                </a:lnTo>
                <a:lnTo>
                  <a:pt x="1654898" y="147637"/>
                </a:lnTo>
                <a:lnTo>
                  <a:pt x="1512022" y="142875"/>
                </a:lnTo>
                <a:lnTo>
                  <a:pt x="1385817" y="42862"/>
                </a:lnTo>
                <a:lnTo>
                  <a:pt x="1271516" y="4762"/>
                </a:lnTo>
                <a:lnTo>
                  <a:pt x="1102448" y="0"/>
                </a:lnTo>
                <a:lnTo>
                  <a:pt x="1077913" y="112197"/>
                </a:lnTo>
                <a:lnTo>
                  <a:pt x="1022350" y="175698"/>
                </a:lnTo>
                <a:lnTo>
                  <a:pt x="966788" y="245547"/>
                </a:lnTo>
                <a:lnTo>
                  <a:pt x="961231" y="518597"/>
                </a:lnTo>
                <a:lnTo>
                  <a:pt x="886619" y="594796"/>
                </a:lnTo>
                <a:lnTo>
                  <a:pt x="746919" y="618609"/>
                </a:lnTo>
                <a:lnTo>
                  <a:pt x="515144" y="774183"/>
                </a:lnTo>
                <a:lnTo>
                  <a:pt x="322263" y="1069460"/>
                </a:lnTo>
                <a:lnTo>
                  <a:pt x="81758" y="978972"/>
                </a:lnTo>
                <a:cubicBezTo>
                  <a:pt x="46039" y="989820"/>
                  <a:pt x="35719" y="984792"/>
                  <a:pt x="0" y="995640"/>
                </a:cubicBez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3" name="フリーフォーム: 図形 122">
            <a:extLst>
              <a:ext uri="{FF2B5EF4-FFF2-40B4-BE49-F238E27FC236}">
                <a16:creationId xmlns:a16="http://schemas.microsoft.com/office/drawing/2014/main" id="{C5B73B4F-1A86-FD71-1366-3E179B172A0B}"/>
              </a:ext>
            </a:extLst>
          </p:cNvPr>
          <p:cNvSpPr/>
          <p:nvPr/>
        </p:nvSpPr>
        <p:spPr>
          <a:xfrm>
            <a:off x="5330817" y="2568808"/>
            <a:ext cx="1655772" cy="1526380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  <a:gd name="csX0" fmla="*/ 0 w 258763"/>
              <a:gd name="csY0" fmla="*/ 0 h 682625"/>
              <a:gd name="csX1" fmla="*/ 258763 w 258763"/>
              <a:gd name="csY1" fmla="*/ 269082 h 682625"/>
              <a:gd name="csX2" fmla="*/ 114300 w 258763"/>
              <a:gd name="csY2" fmla="*/ 682625 h 682625"/>
              <a:gd name="csX0" fmla="*/ 147638 w 147638"/>
              <a:gd name="csY0" fmla="*/ 0 h 461169"/>
              <a:gd name="csX1" fmla="*/ 144463 w 147638"/>
              <a:gd name="csY1" fmla="*/ 47626 h 461169"/>
              <a:gd name="csX2" fmla="*/ 0 w 147638"/>
              <a:gd name="csY2" fmla="*/ 461169 h 46116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0 w 115888"/>
              <a:gd name="csY2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62716 w 115888"/>
              <a:gd name="csY2" fmla="*/ 306156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24616 w 115888"/>
              <a:gd name="csY2" fmla="*/ 328381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72241 w 115888"/>
              <a:gd name="csY2" fmla="*/ 169631 h 594519"/>
              <a:gd name="csX3" fmla="*/ 24616 w 115888"/>
              <a:gd name="csY3" fmla="*/ 328381 h 594519"/>
              <a:gd name="csX4" fmla="*/ 0 w 115888"/>
              <a:gd name="csY4" fmla="*/ 594519 h 594519"/>
              <a:gd name="csX0" fmla="*/ 266663 w 266663"/>
              <a:gd name="csY0" fmla="*/ 0 h 594519"/>
              <a:gd name="csX1" fmla="*/ 263488 w 266663"/>
              <a:gd name="csY1" fmla="*/ 47626 h 594519"/>
              <a:gd name="csX2" fmla="*/ 766 w 266663"/>
              <a:gd name="csY2" fmla="*/ 296631 h 594519"/>
              <a:gd name="csX3" fmla="*/ 175391 w 266663"/>
              <a:gd name="csY3" fmla="*/ 328381 h 594519"/>
              <a:gd name="csX4" fmla="*/ 150775 w 266663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7694"/>
              <a:gd name="csX1" fmla="*/ 262722 w 265897"/>
              <a:gd name="csY1" fmla="*/ 47626 h 597694"/>
              <a:gd name="csX2" fmla="*/ 0 w 265897"/>
              <a:gd name="csY2" fmla="*/ 296631 h 597694"/>
              <a:gd name="csX3" fmla="*/ 174625 w 265897"/>
              <a:gd name="csY3" fmla="*/ 315681 h 597694"/>
              <a:gd name="csX4" fmla="*/ 137309 w 265897"/>
              <a:gd name="csY4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36526 w 265897"/>
              <a:gd name="csY2" fmla="*/ 163280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38101 w 265897"/>
              <a:gd name="csY2" fmla="*/ 102955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77801 w 265897"/>
              <a:gd name="csY2" fmla="*/ 743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84151 w 265897"/>
              <a:gd name="csY2" fmla="*/ 1124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332572 w 332572"/>
              <a:gd name="csY0" fmla="*/ 0 h 992981"/>
              <a:gd name="csX1" fmla="*/ 262722 w 332572"/>
              <a:gd name="csY1" fmla="*/ 442913 h 992981"/>
              <a:gd name="csX2" fmla="*/ 184151 w 332572"/>
              <a:gd name="csY2" fmla="*/ 507767 h 992981"/>
              <a:gd name="csX3" fmla="*/ 38101 w 332572"/>
              <a:gd name="csY3" fmla="*/ 498242 h 992981"/>
              <a:gd name="csX4" fmla="*/ 0 w 332572"/>
              <a:gd name="csY4" fmla="*/ 691918 h 992981"/>
              <a:gd name="csX5" fmla="*/ 174625 w 332572"/>
              <a:gd name="csY5" fmla="*/ 710968 h 992981"/>
              <a:gd name="csX6" fmla="*/ 137309 w 332572"/>
              <a:gd name="csY6" fmla="*/ 992981 h 992981"/>
              <a:gd name="csX0" fmla="*/ 0 w 1587500"/>
              <a:gd name="csY0" fmla="*/ 0 h 1540668"/>
              <a:gd name="csX1" fmla="*/ 1587500 w 1587500"/>
              <a:gd name="csY1" fmla="*/ 990600 h 1540668"/>
              <a:gd name="csX2" fmla="*/ 1508929 w 1587500"/>
              <a:gd name="csY2" fmla="*/ 1055454 h 1540668"/>
              <a:gd name="csX3" fmla="*/ 1362879 w 1587500"/>
              <a:gd name="csY3" fmla="*/ 1045929 h 1540668"/>
              <a:gd name="csX4" fmla="*/ 1324778 w 1587500"/>
              <a:gd name="csY4" fmla="*/ 1239605 h 1540668"/>
              <a:gd name="csX5" fmla="*/ 1499403 w 1587500"/>
              <a:gd name="csY5" fmla="*/ 1258655 h 1540668"/>
              <a:gd name="csX6" fmla="*/ 1462087 w 1587500"/>
              <a:gd name="csY6" fmla="*/ 1540668 h 1540668"/>
              <a:gd name="csX0" fmla="*/ 0 w 1587500"/>
              <a:gd name="csY0" fmla="*/ 0 h 1540668"/>
              <a:gd name="csX1" fmla="*/ 872341 w 1587500"/>
              <a:gd name="csY1" fmla="*/ 545868 h 1540668"/>
              <a:gd name="csX2" fmla="*/ 1587500 w 1587500"/>
              <a:gd name="csY2" fmla="*/ 990600 h 1540668"/>
              <a:gd name="csX3" fmla="*/ 1508929 w 1587500"/>
              <a:gd name="csY3" fmla="*/ 1055454 h 1540668"/>
              <a:gd name="csX4" fmla="*/ 1362879 w 1587500"/>
              <a:gd name="csY4" fmla="*/ 1045929 h 1540668"/>
              <a:gd name="csX5" fmla="*/ 1324778 w 1587500"/>
              <a:gd name="csY5" fmla="*/ 1239605 h 1540668"/>
              <a:gd name="csX6" fmla="*/ 1499403 w 1587500"/>
              <a:gd name="csY6" fmla="*/ 1258655 h 1540668"/>
              <a:gd name="csX7" fmla="*/ 1462087 w 1587500"/>
              <a:gd name="csY7" fmla="*/ 1540668 h 1540668"/>
              <a:gd name="csX0" fmla="*/ 0 w 1672441"/>
              <a:gd name="csY0" fmla="*/ 0 h 1540668"/>
              <a:gd name="csX1" fmla="*/ 1672441 w 1672441"/>
              <a:gd name="csY1" fmla="*/ 545868 h 1540668"/>
              <a:gd name="csX2" fmla="*/ 1587500 w 1672441"/>
              <a:gd name="csY2" fmla="*/ 990600 h 1540668"/>
              <a:gd name="csX3" fmla="*/ 1508929 w 1672441"/>
              <a:gd name="csY3" fmla="*/ 1055454 h 1540668"/>
              <a:gd name="csX4" fmla="*/ 1362879 w 1672441"/>
              <a:gd name="csY4" fmla="*/ 1045929 h 1540668"/>
              <a:gd name="csX5" fmla="*/ 1324778 w 1672441"/>
              <a:gd name="csY5" fmla="*/ 1239605 h 1540668"/>
              <a:gd name="csX6" fmla="*/ 1499403 w 1672441"/>
              <a:gd name="csY6" fmla="*/ 1258655 h 1540668"/>
              <a:gd name="csX7" fmla="*/ 1462087 w 1672441"/>
              <a:gd name="csY7" fmla="*/ 1540668 h 1540668"/>
              <a:gd name="csX0" fmla="*/ 0 w 1672441"/>
              <a:gd name="csY0" fmla="*/ 0 h 1540668"/>
              <a:gd name="csX1" fmla="*/ 1558141 w 1672441"/>
              <a:gd name="csY1" fmla="*/ 512530 h 1540668"/>
              <a:gd name="csX2" fmla="*/ 1672441 w 1672441"/>
              <a:gd name="csY2" fmla="*/ 545868 h 1540668"/>
              <a:gd name="csX3" fmla="*/ 1587500 w 1672441"/>
              <a:gd name="csY3" fmla="*/ 990600 h 1540668"/>
              <a:gd name="csX4" fmla="*/ 1508929 w 1672441"/>
              <a:gd name="csY4" fmla="*/ 1055454 h 1540668"/>
              <a:gd name="csX5" fmla="*/ 1362879 w 1672441"/>
              <a:gd name="csY5" fmla="*/ 1045929 h 1540668"/>
              <a:gd name="csX6" fmla="*/ 1324778 w 1672441"/>
              <a:gd name="csY6" fmla="*/ 1239605 h 1540668"/>
              <a:gd name="csX7" fmla="*/ 1499403 w 1672441"/>
              <a:gd name="csY7" fmla="*/ 1258655 h 1540668"/>
              <a:gd name="csX8" fmla="*/ 1462087 w 1672441"/>
              <a:gd name="csY8" fmla="*/ 1540668 h 1540668"/>
              <a:gd name="csX0" fmla="*/ 0 w 1672441"/>
              <a:gd name="csY0" fmla="*/ 0 h 1540668"/>
              <a:gd name="csX1" fmla="*/ 1567666 w 1672441"/>
              <a:gd name="csY1" fmla="*/ 460142 h 1540668"/>
              <a:gd name="csX2" fmla="*/ 1672441 w 1672441"/>
              <a:gd name="csY2" fmla="*/ 545868 h 1540668"/>
              <a:gd name="csX3" fmla="*/ 1587500 w 1672441"/>
              <a:gd name="csY3" fmla="*/ 990600 h 1540668"/>
              <a:gd name="csX4" fmla="*/ 1508929 w 1672441"/>
              <a:gd name="csY4" fmla="*/ 1055454 h 1540668"/>
              <a:gd name="csX5" fmla="*/ 1362879 w 1672441"/>
              <a:gd name="csY5" fmla="*/ 1045929 h 1540668"/>
              <a:gd name="csX6" fmla="*/ 1324778 w 1672441"/>
              <a:gd name="csY6" fmla="*/ 1239605 h 1540668"/>
              <a:gd name="csX7" fmla="*/ 1499403 w 1672441"/>
              <a:gd name="csY7" fmla="*/ 1258655 h 1540668"/>
              <a:gd name="csX8" fmla="*/ 1462087 w 1672441"/>
              <a:gd name="csY8" fmla="*/ 1540668 h 1540668"/>
              <a:gd name="csX0" fmla="*/ 0 w 1672441"/>
              <a:gd name="csY0" fmla="*/ 0 h 1540668"/>
              <a:gd name="csX1" fmla="*/ 1143803 w 1672441"/>
              <a:gd name="csY1" fmla="*/ 341080 h 1540668"/>
              <a:gd name="csX2" fmla="*/ 1567666 w 1672441"/>
              <a:gd name="csY2" fmla="*/ 460142 h 1540668"/>
              <a:gd name="csX3" fmla="*/ 1672441 w 1672441"/>
              <a:gd name="csY3" fmla="*/ 545868 h 1540668"/>
              <a:gd name="csX4" fmla="*/ 1587500 w 1672441"/>
              <a:gd name="csY4" fmla="*/ 990600 h 1540668"/>
              <a:gd name="csX5" fmla="*/ 1508929 w 1672441"/>
              <a:gd name="csY5" fmla="*/ 1055454 h 1540668"/>
              <a:gd name="csX6" fmla="*/ 1362879 w 1672441"/>
              <a:gd name="csY6" fmla="*/ 1045929 h 1540668"/>
              <a:gd name="csX7" fmla="*/ 1324778 w 1672441"/>
              <a:gd name="csY7" fmla="*/ 1239605 h 1540668"/>
              <a:gd name="csX8" fmla="*/ 1499403 w 1672441"/>
              <a:gd name="csY8" fmla="*/ 1258655 h 1540668"/>
              <a:gd name="csX9" fmla="*/ 1462087 w 1672441"/>
              <a:gd name="csY9" fmla="*/ 1540668 h 1540668"/>
              <a:gd name="csX0" fmla="*/ 0 w 1672441"/>
              <a:gd name="csY0" fmla="*/ 0 h 1540668"/>
              <a:gd name="csX1" fmla="*/ 1250959 w 1672441"/>
              <a:gd name="csY1" fmla="*/ 417280 h 1540668"/>
              <a:gd name="csX2" fmla="*/ 1567666 w 1672441"/>
              <a:gd name="csY2" fmla="*/ 460142 h 1540668"/>
              <a:gd name="csX3" fmla="*/ 1672441 w 1672441"/>
              <a:gd name="csY3" fmla="*/ 545868 h 1540668"/>
              <a:gd name="csX4" fmla="*/ 1587500 w 1672441"/>
              <a:gd name="csY4" fmla="*/ 990600 h 1540668"/>
              <a:gd name="csX5" fmla="*/ 1508929 w 1672441"/>
              <a:gd name="csY5" fmla="*/ 1055454 h 1540668"/>
              <a:gd name="csX6" fmla="*/ 1362879 w 1672441"/>
              <a:gd name="csY6" fmla="*/ 1045929 h 1540668"/>
              <a:gd name="csX7" fmla="*/ 1324778 w 1672441"/>
              <a:gd name="csY7" fmla="*/ 1239605 h 1540668"/>
              <a:gd name="csX8" fmla="*/ 1499403 w 1672441"/>
              <a:gd name="csY8" fmla="*/ 1258655 h 1540668"/>
              <a:gd name="csX9" fmla="*/ 1462087 w 1672441"/>
              <a:gd name="csY9" fmla="*/ 1540668 h 1540668"/>
              <a:gd name="csX0" fmla="*/ 0 w 1672441"/>
              <a:gd name="csY0" fmla="*/ 0 h 1540668"/>
              <a:gd name="csX1" fmla="*/ 996166 w 1672441"/>
              <a:gd name="csY1" fmla="*/ 336318 h 1540668"/>
              <a:gd name="csX2" fmla="*/ 1250959 w 1672441"/>
              <a:gd name="csY2" fmla="*/ 417280 h 1540668"/>
              <a:gd name="csX3" fmla="*/ 1567666 w 1672441"/>
              <a:gd name="csY3" fmla="*/ 460142 h 1540668"/>
              <a:gd name="csX4" fmla="*/ 1672441 w 1672441"/>
              <a:gd name="csY4" fmla="*/ 545868 h 1540668"/>
              <a:gd name="csX5" fmla="*/ 1587500 w 1672441"/>
              <a:gd name="csY5" fmla="*/ 990600 h 1540668"/>
              <a:gd name="csX6" fmla="*/ 1508929 w 1672441"/>
              <a:gd name="csY6" fmla="*/ 1055454 h 1540668"/>
              <a:gd name="csX7" fmla="*/ 1362879 w 1672441"/>
              <a:gd name="csY7" fmla="*/ 1045929 h 1540668"/>
              <a:gd name="csX8" fmla="*/ 1324778 w 1672441"/>
              <a:gd name="csY8" fmla="*/ 1239605 h 1540668"/>
              <a:gd name="csX9" fmla="*/ 1499403 w 1672441"/>
              <a:gd name="csY9" fmla="*/ 1258655 h 1540668"/>
              <a:gd name="csX10" fmla="*/ 1462087 w 1672441"/>
              <a:gd name="csY10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250959 w 1672441"/>
              <a:gd name="csY2" fmla="*/ 417280 h 1540668"/>
              <a:gd name="csX3" fmla="*/ 1567666 w 1672441"/>
              <a:gd name="csY3" fmla="*/ 460142 h 1540668"/>
              <a:gd name="csX4" fmla="*/ 1672441 w 1672441"/>
              <a:gd name="csY4" fmla="*/ 545868 h 1540668"/>
              <a:gd name="csX5" fmla="*/ 1587500 w 1672441"/>
              <a:gd name="csY5" fmla="*/ 990600 h 1540668"/>
              <a:gd name="csX6" fmla="*/ 1508929 w 1672441"/>
              <a:gd name="csY6" fmla="*/ 1055454 h 1540668"/>
              <a:gd name="csX7" fmla="*/ 1362879 w 1672441"/>
              <a:gd name="csY7" fmla="*/ 1045929 h 1540668"/>
              <a:gd name="csX8" fmla="*/ 1324778 w 1672441"/>
              <a:gd name="csY8" fmla="*/ 1239605 h 1540668"/>
              <a:gd name="csX9" fmla="*/ 1499403 w 1672441"/>
              <a:gd name="csY9" fmla="*/ 1258655 h 1540668"/>
              <a:gd name="csX10" fmla="*/ 1462087 w 1672441"/>
              <a:gd name="csY10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131897 w 1672441"/>
              <a:gd name="csY2" fmla="*/ 281549 h 1540668"/>
              <a:gd name="csX3" fmla="*/ 1250959 w 1672441"/>
              <a:gd name="csY3" fmla="*/ 417280 h 1540668"/>
              <a:gd name="csX4" fmla="*/ 1567666 w 1672441"/>
              <a:gd name="csY4" fmla="*/ 460142 h 1540668"/>
              <a:gd name="csX5" fmla="*/ 1672441 w 1672441"/>
              <a:gd name="csY5" fmla="*/ 545868 h 1540668"/>
              <a:gd name="csX6" fmla="*/ 1587500 w 1672441"/>
              <a:gd name="csY6" fmla="*/ 990600 h 1540668"/>
              <a:gd name="csX7" fmla="*/ 1508929 w 1672441"/>
              <a:gd name="csY7" fmla="*/ 1055454 h 1540668"/>
              <a:gd name="csX8" fmla="*/ 1362879 w 1672441"/>
              <a:gd name="csY8" fmla="*/ 1045929 h 1540668"/>
              <a:gd name="csX9" fmla="*/ 1324778 w 1672441"/>
              <a:gd name="csY9" fmla="*/ 1239605 h 1540668"/>
              <a:gd name="csX10" fmla="*/ 1499403 w 1672441"/>
              <a:gd name="csY10" fmla="*/ 1258655 h 1540668"/>
              <a:gd name="csX11" fmla="*/ 1462087 w 1672441"/>
              <a:gd name="csY11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010453 w 1672441"/>
              <a:gd name="csY2" fmla="*/ 338699 h 1540668"/>
              <a:gd name="csX3" fmla="*/ 1250959 w 1672441"/>
              <a:gd name="csY3" fmla="*/ 417280 h 1540668"/>
              <a:gd name="csX4" fmla="*/ 1567666 w 1672441"/>
              <a:gd name="csY4" fmla="*/ 460142 h 1540668"/>
              <a:gd name="csX5" fmla="*/ 1672441 w 1672441"/>
              <a:gd name="csY5" fmla="*/ 545868 h 1540668"/>
              <a:gd name="csX6" fmla="*/ 1587500 w 1672441"/>
              <a:gd name="csY6" fmla="*/ 990600 h 1540668"/>
              <a:gd name="csX7" fmla="*/ 1508929 w 1672441"/>
              <a:gd name="csY7" fmla="*/ 1055454 h 1540668"/>
              <a:gd name="csX8" fmla="*/ 1362879 w 1672441"/>
              <a:gd name="csY8" fmla="*/ 1045929 h 1540668"/>
              <a:gd name="csX9" fmla="*/ 1324778 w 1672441"/>
              <a:gd name="csY9" fmla="*/ 1239605 h 1540668"/>
              <a:gd name="csX10" fmla="*/ 1499403 w 1672441"/>
              <a:gd name="csY10" fmla="*/ 1258655 h 1540668"/>
              <a:gd name="csX11" fmla="*/ 1462087 w 1672441"/>
              <a:gd name="csY11" fmla="*/ 1540668 h 1540668"/>
              <a:gd name="csX0" fmla="*/ 0 w 1655772"/>
              <a:gd name="csY0" fmla="*/ 0 h 1526380"/>
              <a:gd name="csX1" fmla="*/ 1019978 w 1655772"/>
              <a:gd name="csY1" fmla="*/ 169630 h 1526380"/>
              <a:gd name="csX2" fmla="*/ 993784 w 1655772"/>
              <a:gd name="csY2" fmla="*/ 324411 h 1526380"/>
              <a:gd name="csX3" fmla="*/ 1234290 w 1655772"/>
              <a:gd name="csY3" fmla="*/ 402992 h 1526380"/>
              <a:gd name="csX4" fmla="*/ 1550997 w 1655772"/>
              <a:gd name="csY4" fmla="*/ 445854 h 1526380"/>
              <a:gd name="csX5" fmla="*/ 1655772 w 1655772"/>
              <a:gd name="csY5" fmla="*/ 531580 h 1526380"/>
              <a:gd name="csX6" fmla="*/ 1570831 w 1655772"/>
              <a:gd name="csY6" fmla="*/ 976312 h 1526380"/>
              <a:gd name="csX7" fmla="*/ 1492260 w 1655772"/>
              <a:gd name="csY7" fmla="*/ 1041166 h 1526380"/>
              <a:gd name="csX8" fmla="*/ 1346210 w 1655772"/>
              <a:gd name="csY8" fmla="*/ 1031641 h 1526380"/>
              <a:gd name="csX9" fmla="*/ 1308109 w 1655772"/>
              <a:gd name="csY9" fmla="*/ 1225317 h 1526380"/>
              <a:gd name="csX10" fmla="*/ 1482734 w 1655772"/>
              <a:gd name="csY10" fmla="*/ 1244367 h 1526380"/>
              <a:gd name="csX11" fmla="*/ 1445418 w 1655772"/>
              <a:gd name="csY11" fmla="*/ 1526380 h 15263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1655772" h="1526380">
                <a:moveTo>
                  <a:pt x="0" y="0"/>
                </a:moveTo>
                <a:lnTo>
                  <a:pt x="1019978" y="169630"/>
                </a:lnTo>
                <a:lnTo>
                  <a:pt x="993784" y="324411"/>
                </a:lnTo>
                <a:lnTo>
                  <a:pt x="1234290" y="402992"/>
                </a:lnTo>
                <a:lnTo>
                  <a:pt x="1550997" y="445854"/>
                </a:lnTo>
                <a:lnTo>
                  <a:pt x="1655772" y="531580"/>
                </a:lnTo>
                <a:lnTo>
                  <a:pt x="1570831" y="976312"/>
                </a:lnTo>
                <a:lnTo>
                  <a:pt x="1492260" y="1041166"/>
                </a:lnTo>
                <a:lnTo>
                  <a:pt x="1346210" y="1031641"/>
                </a:lnTo>
                <a:lnTo>
                  <a:pt x="1308109" y="1225317"/>
                </a:lnTo>
                <a:lnTo>
                  <a:pt x="1482734" y="1244367"/>
                </a:lnTo>
                <a:lnTo>
                  <a:pt x="1445418" y="1526380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1" name="フリーフォーム: 図形 150">
            <a:extLst>
              <a:ext uri="{FF2B5EF4-FFF2-40B4-BE49-F238E27FC236}">
                <a16:creationId xmlns:a16="http://schemas.microsoft.com/office/drawing/2014/main" id="{4DCB898F-BAC2-1348-FBFD-4CA7A45AE5D5}"/>
              </a:ext>
            </a:extLst>
          </p:cNvPr>
          <p:cNvSpPr/>
          <p:nvPr/>
        </p:nvSpPr>
        <p:spPr>
          <a:xfrm>
            <a:off x="1804986" y="2176463"/>
            <a:ext cx="3477420" cy="739774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0 w 3477420"/>
              <a:gd name="csY10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400177 w 3477420"/>
              <a:gd name="csY10" fmla="*/ 416718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385889 w 3477420"/>
              <a:gd name="csY11" fmla="*/ 421481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831058 w 3477420"/>
              <a:gd name="csY12" fmla="*/ 581025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976314 w 3477420"/>
              <a:gd name="csY12" fmla="*/ 709613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288258 w 3477420"/>
              <a:gd name="csY12" fmla="*/ 557212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71577 w 3477420"/>
              <a:gd name="csY12" fmla="*/ 681037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69195 w 3477420"/>
              <a:gd name="csY12" fmla="*/ 669131 h 739774"/>
              <a:gd name="csX13" fmla="*/ 976314 w 3477420"/>
              <a:gd name="csY13" fmla="*/ 709613 h 739774"/>
              <a:gd name="csX14" fmla="*/ 0 w 3477420"/>
              <a:gd name="csY14" fmla="*/ 739774 h 7397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3477420" h="739774">
                <a:moveTo>
                  <a:pt x="3477420" y="382587"/>
                </a:moveTo>
                <a:lnTo>
                  <a:pt x="3008313" y="298450"/>
                </a:lnTo>
                <a:lnTo>
                  <a:pt x="2521744" y="26194"/>
                </a:lnTo>
                <a:lnTo>
                  <a:pt x="2393157" y="0"/>
                </a:lnTo>
                <a:lnTo>
                  <a:pt x="2190750" y="47625"/>
                </a:lnTo>
                <a:lnTo>
                  <a:pt x="2144713" y="12699"/>
                </a:lnTo>
                <a:lnTo>
                  <a:pt x="2090738" y="39687"/>
                </a:lnTo>
                <a:lnTo>
                  <a:pt x="2081213" y="96836"/>
                </a:lnTo>
                <a:lnTo>
                  <a:pt x="1669257" y="433388"/>
                </a:lnTo>
                <a:lnTo>
                  <a:pt x="1619252" y="361950"/>
                </a:lnTo>
                <a:lnTo>
                  <a:pt x="1509715" y="385763"/>
                </a:lnTo>
                <a:lnTo>
                  <a:pt x="1516858" y="452438"/>
                </a:lnTo>
                <a:lnTo>
                  <a:pt x="1169195" y="669131"/>
                </a:lnTo>
                <a:lnTo>
                  <a:pt x="976314" y="709613"/>
                </a:lnTo>
                <a:lnTo>
                  <a:pt x="0" y="739774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3676F905-FB41-E1B2-50F2-2FA81046F776}"/>
              </a:ext>
            </a:extLst>
          </p:cNvPr>
          <p:cNvGrpSpPr/>
          <p:nvPr/>
        </p:nvGrpSpPr>
        <p:grpSpPr>
          <a:xfrm>
            <a:off x="6281762" y="2751429"/>
            <a:ext cx="120097" cy="120097"/>
            <a:chOff x="5657850" y="2714625"/>
            <a:chExt cx="438150" cy="438150"/>
          </a:xfrm>
        </p:grpSpPr>
        <p:sp>
          <p:nvSpPr>
            <p:cNvPr id="63" name="楕円 62">
              <a:extLst>
                <a:ext uri="{FF2B5EF4-FFF2-40B4-BE49-F238E27FC236}">
                  <a16:creationId xmlns:a16="http://schemas.microsoft.com/office/drawing/2014/main" id="{0C02CEEE-55EB-9022-15DD-8062E267E776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2DC6BBE3-733B-230F-B6E6-CFAA45753D4A}"/>
                </a:ext>
              </a:extLst>
            </p:cNvPr>
            <p:cNvCxnSpPr>
              <a:stCxn id="63" idx="1"/>
              <a:endCxn id="6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83A9B415-C688-67F2-5A06-32C61E810A52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68905877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0EDA37-856F-ED4E-EF87-0605EA9264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フリーフォーム: 図形 119">
            <a:extLst>
              <a:ext uri="{FF2B5EF4-FFF2-40B4-BE49-F238E27FC236}">
                <a16:creationId xmlns:a16="http://schemas.microsoft.com/office/drawing/2014/main" id="{23AF489B-E31E-AB15-32A5-6D93A024E8AE}"/>
              </a:ext>
            </a:extLst>
          </p:cNvPr>
          <p:cNvSpPr/>
          <p:nvPr/>
        </p:nvSpPr>
        <p:spPr>
          <a:xfrm>
            <a:off x="6142205" y="2931334"/>
            <a:ext cx="1001546" cy="583405"/>
          </a:xfrm>
          <a:custGeom>
            <a:avLst/>
            <a:gdLst>
              <a:gd name="csX0" fmla="*/ 26194 w 1019175"/>
              <a:gd name="csY0" fmla="*/ 171450 h 597693"/>
              <a:gd name="csX1" fmla="*/ 73819 w 1019175"/>
              <a:gd name="csY1" fmla="*/ 180975 h 597693"/>
              <a:gd name="csX2" fmla="*/ 135731 w 1019175"/>
              <a:gd name="csY2" fmla="*/ 111918 h 597693"/>
              <a:gd name="csX3" fmla="*/ 157162 w 1019175"/>
              <a:gd name="csY3" fmla="*/ 0 h 597693"/>
              <a:gd name="csX4" fmla="*/ 735806 w 1019175"/>
              <a:gd name="csY4" fmla="*/ 95250 h 597693"/>
              <a:gd name="csX5" fmla="*/ 819150 w 1019175"/>
              <a:gd name="csY5" fmla="*/ 178593 h 597693"/>
              <a:gd name="csX6" fmla="*/ 885825 w 1019175"/>
              <a:gd name="csY6" fmla="*/ 214312 h 597693"/>
              <a:gd name="csX7" fmla="*/ 916781 w 1019175"/>
              <a:gd name="csY7" fmla="*/ 285750 h 597693"/>
              <a:gd name="csX8" fmla="*/ 931069 w 1019175"/>
              <a:gd name="csY8" fmla="*/ 338137 h 597693"/>
              <a:gd name="csX9" fmla="*/ 1019175 w 1019175"/>
              <a:gd name="csY9" fmla="*/ 354806 h 597693"/>
              <a:gd name="csX10" fmla="*/ 988219 w 1019175"/>
              <a:gd name="csY10" fmla="*/ 597693 h 597693"/>
              <a:gd name="csX11" fmla="*/ 388144 w 1019175"/>
              <a:gd name="csY11" fmla="*/ 500062 h 597693"/>
              <a:gd name="csX12" fmla="*/ 264319 w 1019175"/>
              <a:gd name="csY12" fmla="*/ 438150 h 597693"/>
              <a:gd name="csX13" fmla="*/ 257175 w 1019175"/>
              <a:gd name="csY13" fmla="*/ 485775 h 597693"/>
              <a:gd name="csX14" fmla="*/ 161925 w 1019175"/>
              <a:gd name="csY14" fmla="*/ 440531 h 597693"/>
              <a:gd name="csX15" fmla="*/ 73819 w 1019175"/>
              <a:gd name="csY15" fmla="*/ 381000 h 597693"/>
              <a:gd name="csX16" fmla="*/ 0 w 1019175"/>
              <a:gd name="csY16" fmla="*/ 350043 h 597693"/>
              <a:gd name="csX17" fmla="*/ 26194 w 1019175"/>
              <a:gd name="csY17" fmla="*/ 171450 h 597693"/>
              <a:gd name="csX0" fmla="*/ 26194 w 1019175"/>
              <a:gd name="csY0" fmla="*/ 171450 h 564355"/>
              <a:gd name="csX1" fmla="*/ 73819 w 1019175"/>
              <a:gd name="csY1" fmla="*/ 180975 h 564355"/>
              <a:gd name="csX2" fmla="*/ 135731 w 1019175"/>
              <a:gd name="csY2" fmla="*/ 111918 h 564355"/>
              <a:gd name="csX3" fmla="*/ 157162 w 1019175"/>
              <a:gd name="csY3" fmla="*/ 0 h 564355"/>
              <a:gd name="csX4" fmla="*/ 735806 w 1019175"/>
              <a:gd name="csY4" fmla="*/ 95250 h 564355"/>
              <a:gd name="csX5" fmla="*/ 819150 w 1019175"/>
              <a:gd name="csY5" fmla="*/ 178593 h 564355"/>
              <a:gd name="csX6" fmla="*/ 885825 w 1019175"/>
              <a:gd name="csY6" fmla="*/ 214312 h 564355"/>
              <a:gd name="csX7" fmla="*/ 916781 w 1019175"/>
              <a:gd name="csY7" fmla="*/ 285750 h 564355"/>
              <a:gd name="csX8" fmla="*/ 931069 w 1019175"/>
              <a:gd name="csY8" fmla="*/ 338137 h 564355"/>
              <a:gd name="csX9" fmla="*/ 1019175 w 1019175"/>
              <a:gd name="csY9" fmla="*/ 354806 h 564355"/>
              <a:gd name="csX10" fmla="*/ 771525 w 1019175"/>
              <a:gd name="csY10" fmla="*/ 564355 h 564355"/>
              <a:gd name="csX11" fmla="*/ 388144 w 1019175"/>
              <a:gd name="csY11" fmla="*/ 500062 h 564355"/>
              <a:gd name="csX12" fmla="*/ 264319 w 1019175"/>
              <a:gd name="csY12" fmla="*/ 438150 h 564355"/>
              <a:gd name="csX13" fmla="*/ 257175 w 1019175"/>
              <a:gd name="csY13" fmla="*/ 485775 h 564355"/>
              <a:gd name="csX14" fmla="*/ 161925 w 1019175"/>
              <a:gd name="csY14" fmla="*/ 440531 h 564355"/>
              <a:gd name="csX15" fmla="*/ 73819 w 1019175"/>
              <a:gd name="csY15" fmla="*/ 381000 h 564355"/>
              <a:gd name="csX16" fmla="*/ 0 w 1019175"/>
              <a:gd name="csY16" fmla="*/ 350043 h 564355"/>
              <a:gd name="csX17" fmla="*/ 26194 w 1019175"/>
              <a:gd name="csY17" fmla="*/ 171450 h 564355"/>
              <a:gd name="csX0" fmla="*/ 26194 w 931069"/>
              <a:gd name="csY0" fmla="*/ 171450 h 564355"/>
              <a:gd name="csX1" fmla="*/ 73819 w 931069"/>
              <a:gd name="csY1" fmla="*/ 180975 h 564355"/>
              <a:gd name="csX2" fmla="*/ 135731 w 931069"/>
              <a:gd name="csY2" fmla="*/ 111918 h 564355"/>
              <a:gd name="csX3" fmla="*/ 157162 w 931069"/>
              <a:gd name="csY3" fmla="*/ 0 h 564355"/>
              <a:gd name="csX4" fmla="*/ 735806 w 931069"/>
              <a:gd name="csY4" fmla="*/ 95250 h 564355"/>
              <a:gd name="csX5" fmla="*/ 819150 w 931069"/>
              <a:gd name="csY5" fmla="*/ 178593 h 564355"/>
              <a:gd name="csX6" fmla="*/ 885825 w 931069"/>
              <a:gd name="csY6" fmla="*/ 214312 h 564355"/>
              <a:gd name="csX7" fmla="*/ 916781 w 931069"/>
              <a:gd name="csY7" fmla="*/ 285750 h 564355"/>
              <a:gd name="csX8" fmla="*/ 931069 w 931069"/>
              <a:gd name="csY8" fmla="*/ 338137 h 564355"/>
              <a:gd name="csX9" fmla="*/ 771525 w 931069"/>
              <a:gd name="csY9" fmla="*/ 564355 h 564355"/>
              <a:gd name="csX10" fmla="*/ 388144 w 931069"/>
              <a:gd name="csY10" fmla="*/ 500062 h 564355"/>
              <a:gd name="csX11" fmla="*/ 264319 w 931069"/>
              <a:gd name="csY11" fmla="*/ 438150 h 564355"/>
              <a:gd name="csX12" fmla="*/ 257175 w 931069"/>
              <a:gd name="csY12" fmla="*/ 485775 h 564355"/>
              <a:gd name="csX13" fmla="*/ 161925 w 931069"/>
              <a:gd name="csY13" fmla="*/ 440531 h 564355"/>
              <a:gd name="csX14" fmla="*/ 73819 w 931069"/>
              <a:gd name="csY14" fmla="*/ 381000 h 564355"/>
              <a:gd name="csX15" fmla="*/ 0 w 931069"/>
              <a:gd name="csY15" fmla="*/ 350043 h 564355"/>
              <a:gd name="csX16" fmla="*/ 26194 w 931069"/>
              <a:gd name="csY16" fmla="*/ 171450 h 564355"/>
              <a:gd name="csX0" fmla="*/ 26194 w 916781"/>
              <a:gd name="csY0" fmla="*/ 171450 h 564355"/>
              <a:gd name="csX1" fmla="*/ 73819 w 916781"/>
              <a:gd name="csY1" fmla="*/ 180975 h 564355"/>
              <a:gd name="csX2" fmla="*/ 135731 w 916781"/>
              <a:gd name="csY2" fmla="*/ 111918 h 564355"/>
              <a:gd name="csX3" fmla="*/ 157162 w 916781"/>
              <a:gd name="csY3" fmla="*/ 0 h 564355"/>
              <a:gd name="csX4" fmla="*/ 735806 w 916781"/>
              <a:gd name="csY4" fmla="*/ 95250 h 564355"/>
              <a:gd name="csX5" fmla="*/ 819150 w 916781"/>
              <a:gd name="csY5" fmla="*/ 178593 h 564355"/>
              <a:gd name="csX6" fmla="*/ 885825 w 916781"/>
              <a:gd name="csY6" fmla="*/ 214312 h 564355"/>
              <a:gd name="csX7" fmla="*/ 916781 w 916781"/>
              <a:gd name="csY7" fmla="*/ 285750 h 564355"/>
              <a:gd name="csX8" fmla="*/ 771525 w 916781"/>
              <a:gd name="csY8" fmla="*/ 564355 h 564355"/>
              <a:gd name="csX9" fmla="*/ 388144 w 916781"/>
              <a:gd name="csY9" fmla="*/ 500062 h 564355"/>
              <a:gd name="csX10" fmla="*/ 264319 w 916781"/>
              <a:gd name="csY10" fmla="*/ 438150 h 564355"/>
              <a:gd name="csX11" fmla="*/ 257175 w 916781"/>
              <a:gd name="csY11" fmla="*/ 485775 h 564355"/>
              <a:gd name="csX12" fmla="*/ 161925 w 916781"/>
              <a:gd name="csY12" fmla="*/ 440531 h 564355"/>
              <a:gd name="csX13" fmla="*/ 73819 w 916781"/>
              <a:gd name="csY13" fmla="*/ 381000 h 564355"/>
              <a:gd name="csX14" fmla="*/ 0 w 916781"/>
              <a:gd name="csY14" fmla="*/ 350043 h 564355"/>
              <a:gd name="csX15" fmla="*/ 26194 w 916781"/>
              <a:gd name="csY15" fmla="*/ 171450 h 564355"/>
              <a:gd name="csX0" fmla="*/ 26194 w 885825"/>
              <a:gd name="csY0" fmla="*/ 171450 h 564355"/>
              <a:gd name="csX1" fmla="*/ 73819 w 885825"/>
              <a:gd name="csY1" fmla="*/ 180975 h 564355"/>
              <a:gd name="csX2" fmla="*/ 135731 w 885825"/>
              <a:gd name="csY2" fmla="*/ 111918 h 564355"/>
              <a:gd name="csX3" fmla="*/ 157162 w 885825"/>
              <a:gd name="csY3" fmla="*/ 0 h 564355"/>
              <a:gd name="csX4" fmla="*/ 735806 w 885825"/>
              <a:gd name="csY4" fmla="*/ 95250 h 564355"/>
              <a:gd name="csX5" fmla="*/ 819150 w 885825"/>
              <a:gd name="csY5" fmla="*/ 178593 h 564355"/>
              <a:gd name="csX6" fmla="*/ 885825 w 885825"/>
              <a:gd name="csY6" fmla="*/ 214312 h 564355"/>
              <a:gd name="csX7" fmla="*/ 771525 w 885825"/>
              <a:gd name="csY7" fmla="*/ 564355 h 564355"/>
              <a:gd name="csX8" fmla="*/ 388144 w 885825"/>
              <a:gd name="csY8" fmla="*/ 500062 h 564355"/>
              <a:gd name="csX9" fmla="*/ 264319 w 885825"/>
              <a:gd name="csY9" fmla="*/ 438150 h 564355"/>
              <a:gd name="csX10" fmla="*/ 257175 w 885825"/>
              <a:gd name="csY10" fmla="*/ 485775 h 564355"/>
              <a:gd name="csX11" fmla="*/ 161925 w 885825"/>
              <a:gd name="csY11" fmla="*/ 440531 h 564355"/>
              <a:gd name="csX12" fmla="*/ 73819 w 885825"/>
              <a:gd name="csY12" fmla="*/ 381000 h 564355"/>
              <a:gd name="csX13" fmla="*/ 0 w 885825"/>
              <a:gd name="csY13" fmla="*/ 350043 h 564355"/>
              <a:gd name="csX14" fmla="*/ 26194 w 885825"/>
              <a:gd name="csY14" fmla="*/ 171450 h 564355"/>
              <a:gd name="csX0" fmla="*/ 26194 w 819150"/>
              <a:gd name="csY0" fmla="*/ 171450 h 564355"/>
              <a:gd name="csX1" fmla="*/ 73819 w 819150"/>
              <a:gd name="csY1" fmla="*/ 180975 h 564355"/>
              <a:gd name="csX2" fmla="*/ 135731 w 819150"/>
              <a:gd name="csY2" fmla="*/ 111918 h 564355"/>
              <a:gd name="csX3" fmla="*/ 157162 w 819150"/>
              <a:gd name="csY3" fmla="*/ 0 h 564355"/>
              <a:gd name="csX4" fmla="*/ 735806 w 819150"/>
              <a:gd name="csY4" fmla="*/ 95250 h 564355"/>
              <a:gd name="csX5" fmla="*/ 819150 w 819150"/>
              <a:gd name="csY5" fmla="*/ 178593 h 564355"/>
              <a:gd name="csX6" fmla="*/ 771525 w 819150"/>
              <a:gd name="csY6" fmla="*/ 564355 h 564355"/>
              <a:gd name="csX7" fmla="*/ 388144 w 819150"/>
              <a:gd name="csY7" fmla="*/ 500062 h 564355"/>
              <a:gd name="csX8" fmla="*/ 264319 w 819150"/>
              <a:gd name="csY8" fmla="*/ 438150 h 564355"/>
              <a:gd name="csX9" fmla="*/ 257175 w 819150"/>
              <a:gd name="csY9" fmla="*/ 485775 h 564355"/>
              <a:gd name="csX10" fmla="*/ 161925 w 819150"/>
              <a:gd name="csY10" fmla="*/ 440531 h 564355"/>
              <a:gd name="csX11" fmla="*/ 73819 w 819150"/>
              <a:gd name="csY11" fmla="*/ 381000 h 564355"/>
              <a:gd name="csX12" fmla="*/ 0 w 819150"/>
              <a:gd name="csY12" fmla="*/ 350043 h 564355"/>
              <a:gd name="csX13" fmla="*/ 26194 w 819150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771525 w 828675"/>
              <a:gd name="csY6" fmla="*/ 564355 h 564355"/>
              <a:gd name="csX7" fmla="*/ 388144 w 828675"/>
              <a:gd name="csY7" fmla="*/ 500062 h 564355"/>
              <a:gd name="csX8" fmla="*/ 264319 w 828675"/>
              <a:gd name="csY8" fmla="*/ 438150 h 564355"/>
              <a:gd name="csX9" fmla="*/ 257175 w 828675"/>
              <a:gd name="csY9" fmla="*/ 485775 h 564355"/>
              <a:gd name="csX10" fmla="*/ 161925 w 828675"/>
              <a:gd name="csY10" fmla="*/ 440531 h 564355"/>
              <a:gd name="csX11" fmla="*/ 73819 w 828675"/>
              <a:gd name="csY11" fmla="*/ 381000 h 564355"/>
              <a:gd name="csX12" fmla="*/ 0 w 828675"/>
              <a:gd name="csY12" fmla="*/ 350043 h 564355"/>
              <a:gd name="csX13" fmla="*/ 26194 w 828675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811046 w 828675"/>
              <a:gd name="csY6" fmla="*/ 252397 h 564355"/>
              <a:gd name="csX7" fmla="*/ 771525 w 828675"/>
              <a:gd name="csY7" fmla="*/ 564355 h 564355"/>
              <a:gd name="csX8" fmla="*/ 388144 w 828675"/>
              <a:gd name="csY8" fmla="*/ 500062 h 564355"/>
              <a:gd name="csX9" fmla="*/ 264319 w 828675"/>
              <a:gd name="csY9" fmla="*/ 438150 h 564355"/>
              <a:gd name="csX10" fmla="*/ 257175 w 828675"/>
              <a:gd name="csY10" fmla="*/ 485775 h 564355"/>
              <a:gd name="csX11" fmla="*/ 161925 w 828675"/>
              <a:gd name="csY11" fmla="*/ 440531 h 564355"/>
              <a:gd name="csX12" fmla="*/ 73819 w 828675"/>
              <a:gd name="csY12" fmla="*/ 381000 h 564355"/>
              <a:gd name="csX13" fmla="*/ 0 w 828675"/>
              <a:gd name="csY13" fmla="*/ 350043 h 564355"/>
              <a:gd name="csX14" fmla="*/ 26194 w 82867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771525 w 903915"/>
              <a:gd name="csY7" fmla="*/ 564355 h 564355"/>
              <a:gd name="csX8" fmla="*/ 388144 w 903915"/>
              <a:gd name="csY8" fmla="*/ 500062 h 564355"/>
              <a:gd name="csX9" fmla="*/ 264319 w 903915"/>
              <a:gd name="csY9" fmla="*/ 438150 h 564355"/>
              <a:gd name="csX10" fmla="*/ 257175 w 903915"/>
              <a:gd name="csY10" fmla="*/ 485775 h 564355"/>
              <a:gd name="csX11" fmla="*/ 161925 w 903915"/>
              <a:gd name="csY11" fmla="*/ 440531 h 564355"/>
              <a:gd name="csX12" fmla="*/ 73819 w 903915"/>
              <a:gd name="csY12" fmla="*/ 381000 h 564355"/>
              <a:gd name="csX13" fmla="*/ 0 w 903915"/>
              <a:gd name="csY13" fmla="*/ 350043 h 564355"/>
              <a:gd name="csX14" fmla="*/ 26194 w 90391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880102 w 903915"/>
              <a:gd name="csY7" fmla="*/ 273829 h 564355"/>
              <a:gd name="csX8" fmla="*/ 771525 w 903915"/>
              <a:gd name="csY8" fmla="*/ 564355 h 564355"/>
              <a:gd name="csX9" fmla="*/ 388144 w 903915"/>
              <a:gd name="csY9" fmla="*/ 500062 h 564355"/>
              <a:gd name="csX10" fmla="*/ 264319 w 903915"/>
              <a:gd name="csY10" fmla="*/ 438150 h 564355"/>
              <a:gd name="csX11" fmla="*/ 257175 w 903915"/>
              <a:gd name="csY11" fmla="*/ 485775 h 564355"/>
              <a:gd name="csX12" fmla="*/ 161925 w 903915"/>
              <a:gd name="csY12" fmla="*/ 440531 h 564355"/>
              <a:gd name="csX13" fmla="*/ 73819 w 903915"/>
              <a:gd name="csY13" fmla="*/ 381000 h 564355"/>
              <a:gd name="csX14" fmla="*/ 0 w 903915"/>
              <a:gd name="csY14" fmla="*/ 350043 h 564355"/>
              <a:gd name="csX15" fmla="*/ 26194 w 903915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771525 w 927727"/>
              <a:gd name="csY8" fmla="*/ 564355 h 564355"/>
              <a:gd name="csX9" fmla="*/ 388144 w 927727"/>
              <a:gd name="csY9" fmla="*/ 500062 h 564355"/>
              <a:gd name="csX10" fmla="*/ 264319 w 927727"/>
              <a:gd name="csY10" fmla="*/ 438150 h 564355"/>
              <a:gd name="csX11" fmla="*/ 257175 w 927727"/>
              <a:gd name="csY11" fmla="*/ 485775 h 564355"/>
              <a:gd name="csX12" fmla="*/ 161925 w 927727"/>
              <a:gd name="csY12" fmla="*/ 440531 h 564355"/>
              <a:gd name="csX13" fmla="*/ 73819 w 927727"/>
              <a:gd name="csY13" fmla="*/ 381000 h 564355"/>
              <a:gd name="csX14" fmla="*/ 0 w 927727"/>
              <a:gd name="csY14" fmla="*/ 350043 h 564355"/>
              <a:gd name="csX15" fmla="*/ 26194 w 927727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837240 w 927727"/>
              <a:gd name="csY8" fmla="*/ 473854 h 564355"/>
              <a:gd name="csX9" fmla="*/ 771525 w 927727"/>
              <a:gd name="csY9" fmla="*/ 564355 h 564355"/>
              <a:gd name="csX10" fmla="*/ 388144 w 927727"/>
              <a:gd name="csY10" fmla="*/ 500062 h 564355"/>
              <a:gd name="csX11" fmla="*/ 264319 w 927727"/>
              <a:gd name="csY11" fmla="*/ 438150 h 564355"/>
              <a:gd name="csX12" fmla="*/ 257175 w 927727"/>
              <a:gd name="csY12" fmla="*/ 485775 h 564355"/>
              <a:gd name="csX13" fmla="*/ 161925 w 927727"/>
              <a:gd name="csY13" fmla="*/ 440531 h 564355"/>
              <a:gd name="csX14" fmla="*/ 73819 w 927727"/>
              <a:gd name="csY14" fmla="*/ 381000 h 564355"/>
              <a:gd name="csX15" fmla="*/ 0 w 927727"/>
              <a:gd name="csY15" fmla="*/ 350043 h 564355"/>
              <a:gd name="csX16" fmla="*/ 26194 w 927727"/>
              <a:gd name="csY16" fmla="*/ 171450 h 564355"/>
              <a:gd name="csX0" fmla="*/ 26194 w 1001546"/>
              <a:gd name="csY0" fmla="*/ 171450 h 564355"/>
              <a:gd name="csX1" fmla="*/ 73819 w 1001546"/>
              <a:gd name="csY1" fmla="*/ 180975 h 564355"/>
              <a:gd name="csX2" fmla="*/ 135731 w 1001546"/>
              <a:gd name="csY2" fmla="*/ 111918 h 564355"/>
              <a:gd name="csX3" fmla="*/ 157162 w 1001546"/>
              <a:gd name="csY3" fmla="*/ 0 h 564355"/>
              <a:gd name="csX4" fmla="*/ 735806 w 1001546"/>
              <a:gd name="csY4" fmla="*/ 95250 h 564355"/>
              <a:gd name="csX5" fmla="*/ 828675 w 1001546"/>
              <a:gd name="csY5" fmla="*/ 176212 h 564355"/>
              <a:gd name="csX6" fmla="*/ 903915 w 1001546"/>
              <a:gd name="csY6" fmla="*/ 219060 h 564355"/>
              <a:gd name="csX7" fmla="*/ 927727 w 1001546"/>
              <a:gd name="csY7" fmla="*/ 342886 h 564355"/>
              <a:gd name="csX8" fmla="*/ 1001546 w 1001546"/>
              <a:gd name="csY8" fmla="*/ 338123 h 564355"/>
              <a:gd name="csX9" fmla="*/ 771525 w 1001546"/>
              <a:gd name="csY9" fmla="*/ 564355 h 564355"/>
              <a:gd name="csX10" fmla="*/ 388144 w 1001546"/>
              <a:gd name="csY10" fmla="*/ 500062 h 564355"/>
              <a:gd name="csX11" fmla="*/ 264319 w 1001546"/>
              <a:gd name="csY11" fmla="*/ 438150 h 564355"/>
              <a:gd name="csX12" fmla="*/ 257175 w 1001546"/>
              <a:gd name="csY12" fmla="*/ 485775 h 564355"/>
              <a:gd name="csX13" fmla="*/ 161925 w 1001546"/>
              <a:gd name="csY13" fmla="*/ 440531 h 564355"/>
              <a:gd name="csX14" fmla="*/ 73819 w 1001546"/>
              <a:gd name="csY14" fmla="*/ 381000 h 564355"/>
              <a:gd name="csX15" fmla="*/ 0 w 1001546"/>
              <a:gd name="csY15" fmla="*/ 350043 h 564355"/>
              <a:gd name="csX16" fmla="*/ 26194 w 1001546"/>
              <a:gd name="csY16" fmla="*/ 171450 h 564355"/>
              <a:gd name="csX0" fmla="*/ 26194 w 1001546"/>
              <a:gd name="csY0" fmla="*/ 171450 h 583405"/>
              <a:gd name="csX1" fmla="*/ 73819 w 1001546"/>
              <a:gd name="csY1" fmla="*/ 180975 h 583405"/>
              <a:gd name="csX2" fmla="*/ 135731 w 1001546"/>
              <a:gd name="csY2" fmla="*/ 111918 h 583405"/>
              <a:gd name="csX3" fmla="*/ 157162 w 1001546"/>
              <a:gd name="csY3" fmla="*/ 0 h 583405"/>
              <a:gd name="csX4" fmla="*/ 735806 w 1001546"/>
              <a:gd name="csY4" fmla="*/ 95250 h 583405"/>
              <a:gd name="csX5" fmla="*/ 828675 w 1001546"/>
              <a:gd name="csY5" fmla="*/ 176212 h 583405"/>
              <a:gd name="csX6" fmla="*/ 903915 w 1001546"/>
              <a:gd name="csY6" fmla="*/ 219060 h 583405"/>
              <a:gd name="csX7" fmla="*/ 927727 w 1001546"/>
              <a:gd name="csY7" fmla="*/ 342886 h 583405"/>
              <a:gd name="csX8" fmla="*/ 1001546 w 1001546"/>
              <a:gd name="csY8" fmla="*/ 338123 h 583405"/>
              <a:gd name="csX9" fmla="*/ 959644 w 1001546"/>
              <a:gd name="csY9" fmla="*/ 583405 h 583405"/>
              <a:gd name="csX10" fmla="*/ 388144 w 1001546"/>
              <a:gd name="csY10" fmla="*/ 500062 h 583405"/>
              <a:gd name="csX11" fmla="*/ 264319 w 1001546"/>
              <a:gd name="csY11" fmla="*/ 438150 h 583405"/>
              <a:gd name="csX12" fmla="*/ 257175 w 1001546"/>
              <a:gd name="csY12" fmla="*/ 485775 h 583405"/>
              <a:gd name="csX13" fmla="*/ 161925 w 1001546"/>
              <a:gd name="csY13" fmla="*/ 440531 h 583405"/>
              <a:gd name="csX14" fmla="*/ 73819 w 1001546"/>
              <a:gd name="csY14" fmla="*/ 381000 h 583405"/>
              <a:gd name="csX15" fmla="*/ 0 w 1001546"/>
              <a:gd name="csY15" fmla="*/ 350043 h 583405"/>
              <a:gd name="csX16" fmla="*/ 26194 w 1001546"/>
              <a:gd name="csY16" fmla="*/ 171450 h 5834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1001546" h="583405">
                <a:moveTo>
                  <a:pt x="26194" y="171450"/>
                </a:moveTo>
                <a:lnTo>
                  <a:pt x="73819" y="180975"/>
                </a:lnTo>
                <a:lnTo>
                  <a:pt x="135731" y="111918"/>
                </a:lnTo>
                <a:lnTo>
                  <a:pt x="157162" y="0"/>
                </a:lnTo>
                <a:lnTo>
                  <a:pt x="735806" y="95250"/>
                </a:lnTo>
                <a:lnTo>
                  <a:pt x="828675" y="176212"/>
                </a:lnTo>
                <a:lnTo>
                  <a:pt x="903915" y="219060"/>
                </a:lnTo>
                <a:lnTo>
                  <a:pt x="927727" y="342886"/>
                </a:lnTo>
                <a:lnTo>
                  <a:pt x="1001546" y="338123"/>
                </a:lnTo>
                <a:lnTo>
                  <a:pt x="959644" y="583405"/>
                </a:lnTo>
                <a:lnTo>
                  <a:pt x="388144" y="500062"/>
                </a:lnTo>
                <a:lnTo>
                  <a:pt x="264319" y="438150"/>
                </a:lnTo>
                <a:lnTo>
                  <a:pt x="257175" y="485775"/>
                </a:lnTo>
                <a:lnTo>
                  <a:pt x="161925" y="440531"/>
                </a:lnTo>
                <a:lnTo>
                  <a:pt x="73819" y="381000"/>
                </a:lnTo>
                <a:lnTo>
                  <a:pt x="0" y="350043"/>
                </a:lnTo>
                <a:lnTo>
                  <a:pt x="26194" y="1714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" name="フリーフォーム: 図形 104">
            <a:extLst>
              <a:ext uri="{FF2B5EF4-FFF2-40B4-BE49-F238E27FC236}">
                <a16:creationId xmlns:a16="http://schemas.microsoft.com/office/drawing/2014/main" id="{FE82663D-AB89-BDB6-7FB8-1E00C0D8BDDA}"/>
              </a:ext>
            </a:extLst>
          </p:cNvPr>
          <p:cNvSpPr/>
          <p:nvPr/>
        </p:nvSpPr>
        <p:spPr>
          <a:xfrm>
            <a:off x="1254125" y="5695950"/>
            <a:ext cx="3076575" cy="938213"/>
          </a:xfrm>
          <a:custGeom>
            <a:avLst/>
            <a:gdLst>
              <a:gd name="connsiteX0" fmla="*/ 3038475 w 3076575"/>
              <a:gd name="connsiteY0" fmla="*/ 47625 h 938213"/>
              <a:gd name="connsiteX1" fmla="*/ 3014663 w 3076575"/>
              <a:gd name="connsiteY1" fmla="*/ 100013 h 938213"/>
              <a:gd name="connsiteX2" fmla="*/ 2905125 w 3076575"/>
              <a:gd name="connsiteY2" fmla="*/ 133350 h 938213"/>
              <a:gd name="connsiteX3" fmla="*/ 2828925 w 3076575"/>
              <a:gd name="connsiteY3" fmla="*/ 166688 h 938213"/>
              <a:gd name="connsiteX4" fmla="*/ 2728913 w 3076575"/>
              <a:gd name="connsiteY4" fmla="*/ 228600 h 938213"/>
              <a:gd name="connsiteX5" fmla="*/ 2657475 w 3076575"/>
              <a:gd name="connsiteY5" fmla="*/ 276225 h 938213"/>
              <a:gd name="connsiteX6" fmla="*/ 2566988 w 3076575"/>
              <a:gd name="connsiteY6" fmla="*/ 371475 h 938213"/>
              <a:gd name="connsiteX7" fmla="*/ 2466975 w 3076575"/>
              <a:gd name="connsiteY7" fmla="*/ 490538 h 938213"/>
              <a:gd name="connsiteX8" fmla="*/ 2338388 w 3076575"/>
              <a:gd name="connsiteY8" fmla="*/ 642938 h 938213"/>
              <a:gd name="connsiteX9" fmla="*/ 2243138 w 3076575"/>
              <a:gd name="connsiteY9" fmla="*/ 714375 h 938213"/>
              <a:gd name="connsiteX10" fmla="*/ 2119313 w 3076575"/>
              <a:gd name="connsiteY10" fmla="*/ 800100 h 938213"/>
              <a:gd name="connsiteX11" fmla="*/ 1924050 w 3076575"/>
              <a:gd name="connsiteY11" fmla="*/ 871538 h 938213"/>
              <a:gd name="connsiteX12" fmla="*/ 1804988 w 3076575"/>
              <a:gd name="connsiteY12" fmla="*/ 890588 h 938213"/>
              <a:gd name="connsiteX13" fmla="*/ 1604963 w 3076575"/>
              <a:gd name="connsiteY13" fmla="*/ 890588 h 938213"/>
              <a:gd name="connsiteX14" fmla="*/ 1457325 w 3076575"/>
              <a:gd name="connsiteY14" fmla="*/ 857250 h 938213"/>
              <a:gd name="connsiteX15" fmla="*/ 1233488 w 3076575"/>
              <a:gd name="connsiteY15" fmla="*/ 776288 h 938213"/>
              <a:gd name="connsiteX16" fmla="*/ 895350 w 3076575"/>
              <a:gd name="connsiteY16" fmla="*/ 638175 h 938213"/>
              <a:gd name="connsiteX17" fmla="*/ 604838 w 3076575"/>
              <a:gd name="connsiteY17" fmla="*/ 495300 h 938213"/>
              <a:gd name="connsiteX18" fmla="*/ 428625 w 3076575"/>
              <a:gd name="connsiteY18" fmla="*/ 366713 h 938213"/>
              <a:gd name="connsiteX19" fmla="*/ 300038 w 3076575"/>
              <a:gd name="connsiteY19" fmla="*/ 285750 h 938213"/>
              <a:gd name="connsiteX20" fmla="*/ 138113 w 3076575"/>
              <a:gd name="connsiteY20" fmla="*/ 128588 h 938213"/>
              <a:gd name="connsiteX21" fmla="*/ 33338 w 3076575"/>
              <a:gd name="connsiteY21" fmla="*/ 0 h 938213"/>
              <a:gd name="connsiteX22" fmla="*/ 0 w 3076575"/>
              <a:gd name="connsiteY22" fmla="*/ 38100 h 938213"/>
              <a:gd name="connsiteX23" fmla="*/ 95250 w 3076575"/>
              <a:gd name="connsiteY23" fmla="*/ 147638 h 938213"/>
              <a:gd name="connsiteX24" fmla="*/ 257175 w 3076575"/>
              <a:gd name="connsiteY24" fmla="*/ 304800 h 938213"/>
              <a:gd name="connsiteX25" fmla="*/ 438150 w 3076575"/>
              <a:gd name="connsiteY25" fmla="*/ 447675 h 938213"/>
              <a:gd name="connsiteX26" fmla="*/ 552450 w 3076575"/>
              <a:gd name="connsiteY26" fmla="*/ 519113 h 938213"/>
              <a:gd name="connsiteX27" fmla="*/ 738188 w 3076575"/>
              <a:gd name="connsiteY27" fmla="*/ 614363 h 938213"/>
              <a:gd name="connsiteX28" fmla="*/ 1042988 w 3076575"/>
              <a:gd name="connsiteY28" fmla="*/ 738188 h 938213"/>
              <a:gd name="connsiteX29" fmla="*/ 1400175 w 3076575"/>
              <a:gd name="connsiteY29" fmla="*/ 881063 h 938213"/>
              <a:gd name="connsiteX30" fmla="*/ 1557338 w 3076575"/>
              <a:gd name="connsiteY30" fmla="*/ 923925 h 938213"/>
              <a:gd name="connsiteX31" fmla="*/ 1690688 w 3076575"/>
              <a:gd name="connsiteY31" fmla="*/ 938213 h 938213"/>
              <a:gd name="connsiteX32" fmla="*/ 1824038 w 3076575"/>
              <a:gd name="connsiteY32" fmla="*/ 933450 h 938213"/>
              <a:gd name="connsiteX33" fmla="*/ 2000250 w 3076575"/>
              <a:gd name="connsiteY33" fmla="*/ 895350 h 938213"/>
              <a:gd name="connsiteX34" fmla="*/ 2166938 w 3076575"/>
              <a:gd name="connsiteY34" fmla="*/ 819150 h 938213"/>
              <a:gd name="connsiteX35" fmla="*/ 2324100 w 3076575"/>
              <a:gd name="connsiteY35" fmla="*/ 709613 h 938213"/>
              <a:gd name="connsiteX36" fmla="*/ 2438400 w 3076575"/>
              <a:gd name="connsiteY36" fmla="*/ 595313 h 938213"/>
              <a:gd name="connsiteX37" fmla="*/ 2566988 w 3076575"/>
              <a:gd name="connsiteY37" fmla="*/ 428625 h 938213"/>
              <a:gd name="connsiteX38" fmla="*/ 2657475 w 3076575"/>
              <a:gd name="connsiteY38" fmla="*/ 328613 h 938213"/>
              <a:gd name="connsiteX39" fmla="*/ 2738438 w 3076575"/>
              <a:gd name="connsiteY39" fmla="*/ 266700 h 938213"/>
              <a:gd name="connsiteX40" fmla="*/ 2843213 w 3076575"/>
              <a:gd name="connsiteY40" fmla="*/ 200025 h 938213"/>
              <a:gd name="connsiteX41" fmla="*/ 2933700 w 3076575"/>
              <a:gd name="connsiteY41" fmla="*/ 161925 h 938213"/>
              <a:gd name="connsiteX42" fmla="*/ 3033713 w 3076575"/>
              <a:gd name="connsiteY42" fmla="*/ 133350 h 938213"/>
              <a:gd name="connsiteX43" fmla="*/ 3076575 w 3076575"/>
              <a:gd name="connsiteY43" fmla="*/ 104775 h 938213"/>
              <a:gd name="connsiteX44" fmla="*/ 3038475 w 3076575"/>
              <a:gd name="connsiteY44" fmla="*/ 47625 h 938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3076575" h="938213">
                <a:moveTo>
                  <a:pt x="3038475" y="47625"/>
                </a:moveTo>
                <a:lnTo>
                  <a:pt x="3014663" y="100013"/>
                </a:lnTo>
                <a:lnTo>
                  <a:pt x="2905125" y="133350"/>
                </a:lnTo>
                <a:lnTo>
                  <a:pt x="2828925" y="166688"/>
                </a:lnTo>
                <a:lnTo>
                  <a:pt x="2728913" y="228600"/>
                </a:lnTo>
                <a:lnTo>
                  <a:pt x="2657475" y="276225"/>
                </a:lnTo>
                <a:lnTo>
                  <a:pt x="2566988" y="371475"/>
                </a:lnTo>
                <a:lnTo>
                  <a:pt x="2466975" y="490538"/>
                </a:lnTo>
                <a:lnTo>
                  <a:pt x="2338388" y="642938"/>
                </a:lnTo>
                <a:lnTo>
                  <a:pt x="2243138" y="714375"/>
                </a:lnTo>
                <a:lnTo>
                  <a:pt x="2119313" y="800100"/>
                </a:lnTo>
                <a:lnTo>
                  <a:pt x="1924050" y="871538"/>
                </a:lnTo>
                <a:lnTo>
                  <a:pt x="1804988" y="890588"/>
                </a:lnTo>
                <a:lnTo>
                  <a:pt x="1604963" y="890588"/>
                </a:lnTo>
                <a:lnTo>
                  <a:pt x="1457325" y="857250"/>
                </a:lnTo>
                <a:lnTo>
                  <a:pt x="1233488" y="776288"/>
                </a:lnTo>
                <a:lnTo>
                  <a:pt x="895350" y="638175"/>
                </a:lnTo>
                <a:lnTo>
                  <a:pt x="604838" y="495300"/>
                </a:lnTo>
                <a:lnTo>
                  <a:pt x="428625" y="366713"/>
                </a:lnTo>
                <a:lnTo>
                  <a:pt x="300038" y="285750"/>
                </a:lnTo>
                <a:lnTo>
                  <a:pt x="138113" y="128588"/>
                </a:lnTo>
                <a:lnTo>
                  <a:pt x="33338" y="0"/>
                </a:lnTo>
                <a:lnTo>
                  <a:pt x="0" y="38100"/>
                </a:lnTo>
                <a:lnTo>
                  <a:pt x="95250" y="147638"/>
                </a:lnTo>
                <a:lnTo>
                  <a:pt x="257175" y="304800"/>
                </a:lnTo>
                <a:lnTo>
                  <a:pt x="438150" y="447675"/>
                </a:lnTo>
                <a:lnTo>
                  <a:pt x="552450" y="519113"/>
                </a:lnTo>
                <a:lnTo>
                  <a:pt x="738188" y="614363"/>
                </a:lnTo>
                <a:lnTo>
                  <a:pt x="1042988" y="738188"/>
                </a:lnTo>
                <a:lnTo>
                  <a:pt x="1400175" y="881063"/>
                </a:lnTo>
                <a:lnTo>
                  <a:pt x="1557338" y="923925"/>
                </a:lnTo>
                <a:lnTo>
                  <a:pt x="1690688" y="938213"/>
                </a:lnTo>
                <a:lnTo>
                  <a:pt x="1824038" y="933450"/>
                </a:lnTo>
                <a:lnTo>
                  <a:pt x="2000250" y="895350"/>
                </a:lnTo>
                <a:lnTo>
                  <a:pt x="2166938" y="819150"/>
                </a:lnTo>
                <a:lnTo>
                  <a:pt x="2324100" y="709613"/>
                </a:lnTo>
                <a:lnTo>
                  <a:pt x="2438400" y="595313"/>
                </a:lnTo>
                <a:lnTo>
                  <a:pt x="2566988" y="428625"/>
                </a:lnTo>
                <a:lnTo>
                  <a:pt x="2657475" y="328613"/>
                </a:lnTo>
                <a:lnTo>
                  <a:pt x="2738438" y="266700"/>
                </a:lnTo>
                <a:lnTo>
                  <a:pt x="2843213" y="200025"/>
                </a:lnTo>
                <a:lnTo>
                  <a:pt x="2933700" y="161925"/>
                </a:lnTo>
                <a:lnTo>
                  <a:pt x="3033713" y="133350"/>
                </a:lnTo>
                <a:lnTo>
                  <a:pt x="3076575" y="104775"/>
                </a:lnTo>
                <a:lnTo>
                  <a:pt x="3038475" y="4762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" name="フリーフォーム: 図形 106">
            <a:extLst>
              <a:ext uri="{FF2B5EF4-FFF2-40B4-BE49-F238E27FC236}">
                <a16:creationId xmlns:a16="http://schemas.microsoft.com/office/drawing/2014/main" id="{F8B9D9C5-F5A5-3842-B174-D12631E0C5EB}"/>
              </a:ext>
            </a:extLst>
          </p:cNvPr>
          <p:cNvSpPr/>
          <p:nvPr/>
        </p:nvSpPr>
        <p:spPr>
          <a:xfrm>
            <a:off x="4359275" y="3643313"/>
            <a:ext cx="2752725" cy="2343150"/>
          </a:xfrm>
          <a:custGeom>
            <a:avLst/>
            <a:gdLst>
              <a:gd name="connsiteX0" fmla="*/ 0 w 2752725"/>
              <a:gd name="connsiteY0" fmla="*/ 2090737 h 2343150"/>
              <a:gd name="connsiteX1" fmla="*/ 33338 w 2752725"/>
              <a:gd name="connsiteY1" fmla="*/ 2162175 h 2343150"/>
              <a:gd name="connsiteX2" fmla="*/ 142875 w 2752725"/>
              <a:gd name="connsiteY2" fmla="*/ 2166937 h 2343150"/>
              <a:gd name="connsiteX3" fmla="*/ 271463 w 2752725"/>
              <a:gd name="connsiteY3" fmla="*/ 2195512 h 2343150"/>
              <a:gd name="connsiteX4" fmla="*/ 795338 w 2752725"/>
              <a:gd name="connsiteY4" fmla="*/ 2319337 h 2343150"/>
              <a:gd name="connsiteX5" fmla="*/ 976313 w 2752725"/>
              <a:gd name="connsiteY5" fmla="*/ 2343150 h 2343150"/>
              <a:gd name="connsiteX6" fmla="*/ 1143000 w 2752725"/>
              <a:gd name="connsiteY6" fmla="*/ 2309812 h 2343150"/>
              <a:gd name="connsiteX7" fmla="*/ 1290638 w 2752725"/>
              <a:gd name="connsiteY7" fmla="*/ 2238375 h 2343150"/>
              <a:gd name="connsiteX8" fmla="*/ 1366838 w 2752725"/>
              <a:gd name="connsiteY8" fmla="*/ 2171700 h 2343150"/>
              <a:gd name="connsiteX9" fmla="*/ 1595438 w 2752725"/>
              <a:gd name="connsiteY9" fmla="*/ 1947862 h 2343150"/>
              <a:gd name="connsiteX10" fmla="*/ 1671638 w 2752725"/>
              <a:gd name="connsiteY10" fmla="*/ 1905000 h 2343150"/>
              <a:gd name="connsiteX11" fmla="*/ 1776413 w 2752725"/>
              <a:gd name="connsiteY11" fmla="*/ 1876425 h 2343150"/>
              <a:gd name="connsiteX12" fmla="*/ 1866900 w 2752725"/>
              <a:gd name="connsiteY12" fmla="*/ 1866900 h 2343150"/>
              <a:gd name="connsiteX13" fmla="*/ 1985963 w 2752725"/>
              <a:gd name="connsiteY13" fmla="*/ 1857375 h 2343150"/>
              <a:gd name="connsiteX14" fmla="*/ 2071688 w 2752725"/>
              <a:gd name="connsiteY14" fmla="*/ 1838325 h 2343150"/>
              <a:gd name="connsiteX15" fmla="*/ 2314575 w 2752725"/>
              <a:gd name="connsiteY15" fmla="*/ 1724025 h 2343150"/>
              <a:gd name="connsiteX16" fmla="*/ 2424113 w 2752725"/>
              <a:gd name="connsiteY16" fmla="*/ 1624012 h 2343150"/>
              <a:gd name="connsiteX17" fmla="*/ 2495550 w 2752725"/>
              <a:gd name="connsiteY17" fmla="*/ 1524000 h 2343150"/>
              <a:gd name="connsiteX18" fmla="*/ 2538413 w 2752725"/>
              <a:gd name="connsiteY18" fmla="*/ 1371600 h 2343150"/>
              <a:gd name="connsiteX19" fmla="*/ 2752725 w 2752725"/>
              <a:gd name="connsiteY19" fmla="*/ 4762 h 2343150"/>
              <a:gd name="connsiteX20" fmla="*/ 2709863 w 2752725"/>
              <a:gd name="connsiteY20" fmla="*/ 0 h 2343150"/>
              <a:gd name="connsiteX21" fmla="*/ 2509838 w 2752725"/>
              <a:gd name="connsiteY21" fmla="*/ 1290637 h 2343150"/>
              <a:gd name="connsiteX22" fmla="*/ 2471738 w 2752725"/>
              <a:gd name="connsiteY22" fmla="*/ 1462087 h 2343150"/>
              <a:gd name="connsiteX23" fmla="*/ 2428875 w 2752725"/>
              <a:gd name="connsiteY23" fmla="*/ 1552575 h 2343150"/>
              <a:gd name="connsiteX24" fmla="*/ 2352675 w 2752725"/>
              <a:gd name="connsiteY24" fmla="*/ 1628775 h 2343150"/>
              <a:gd name="connsiteX25" fmla="*/ 2290763 w 2752725"/>
              <a:gd name="connsiteY25" fmla="*/ 1685925 h 2343150"/>
              <a:gd name="connsiteX26" fmla="*/ 2119313 w 2752725"/>
              <a:gd name="connsiteY26" fmla="*/ 1781175 h 2343150"/>
              <a:gd name="connsiteX27" fmla="*/ 2009775 w 2752725"/>
              <a:gd name="connsiteY27" fmla="*/ 1809750 h 2343150"/>
              <a:gd name="connsiteX28" fmla="*/ 1890713 w 2752725"/>
              <a:gd name="connsiteY28" fmla="*/ 1819275 h 2343150"/>
              <a:gd name="connsiteX29" fmla="*/ 1752600 w 2752725"/>
              <a:gd name="connsiteY29" fmla="*/ 1843087 h 2343150"/>
              <a:gd name="connsiteX30" fmla="*/ 1643063 w 2752725"/>
              <a:gd name="connsiteY30" fmla="*/ 1876425 h 2343150"/>
              <a:gd name="connsiteX31" fmla="*/ 1538288 w 2752725"/>
              <a:gd name="connsiteY31" fmla="*/ 1938337 h 2343150"/>
              <a:gd name="connsiteX32" fmla="*/ 1328738 w 2752725"/>
              <a:gd name="connsiteY32" fmla="*/ 2147887 h 2343150"/>
              <a:gd name="connsiteX33" fmla="*/ 1238250 w 2752725"/>
              <a:gd name="connsiteY33" fmla="*/ 2224087 h 2343150"/>
              <a:gd name="connsiteX34" fmla="*/ 1100138 w 2752725"/>
              <a:gd name="connsiteY34" fmla="*/ 2276475 h 2343150"/>
              <a:gd name="connsiteX35" fmla="*/ 971550 w 2752725"/>
              <a:gd name="connsiteY35" fmla="*/ 2295525 h 2343150"/>
              <a:gd name="connsiteX36" fmla="*/ 819150 w 2752725"/>
              <a:gd name="connsiteY36" fmla="*/ 2276475 h 2343150"/>
              <a:gd name="connsiteX37" fmla="*/ 228600 w 2752725"/>
              <a:gd name="connsiteY37" fmla="*/ 2128837 h 2343150"/>
              <a:gd name="connsiteX38" fmla="*/ 128588 w 2752725"/>
              <a:gd name="connsiteY38" fmla="*/ 2133600 h 2343150"/>
              <a:gd name="connsiteX39" fmla="*/ 0 w 2752725"/>
              <a:gd name="connsiteY39" fmla="*/ 2090737 h 2343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2752725" h="2343150">
                <a:moveTo>
                  <a:pt x="0" y="2090737"/>
                </a:moveTo>
                <a:lnTo>
                  <a:pt x="33338" y="2162175"/>
                </a:lnTo>
                <a:lnTo>
                  <a:pt x="142875" y="2166937"/>
                </a:lnTo>
                <a:lnTo>
                  <a:pt x="271463" y="2195512"/>
                </a:lnTo>
                <a:lnTo>
                  <a:pt x="795338" y="2319337"/>
                </a:lnTo>
                <a:lnTo>
                  <a:pt x="976313" y="2343150"/>
                </a:lnTo>
                <a:lnTo>
                  <a:pt x="1143000" y="2309812"/>
                </a:lnTo>
                <a:lnTo>
                  <a:pt x="1290638" y="2238375"/>
                </a:lnTo>
                <a:lnTo>
                  <a:pt x="1366838" y="2171700"/>
                </a:lnTo>
                <a:lnTo>
                  <a:pt x="1595438" y="1947862"/>
                </a:lnTo>
                <a:lnTo>
                  <a:pt x="1671638" y="1905000"/>
                </a:lnTo>
                <a:lnTo>
                  <a:pt x="1776413" y="1876425"/>
                </a:lnTo>
                <a:lnTo>
                  <a:pt x="1866900" y="1866900"/>
                </a:lnTo>
                <a:lnTo>
                  <a:pt x="1985963" y="1857375"/>
                </a:lnTo>
                <a:lnTo>
                  <a:pt x="2071688" y="1838325"/>
                </a:lnTo>
                <a:lnTo>
                  <a:pt x="2314575" y="1724025"/>
                </a:lnTo>
                <a:lnTo>
                  <a:pt x="2424113" y="1624012"/>
                </a:lnTo>
                <a:lnTo>
                  <a:pt x="2495550" y="1524000"/>
                </a:lnTo>
                <a:lnTo>
                  <a:pt x="2538413" y="1371600"/>
                </a:lnTo>
                <a:lnTo>
                  <a:pt x="2752725" y="4762"/>
                </a:lnTo>
                <a:lnTo>
                  <a:pt x="2709863" y="0"/>
                </a:lnTo>
                <a:lnTo>
                  <a:pt x="2509838" y="1290637"/>
                </a:lnTo>
                <a:lnTo>
                  <a:pt x="2471738" y="1462087"/>
                </a:lnTo>
                <a:lnTo>
                  <a:pt x="2428875" y="1552575"/>
                </a:lnTo>
                <a:lnTo>
                  <a:pt x="2352675" y="1628775"/>
                </a:lnTo>
                <a:lnTo>
                  <a:pt x="2290763" y="1685925"/>
                </a:lnTo>
                <a:lnTo>
                  <a:pt x="2119313" y="1781175"/>
                </a:lnTo>
                <a:lnTo>
                  <a:pt x="2009775" y="1809750"/>
                </a:lnTo>
                <a:lnTo>
                  <a:pt x="1890713" y="1819275"/>
                </a:lnTo>
                <a:lnTo>
                  <a:pt x="1752600" y="1843087"/>
                </a:lnTo>
                <a:lnTo>
                  <a:pt x="1643063" y="1876425"/>
                </a:lnTo>
                <a:lnTo>
                  <a:pt x="1538288" y="1938337"/>
                </a:lnTo>
                <a:lnTo>
                  <a:pt x="1328738" y="2147887"/>
                </a:lnTo>
                <a:lnTo>
                  <a:pt x="1238250" y="2224087"/>
                </a:lnTo>
                <a:lnTo>
                  <a:pt x="1100138" y="2276475"/>
                </a:lnTo>
                <a:lnTo>
                  <a:pt x="971550" y="2295525"/>
                </a:lnTo>
                <a:lnTo>
                  <a:pt x="819150" y="2276475"/>
                </a:lnTo>
                <a:lnTo>
                  <a:pt x="228600" y="2128837"/>
                </a:lnTo>
                <a:lnTo>
                  <a:pt x="128588" y="2133600"/>
                </a:lnTo>
                <a:lnTo>
                  <a:pt x="0" y="209073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09" name="吹き出し: 線 108">
            <a:extLst>
              <a:ext uri="{FF2B5EF4-FFF2-40B4-BE49-F238E27FC236}">
                <a16:creationId xmlns:a16="http://schemas.microsoft.com/office/drawing/2014/main" id="{25185BBC-3114-434A-A9D6-AAB59A846837}"/>
              </a:ext>
            </a:extLst>
          </p:cNvPr>
          <p:cNvSpPr/>
          <p:nvPr/>
        </p:nvSpPr>
        <p:spPr>
          <a:xfrm>
            <a:off x="4157413" y="6420429"/>
            <a:ext cx="951995" cy="364677"/>
          </a:xfrm>
          <a:prstGeom prst="borderCallout1">
            <a:avLst>
              <a:gd name="adj1" fmla="val 51676"/>
              <a:gd name="adj2" fmla="val 399"/>
              <a:gd name="adj3" fmla="val -36062"/>
              <a:gd name="adj4" fmla="val -53038"/>
            </a:avLst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1050" b="1" dirty="0">
                <a:solidFill>
                  <a:schemeClr val="tx1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園路駐車場</a:t>
            </a:r>
            <a:endParaRPr kumimoji="1" lang="en-US" altLang="ja-JP" sz="1050" b="1" dirty="0">
              <a:solidFill>
                <a:schemeClr val="tx1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05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cxnSp>
        <p:nvCxnSpPr>
          <p:cNvPr id="111" name="直線コネクタ 110">
            <a:extLst>
              <a:ext uri="{FF2B5EF4-FFF2-40B4-BE49-F238E27FC236}">
                <a16:creationId xmlns:a16="http://schemas.microsoft.com/office/drawing/2014/main" id="{A9066207-EDFD-568C-8BA9-B945B01F5439}"/>
              </a:ext>
            </a:extLst>
          </p:cNvPr>
          <p:cNvCxnSpPr>
            <a:stCxn id="109" idx="0"/>
            <a:endCxn id="107" idx="34"/>
          </p:cNvCxnSpPr>
          <p:nvPr/>
        </p:nvCxnSpPr>
        <p:spPr>
          <a:xfrm flipV="1">
            <a:off x="5109408" y="5919788"/>
            <a:ext cx="350005" cy="68298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49204079-6988-DC12-22EF-DA18976D3974}"/>
              </a:ext>
            </a:extLst>
          </p:cNvPr>
          <p:cNvSpPr/>
          <p:nvPr/>
        </p:nvSpPr>
        <p:spPr>
          <a:xfrm>
            <a:off x="5457248" y="1094332"/>
            <a:ext cx="1077118" cy="1322387"/>
          </a:xfrm>
          <a:custGeom>
            <a:avLst/>
            <a:gdLst>
              <a:gd name="connsiteX0" fmla="*/ 971550 w 1949450"/>
              <a:gd name="connsiteY0" fmla="*/ 31750 h 1476375"/>
              <a:gd name="connsiteX1" fmla="*/ 971550 w 1949450"/>
              <a:gd name="connsiteY1" fmla="*/ 333375 h 1476375"/>
              <a:gd name="connsiteX2" fmla="*/ 1060450 w 1949450"/>
              <a:gd name="connsiteY2" fmla="*/ 415925 h 1476375"/>
              <a:gd name="connsiteX3" fmla="*/ 1162050 w 1949450"/>
              <a:gd name="connsiteY3" fmla="*/ 434975 h 1476375"/>
              <a:gd name="connsiteX4" fmla="*/ 1216025 w 1949450"/>
              <a:gd name="connsiteY4" fmla="*/ 476250 h 1476375"/>
              <a:gd name="connsiteX5" fmla="*/ 1533525 w 1949450"/>
              <a:gd name="connsiteY5" fmla="*/ 930275 h 1476375"/>
              <a:gd name="connsiteX6" fmla="*/ 1584325 w 1949450"/>
              <a:gd name="connsiteY6" fmla="*/ 901700 h 1476375"/>
              <a:gd name="connsiteX7" fmla="*/ 1603375 w 1949450"/>
              <a:gd name="connsiteY7" fmla="*/ 904875 h 1476375"/>
              <a:gd name="connsiteX8" fmla="*/ 1682750 w 1949450"/>
              <a:gd name="connsiteY8" fmla="*/ 971550 h 1476375"/>
              <a:gd name="connsiteX9" fmla="*/ 1743075 w 1949450"/>
              <a:gd name="connsiteY9" fmla="*/ 981075 h 1476375"/>
              <a:gd name="connsiteX10" fmla="*/ 1749425 w 1949450"/>
              <a:gd name="connsiteY10" fmla="*/ 1025525 h 1476375"/>
              <a:gd name="connsiteX11" fmla="*/ 1784350 w 1949450"/>
              <a:gd name="connsiteY11" fmla="*/ 1060450 h 1476375"/>
              <a:gd name="connsiteX12" fmla="*/ 1790700 w 1949450"/>
              <a:gd name="connsiteY12" fmla="*/ 1152525 h 1476375"/>
              <a:gd name="connsiteX13" fmla="*/ 1768475 w 1949450"/>
              <a:gd name="connsiteY13" fmla="*/ 1266825 h 1476375"/>
              <a:gd name="connsiteX14" fmla="*/ 1889125 w 1949450"/>
              <a:gd name="connsiteY14" fmla="*/ 1358900 h 1476375"/>
              <a:gd name="connsiteX15" fmla="*/ 1949450 w 1949450"/>
              <a:gd name="connsiteY15" fmla="*/ 1362075 h 1476375"/>
              <a:gd name="connsiteX16" fmla="*/ 1946275 w 1949450"/>
              <a:gd name="connsiteY16" fmla="*/ 1476375 h 1476375"/>
              <a:gd name="connsiteX17" fmla="*/ 1587500 w 1949450"/>
              <a:gd name="connsiteY17" fmla="*/ 1403350 h 1476375"/>
              <a:gd name="connsiteX18" fmla="*/ 831850 w 1949450"/>
              <a:gd name="connsiteY18" fmla="*/ 1295400 h 1476375"/>
              <a:gd name="connsiteX19" fmla="*/ 117475 w 1949450"/>
              <a:gd name="connsiteY19" fmla="*/ 1085850 h 1476375"/>
              <a:gd name="connsiteX20" fmla="*/ 231775 w 1949450"/>
              <a:gd name="connsiteY20" fmla="*/ 447675 h 1476375"/>
              <a:gd name="connsiteX21" fmla="*/ 0 w 1949450"/>
              <a:gd name="connsiteY21" fmla="*/ 406400 h 1476375"/>
              <a:gd name="connsiteX22" fmla="*/ 161925 w 1949450"/>
              <a:gd name="connsiteY22" fmla="*/ 241300 h 1476375"/>
              <a:gd name="connsiteX23" fmla="*/ 523875 w 1949450"/>
              <a:gd name="connsiteY23" fmla="*/ 234950 h 1476375"/>
              <a:gd name="connsiteX24" fmla="*/ 590550 w 1949450"/>
              <a:gd name="connsiteY24" fmla="*/ 209550 h 1476375"/>
              <a:gd name="connsiteX25" fmla="*/ 650875 w 1949450"/>
              <a:gd name="connsiteY25" fmla="*/ 165100 h 1476375"/>
              <a:gd name="connsiteX26" fmla="*/ 781050 w 1949450"/>
              <a:gd name="connsiteY26" fmla="*/ 22225 h 1476375"/>
              <a:gd name="connsiteX27" fmla="*/ 844550 w 1949450"/>
              <a:gd name="connsiteY27" fmla="*/ 0 h 1476375"/>
              <a:gd name="connsiteX28" fmla="*/ 971550 w 1949450"/>
              <a:gd name="connsiteY2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60450 w 1949450"/>
              <a:gd name="csY2" fmla="*/ 415925 h 1476375"/>
              <a:gd name="csX3" fmla="*/ 1162050 w 1949450"/>
              <a:gd name="csY3" fmla="*/ 434975 h 1476375"/>
              <a:gd name="csX4" fmla="*/ 1216025 w 1949450"/>
              <a:gd name="csY4" fmla="*/ 476250 h 1476375"/>
              <a:gd name="csX5" fmla="*/ 1533525 w 1949450"/>
              <a:gd name="csY5" fmla="*/ 930275 h 1476375"/>
              <a:gd name="csX6" fmla="*/ 1584325 w 1949450"/>
              <a:gd name="csY6" fmla="*/ 901700 h 1476375"/>
              <a:gd name="csX7" fmla="*/ 1603375 w 1949450"/>
              <a:gd name="csY7" fmla="*/ 904875 h 1476375"/>
              <a:gd name="csX8" fmla="*/ 1682750 w 1949450"/>
              <a:gd name="csY8" fmla="*/ 971550 h 1476375"/>
              <a:gd name="csX9" fmla="*/ 1743075 w 1949450"/>
              <a:gd name="csY9" fmla="*/ 981075 h 1476375"/>
              <a:gd name="csX10" fmla="*/ 1749425 w 1949450"/>
              <a:gd name="csY10" fmla="*/ 1025525 h 1476375"/>
              <a:gd name="csX11" fmla="*/ 1784350 w 1949450"/>
              <a:gd name="csY11" fmla="*/ 1060450 h 1476375"/>
              <a:gd name="csX12" fmla="*/ 1790700 w 1949450"/>
              <a:gd name="csY12" fmla="*/ 1152525 h 1476375"/>
              <a:gd name="csX13" fmla="*/ 1768475 w 1949450"/>
              <a:gd name="csY13" fmla="*/ 1266825 h 1476375"/>
              <a:gd name="csX14" fmla="*/ 1889125 w 1949450"/>
              <a:gd name="csY14" fmla="*/ 1358900 h 1476375"/>
              <a:gd name="csX15" fmla="*/ 1949450 w 1949450"/>
              <a:gd name="csY15" fmla="*/ 1362075 h 1476375"/>
              <a:gd name="csX16" fmla="*/ 1946275 w 1949450"/>
              <a:gd name="csY16" fmla="*/ 1476375 h 1476375"/>
              <a:gd name="csX17" fmla="*/ 937419 w 1949450"/>
              <a:gd name="csY17" fmla="*/ 1322387 h 1476375"/>
              <a:gd name="csX18" fmla="*/ 831850 w 1949450"/>
              <a:gd name="csY18" fmla="*/ 1295400 h 1476375"/>
              <a:gd name="csX19" fmla="*/ 117475 w 1949450"/>
              <a:gd name="csY19" fmla="*/ 1085850 h 1476375"/>
              <a:gd name="csX20" fmla="*/ 231775 w 1949450"/>
              <a:gd name="csY20" fmla="*/ 447675 h 1476375"/>
              <a:gd name="csX21" fmla="*/ 0 w 1949450"/>
              <a:gd name="csY21" fmla="*/ 406400 h 1476375"/>
              <a:gd name="csX22" fmla="*/ 161925 w 1949450"/>
              <a:gd name="csY22" fmla="*/ 241300 h 1476375"/>
              <a:gd name="csX23" fmla="*/ 523875 w 1949450"/>
              <a:gd name="csY23" fmla="*/ 234950 h 1476375"/>
              <a:gd name="csX24" fmla="*/ 590550 w 1949450"/>
              <a:gd name="csY24" fmla="*/ 209550 h 1476375"/>
              <a:gd name="csX25" fmla="*/ 650875 w 1949450"/>
              <a:gd name="csY25" fmla="*/ 165100 h 1476375"/>
              <a:gd name="csX26" fmla="*/ 781050 w 1949450"/>
              <a:gd name="csY26" fmla="*/ 22225 h 1476375"/>
              <a:gd name="csX27" fmla="*/ 844550 w 1949450"/>
              <a:gd name="csY27" fmla="*/ 0 h 1476375"/>
              <a:gd name="csX28" fmla="*/ 971550 w 1949450"/>
              <a:gd name="csY2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162050 w 1949450"/>
              <a:gd name="csY3" fmla="*/ 434975 h 1476375"/>
              <a:gd name="csX4" fmla="*/ 1216025 w 1949450"/>
              <a:gd name="csY4" fmla="*/ 476250 h 1476375"/>
              <a:gd name="csX5" fmla="*/ 1533525 w 1949450"/>
              <a:gd name="csY5" fmla="*/ 930275 h 1476375"/>
              <a:gd name="csX6" fmla="*/ 1584325 w 1949450"/>
              <a:gd name="csY6" fmla="*/ 901700 h 1476375"/>
              <a:gd name="csX7" fmla="*/ 1603375 w 1949450"/>
              <a:gd name="csY7" fmla="*/ 904875 h 1476375"/>
              <a:gd name="csX8" fmla="*/ 1682750 w 1949450"/>
              <a:gd name="csY8" fmla="*/ 971550 h 1476375"/>
              <a:gd name="csX9" fmla="*/ 1743075 w 1949450"/>
              <a:gd name="csY9" fmla="*/ 981075 h 1476375"/>
              <a:gd name="csX10" fmla="*/ 1749425 w 1949450"/>
              <a:gd name="csY10" fmla="*/ 1025525 h 1476375"/>
              <a:gd name="csX11" fmla="*/ 1784350 w 1949450"/>
              <a:gd name="csY11" fmla="*/ 1060450 h 1476375"/>
              <a:gd name="csX12" fmla="*/ 1790700 w 1949450"/>
              <a:gd name="csY12" fmla="*/ 1152525 h 1476375"/>
              <a:gd name="csX13" fmla="*/ 1768475 w 1949450"/>
              <a:gd name="csY13" fmla="*/ 1266825 h 1476375"/>
              <a:gd name="csX14" fmla="*/ 1889125 w 1949450"/>
              <a:gd name="csY14" fmla="*/ 1358900 h 1476375"/>
              <a:gd name="csX15" fmla="*/ 1949450 w 1949450"/>
              <a:gd name="csY15" fmla="*/ 1362075 h 1476375"/>
              <a:gd name="csX16" fmla="*/ 1946275 w 1949450"/>
              <a:gd name="csY16" fmla="*/ 1476375 h 1476375"/>
              <a:gd name="csX17" fmla="*/ 937419 w 1949450"/>
              <a:gd name="csY17" fmla="*/ 1322387 h 1476375"/>
              <a:gd name="csX18" fmla="*/ 831850 w 1949450"/>
              <a:gd name="csY18" fmla="*/ 1295400 h 1476375"/>
              <a:gd name="csX19" fmla="*/ 117475 w 1949450"/>
              <a:gd name="csY19" fmla="*/ 1085850 h 1476375"/>
              <a:gd name="csX20" fmla="*/ 231775 w 1949450"/>
              <a:gd name="csY20" fmla="*/ 447675 h 1476375"/>
              <a:gd name="csX21" fmla="*/ 0 w 1949450"/>
              <a:gd name="csY21" fmla="*/ 406400 h 1476375"/>
              <a:gd name="csX22" fmla="*/ 161925 w 1949450"/>
              <a:gd name="csY22" fmla="*/ 241300 h 1476375"/>
              <a:gd name="csX23" fmla="*/ 523875 w 1949450"/>
              <a:gd name="csY23" fmla="*/ 234950 h 1476375"/>
              <a:gd name="csX24" fmla="*/ 590550 w 1949450"/>
              <a:gd name="csY24" fmla="*/ 209550 h 1476375"/>
              <a:gd name="csX25" fmla="*/ 650875 w 1949450"/>
              <a:gd name="csY25" fmla="*/ 165100 h 1476375"/>
              <a:gd name="csX26" fmla="*/ 781050 w 1949450"/>
              <a:gd name="csY26" fmla="*/ 22225 h 1476375"/>
              <a:gd name="csX27" fmla="*/ 844550 w 1949450"/>
              <a:gd name="csY27" fmla="*/ 0 h 1476375"/>
              <a:gd name="csX28" fmla="*/ 971550 w 1949450"/>
              <a:gd name="csY2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216025 w 1949450"/>
              <a:gd name="csY3" fmla="*/ 476250 h 1476375"/>
              <a:gd name="csX4" fmla="*/ 1533525 w 1949450"/>
              <a:gd name="csY4" fmla="*/ 930275 h 1476375"/>
              <a:gd name="csX5" fmla="*/ 1584325 w 1949450"/>
              <a:gd name="csY5" fmla="*/ 901700 h 1476375"/>
              <a:gd name="csX6" fmla="*/ 1603375 w 1949450"/>
              <a:gd name="csY6" fmla="*/ 904875 h 1476375"/>
              <a:gd name="csX7" fmla="*/ 1682750 w 1949450"/>
              <a:gd name="csY7" fmla="*/ 971550 h 1476375"/>
              <a:gd name="csX8" fmla="*/ 1743075 w 1949450"/>
              <a:gd name="csY8" fmla="*/ 981075 h 1476375"/>
              <a:gd name="csX9" fmla="*/ 1749425 w 1949450"/>
              <a:gd name="csY9" fmla="*/ 1025525 h 1476375"/>
              <a:gd name="csX10" fmla="*/ 1784350 w 1949450"/>
              <a:gd name="csY10" fmla="*/ 1060450 h 1476375"/>
              <a:gd name="csX11" fmla="*/ 1790700 w 1949450"/>
              <a:gd name="csY11" fmla="*/ 1152525 h 1476375"/>
              <a:gd name="csX12" fmla="*/ 1768475 w 1949450"/>
              <a:gd name="csY12" fmla="*/ 1266825 h 1476375"/>
              <a:gd name="csX13" fmla="*/ 1889125 w 1949450"/>
              <a:gd name="csY13" fmla="*/ 1358900 h 1476375"/>
              <a:gd name="csX14" fmla="*/ 1949450 w 1949450"/>
              <a:gd name="csY14" fmla="*/ 1362075 h 1476375"/>
              <a:gd name="csX15" fmla="*/ 1946275 w 1949450"/>
              <a:gd name="csY15" fmla="*/ 1476375 h 1476375"/>
              <a:gd name="csX16" fmla="*/ 937419 w 1949450"/>
              <a:gd name="csY16" fmla="*/ 1322387 h 1476375"/>
              <a:gd name="csX17" fmla="*/ 831850 w 1949450"/>
              <a:gd name="csY17" fmla="*/ 1295400 h 1476375"/>
              <a:gd name="csX18" fmla="*/ 117475 w 1949450"/>
              <a:gd name="csY18" fmla="*/ 1085850 h 1476375"/>
              <a:gd name="csX19" fmla="*/ 231775 w 1949450"/>
              <a:gd name="csY19" fmla="*/ 447675 h 1476375"/>
              <a:gd name="csX20" fmla="*/ 0 w 1949450"/>
              <a:gd name="csY20" fmla="*/ 406400 h 1476375"/>
              <a:gd name="csX21" fmla="*/ 161925 w 1949450"/>
              <a:gd name="csY21" fmla="*/ 241300 h 1476375"/>
              <a:gd name="csX22" fmla="*/ 523875 w 1949450"/>
              <a:gd name="csY22" fmla="*/ 234950 h 1476375"/>
              <a:gd name="csX23" fmla="*/ 590550 w 1949450"/>
              <a:gd name="csY23" fmla="*/ 209550 h 1476375"/>
              <a:gd name="csX24" fmla="*/ 650875 w 1949450"/>
              <a:gd name="csY24" fmla="*/ 165100 h 1476375"/>
              <a:gd name="csX25" fmla="*/ 781050 w 1949450"/>
              <a:gd name="csY25" fmla="*/ 22225 h 1476375"/>
              <a:gd name="csX26" fmla="*/ 844550 w 1949450"/>
              <a:gd name="csY26" fmla="*/ 0 h 1476375"/>
              <a:gd name="csX27" fmla="*/ 971550 w 1949450"/>
              <a:gd name="csY27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533525 w 1949450"/>
              <a:gd name="csY3" fmla="*/ 930275 h 1476375"/>
              <a:gd name="csX4" fmla="*/ 1584325 w 1949450"/>
              <a:gd name="csY4" fmla="*/ 901700 h 1476375"/>
              <a:gd name="csX5" fmla="*/ 1603375 w 1949450"/>
              <a:gd name="csY5" fmla="*/ 904875 h 1476375"/>
              <a:gd name="csX6" fmla="*/ 1682750 w 1949450"/>
              <a:gd name="csY6" fmla="*/ 971550 h 1476375"/>
              <a:gd name="csX7" fmla="*/ 1743075 w 1949450"/>
              <a:gd name="csY7" fmla="*/ 981075 h 1476375"/>
              <a:gd name="csX8" fmla="*/ 1749425 w 1949450"/>
              <a:gd name="csY8" fmla="*/ 1025525 h 1476375"/>
              <a:gd name="csX9" fmla="*/ 1784350 w 1949450"/>
              <a:gd name="csY9" fmla="*/ 1060450 h 1476375"/>
              <a:gd name="csX10" fmla="*/ 1790700 w 1949450"/>
              <a:gd name="csY10" fmla="*/ 1152525 h 1476375"/>
              <a:gd name="csX11" fmla="*/ 1768475 w 1949450"/>
              <a:gd name="csY11" fmla="*/ 1266825 h 1476375"/>
              <a:gd name="csX12" fmla="*/ 1889125 w 1949450"/>
              <a:gd name="csY12" fmla="*/ 1358900 h 1476375"/>
              <a:gd name="csX13" fmla="*/ 1949450 w 1949450"/>
              <a:gd name="csY13" fmla="*/ 1362075 h 1476375"/>
              <a:gd name="csX14" fmla="*/ 1946275 w 1949450"/>
              <a:gd name="csY14" fmla="*/ 1476375 h 1476375"/>
              <a:gd name="csX15" fmla="*/ 937419 w 1949450"/>
              <a:gd name="csY15" fmla="*/ 1322387 h 1476375"/>
              <a:gd name="csX16" fmla="*/ 831850 w 1949450"/>
              <a:gd name="csY16" fmla="*/ 1295400 h 1476375"/>
              <a:gd name="csX17" fmla="*/ 117475 w 1949450"/>
              <a:gd name="csY17" fmla="*/ 1085850 h 1476375"/>
              <a:gd name="csX18" fmla="*/ 231775 w 1949450"/>
              <a:gd name="csY18" fmla="*/ 447675 h 1476375"/>
              <a:gd name="csX19" fmla="*/ 0 w 1949450"/>
              <a:gd name="csY19" fmla="*/ 406400 h 1476375"/>
              <a:gd name="csX20" fmla="*/ 161925 w 1949450"/>
              <a:gd name="csY20" fmla="*/ 241300 h 1476375"/>
              <a:gd name="csX21" fmla="*/ 523875 w 1949450"/>
              <a:gd name="csY21" fmla="*/ 234950 h 1476375"/>
              <a:gd name="csX22" fmla="*/ 590550 w 1949450"/>
              <a:gd name="csY22" fmla="*/ 209550 h 1476375"/>
              <a:gd name="csX23" fmla="*/ 650875 w 1949450"/>
              <a:gd name="csY23" fmla="*/ 165100 h 1476375"/>
              <a:gd name="csX24" fmla="*/ 781050 w 1949450"/>
              <a:gd name="csY24" fmla="*/ 22225 h 1476375"/>
              <a:gd name="csX25" fmla="*/ 844550 w 1949450"/>
              <a:gd name="csY25" fmla="*/ 0 h 1476375"/>
              <a:gd name="csX26" fmla="*/ 971550 w 1949450"/>
              <a:gd name="csY26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584325 w 1949450"/>
              <a:gd name="csY3" fmla="*/ 901700 h 1476375"/>
              <a:gd name="csX4" fmla="*/ 1603375 w 1949450"/>
              <a:gd name="csY4" fmla="*/ 904875 h 1476375"/>
              <a:gd name="csX5" fmla="*/ 1682750 w 1949450"/>
              <a:gd name="csY5" fmla="*/ 971550 h 1476375"/>
              <a:gd name="csX6" fmla="*/ 1743075 w 1949450"/>
              <a:gd name="csY6" fmla="*/ 981075 h 1476375"/>
              <a:gd name="csX7" fmla="*/ 1749425 w 1949450"/>
              <a:gd name="csY7" fmla="*/ 1025525 h 1476375"/>
              <a:gd name="csX8" fmla="*/ 1784350 w 1949450"/>
              <a:gd name="csY8" fmla="*/ 1060450 h 1476375"/>
              <a:gd name="csX9" fmla="*/ 1790700 w 1949450"/>
              <a:gd name="csY9" fmla="*/ 1152525 h 1476375"/>
              <a:gd name="csX10" fmla="*/ 1768475 w 1949450"/>
              <a:gd name="csY10" fmla="*/ 1266825 h 1476375"/>
              <a:gd name="csX11" fmla="*/ 1889125 w 1949450"/>
              <a:gd name="csY11" fmla="*/ 1358900 h 1476375"/>
              <a:gd name="csX12" fmla="*/ 1949450 w 1949450"/>
              <a:gd name="csY12" fmla="*/ 1362075 h 1476375"/>
              <a:gd name="csX13" fmla="*/ 1946275 w 1949450"/>
              <a:gd name="csY13" fmla="*/ 1476375 h 1476375"/>
              <a:gd name="csX14" fmla="*/ 937419 w 1949450"/>
              <a:gd name="csY14" fmla="*/ 1322387 h 1476375"/>
              <a:gd name="csX15" fmla="*/ 831850 w 1949450"/>
              <a:gd name="csY15" fmla="*/ 1295400 h 1476375"/>
              <a:gd name="csX16" fmla="*/ 117475 w 1949450"/>
              <a:gd name="csY16" fmla="*/ 1085850 h 1476375"/>
              <a:gd name="csX17" fmla="*/ 231775 w 1949450"/>
              <a:gd name="csY17" fmla="*/ 447675 h 1476375"/>
              <a:gd name="csX18" fmla="*/ 0 w 1949450"/>
              <a:gd name="csY18" fmla="*/ 406400 h 1476375"/>
              <a:gd name="csX19" fmla="*/ 161925 w 1949450"/>
              <a:gd name="csY19" fmla="*/ 241300 h 1476375"/>
              <a:gd name="csX20" fmla="*/ 523875 w 1949450"/>
              <a:gd name="csY20" fmla="*/ 234950 h 1476375"/>
              <a:gd name="csX21" fmla="*/ 590550 w 1949450"/>
              <a:gd name="csY21" fmla="*/ 209550 h 1476375"/>
              <a:gd name="csX22" fmla="*/ 650875 w 1949450"/>
              <a:gd name="csY22" fmla="*/ 165100 h 1476375"/>
              <a:gd name="csX23" fmla="*/ 781050 w 1949450"/>
              <a:gd name="csY23" fmla="*/ 22225 h 1476375"/>
              <a:gd name="csX24" fmla="*/ 844550 w 1949450"/>
              <a:gd name="csY24" fmla="*/ 0 h 1476375"/>
              <a:gd name="csX25" fmla="*/ 971550 w 1949450"/>
              <a:gd name="csY25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584325 w 1949450"/>
              <a:gd name="csY3" fmla="*/ 901700 h 1476375"/>
              <a:gd name="csX4" fmla="*/ 1682750 w 1949450"/>
              <a:gd name="csY4" fmla="*/ 971550 h 1476375"/>
              <a:gd name="csX5" fmla="*/ 1743075 w 1949450"/>
              <a:gd name="csY5" fmla="*/ 981075 h 1476375"/>
              <a:gd name="csX6" fmla="*/ 1749425 w 1949450"/>
              <a:gd name="csY6" fmla="*/ 1025525 h 1476375"/>
              <a:gd name="csX7" fmla="*/ 1784350 w 1949450"/>
              <a:gd name="csY7" fmla="*/ 1060450 h 1476375"/>
              <a:gd name="csX8" fmla="*/ 1790700 w 1949450"/>
              <a:gd name="csY8" fmla="*/ 1152525 h 1476375"/>
              <a:gd name="csX9" fmla="*/ 1768475 w 1949450"/>
              <a:gd name="csY9" fmla="*/ 1266825 h 1476375"/>
              <a:gd name="csX10" fmla="*/ 1889125 w 1949450"/>
              <a:gd name="csY10" fmla="*/ 1358900 h 1476375"/>
              <a:gd name="csX11" fmla="*/ 1949450 w 1949450"/>
              <a:gd name="csY11" fmla="*/ 1362075 h 1476375"/>
              <a:gd name="csX12" fmla="*/ 1946275 w 1949450"/>
              <a:gd name="csY12" fmla="*/ 1476375 h 1476375"/>
              <a:gd name="csX13" fmla="*/ 937419 w 1949450"/>
              <a:gd name="csY13" fmla="*/ 1322387 h 1476375"/>
              <a:gd name="csX14" fmla="*/ 831850 w 1949450"/>
              <a:gd name="csY14" fmla="*/ 1295400 h 1476375"/>
              <a:gd name="csX15" fmla="*/ 117475 w 1949450"/>
              <a:gd name="csY15" fmla="*/ 1085850 h 1476375"/>
              <a:gd name="csX16" fmla="*/ 231775 w 1949450"/>
              <a:gd name="csY16" fmla="*/ 447675 h 1476375"/>
              <a:gd name="csX17" fmla="*/ 0 w 1949450"/>
              <a:gd name="csY17" fmla="*/ 406400 h 1476375"/>
              <a:gd name="csX18" fmla="*/ 161925 w 1949450"/>
              <a:gd name="csY18" fmla="*/ 241300 h 1476375"/>
              <a:gd name="csX19" fmla="*/ 523875 w 1949450"/>
              <a:gd name="csY19" fmla="*/ 234950 h 1476375"/>
              <a:gd name="csX20" fmla="*/ 590550 w 1949450"/>
              <a:gd name="csY20" fmla="*/ 209550 h 1476375"/>
              <a:gd name="csX21" fmla="*/ 650875 w 1949450"/>
              <a:gd name="csY21" fmla="*/ 165100 h 1476375"/>
              <a:gd name="csX22" fmla="*/ 781050 w 1949450"/>
              <a:gd name="csY22" fmla="*/ 22225 h 1476375"/>
              <a:gd name="csX23" fmla="*/ 844550 w 1949450"/>
              <a:gd name="csY23" fmla="*/ 0 h 1476375"/>
              <a:gd name="csX24" fmla="*/ 971550 w 1949450"/>
              <a:gd name="csY24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682750 w 1949450"/>
              <a:gd name="csY3" fmla="*/ 971550 h 1476375"/>
              <a:gd name="csX4" fmla="*/ 1743075 w 1949450"/>
              <a:gd name="csY4" fmla="*/ 981075 h 1476375"/>
              <a:gd name="csX5" fmla="*/ 1749425 w 1949450"/>
              <a:gd name="csY5" fmla="*/ 1025525 h 1476375"/>
              <a:gd name="csX6" fmla="*/ 1784350 w 1949450"/>
              <a:gd name="csY6" fmla="*/ 1060450 h 1476375"/>
              <a:gd name="csX7" fmla="*/ 1790700 w 1949450"/>
              <a:gd name="csY7" fmla="*/ 1152525 h 1476375"/>
              <a:gd name="csX8" fmla="*/ 1768475 w 1949450"/>
              <a:gd name="csY8" fmla="*/ 1266825 h 1476375"/>
              <a:gd name="csX9" fmla="*/ 1889125 w 1949450"/>
              <a:gd name="csY9" fmla="*/ 1358900 h 1476375"/>
              <a:gd name="csX10" fmla="*/ 1949450 w 1949450"/>
              <a:gd name="csY10" fmla="*/ 1362075 h 1476375"/>
              <a:gd name="csX11" fmla="*/ 1946275 w 1949450"/>
              <a:gd name="csY11" fmla="*/ 1476375 h 1476375"/>
              <a:gd name="csX12" fmla="*/ 937419 w 1949450"/>
              <a:gd name="csY12" fmla="*/ 1322387 h 1476375"/>
              <a:gd name="csX13" fmla="*/ 831850 w 1949450"/>
              <a:gd name="csY13" fmla="*/ 1295400 h 1476375"/>
              <a:gd name="csX14" fmla="*/ 117475 w 1949450"/>
              <a:gd name="csY14" fmla="*/ 1085850 h 1476375"/>
              <a:gd name="csX15" fmla="*/ 231775 w 1949450"/>
              <a:gd name="csY15" fmla="*/ 447675 h 1476375"/>
              <a:gd name="csX16" fmla="*/ 0 w 1949450"/>
              <a:gd name="csY16" fmla="*/ 406400 h 1476375"/>
              <a:gd name="csX17" fmla="*/ 161925 w 1949450"/>
              <a:gd name="csY17" fmla="*/ 241300 h 1476375"/>
              <a:gd name="csX18" fmla="*/ 523875 w 1949450"/>
              <a:gd name="csY18" fmla="*/ 234950 h 1476375"/>
              <a:gd name="csX19" fmla="*/ 590550 w 1949450"/>
              <a:gd name="csY19" fmla="*/ 209550 h 1476375"/>
              <a:gd name="csX20" fmla="*/ 650875 w 1949450"/>
              <a:gd name="csY20" fmla="*/ 165100 h 1476375"/>
              <a:gd name="csX21" fmla="*/ 781050 w 1949450"/>
              <a:gd name="csY21" fmla="*/ 22225 h 1476375"/>
              <a:gd name="csX22" fmla="*/ 844550 w 1949450"/>
              <a:gd name="csY22" fmla="*/ 0 h 1476375"/>
              <a:gd name="csX23" fmla="*/ 971550 w 1949450"/>
              <a:gd name="csY23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43075 w 1949450"/>
              <a:gd name="csY3" fmla="*/ 981075 h 1476375"/>
              <a:gd name="csX4" fmla="*/ 1749425 w 1949450"/>
              <a:gd name="csY4" fmla="*/ 1025525 h 1476375"/>
              <a:gd name="csX5" fmla="*/ 1784350 w 1949450"/>
              <a:gd name="csY5" fmla="*/ 1060450 h 1476375"/>
              <a:gd name="csX6" fmla="*/ 1790700 w 1949450"/>
              <a:gd name="csY6" fmla="*/ 1152525 h 1476375"/>
              <a:gd name="csX7" fmla="*/ 1768475 w 1949450"/>
              <a:gd name="csY7" fmla="*/ 1266825 h 1476375"/>
              <a:gd name="csX8" fmla="*/ 1889125 w 1949450"/>
              <a:gd name="csY8" fmla="*/ 1358900 h 1476375"/>
              <a:gd name="csX9" fmla="*/ 1949450 w 1949450"/>
              <a:gd name="csY9" fmla="*/ 1362075 h 1476375"/>
              <a:gd name="csX10" fmla="*/ 1946275 w 1949450"/>
              <a:gd name="csY10" fmla="*/ 1476375 h 1476375"/>
              <a:gd name="csX11" fmla="*/ 937419 w 1949450"/>
              <a:gd name="csY11" fmla="*/ 1322387 h 1476375"/>
              <a:gd name="csX12" fmla="*/ 831850 w 1949450"/>
              <a:gd name="csY12" fmla="*/ 1295400 h 1476375"/>
              <a:gd name="csX13" fmla="*/ 117475 w 1949450"/>
              <a:gd name="csY13" fmla="*/ 1085850 h 1476375"/>
              <a:gd name="csX14" fmla="*/ 231775 w 1949450"/>
              <a:gd name="csY14" fmla="*/ 447675 h 1476375"/>
              <a:gd name="csX15" fmla="*/ 0 w 1949450"/>
              <a:gd name="csY15" fmla="*/ 406400 h 1476375"/>
              <a:gd name="csX16" fmla="*/ 161925 w 1949450"/>
              <a:gd name="csY16" fmla="*/ 241300 h 1476375"/>
              <a:gd name="csX17" fmla="*/ 523875 w 1949450"/>
              <a:gd name="csY17" fmla="*/ 234950 h 1476375"/>
              <a:gd name="csX18" fmla="*/ 590550 w 1949450"/>
              <a:gd name="csY18" fmla="*/ 209550 h 1476375"/>
              <a:gd name="csX19" fmla="*/ 650875 w 1949450"/>
              <a:gd name="csY19" fmla="*/ 165100 h 1476375"/>
              <a:gd name="csX20" fmla="*/ 781050 w 1949450"/>
              <a:gd name="csY20" fmla="*/ 22225 h 1476375"/>
              <a:gd name="csX21" fmla="*/ 844550 w 1949450"/>
              <a:gd name="csY21" fmla="*/ 0 h 1476375"/>
              <a:gd name="csX22" fmla="*/ 971550 w 1949450"/>
              <a:gd name="csY22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49425 w 1949450"/>
              <a:gd name="csY3" fmla="*/ 1025525 h 1476375"/>
              <a:gd name="csX4" fmla="*/ 1784350 w 1949450"/>
              <a:gd name="csY4" fmla="*/ 1060450 h 1476375"/>
              <a:gd name="csX5" fmla="*/ 1790700 w 1949450"/>
              <a:gd name="csY5" fmla="*/ 1152525 h 1476375"/>
              <a:gd name="csX6" fmla="*/ 1768475 w 1949450"/>
              <a:gd name="csY6" fmla="*/ 1266825 h 1476375"/>
              <a:gd name="csX7" fmla="*/ 1889125 w 1949450"/>
              <a:gd name="csY7" fmla="*/ 1358900 h 1476375"/>
              <a:gd name="csX8" fmla="*/ 1949450 w 1949450"/>
              <a:gd name="csY8" fmla="*/ 1362075 h 1476375"/>
              <a:gd name="csX9" fmla="*/ 1946275 w 1949450"/>
              <a:gd name="csY9" fmla="*/ 1476375 h 1476375"/>
              <a:gd name="csX10" fmla="*/ 937419 w 1949450"/>
              <a:gd name="csY10" fmla="*/ 1322387 h 1476375"/>
              <a:gd name="csX11" fmla="*/ 831850 w 1949450"/>
              <a:gd name="csY11" fmla="*/ 1295400 h 1476375"/>
              <a:gd name="csX12" fmla="*/ 117475 w 1949450"/>
              <a:gd name="csY12" fmla="*/ 1085850 h 1476375"/>
              <a:gd name="csX13" fmla="*/ 231775 w 1949450"/>
              <a:gd name="csY13" fmla="*/ 447675 h 1476375"/>
              <a:gd name="csX14" fmla="*/ 0 w 1949450"/>
              <a:gd name="csY14" fmla="*/ 406400 h 1476375"/>
              <a:gd name="csX15" fmla="*/ 161925 w 1949450"/>
              <a:gd name="csY15" fmla="*/ 241300 h 1476375"/>
              <a:gd name="csX16" fmla="*/ 523875 w 1949450"/>
              <a:gd name="csY16" fmla="*/ 234950 h 1476375"/>
              <a:gd name="csX17" fmla="*/ 590550 w 1949450"/>
              <a:gd name="csY17" fmla="*/ 209550 h 1476375"/>
              <a:gd name="csX18" fmla="*/ 650875 w 1949450"/>
              <a:gd name="csY18" fmla="*/ 165100 h 1476375"/>
              <a:gd name="csX19" fmla="*/ 781050 w 1949450"/>
              <a:gd name="csY19" fmla="*/ 22225 h 1476375"/>
              <a:gd name="csX20" fmla="*/ 844550 w 1949450"/>
              <a:gd name="csY20" fmla="*/ 0 h 1476375"/>
              <a:gd name="csX21" fmla="*/ 971550 w 1949450"/>
              <a:gd name="csY21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84350 w 1949450"/>
              <a:gd name="csY3" fmla="*/ 1060450 h 1476375"/>
              <a:gd name="csX4" fmla="*/ 1790700 w 1949450"/>
              <a:gd name="csY4" fmla="*/ 1152525 h 1476375"/>
              <a:gd name="csX5" fmla="*/ 1768475 w 1949450"/>
              <a:gd name="csY5" fmla="*/ 1266825 h 1476375"/>
              <a:gd name="csX6" fmla="*/ 1889125 w 1949450"/>
              <a:gd name="csY6" fmla="*/ 1358900 h 1476375"/>
              <a:gd name="csX7" fmla="*/ 1949450 w 1949450"/>
              <a:gd name="csY7" fmla="*/ 1362075 h 1476375"/>
              <a:gd name="csX8" fmla="*/ 1946275 w 1949450"/>
              <a:gd name="csY8" fmla="*/ 1476375 h 1476375"/>
              <a:gd name="csX9" fmla="*/ 937419 w 1949450"/>
              <a:gd name="csY9" fmla="*/ 1322387 h 1476375"/>
              <a:gd name="csX10" fmla="*/ 831850 w 1949450"/>
              <a:gd name="csY10" fmla="*/ 1295400 h 1476375"/>
              <a:gd name="csX11" fmla="*/ 117475 w 1949450"/>
              <a:gd name="csY11" fmla="*/ 1085850 h 1476375"/>
              <a:gd name="csX12" fmla="*/ 231775 w 1949450"/>
              <a:gd name="csY12" fmla="*/ 447675 h 1476375"/>
              <a:gd name="csX13" fmla="*/ 0 w 1949450"/>
              <a:gd name="csY13" fmla="*/ 406400 h 1476375"/>
              <a:gd name="csX14" fmla="*/ 161925 w 1949450"/>
              <a:gd name="csY14" fmla="*/ 241300 h 1476375"/>
              <a:gd name="csX15" fmla="*/ 523875 w 1949450"/>
              <a:gd name="csY15" fmla="*/ 234950 h 1476375"/>
              <a:gd name="csX16" fmla="*/ 590550 w 1949450"/>
              <a:gd name="csY16" fmla="*/ 209550 h 1476375"/>
              <a:gd name="csX17" fmla="*/ 650875 w 1949450"/>
              <a:gd name="csY17" fmla="*/ 165100 h 1476375"/>
              <a:gd name="csX18" fmla="*/ 781050 w 1949450"/>
              <a:gd name="csY18" fmla="*/ 22225 h 1476375"/>
              <a:gd name="csX19" fmla="*/ 844550 w 1949450"/>
              <a:gd name="csY19" fmla="*/ 0 h 1476375"/>
              <a:gd name="csX20" fmla="*/ 971550 w 1949450"/>
              <a:gd name="csY20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90700 w 1949450"/>
              <a:gd name="csY3" fmla="*/ 1152525 h 1476375"/>
              <a:gd name="csX4" fmla="*/ 1768475 w 1949450"/>
              <a:gd name="csY4" fmla="*/ 1266825 h 1476375"/>
              <a:gd name="csX5" fmla="*/ 1889125 w 1949450"/>
              <a:gd name="csY5" fmla="*/ 1358900 h 1476375"/>
              <a:gd name="csX6" fmla="*/ 1949450 w 1949450"/>
              <a:gd name="csY6" fmla="*/ 1362075 h 1476375"/>
              <a:gd name="csX7" fmla="*/ 1946275 w 1949450"/>
              <a:gd name="csY7" fmla="*/ 1476375 h 1476375"/>
              <a:gd name="csX8" fmla="*/ 937419 w 1949450"/>
              <a:gd name="csY8" fmla="*/ 1322387 h 1476375"/>
              <a:gd name="csX9" fmla="*/ 831850 w 1949450"/>
              <a:gd name="csY9" fmla="*/ 1295400 h 1476375"/>
              <a:gd name="csX10" fmla="*/ 117475 w 1949450"/>
              <a:gd name="csY10" fmla="*/ 1085850 h 1476375"/>
              <a:gd name="csX11" fmla="*/ 231775 w 1949450"/>
              <a:gd name="csY11" fmla="*/ 447675 h 1476375"/>
              <a:gd name="csX12" fmla="*/ 0 w 1949450"/>
              <a:gd name="csY12" fmla="*/ 406400 h 1476375"/>
              <a:gd name="csX13" fmla="*/ 161925 w 1949450"/>
              <a:gd name="csY13" fmla="*/ 241300 h 1476375"/>
              <a:gd name="csX14" fmla="*/ 523875 w 1949450"/>
              <a:gd name="csY14" fmla="*/ 234950 h 1476375"/>
              <a:gd name="csX15" fmla="*/ 590550 w 1949450"/>
              <a:gd name="csY15" fmla="*/ 209550 h 1476375"/>
              <a:gd name="csX16" fmla="*/ 650875 w 1949450"/>
              <a:gd name="csY16" fmla="*/ 165100 h 1476375"/>
              <a:gd name="csX17" fmla="*/ 781050 w 1949450"/>
              <a:gd name="csY17" fmla="*/ 22225 h 1476375"/>
              <a:gd name="csX18" fmla="*/ 844550 w 1949450"/>
              <a:gd name="csY18" fmla="*/ 0 h 1476375"/>
              <a:gd name="csX19" fmla="*/ 971550 w 1949450"/>
              <a:gd name="csY19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68475 w 1949450"/>
              <a:gd name="csY3" fmla="*/ 1266825 h 1476375"/>
              <a:gd name="csX4" fmla="*/ 1889125 w 1949450"/>
              <a:gd name="csY4" fmla="*/ 1358900 h 1476375"/>
              <a:gd name="csX5" fmla="*/ 1949450 w 1949450"/>
              <a:gd name="csY5" fmla="*/ 1362075 h 1476375"/>
              <a:gd name="csX6" fmla="*/ 1946275 w 1949450"/>
              <a:gd name="csY6" fmla="*/ 1476375 h 1476375"/>
              <a:gd name="csX7" fmla="*/ 937419 w 1949450"/>
              <a:gd name="csY7" fmla="*/ 1322387 h 1476375"/>
              <a:gd name="csX8" fmla="*/ 831850 w 1949450"/>
              <a:gd name="csY8" fmla="*/ 1295400 h 1476375"/>
              <a:gd name="csX9" fmla="*/ 117475 w 1949450"/>
              <a:gd name="csY9" fmla="*/ 1085850 h 1476375"/>
              <a:gd name="csX10" fmla="*/ 231775 w 1949450"/>
              <a:gd name="csY10" fmla="*/ 447675 h 1476375"/>
              <a:gd name="csX11" fmla="*/ 0 w 1949450"/>
              <a:gd name="csY11" fmla="*/ 406400 h 1476375"/>
              <a:gd name="csX12" fmla="*/ 161925 w 1949450"/>
              <a:gd name="csY12" fmla="*/ 241300 h 1476375"/>
              <a:gd name="csX13" fmla="*/ 523875 w 1949450"/>
              <a:gd name="csY13" fmla="*/ 234950 h 1476375"/>
              <a:gd name="csX14" fmla="*/ 590550 w 1949450"/>
              <a:gd name="csY14" fmla="*/ 209550 h 1476375"/>
              <a:gd name="csX15" fmla="*/ 650875 w 1949450"/>
              <a:gd name="csY15" fmla="*/ 165100 h 1476375"/>
              <a:gd name="csX16" fmla="*/ 781050 w 1949450"/>
              <a:gd name="csY16" fmla="*/ 22225 h 1476375"/>
              <a:gd name="csX17" fmla="*/ 844550 w 1949450"/>
              <a:gd name="csY17" fmla="*/ 0 h 1476375"/>
              <a:gd name="csX18" fmla="*/ 971550 w 1949450"/>
              <a:gd name="csY1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889125 w 1949450"/>
              <a:gd name="csY3" fmla="*/ 1358900 h 1476375"/>
              <a:gd name="csX4" fmla="*/ 1949450 w 1949450"/>
              <a:gd name="csY4" fmla="*/ 1362075 h 1476375"/>
              <a:gd name="csX5" fmla="*/ 1946275 w 1949450"/>
              <a:gd name="csY5" fmla="*/ 1476375 h 1476375"/>
              <a:gd name="csX6" fmla="*/ 937419 w 1949450"/>
              <a:gd name="csY6" fmla="*/ 1322387 h 1476375"/>
              <a:gd name="csX7" fmla="*/ 831850 w 1949450"/>
              <a:gd name="csY7" fmla="*/ 1295400 h 1476375"/>
              <a:gd name="csX8" fmla="*/ 117475 w 1949450"/>
              <a:gd name="csY8" fmla="*/ 1085850 h 1476375"/>
              <a:gd name="csX9" fmla="*/ 231775 w 1949450"/>
              <a:gd name="csY9" fmla="*/ 447675 h 1476375"/>
              <a:gd name="csX10" fmla="*/ 0 w 1949450"/>
              <a:gd name="csY10" fmla="*/ 406400 h 1476375"/>
              <a:gd name="csX11" fmla="*/ 161925 w 1949450"/>
              <a:gd name="csY11" fmla="*/ 241300 h 1476375"/>
              <a:gd name="csX12" fmla="*/ 523875 w 1949450"/>
              <a:gd name="csY12" fmla="*/ 234950 h 1476375"/>
              <a:gd name="csX13" fmla="*/ 590550 w 1949450"/>
              <a:gd name="csY13" fmla="*/ 209550 h 1476375"/>
              <a:gd name="csX14" fmla="*/ 650875 w 1949450"/>
              <a:gd name="csY14" fmla="*/ 165100 h 1476375"/>
              <a:gd name="csX15" fmla="*/ 781050 w 1949450"/>
              <a:gd name="csY15" fmla="*/ 22225 h 1476375"/>
              <a:gd name="csX16" fmla="*/ 844550 w 1949450"/>
              <a:gd name="csY16" fmla="*/ 0 h 1476375"/>
              <a:gd name="csX17" fmla="*/ 971550 w 1949450"/>
              <a:gd name="csY17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949450 w 1949450"/>
              <a:gd name="csY3" fmla="*/ 1362075 h 1476375"/>
              <a:gd name="csX4" fmla="*/ 1946275 w 1949450"/>
              <a:gd name="csY4" fmla="*/ 1476375 h 1476375"/>
              <a:gd name="csX5" fmla="*/ 937419 w 1949450"/>
              <a:gd name="csY5" fmla="*/ 1322387 h 1476375"/>
              <a:gd name="csX6" fmla="*/ 831850 w 1949450"/>
              <a:gd name="csY6" fmla="*/ 1295400 h 1476375"/>
              <a:gd name="csX7" fmla="*/ 117475 w 1949450"/>
              <a:gd name="csY7" fmla="*/ 1085850 h 1476375"/>
              <a:gd name="csX8" fmla="*/ 231775 w 1949450"/>
              <a:gd name="csY8" fmla="*/ 447675 h 1476375"/>
              <a:gd name="csX9" fmla="*/ 0 w 1949450"/>
              <a:gd name="csY9" fmla="*/ 406400 h 1476375"/>
              <a:gd name="csX10" fmla="*/ 161925 w 1949450"/>
              <a:gd name="csY10" fmla="*/ 241300 h 1476375"/>
              <a:gd name="csX11" fmla="*/ 523875 w 1949450"/>
              <a:gd name="csY11" fmla="*/ 234950 h 1476375"/>
              <a:gd name="csX12" fmla="*/ 590550 w 1949450"/>
              <a:gd name="csY12" fmla="*/ 209550 h 1476375"/>
              <a:gd name="csX13" fmla="*/ 650875 w 1949450"/>
              <a:gd name="csY13" fmla="*/ 165100 h 1476375"/>
              <a:gd name="csX14" fmla="*/ 781050 w 1949450"/>
              <a:gd name="csY14" fmla="*/ 22225 h 1476375"/>
              <a:gd name="csX15" fmla="*/ 844550 w 1949450"/>
              <a:gd name="csY15" fmla="*/ 0 h 1476375"/>
              <a:gd name="csX16" fmla="*/ 971550 w 1949450"/>
              <a:gd name="csY16" fmla="*/ 31750 h 1476375"/>
              <a:gd name="csX0" fmla="*/ 971550 w 1946275"/>
              <a:gd name="csY0" fmla="*/ 31750 h 1476375"/>
              <a:gd name="csX1" fmla="*/ 971550 w 1946275"/>
              <a:gd name="csY1" fmla="*/ 333375 h 1476375"/>
              <a:gd name="csX2" fmla="*/ 1077118 w 1946275"/>
              <a:gd name="csY2" fmla="*/ 430212 h 1476375"/>
              <a:gd name="csX3" fmla="*/ 1946275 w 1946275"/>
              <a:gd name="csY3" fmla="*/ 1476375 h 1476375"/>
              <a:gd name="csX4" fmla="*/ 937419 w 1946275"/>
              <a:gd name="csY4" fmla="*/ 1322387 h 1476375"/>
              <a:gd name="csX5" fmla="*/ 831850 w 1946275"/>
              <a:gd name="csY5" fmla="*/ 1295400 h 1476375"/>
              <a:gd name="csX6" fmla="*/ 117475 w 1946275"/>
              <a:gd name="csY6" fmla="*/ 1085850 h 1476375"/>
              <a:gd name="csX7" fmla="*/ 231775 w 1946275"/>
              <a:gd name="csY7" fmla="*/ 447675 h 1476375"/>
              <a:gd name="csX8" fmla="*/ 0 w 1946275"/>
              <a:gd name="csY8" fmla="*/ 406400 h 1476375"/>
              <a:gd name="csX9" fmla="*/ 161925 w 1946275"/>
              <a:gd name="csY9" fmla="*/ 241300 h 1476375"/>
              <a:gd name="csX10" fmla="*/ 523875 w 1946275"/>
              <a:gd name="csY10" fmla="*/ 234950 h 1476375"/>
              <a:gd name="csX11" fmla="*/ 590550 w 1946275"/>
              <a:gd name="csY11" fmla="*/ 209550 h 1476375"/>
              <a:gd name="csX12" fmla="*/ 650875 w 1946275"/>
              <a:gd name="csY12" fmla="*/ 165100 h 1476375"/>
              <a:gd name="csX13" fmla="*/ 781050 w 1946275"/>
              <a:gd name="csY13" fmla="*/ 22225 h 1476375"/>
              <a:gd name="csX14" fmla="*/ 844550 w 1946275"/>
              <a:gd name="csY14" fmla="*/ 0 h 1476375"/>
              <a:gd name="csX15" fmla="*/ 971550 w 1946275"/>
              <a:gd name="csY15" fmla="*/ 31750 h 1476375"/>
              <a:gd name="csX0" fmla="*/ 971550 w 1077118"/>
              <a:gd name="csY0" fmla="*/ 31750 h 1322387"/>
              <a:gd name="csX1" fmla="*/ 971550 w 1077118"/>
              <a:gd name="csY1" fmla="*/ 333375 h 1322387"/>
              <a:gd name="csX2" fmla="*/ 1077118 w 1077118"/>
              <a:gd name="csY2" fmla="*/ 430212 h 1322387"/>
              <a:gd name="csX3" fmla="*/ 937419 w 1077118"/>
              <a:gd name="csY3" fmla="*/ 1322387 h 1322387"/>
              <a:gd name="csX4" fmla="*/ 831850 w 1077118"/>
              <a:gd name="csY4" fmla="*/ 1295400 h 1322387"/>
              <a:gd name="csX5" fmla="*/ 117475 w 1077118"/>
              <a:gd name="csY5" fmla="*/ 1085850 h 1322387"/>
              <a:gd name="csX6" fmla="*/ 231775 w 1077118"/>
              <a:gd name="csY6" fmla="*/ 447675 h 1322387"/>
              <a:gd name="csX7" fmla="*/ 0 w 1077118"/>
              <a:gd name="csY7" fmla="*/ 406400 h 1322387"/>
              <a:gd name="csX8" fmla="*/ 161925 w 1077118"/>
              <a:gd name="csY8" fmla="*/ 241300 h 1322387"/>
              <a:gd name="csX9" fmla="*/ 523875 w 1077118"/>
              <a:gd name="csY9" fmla="*/ 234950 h 1322387"/>
              <a:gd name="csX10" fmla="*/ 590550 w 1077118"/>
              <a:gd name="csY10" fmla="*/ 209550 h 1322387"/>
              <a:gd name="csX11" fmla="*/ 650875 w 1077118"/>
              <a:gd name="csY11" fmla="*/ 165100 h 1322387"/>
              <a:gd name="csX12" fmla="*/ 781050 w 1077118"/>
              <a:gd name="csY12" fmla="*/ 22225 h 1322387"/>
              <a:gd name="csX13" fmla="*/ 844550 w 1077118"/>
              <a:gd name="csY13" fmla="*/ 0 h 1322387"/>
              <a:gd name="csX14" fmla="*/ 971550 w 1077118"/>
              <a:gd name="csY14" fmla="*/ 31750 h 13223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1077118" h="1322387">
                <a:moveTo>
                  <a:pt x="971550" y="31750"/>
                </a:moveTo>
                <a:lnTo>
                  <a:pt x="971550" y="333375"/>
                </a:lnTo>
                <a:lnTo>
                  <a:pt x="1077118" y="430212"/>
                </a:lnTo>
                <a:lnTo>
                  <a:pt x="937419" y="1322387"/>
                </a:lnTo>
                <a:lnTo>
                  <a:pt x="831850" y="1295400"/>
                </a:lnTo>
                <a:lnTo>
                  <a:pt x="117475" y="1085850"/>
                </a:lnTo>
                <a:lnTo>
                  <a:pt x="231775" y="447675"/>
                </a:lnTo>
                <a:lnTo>
                  <a:pt x="0" y="406400"/>
                </a:lnTo>
                <a:lnTo>
                  <a:pt x="161925" y="241300"/>
                </a:lnTo>
                <a:lnTo>
                  <a:pt x="523875" y="234950"/>
                </a:lnTo>
                <a:lnTo>
                  <a:pt x="590550" y="209550"/>
                </a:lnTo>
                <a:lnTo>
                  <a:pt x="650875" y="165100"/>
                </a:lnTo>
                <a:lnTo>
                  <a:pt x="781050" y="22225"/>
                </a:lnTo>
                <a:lnTo>
                  <a:pt x="844550" y="0"/>
                </a:lnTo>
                <a:lnTo>
                  <a:pt x="971550" y="317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CFE84904-79F2-D460-F3CA-A590A643193F}"/>
              </a:ext>
            </a:extLst>
          </p:cNvPr>
          <p:cNvSpPr/>
          <p:nvPr/>
        </p:nvSpPr>
        <p:spPr>
          <a:xfrm>
            <a:off x="1719830" y="2790579"/>
            <a:ext cx="1757733" cy="2359552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4882 w 1757733"/>
              <a:gd name="csY9" fmla="*/ 2285288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36066 w 1757733"/>
              <a:gd name="csY19" fmla="*/ 1937770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00484 w 1757733"/>
              <a:gd name="csY38" fmla="*/ 181578 h 2359552"/>
              <a:gd name="csX39" fmla="*/ 42640 w 1757733"/>
              <a:gd name="csY39" fmla="*/ 184775 h 23595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757733" h="2359552">
                <a:moveTo>
                  <a:pt x="42640" y="184775"/>
                </a:moveTo>
                <a:lnTo>
                  <a:pt x="90019" y="236891"/>
                </a:lnTo>
                <a:lnTo>
                  <a:pt x="77231" y="421667"/>
                </a:lnTo>
                <a:lnTo>
                  <a:pt x="7819" y="535491"/>
                </a:lnTo>
                <a:cubicBezTo>
                  <a:pt x="5213" y="1017131"/>
                  <a:pt x="2606" y="1498771"/>
                  <a:pt x="0" y="1980411"/>
                </a:cubicBezTo>
                <a:lnTo>
                  <a:pt x="142019" y="2222040"/>
                </a:lnTo>
                <a:lnTo>
                  <a:pt x="251105" y="2297845"/>
                </a:lnTo>
                <a:lnTo>
                  <a:pt x="290664" y="2263256"/>
                </a:lnTo>
                <a:lnTo>
                  <a:pt x="460993" y="2307437"/>
                </a:lnTo>
                <a:lnTo>
                  <a:pt x="514882" y="2285288"/>
                </a:lnTo>
                <a:lnTo>
                  <a:pt x="573277" y="2359552"/>
                </a:lnTo>
                <a:lnTo>
                  <a:pt x="753314" y="2345223"/>
                </a:lnTo>
                <a:lnTo>
                  <a:pt x="810168" y="2297845"/>
                </a:lnTo>
                <a:lnTo>
                  <a:pt x="810168" y="2259942"/>
                </a:lnTo>
                <a:lnTo>
                  <a:pt x="734363" y="2226777"/>
                </a:lnTo>
                <a:lnTo>
                  <a:pt x="777003" y="2070429"/>
                </a:lnTo>
                <a:lnTo>
                  <a:pt x="1009157" y="1899868"/>
                </a:lnTo>
                <a:lnTo>
                  <a:pt x="1236572" y="1928295"/>
                </a:lnTo>
                <a:lnTo>
                  <a:pt x="1321853" y="1966197"/>
                </a:lnTo>
                <a:lnTo>
                  <a:pt x="1352052" y="1928178"/>
                </a:lnTo>
                <a:lnTo>
                  <a:pt x="1302902" y="1871441"/>
                </a:lnTo>
                <a:lnTo>
                  <a:pt x="1288688" y="1738782"/>
                </a:lnTo>
                <a:lnTo>
                  <a:pt x="1260261" y="1667714"/>
                </a:lnTo>
                <a:lnTo>
                  <a:pt x="1222359" y="1662976"/>
                </a:lnTo>
                <a:lnTo>
                  <a:pt x="1189194" y="1511366"/>
                </a:lnTo>
                <a:lnTo>
                  <a:pt x="1255523" y="1478201"/>
                </a:lnTo>
                <a:lnTo>
                  <a:pt x="1336066" y="1407134"/>
                </a:lnTo>
                <a:lnTo>
                  <a:pt x="1336066" y="1258837"/>
                </a:lnTo>
                <a:lnTo>
                  <a:pt x="1757733" y="1293426"/>
                </a:lnTo>
                <a:lnTo>
                  <a:pt x="1707273" y="1190735"/>
                </a:lnTo>
                <a:cubicBezTo>
                  <a:pt x="1708852" y="1056497"/>
                  <a:pt x="1704038" y="925455"/>
                  <a:pt x="1705617" y="791217"/>
                </a:cubicBezTo>
                <a:lnTo>
                  <a:pt x="1686665" y="668033"/>
                </a:lnTo>
                <a:lnTo>
                  <a:pt x="1629811" y="535374"/>
                </a:lnTo>
                <a:lnTo>
                  <a:pt x="1606122" y="350599"/>
                </a:lnTo>
                <a:lnTo>
                  <a:pt x="1729306" y="156348"/>
                </a:lnTo>
                <a:lnTo>
                  <a:pt x="1719830" y="56854"/>
                </a:lnTo>
                <a:lnTo>
                  <a:pt x="1677190" y="0"/>
                </a:lnTo>
                <a:lnTo>
                  <a:pt x="1283950" y="137397"/>
                </a:lnTo>
                <a:lnTo>
                  <a:pt x="1100484" y="181578"/>
                </a:lnTo>
                <a:lnTo>
                  <a:pt x="42640" y="18477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E51047A9-6D28-EEEE-648A-9D56C274B2C5}"/>
              </a:ext>
            </a:extLst>
          </p:cNvPr>
          <p:cNvSpPr/>
          <p:nvPr/>
        </p:nvSpPr>
        <p:spPr>
          <a:xfrm>
            <a:off x="2804383" y="2788547"/>
            <a:ext cx="682827" cy="1293426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331647 w 1757733"/>
              <a:gd name="csY0" fmla="*/ 189513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331647 w 1757733"/>
              <a:gd name="csY0" fmla="*/ 189513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184774 w 1757733"/>
              <a:gd name="csY0" fmla="*/ 198989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27921 w 1757733"/>
              <a:gd name="csY2" fmla="*/ 454832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8444 w 1757733"/>
              <a:gd name="csY2" fmla="*/ 601704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6948 w 1757733"/>
              <a:gd name="csY3" fmla="*/ 554327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2210 w 1757733"/>
              <a:gd name="csY3" fmla="*/ 568540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379026 w 1634549"/>
              <a:gd name="csY3" fmla="*/ 568540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32154 w 1634549"/>
              <a:gd name="csY3" fmla="*/ 582753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1113388 w 1634549"/>
              <a:gd name="csY5" fmla="*/ 487997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81236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904924 w 1634549"/>
              <a:gd name="csY7" fmla="*/ 454832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350598 w 1634549"/>
              <a:gd name="csY7" fmla="*/ 2297845 h 2349961"/>
              <a:gd name="csX8" fmla="*/ 388501 w 1634549"/>
              <a:gd name="csY8" fmla="*/ 2278894 h 2349961"/>
              <a:gd name="csX9" fmla="*/ 450093 w 1634549"/>
              <a:gd name="csY9" fmla="*/ 2349961 h 2349961"/>
              <a:gd name="csX10" fmla="*/ 630130 w 1634549"/>
              <a:gd name="csY10" fmla="*/ 2345223 h 2349961"/>
              <a:gd name="csX11" fmla="*/ 686984 w 1634549"/>
              <a:gd name="csY11" fmla="*/ 2297845 h 2349961"/>
              <a:gd name="csX12" fmla="*/ 686984 w 1634549"/>
              <a:gd name="csY12" fmla="*/ 2259942 h 2349961"/>
              <a:gd name="csX13" fmla="*/ 611179 w 1634549"/>
              <a:gd name="csY13" fmla="*/ 2226777 h 2349961"/>
              <a:gd name="csX14" fmla="*/ 653819 w 1634549"/>
              <a:gd name="csY14" fmla="*/ 2070429 h 2349961"/>
              <a:gd name="csX15" fmla="*/ 885973 w 1634549"/>
              <a:gd name="csY15" fmla="*/ 1899868 h 2349961"/>
              <a:gd name="csX16" fmla="*/ 1113388 w 1634549"/>
              <a:gd name="csY16" fmla="*/ 1928295 h 2349961"/>
              <a:gd name="csX17" fmla="*/ 1198669 w 1634549"/>
              <a:gd name="csY17" fmla="*/ 1966197 h 2349961"/>
              <a:gd name="csX18" fmla="*/ 1212882 w 1634549"/>
              <a:gd name="csY18" fmla="*/ 1937770 h 2349961"/>
              <a:gd name="csX19" fmla="*/ 1179718 w 1634549"/>
              <a:gd name="csY19" fmla="*/ 1871441 h 2349961"/>
              <a:gd name="csX20" fmla="*/ 1165504 w 1634549"/>
              <a:gd name="csY20" fmla="*/ 1738782 h 2349961"/>
              <a:gd name="csX21" fmla="*/ 1137077 w 1634549"/>
              <a:gd name="csY21" fmla="*/ 1667714 h 2349961"/>
              <a:gd name="csX22" fmla="*/ 1099175 w 1634549"/>
              <a:gd name="csY22" fmla="*/ 1662976 h 2349961"/>
              <a:gd name="csX23" fmla="*/ 1066010 w 1634549"/>
              <a:gd name="csY23" fmla="*/ 1511366 h 2349961"/>
              <a:gd name="csX24" fmla="*/ 1132339 w 1634549"/>
              <a:gd name="csY24" fmla="*/ 1478201 h 2349961"/>
              <a:gd name="csX25" fmla="*/ 1212882 w 1634549"/>
              <a:gd name="csY25" fmla="*/ 1407134 h 2349961"/>
              <a:gd name="csX26" fmla="*/ 1212882 w 1634549"/>
              <a:gd name="csY26" fmla="*/ 1246048 h 2349961"/>
              <a:gd name="csX27" fmla="*/ 1634549 w 1634549"/>
              <a:gd name="csY27" fmla="*/ 1293426 h 2349961"/>
              <a:gd name="csX28" fmla="*/ 1577695 w 1634549"/>
              <a:gd name="csY28" fmla="*/ 1193932 h 2349961"/>
              <a:gd name="csX29" fmla="*/ 1582433 w 1634549"/>
              <a:gd name="csY29" fmla="*/ 791217 h 2349961"/>
              <a:gd name="csX30" fmla="*/ 1563481 w 1634549"/>
              <a:gd name="csY30" fmla="*/ 668033 h 2349961"/>
              <a:gd name="csX31" fmla="*/ 1506627 w 1634549"/>
              <a:gd name="csY31" fmla="*/ 535374 h 2349961"/>
              <a:gd name="csX32" fmla="*/ 1482938 w 1634549"/>
              <a:gd name="csY32" fmla="*/ 350599 h 2349961"/>
              <a:gd name="csX33" fmla="*/ 1606122 w 1634549"/>
              <a:gd name="csY33" fmla="*/ 156348 h 2349961"/>
              <a:gd name="csX34" fmla="*/ 1596646 w 1634549"/>
              <a:gd name="csY34" fmla="*/ 56854 h 2349961"/>
              <a:gd name="csX35" fmla="*/ 1554006 w 1634549"/>
              <a:gd name="csY35" fmla="*/ 0 h 2349961"/>
              <a:gd name="csX36" fmla="*/ 1160766 w 1634549"/>
              <a:gd name="csY36" fmla="*/ 137397 h 2349961"/>
              <a:gd name="csX37" fmla="*/ 999680 w 1634549"/>
              <a:gd name="csY37" fmla="*/ 184775 h 2349961"/>
              <a:gd name="csX38" fmla="*/ 61590 w 1634549"/>
              <a:gd name="csY38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50598 w 1634549"/>
              <a:gd name="csY6" fmla="*/ 2297845 h 2349961"/>
              <a:gd name="csX7" fmla="*/ 388501 w 1634549"/>
              <a:gd name="csY7" fmla="*/ 2278894 h 2349961"/>
              <a:gd name="csX8" fmla="*/ 450093 w 1634549"/>
              <a:gd name="csY8" fmla="*/ 2349961 h 2349961"/>
              <a:gd name="csX9" fmla="*/ 630130 w 1634549"/>
              <a:gd name="csY9" fmla="*/ 2345223 h 2349961"/>
              <a:gd name="csX10" fmla="*/ 686984 w 1634549"/>
              <a:gd name="csY10" fmla="*/ 2297845 h 2349961"/>
              <a:gd name="csX11" fmla="*/ 686984 w 1634549"/>
              <a:gd name="csY11" fmla="*/ 2259942 h 2349961"/>
              <a:gd name="csX12" fmla="*/ 611179 w 1634549"/>
              <a:gd name="csY12" fmla="*/ 2226777 h 2349961"/>
              <a:gd name="csX13" fmla="*/ 653819 w 1634549"/>
              <a:gd name="csY13" fmla="*/ 2070429 h 2349961"/>
              <a:gd name="csX14" fmla="*/ 885973 w 1634549"/>
              <a:gd name="csY14" fmla="*/ 1899868 h 2349961"/>
              <a:gd name="csX15" fmla="*/ 1113388 w 1634549"/>
              <a:gd name="csY15" fmla="*/ 1928295 h 2349961"/>
              <a:gd name="csX16" fmla="*/ 1198669 w 1634549"/>
              <a:gd name="csY16" fmla="*/ 1966197 h 2349961"/>
              <a:gd name="csX17" fmla="*/ 1212882 w 1634549"/>
              <a:gd name="csY17" fmla="*/ 1937770 h 2349961"/>
              <a:gd name="csX18" fmla="*/ 1179718 w 1634549"/>
              <a:gd name="csY18" fmla="*/ 1871441 h 2349961"/>
              <a:gd name="csX19" fmla="*/ 1165504 w 1634549"/>
              <a:gd name="csY19" fmla="*/ 1738782 h 2349961"/>
              <a:gd name="csX20" fmla="*/ 1137077 w 1634549"/>
              <a:gd name="csY20" fmla="*/ 1667714 h 2349961"/>
              <a:gd name="csX21" fmla="*/ 1099175 w 1634549"/>
              <a:gd name="csY21" fmla="*/ 1662976 h 2349961"/>
              <a:gd name="csX22" fmla="*/ 1066010 w 1634549"/>
              <a:gd name="csY22" fmla="*/ 1511366 h 2349961"/>
              <a:gd name="csX23" fmla="*/ 1132339 w 1634549"/>
              <a:gd name="csY23" fmla="*/ 1478201 h 2349961"/>
              <a:gd name="csX24" fmla="*/ 1212882 w 1634549"/>
              <a:gd name="csY24" fmla="*/ 1407134 h 2349961"/>
              <a:gd name="csX25" fmla="*/ 1212882 w 1634549"/>
              <a:gd name="csY25" fmla="*/ 1246048 h 2349961"/>
              <a:gd name="csX26" fmla="*/ 1634549 w 1634549"/>
              <a:gd name="csY26" fmla="*/ 1293426 h 2349961"/>
              <a:gd name="csX27" fmla="*/ 1577695 w 1634549"/>
              <a:gd name="csY27" fmla="*/ 1193932 h 2349961"/>
              <a:gd name="csX28" fmla="*/ 1582433 w 1634549"/>
              <a:gd name="csY28" fmla="*/ 791217 h 2349961"/>
              <a:gd name="csX29" fmla="*/ 1563481 w 1634549"/>
              <a:gd name="csY29" fmla="*/ 668033 h 2349961"/>
              <a:gd name="csX30" fmla="*/ 1506627 w 1634549"/>
              <a:gd name="csY30" fmla="*/ 535374 h 2349961"/>
              <a:gd name="csX31" fmla="*/ 1482938 w 1634549"/>
              <a:gd name="csY31" fmla="*/ 350599 h 2349961"/>
              <a:gd name="csX32" fmla="*/ 1606122 w 1634549"/>
              <a:gd name="csY32" fmla="*/ 156348 h 2349961"/>
              <a:gd name="csX33" fmla="*/ 1596646 w 1634549"/>
              <a:gd name="csY33" fmla="*/ 56854 h 2349961"/>
              <a:gd name="csX34" fmla="*/ 1554006 w 1634549"/>
              <a:gd name="csY34" fmla="*/ 0 h 2349961"/>
              <a:gd name="csX35" fmla="*/ 1160766 w 1634549"/>
              <a:gd name="csY35" fmla="*/ 137397 h 2349961"/>
              <a:gd name="csX36" fmla="*/ 999680 w 1634549"/>
              <a:gd name="csY36" fmla="*/ 184775 h 2349961"/>
              <a:gd name="csX37" fmla="*/ 61590 w 1634549"/>
              <a:gd name="csY37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88501 w 1634549"/>
              <a:gd name="csY6" fmla="*/ 2278894 h 2349961"/>
              <a:gd name="csX7" fmla="*/ 450093 w 1634549"/>
              <a:gd name="csY7" fmla="*/ 2349961 h 2349961"/>
              <a:gd name="csX8" fmla="*/ 630130 w 1634549"/>
              <a:gd name="csY8" fmla="*/ 2345223 h 2349961"/>
              <a:gd name="csX9" fmla="*/ 686984 w 1634549"/>
              <a:gd name="csY9" fmla="*/ 2297845 h 2349961"/>
              <a:gd name="csX10" fmla="*/ 686984 w 1634549"/>
              <a:gd name="csY10" fmla="*/ 2259942 h 2349961"/>
              <a:gd name="csX11" fmla="*/ 611179 w 1634549"/>
              <a:gd name="csY11" fmla="*/ 2226777 h 2349961"/>
              <a:gd name="csX12" fmla="*/ 653819 w 1634549"/>
              <a:gd name="csY12" fmla="*/ 2070429 h 2349961"/>
              <a:gd name="csX13" fmla="*/ 885973 w 1634549"/>
              <a:gd name="csY13" fmla="*/ 1899868 h 2349961"/>
              <a:gd name="csX14" fmla="*/ 1113388 w 1634549"/>
              <a:gd name="csY14" fmla="*/ 1928295 h 2349961"/>
              <a:gd name="csX15" fmla="*/ 1198669 w 1634549"/>
              <a:gd name="csY15" fmla="*/ 1966197 h 2349961"/>
              <a:gd name="csX16" fmla="*/ 1212882 w 1634549"/>
              <a:gd name="csY16" fmla="*/ 1937770 h 2349961"/>
              <a:gd name="csX17" fmla="*/ 1179718 w 1634549"/>
              <a:gd name="csY17" fmla="*/ 1871441 h 2349961"/>
              <a:gd name="csX18" fmla="*/ 1165504 w 1634549"/>
              <a:gd name="csY18" fmla="*/ 1738782 h 2349961"/>
              <a:gd name="csX19" fmla="*/ 1137077 w 1634549"/>
              <a:gd name="csY19" fmla="*/ 1667714 h 2349961"/>
              <a:gd name="csX20" fmla="*/ 1099175 w 1634549"/>
              <a:gd name="csY20" fmla="*/ 1662976 h 2349961"/>
              <a:gd name="csX21" fmla="*/ 1066010 w 1634549"/>
              <a:gd name="csY21" fmla="*/ 1511366 h 2349961"/>
              <a:gd name="csX22" fmla="*/ 1132339 w 1634549"/>
              <a:gd name="csY22" fmla="*/ 1478201 h 2349961"/>
              <a:gd name="csX23" fmla="*/ 1212882 w 1634549"/>
              <a:gd name="csY23" fmla="*/ 1407134 h 2349961"/>
              <a:gd name="csX24" fmla="*/ 1212882 w 1634549"/>
              <a:gd name="csY24" fmla="*/ 1246048 h 2349961"/>
              <a:gd name="csX25" fmla="*/ 1634549 w 1634549"/>
              <a:gd name="csY25" fmla="*/ 1293426 h 2349961"/>
              <a:gd name="csX26" fmla="*/ 1577695 w 1634549"/>
              <a:gd name="csY26" fmla="*/ 1193932 h 2349961"/>
              <a:gd name="csX27" fmla="*/ 1582433 w 1634549"/>
              <a:gd name="csY27" fmla="*/ 791217 h 2349961"/>
              <a:gd name="csX28" fmla="*/ 1563481 w 1634549"/>
              <a:gd name="csY28" fmla="*/ 668033 h 2349961"/>
              <a:gd name="csX29" fmla="*/ 1506627 w 1634549"/>
              <a:gd name="csY29" fmla="*/ 535374 h 2349961"/>
              <a:gd name="csX30" fmla="*/ 1482938 w 1634549"/>
              <a:gd name="csY30" fmla="*/ 350599 h 2349961"/>
              <a:gd name="csX31" fmla="*/ 1606122 w 1634549"/>
              <a:gd name="csY31" fmla="*/ 156348 h 2349961"/>
              <a:gd name="csX32" fmla="*/ 1596646 w 1634549"/>
              <a:gd name="csY32" fmla="*/ 56854 h 2349961"/>
              <a:gd name="csX33" fmla="*/ 1554006 w 1634549"/>
              <a:gd name="csY33" fmla="*/ 0 h 2349961"/>
              <a:gd name="csX34" fmla="*/ 1160766 w 1634549"/>
              <a:gd name="csY34" fmla="*/ 137397 h 2349961"/>
              <a:gd name="csX35" fmla="*/ 999680 w 1634549"/>
              <a:gd name="csY35" fmla="*/ 184775 h 2349961"/>
              <a:gd name="csX36" fmla="*/ 61590 w 1634549"/>
              <a:gd name="csY36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450093 w 1634549"/>
              <a:gd name="csY6" fmla="*/ 2349961 h 2349961"/>
              <a:gd name="csX7" fmla="*/ 630130 w 1634549"/>
              <a:gd name="csY7" fmla="*/ 2345223 h 2349961"/>
              <a:gd name="csX8" fmla="*/ 686984 w 1634549"/>
              <a:gd name="csY8" fmla="*/ 2297845 h 2349961"/>
              <a:gd name="csX9" fmla="*/ 686984 w 1634549"/>
              <a:gd name="csY9" fmla="*/ 2259942 h 2349961"/>
              <a:gd name="csX10" fmla="*/ 611179 w 1634549"/>
              <a:gd name="csY10" fmla="*/ 2226777 h 2349961"/>
              <a:gd name="csX11" fmla="*/ 653819 w 1634549"/>
              <a:gd name="csY11" fmla="*/ 2070429 h 2349961"/>
              <a:gd name="csX12" fmla="*/ 885973 w 1634549"/>
              <a:gd name="csY12" fmla="*/ 1899868 h 2349961"/>
              <a:gd name="csX13" fmla="*/ 1113388 w 1634549"/>
              <a:gd name="csY13" fmla="*/ 1928295 h 2349961"/>
              <a:gd name="csX14" fmla="*/ 1198669 w 1634549"/>
              <a:gd name="csY14" fmla="*/ 1966197 h 2349961"/>
              <a:gd name="csX15" fmla="*/ 1212882 w 1634549"/>
              <a:gd name="csY15" fmla="*/ 1937770 h 2349961"/>
              <a:gd name="csX16" fmla="*/ 1179718 w 1634549"/>
              <a:gd name="csY16" fmla="*/ 1871441 h 2349961"/>
              <a:gd name="csX17" fmla="*/ 1165504 w 1634549"/>
              <a:gd name="csY17" fmla="*/ 1738782 h 2349961"/>
              <a:gd name="csX18" fmla="*/ 1137077 w 1634549"/>
              <a:gd name="csY18" fmla="*/ 1667714 h 2349961"/>
              <a:gd name="csX19" fmla="*/ 1099175 w 1634549"/>
              <a:gd name="csY19" fmla="*/ 1662976 h 2349961"/>
              <a:gd name="csX20" fmla="*/ 1066010 w 1634549"/>
              <a:gd name="csY20" fmla="*/ 1511366 h 2349961"/>
              <a:gd name="csX21" fmla="*/ 1132339 w 1634549"/>
              <a:gd name="csY21" fmla="*/ 1478201 h 2349961"/>
              <a:gd name="csX22" fmla="*/ 1212882 w 1634549"/>
              <a:gd name="csY22" fmla="*/ 1407134 h 2349961"/>
              <a:gd name="csX23" fmla="*/ 1212882 w 1634549"/>
              <a:gd name="csY23" fmla="*/ 1246048 h 2349961"/>
              <a:gd name="csX24" fmla="*/ 1634549 w 1634549"/>
              <a:gd name="csY24" fmla="*/ 1293426 h 2349961"/>
              <a:gd name="csX25" fmla="*/ 1577695 w 1634549"/>
              <a:gd name="csY25" fmla="*/ 1193932 h 2349961"/>
              <a:gd name="csX26" fmla="*/ 1582433 w 1634549"/>
              <a:gd name="csY26" fmla="*/ 791217 h 2349961"/>
              <a:gd name="csX27" fmla="*/ 1563481 w 1634549"/>
              <a:gd name="csY27" fmla="*/ 668033 h 2349961"/>
              <a:gd name="csX28" fmla="*/ 1506627 w 1634549"/>
              <a:gd name="csY28" fmla="*/ 535374 h 2349961"/>
              <a:gd name="csX29" fmla="*/ 1482938 w 1634549"/>
              <a:gd name="csY29" fmla="*/ 350599 h 2349961"/>
              <a:gd name="csX30" fmla="*/ 1606122 w 1634549"/>
              <a:gd name="csY30" fmla="*/ 156348 h 2349961"/>
              <a:gd name="csX31" fmla="*/ 1596646 w 1634549"/>
              <a:gd name="csY31" fmla="*/ 56854 h 2349961"/>
              <a:gd name="csX32" fmla="*/ 1554006 w 1634549"/>
              <a:gd name="csY32" fmla="*/ 0 h 2349961"/>
              <a:gd name="csX33" fmla="*/ 1160766 w 1634549"/>
              <a:gd name="csY33" fmla="*/ 137397 h 2349961"/>
              <a:gd name="csX34" fmla="*/ 999680 w 1634549"/>
              <a:gd name="csY34" fmla="*/ 184775 h 2349961"/>
              <a:gd name="csX35" fmla="*/ 61590 w 1634549"/>
              <a:gd name="csY35" fmla="*/ 198989 h 2349961"/>
              <a:gd name="csX0" fmla="*/ 61590 w 1634549"/>
              <a:gd name="csY0" fmla="*/ 198989 h 2345223"/>
              <a:gd name="csX1" fmla="*/ 0 w 1634549"/>
              <a:gd name="csY1" fmla="*/ 217940 h 2345223"/>
              <a:gd name="csX2" fmla="*/ 9473 w 1634549"/>
              <a:gd name="csY2" fmla="*/ 578015 h 2345223"/>
              <a:gd name="csX3" fmla="*/ 227416 w 1634549"/>
              <a:gd name="csY3" fmla="*/ 573277 h 2345223"/>
              <a:gd name="csX4" fmla="*/ 217940 w 1634549"/>
              <a:gd name="csY4" fmla="*/ 909662 h 2345223"/>
              <a:gd name="csX5" fmla="*/ 900186 w 1634549"/>
              <a:gd name="csY5" fmla="*/ 876498 h 2345223"/>
              <a:gd name="csX6" fmla="*/ 630130 w 1634549"/>
              <a:gd name="csY6" fmla="*/ 2345223 h 2345223"/>
              <a:gd name="csX7" fmla="*/ 686984 w 1634549"/>
              <a:gd name="csY7" fmla="*/ 2297845 h 2345223"/>
              <a:gd name="csX8" fmla="*/ 686984 w 1634549"/>
              <a:gd name="csY8" fmla="*/ 2259942 h 2345223"/>
              <a:gd name="csX9" fmla="*/ 611179 w 1634549"/>
              <a:gd name="csY9" fmla="*/ 2226777 h 2345223"/>
              <a:gd name="csX10" fmla="*/ 653819 w 1634549"/>
              <a:gd name="csY10" fmla="*/ 2070429 h 2345223"/>
              <a:gd name="csX11" fmla="*/ 885973 w 1634549"/>
              <a:gd name="csY11" fmla="*/ 1899868 h 2345223"/>
              <a:gd name="csX12" fmla="*/ 1113388 w 1634549"/>
              <a:gd name="csY12" fmla="*/ 1928295 h 2345223"/>
              <a:gd name="csX13" fmla="*/ 1198669 w 1634549"/>
              <a:gd name="csY13" fmla="*/ 1966197 h 2345223"/>
              <a:gd name="csX14" fmla="*/ 1212882 w 1634549"/>
              <a:gd name="csY14" fmla="*/ 1937770 h 2345223"/>
              <a:gd name="csX15" fmla="*/ 1179718 w 1634549"/>
              <a:gd name="csY15" fmla="*/ 1871441 h 2345223"/>
              <a:gd name="csX16" fmla="*/ 1165504 w 1634549"/>
              <a:gd name="csY16" fmla="*/ 1738782 h 2345223"/>
              <a:gd name="csX17" fmla="*/ 1137077 w 1634549"/>
              <a:gd name="csY17" fmla="*/ 1667714 h 2345223"/>
              <a:gd name="csX18" fmla="*/ 1099175 w 1634549"/>
              <a:gd name="csY18" fmla="*/ 1662976 h 2345223"/>
              <a:gd name="csX19" fmla="*/ 1066010 w 1634549"/>
              <a:gd name="csY19" fmla="*/ 1511366 h 2345223"/>
              <a:gd name="csX20" fmla="*/ 1132339 w 1634549"/>
              <a:gd name="csY20" fmla="*/ 1478201 h 2345223"/>
              <a:gd name="csX21" fmla="*/ 1212882 w 1634549"/>
              <a:gd name="csY21" fmla="*/ 1407134 h 2345223"/>
              <a:gd name="csX22" fmla="*/ 1212882 w 1634549"/>
              <a:gd name="csY22" fmla="*/ 1246048 h 2345223"/>
              <a:gd name="csX23" fmla="*/ 1634549 w 1634549"/>
              <a:gd name="csY23" fmla="*/ 1293426 h 2345223"/>
              <a:gd name="csX24" fmla="*/ 1577695 w 1634549"/>
              <a:gd name="csY24" fmla="*/ 1193932 h 2345223"/>
              <a:gd name="csX25" fmla="*/ 1582433 w 1634549"/>
              <a:gd name="csY25" fmla="*/ 791217 h 2345223"/>
              <a:gd name="csX26" fmla="*/ 1563481 w 1634549"/>
              <a:gd name="csY26" fmla="*/ 668033 h 2345223"/>
              <a:gd name="csX27" fmla="*/ 1506627 w 1634549"/>
              <a:gd name="csY27" fmla="*/ 535374 h 2345223"/>
              <a:gd name="csX28" fmla="*/ 1482938 w 1634549"/>
              <a:gd name="csY28" fmla="*/ 350599 h 2345223"/>
              <a:gd name="csX29" fmla="*/ 1606122 w 1634549"/>
              <a:gd name="csY29" fmla="*/ 156348 h 2345223"/>
              <a:gd name="csX30" fmla="*/ 1596646 w 1634549"/>
              <a:gd name="csY30" fmla="*/ 56854 h 2345223"/>
              <a:gd name="csX31" fmla="*/ 1554006 w 1634549"/>
              <a:gd name="csY31" fmla="*/ 0 h 2345223"/>
              <a:gd name="csX32" fmla="*/ 1160766 w 1634549"/>
              <a:gd name="csY32" fmla="*/ 137397 h 2345223"/>
              <a:gd name="csX33" fmla="*/ 999680 w 1634549"/>
              <a:gd name="csY33" fmla="*/ 184775 h 2345223"/>
              <a:gd name="csX34" fmla="*/ 61590 w 1634549"/>
              <a:gd name="csY34" fmla="*/ 198989 h 2345223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86984 w 1634549"/>
              <a:gd name="csY7" fmla="*/ 2259942 h 2297845"/>
              <a:gd name="csX8" fmla="*/ 611179 w 1634549"/>
              <a:gd name="csY8" fmla="*/ 2226777 h 2297845"/>
              <a:gd name="csX9" fmla="*/ 653819 w 1634549"/>
              <a:gd name="csY9" fmla="*/ 2070429 h 2297845"/>
              <a:gd name="csX10" fmla="*/ 885973 w 1634549"/>
              <a:gd name="csY10" fmla="*/ 1899868 h 2297845"/>
              <a:gd name="csX11" fmla="*/ 1113388 w 1634549"/>
              <a:gd name="csY11" fmla="*/ 1928295 h 2297845"/>
              <a:gd name="csX12" fmla="*/ 1198669 w 1634549"/>
              <a:gd name="csY12" fmla="*/ 1966197 h 2297845"/>
              <a:gd name="csX13" fmla="*/ 1212882 w 1634549"/>
              <a:gd name="csY13" fmla="*/ 1937770 h 2297845"/>
              <a:gd name="csX14" fmla="*/ 1179718 w 1634549"/>
              <a:gd name="csY14" fmla="*/ 1871441 h 2297845"/>
              <a:gd name="csX15" fmla="*/ 1165504 w 1634549"/>
              <a:gd name="csY15" fmla="*/ 1738782 h 2297845"/>
              <a:gd name="csX16" fmla="*/ 1137077 w 1634549"/>
              <a:gd name="csY16" fmla="*/ 1667714 h 2297845"/>
              <a:gd name="csX17" fmla="*/ 1099175 w 1634549"/>
              <a:gd name="csY17" fmla="*/ 1662976 h 2297845"/>
              <a:gd name="csX18" fmla="*/ 1066010 w 1634549"/>
              <a:gd name="csY18" fmla="*/ 1511366 h 2297845"/>
              <a:gd name="csX19" fmla="*/ 1132339 w 1634549"/>
              <a:gd name="csY19" fmla="*/ 1478201 h 2297845"/>
              <a:gd name="csX20" fmla="*/ 1212882 w 1634549"/>
              <a:gd name="csY20" fmla="*/ 1407134 h 2297845"/>
              <a:gd name="csX21" fmla="*/ 1212882 w 1634549"/>
              <a:gd name="csY21" fmla="*/ 1246048 h 2297845"/>
              <a:gd name="csX22" fmla="*/ 1634549 w 1634549"/>
              <a:gd name="csY22" fmla="*/ 1293426 h 2297845"/>
              <a:gd name="csX23" fmla="*/ 1577695 w 1634549"/>
              <a:gd name="csY23" fmla="*/ 1193932 h 2297845"/>
              <a:gd name="csX24" fmla="*/ 1582433 w 1634549"/>
              <a:gd name="csY24" fmla="*/ 791217 h 2297845"/>
              <a:gd name="csX25" fmla="*/ 1563481 w 1634549"/>
              <a:gd name="csY25" fmla="*/ 668033 h 2297845"/>
              <a:gd name="csX26" fmla="*/ 1506627 w 1634549"/>
              <a:gd name="csY26" fmla="*/ 535374 h 2297845"/>
              <a:gd name="csX27" fmla="*/ 1482938 w 1634549"/>
              <a:gd name="csY27" fmla="*/ 350599 h 2297845"/>
              <a:gd name="csX28" fmla="*/ 1606122 w 1634549"/>
              <a:gd name="csY28" fmla="*/ 156348 h 2297845"/>
              <a:gd name="csX29" fmla="*/ 1596646 w 1634549"/>
              <a:gd name="csY29" fmla="*/ 56854 h 2297845"/>
              <a:gd name="csX30" fmla="*/ 1554006 w 1634549"/>
              <a:gd name="csY30" fmla="*/ 0 h 2297845"/>
              <a:gd name="csX31" fmla="*/ 1160766 w 1634549"/>
              <a:gd name="csY31" fmla="*/ 137397 h 2297845"/>
              <a:gd name="csX32" fmla="*/ 999680 w 1634549"/>
              <a:gd name="csY32" fmla="*/ 184775 h 2297845"/>
              <a:gd name="csX33" fmla="*/ 61590 w 1634549"/>
              <a:gd name="csY33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11179 w 1634549"/>
              <a:gd name="csY7" fmla="*/ 2226777 h 2297845"/>
              <a:gd name="csX8" fmla="*/ 653819 w 1634549"/>
              <a:gd name="csY8" fmla="*/ 2070429 h 2297845"/>
              <a:gd name="csX9" fmla="*/ 885973 w 1634549"/>
              <a:gd name="csY9" fmla="*/ 1899868 h 2297845"/>
              <a:gd name="csX10" fmla="*/ 1113388 w 1634549"/>
              <a:gd name="csY10" fmla="*/ 1928295 h 2297845"/>
              <a:gd name="csX11" fmla="*/ 1198669 w 1634549"/>
              <a:gd name="csY11" fmla="*/ 1966197 h 2297845"/>
              <a:gd name="csX12" fmla="*/ 1212882 w 1634549"/>
              <a:gd name="csY12" fmla="*/ 1937770 h 2297845"/>
              <a:gd name="csX13" fmla="*/ 1179718 w 1634549"/>
              <a:gd name="csY13" fmla="*/ 1871441 h 2297845"/>
              <a:gd name="csX14" fmla="*/ 1165504 w 1634549"/>
              <a:gd name="csY14" fmla="*/ 1738782 h 2297845"/>
              <a:gd name="csX15" fmla="*/ 1137077 w 1634549"/>
              <a:gd name="csY15" fmla="*/ 1667714 h 2297845"/>
              <a:gd name="csX16" fmla="*/ 1099175 w 1634549"/>
              <a:gd name="csY16" fmla="*/ 1662976 h 2297845"/>
              <a:gd name="csX17" fmla="*/ 1066010 w 1634549"/>
              <a:gd name="csY17" fmla="*/ 1511366 h 2297845"/>
              <a:gd name="csX18" fmla="*/ 1132339 w 1634549"/>
              <a:gd name="csY18" fmla="*/ 1478201 h 2297845"/>
              <a:gd name="csX19" fmla="*/ 1212882 w 1634549"/>
              <a:gd name="csY19" fmla="*/ 1407134 h 2297845"/>
              <a:gd name="csX20" fmla="*/ 1212882 w 1634549"/>
              <a:gd name="csY20" fmla="*/ 1246048 h 2297845"/>
              <a:gd name="csX21" fmla="*/ 1634549 w 1634549"/>
              <a:gd name="csY21" fmla="*/ 1293426 h 2297845"/>
              <a:gd name="csX22" fmla="*/ 1577695 w 1634549"/>
              <a:gd name="csY22" fmla="*/ 1193932 h 2297845"/>
              <a:gd name="csX23" fmla="*/ 1582433 w 1634549"/>
              <a:gd name="csY23" fmla="*/ 791217 h 2297845"/>
              <a:gd name="csX24" fmla="*/ 1563481 w 1634549"/>
              <a:gd name="csY24" fmla="*/ 668033 h 2297845"/>
              <a:gd name="csX25" fmla="*/ 1506627 w 1634549"/>
              <a:gd name="csY25" fmla="*/ 535374 h 2297845"/>
              <a:gd name="csX26" fmla="*/ 1482938 w 1634549"/>
              <a:gd name="csY26" fmla="*/ 350599 h 2297845"/>
              <a:gd name="csX27" fmla="*/ 1606122 w 1634549"/>
              <a:gd name="csY27" fmla="*/ 156348 h 2297845"/>
              <a:gd name="csX28" fmla="*/ 1596646 w 1634549"/>
              <a:gd name="csY28" fmla="*/ 56854 h 2297845"/>
              <a:gd name="csX29" fmla="*/ 1554006 w 1634549"/>
              <a:gd name="csY29" fmla="*/ 0 h 2297845"/>
              <a:gd name="csX30" fmla="*/ 1160766 w 1634549"/>
              <a:gd name="csY30" fmla="*/ 137397 h 2297845"/>
              <a:gd name="csX31" fmla="*/ 999680 w 1634549"/>
              <a:gd name="csY31" fmla="*/ 184775 h 2297845"/>
              <a:gd name="csX32" fmla="*/ 61590 w 1634549"/>
              <a:gd name="csY32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53819 w 1634549"/>
              <a:gd name="csY7" fmla="*/ 2070429 h 2297845"/>
              <a:gd name="csX8" fmla="*/ 885973 w 1634549"/>
              <a:gd name="csY8" fmla="*/ 1899868 h 2297845"/>
              <a:gd name="csX9" fmla="*/ 1113388 w 1634549"/>
              <a:gd name="csY9" fmla="*/ 1928295 h 2297845"/>
              <a:gd name="csX10" fmla="*/ 1198669 w 1634549"/>
              <a:gd name="csY10" fmla="*/ 1966197 h 2297845"/>
              <a:gd name="csX11" fmla="*/ 1212882 w 1634549"/>
              <a:gd name="csY11" fmla="*/ 1937770 h 2297845"/>
              <a:gd name="csX12" fmla="*/ 1179718 w 1634549"/>
              <a:gd name="csY12" fmla="*/ 1871441 h 2297845"/>
              <a:gd name="csX13" fmla="*/ 1165504 w 1634549"/>
              <a:gd name="csY13" fmla="*/ 1738782 h 2297845"/>
              <a:gd name="csX14" fmla="*/ 1137077 w 1634549"/>
              <a:gd name="csY14" fmla="*/ 1667714 h 2297845"/>
              <a:gd name="csX15" fmla="*/ 1099175 w 1634549"/>
              <a:gd name="csY15" fmla="*/ 1662976 h 2297845"/>
              <a:gd name="csX16" fmla="*/ 1066010 w 1634549"/>
              <a:gd name="csY16" fmla="*/ 1511366 h 2297845"/>
              <a:gd name="csX17" fmla="*/ 1132339 w 1634549"/>
              <a:gd name="csY17" fmla="*/ 1478201 h 2297845"/>
              <a:gd name="csX18" fmla="*/ 1212882 w 1634549"/>
              <a:gd name="csY18" fmla="*/ 1407134 h 2297845"/>
              <a:gd name="csX19" fmla="*/ 1212882 w 1634549"/>
              <a:gd name="csY19" fmla="*/ 1246048 h 2297845"/>
              <a:gd name="csX20" fmla="*/ 1634549 w 1634549"/>
              <a:gd name="csY20" fmla="*/ 1293426 h 2297845"/>
              <a:gd name="csX21" fmla="*/ 1577695 w 1634549"/>
              <a:gd name="csY21" fmla="*/ 1193932 h 2297845"/>
              <a:gd name="csX22" fmla="*/ 1582433 w 1634549"/>
              <a:gd name="csY22" fmla="*/ 791217 h 2297845"/>
              <a:gd name="csX23" fmla="*/ 1563481 w 1634549"/>
              <a:gd name="csY23" fmla="*/ 668033 h 2297845"/>
              <a:gd name="csX24" fmla="*/ 1506627 w 1634549"/>
              <a:gd name="csY24" fmla="*/ 535374 h 2297845"/>
              <a:gd name="csX25" fmla="*/ 1482938 w 1634549"/>
              <a:gd name="csY25" fmla="*/ 350599 h 2297845"/>
              <a:gd name="csX26" fmla="*/ 1606122 w 1634549"/>
              <a:gd name="csY26" fmla="*/ 156348 h 2297845"/>
              <a:gd name="csX27" fmla="*/ 1596646 w 1634549"/>
              <a:gd name="csY27" fmla="*/ 56854 h 2297845"/>
              <a:gd name="csX28" fmla="*/ 1554006 w 1634549"/>
              <a:gd name="csY28" fmla="*/ 0 h 2297845"/>
              <a:gd name="csX29" fmla="*/ 1160766 w 1634549"/>
              <a:gd name="csY29" fmla="*/ 137397 h 2297845"/>
              <a:gd name="csX30" fmla="*/ 999680 w 1634549"/>
              <a:gd name="csY30" fmla="*/ 184775 h 2297845"/>
              <a:gd name="csX31" fmla="*/ 61590 w 1634549"/>
              <a:gd name="csY31" fmla="*/ 198989 h 2297845"/>
              <a:gd name="csX0" fmla="*/ 61590 w 1634549"/>
              <a:gd name="csY0" fmla="*/ 198989 h 2070429"/>
              <a:gd name="csX1" fmla="*/ 0 w 1634549"/>
              <a:gd name="csY1" fmla="*/ 217940 h 2070429"/>
              <a:gd name="csX2" fmla="*/ 9473 w 1634549"/>
              <a:gd name="csY2" fmla="*/ 578015 h 2070429"/>
              <a:gd name="csX3" fmla="*/ 227416 w 1634549"/>
              <a:gd name="csY3" fmla="*/ 573277 h 2070429"/>
              <a:gd name="csX4" fmla="*/ 217940 w 1634549"/>
              <a:gd name="csY4" fmla="*/ 909662 h 2070429"/>
              <a:gd name="csX5" fmla="*/ 900186 w 1634549"/>
              <a:gd name="csY5" fmla="*/ 876498 h 2070429"/>
              <a:gd name="csX6" fmla="*/ 653819 w 1634549"/>
              <a:gd name="csY6" fmla="*/ 2070429 h 2070429"/>
              <a:gd name="csX7" fmla="*/ 885973 w 1634549"/>
              <a:gd name="csY7" fmla="*/ 1899868 h 2070429"/>
              <a:gd name="csX8" fmla="*/ 1113388 w 1634549"/>
              <a:gd name="csY8" fmla="*/ 1928295 h 2070429"/>
              <a:gd name="csX9" fmla="*/ 1198669 w 1634549"/>
              <a:gd name="csY9" fmla="*/ 1966197 h 2070429"/>
              <a:gd name="csX10" fmla="*/ 1212882 w 1634549"/>
              <a:gd name="csY10" fmla="*/ 1937770 h 2070429"/>
              <a:gd name="csX11" fmla="*/ 1179718 w 1634549"/>
              <a:gd name="csY11" fmla="*/ 1871441 h 2070429"/>
              <a:gd name="csX12" fmla="*/ 1165504 w 1634549"/>
              <a:gd name="csY12" fmla="*/ 1738782 h 2070429"/>
              <a:gd name="csX13" fmla="*/ 1137077 w 1634549"/>
              <a:gd name="csY13" fmla="*/ 1667714 h 2070429"/>
              <a:gd name="csX14" fmla="*/ 1099175 w 1634549"/>
              <a:gd name="csY14" fmla="*/ 1662976 h 2070429"/>
              <a:gd name="csX15" fmla="*/ 1066010 w 1634549"/>
              <a:gd name="csY15" fmla="*/ 1511366 h 2070429"/>
              <a:gd name="csX16" fmla="*/ 1132339 w 1634549"/>
              <a:gd name="csY16" fmla="*/ 1478201 h 2070429"/>
              <a:gd name="csX17" fmla="*/ 1212882 w 1634549"/>
              <a:gd name="csY17" fmla="*/ 1407134 h 2070429"/>
              <a:gd name="csX18" fmla="*/ 1212882 w 1634549"/>
              <a:gd name="csY18" fmla="*/ 1246048 h 2070429"/>
              <a:gd name="csX19" fmla="*/ 1634549 w 1634549"/>
              <a:gd name="csY19" fmla="*/ 1293426 h 2070429"/>
              <a:gd name="csX20" fmla="*/ 1577695 w 1634549"/>
              <a:gd name="csY20" fmla="*/ 1193932 h 2070429"/>
              <a:gd name="csX21" fmla="*/ 1582433 w 1634549"/>
              <a:gd name="csY21" fmla="*/ 791217 h 2070429"/>
              <a:gd name="csX22" fmla="*/ 1563481 w 1634549"/>
              <a:gd name="csY22" fmla="*/ 668033 h 2070429"/>
              <a:gd name="csX23" fmla="*/ 1506627 w 1634549"/>
              <a:gd name="csY23" fmla="*/ 535374 h 2070429"/>
              <a:gd name="csX24" fmla="*/ 1482938 w 1634549"/>
              <a:gd name="csY24" fmla="*/ 350599 h 2070429"/>
              <a:gd name="csX25" fmla="*/ 1606122 w 1634549"/>
              <a:gd name="csY25" fmla="*/ 156348 h 2070429"/>
              <a:gd name="csX26" fmla="*/ 1596646 w 1634549"/>
              <a:gd name="csY26" fmla="*/ 56854 h 2070429"/>
              <a:gd name="csX27" fmla="*/ 1554006 w 1634549"/>
              <a:gd name="csY27" fmla="*/ 0 h 2070429"/>
              <a:gd name="csX28" fmla="*/ 1160766 w 1634549"/>
              <a:gd name="csY28" fmla="*/ 137397 h 2070429"/>
              <a:gd name="csX29" fmla="*/ 999680 w 1634549"/>
              <a:gd name="csY29" fmla="*/ 184775 h 2070429"/>
              <a:gd name="csX30" fmla="*/ 61590 w 1634549"/>
              <a:gd name="csY30" fmla="*/ 198989 h 2070429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885973 w 1634549"/>
              <a:gd name="csY6" fmla="*/ 1899868 h 1966197"/>
              <a:gd name="csX7" fmla="*/ 1113388 w 1634549"/>
              <a:gd name="csY7" fmla="*/ 1928295 h 1966197"/>
              <a:gd name="csX8" fmla="*/ 1198669 w 1634549"/>
              <a:gd name="csY8" fmla="*/ 1966197 h 1966197"/>
              <a:gd name="csX9" fmla="*/ 1212882 w 1634549"/>
              <a:gd name="csY9" fmla="*/ 1937770 h 1966197"/>
              <a:gd name="csX10" fmla="*/ 1179718 w 1634549"/>
              <a:gd name="csY10" fmla="*/ 1871441 h 1966197"/>
              <a:gd name="csX11" fmla="*/ 1165504 w 1634549"/>
              <a:gd name="csY11" fmla="*/ 1738782 h 1966197"/>
              <a:gd name="csX12" fmla="*/ 1137077 w 1634549"/>
              <a:gd name="csY12" fmla="*/ 1667714 h 1966197"/>
              <a:gd name="csX13" fmla="*/ 1099175 w 1634549"/>
              <a:gd name="csY13" fmla="*/ 1662976 h 1966197"/>
              <a:gd name="csX14" fmla="*/ 1066010 w 1634549"/>
              <a:gd name="csY14" fmla="*/ 1511366 h 1966197"/>
              <a:gd name="csX15" fmla="*/ 1132339 w 1634549"/>
              <a:gd name="csY15" fmla="*/ 1478201 h 1966197"/>
              <a:gd name="csX16" fmla="*/ 1212882 w 1634549"/>
              <a:gd name="csY16" fmla="*/ 1407134 h 1966197"/>
              <a:gd name="csX17" fmla="*/ 1212882 w 1634549"/>
              <a:gd name="csY17" fmla="*/ 1246048 h 1966197"/>
              <a:gd name="csX18" fmla="*/ 1634549 w 1634549"/>
              <a:gd name="csY18" fmla="*/ 1293426 h 1966197"/>
              <a:gd name="csX19" fmla="*/ 1577695 w 1634549"/>
              <a:gd name="csY19" fmla="*/ 1193932 h 1966197"/>
              <a:gd name="csX20" fmla="*/ 1582433 w 1634549"/>
              <a:gd name="csY20" fmla="*/ 791217 h 1966197"/>
              <a:gd name="csX21" fmla="*/ 1563481 w 1634549"/>
              <a:gd name="csY21" fmla="*/ 668033 h 1966197"/>
              <a:gd name="csX22" fmla="*/ 1506627 w 1634549"/>
              <a:gd name="csY22" fmla="*/ 535374 h 1966197"/>
              <a:gd name="csX23" fmla="*/ 1482938 w 1634549"/>
              <a:gd name="csY23" fmla="*/ 350599 h 1966197"/>
              <a:gd name="csX24" fmla="*/ 1606122 w 1634549"/>
              <a:gd name="csY24" fmla="*/ 156348 h 1966197"/>
              <a:gd name="csX25" fmla="*/ 1596646 w 1634549"/>
              <a:gd name="csY25" fmla="*/ 56854 h 1966197"/>
              <a:gd name="csX26" fmla="*/ 1554006 w 1634549"/>
              <a:gd name="csY26" fmla="*/ 0 h 1966197"/>
              <a:gd name="csX27" fmla="*/ 1160766 w 1634549"/>
              <a:gd name="csY27" fmla="*/ 137397 h 1966197"/>
              <a:gd name="csX28" fmla="*/ 999680 w 1634549"/>
              <a:gd name="csY28" fmla="*/ 184775 h 1966197"/>
              <a:gd name="csX29" fmla="*/ 61590 w 1634549"/>
              <a:gd name="csY29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13388 w 1634549"/>
              <a:gd name="csY6" fmla="*/ 1928295 h 1966197"/>
              <a:gd name="csX7" fmla="*/ 1198669 w 1634549"/>
              <a:gd name="csY7" fmla="*/ 1966197 h 1966197"/>
              <a:gd name="csX8" fmla="*/ 1212882 w 1634549"/>
              <a:gd name="csY8" fmla="*/ 1937770 h 1966197"/>
              <a:gd name="csX9" fmla="*/ 1179718 w 1634549"/>
              <a:gd name="csY9" fmla="*/ 1871441 h 1966197"/>
              <a:gd name="csX10" fmla="*/ 1165504 w 1634549"/>
              <a:gd name="csY10" fmla="*/ 1738782 h 1966197"/>
              <a:gd name="csX11" fmla="*/ 1137077 w 1634549"/>
              <a:gd name="csY11" fmla="*/ 1667714 h 1966197"/>
              <a:gd name="csX12" fmla="*/ 1099175 w 1634549"/>
              <a:gd name="csY12" fmla="*/ 1662976 h 1966197"/>
              <a:gd name="csX13" fmla="*/ 1066010 w 1634549"/>
              <a:gd name="csY13" fmla="*/ 1511366 h 1966197"/>
              <a:gd name="csX14" fmla="*/ 1132339 w 1634549"/>
              <a:gd name="csY14" fmla="*/ 1478201 h 1966197"/>
              <a:gd name="csX15" fmla="*/ 1212882 w 1634549"/>
              <a:gd name="csY15" fmla="*/ 1407134 h 1966197"/>
              <a:gd name="csX16" fmla="*/ 1212882 w 1634549"/>
              <a:gd name="csY16" fmla="*/ 1246048 h 1966197"/>
              <a:gd name="csX17" fmla="*/ 1634549 w 1634549"/>
              <a:gd name="csY17" fmla="*/ 1293426 h 1966197"/>
              <a:gd name="csX18" fmla="*/ 1577695 w 1634549"/>
              <a:gd name="csY18" fmla="*/ 1193932 h 1966197"/>
              <a:gd name="csX19" fmla="*/ 1582433 w 1634549"/>
              <a:gd name="csY19" fmla="*/ 791217 h 1966197"/>
              <a:gd name="csX20" fmla="*/ 1563481 w 1634549"/>
              <a:gd name="csY20" fmla="*/ 668033 h 1966197"/>
              <a:gd name="csX21" fmla="*/ 1506627 w 1634549"/>
              <a:gd name="csY21" fmla="*/ 535374 h 1966197"/>
              <a:gd name="csX22" fmla="*/ 1482938 w 1634549"/>
              <a:gd name="csY22" fmla="*/ 350599 h 1966197"/>
              <a:gd name="csX23" fmla="*/ 1606122 w 1634549"/>
              <a:gd name="csY23" fmla="*/ 156348 h 1966197"/>
              <a:gd name="csX24" fmla="*/ 1596646 w 1634549"/>
              <a:gd name="csY24" fmla="*/ 56854 h 1966197"/>
              <a:gd name="csX25" fmla="*/ 1554006 w 1634549"/>
              <a:gd name="csY25" fmla="*/ 0 h 1966197"/>
              <a:gd name="csX26" fmla="*/ 1160766 w 1634549"/>
              <a:gd name="csY26" fmla="*/ 137397 h 1966197"/>
              <a:gd name="csX27" fmla="*/ 999680 w 1634549"/>
              <a:gd name="csY27" fmla="*/ 184775 h 1966197"/>
              <a:gd name="csX28" fmla="*/ 61590 w 1634549"/>
              <a:gd name="csY28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212882 w 1634549"/>
              <a:gd name="csY7" fmla="*/ 1937770 h 1966197"/>
              <a:gd name="csX8" fmla="*/ 1179718 w 1634549"/>
              <a:gd name="csY8" fmla="*/ 1871441 h 1966197"/>
              <a:gd name="csX9" fmla="*/ 1165504 w 1634549"/>
              <a:gd name="csY9" fmla="*/ 1738782 h 1966197"/>
              <a:gd name="csX10" fmla="*/ 1137077 w 1634549"/>
              <a:gd name="csY10" fmla="*/ 1667714 h 1966197"/>
              <a:gd name="csX11" fmla="*/ 1099175 w 1634549"/>
              <a:gd name="csY11" fmla="*/ 1662976 h 1966197"/>
              <a:gd name="csX12" fmla="*/ 1066010 w 1634549"/>
              <a:gd name="csY12" fmla="*/ 1511366 h 1966197"/>
              <a:gd name="csX13" fmla="*/ 1132339 w 1634549"/>
              <a:gd name="csY13" fmla="*/ 1478201 h 1966197"/>
              <a:gd name="csX14" fmla="*/ 1212882 w 1634549"/>
              <a:gd name="csY14" fmla="*/ 1407134 h 1966197"/>
              <a:gd name="csX15" fmla="*/ 1212882 w 1634549"/>
              <a:gd name="csY15" fmla="*/ 1246048 h 1966197"/>
              <a:gd name="csX16" fmla="*/ 1634549 w 1634549"/>
              <a:gd name="csY16" fmla="*/ 1293426 h 1966197"/>
              <a:gd name="csX17" fmla="*/ 1577695 w 1634549"/>
              <a:gd name="csY17" fmla="*/ 1193932 h 1966197"/>
              <a:gd name="csX18" fmla="*/ 1582433 w 1634549"/>
              <a:gd name="csY18" fmla="*/ 791217 h 1966197"/>
              <a:gd name="csX19" fmla="*/ 1563481 w 1634549"/>
              <a:gd name="csY19" fmla="*/ 668033 h 1966197"/>
              <a:gd name="csX20" fmla="*/ 1506627 w 1634549"/>
              <a:gd name="csY20" fmla="*/ 535374 h 1966197"/>
              <a:gd name="csX21" fmla="*/ 1482938 w 1634549"/>
              <a:gd name="csY21" fmla="*/ 350599 h 1966197"/>
              <a:gd name="csX22" fmla="*/ 1606122 w 1634549"/>
              <a:gd name="csY22" fmla="*/ 156348 h 1966197"/>
              <a:gd name="csX23" fmla="*/ 1596646 w 1634549"/>
              <a:gd name="csY23" fmla="*/ 56854 h 1966197"/>
              <a:gd name="csX24" fmla="*/ 1554006 w 1634549"/>
              <a:gd name="csY24" fmla="*/ 0 h 1966197"/>
              <a:gd name="csX25" fmla="*/ 1160766 w 1634549"/>
              <a:gd name="csY25" fmla="*/ 137397 h 1966197"/>
              <a:gd name="csX26" fmla="*/ 999680 w 1634549"/>
              <a:gd name="csY26" fmla="*/ 184775 h 1966197"/>
              <a:gd name="csX27" fmla="*/ 61590 w 1634549"/>
              <a:gd name="csY27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179718 w 1634549"/>
              <a:gd name="csY7" fmla="*/ 1871441 h 1966197"/>
              <a:gd name="csX8" fmla="*/ 1165504 w 1634549"/>
              <a:gd name="csY8" fmla="*/ 1738782 h 1966197"/>
              <a:gd name="csX9" fmla="*/ 1137077 w 1634549"/>
              <a:gd name="csY9" fmla="*/ 1667714 h 1966197"/>
              <a:gd name="csX10" fmla="*/ 1099175 w 1634549"/>
              <a:gd name="csY10" fmla="*/ 1662976 h 1966197"/>
              <a:gd name="csX11" fmla="*/ 1066010 w 1634549"/>
              <a:gd name="csY11" fmla="*/ 1511366 h 1966197"/>
              <a:gd name="csX12" fmla="*/ 1132339 w 1634549"/>
              <a:gd name="csY12" fmla="*/ 1478201 h 1966197"/>
              <a:gd name="csX13" fmla="*/ 1212882 w 1634549"/>
              <a:gd name="csY13" fmla="*/ 1407134 h 1966197"/>
              <a:gd name="csX14" fmla="*/ 1212882 w 1634549"/>
              <a:gd name="csY14" fmla="*/ 1246048 h 1966197"/>
              <a:gd name="csX15" fmla="*/ 1634549 w 1634549"/>
              <a:gd name="csY15" fmla="*/ 1293426 h 1966197"/>
              <a:gd name="csX16" fmla="*/ 1577695 w 1634549"/>
              <a:gd name="csY16" fmla="*/ 1193932 h 1966197"/>
              <a:gd name="csX17" fmla="*/ 1582433 w 1634549"/>
              <a:gd name="csY17" fmla="*/ 791217 h 1966197"/>
              <a:gd name="csX18" fmla="*/ 1563481 w 1634549"/>
              <a:gd name="csY18" fmla="*/ 668033 h 1966197"/>
              <a:gd name="csX19" fmla="*/ 1506627 w 1634549"/>
              <a:gd name="csY19" fmla="*/ 535374 h 1966197"/>
              <a:gd name="csX20" fmla="*/ 1482938 w 1634549"/>
              <a:gd name="csY20" fmla="*/ 350599 h 1966197"/>
              <a:gd name="csX21" fmla="*/ 1606122 w 1634549"/>
              <a:gd name="csY21" fmla="*/ 156348 h 1966197"/>
              <a:gd name="csX22" fmla="*/ 1596646 w 1634549"/>
              <a:gd name="csY22" fmla="*/ 56854 h 1966197"/>
              <a:gd name="csX23" fmla="*/ 1554006 w 1634549"/>
              <a:gd name="csY23" fmla="*/ 0 h 1966197"/>
              <a:gd name="csX24" fmla="*/ 1160766 w 1634549"/>
              <a:gd name="csY24" fmla="*/ 137397 h 1966197"/>
              <a:gd name="csX25" fmla="*/ 999680 w 1634549"/>
              <a:gd name="csY25" fmla="*/ 184775 h 1966197"/>
              <a:gd name="csX26" fmla="*/ 61590 w 1634549"/>
              <a:gd name="csY26" fmla="*/ 198989 h 1966197"/>
              <a:gd name="csX0" fmla="*/ 61590 w 1634549"/>
              <a:gd name="csY0" fmla="*/ 198989 h 1871441"/>
              <a:gd name="csX1" fmla="*/ 0 w 1634549"/>
              <a:gd name="csY1" fmla="*/ 217940 h 1871441"/>
              <a:gd name="csX2" fmla="*/ 9473 w 1634549"/>
              <a:gd name="csY2" fmla="*/ 578015 h 1871441"/>
              <a:gd name="csX3" fmla="*/ 227416 w 1634549"/>
              <a:gd name="csY3" fmla="*/ 573277 h 1871441"/>
              <a:gd name="csX4" fmla="*/ 217940 w 1634549"/>
              <a:gd name="csY4" fmla="*/ 909662 h 1871441"/>
              <a:gd name="csX5" fmla="*/ 900186 w 1634549"/>
              <a:gd name="csY5" fmla="*/ 876498 h 1871441"/>
              <a:gd name="csX6" fmla="*/ 1179718 w 1634549"/>
              <a:gd name="csY6" fmla="*/ 1871441 h 1871441"/>
              <a:gd name="csX7" fmla="*/ 1165504 w 1634549"/>
              <a:gd name="csY7" fmla="*/ 1738782 h 1871441"/>
              <a:gd name="csX8" fmla="*/ 1137077 w 1634549"/>
              <a:gd name="csY8" fmla="*/ 1667714 h 1871441"/>
              <a:gd name="csX9" fmla="*/ 1099175 w 1634549"/>
              <a:gd name="csY9" fmla="*/ 1662976 h 1871441"/>
              <a:gd name="csX10" fmla="*/ 1066010 w 1634549"/>
              <a:gd name="csY10" fmla="*/ 1511366 h 1871441"/>
              <a:gd name="csX11" fmla="*/ 1132339 w 1634549"/>
              <a:gd name="csY11" fmla="*/ 1478201 h 1871441"/>
              <a:gd name="csX12" fmla="*/ 1212882 w 1634549"/>
              <a:gd name="csY12" fmla="*/ 1407134 h 1871441"/>
              <a:gd name="csX13" fmla="*/ 1212882 w 1634549"/>
              <a:gd name="csY13" fmla="*/ 1246048 h 1871441"/>
              <a:gd name="csX14" fmla="*/ 1634549 w 1634549"/>
              <a:gd name="csY14" fmla="*/ 1293426 h 1871441"/>
              <a:gd name="csX15" fmla="*/ 1577695 w 1634549"/>
              <a:gd name="csY15" fmla="*/ 1193932 h 1871441"/>
              <a:gd name="csX16" fmla="*/ 1582433 w 1634549"/>
              <a:gd name="csY16" fmla="*/ 791217 h 1871441"/>
              <a:gd name="csX17" fmla="*/ 1563481 w 1634549"/>
              <a:gd name="csY17" fmla="*/ 668033 h 1871441"/>
              <a:gd name="csX18" fmla="*/ 1506627 w 1634549"/>
              <a:gd name="csY18" fmla="*/ 535374 h 1871441"/>
              <a:gd name="csX19" fmla="*/ 1482938 w 1634549"/>
              <a:gd name="csY19" fmla="*/ 350599 h 1871441"/>
              <a:gd name="csX20" fmla="*/ 1606122 w 1634549"/>
              <a:gd name="csY20" fmla="*/ 156348 h 1871441"/>
              <a:gd name="csX21" fmla="*/ 1596646 w 1634549"/>
              <a:gd name="csY21" fmla="*/ 56854 h 1871441"/>
              <a:gd name="csX22" fmla="*/ 1554006 w 1634549"/>
              <a:gd name="csY22" fmla="*/ 0 h 1871441"/>
              <a:gd name="csX23" fmla="*/ 1160766 w 1634549"/>
              <a:gd name="csY23" fmla="*/ 137397 h 1871441"/>
              <a:gd name="csX24" fmla="*/ 999680 w 1634549"/>
              <a:gd name="csY24" fmla="*/ 184775 h 1871441"/>
              <a:gd name="csX25" fmla="*/ 61590 w 1634549"/>
              <a:gd name="csY25" fmla="*/ 198989 h 1871441"/>
              <a:gd name="csX0" fmla="*/ 61590 w 1634549"/>
              <a:gd name="csY0" fmla="*/ 198989 h 1738782"/>
              <a:gd name="csX1" fmla="*/ 0 w 1634549"/>
              <a:gd name="csY1" fmla="*/ 217940 h 1738782"/>
              <a:gd name="csX2" fmla="*/ 9473 w 1634549"/>
              <a:gd name="csY2" fmla="*/ 578015 h 1738782"/>
              <a:gd name="csX3" fmla="*/ 227416 w 1634549"/>
              <a:gd name="csY3" fmla="*/ 573277 h 1738782"/>
              <a:gd name="csX4" fmla="*/ 217940 w 1634549"/>
              <a:gd name="csY4" fmla="*/ 909662 h 1738782"/>
              <a:gd name="csX5" fmla="*/ 900186 w 1634549"/>
              <a:gd name="csY5" fmla="*/ 876498 h 1738782"/>
              <a:gd name="csX6" fmla="*/ 1165504 w 1634549"/>
              <a:gd name="csY6" fmla="*/ 1738782 h 1738782"/>
              <a:gd name="csX7" fmla="*/ 1137077 w 1634549"/>
              <a:gd name="csY7" fmla="*/ 1667714 h 1738782"/>
              <a:gd name="csX8" fmla="*/ 1099175 w 1634549"/>
              <a:gd name="csY8" fmla="*/ 1662976 h 1738782"/>
              <a:gd name="csX9" fmla="*/ 1066010 w 1634549"/>
              <a:gd name="csY9" fmla="*/ 1511366 h 1738782"/>
              <a:gd name="csX10" fmla="*/ 1132339 w 1634549"/>
              <a:gd name="csY10" fmla="*/ 1478201 h 1738782"/>
              <a:gd name="csX11" fmla="*/ 1212882 w 1634549"/>
              <a:gd name="csY11" fmla="*/ 1407134 h 1738782"/>
              <a:gd name="csX12" fmla="*/ 1212882 w 1634549"/>
              <a:gd name="csY12" fmla="*/ 1246048 h 1738782"/>
              <a:gd name="csX13" fmla="*/ 1634549 w 1634549"/>
              <a:gd name="csY13" fmla="*/ 1293426 h 1738782"/>
              <a:gd name="csX14" fmla="*/ 1577695 w 1634549"/>
              <a:gd name="csY14" fmla="*/ 1193932 h 1738782"/>
              <a:gd name="csX15" fmla="*/ 1582433 w 1634549"/>
              <a:gd name="csY15" fmla="*/ 791217 h 1738782"/>
              <a:gd name="csX16" fmla="*/ 1563481 w 1634549"/>
              <a:gd name="csY16" fmla="*/ 668033 h 1738782"/>
              <a:gd name="csX17" fmla="*/ 1506627 w 1634549"/>
              <a:gd name="csY17" fmla="*/ 535374 h 1738782"/>
              <a:gd name="csX18" fmla="*/ 1482938 w 1634549"/>
              <a:gd name="csY18" fmla="*/ 350599 h 1738782"/>
              <a:gd name="csX19" fmla="*/ 1606122 w 1634549"/>
              <a:gd name="csY19" fmla="*/ 156348 h 1738782"/>
              <a:gd name="csX20" fmla="*/ 1596646 w 1634549"/>
              <a:gd name="csY20" fmla="*/ 56854 h 1738782"/>
              <a:gd name="csX21" fmla="*/ 1554006 w 1634549"/>
              <a:gd name="csY21" fmla="*/ 0 h 1738782"/>
              <a:gd name="csX22" fmla="*/ 1160766 w 1634549"/>
              <a:gd name="csY22" fmla="*/ 137397 h 1738782"/>
              <a:gd name="csX23" fmla="*/ 999680 w 1634549"/>
              <a:gd name="csY23" fmla="*/ 184775 h 1738782"/>
              <a:gd name="csX24" fmla="*/ 61590 w 1634549"/>
              <a:gd name="csY24" fmla="*/ 198989 h 1738782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99175 w 1634549"/>
              <a:gd name="csY7" fmla="*/ 1662976 h 1667714"/>
              <a:gd name="csX8" fmla="*/ 1066010 w 1634549"/>
              <a:gd name="csY8" fmla="*/ 1511366 h 1667714"/>
              <a:gd name="csX9" fmla="*/ 1132339 w 1634549"/>
              <a:gd name="csY9" fmla="*/ 1478201 h 1667714"/>
              <a:gd name="csX10" fmla="*/ 1212882 w 1634549"/>
              <a:gd name="csY10" fmla="*/ 1407134 h 1667714"/>
              <a:gd name="csX11" fmla="*/ 1212882 w 1634549"/>
              <a:gd name="csY11" fmla="*/ 1246048 h 1667714"/>
              <a:gd name="csX12" fmla="*/ 1634549 w 1634549"/>
              <a:gd name="csY12" fmla="*/ 1293426 h 1667714"/>
              <a:gd name="csX13" fmla="*/ 1577695 w 1634549"/>
              <a:gd name="csY13" fmla="*/ 1193932 h 1667714"/>
              <a:gd name="csX14" fmla="*/ 1582433 w 1634549"/>
              <a:gd name="csY14" fmla="*/ 791217 h 1667714"/>
              <a:gd name="csX15" fmla="*/ 1563481 w 1634549"/>
              <a:gd name="csY15" fmla="*/ 668033 h 1667714"/>
              <a:gd name="csX16" fmla="*/ 1506627 w 1634549"/>
              <a:gd name="csY16" fmla="*/ 535374 h 1667714"/>
              <a:gd name="csX17" fmla="*/ 1482938 w 1634549"/>
              <a:gd name="csY17" fmla="*/ 350599 h 1667714"/>
              <a:gd name="csX18" fmla="*/ 1606122 w 1634549"/>
              <a:gd name="csY18" fmla="*/ 156348 h 1667714"/>
              <a:gd name="csX19" fmla="*/ 1596646 w 1634549"/>
              <a:gd name="csY19" fmla="*/ 56854 h 1667714"/>
              <a:gd name="csX20" fmla="*/ 1554006 w 1634549"/>
              <a:gd name="csY20" fmla="*/ 0 h 1667714"/>
              <a:gd name="csX21" fmla="*/ 1160766 w 1634549"/>
              <a:gd name="csY21" fmla="*/ 137397 h 1667714"/>
              <a:gd name="csX22" fmla="*/ 999680 w 1634549"/>
              <a:gd name="csY22" fmla="*/ 184775 h 1667714"/>
              <a:gd name="csX23" fmla="*/ 61590 w 1634549"/>
              <a:gd name="csY23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66010 w 1634549"/>
              <a:gd name="csY7" fmla="*/ 1511366 h 1667714"/>
              <a:gd name="csX8" fmla="*/ 1132339 w 1634549"/>
              <a:gd name="csY8" fmla="*/ 1478201 h 1667714"/>
              <a:gd name="csX9" fmla="*/ 1212882 w 1634549"/>
              <a:gd name="csY9" fmla="*/ 1407134 h 1667714"/>
              <a:gd name="csX10" fmla="*/ 1212882 w 1634549"/>
              <a:gd name="csY10" fmla="*/ 1246048 h 1667714"/>
              <a:gd name="csX11" fmla="*/ 1634549 w 1634549"/>
              <a:gd name="csY11" fmla="*/ 1293426 h 1667714"/>
              <a:gd name="csX12" fmla="*/ 1577695 w 1634549"/>
              <a:gd name="csY12" fmla="*/ 1193932 h 1667714"/>
              <a:gd name="csX13" fmla="*/ 1582433 w 1634549"/>
              <a:gd name="csY13" fmla="*/ 791217 h 1667714"/>
              <a:gd name="csX14" fmla="*/ 1563481 w 1634549"/>
              <a:gd name="csY14" fmla="*/ 668033 h 1667714"/>
              <a:gd name="csX15" fmla="*/ 1506627 w 1634549"/>
              <a:gd name="csY15" fmla="*/ 535374 h 1667714"/>
              <a:gd name="csX16" fmla="*/ 1482938 w 1634549"/>
              <a:gd name="csY16" fmla="*/ 350599 h 1667714"/>
              <a:gd name="csX17" fmla="*/ 1606122 w 1634549"/>
              <a:gd name="csY17" fmla="*/ 156348 h 1667714"/>
              <a:gd name="csX18" fmla="*/ 1596646 w 1634549"/>
              <a:gd name="csY18" fmla="*/ 56854 h 1667714"/>
              <a:gd name="csX19" fmla="*/ 1554006 w 1634549"/>
              <a:gd name="csY19" fmla="*/ 0 h 1667714"/>
              <a:gd name="csX20" fmla="*/ 1160766 w 1634549"/>
              <a:gd name="csY20" fmla="*/ 137397 h 1667714"/>
              <a:gd name="csX21" fmla="*/ 999680 w 1634549"/>
              <a:gd name="csY21" fmla="*/ 184775 h 1667714"/>
              <a:gd name="csX22" fmla="*/ 61590 w 1634549"/>
              <a:gd name="csY22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132339 w 1634549"/>
              <a:gd name="csY7" fmla="*/ 1478201 h 1667714"/>
              <a:gd name="csX8" fmla="*/ 1212882 w 1634549"/>
              <a:gd name="csY8" fmla="*/ 1407134 h 1667714"/>
              <a:gd name="csX9" fmla="*/ 1212882 w 1634549"/>
              <a:gd name="csY9" fmla="*/ 1246048 h 1667714"/>
              <a:gd name="csX10" fmla="*/ 1634549 w 1634549"/>
              <a:gd name="csY10" fmla="*/ 1293426 h 1667714"/>
              <a:gd name="csX11" fmla="*/ 1577695 w 1634549"/>
              <a:gd name="csY11" fmla="*/ 1193932 h 1667714"/>
              <a:gd name="csX12" fmla="*/ 1582433 w 1634549"/>
              <a:gd name="csY12" fmla="*/ 791217 h 1667714"/>
              <a:gd name="csX13" fmla="*/ 1563481 w 1634549"/>
              <a:gd name="csY13" fmla="*/ 668033 h 1667714"/>
              <a:gd name="csX14" fmla="*/ 1506627 w 1634549"/>
              <a:gd name="csY14" fmla="*/ 535374 h 1667714"/>
              <a:gd name="csX15" fmla="*/ 1482938 w 1634549"/>
              <a:gd name="csY15" fmla="*/ 350599 h 1667714"/>
              <a:gd name="csX16" fmla="*/ 1606122 w 1634549"/>
              <a:gd name="csY16" fmla="*/ 156348 h 1667714"/>
              <a:gd name="csX17" fmla="*/ 1596646 w 1634549"/>
              <a:gd name="csY17" fmla="*/ 56854 h 1667714"/>
              <a:gd name="csX18" fmla="*/ 1554006 w 1634549"/>
              <a:gd name="csY18" fmla="*/ 0 h 1667714"/>
              <a:gd name="csX19" fmla="*/ 1160766 w 1634549"/>
              <a:gd name="csY19" fmla="*/ 137397 h 1667714"/>
              <a:gd name="csX20" fmla="*/ 999680 w 1634549"/>
              <a:gd name="csY20" fmla="*/ 184775 h 1667714"/>
              <a:gd name="csX21" fmla="*/ 61590 w 1634549"/>
              <a:gd name="csY21" fmla="*/ 198989 h 1667714"/>
              <a:gd name="csX0" fmla="*/ 61590 w 1634549"/>
              <a:gd name="csY0" fmla="*/ 198989 h 1478201"/>
              <a:gd name="csX1" fmla="*/ 0 w 1634549"/>
              <a:gd name="csY1" fmla="*/ 217940 h 1478201"/>
              <a:gd name="csX2" fmla="*/ 9473 w 1634549"/>
              <a:gd name="csY2" fmla="*/ 578015 h 1478201"/>
              <a:gd name="csX3" fmla="*/ 227416 w 1634549"/>
              <a:gd name="csY3" fmla="*/ 573277 h 1478201"/>
              <a:gd name="csX4" fmla="*/ 217940 w 1634549"/>
              <a:gd name="csY4" fmla="*/ 909662 h 1478201"/>
              <a:gd name="csX5" fmla="*/ 900186 w 1634549"/>
              <a:gd name="csY5" fmla="*/ 876498 h 1478201"/>
              <a:gd name="csX6" fmla="*/ 1132339 w 1634549"/>
              <a:gd name="csY6" fmla="*/ 1478201 h 1478201"/>
              <a:gd name="csX7" fmla="*/ 1212882 w 1634549"/>
              <a:gd name="csY7" fmla="*/ 1407134 h 1478201"/>
              <a:gd name="csX8" fmla="*/ 1212882 w 1634549"/>
              <a:gd name="csY8" fmla="*/ 1246048 h 1478201"/>
              <a:gd name="csX9" fmla="*/ 1634549 w 1634549"/>
              <a:gd name="csY9" fmla="*/ 1293426 h 1478201"/>
              <a:gd name="csX10" fmla="*/ 1577695 w 1634549"/>
              <a:gd name="csY10" fmla="*/ 1193932 h 1478201"/>
              <a:gd name="csX11" fmla="*/ 1582433 w 1634549"/>
              <a:gd name="csY11" fmla="*/ 791217 h 1478201"/>
              <a:gd name="csX12" fmla="*/ 1563481 w 1634549"/>
              <a:gd name="csY12" fmla="*/ 668033 h 1478201"/>
              <a:gd name="csX13" fmla="*/ 1506627 w 1634549"/>
              <a:gd name="csY13" fmla="*/ 535374 h 1478201"/>
              <a:gd name="csX14" fmla="*/ 1482938 w 1634549"/>
              <a:gd name="csY14" fmla="*/ 350599 h 1478201"/>
              <a:gd name="csX15" fmla="*/ 1606122 w 1634549"/>
              <a:gd name="csY15" fmla="*/ 156348 h 1478201"/>
              <a:gd name="csX16" fmla="*/ 1596646 w 1634549"/>
              <a:gd name="csY16" fmla="*/ 56854 h 1478201"/>
              <a:gd name="csX17" fmla="*/ 1554006 w 1634549"/>
              <a:gd name="csY17" fmla="*/ 0 h 1478201"/>
              <a:gd name="csX18" fmla="*/ 1160766 w 1634549"/>
              <a:gd name="csY18" fmla="*/ 137397 h 1478201"/>
              <a:gd name="csX19" fmla="*/ 999680 w 1634549"/>
              <a:gd name="csY19" fmla="*/ 184775 h 1478201"/>
              <a:gd name="csX20" fmla="*/ 61590 w 1634549"/>
              <a:gd name="csY20" fmla="*/ 198989 h 1478201"/>
              <a:gd name="csX0" fmla="*/ 61590 w 1634549"/>
              <a:gd name="csY0" fmla="*/ 198989 h 1407134"/>
              <a:gd name="csX1" fmla="*/ 0 w 1634549"/>
              <a:gd name="csY1" fmla="*/ 217940 h 1407134"/>
              <a:gd name="csX2" fmla="*/ 9473 w 1634549"/>
              <a:gd name="csY2" fmla="*/ 578015 h 1407134"/>
              <a:gd name="csX3" fmla="*/ 227416 w 1634549"/>
              <a:gd name="csY3" fmla="*/ 573277 h 1407134"/>
              <a:gd name="csX4" fmla="*/ 217940 w 1634549"/>
              <a:gd name="csY4" fmla="*/ 909662 h 1407134"/>
              <a:gd name="csX5" fmla="*/ 900186 w 1634549"/>
              <a:gd name="csY5" fmla="*/ 876498 h 1407134"/>
              <a:gd name="csX6" fmla="*/ 1212882 w 1634549"/>
              <a:gd name="csY6" fmla="*/ 1407134 h 1407134"/>
              <a:gd name="csX7" fmla="*/ 1212882 w 1634549"/>
              <a:gd name="csY7" fmla="*/ 1246048 h 1407134"/>
              <a:gd name="csX8" fmla="*/ 1634549 w 1634549"/>
              <a:gd name="csY8" fmla="*/ 1293426 h 1407134"/>
              <a:gd name="csX9" fmla="*/ 1577695 w 1634549"/>
              <a:gd name="csY9" fmla="*/ 1193932 h 1407134"/>
              <a:gd name="csX10" fmla="*/ 1582433 w 1634549"/>
              <a:gd name="csY10" fmla="*/ 791217 h 1407134"/>
              <a:gd name="csX11" fmla="*/ 1563481 w 1634549"/>
              <a:gd name="csY11" fmla="*/ 668033 h 1407134"/>
              <a:gd name="csX12" fmla="*/ 1506627 w 1634549"/>
              <a:gd name="csY12" fmla="*/ 535374 h 1407134"/>
              <a:gd name="csX13" fmla="*/ 1482938 w 1634549"/>
              <a:gd name="csY13" fmla="*/ 350599 h 1407134"/>
              <a:gd name="csX14" fmla="*/ 1606122 w 1634549"/>
              <a:gd name="csY14" fmla="*/ 156348 h 1407134"/>
              <a:gd name="csX15" fmla="*/ 1596646 w 1634549"/>
              <a:gd name="csY15" fmla="*/ 56854 h 1407134"/>
              <a:gd name="csX16" fmla="*/ 1554006 w 1634549"/>
              <a:gd name="csY16" fmla="*/ 0 h 1407134"/>
              <a:gd name="csX17" fmla="*/ 1160766 w 1634549"/>
              <a:gd name="csY17" fmla="*/ 137397 h 1407134"/>
              <a:gd name="csX18" fmla="*/ 999680 w 1634549"/>
              <a:gd name="csY18" fmla="*/ 184775 h 1407134"/>
              <a:gd name="csX19" fmla="*/ 61590 w 1634549"/>
              <a:gd name="csY19" fmla="*/ 198989 h 1407134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900186 w 1634549"/>
              <a:gd name="csY5" fmla="*/ 87649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7059 w 1634549"/>
              <a:gd name="csY5" fmla="*/ 890712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170243 w 1634549"/>
              <a:gd name="csY5" fmla="*/ 540113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127601 w 1634549"/>
              <a:gd name="csY6" fmla="*/ 1146554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75485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189193 w 1634549"/>
              <a:gd name="csY7" fmla="*/ 1141817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57431 w 1634549"/>
              <a:gd name="csY2" fmla="*/ 45652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86205 w 1634549"/>
              <a:gd name="csY2" fmla="*/ 39897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5421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53346 w 1634549"/>
              <a:gd name="csY2" fmla="*/ 29666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67021 w 1634549"/>
              <a:gd name="csY2" fmla="*/ 414958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0 w 1572959"/>
              <a:gd name="csY0" fmla="*/ 198989 h 1293426"/>
              <a:gd name="csX1" fmla="*/ 245341 w 1572959"/>
              <a:gd name="csY1" fmla="*/ 294672 h 1293426"/>
              <a:gd name="csX2" fmla="*/ 5431 w 1572959"/>
              <a:gd name="csY2" fmla="*/ 414958 h 1293426"/>
              <a:gd name="csX3" fmla="*/ 1061043 w 1572959"/>
              <a:gd name="csY3" fmla="*/ 339881 h 1293426"/>
              <a:gd name="csX4" fmla="*/ 165825 w 1572959"/>
              <a:gd name="csY4" fmla="*/ 890710 h 1293426"/>
              <a:gd name="csX5" fmla="*/ 980732 w 1572959"/>
              <a:gd name="csY5" fmla="*/ 900188 h 1293426"/>
              <a:gd name="csX6" fmla="*/ 1032846 w 1572959"/>
              <a:gd name="csY6" fmla="*/ 1122865 h 1293426"/>
              <a:gd name="csX7" fmla="*/ 1160768 w 1572959"/>
              <a:gd name="csY7" fmla="*/ 1255525 h 1293426"/>
              <a:gd name="csX8" fmla="*/ 1572959 w 1572959"/>
              <a:gd name="csY8" fmla="*/ 1293426 h 1293426"/>
              <a:gd name="csX9" fmla="*/ 1516105 w 1572959"/>
              <a:gd name="csY9" fmla="*/ 1193932 h 1293426"/>
              <a:gd name="csX10" fmla="*/ 1520843 w 1572959"/>
              <a:gd name="csY10" fmla="*/ 791217 h 1293426"/>
              <a:gd name="csX11" fmla="*/ 1501891 w 1572959"/>
              <a:gd name="csY11" fmla="*/ 668033 h 1293426"/>
              <a:gd name="csX12" fmla="*/ 1445037 w 1572959"/>
              <a:gd name="csY12" fmla="*/ 535374 h 1293426"/>
              <a:gd name="csX13" fmla="*/ 1421348 w 1572959"/>
              <a:gd name="csY13" fmla="*/ 350599 h 1293426"/>
              <a:gd name="csX14" fmla="*/ 1544532 w 1572959"/>
              <a:gd name="csY14" fmla="*/ 156348 h 1293426"/>
              <a:gd name="csX15" fmla="*/ 1535056 w 1572959"/>
              <a:gd name="csY15" fmla="*/ 56854 h 1293426"/>
              <a:gd name="csX16" fmla="*/ 1492416 w 1572959"/>
              <a:gd name="csY16" fmla="*/ 0 h 1293426"/>
              <a:gd name="csX17" fmla="*/ 1099176 w 1572959"/>
              <a:gd name="csY17" fmla="*/ 137397 h 1293426"/>
              <a:gd name="csX18" fmla="*/ 938090 w 1572959"/>
              <a:gd name="csY18" fmla="*/ 184775 h 1293426"/>
              <a:gd name="csX19" fmla="*/ 0 w 1572959"/>
              <a:gd name="csY19" fmla="*/ 198989 h 1293426"/>
              <a:gd name="csX0" fmla="*/ 23344 w 1596303"/>
              <a:gd name="csY0" fmla="*/ 198989 h 1293426"/>
              <a:gd name="csX1" fmla="*/ 268685 w 1596303"/>
              <a:gd name="csY1" fmla="*/ 294672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3344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08782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08782 w 1596303"/>
              <a:gd name="csY19" fmla="*/ 198989 h 1293426"/>
              <a:gd name="csX0" fmla="*/ 208782 w 1596303"/>
              <a:gd name="csY0" fmla="*/ 198989 h 1293426"/>
              <a:gd name="csX1" fmla="*/ 0 w 1596303"/>
              <a:gd name="csY1" fmla="*/ 405366 h 1293426"/>
              <a:gd name="csX2" fmla="*/ 1084387 w 1596303"/>
              <a:gd name="csY2" fmla="*/ 339881 h 1293426"/>
              <a:gd name="csX3" fmla="*/ 189169 w 1596303"/>
              <a:gd name="csY3" fmla="*/ 890710 h 1293426"/>
              <a:gd name="csX4" fmla="*/ 1004076 w 1596303"/>
              <a:gd name="csY4" fmla="*/ 900188 h 1293426"/>
              <a:gd name="csX5" fmla="*/ 1056190 w 1596303"/>
              <a:gd name="csY5" fmla="*/ 1122865 h 1293426"/>
              <a:gd name="csX6" fmla="*/ 1184112 w 1596303"/>
              <a:gd name="csY6" fmla="*/ 1255525 h 1293426"/>
              <a:gd name="csX7" fmla="*/ 1596303 w 1596303"/>
              <a:gd name="csY7" fmla="*/ 1293426 h 1293426"/>
              <a:gd name="csX8" fmla="*/ 1539449 w 1596303"/>
              <a:gd name="csY8" fmla="*/ 1193932 h 1293426"/>
              <a:gd name="csX9" fmla="*/ 1544187 w 1596303"/>
              <a:gd name="csY9" fmla="*/ 791217 h 1293426"/>
              <a:gd name="csX10" fmla="*/ 1525235 w 1596303"/>
              <a:gd name="csY10" fmla="*/ 668033 h 1293426"/>
              <a:gd name="csX11" fmla="*/ 1468381 w 1596303"/>
              <a:gd name="csY11" fmla="*/ 535374 h 1293426"/>
              <a:gd name="csX12" fmla="*/ 1444692 w 1596303"/>
              <a:gd name="csY12" fmla="*/ 350599 h 1293426"/>
              <a:gd name="csX13" fmla="*/ 1567876 w 1596303"/>
              <a:gd name="csY13" fmla="*/ 156348 h 1293426"/>
              <a:gd name="csX14" fmla="*/ 1558400 w 1596303"/>
              <a:gd name="csY14" fmla="*/ 56854 h 1293426"/>
              <a:gd name="csX15" fmla="*/ 1515760 w 1596303"/>
              <a:gd name="csY15" fmla="*/ 0 h 1293426"/>
              <a:gd name="csX16" fmla="*/ 1122520 w 1596303"/>
              <a:gd name="csY16" fmla="*/ 137397 h 1293426"/>
              <a:gd name="csX17" fmla="*/ 961434 w 1596303"/>
              <a:gd name="csY17" fmla="*/ 184775 h 1293426"/>
              <a:gd name="csX18" fmla="*/ 208782 w 1596303"/>
              <a:gd name="csY18" fmla="*/ 198989 h 1293426"/>
              <a:gd name="csX0" fmla="*/ 0 w 1608128"/>
              <a:gd name="csY0" fmla="*/ 189398 h 1293426"/>
              <a:gd name="csX1" fmla="*/ 11825 w 1608128"/>
              <a:gd name="csY1" fmla="*/ 405366 h 1293426"/>
              <a:gd name="csX2" fmla="*/ 1096212 w 1608128"/>
              <a:gd name="csY2" fmla="*/ 339881 h 1293426"/>
              <a:gd name="csX3" fmla="*/ 200994 w 1608128"/>
              <a:gd name="csY3" fmla="*/ 890710 h 1293426"/>
              <a:gd name="csX4" fmla="*/ 1015901 w 1608128"/>
              <a:gd name="csY4" fmla="*/ 900188 h 1293426"/>
              <a:gd name="csX5" fmla="*/ 1068015 w 1608128"/>
              <a:gd name="csY5" fmla="*/ 1122865 h 1293426"/>
              <a:gd name="csX6" fmla="*/ 1195937 w 1608128"/>
              <a:gd name="csY6" fmla="*/ 1255525 h 1293426"/>
              <a:gd name="csX7" fmla="*/ 1608128 w 1608128"/>
              <a:gd name="csY7" fmla="*/ 1293426 h 1293426"/>
              <a:gd name="csX8" fmla="*/ 1551274 w 1608128"/>
              <a:gd name="csY8" fmla="*/ 1193932 h 1293426"/>
              <a:gd name="csX9" fmla="*/ 1556012 w 1608128"/>
              <a:gd name="csY9" fmla="*/ 791217 h 1293426"/>
              <a:gd name="csX10" fmla="*/ 1537060 w 1608128"/>
              <a:gd name="csY10" fmla="*/ 668033 h 1293426"/>
              <a:gd name="csX11" fmla="*/ 1480206 w 1608128"/>
              <a:gd name="csY11" fmla="*/ 535374 h 1293426"/>
              <a:gd name="csX12" fmla="*/ 1456517 w 1608128"/>
              <a:gd name="csY12" fmla="*/ 350599 h 1293426"/>
              <a:gd name="csX13" fmla="*/ 1579701 w 1608128"/>
              <a:gd name="csY13" fmla="*/ 156348 h 1293426"/>
              <a:gd name="csX14" fmla="*/ 1570225 w 1608128"/>
              <a:gd name="csY14" fmla="*/ 56854 h 1293426"/>
              <a:gd name="csX15" fmla="*/ 1527585 w 1608128"/>
              <a:gd name="csY15" fmla="*/ 0 h 1293426"/>
              <a:gd name="csX16" fmla="*/ 1134345 w 1608128"/>
              <a:gd name="csY16" fmla="*/ 137397 h 1293426"/>
              <a:gd name="csX17" fmla="*/ 973259 w 1608128"/>
              <a:gd name="csY17" fmla="*/ 184775 h 1293426"/>
              <a:gd name="csX18" fmla="*/ 0 w 1608128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1097176 w 1609092"/>
              <a:gd name="csY2" fmla="*/ 339881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16865 w 1609092"/>
              <a:gd name="csY3" fmla="*/ 900188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141556 w 1609092"/>
              <a:gd name="csY3" fmla="*/ 896991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26529 w 1609092"/>
              <a:gd name="csY4" fmla="*/ 111327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13740 w 1609092"/>
              <a:gd name="csY4" fmla="*/ 74879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5838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87159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70 w 1609092"/>
              <a:gd name="csY4" fmla="*/ 79355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200064 w 1609092"/>
              <a:gd name="csY4" fmla="*/ 82552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400628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44 w 1608172"/>
              <a:gd name="csY0" fmla="*/ 189398 h 1293426"/>
              <a:gd name="csX1" fmla="*/ 933199 w 1608172"/>
              <a:gd name="csY1" fmla="*/ 400628 h 1293426"/>
              <a:gd name="csX2" fmla="*/ 1073495 w 1608172"/>
              <a:gd name="csY2" fmla="*/ 753117 h 1293426"/>
              <a:gd name="csX3" fmla="*/ 1192749 w 1608172"/>
              <a:gd name="csY3" fmla="*/ 844708 h 1293426"/>
              <a:gd name="csX4" fmla="*/ 1183192 w 1608172"/>
              <a:gd name="csY4" fmla="*/ 1255525 h 1293426"/>
              <a:gd name="csX5" fmla="*/ 1608172 w 1608172"/>
              <a:gd name="csY5" fmla="*/ 1293426 h 1293426"/>
              <a:gd name="csX6" fmla="*/ 1551318 w 1608172"/>
              <a:gd name="csY6" fmla="*/ 1193932 h 1293426"/>
              <a:gd name="csX7" fmla="*/ 1556056 w 1608172"/>
              <a:gd name="csY7" fmla="*/ 791217 h 1293426"/>
              <a:gd name="csX8" fmla="*/ 1537104 w 1608172"/>
              <a:gd name="csY8" fmla="*/ 668033 h 1293426"/>
              <a:gd name="csX9" fmla="*/ 1480250 w 1608172"/>
              <a:gd name="csY9" fmla="*/ 535374 h 1293426"/>
              <a:gd name="csX10" fmla="*/ 1456561 w 1608172"/>
              <a:gd name="csY10" fmla="*/ 350599 h 1293426"/>
              <a:gd name="csX11" fmla="*/ 1579745 w 1608172"/>
              <a:gd name="csY11" fmla="*/ 156348 h 1293426"/>
              <a:gd name="csX12" fmla="*/ 1570269 w 1608172"/>
              <a:gd name="csY12" fmla="*/ 56854 h 1293426"/>
              <a:gd name="csX13" fmla="*/ 1527629 w 1608172"/>
              <a:gd name="csY13" fmla="*/ 0 h 1293426"/>
              <a:gd name="csX14" fmla="*/ 1134389 w 1608172"/>
              <a:gd name="csY14" fmla="*/ 137397 h 1293426"/>
              <a:gd name="csX15" fmla="*/ 973303 w 1608172"/>
              <a:gd name="csY15" fmla="*/ 184775 h 1293426"/>
              <a:gd name="csX16" fmla="*/ 44 w 1608172"/>
              <a:gd name="csY16" fmla="*/ 189398 h 1293426"/>
              <a:gd name="csX0" fmla="*/ 40104 w 674973"/>
              <a:gd name="csY0" fmla="*/ 184775 h 1293426"/>
              <a:gd name="csX1" fmla="*/ 0 w 674973"/>
              <a:gd name="csY1" fmla="*/ 400628 h 1293426"/>
              <a:gd name="csX2" fmla="*/ 140296 w 674973"/>
              <a:gd name="csY2" fmla="*/ 753117 h 1293426"/>
              <a:gd name="csX3" fmla="*/ 259550 w 674973"/>
              <a:gd name="csY3" fmla="*/ 844708 h 1293426"/>
              <a:gd name="csX4" fmla="*/ 249993 w 674973"/>
              <a:gd name="csY4" fmla="*/ 1255525 h 1293426"/>
              <a:gd name="csX5" fmla="*/ 674973 w 674973"/>
              <a:gd name="csY5" fmla="*/ 1293426 h 1293426"/>
              <a:gd name="csX6" fmla="*/ 618119 w 674973"/>
              <a:gd name="csY6" fmla="*/ 1193932 h 1293426"/>
              <a:gd name="csX7" fmla="*/ 622857 w 674973"/>
              <a:gd name="csY7" fmla="*/ 791217 h 1293426"/>
              <a:gd name="csX8" fmla="*/ 603905 w 674973"/>
              <a:gd name="csY8" fmla="*/ 668033 h 1293426"/>
              <a:gd name="csX9" fmla="*/ 547051 w 674973"/>
              <a:gd name="csY9" fmla="*/ 535374 h 1293426"/>
              <a:gd name="csX10" fmla="*/ 523362 w 674973"/>
              <a:gd name="csY10" fmla="*/ 350599 h 1293426"/>
              <a:gd name="csX11" fmla="*/ 646546 w 674973"/>
              <a:gd name="csY11" fmla="*/ 156348 h 1293426"/>
              <a:gd name="csX12" fmla="*/ 637070 w 674973"/>
              <a:gd name="csY12" fmla="*/ 56854 h 1293426"/>
              <a:gd name="csX13" fmla="*/ 594430 w 674973"/>
              <a:gd name="csY13" fmla="*/ 0 h 1293426"/>
              <a:gd name="csX14" fmla="*/ 201190 w 674973"/>
              <a:gd name="csY14" fmla="*/ 137397 h 1293426"/>
              <a:gd name="csX15" fmla="*/ 40104 w 674973"/>
              <a:gd name="csY15" fmla="*/ 184775 h 1293426"/>
              <a:gd name="csX0" fmla="*/ 0 w 634869"/>
              <a:gd name="csY0" fmla="*/ 184775 h 1293426"/>
              <a:gd name="csX1" fmla="*/ 90981 w 634869"/>
              <a:gd name="csY1" fmla="*/ 407022 h 1293426"/>
              <a:gd name="csX2" fmla="*/ 100192 w 634869"/>
              <a:gd name="csY2" fmla="*/ 753117 h 1293426"/>
              <a:gd name="csX3" fmla="*/ 219446 w 634869"/>
              <a:gd name="csY3" fmla="*/ 844708 h 1293426"/>
              <a:gd name="csX4" fmla="*/ 209889 w 634869"/>
              <a:gd name="csY4" fmla="*/ 1255525 h 1293426"/>
              <a:gd name="csX5" fmla="*/ 634869 w 634869"/>
              <a:gd name="csY5" fmla="*/ 1293426 h 1293426"/>
              <a:gd name="csX6" fmla="*/ 578015 w 634869"/>
              <a:gd name="csY6" fmla="*/ 1193932 h 1293426"/>
              <a:gd name="csX7" fmla="*/ 582753 w 634869"/>
              <a:gd name="csY7" fmla="*/ 791217 h 1293426"/>
              <a:gd name="csX8" fmla="*/ 563801 w 634869"/>
              <a:gd name="csY8" fmla="*/ 668033 h 1293426"/>
              <a:gd name="csX9" fmla="*/ 506947 w 634869"/>
              <a:gd name="csY9" fmla="*/ 535374 h 1293426"/>
              <a:gd name="csX10" fmla="*/ 483258 w 634869"/>
              <a:gd name="csY10" fmla="*/ 350599 h 1293426"/>
              <a:gd name="csX11" fmla="*/ 606442 w 634869"/>
              <a:gd name="csY11" fmla="*/ 156348 h 1293426"/>
              <a:gd name="csX12" fmla="*/ 596966 w 634869"/>
              <a:gd name="csY12" fmla="*/ 56854 h 1293426"/>
              <a:gd name="csX13" fmla="*/ 554326 w 634869"/>
              <a:gd name="csY13" fmla="*/ 0 h 1293426"/>
              <a:gd name="csX14" fmla="*/ 161086 w 634869"/>
              <a:gd name="csY14" fmla="*/ 137397 h 1293426"/>
              <a:gd name="csX15" fmla="*/ 0 w 634869"/>
              <a:gd name="csY15" fmla="*/ 184775 h 1293426"/>
              <a:gd name="csX0" fmla="*/ 36907 w 671776"/>
              <a:gd name="csY0" fmla="*/ 184775 h 1293426"/>
              <a:gd name="csX1" fmla="*/ 0 w 671776"/>
              <a:gd name="csY1" fmla="*/ 391036 h 1293426"/>
              <a:gd name="csX2" fmla="*/ 137099 w 671776"/>
              <a:gd name="csY2" fmla="*/ 753117 h 1293426"/>
              <a:gd name="csX3" fmla="*/ 256353 w 671776"/>
              <a:gd name="csY3" fmla="*/ 844708 h 1293426"/>
              <a:gd name="csX4" fmla="*/ 246796 w 671776"/>
              <a:gd name="csY4" fmla="*/ 1255525 h 1293426"/>
              <a:gd name="csX5" fmla="*/ 671776 w 671776"/>
              <a:gd name="csY5" fmla="*/ 1293426 h 1293426"/>
              <a:gd name="csX6" fmla="*/ 614922 w 671776"/>
              <a:gd name="csY6" fmla="*/ 1193932 h 1293426"/>
              <a:gd name="csX7" fmla="*/ 619660 w 671776"/>
              <a:gd name="csY7" fmla="*/ 791217 h 1293426"/>
              <a:gd name="csX8" fmla="*/ 600708 w 671776"/>
              <a:gd name="csY8" fmla="*/ 668033 h 1293426"/>
              <a:gd name="csX9" fmla="*/ 543854 w 671776"/>
              <a:gd name="csY9" fmla="*/ 535374 h 1293426"/>
              <a:gd name="csX10" fmla="*/ 520165 w 671776"/>
              <a:gd name="csY10" fmla="*/ 350599 h 1293426"/>
              <a:gd name="csX11" fmla="*/ 643349 w 671776"/>
              <a:gd name="csY11" fmla="*/ 156348 h 1293426"/>
              <a:gd name="csX12" fmla="*/ 633873 w 671776"/>
              <a:gd name="csY12" fmla="*/ 56854 h 1293426"/>
              <a:gd name="csX13" fmla="*/ 591233 w 671776"/>
              <a:gd name="csY13" fmla="*/ 0 h 1293426"/>
              <a:gd name="csX14" fmla="*/ 197993 w 671776"/>
              <a:gd name="csY14" fmla="*/ 137397 h 1293426"/>
              <a:gd name="csX15" fmla="*/ 36907 w 671776"/>
              <a:gd name="csY15" fmla="*/ 184775 h 1293426"/>
              <a:gd name="csX0" fmla="*/ 0 w 682827"/>
              <a:gd name="csY0" fmla="*/ 200761 h 1293426"/>
              <a:gd name="csX1" fmla="*/ 11051 w 682827"/>
              <a:gd name="csY1" fmla="*/ 391036 h 1293426"/>
              <a:gd name="csX2" fmla="*/ 148150 w 682827"/>
              <a:gd name="csY2" fmla="*/ 753117 h 1293426"/>
              <a:gd name="csX3" fmla="*/ 267404 w 682827"/>
              <a:gd name="csY3" fmla="*/ 844708 h 1293426"/>
              <a:gd name="csX4" fmla="*/ 257847 w 682827"/>
              <a:gd name="csY4" fmla="*/ 1255525 h 1293426"/>
              <a:gd name="csX5" fmla="*/ 682827 w 682827"/>
              <a:gd name="csY5" fmla="*/ 1293426 h 1293426"/>
              <a:gd name="csX6" fmla="*/ 625973 w 682827"/>
              <a:gd name="csY6" fmla="*/ 1193932 h 1293426"/>
              <a:gd name="csX7" fmla="*/ 630711 w 682827"/>
              <a:gd name="csY7" fmla="*/ 791217 h 1293426"/>
              <a:gd name="csX8" fmla="*/ 611759 w 682827"/>
              <a:gd name="csY8" fmla="*/ 668033 h 1293426"/>
              <a:gd name="csX9" fmla="*/ 554905 w 682827"/>
              <a:gd name="csY9" fmla="*/ 535374 h 1293426"/>
              <a:gd name="csX10" fmla="*/ 531216 w 682827"/>
              <a:gd name="csY10" fmla="*/ 350599 h 1293426"/>
              <a:gd name="csX11" fmla="*/ 654400 w 682827"/>
              <a:gd name="csY11" fmla="*/ 156348 h 1293426"/>
              <a:gd name="csX12" fmla="*/ 644924 w 682827"/>
              <a:gd name="csY12" fmla="*/ 56854 h 1293426"/>
              <a:gd name="csX13" fmla="*/ 602284 w 682827"/>
              <a:gd name="csY13" fmla="*/ 0 h 1293426"/>
              <a:gd name="csX14" fmla="*/ 209044 w 682827"/>
              <a:gd name="csY14" fmla="*/ 137397 h 1293426"/>
              <a:gd name="csX15" fmla="*/ 0 w 682827"/>
              <a:gd name="csY15" fmla="*/ 200761 h 129342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</a:cxnLst>
            <a:rect l="l" t="t" r="r" b="b"/>
            <a:pathLst>
              <a:path w="682827" h="1293426">
                <a:moveTo>
                  <a:pt x="0" y="200761"/>
                </a:moveTo>
                <a:lnTo>
                  <a:pt x="11051" y="391036"/>
                </a:lnTo>
                <a:lnTo>
                  <a:pt x="148150" y="753117"/>
                </a:lnTo>
                <a:lnTo>
                  <a:pt x="267404" y="844708"/>
                </a:lnTo>
                <a:cubicBezTo>
                  <a:pt x="266350" y="988041"/>
                  <a:pt x="258901" y="1112192"/>
                  <a:pt x="257847" y="1255525"/>
                </a:cubicBezTo>
                <a:lnTo>
                  <a:pt x="682827" y="1293426"/>
                </a:lnTo>
                <a:lnTo>
                  <a:pt x="625973" y="1193932"/>
                </a:lnTo>
                <a:cubicBezTo>
                  <a:pt x="627552" y="1059694"/>
                  <a:pt x="629132" y="925455"/>
                  <a:pt x="630711" y="791217"/>
                </a:cubicBezTo>
                <a:lnTo>
                  <a:pt x="611759" y="668033"/>
                </a:lnTo>
                <a:lnTo>
                  <a:pt x="554905" y="535374"/>
                </a:lnTo>
                <a:lnTo>
                  <a:pt x="531216" y="350599"/>
                </a:lnTo>
                <a:lnTo>
                  <a:pt x="654400" y="156348"/>
                </a:lnTo>
                <a:lnTo>
                  <a:pt x="644924" y="56854"/>
                </a:lnTo>
                <a:lnTo>
                  <a:pt x="602284" y="0"/>
                </a:lnTo>
                <a:lnTo>
                  <a:pt x="209044" y="137397"/>
                </a:lnTo>
                <a:lnTo>
                  <a:pt x="0" y="200761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1F58CEA8-2BBD-2B5A-463A-FE3BDE062E47}"/>
              </a:ext>
            </a:extLst>
          </p:cNvPr>
          <p:cNvSpPr/>
          <p:nvPr/>
        </p:nvSpPr>
        <p:spPr>
          <a:xfrm>
            <a:off x="2804583" y="1625600"/>
            <a:ext cx="846667" cy="946150"/>
          </a:xfrm>
          <a:custGeom>
            <a:avLst/>
            <a:gdLst>
              <a:gd name="connsiteX0" fmla="*/ 0 w 846667"/>
              <a:gd name="connsiteY0" fmla="*/ 101600 h 946150"/>
              <a:gd name="connsiteX1" fmla="*/ 112184 w 846667"/>
              <a:gd name="connsiteY1" fmla="*/ 50800 h 946150"/>
              <a:gd name="connsiteX2" fmla="*/ 292100 w 846667"/>
              <a:gd name="connsiteY2" fmla="*/ 0 h 946150"/>
              <a:gd name="connsiteX3" fmla="*/ 438150 w 846667"/>
              <a:gd name="connsiteY3" fmla="*/ 95250 h 946150"/>
              <a:gd name="connsiteX4" fmla="*/ 395817 w 846667"/>
              <a:gd name="connsiteY4" fmla="*/ 101600 h 946150"/>
              <a:gd name="connsiteX5" fmla="*/ 387350 w 846667"/>
              <a:gd name="connsiteY5" fmla="*/ 133350 h 946150"/>
              <a:gd name="connsiteX6" fmla="*/ 406400 w 846667"/>
              <a:gd name="connsiteY6" fmla="*/ 198967 h 946150"/>
              <a:gd name="connsiteX7" fmla="*/ 503767 w 846667"/>
              <a:gd name="connsiteY7" fmla="*/ 162983 h 946150"/>
              <a:gd name="connsiteX8" fmla="*/ 512234 w 846667"/>
              <a:gd name="connsiteY8" fmla="*/ 209550 h 946150"/>
              <a:gd name="connsiteX9" fmla="*/ 599017 w 846667"/>
              <a:gd name="connsiteY9" fmla="*/ 184150 h 946150"/>
              <a:gd name="connsiteX10" fmla="*/ 662517 w 846667"/>
              <a:gd name="connsiteY10" fmla="*/ 213783 h 946150"/>
              <a:gd name="connsiteX11" fmla="*/ 690034 w 846667"/>
              <a:gd name="connsiteY11" fmla="*/ 251883 h 946150"/>
              <a:gd name="connsiteX12" fmla="*/ 694267 w 846667"/>
              <a:gd name="connsiteY12" fmla="*/ 277283 h 946150"/>
              <a:gd name="connsiteX13" fmla="*/ 738717 w 846667"/>
              <a:gd name="connsiteY13" fmla="*/ 268817 h 946150"/>
              <a:gd name="connsiteX14" fmla="*/ 846667 w 846667"/>
              <a:gd name="connsiteY14" fmla="*/ 649817 h 946150"/>
              <a:gd name="connsiteX15" fmla="*/ 802217 w 846667"/>
              <a:gd name="connsiteY15" fmla="*/ 660400 h 946150"/>
              <a:gd name="connsiteX16" fmla="*/ 810684 w 846667"/>
              <a:gd name="connsiteY16" fmla="*/ 717550 h 946150"/>
              <a:gd name="connsiteX17" fmla="*/ 791634 w 846667"/>
              <a:gd name="connsiteY17" fmla="*/ 772583 h 946150"/>
              <a:gd name="connsiteX18" fmla="*/ 753534 w 846667"/>
              <a:gd name="connsiteY18" fmla="*/ 797983 h 946150"/>
              <a:gd name="connsiteX19" fmla="*/ 709084 w 846667"/>
              <a:gd name="connsiteY19" fmla="*/ 817033 h 946150"/>
              <a:gd name="connsiteX20" fmla="*/ 730250 w 846667"/>
              <a:gd name="connsiteY20" fmla="*/ 880533 h 946150"/>
              <a:gd name="connsiteX21" fmla="*/ 501650 w 846667"/>
              <a:gd name="connsiteY21" fmla="*/ 946150 h 946150"/>
              <a:gd name="connsiteX22" fmla="*/ 357717 w 846667"/>
              <a:gd name="connsiteY22" fmla="*/ 442383 h 946150"/>
              <a:gd name="connsiteX23" fmla="*/ 298450 w 846667"/>
              <a:gd name="connsiteY23" fmla="*/ 459317 h 946150"/>
              <a:gd name="connsiteX24" fmla="*/ 260350 w 846667"/>
              <a:gd name="connsiteY24" fmla="*/ 306917 h 946150"/>
              <a:gd name="connsiteX25" fmla="*/ 224367 w 846667"/>
              <a:gd name="connsiteY25" fmla="*/ 311150 h 946150"/>
              <a:gd name="connsiteX26" fmla="*/ 205317 w 846667"/>
              <a:gd name="connsiteY26" fmla="*/ 232833 h 946150"/>
              <a:gd name="connsiteX27" fmla="*/ 93134 w 846667"/>
              <a:gd name="connsiteY27" fmla="*/ 179917 h 946150"/>
              <a:gd name="connsiteX28" fmla="*/ 33867 w 846667"/>
              <a:gd name="connsiteY28" fmla="*/ 198967 h 946150"/>
              <a:gd name="connsiteX29" fmla="*/ 0 w 846667"/>
              <a:gd name="connsiteY29" fmla="*/ 101600 h 94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46667" h="946150">
                <a:moveTo>
                  <a:pt x="0" y="101600"/>
                </a:moveTo>
                <a:lnTo>
                  <a:pt x="112184" y="50800"/>
                </a:lnTo>
                <a:lnTo>
                  <a:pt x="292100" y="0"/>
                </a:lnTo>
                <a:lnTo>
                  <a:pt x="438150" y="95250"/>
                </a:lnTo>
                <a:lnTo>
                  <a:pt x="395817" y="101600"/>
                </a:lnTo>
                <a:lnTo>
                  <a:pt x="387350" y="133350"/>
                </a:lnTo>
                <a:lnTo>
                  <a:pt x="406400" y="198967"/>
                </a:lnTo>
                <a:lnTo>
                  <a:pt x="503767" y="162983"/>
                </a:lnTo>
                <a:lnTo>
                  <a:pt x="512234" y="209550"/>
                </a:lnTo>
                <a:lnTo>
                  <a:pt x="599017" y="184150"/>
                </a:lnTo>
                <a:lnTo>
                  <a:pt x="662517" y="213783"/>
                </a:lnTo>
                <a:lnTo>
                  <a:pt x="690034" y="251883"/>
                </a:lnTo>
                <a:lnTo>
                  <a:pt x="694267" y="277283"/>
                </a:lnTo>
                <a:lnTo>
                  <a:pt x="738717" y="268817"/>
                </a:lnTo>
                <a:lnTo>
                  <a:pt x="846667" y="649817"/>
                </a:lnTo>
                <a:lnTo>
                  <a:pt x="802217" y="660400"/>
                </a:lnTo>
                <a:lnTo>
                  <a:pt x="810684" y="717550"/>
                </a:lnTo>
                <a:lnTo>
                  <a:pt x="791634" y="772583"/>
                </a:lnTo>
                <a:lnTo>
                  <a:pt x="753534" y="797983"/>
                </a:lnTo>
                <a:lnTo>
                  <a:pt x="709084" y="817033"/>
                </a:lnTo>
                <a:lnTo>
                  <a:pt x="730250" y="880533"/>
                </a:lnTo>
                <a:lnTo>
                  <a:pt x="501650" y="946150"/>
                </a:lnTo>
                <a:lnTo>
                  <a:pt x="357717" y="442383"/>
                </a:lnTo>
                <a:lnTo>
                  <a:pt x="298450" y="459317"/>
                </a:lnTo>
                <a:lnTo>
                  <a:pt x="260350" y="306917"/>
                </a:lnTo>
                <a:lnTo>
                  <a:pt x="224367" y="311150"/>
                </a:lnTo>
                <a:lnTo>
                  <a:pt x="205317" y="232833"/>
                </a:lnTo>
                <a:lnTo>
                  <a:pt x="93134" y="179917"/>
                </a:lnTo>
                <a:lnTo>
                  <a:pt x="33867" y="198967"/>
                </a:lnTo>
                <a:lnTo>
                  <a:pt x="0" y="1016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284FAEB9-72C1-BAE8-A336-9A7A7755741D}"/>
              </a:ext>
            </a:extLst>
          </p:cNvPr>
          <p:cNvSpPr txBox="1"/>
          <p:nvPr/>
        </p:nvSpPr>
        <p:spPr>
          <a:xfrm>
            <a:off x="3070606" y="194767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C978662B-DBF2-BE4B-B34B-854A32583D5F}"/>
              </a:ext>
            </a:extLst>
          </p:cNvPr>
          <p:cNvSpPr txBox="1"/>
          <p:nvPr/>
        </p:nvSpPr>
        <p:spPr>
          <a:xfrm>
            <a:off x="2855474" y="3328972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44C13537-7A96-52D6-A8C2-77674AA9F1E7}"/>
              </a:ext>
            </a:extLst>
          </p:cNvPr>
          <p:cNvSpPr txBox="1"/>
          <p:nvPr/>
        </p:nvSpPr>
        <p:spPr>
          <a:xfrm>
            <a:off x="1847089" y="3712115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多目的広場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2F589749-2E15-3466-0652-FC1E85C30AFB}"/>
              </a:ext>
            </a:extLst>
          </p:cNvPr>
          <p:cNvSpPr/>
          <p:nvPr/>
        </p:nvSpPr>
        <p:spPr>
          <a:xfrm>
            <a:off x="1879600" y="1748367"/>
            <a:ext cx="1447800" cy="1147233"/>
          </a:xfrm>
          <a:custGeom>
            <a:avLst/>
            <a:gdLst>
              <a:gd name="connsiteX0" fmla="*/ 215900 w 1447800"/>
              <a:gd name="connsiteY0" fmla="*/ 207433 h 1147233"/>
              <a:gd name="connsiteX1" fmla="*/ 939800 w 1447800"/>
              <a:gd name="connsiteY1" fmla="*/ 0 h 1147233"/>
              <a:gd name="connsiteX2" fmla="*/ 965200 w 1447800"/>
              <a:gd name="connsiteY2" fmla="*/ 63500 h 1147233"/>
              <a:gd name="connsiteX3" fmla="*/ 1032933 w 1447800"/>
              <a:gd name="connsiteY3" fmla="*/ 55033 h 1147233"/>
              <a:gd name="connsiteX4" fmla="*/ 1138767 w 1447800"/>
              <a:gd name="connsiteY4" fmla="*/ 114300 h 1147233"/>
              <a:gd name="connsiteX5" fmla="*/ 1159933 w 1447800"/>
              <a:gd name="connsiteY5" fmla="*/ 173566 h 1147233"/>
              <a:gd name="connsiteX6" fmla="*/ 1189567 w 1447800"/>
              <a:gd name="connsiteY6" fmla="*/ 169333 h 1147233"/>
              <a:gd name="connsiteX7" fmla="*/ 1219200 w 1447800"/>
              <a:gd name="connsiteY7" fmla="*/ 330200 h 1147233"/>
              <a:gd name="connsiteX8" fmla="*/ 1282700 w 1447800"/>
              <a:gd name="connsiteY8" fmla="*/ 325966 h 1147233"/>
              <a:gd name="connsiteX9" fmla="*/ 1447800 w 1447800"/>
              <a:gd name="connsiteY9" fmla="*/ 863600 h 1147233"/>
              <a:gd name="connsiteX10" fmla="*/ 1363133 w 1447800"/>
              <a:gd name="connsiteY10" fmla="*/ 918633 h 1147233"/>
              <a:gd name="connsiteX11" fmla="*/ 1253067 w 1447800"/>
              <a:gd name="connsiteY11" fmla="*/ 990600 h 1147233"/>
              <a:gd name="connsiteX12" fmla="*/ 1185333 w 1447800"/>
              <a:gd name="connsiteY12" fmla="*/ 1041400 h 1147233"/>
              <a:gd name="connsiteX13" fmla="*/ 1075267 w 1447800"/>
              <a:gd name="connsiteY13" fmla="*/ 1092200 h 1147233"/>
              <a:gd name="connsiteX14" fmla="*/ 893233 w 1447800"/>
              <a:gd name="connsiteY14" fmla="*/ 1147233 h 1147233"/>
              <a:gd name="connsiteX15" fmla="*/ 558800 w 1447800"/>
              <a:gd name="connsiteY15" fmla="*/ 1049866 h 1147233"/>
              <a:gd name="connsiteX16" fmla="*/ 558800 w 1447800"/>
              <a:gd name="connsiteY16" fmla="*/ 1049866 h 1147233"/>
              <a:gd name="connsiteX17" fmla="*/ 0 w 1447800"/>
              <a:gd name="connsiteY17" fmla="*/ 990600 h 1147233"/>
              <a:gd name="connsiteX18" fmla="*/ 215900 w 1447800"/>
              <a:gd name="connsiteY18" fmla="*/ 207433 h 114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47800" h="1147233">
                <a:moveTo>
                  <a:pt x="215900" y="207433"/>
                </a:moveTo>
                <a:lnTo>
                  <a:pt x="939800" y="0"/>
                </a:lnTo>
                <a:lnTo>
                  <a:pt x="965200" y="63500"/>
                </a:lnTo>
                <a:lnTo>
                  <a:pt x="1032933" y="55033"/>
                </a:lnTo>
                <a:lnTo>
                  <a:pt x="1138767" y="114300"/>
                </a:lnTo>
                <a:lnTo>
                  <a:pt x="1159933" y="173566"/>
                </a:lnTo>
                <a:lnTo>
                  <a:pt x="1189567" y="169333"/>
                </a:lnTo>
                <a:lnTo>
                  <a:pt x="1219200" y="330200"/>
                </a:lnTo>
                <a:lnTo>
                  <a:pt x="1282700" y="325966"/>
                </a:lnTo>
                <a:lnTo>
                  <a:pt x="1447800" y="863600"/>
                </a:lnTo>
                <a:lnTo>
                  <a:pt x="1363133" y="918633"/>
                </a:lnTo>
                <a:lnTo>
                  <a:pt x="1253067" y="990600"/>
                </a:lnTo>
                <a:lnTo>
                  <a:pt x="1185333" y="1041400"/>
                </a:lnTo>
                <a:lnTo>
                  <a:pt x="1075267" y="1092200"/>
                </a:lnTo>
                <a:lnTo>
                  <a:pt x="893233" y="1147233"/>
                </a:lnTo>
                <a:lnTo>
                  <a:pt x="558800" y="1049866"/>
                </a:lnTo>
                <a:lnTo>
                  <a:pt x="558800" y="1049866"/>
                </a:lnTo>
                <a:lnTo>
                  <a:pt x="0" y="990600"/>
                </a:lnTo>
                <a:lnTo>
                  <a:pt x="215900" y="20743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2FF09A14-781A-DFBD-437E-9F7F1832D0FE}"/>
              </a:ext>
            </a:extLst>
          </p:cNvPr>
          <p:cNvSpPr txBox="1"/>
          <p:nvPr/>
        </p:nvSpPr>
        <p:spPr>
          <a:xfrm>
            <a:off x="2094503" y="2098679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球技場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4" name="フリーフォーム: 図形 3">
            <a:extLst>
              <a:ext uri="{FF2B5EF4-FFF2-40B4-BE49-F238E27FC236}">
                <a16:creationId xmlns:a16="http://schemas.microsoft.com/office/drawing/2014/main" id="{5256CE59-18E5-170A-C89D-B6CD0CCAE2D1}"/>
              </a:ext>
            </a:extLst>
          </p:cNvPr>
          <p:cNvSpPr/>
          <p:nvPr/>
        </p:nvSpPr>
        <p:spPr>
          <a:xfrm>
            <a:off x="4279900" y="3657600"/>
            <a:ext cx="932180" cy="833120"/>
          </a:xfrm>
          <a:custGeom>
            <a:avLst/>
            <a:gdLst>
              <a:gd name="csX0" fmla="*/ 782320 w 932180"/>
              <a:gd name="csY0" fmla="*/ 0 h 833120"/>
              <a:gd name="csX1" fmla="*/ 619760 w 932180"/>
              <a:gd name="csY1" fmla="*/ 662940 h 833120"/>
              <a:gd name="csX2" fmla="*/ 43180 w 932180"/>
              <a:gd name="csY2" fmla="*/ 546100 h 833120"/>
              <a:gd name="csX3" fmla="*/ 0 w 932180"/>
              <a:gd name="csY3" fmla="*/ 708660 h 833120"/>
              <a:gd name="csX4" fmla="*/ 652780 w 932180"/>
              <a:gd name="csY4" fmla="*/ 833120 h 833120"/>
              <a:gd name="csX5" fmla="*/ 754380 w 932180"/>
              <a:gd name="csY5" fmla="*/ 378460 h 833120"/>
              <a:gd name="csX6" fmla="*/ 830580 w 932180"/>
              <a:gd name="csY6" fmla="*/ 198120 h 833120"/>
              <a:gd name="csX7" fmla="*/ 932180 w 932180"/>
              <a:gd name="csY7" fmla="*/ 53340 h 833120"/>
              <a:gd name="csX8" fmla="*/ 782320 w 932180"/>
              <a:gd name="csY8" fmla="*/ 0 h 83312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932180" h="833120">
                <a:moveTo>
                  <a:pt x="782320" y="0"/>
                </a:moveTo>
                <a:lnTo>
                  <a:pt x="619760" y="662940"/>
                </a:lnTo>
                <a:lnTo>
                  <a:pt x="43180" y="546100"/>
                </a:lnTo>
                <a:lnTo>
                  <a:pt x="0" y="708660"/>
                </a:lnTo>
                <a:lnTo>
                  <a:pt x="652780" y="833120"/>
                </a:lnTo>
                <a:lnTo>
                  <a:pt x="754380" y="378460"/>
                </a:lnTo>
                <a:lnTo>
                  <a:pt x="830580" y="198120"/>
                </a:lnTo>
                <a:lnTo>
                  <a:pt x="932180" y="53340"/>
                </a:lnTo>
                <a:lnTo>
                  <a:pt x="782320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61CFDC39-BD89-1667-5681-ED0A92CAF678}"/>
              </a:ext>
            </a:extLst>
          </p:cNvPr>
          <p:cNvSpPr txBox="1"/>
          <p:nvPr/>
        </p:nvSpPr>
        <p:spPr>
          <a:xfrm rot="642335">
            <a:off x="4222032" y="4227618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0DEA932B-2B45-69FF-B069-BBA6CF2897AC}"/>
              </a:ext>
            </a:extLst>
          </p:cNvPr>
          <p:cNvSpPr/>
          <p:nvPr/>
        </p:nvSpPr>
        <p:spPr>
          <a:xfrm>
            <a:off x="4855354" y="2674449"/>
            <a:ext cx="1268188" cy="1061363"/>
          </a:xfrm>
          <a:custGeom>
            <a:avLst/>
            <a:gdLst>
              <a:gd name="connsiteX0" fmla="*/ 41275 w 2117725"/>
              <a:gd name="connsiteY0" fmla="*/ 692150 h 1774825"/>
              <a:gd name="connsiteX1" fmla="*/ 0 w 2117725"/>
              <a:gd name="connsiteY1" fmla="*/ 914400 h 1774825"/>
              <a:gd name="connsiteX2" fmla="*/ 120650 w 2117725"/>
              <a:gd name="connsiteY2" fmla="*/ 933450 h 1774825"/>
              <a:gd name="connsiteX3" fmla="*/ 104775 w 2117725"/>
              <a:gd name="connsiteY3" fmla="*/ 1003300 h 1774825"/>
              <a:gd name="connsiteX4" fmla="*/ 165100 w 2117725"/>
              <a:gd name="connsiteY4" fmla="*/ 1012825 h 1774825"/>
              <a:gd name="connsiteX5" fmla="*/ 152400 w 2117725"/>
              <a:gd name="connsiteY5" fmla="*/ 1136650 h 1774825"/>
              <a:gd name="connsiteX6" fmla="*/ 288925 w 2117725"/>
              <a:gd name="connsiteY6" fmla="*/ 1168400 h 1774825"/>
              <a:gd name="connsiteX7" fmla="*/ 127000 w 2117725"/>
              <a:gd name="connsiteY7" fmla="*/ 1371600 h 1774825"/>
              <a:gd name="connsiteX8" fmla="*/ 111125 w 2117725"/>
              <a:gd name="connsiteY8" fmla="*/ 1431925 h 1774825"/>
              <a:gd name="connsiteX9" fmla="*/ 95250 w 2117725"/>
              <a:gd name="connsiteY9" fmla="*/ 1504950 h 1774825"/>
              <a:gd name="connsiteX10" fmla="*/ 117475 w 2117725"/>
              <a:gd name="connsiteY10" fmla="*/ 1552575 h 1774825"/>
              <a:gd name="connsiteX11" fmla="*/ 165100 w 2117725"/>
              <a:gd name="connsiteY11" fmla="*/ 1622425 h 1774825"/>
              <a:gd name="connsiteX12" fmla="*/ 946150 w 2117725"/>
              <a:gd name="connsiteY12" fmla="*/ 1774825 h 1774825"/>
              <a:gd name="connsiteX13" fmla="*/ 1022350 w 2117725"/>
              <a:gd name="connsiteY13" fmla="*/ 1377950 h 1774825"/>
              <a:gd name="connsiteX14" fmla="*/ 1066800 w 2117725"/>
              <a:gd name="connsiteY14" fmla="*/ 1254125 h 1774825"/>
              <a:gd name="connsiteX15" fmla="*/ 1123950 w 2117725"/>
              <a:gd name="connsiteY15" fmla="*/ 1120775 h 1774825"/>
              <a:gd name="connsiteX16" fmla="*/ 1219200 w 2117725"/>
              <a:gd name="connsiteY16" fmla="*/ 1000125 h 1774825"/>
              <a:gd name="connsiteX17" fmla="*/ 1282700 w 2117725"/>
              <a:gd name="connsiteY17" fmla="*/ 1009650 h 1774825"/>
              <a:gd name="connsiteX18" fmla="*/ 1311275 w 2117725"/>
              <a:gd name="connsiteY18" fmla="*/ 987425 h 1774825"/>
              <a:gd name="connsiteX19" fmla="*/ 1717675 w 2117725"/>
              <a:gd name="connsiteY19" fmla="*/ 619125 h 1774825"/>
              <a:gd name="connsiteX20" fmla="*/ 1793875 w 2117725"/>
              <a:gd name="connsiteY20" fmla="*/ 581025 h 1774825"/>
              <a:gd name="connsiteX21" fmla="*/ 1914525 w 2117725"/>
              <a:gd name="connsiteY21" fmla="*/ 546100 h 1774825"/>
              <a:gd name="connsiteX22" fmla="*/ 2082800 w 2117725"/>
              <a:gd name="connsiteY22" fmla="*/ 546100 h 1774825"/>
              <a:gd name="connsiteX23" fmla="*/ 2117725 w 2117725"/>
              <a:gd name="connsiteY23" fmla="*/ 368300 h 1774825"/>
              <a:gd name="connsiteX24" fmla="*/ 2054225 w 2117725"/>
              <a:gd name="connsiteY24" fmla="*/ 355600 h 1774825"/>
              <a:gd name="connsiteX25" fmla="*/ 2016125 w 2117725"/>
              <a:gd name="connsiteY25" fmla="*/ 269875 h 1774825"/>
              <a:gd name="connsiteX26" fmla="*/ 2032000 w 2117725"/>
              <a:gd name="connsiteY26" fmla="*/ 152400 h 1774825"/>
              <a:gd name="connsiteX27" fmla="*/ 1270000 w 2117725"/>
              <a:gd name="connsiteY27" fmla="*/ 0 h 1774825"/>
              <a:gd name="connsiteX28" fmla="*/ 1260475 w 2117725"/>
              <a:gd name="connsiteY28" fmla="*/ 34925 h 1774825"/>
              <a:gd name="connsiteX29" fmla="*/ 1000125 w 2117725"/>
              <a:gd name="connsiteY29" fmla="*/ 225425 h 1774825"/>
              <a:gd name="connsiteX30" fmla="*/ 885825 w 2117725"/>
              <a:gd name="connsiteY30" fmla="*/ 749300 h 1774825"/>
              <a:gd name="connsiteX31" fmla="*/ 955675 w 2117725"/>
              <a:gd name="connsiteY31" fmla="*/ 847725 h 1774825"/>
              <a:gd name="connsiteX32" fmla="*/ 1022350 w 2117725"/>
              <a:gd name="connsiteY32" fmla="*/ 908050 h 1774825"/>
              <a:gd name="connsiteX33" fmla="*/ 1089025 w 2117725"/>
              <a:gd name="connsiteY33" fmla="*/ 949325 h 1774825"/>
              <a:gd name="connsiteX34" fmla="*/ 1041400 w 2117725"/>
              <a:gd name="connsiteY34" fmla="*/ 993775 h 1774825"/>
              <a:gd name="connsiteX35" fmla="*/ 923925 w 2117725"/>
              <a:gd name="connsiteY35" fmla="*/ 1606550 h 1774825"/>
              <a:gd name="connsiteX36" fmla="*/ 311150 w 2117725"/>
              <a:gd name="connsiteY36" fmla="*/ 1482725 h 1774825"/>
              <a:gd name="connsiteX37" fmla="*/ 463550 w 2117725"/>
              <a:gd name="connsiteY37" fmla="*/ 758825 h 1774825"/>
              <a:gd name="connsiteX38" fmla="*/ 41275 w 2117725"/>
              <a:gd name="connsiteY38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31437 w 2117725"/>
              <a:gd name="csY30" fmla="*/ 559373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86832 w 2117725"/>
              <a:gd name="csY30" fmla="*/ 626280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13595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68990 w 2117725"/>
              <a:gd name="csY32" fmla="*/ 595057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51148 w 2117725"/>
              <a:gd name="csY32" fmla="*/ 621820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09134 w 2117725"/>
              <a:gd name="csY30" fmla="*/ 398795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861850 w 2117725"/>
              <a:gd name="csY29" fmla="*/ 381543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29567 w 2117725"/>
              <a:gd name="csY29" fmla="*/ 238218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07265 w 2117725"/>
              <a:gd name="csY30" fmla="*/ 224836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16186 w 2117725"/>
              <a:gd name="csY30" fmla="*/ 372032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1016186 w 2117725"/>
              <a:gd name="csY30" fmla="*/ 42374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44818 w 2117725"/>
              <a:gd name="csY30" fmla="*/ 33007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28845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63550 w 2117725"/>
              <a:gd name="csY0" fmla="*/ 8105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0" fmla="*/ 311150 w 2117725"/>
              <a:gd name="csY0" fmla="*/ 15344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20879 w 2022475"/>
              <a:gd name="csY2" fmla="*/ 980769 h 1826538"/>
              <a:gd name="csX3" fmla="*/ 9525 w 2022475"/>
              <a:gd name="csY3" fmla="*/ 1055013 h 1826538"/>
              <a:gd name="csX4" fmla="*/ 69850 w 2022475"/>
              <a:gd name="csY4" fmla="*/ 1064538 h 1826538"/>
              <a:gd name="csX5" fmla="*/ 57150 w 2022475"/>
              <a:gd name="csY5" fmla="*/ 1188363 h 1826538"/>
              <a:gd name="csX6" fmla="*/ 193675 w 2022475"/>
              <a:gd name="csY6" fmla="*/ 1220113 h 1826538"/>
              <a:gd name="csX7" fmla="*/ 31750 w 2022475"/>
              <a:gd name="csY7" fmla="*/ 1423313 h 1826538"/>
              <a:gd name="csX8" fmla="*/ 15875 w 2022475"/>
              <a:gd name="csY8" fmla="*/ 1483638 h 1826538"/>
              <a:gd name="csX9" fmla="*/ 0 w 2022475"/>
              <a:gd name="csY9" fmla="*/ 1556663 h 1826538"/>
              <a:gd name="csX10" fmla="*/ 22225 w 2022475"/>
              <a:gd name="csY10" fmla="*/ 1604288 h 1826538"/>
              <a:gd name="csX11" fmla="*/ 69850 w 2022475"/>
              <a:gd name="csY11" fmla="*/ 1674138 h 1826538"/>
              <a:gd name="csX12" fmla="*/ 850900 w 2022475"/>
              <a:gd name="csY12" fmla="*/ 1826538 h 1826538"/>
              <a:gd name="csX13" fmla="*/ 927100 w 2022475"/>
              <a:gd name="csY13" fmla="*/ 1429663 h 1826538"/>
              <a:gd name="csX14" fmla="*/ 971550 w 2022475"/>
              <a:gd name="csY14" fmla="*/ 1305838 h 1826538"/>
              <a:gd name="csX15" fmla="*/ 1028700 w 2022475"/>
              <a:gd name="csY15" fmla="*/ 1172488 h 1826538"/>
              <a:gd name="csX16" fmla="*/ 1123950 w 2022475"/>
              <a:gd name="csY16" fmla="*/ 1051838 h 1826538"/>
              <a:gd name="csX17" fmla="*/ 1187450 w 2022475"/>
              <a:gd name="csY17" fmla="*/ 1061363 h 1826538"/>
              <a:gd name="csX18" fmla="*/ 1216025 w 2022475"/>
              <a:gd name="csY18" fmla="*/ 1039138 h 1826538"/>
              <a:gd name="csX19" fmla="*/ 1622425 w 2022475"/>
              <a:gd name="csY19" fmla="*/ 670838 h 1826538"/>
              <a:gd name="csX20" fmla="*/ 1698625 w 2022475"/>
              <a:gd name="csY20" fmla="*/ 632738 h 1826538"/>
              <a:gd name="csX21" fmla="*/ 1819275 w 2022475"/>
              <a:gd name="csY21" fmla="*/ 597813 h 1826538"/>
              <a:gd name="csX22" fmla="*/ 1987550 w 2022475"/>
              <a:gd name="csY22" fmla="*/ 597813 h 1826538"/>
              <a:gd name="csX23" fmla="*/ 2022475 w 2022475"/>
              <a:gd name="csY23" fmla="*/ 420013 h 1826538"/>
              <a:gd name="csX24" fmla="*/ 1958975 w 2022475"/>
              <a:gd name="csY24" fmla="*/ 407313 h 1826538"/>
              <a:gd name="csX25" fmla="*/ 1920875 w 2022475"/>
              <a:gd name="csY25" fmla="*/ 321588 h 1826538"/>
              <a:gd name="csX26" fmla="*/ 1936750 w 2022475"/>
              <a:gd name="csY26" fmla="*/ 204113 h 1826538"/>
              <a:gd name="csX27" fmla="*/ 1174750 w 2022475"/>
              <a:gd name="csY27" fmla="*/ 51713 h 1826538"/>
              <a:gd name="csX28" fmla="*/ 1009108 w 2022475"/>
              <a:gd name="csY28" fmla="*/ 122322 h 1826538"/>
              <a:gd name="csX29" fmla="*/ 907554 w 2022475"/>
              <a:gd name="csY29" fmla="*/ 0 h 1826538"/>
              <a:gd name="csX30" fmla="*/ 840647 w 2022475"/>
              <a:gd name="csY30" fmla="*/ 307773 h 1826538"/>
              <a:gd name="csX31" fmla="*/ 757075 w 2022475"/>
              <a:gd name="csY31" fmla="*/ 435638 h 1826538"/>
              <a:gd name="csX32" fmla="*/ 781754 w 2022475"/>
              <a:gd name="csY32" fmla="*/ 479652 h 1826538"/>
              <a:gd name="csX33" fmla="*/ 762170 w 2022475"/>
              <a:gd name="csY33" fmla="*/ 558923 h 1826538"/>
              <a:gd name="csX34" fmla="*/ 755898 w 2022475"/>
              <a:gd name="csY34" fmla="*/ 673533 h 1826538"/>
              <a:gd name="csX35" fmla="*/ 790575 w 2022475"/>
              <a:gd name="csY35" fmla="*/ 801013 h 1826538"/>
              <a:gd name="csX36" fmla="*/ 860425 w 2022475"/>
              <a:gd name="csY36" fmla="*/ 899438 h 1826538"/>
              <a:gd name="csX37" fmla="*/ 927100 w 2022475"/>
              <a:gd name="csY37" fmla="*/ 959763 h 1826538"/>
              <a:gd name="csX38" fmla="*/ 993775 w 2022475"/>
              <a:gd name="csY38" fmla="*/ 1001038 h 1826538"/>
              <a:gd name="csX39" fmla="*/ 946150 w 2022475"/>
              <a:gd name="csY39" fmla="*/ 1045488 h 1826538"/>
              <a:gd name="csX40" fmla="*/ 828675 w 2022475"/>
              <a:gd name="csY40" fmla="*/ 1658263 h 1826538"/>
              <a:gd name="csX41" fmla="*/ 215900 w 202247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9525 w 2022475"/>
              <a:gd name="csY1" fmla="*/ 1055013 h 1826538"/>
              <a:gd name="csX2" fmla="*/ 69850 w 2022475"/>
              <a:gd name="csY2" fmla="*/ 1064538 h 1826538"/>
              <a:gd name="csX3" fmla="*/ 57150 w 2022475"/>
              <a:gd name="csY3" fmla="*/ 1188363 h 1826538"/>
              <a:gd name="csX4" fmla="*/ 193675 w 2022475"/>
              <a:gd name="csY4" fmla="*/ 1220113 h 1826538"/>
              <a:gd name="csX5" fmla="*/ 31750 w 2022475"/>
              <a:gd name="csY5" fmla="*/ 1423313 h 1826538"/>
              <a:gd name="csX6" fmla="*/ 15875 w 2022475"/>
              <a:gd name="csY6" fmla="*/ 1483638 h 1826538"/>
              <a:gd name="csX7" fmla="*/ 0 w 2022475"/>
              <a:gd name="csY7" fmla="*/ 1556663 h 1826538"/>
              <a:gd name="csX8" fmla="*/ 22225 w 2022475"/>
              <a:gd name="csY8" fmla="*/ 1604288 h 1826538"/>
              <a:gd name="csX9" fmla="*/ 69850 w 2022475"/>
              <a:gd name="csY9" fmla="*/ 1674138 h 1826538"/>
              <a:gd name="csX10" fmla="*/ 850900 w 2022475"/>
              <a:gd name="csY10" fmla="*/ 1826538 h 1826538"/>
              <a:gd name="csX11" fmla="*/ 927100 w 2022475"/>
              <a:gd name="csY11" fmla="*/ 1429663 h 1826538"/>
              <a:gd name="csX12" fmla="*/ 971550 w 2022475"/>
              <a:gd name="csY12" fmla="*/ 1305838 h 1826538"/>
              <a:gd name="csX13" fmla="*/ 1028700 w 2022475"/>
              <a:gd name="csY13" fmla="*/ 1172488 h 1826538"/>
              <a:gd name="csX14" fmla="*/ 1123950 w 2022475"/>
              <a:gd name="csY14" fmla="*/ 1051838 h 1826538"/>
              <a:gd name="csX15" fmla="*/ 1187450 w 2022475"/>
              <a:gd name="csY15" fmla="*/ 1061363 h 1826538"/>
              <a:gd name="csX16" fmla="*/ 1216025 w 2022475"/>
              <a:gd name="csY16" fmla="*/ 1039138 h 1826538"/>
              <a:gd name="csX17" fmla="*/ 1622425 w 2022475"/>
              <a:gd name="csY17" fmla="*/ 670838 h 1826538"/>
              <a:gd name="csX18" fmla="*/ 1698625 w 2022475"/>
              <a:gd name="csY18" fmla="*/ 632738 h 1826538"/>
              <a:gd name="csX19" fmla="*/ 1819275 w 2022475"/>
              <a:gd name="csY19" fmla="*/ 597813 h 1826538"/>
              <a:gd name="csX20" fmla="*/ 1987550 w 2022475"/>
              <a:gd name="csY20" fmla="*/ 597813 h 1826538"/>
              <a:gd name="csX21" fmla="*/ 2022475 w 2022475"/>
              <a:gd name="csY21" fmla="*/ 420013 h 1826538"/>
              <a:gd name="csX22" fmla="*/ 1958975 w 2022475"/>
              <a:gd name="csY22" fmla="*/ 407313 h 1826538"/>
              <a:gd name="csX23" fmla="*/ 1920875 w 2022475"/>
              <a:gd name="csY23" fmla="*/ 321588 h 1826538"/>
              <a:gd name="csX24" fmla="*/ 1936750 w 2022475"/>
              <a:gd name="csY24" fmla="*/ 204113 h 1826538"/>
              <a:gd name="csX25" fmla="*/ 1174750 w 2022475"/>
              <a:gd name="csY25" fmla="*/ 51713 h 1826538"/>
              <a:gd name="csX26" fmla="*/ 1009108 w 2022475"/>
              <a:gd name="csY26" fmla="*/ 122322 h 1826538"/>
              <a:gd name="csX27" fmla="*/ 907554 w 2022475"/>
              <a:gd name="csY27" fmla="*/ 0 h 1826538"/>
              <a:gd name="csX28" fmla="*/ 840647 w 2022475"/>
              <a:gd name="csY28" fmla="*/ 307773 h 1826538"/>
              <a:gd name="csX29" fmla="*/ 757075 w 2022475"/>
              <a:gd name="csY29" fmla="*/ 435638 h 1826538"/>
              <a:gd name="csX30" fmla="*/ 781754 w 2022475"/>
              <a:gd name="csY30" fmla="*/ 479652 h 1826538"/>
              <a:gd name="csX31" fmla="*/ 762170 w 2022475"/>
              <a:gd name="csY31" fmla="*/ 558923 h 1826538"/>
              <a:gd name="csX32" fmla="*/ 755898 w 2022475"/>
              <a:gd name="csY32" fmla="*/ 673533 h 1826538"/>
              <a:gd name="csX33" fmla="*/ 790575 w 2022475"/>
              <a:gd name="csY33" fmla="*/ 801013 h 1826538"/>
              <a:gd name="csX34" fmla="*/ 860425 w 2022475"/>
              <a:gd name="csY34" fmla="*/ 899438 h 1826538"/>
              <a:gd name="csX35" fmla="*/ 927100 w 2022475"/>
              <a:gd name="csY35" fmla="*/ 959763 h 1826538"/>
              <a:gd name="csX36" fmla="*/ 993775 w 2022475"/>
              <a:gd name="csY36" fmla="*/ 1001038 h 1826538"/>
              <a:gd name="csX37" fmla="*/ 946150 w 2022475"/>
              <a:gd name="csY37" fmla="*/ 1045488 h 1826538"/>
              <a:gd name="csX38" fmla="*/ 828675 w 2022475"/>
              <a:gd name="csY38" fmla="*/ 1658263 h 1826538"/>
              <a:gd name="csX39" fmla="*/ 215900 w 2022475"/>
              <a:gd name="csY39" fmla="*/ 1534438 h 1826538"/>
              <a:gd name="csX0" fmla="*/ 215900 w 2022475"/>
              <a:gd name="csY0" fmla="*/ 1534438 h 1826538"/>
              <a:gd name="csX1" fmla="*/ 69850 w 2022475"/>
              <a:gd name="csY1" fmla="*/ 1064538 h 1826538"/>
              <a:gd name="csX2" fmla="*/ 57150 w 2022475"/>
              <a:gd name="csY2" fmla="*/ 1188363 h 1826538"/>
              <a:gd name="csX3" fmla="*/ 193675 w 2022475"/>
              <a:gd name="csY3" fmla="*/ 1220113 h 1826538"/>
              <a:gd name="csX4" fmla="*/ 31750 w 2022475"/>
              <a:gd name="csY4" fmla="*/ 1423313 h 1826538"/>
              <a:gd name="csX5" fmla="*/ 15875 w 2022475"/>
              <a:gd name="csY5" fmla="*/ 1483638 h 1826538"/>
              <a:gd name="csX6" fmla="*/ 0 w 2022475"/>
              <a:gd name="csY6" fmla="*/ 1556663 h 1826538"/>
              <a:gd name="csX7" fmla="*/ 22225 w 2022475"/>
              <a:gd name="csY7" fmla="*/ 1604288 h 1826538"/>
              <a:gd name="csX8" fmla="*/ 69850 w 2022475"/>
              <a:gd name="csY8" fmla="*/ 1674138 h 1826538"/>
              <a:gd name="csX9" fmla="*/ 850900 w 2022475"/>
              <a:gd name="csY9" fmla="*/ 1826538 h 1826538"/>
              <a:gd name="csX10" fmla="*/ 927100 w 2022475"/>
              <a:gd name="csY10" fmla="*/ 1429663 h 1826538"/>
              <a:gd name="csX11" fmla="*/ 971550 w 2022475"/>
              <a:gd name="csY11" fmla="*/ 1305838 h 1826538"/>
              <a:gd name="csX12" fmla="*/ 1028700 w 2022475"/>
              <a:gd name="csY12" fmla="*/ 1172488 h 1826538"/>
              <a:gd name="csX13" fmla="*/ 1123950 w 2022475"/>
              <a:gd name="csY13" fmla="*/ 1051838 h 1826538"/>
              <a:gd name="csX14" fmla="*/ 1187450 w 2022475"/>
              <a:gd name="csY14" fmla="*/ 1061363 h 1826538"/>
              <a:gd name="csX15" fmla="*/ 1216025 w 2022475"/>
              <a:gd name="csY15" fmla="*/ 1039138 h 1826538"/>
              <a:gd name="csX16" fmla="*/ 1622425 w 2022475"/>
              <a:gd name="csY16" fmla="*/ 670838 h 1826538"/>
              <a:gd name="csX17" fmla="*/ 1698625 w 2022475"/>
              <a:gd name="csY17" fmla="*/ 632738 h 1826538"/>
              <a:gd name="csX18" fmla="*/ 1819275 w 2022475"/>
              <a:gd name="csY18" fmla="*/ 597813 h 1826538"/>
              <a:gd name="csX19" fmla="*/ 1987550 w 2022475"/>
              <a:gd name="csY19" fmla="*/ 597813 h 1826538"/>
              <a:gd name="csX20" fmla="*/ 2022475 w 2022475"/>
              <a:gd name="csY20" fmla="*/ 420013 h 1826538"/>
              <a:gd name="csX21" fmla="*/ 1958975 w 2022475"/>
              <a:gd name="csY21" fmla="*/ 407313 h 1826538"/>
              <a:gd name="csX22" fmla="*/ 1920875 w 2022475"/>
              <a:gd name="csY22" fmla="*/ 321588 h 1826538"/>
              <a:gd name="csX23" fmla="*/ 1936750 w 2022475"/>
              <a:gd name="csY23" fmla="*/ 204113 h 1826538"/>
              <a:gd name="csX24" fmla="*/ 1174750 w 2022475"/>
              <a:gd name="csY24" fmla="*/ 51713 h 1826538"/>
              <a:gd name="csX25" fmla="*/ 1009108 w 2022475"/>
              <a:gd name="csY25" fmla="*/ 122322 h 1826538"/>
              <a:gd name="csX26" fmla="*/ 907554 w 2022475"/>
              <a:gd name="csY26" fmla="*/ 0 h 1826538"/>
              <a:gd name="csX27" fmla="*/ 840647 w 2022475"/>
              <a:gd name="csY27" fmla="*/ 307773 h 1826538"/>
              <a:gd name="csX28" fmla="*/ 757075 w 2022475"/>
              <a:gd name="csY28" fmla="*/ 435638 h 1826538"/>
              <a:gd name="csX29" fmla="*/ 781754 w 2022475"/>
              <a:gd name="csY29" fmla="*/ 479652 h 1826538"/>
              <a:gd name="csX30" fmla="*/ 762170 w 2022475"/>
              <a:gd name="csY30" fmla="*/ 558923 h 1826538"/>
              <a:gd name="csX31" fmla="*/ 755898 w 2022475"/>
              <a:gd name="csY31" fmla="*/ 673533 h 1826538"/>
              <a:gd name="csX32" fmla="*/ 790575 w 2022475"/>
              <a:gd name="csY32" fmla="*/ 801013 h 1826538"/>
              <a:gd name="csX33" fmla="*/ 860425 w 2022475"/>
              <a:gd name="csY33" fmla="*/ 899438 h 1826538"/>
              <a:gd name="csX34" fmla="*/ 927100 w 2022475"/>
              <a:gd name="csY34" fmla="*/ 959763 h 1826538"/>
              <a:gd name="csX35" fmla="*/ 993775 w 2022475"/>
              <a:gd name="csY35" fmla="*/ 1001038 h 1826538"/>
              <a:gd name="csX36" fmla="*/ 946150 w 2022475"/>
              <a:gd name="csY36" fmla="*/ 1045488 h 1826538"/>
              <a:gd name="csX37" fmla="*/ 828675 w 2022475"/>
              <a:gd name="csY37" fmla="*/ 1658263 h 1826538"/>
              <a:gd name="csX38" fmla="*/ 215900 w 2022475"/>
              <a:gd name="csY38" fmla="*/ 1534438 h 1826538"/>
              <a:gd name="csX0" fmla="*/ 215900 w 2022475"/>
              <a:gd name="csY0" fmla="*/ 1534438 h 1826538"/>
              <a:gd name="csX1" fmla="*/ 57150 w 2022475"/>
              <a:gd name="csY1" fmla="*/ 1188363 h 1826538"/>
              <a:gd name="csX2" fmla="*/ 193675 w 2022475"/>
              <a:gd name="csY2" fmla="*/ 1220113 h 1826538"/>
              <a:gd name="csX3" fmla="*/ 31750 w 2022475"/>
              <a:gd name="csY3" fmla="*/ 1423313 h 1826538"/>
              <a:gd name="csX4" fmla="*/ 15875 w 2022475"/>
              <a:gd name="csY4" fmla="*/ 1483638 h 1826538"/>
              <a:gd name="csX5" fmla="*/ 0 w 2022475"/>
              <a:gd name="csY5" fmla="*/ 1556663 h 1826538"/>
              <a:gd name="csX6" fmla="*/ 22225 w 2022475"/>
              <a:gd name="csY6" fmla="*/ 1604288 h 1826538"/>
              <a:gd name="csX7" fmla="*/ 69850 w 2022475"/>
              <a:gd name="csY7" fmla="*/ 1674138 h 1826538"/>
              <a:gd name="csX8" fmla="*/ 850900 w 2022475"/>
              <a:gd name="csY8" fmla="*/ 1826538 h 1826538"/>
              <a:gd name="csX9" fmla="*/ 927100 w 2022475"/>
              <a:gd name="csY9" fmla="*/ 1429663 h 1826538"/>
              <a:gd name="csX10" fmla="*/ 971550 w 2022475"/>
              <a:gd name="csY10" fmla="*/ 1305838 h 1826538"/>
              <a:gd name="csX11" fmla="*/ 1028700 w 2022475"/>
              <a:gd name="csY11" fmla="*/ 1172488 h 1826538"/>
              <a:gd name="csX12" fmla="*/ 1123950 w 2022475"/>
              <a:gd name="csY12" fmla="*/ 1051838 h 1826538"/>
              <a:gd name="csX13" fmla="*/ 1187450 w 2022475"/>
              <a:gd name="csY13" fmla="*/ 1061363 h 1826538"/>
              <a:gd name="csX14" fmla="*/ 1216025 w 2022475"/>
              <a:gd name="csY14" fmla="*/ 1039138 h 1826538"/>
              <a:gd name="csX15" fmla="*/ 1622425 w 2022475"/>
              <a:gd name="csY15" fmla="*/ 670838 h 1826538"/>
              <a:gd name="csX16" fmla="*/ 1698625 w 2022475"/>
              <a:gd name="csY16" fmla="*/ 632738 h 1826538"/>
              <a:gd name="csX17" fmla="*/ 1819275 w 2022475"/>
              <a:gd name="csY17" fmla="*/ 597813 h 1826538"/>
              <a:gd name="csX18" fmla="*/ 1987550 w 2022475"/>
              <a:gd name="csY18" fmla="*/ 597813 h 1826538"/>
              <a:gd name="csX19" fmla="*/ 2022475 w 2022475"/>
              <a:gd name="csY19" fmla="*/ 420013 h 1826538"/>
              <a:gd name="csX20" fmla="*/ 1958975 w 2022475"/>
              <a:gd name="csY20" fmla="*/ 407313 h 1826538"/>
              <a:gd name="csX21" fmla="*/ 1920875 w 2022475"/>
              <a:gd name="csY21" fmla="*/ 321588 h 1826538"/>
              <a:gd name="csX22" fmla="*/ 1936750 w 2022475"/>
              <a:gd name="csY22" fmla="*/ 204113 h 1826538"/>
              <a:gd name="csX23" fmla="*/ 1174750 w 2022475"/>
              <a:gd name="csY23" fmla="*/ 51713 h 1826538"/>
              <a:gd name="csX24" fmla="*/ 1009108 w 2022475"/>
              <a:gd name="csY24" fmla="*/ 122322 h 1826538"/>
              <a:gd name="csX25" fmla="*/ 907554 w 2022475"/>
              <a:gd name="csY25" fmla="*/ 0 h 1826538"/>
              <a:gd name="csX26" fmla="*/ 840647 w 2022475"/>
              <a:gd name="csY26" fmla="*/ 307773 h 1826538"/>
              <a:gd name="csX27" fmla="*/ 757075 w 2022475"/>
              <a:gd name="csY27" fmla="*/ 435638 h 1826538"/>
              <a:gd name="csX28" fmla="*/ 781754 w 2022475"/>
              <a:gd name="csY28" fmla="*/ 479652 h 1826538"/>
              <a:gd name="csX29" fmla="*/ 762170 w 2022475"/>
              <a:gd name="csY29" fmla="*/ 558923 h 1826538"/>
              <a:gd name="csX30" fmla="*/ 755898 w 2022475"/>
              <a:gd name="csY30" fmla="*/ 673533 h 1826538"/>
              <a:gd name="csX31" fmla="*/ 790575 w 2022475"/>
              <a:gd name="csY31" fmla="*/ 801013 h 1826538"/>
              <a:gd name="csX32" fmla="*/ 860425 w 2022475"/>
              <a:gd name="csY32" fmla="*/ 899438 h 1826538"/>
              <a:gd name="csX33" fmla="*/ 927100 w 2022475"/>
              <a:gd name="csY33" fmla="*/ 959763 h 1826538"/>
              <a:gd name="csX34" fmla="*/ 993775 w 2022475"/>
              <a:gd name="csY34" fmla="*/ 1001038 h 1826538"/>
              <a:gd name="csX35" fmla="*/ 946150 w 2022475"/>
              <a:gd name="csY35" fmla="*/ 1045488 h 1826538"/>
              <a:gd name="csX36" fmla="*/ 828675 w 2022475"/>
              <a:gd name="csY36" fmla="*/ 1658263 h 1826538"/>
              <a:gd name="csX37" fmla="*/ 215900 w 2022475"/>
              <a:gd name="csY37" fmla="*/ 1534438 h 1826538"/>
              <a:gd name="csX0" fmla="*/ 215900 w 2022475"/>
              <a:gd name="csY0" fmla="*/ 1534438 h 1826538"/>
              <a:gd name="csX1" fmla="*/ 193675 w 2022475"/>
              <a:gd name="csY1" fmla="*/ 1220113 h 1826538"/>
              <a:gd name="csX2" fmla="*/ 31750 w 2022475"/>
              <a:gd name="csY2" fmla="*/ 1423313 h 1826538"/>
              <a:gd name="csX3" fmla="*/ 15875 w 2022475"/>
              <a:gd name="csY3" fmla="*/ 1483638 h 1826538"/>
              <a:gd name="csX4" fmla="*/ 0 w 2022475"/>
              <a:gd name="csY4" fmla="*/ 1556663 h 1826538"/>
              <a:gd name="csX5" fmla="*/ 22225 w 2022475"/>
              <a:gd name="csY5" fmla="*/ 1604288 h 1826538"/>
              <a:gd name="csX6" fmla="*/ 69850 w 2022475"/>
              <a:gd name="csY6" fmla="*/ 1674138 h 1826538"/>
              <a:gd name="csX7" fmla="*/ 850900 w 2022475"/>
              <a:gd name="csY7" fmla="*/ 1826538 h 1826538"/>
              <a:gd name="csX8" fmla="*/ 927100 w 2022475"/>
              <a:gd name="csY8" fmla="*/ 1429663 h 1826538"/>
              <a:gd name="csX9" fmla="*/ 971550 w 2022475"/>
              <a:gd name="csY9" fmla="*/ 1305838 h 1826538"/>
              <a:gd name="csX10" fmla="*/ 1028700 w 2022475"/>
              <a:gd name="csY10" fmla="*/ 1172488 h 1826538"/>
              <a:gd name="csX11" fmla="*/ 1123950 w 2022475"/>
              <a:gd name="csY11" fmla="*/ 1051838 h 1826538"/>
              <a:gd name="csX12" fmla="*/ 1187450 w 2022475"/>
              <a:gd name="csY12" fmla="*/ 1061363 h 1826538"/>
              <a:gd name="csX13" fmla="*/ 1216025 w 2022475"/>
              <a:gd name="csY13" fmla="*/ 1039138 h 1826538"/>
              <a:gd name="csX14" fmla="*/ 1622425 w 2022475"/>
              <a:gd name="csY14" fmla="*/ 670838 h 1826538"/>
              <a:gd name="csX15" fmla="*/ 1698625 w 2022475"/>
              <a:gd name="csY15" fmla="*/ 632738 h 1826538"/>
              <a:gd name="csX16" fmla="*/ 1819275 w 2022475"/>
              <a:gd name="csY16" fmla="*/ 597813 h 1826538"/>
              <a:gd name="csX17" fmla="*/ 1987550 w 2022475"/>
              <a:gd name="csY17" fmla="*/ 597813 h 1826538"/>
              <a:gd name="csX18" fmla="*/ 2022475 w 2022475"/>
              <a:gd name="csY18" fmla="*/ 420013 h 1826538"/>
              <a:gd name="csX19" fmla="*/ 1958975 w 2022475"/>
              <a:gd name="csY19" fmla="*/ 407313 h 1826538"/>
              <a:gd name="csX20" fmla="*/ 1920875 w 2022475"/>
              <a:gd name="csY20" fmla="*/ 321588 h 1826538"/>
              <a:gd name="csX21" fmla="*/ 1936750 w 2022475"/>
              <a:gd name="csY21" fmla="*/ 204113 h 1826538"/>
              <a:gd name="csX22" fmla="*/ 1174750 w 2022475"/>
              <a:gd name="csY22" fmla="*/ 51713 h 1826538"/>
              <a:gd name="csX23" fmla="*/ 1009108 w 2022475"/>
              <a:gd name="csY23" fmla="*/ 122322 h 1826538"/>
              <a:gd name="csX24" fmla="*/ 907554 w 2022475"/>
              <a:gd name="csY24" fmla="*/ 0 h 1826538"/>
              <a:gd name="csX25" fmla="*/ 840647 w 2022475"/>
              <a:gd name="csY25" fmla="*/ 307773 h 1826538"/>
              <a:gd name="csX26" fmla="*/ 757075 w 2022475"/>
              <a:gd name="csY26" fmla="*/ 435638 h 1826538"/>
              <a:gd name="csX27" fmla="*/ 781754 w 2022475"/>
              <a:gd name="csY27" fmla="*/ 479652 h 1826538"/>
              <a:gd name="csX28" fmla="*/ 762170 w 2022475"/>
              <a:gd name="csY28" fmla="*/ 558923 h 1826538"/>
              <a:gd name="csX29" fmla="*/ 755898 w 2022475"/>
              <a:gd name="csY29" fmla="*/ 673533 h 1826538"/>
              <a:gd name="csX30" fmla="*/ 790575 w 2022475"/>
              <a:gd name="csY30" fmla="*/ 801013 h 1826538"/>
              <a:gd name="csX31" fmla="*/ 860425 w 2022475"/>
              <a:gd name="csY31" fmla="*/ 899438 h 1826538"/>
              <a:gd name="csX32" fmla="*/ 927100 w 2022475"/>
              <a:gd name="csY32" fmla="*/ 959763 h 1826538"/>
              <a:gd name="csX33" fmla="*/ 993775 w 2022475"/>
              <a:gd name="csY33" fmla="*/ 1001038 h 1826538"/>
              <a:gd name="csX34" fmla="*/ 946150 w 2022475"/>
              <a:gd name="csY34" fmla="*/ 1045488 h 1826538"/>
              <a:gd name="csX35" fmla="*/ 828675 w 2022475"/>
              <a:gd name="csY35" fmla="*/ 1658263 h 1826538"/>
              <a:gd name="csX36" fmla="*/ 215900 w 2022475"/>
              <a:gd name="csY36" fmla="*/ 1534438 h 1826538"/>
              <a:gd name="csX0" fmla="*/ 215900 w 2022475"/>
              <a:gd name="csY0" fmla="*/ 1534438 h 1826538"/>
              <a:gd name="csX1" fmla="*/ 31750 w 2022475"/>
              <a:gd name="csY1" fmla="*/ 1423313 h 1826538"/>
              <a:gd name="csX2" fmla="*/ 15875 w 2022475"/>
              <a:gd name="csY2" fmla="*/ 1483638 h 1826538"/>
              <a:gd name="csX3" fmla="*/ 0 w 2022475"/>
              <a:gd name="csY3" fmla="*/ 1556663 h 1826538"/>
              <a:gd name="csX4" fmla="*/ 22225 w 2022475"/>
              <a:gd name="csY4" fmla="*/ 1604288 h 1826538"/>
              <a:gd name="csX5" fmla="*/ 69850 w 2022475"/>
              <a:gd name="csY5" fmla="*/ 1674138 h 1826538"/>
              <a:gd name="csX6" fmla="*/ 850900 w 2022475"/>
              <a:gd name="csY6" fmla="*/ 1826538 h 1826538"/>
              <a:gd name="csX7" fmla="*/ 927100 w 2022475"/>
              <a:gd name="csY7" fmla="*/ 1429663 h 1826538"/>
              <a:gd name="csX8" fmla="*/ 971550 w 2022475"/>
              <a:gd name="csY8" fmla="*/ 1305838 h 1826538"/>
              <a:gd name="csX9" fmla="*/ 1028700 w 2022475"/>
              <a:gd name="csY9" fmla="*/ 1172488 h 1826538"/>
              <a:gd name="csX10" fmla="*/ 1123950 w 2022475"/>
              <a:gd name="csY10" fmla="*/ 1051838 h 1826538"/>
              <a:gd name="csX11" fmla="*/ 1187450 w 2022475"/>
              <a:gd name="csY11" fmla="*/ 1061363 h 1826538"/>
              <a:gd name="csX12" fmla="*/ 1216025 w 2022475"/>
              <a:gd name="csY12" fmla="*/ 1039138 h 1826538"/>
              <a:gd name="csX13" fmla="*/ 1622425 w 2022475"/>
              <a:gd name="csY13" fmla="*/ 670838 h 1826538"/>
              <a:gd name="csX14" fmla="*/ 1698625 w 2022475"/>
              <a:gd name="csY14" fmla="*/ 632738 h 1826538"/>
              <a:gd name="csX15" fmla="*/ 1819275 w 2022475"/>
              <a:gd name="csY15" fmla="*/ 597813 h 1826538"/>
              <a:gd name="csX16" fmla="*/ 1987550 w 2022475"/>
              <a:gd name="csY16" fmla="*/ 597813 h 1826538"/>
              <a:gd name="csX17" fmla="*/ 2022475 w 2022475"/>
              <a:gd name="csY17" fmla="*/ 420013 h 1826538"/>
              <a:gd name="csX18" fmla="*/ 1958975 w 2022475"/>
              <a:gd name="csY18" fmla="*/ 407313 h 1826538"/>
              <a:gd name="csX19" fmla="*/ 1920875 w 2022475"/>
              <a:gd name="csY19" fmla="*/ 321588 h 1826538"/>
              <a:gd name="csX20" fmla="*/ 1936750 w 2022475"/>
              <a:gd name="csY20" fmla="*/ 204113 h 1826538"/>
              <a:gd name="csX21" fmla="*/ 1174750 w 2022475"/>
              <a:gd name="csY21" fmla="*/ 51713 h 1826538"/>
              <a:gd name="csX22" fmla="*/ 1009108 w 2022475"/>
              <a:gd name="csY22" fmla="*/ 122322 h 1826538"/>
              <a:gd name="csX23" fmla="*/ 907554 w 2022475"/>
              <a:gd name="csY23" fmla="*/ 0 h 1826538"/>
              <a:gd name="csX24" fmla="*/ 840647 w 2022475"/>
              <a:gd name="csY24" fmla="*/ 307773 h 1826538"/>
              <a:gd name="csX25" fmla="*/ 757075 w 2022475"/>
              <a:gd name="csY25" fmla="*/ 435638 h 1826538"/>
              <a:gd name="csX26" fmla="*/ 781754 w 2022475"/>
              <a:gd name="csY26" fmla="*/ 479652 h 1826538"/>
              <a:gd name="csX27" fmla="*/ 762170 w 2022475"/>
              <a:gd name="csY27" fmla="*/ 558923 h 1826538"/>
              <a:gd name="csX28" fmla="*/ 755898 w 2022475"/>
              <a:gd name="csY28" fmla="*/ 673533 h 1826538"/>
              <a:gd name="csX29" fmla="*/ 790575 w 2022475"/>
              <a:gd name="csY29" fmla="*/ 801013 h 1826538"/>
              <a:gd name="csX30" fmla="*/ 860425 w 2022475"/>
              <a:gd name="csY30" fmla="*/ 899438 h 1826538"/>
              <a:gd name="csX31" fmla="*/ 927100 w 2022475"/>
              <a:gd name="csY31" fmla="*/ 959763 h 1826538"/>
              <a:gd name="csX32" fmla="*/ 993775 w 2022475"/>
              <a:gd name="csY32" fmla="*/ 1001038 h 1826538"/>
              <a:gd name="csX33" fmla="*/ 946150 w 2022475"/>
              <a:gd name="csY33" fmla="*/ 1045488 h 1826538"/>
              <a:gd name="csX34" fmla="*/ 828675 w 2022475"/>
              <a:gd name="csY34" fmla="*/ 1658263 h 1826538"/>
              <a:gd name="csX35" fmla="*/ 215900 w 2022475"/>
              <a:gd name="csY35" fmla="*/ 1534438 h 1826538"/>
              <a:gd name="csX0" fmla="*/ 215900 w 2022475"/>
              <a:gd name="csY0" fmla="*/ 1534438 h 1826538"/>
              <a:gd name="csX1" fmla="*/ 15875 w 2022475"/>
              <a:gd name="csY1" fmla="*/ 1483638 h 1826538"/>
              <a:gd name="csX2" fmla="*/ 0 w 2022475"/>
              <a:gd name="csY2" fmla="*/ 1556663 h 1826538"/>
              <a:gd name="csX3" fmla="*/ 22225 w 2022475"/>
              <a:gd name="csY3" fmla="*/ 1604288 h 1826538"/>
              <a:gd name="csX4" fmla="*/ 69850 w 2022475"/>
              <a:gd name="csY4" fmla="*/ 1674138 h 1826538"/>
              <a:gd name="csX5" fmla="*/ 850900 w 2022475"/>
              <a:gd name="csY5" fmla="*/ 1826538 h 1826538"/>
              <a:gd name="csX6" fmla="*/ 927100 w 2022475"/>
              <a:gd name="csY6" fmla="*/ 1429663 h 1826538"/>
              <a:gd name="csX7" fmla="*/ 971550 w 2022475"/>
              <a:gd name="csY7" fmla="*/ 1305838 h 1826538"/>
              <a:gd name="csX8" fmla="*/ 1028700 w 2022475"/>
              <a:gd name="csY8" fmla="*/ 1172488 h 1826538"/>
              <a:gd name="csX9" fmla="*/ 1123950 w 2022475"/>
              <a:gd name="csY9" fmla="*/ 1051838 h 1826538"/>
              <a:gd name="csX10" fmla="*/ 1187450 w 2022475"/>
              <a:gd name="csY10" fmla="*/ 1061363 h 1826538"/>
              <a:gd name="csX11" fmla="*/ 1216025 w 2022475"/>
              <a:gd name="csY11" fmla="*/ 1039138 h 1826538"/>
              <a:gd name="csX12" fmla="*/ 1622425 w 2022475"/>
              <a:gd name="csY12" fmla="*/ 670838 h 1826538"/>
              <a:gd name="csX13" fmla="*/ 1698625 w 2022475"/>
              <a:gd name="csY13" fmla="*/ 632738 h 1826538"/>
              <a:gd name="csX14" fmla="*/ 1819275 w 2022475"/>
              <a:gd name="csY14" fmla="*/ 597813 h 1826538"/>
              <a:gd name="csX15" fmla="*/ 1987550 w 2022475"/>
              <a:gd name="csY15" fmla="*/ 597813 h 1826538"/>
              <a:gd name="csX16" fmla="*/ 2022475 w 2022475"/>
              <a:gd name="csY16" fmla="*/ 420013 h 1826538"/>
              <a:gd name="csX17" fmla="*/ 1958975 w 2022475"/>
              <a:gd name="csY17" fmla="*/ 407313 h 1826538"/>
              <a:gd name="csX18" fmla="*/ 1920875 w 2022475"/>
              <a:gd name="csY18" fmla="*/ 321588 h 1826538"/>
              <a:gd name="csX19" fmla="*/ 1936750 w 2022475"/>
              <a:gd name="csY19" fmla="*/ 204113 h 1826538"/>
              <a:gd name="csX20" fmla="*/ 1174750 w 2022475"/>
              <a:gd name="csY20" fmla="*/ 51713 h 1826538"/>
              <a:gd name="csX21" fmla="*/ 1009108 w 2022475"/>
              <a:gd name="csY21" fmla="*/ 122322 h 1826538"/>
              <a:gd name="csX22" fmla="*/ 907554 w 2022475"/>
              <a:gd name="csY22" fmla="*/ 0 h 1826538"/>
              <a:gd name="csX23" fmla="*/ 840647 w 2022475"/>
              <a:gd name="csY23" fmla="*/ 307773 h 1826538"/>
              <a:gd name="csX24" fmla="*/ 757075 w 2022475"/>
              <a:gd name="csY24" fmla="*/ 435638 h 1826538"/>
              <a:gd name="csX25" fmla="*/ 781754 w 2022475"/>
              <a:gd name="csY25" fmla="*/ 479652 h 1826538"/>
              <a:gd name="csX26" fmla="*/ 762170 w 2022475"/>
              <a:gd name="csY26" fmla="*/ 558923 h 1826538"/>
              <a:gd name="csX27" fmla="*/ 755898 w 2022475"/>
              <a:gd name="csY27" fmla="*/ 673533 h 1826538"/>
              <a:gd name="csX28" fmla="*/ 790575 w 2022475"/>
              <a:gd name="csY28" fmla="*/ 801013 h 1826538"/>
              <a:gd name="csX29" fmla="*/ 860425 w 2022475"/>
              <a:gd name="csY29" fmla="*/ 899438 h 1826538"/>
              <a:gd name="csX30" fmla="*/ 927100 w 2022475"/>
              <a:gd name="csY30" fmla="*/ 959763 h 1826538"/>
              <a:gd name="csX31" fmla="*/ 993775 w 2022475"/>
              <a:gd name="csY31" fmla="*/ 1001038 h 1826538"/>
              <a:gd name="csX32" fmla="*/ 946150 w 2022475"/>
              <a:gd name="csY32" fmla="*/ 1045488 h 1826538"/>
              <a:gd name="csX33" fmla="*/ 828675 w 2022475"/>
              <a:gd name="csY33" fmla="*/ 1658263 h 1826538"/>
              <a:gd name="csX34" fmla="*/ 215900 w 2022475"/>
              <a:gd name="csY34" fmla="*/ 1534438 h 1826538"/>
              <a:gd name="csX0" fmla="*/ 215900 w 2022475"/>
              <a:gd name="csY0" fmla="*/ 1534438 h 1826538"/>
              <a:gd name="csX1" fmla="*/ 0 w 2022475"/>
              <a:gd name="csY1" fmla="*/ 1556663 h 1826538"/>
              <a:gd name="csX2" fmla="*/ 22225 w 2022475"/>
              <a:gd name="csY2" fmla="*/ 1604288 h 1826538"/>
              <a:gd name="csX3" fmla="*/ 69850 w 2022475"/>
              <a:gd name="csY3" fmla="*/ 1674138 h 1826538"/>
              <a:gd name="csX4" fmla="*/ 850900 w 2022475"/>
              <a:gd name="csY4" fmla="*/ 1826538 h 1826538"/>
              <a:gd name="csX5" fmla="*/ 927100 w 2022475"/>
              <a:gd name="csY5" fmla="*/ 1429663 h 1826538"/>
              <a:gd name="csX6" fmla="*/ 971550 w 2022475"/>
              <a:gd name="csY6" fmla="*/ 1305838 h 1826538"/>
              <a:gd name="csX7" fmla="*/ 1028700 w 2022475"/>
              <a:gd name="csY7" fmla="*/ 1172488 h 1826538"/>
              <a:gd name="csX8" fmla="*/ 1123950 w 2022475"/>
              <a:gd name="csY8" fmla="*/ 1051838 h 1826538"/>
              <a:gd name="csX9" fmla="*/ 1187450 w 2022475"/>
              <a:gd name="csY9" fmla="*/ 1061363 h 1826538"/>
              <a:gd name="csX10" fmla="*/ 1216025 w 2022475"/>
              <a:gd name="csY10" fmla="*/ 1039138 h 1826538"/>
              <a:gd name="csX11" fmla="*/ 1622425 w 2022475"/>
              <a:gd name="csY11" fmla="*/ 670838 h 1826538"/>
              <a:gd name="csX12" fmla="*/ 1698625 w 2022475"/>
              <a:gd name="csY12" fmla="*/ 632738 h 1826538"/>
              <a:gd name="csX13" fmla="*/ 1819275 w 2022475"/>
              <a:gd name="csY13" fmla="*/ 597813 h 1826538"/>
              <a:gd name="csX14" fmla="*/ 1987550 w 2022475"/>
              <a:gd name="csY14" fmla="*/ 597813 h 1826538"/>
              <a:gd name="csX15" fmla="*/ 2022475 w 2022475"/>
              <a:gd name="csY15" fmla="*/ 420013 h 1826538"/>
              <a:gd name="csX16" fmla="*/ 1958975 w 2022475"/>
              <a:gd name="csY16" fmla="*/ 407313 h 1826538"/>
              <a:gd name="csX17" fmla="*/ 1920875 w 2022475"/>
              <a:gd name="csY17" fmla="*/ 321588 h 1826538"/>
              <a:gd name="csX18" fmla="*/ 1936750 w 2022475"/>
              <a:gd name="csY18" fmla="*/ 204113 h 1826538"/>
              <a:gd name="csX19" fmla="*/ 1174750 w 2022475"/>
              <a:gd name="csY19" fmla="*/ 51713 h 1826538"/>
              <a:gd name="csX20" fmla="*/ 1009108 w 2022475"/>
              <a:gd name="csY20" fmla="*/ 122322 h 1826538"/>
              <a:gd name="csX21" fmla="*/ 907554 w 2022475"/>
              <a:gd name="csY21" fmla="*/ 0 h 1826538"/>
              <a:gd name="csX22" fmla="*/ 840647 w 2022475"/>
              <a:gd name="csY22" fmla="*/ 307773 h 1826538"/>
              <a:gd name="csX23" fmla="*/ 757075 w 2022475"/>
              <a:gd name="csY23" fmla="*/ 435638 h 1826538"/>
              <a:gd name="csX24" fmla="*/ 781754 w 2022475"/>
              <a:gd name="csY24" fmla="*/ 479652 h 1826538"/>
              <a:gd name="csX25" fmla="*/ 762170 w 2022475"/>
              <a:gd name="csY25" fmla="*/ 558923 h 1826538"/>
              <a:gd name="csX26" fmla="*/ 755898 w 2022475"/>
              <a:gd name="csY26" fmla="*/ 673533 h 1826538"/>
              <a:gd name="csX27" fmla="*/ 790575 w 2022475"/>
              <a:gd name="csY27" fmla="*/ 801013 h 1826538"/>
              <a:gd name="csX28" fmla="*/ 860425 w 2022475"/>
              <a:gd name="csY28" fmla="*/ 899438 h 1826538"/>
              <a:gd name="csX29" fmla="*/ 927100 w 2022475"/>
              <a:gd name="csY29" fmla="*/ 959763 h 1826538"/>
              <a:gd name="csX30" fmla="*/ 993775 w 2022475"/>
              <a:gd name="csY30" fmla="*/ 1001038 h 1826538"/>
              <a:gd name="csX31" fmla="*/ 946150 w 2022475"/>
              <a:gd name="csY31" fmla="*/ 1045488 h 1826538"/>
              <a:gd name="csX32" fmla="*/ 828675 w 2022475"/>
              <a:gd name="csY32" fmla="*/ 1658263 h 1826538"/>
              <a:gd name="csX33" fmla="*/ 215900 w 2022475"/>
              <a:gd name="csY33" fmla="*/ 1534438 h 1826538"/>
              <a:gd name="csX0" fmla="*/ 193675 w 2000250"/>
              <a:gd name="csY0" fmla="*/ 1534438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32" fmla="*/ 193675 w 2000250"/>
              <a:gd name="csY32" fmla="*/ 1534438 h 1826538"/>
              <a:gd name="csX0" fmla="*/ 806450 w 2000250"/>
              <a:gd name="csY0" fmla="*/ 1658263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0" fmla="*/ 758825 w 1952625"/>
              <a:gd name="csY0" fmla="*/ 1658263 h 1826538"/>
              <a:gd name="csX1" fmla="*/ 0 w 1952625"/>
              <a:gd name="csY1" fmla="*/ 1674138 h 1826538"/>
              <a:gd name="csX2" fmla="*/ 781050 w 1952625"/>
              <a:gd name="csY2" fmla="*/ 1826538 h 1826538"/>
              <a:gd name="csX3" fmla="*/ 857250 w 1952625"/>
              <a:gd name="csY3" fmla="*/ 1429663 h 1826538"/>
              <a:gd name="csX4" fmla="*/ 901700 w 1952625"/>
              <a:gd name="csY4" fmla="*/ 1305838 h 1826538"/>
              <a:gd name="csX5" fmla="*/ 958850 w 1952625"/>
              <a:gd name="csY5" fmla="*/ 1172488 h 1826538"/>
              <a:gd name="csX6" fmla="*/ 1054100 w 1952625"/>
              <a:gd name="csY6" fmla="*/ 1051838 h 1826538"/>
              <a:gd name="csX7" fmla="*/ 1117600 w 1952625"/>
              <a:gd name="csY7" fmla="*/ 1061363 h 1826538"/>
              <a:gd name="csX8" fmla="*/ 1146175 w 1952625"/>
              <a:gd name="csY8" fmla="*/ 1039138 h 1826538"/>
              <a:gd name="csX9" fmla="*/ 1552575 w 1952625"/>
              <a:gd name="csY9" fmla="*/ 670838 h 1826538"/>
              <a:gd name="csX10" fmla="*/ 1628775 w 1952625"/>
              <a:gd name="csY10" fmla="*/ 632738 h 1826538"/>
              <a:gd name="csX11" fmla="*/ 1749425 w 1952625"/>
              <a:gd name="csY11" fmla="*/ 597813 h 1826538"/>
              <a:gd name="csX12" fmla="*/ 1917700 w 1952625"/>
              <a:gd name="csY12" fmla="*/ 597813 h 1826538"/>
              <a:gd name="csX13" fmla="*/ 1952625 w 1952625"/>
              <a:gd name="csY13" fmla="*/ 420013 h 1826538"/>
              <a:gd name="csX14" fmla="*/ 1889125 w 1952625"/>
              <a:gd name="csY14" fmla="*/ 407313 h 1826538"/>
              <a:gd name="csX15" fmla="*/ 1851025 w 1952625"/>
              <a:gd name="csY15" fmla="*/ 321588 h 1826538"/>
              <a:gd name="csX16" fmla="*/ 1866900 w 1952625"/>
              <a:gd name="csY16" fmla="*/ 204113 h 1826538"/>
              <a:gd name="csX17" fmla="*/ 1104900 w 1952625"/>
              <a:gd name="csY17" fmla="*/ 51713 h 1826538"/>
              <a:gd name="csX18" fmla="*/ 939258 w 1952625"/>
              <a:gd name="csY18" fmla="*/ 122322 h 1826538"/>
              <a:gd name="csX19" fmla="*/ 837704 w 1952625"/>
              <a:gd name="csY19" fmla="*/ 0 h 1826538"/>
              <a:gd name="csX20" fmla="*/ 770797 w 1952625"/>
              <a:gd name="csY20" fmla="*/ 307773 h 1826538"/>
              <a:gd name="csX21" fmla="*/ 687225 w 1952625"/>
              <a:gd name="csY21" fmla="*/ 435638 h 1826538"/>
              <a:gd name="csX22" fmla="*/ 711904 w 1952625"/>
              <a:gd name="csY22" fmla="*/ 479652 h 1826538"/>
              <a:gd name="csX23" fmla="*/ 692320 w 1952625"/>
              <a:gd name="csY23" fmla="*/ 558923 h 1826538"/>
              <a:gd name="csX24" fmla="*/ 686048 w 1952625"/>
              <a:gd name="csY24" fmla="*/ 673533 h 1826538"/>
              <a:gd name="csX25" fmla="*/ 720725 w 1952625"/>
              <a:gd name="csY25" fmla="*/ 801013 h 1826538"/>
              <a:gd name="csX26" fmla="*/ 790575 w 1952625"/>
              <a:gd name="csY26" fmla="*/ 899438 h 1826538"/>
              <a:gd name="csX27" fmla="*/ 857250 w 1952625"/>
              <a:gd name="csY27" fmla="*/ 959763 h 1826538"/>
              <a:gd name="csX28" fmla="*/ 923925 w 1952625"/>
              <a:gd name="csY28" fmla="*/ 1001038 h 1826538"/>
              <a:gd name="csX29" fmla="*/ 876300 w 1952625"/>
              <a:gd name="csY29" fmla="*/ 1045488 h 1826538"/>
              <a:gd name="csX30" fmla="*/ 758825 w 1952625"/>
              <a:gd name="csY30" fmla="*/ 1658263 h 1826538"/>
              <a:gd name="csX0" fmla="*/ 74388 w 1268188"/>
              <a:gd name="csY0" fmla="*/ 1658263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29" fmla="*/ 74388 w 1268188"/>
              <a:gd name="csY29" fmla="*/ 1658263 h 1826538"/>
              <a:gd name="csX0" fmla="*/ 191863 w 1268188"/>
              <a:gd name="csY0" fmla="*/ 1045488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0" fmla="*/ 191863 w 1268188"/>
              <a:gd name="csY0" fmla="*/ 104548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27" fmla="*/ 191863 w 1268188"/>
              <a:gd name="csY27" fmla="*/ 104548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369663 w 1268188"/>
              <a:gd name="csY3" fmla="*/ 1051838 h 1429663"/>
              <a:gd name="csX4" fmla="*/ 433163 w 1268188"/>
              <a:gd name="csY4" fmla="*/ 1061363 h 1429663"/>
              <a:gd name="csX5" fmla="*/ 461738 w 1268188"/>
              <a:gd name="csY5" fmla="*/ 1039138 h 1429663"/>
              <a:gd name="csX6" fmla="*/ 868138 w 1268188"/>
              <a:gd name="csY6" fmla="*/ 670838 h 1429663"/>
              <a:gd name="csX7" fmla="*/ 944338 w 1268188"/>
              <a:gd name="csY7" fmla="*/ 632738 h 1429663"/>
              <a:gd name="csX8" fmla="*/ 1064988 w 1268188"/>
              <a:gd name="csY8" fmla="*/ 597813 h 1429663"/>
              <a:gd name="csX9" fmla="*/ 1233263 w 1268188"/>
              <a:gd name="csY9" fmla="*/ 597813 h 1429663"/>
              <a:gd name="csX10" fmla="*/ 1268188 w 1268188"/>
              <a:gd name="csY10" fmla="*/ 420013 h 1429663"/>
              <a:gd name="csX11" fmla="*/ 1204688 w 1268188"/>
              <a:gd name="csY11" fmla="*/ 407313 h 1429663"/>
              <a:gd name="csX12" fmla="*/ 1166588 w 1268188"/>
              <a:gd name="csY12" fmla="*/ 321588 h 1429663"/>
              <a:gd name="csX13" fmla="*/ 1182463 w 1268188"/>
              <a:gd name="csY13" fmla="*/ 204113 h 1429663"/>
              <a:gd name="csX14" fmla="*/ 420463 w 1268188"/>
              <a:gd name="csY14" fmla="*/ 51713 h 1429663"/>
              <a:gd name="csX15" fmla="*/ 254821 w 1268188"/>
              <a:gd name="csY15" fmla="*/ 122322 h 1429663"/>
              <a:gd name="csX16" fmla="*/ 153267 w 1268188"/>
              <a:gd name="csY16" fmla="*/ 0 h 1429663"/>
              <a:gd name="csX17" fmla="*/ 86360 w 1268188"/>
              <a:gd name="csY17" fmla="*/ 307773 h 1429663"/>
              <a:gd name="csX18" fmla="*/ 2788 w 1268188"/>
              <a:gd name="csY18" fmla="*/ 435638 h 1429663"/>
              <a:gd name="csX19" fmla="*/ 27467 w 1268188"/>
              <a:gd name="csY19" fmla="*/ 479652 h 1429663"/>
              <a:gd name="csX20" fmla="*/ 7883 w 1268188"/>
              <a:gd name="csY20" fmla="*/ 558923 h 1429663"/>
              <a:gd name="csX21" fmla="*/ 1611 w 1268188"/>
              <a:gd name="csY21" fmla="*/ 673533 h 1429663"/>
              <a:gd name="csX22" fmla="*/ 36288 w 1268188"/>
              <a:gd name="csY22" fmla="*/ 801013 h 1429663"/>
              <a:gd name="csX23" fmla="*/ 106138 w 1268188"/>
              <a:gd name="csY23" fmla="*/ 899438 h 1429663"/>
              <a:gd name="csX24" fmla="*/ 172813 w 1268188"/>
              <a:gd name="csY24" fmla="*/ 959763 h 1429663"/>
              <a:gd name="csX25" fmla="*/ 239488 w 1268188"/>
              <a:gd name="csY25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369663 w 1268188"/>
              <a:gd name="csY2" fmla="*/ 1051838 h 1429663"/>
              <a:gd name="csX3" fmla="*/ 433163 w 1268188"/>
              <a:gd name="csY3" fmla="*/ 1061363 h 1429663"/>
              <a:gd name="csX4" fmla="*/ 461738 w 1268188"/>
              <a:gd name="csY4" fmla="*/ 1039138 h 1429663"/>
              <a:gd name="csX5" fmla="*/ 868138 w 1268188"/>
              <a:gd name="csY5" fmla="*/ 670838 h 1429663"/>
              <a:gd name="csX6" fmla="*/ 944338 w 1268188"/>
              <a:gd name="csY6" fmla="*/ 632738 h 1429663"/>
              <a:gd name="csX7" fmla="*/ 1064988 w 1268188"/>
              <a:gd name="csY7" fmla="*/ 597813 h 1429663"/>
              <a:gd name="csX8" fmla="*/ 1233263 w 1268188"/>
              <a:gd name="csY8" fmla="*/ 597813 h 1429663"/>
              <a:gd name="csX9" fmla="*/ 1268188 w 1268188"/>
              <a:gd name="csY9" fmla="*/ 420013 h 1429663"/>
              <a:gd name="csX10" fmla="*/ 1204688 w 1268188"/>
              <a:gd name="csY10" fmla="*/ 407313 h 1429663"/>
              <a:gd name="csX11" fmla="*/ 1166588 w 1268188"/>
              <a:gd name="csY11" fmla="*/ 321588 h 1429663"/>
              <a:gd name="csX12" fmla="*/ 1182463 w 1268188"/>
              <a:gd name="csY12" fmla="*/ 204113 h 1429663"/>
              <a:gd name="csX13" fmla="*/ 420463 w 1268188"/>
              <a:gd name="csY13" fmla="*/ 51713 h 1429663"/>
              <a:gd name="csX14" fmla="*/ 254821 w 1268188"/>
              <a:gd name="csY14" fmla="*/ 122322 h 1429663"/>
              <a:gd name="csX15" fmla="*/ 153267 w 1268188"/>
              <a:gd name="csY15" fmla="*/ 0 h 1429663"/>
              <a:gd name="csX16" fmla="*/ 86360 w 1268188"/>
              <a:gd name="csY16" fmla="*/ 307773 h 1429663"/>
              <a:gd name="csX17" fmla="*/ 2788 w 1268188"/>
              <a:gd name="csY17" fmla="*/ 435638 h 1429663"/>
              <a:gd name="csX18" fmla="*/ 27467 w 1268188"/>
              <a:gd name="csY18" fmla="*/ 479652 h 1429663"/>
              <a:gd name="csX19" fmla="*/ 7883 w 1268188"/>
              <a:gd name="csY19" fmla="*/ 558923 h 1429663"/>
              <a:gd name="csX20" fmla="*/ 1611 w 1268188"/>
              <a:gd name="csY20" fmla="*/ 673533 h 1429663"/>
              <a:gd name="csX21" fmla="*/ 36288 w 1268188"/>
              <a:gd name="csY21" fmla="*/ 801013 h 1429663"/>
              <a:gd name="csX22" fmla="*/ 106138 w 1268188"/>
              <a:gd name="csY22" fmla="*/ 899438 h 1429663"/>
              <a:gd name="csX23" fmla="*/ 172813 w 1268188"/>
              <a:gd name="csY23" fmla="*/ 959763 h 1429663"/>
              <a:gd name="csX24" fmla="*/ 239488 w 1268188"/>
              <a:gd name="csY24" fmla="*/ 1001038 h 1429663"/>
              <a:gd name="csX0" fmla="*/ 239488 w 1268188"/>
              <a:gd name="csY0" fmla="*/ 1001038 h 1061363"/>
              <a:gd name="csX1" fmla="*/ 369663 w 1268188"/>
              <a:gd name="csY1" fmla="*/ 1051838 h 1061363"/>
              <a:gd name="csX2" fmla="*/ 433163 w 1268188"/>
              <a:gd name="csY2" fmla="*/ 1061363 h 1061363"/>
              <a:gd name="csX3" fmla="*/ 461738 w 1268188"/>
              <a:gd name="csY3" fmla="*/ 1039138 h 1061363"/>
              <a:gd name="csX4" fmla="*/ 868138 w 1268188"/>
              <a:gd name="csY4" fmla="*/ 670838 h 1061363"/>
              <a:gd name="csX5" fmla="*/ 944338 w 1268188"/>
              <a:gd name="csY5" fmla="*/ 632738 h 1061363"/>
              <a:gd name="csX6" fmla="*/ 1064988 w 1268188"/>
              <a:gd name="csY6" fmla="*/ 597813 h 1061363"/>
              <a:gd name="csX7" fmla="*/ 1233263 w 1268188"/>
              <a:gd name="csY7" fmla="*/ 597813 h 1061363"/>
              <a:gd name="csX8" fmla="*/ 1268188 w 1268188"/>
              <a:gd name="csY8" fmla="*/ 420013 h 1061363"/>
              <a:gd name="csX9" fmla="*/ 1204688 w 1268188"/>
              <a:gd name="csY9" fmla="*/ 407313 h 1061363"/>
              <a:gd name="csX10" fmla="*/ 1166588 w 1268188"/>
              <a:gd name="csY10" fmla="*/ 321588 h 1061363"/>
              <a:gd name="csX11" fmla="*/ 1182463 w 1268188"/>
              <a:gd name="csY11" fmla="*/ 204113 h 1061363"/>
              <a:gd name="csX12" fmla="*/ 420463 w 1268188"/>
              <a:gd name="csY12" fmla="*/ 51713 h 1061363"/>
              <a:gd name="csX13" fmla="*/ 254821 w 1268188"/>
              <a:gd name="csY13" fmla="*/ 122322 h 1061363"/>
              <a:gd name="csX14" fmla="*/ 153267 w 1268188"/>
              <a:gd name="csY14" fmla="*/ 0 h 1061363"/>
              <a:gd name="csX15" fmla="*/ 86360 w 1268188"/>
              <a:gd name="csY15" fmla="*/ 307773 h 1061363"/>
              <a:gd name="csX16" fmla="*/ 2788 w 1268188"/>
              <a:gd name="csY16" fmla="*/ 435638 h 1061363"/>
              <a:gd name="csX17" fmla="*/ 27467 w 1268188"/>
              <a:gd name="csY17" fmla="*/ 479652 h 1061363"/>
              <a:gd name="csX18" fmla="*/ 7883 w 1268188"/>
              <a:gd name="csY18" fmla="*/ 558923 h 1061363"/>
              <a:gd name="csX19" fmla="*/ 1611 w 1268188"/>
              <a:gd name="csY19" fmla="*/ 673533 h 1061363"/>
              <a:gd name="csX20" fmla="*/ 36288 w 1268188"/>
              <a:gd name="csY20" fmla="*/ 801013 h 1061363"/>
              <a:gd name="csX21" fmla="*/ 106138 w 1268188"/>
              <a:gd name="csY21" fmla="*/ 899438 h 1061363"/>
              <a:gd name="csX22" fmla="*/ 172813 w 1268188"/>
              <a:gd name="csY22" fmla="*/ 959763 h 1061363"/>
              <a:gd name="csX23" fmla="*/ 239488 w 1268188"/>
              <a:gd name="csY23" fmla="*/ 1001038 h 106136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1268188" h="1061363">
                <a:moveTo>
                  <a:pt x="239488" y="1001038"/>
                </a:moveTo>
                <a:lnTo>
                  <a:pt x="369663" y="1051838"/>
                </a:lnTo>
                <a:lnTo>
                  <a:pt x="433163" y="1061363"/>
                </a:lnTo>
                <a:lnTo>
                  <a:pt x="461738" y="1039138"/>
                </a:lnTo>
                <a:lnTo>
                  <a:pt x="868138" y="670838"/>
                </a:lnTo>
                <a:lnTo>
                  <a:pt x="944338" y="632738"/>
                </a:lnTo>
                <a:lnTo>
                  <a:pt x="1064988" y="597813"/>
                </a:lnTo>
                <a:lnTo>
                  <a:pt x="1233263" y="597813"/>
                </a:lnTo>
                <a:lnTo>
                  <a:pt x="1268188" y="420013"/>
                </a:lnTo>
                <a:lnTo>
                  <a:pt x="1204688" y="407313"/>
                </a:lnTo>
                <a:lnTo>
                  <a:pt x="1166588" y="321588"/>
                </a:lnTo>
                <a:lnTo>
                  <a:pt x="1182463" y="204113"/>
                </a:lnTo>
                <a:lnTo>
                  <a:pt x="420463" y="51713"/>
                </a:lnTo>
                <a:lnTo>
                  <a:pt x="254821" y="122322"/>
                </a:lnTo>
                <a:lnTo>
                  <a:pt x="153267" y="0"/>
                </a:lnTo>
                <a:lnTo>
                  <a:pt x="86360" y="307773"/>
                </a:lnTo>
                <a:lnTo>
                  <a:pt x="2788" y="435638"/>
                </a:lnTo>
                <a:lnTo>
                  <a:pt x="27467" y="479652"/>
                </a:lnTo>
                <a:lnTo>
                  <a:pt x="7883" y="558923"/>
                </a:lnTo>
                <a:cubicBezTo>
                  <a:pt x="15317" y="588660"/>
                  <a:pt x="-5823" y="643796"/>
                  <a:pt x="1611" y="673533"/>
                </a:cubicBezTo>
                <a:cubicBezTo>
                  <a:pt x="1443" y="694036"/>
                  <a:pt x="21841" y="758902"/>
                  <a:pt x="36288" y="801013"/>
                </a:cubicBezTo>
                <a:lnTo>
                  <a:pt x="106138" y="899438"/>
                </a:lnTo>
                <a:lnTo>
                  <a:pt x="172813" y="959763"/>
                </a:lnTo>
                <a:lnTo>
                  <a:pt x="239488" y="100103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9BB3FF21-952D-32D4-3814-BEB74B4917B4}"/>
              </a:ext>
            </a:extLst>
          </p:cNvPr>
          <p:cNvSpPr/>
          <p:nvPr/>
        </p:nvSpPr>
        <p:spPr>
          <a:xfrm>
            <a:off x="4120587" y="2316691"/>
            <a:ext cx="447410" cy="325966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447410" h="325966">
                <a:moveTo>
                  <a:pt x="238918" y="0"/>
                </a:moveTo>
                <a:lnTo>
                  <a:pt x="296068" y="27252"/>
                </a:lnTo>
                <a:lnTo>
                  <a:pt x="296632" y="55034"/>
                </a:lnTo>
                <a:lnTo>
                  <a:pt x="447410" y="202141"/>
                </a:lnTo>
                <a:lnTo>
                  <a:pt x="408517" y="303212"/>
                </a:lnTo>
                <a:lnTo>
                  <a:pt x="380206" y="325966"/>
                </a:lnTo>
                <a:lnTo>
                  <a:pt x="21960" y="234685"/>
                </a:lnTo>
                <a:lnTo>
                  <a:pt x="11112" y="176741"/>
                </a:lnTo>
                <a:lnTo>
                  <a:pt x="0" y="143933"/>
                </a:lnTo>
                <a:lnTo>
                  <a:pt x="129646" y="20902"/>
                </a:lnTo>
                <a:lnTo>
                  <a:pt x="223573" y="42333"/>
                </a:lnTo>
                <a:lnTo>
                  <a:pt x="238918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8797B4D2-7B3E-6E62-7EF1-9E42FFD51951}"/>
              </a:ext>
            </a:extLst>
          </p:cNvPr>
          <p:cNvSpPr txBox="1"/>
          <p:nvPr/>
        </p:nvSpPr>
        <p:spPr>
          <a:xfrm>
            <a:off x="4053970" y="238393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31E6A53E-2268-F0FF-487A-D84BAF2D7B6E}"/>
              </a:ext>
            </a:extLst>
          </p:cNvPr>
          <p:cNvSpPr/>
          <p:nvPr/>
        </p:nvSpPr>
        <p:spPr>
          <a:xfrm>
            <a:off x="3983869" y="2867486"/>
            <a:ext cx="1077610" cy="1499730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54130 w 1777645"/>
              <a:gd name="csY0" fmla="*/ 89612 h 2317589"/>
              <a:gd name="csX1" fmla="*/ 1288472 w 1777645"/>
              <a:gd name="csY1" fmla="*/ 297340 h 2317589"/>
              <a:gd name="csX2" fmla="*/ 1777645 w 1777645"/>
              <a:gd name="csY2" fmla="*/ 380467 h 2317589"/>
              <a:gd name="csX3" fmla="*/ 1752067 w 1777645"/>
              <a:gd name="csY3" fmla="*/ 533933 h 2317589"/>
              <a:gd name="csX4" fmla="*/ 1665743 w 1777645"/>
              <a:gd name="csY4" fmla="*/ 562707 h 2317589"/>
              <a:gd name="csX5" fmla="*/ 1589010 w 1777645"/>
              <a:gd name="csY5" fmla="*/ 601074 h 2317589"/>
              <a:gd name="csX6" fmla="*/ 1497387 w 1777645"/>
              <a:gd name="csY6" fmla="*/ 473158 h 2317589"/>
              <a:gd name="csX7" fmla="*/ 1486699 w 1777645"/>
              <a:gd name="csY7" fmla="*/ 530736 h 2317589"/>
              <a:gd name="csX8" fmla="*/ 1413164 w 1777645"/>
              <a:gd name="csY8" fmla="*/ 805695 h 2317589"/>
              <a:gd name="csX9" fmla="*/ 1341109 w 1777645"/>
              <a:gd name="csY9" fmla="*/ 923697 h 2317589"/>
              <a:gd name="csX10" fmla="*/ 1365206 w 1777645"/>
              <a:gd name="csY10" fmla="*/ 981541 h 2317589"/>
              <a:gd name="csX11" fmla="*/ 1346022 w 1777645"/>
              <a:gd name="csY11" fmla="*/ 1039091 h 2317589"/>
              <a:gd name="csX12" fmla="*/ 1291670 w 1777645"/>
              <a:gd name="csY12" fmla="*/ 1074260 h 2317589"/>
              <a:gd name="csX13" fmla="*/ 1379150 w 1777645"/>
              <a:gd name="csY13" fmla="*/ 1295076 h 2317589"/>
              <a:gd name="csX14" fmla="*/ 1429950 w 1777645"/>
              <a:gd name="csY14" fmla="*/ 1371276 h 2317589"/>
              <a:gd name="csX15" fmla="*/ 1506150 w 1777645"/>
              <a:gd name="csY15" fmla="*/ 1439009 h 2317589"/>
              <a:gd name="csX16" fmla="*/ 1698485 w 1777645"/>
              <a:gd name="csY16" fmla="*/ 1534659 h 2317589"/>
              <a:gd name="csX17" fmla="*/ 1656241 w 1777645"/>
              <a:gd name="csY17" fmla="*/ 1580189 h 2317589"/>
              <a:gd name="csX18" fmla="*/ 1579418 w 1777645"/>
              <a:gd name="csY18" fmla="*/ 1739279 h 2317589"/>
              <a:gd name="csX19" fmla="*/ 1505882 w 1777645"/>
              <a:gd name="csY19" fmla="*/ 1918321 h 2317589"/>
              <a:gd name="csX20" fmla="*/ 1433325 w 1777645"/>
              <a:gd name="csY20" fmla="*/ 2317589 h 2317589"/>
              <a:gd name="csX21" fmla="*/ 653917 w 1777645"/>
              <a:gd name="csY21" fmla="*/ 2161725 h 2317589"/>
              <a:gd name="csX22" fmla="*/ 601074 w 1777645"/>
              <a:gd name="csY22" fmla="*/ 2049407 h 2317589"/>
              <a:gd name="csX23" fmla="*/ 601073 w 1777645"/>
              <a:gd name="csY23" fmla="*/ 1959886 h 2317589"/>
              <a:gd name="csX24" fmla="*/ 684200 w 1777645"/>
              <a:gd name="csY24" fmla="*/ 1825603 h 2317589"/>
              <a:gd name="csX25" fmla="*/ 791990 w 1777645"/>
              <a:gd name="csY25" fmla="*/ 1692920 h 2317589"/>
              <a:gd name="csX26" fmla="*/ 636719 w 1777645"/>
              <a:gd name="csY26" fmla="*/ 1657751 h 2317589"/>
              <a:gd name="csX27" fmla="*/ 658623 w 1777645"/>
              <a:gd name="csY27" fmla="*/ 1541052 h 2317589"/>
              <a:gd name="csX28" fmla="*/ 594680 w 1777645"/>
              <a:gd name="csY28" fmla="*/ 1537854 h 2317589"/>
              <a:gd name="csX29" fmla="*/ 610665 w 1777645"/>
              <a:gd name="csY29" fmla="*/ 1473911 h 2317589"/>
              <a:gd name="csX30" fmla="*/ 486864 w 1777645"/>
              <a:gd name="csY30" fmla="*/ 1447505 h 2317589"/>
              <a:gd name="csX31" fmla="*/ 524017 w 1777645"/>
              <a:gd name="csY31" fmla="*/ 1214642 h 2317589"/>
              <a:gd name="csX32" fmla="*/ 507083 w 1777645"/>
              <a:gd name="csY32" fmla="*/ 1151142 h 2317589"/>
              <a:gd name="csX33" fmla="*/ 494383 w 1777645"/>
              <a:gd name="csY33" fmla="*/ 1142676 h 2317589"/>
              <a:gd name="csX34" fmla="*/ 595983 w 1777645"/>
              <a:gd name="csY34" fmla="*/ 588109 h 2317589"/>
              <a:gd name="csX35" fmla="*/ 1065883 w 1777645"/>
              <a:gd name="csY35" fmla="*/ 672776 h 2317589"/>
              <a:gd name="csX36" fmla="*/ 1264850 w 1777645"/>
              <a:gd name="csY36" fmla="*/ 562709 h 2317589"/>
              <a:gd name="csX37" fmla="*/ 1332583 w 1777645"/>
              <a:gd name="csY37" fmla="*/ 579642 h 2317589"/>
              <a:gd name="csX38" fmla="*/ 1370683 w 1777645"/>
              <a:gd name="csY38" fmla="*/ 473809 h 2317589"/>
              <a:gd name="csX39" fmla="*/ 1336817 w 1777645"/>
              <a:gd name="csY39" fmla="*/ 431476 h 2317589"/>
              <a:gd name="csX40" fmla="*/ 900783 w 1777645"/>
              <a:gd name="csY40" fmla="*/ 156309 h 2317589"/>
              <a:gd name="csX41" fmla="*/ 1061650 w 1777645"/>
              <a:gd name="csY41" fmla="*/ 338342 h 2317589"/>
              <a:gd name="csX42" fmla="*/ 1010850 w 1777645"/>
              <a:gd name="csY42" fmla="*/ 444176 h 2317589"/>
              <a:gd name="csX43" fmla="*/ 989683 w 1777645"/>
              <a:gd name="csY43" fmla="*/ 452642 h 2317589"/>
              <a:gd name="csX44" fmla="*/ 617150 w 1777645"/>
              <a:gd name="csY44" fmla="*/ 363742 h 2317589"/>
              <a:gd name="csX45" fmla="*/ 646783 w 1777645"/>
              <a:gd name="csY45" fmla="*/ 312942 h 2317589"/>
              <a:gd name="csX46" fmla="*/ 621383 w 1777645"/>
              <a:gd name="csY46" fmla="*/ 270609 h 2317589"/>
              <a:gd name="csX47" fmla="*/ 765317 w 1777645"/>
              <a:gd name="csY47" fmla="*/ 130909 h 2317589"/>
              <a:gd name="csX48" fmla="*/ 833050 w 1777645"/>
              <a:gd name="csY48" fmla="*/ 169009 h 2317589"/>
              <a:gd name="csX49" fmla="*/ 862683 w 1777645"/>
              <a:gd name="csY49" fmla="*/ 126676 h 2317589"/>
              <a:gd name="csX50" fmla="*/ 681005 w 1777645"/>
              <a:gd name="csY50" fmla="*/ 79931 h 2317589"/>
              <a:gd name="csX51" fmla="*/ 476384 w 1777645"/>
              <a:gd name="csY51" fmla="*/ 127890 h 2317589"/>
              <a:gd name="csX52" fmla="*/ 0 w 1777645"/>
              <a:gd name="csY52" fmla="*/ 479581 h 2317589"/>
              <a:gd name="csX53" fmla="*/ 441214 w 1777645"/>
              <a:gd name="csY53" fmla="*/ 60746 h 2317589"/>
              <a:gd name="csX54" fmla="*/ 601074 w 1777645"/>
              <a:gd name="csY54" fmla="*/ 9592 h 2317589"/>
              <a:gd name="csX55" fmla="*/ 716173 w 1777645"/>
              <a:gd name="csY55" fmla="*/ 0 h 2317589"/>
              <a:gd name="csX56" fmla="*/ 954130 w 1777645"/>
              <a:gd name="csY56" fmla="*/ 89612 h 2317589"/>
              <a:gd name="csX0" fmla="*/ 512916 w 1336431"/>
              <a:gd name="csY0" fmla="*/ 89612 h 2317589"/>
              <a:gd name="csX1" fmla="*/ 847258 w 1336431"/>
              <a:gd name="csY1" fmla="*/ 297340 h 2317589"/>
              <a:gd name="csX2" fmla="*/ 1336431 w 1336431"/>
              <a:gd name="csY2" fmla="*/ 380467 h 2317589"/>
              <a:gd name="csX3" fmla="*/ 1310853 w 1336431"/>
              <a:gd name="csY3" fmla="*/ 533933 h 2317589"/>
              <a:gd name="csX4" fmla="*/ 1224529 w 1336431"/>
              <a:gd name="csY4" fmla="*/ 562707 h 2317589"/>
              <a:gd name="csX5" fmla="*/ 1147796 w 1336431"/>
              <a:gd name="csY5" fmla="*/ 601074 h 2317589"/>
              <a:gd name="csX6" fmla="*/ 1056173 w 1336431"/>
              <a:gd name="csY6" fmla="*/ 473158 h 2317589"/>
              <a:gd name="csX7" fmla="*/ 1045485 w 1336431"/>
              <a:gd name="csY7" fmla="*/ 530736 h 2317589"/>
              <a:gd name="csX8" fmla="*/ 971950 w 1336431"/>
              <a:gd name="csY8" fmla="*/ 805695 h 2317589"/>
              <a:gd name="csX9" fmla="*/ 899895 w 1336431"/>
              <a:gd name="csY9" fmla="*/ 923697 h 2317589"/>
              <a:gd name="csX10" fmla="*/ 923992 w 1336431"/>
              <a:gd name="csY10" fmla="*/ 981541 h 2317589"/>
              <a:gd name="csX11" fmla="*/ 904808 w 1336431"/>
              <a:gd name="csY11" fmla="*/ 1039091 h 2317589"/>
              <a:gd name="csX12" fmla="*/ 850456 w 1336431"/>
              <a:gd name="csY12" fmla="*/ 1074260 h 2317589"/>
              <a:gd name="csX13" fmla="*/ 937936 w 1336431"/>
              <a:gd name="csY13" fmla="*/ 1295076 h 2317589"/>
              <a:gd name="csX14" fmla="*/ 988736 w 1336431"/>
              <a:gd name="csY14" fmla="*/ 1371276 h 2317589"/>
              <a:gd name="csX15" fmla="*/ 1064936 w 1336431"/>
              <a:gd name="csY15" fmla="*/ 1439009 h 2317589"/>
              <a:gd name="csX16" fmla="*/ 1257271 w 1336431"/>
              <a:gd name="csY16" fmla="*/ 1534659 h 2317589"/>
              <a:gd name="csX17" fmla="*/ 1215027 w 1336431"/>
              <a:gd name="csY17" fmla="*/ 1580189 h 2317589"/>
              <a:gd name="csX18" fmla="*/ 1138204 w 1336431"/>
              <a:gd name="csY18" fmla="*/ 1739279 h 2317589"/>
              <a:gd name="csX19" fmla="*/ 1064668 w 1336431"/>
              <a:gd name="csY19" fmla="*/ 1918321 h 2317589"/>
              <a:gd name="csX20" fmla="*/ 992111 w 1336431"/>
              <a:gd name="csY20" fmla="*/ 2317589 h 2317589"/>
              <a:gd name="csX21" fmla="*/ 212703 w 1336431"/>
              <a:gd name="csY21" fmla="*/ 2161725 h 2317589"/>
              <a:gd name="csX22" fmla="*/ 159860 w 1336431"/>
              <a:gd name="csY22" fmla="*/ 2049407 h 2317589"/>
              <a:gd name="csX23" fmla="*/ 159859 w 1336431"/>
              <a:gd name="csY23" fmla="*/ 1959886 h 2317589"/>
              <a:gd name="csX24" fmla="*/ 242986 w 1336431"/>
              <a:gd name="csY24" fmla="*/ 1825603 h 2317589"/>
              <a:gd name="csX25" fmla="*/ 350776 w 1336431"/>
              <a:gd name="csY25" fmla="*/ 1692920 h 2317589"/>
              <a:gd name="csX26" fmla="*/ 195505 w 1336431"/>
              <a:gd name="csY26" fmla="*/ 1657751 h 2317589"/>
              <a:gd name="csX27" fmla="*/ 217409 w 1336431"/>
              <a:gd name="csY27" fmla="*/ 1541052 h 2317589"/>
              <a:gd name="csX28" fmla="*/ 153466 w 1336431"/>
              <a:gd name="csY28" fmla="*/ 1537854 h 2317589"/>
              <a:gd name="csX29" fmla="*/ 169451 w 1336431"/>
              <a:gd name="csY29" fmla="*/ 1473911 h 2317589"/>
              <a:gd name="csX30" fmla="*/ 45650 w 1336431"/>
              <a:gd name="csY30" fmla="*/ 1447505 h 2317589"/>
              <a:gd name="csX31" fmla="*/ 82803 w 1336431"/>
              <a:gd name="csY31" fmla="*/ 1214642 h 2317589"/>
              <a:gd name="csX32" fmla="*/ 65869 w 1336431"/>
              <a:gd name="csY32" fmla="*/ 1151142 h 2317589"/>
              <a:gd name="csX33" fmla="*/ 53169 w 1336431"/>
              <a:gd name="csY33" fmla="*/ 1142676 h 2317589"/>
              <a:gd name="csX34" fmla="*/ 154769 w 1336431"/>
              <a:gd name="csY34" fmla="*/ 588109 h 2317589"/>
              <a:gd name="csX35" fmla="*/ 624669 w 1336431"/>
              <a:gd name="csY35" fmla="*/ 672776 h 2317589"/>
              <a:gd name="csX36" fmla="*/ 823636 w 1336431"/>
              <a:gd name="csY36" fmla="*/ 562709 h 2317589"/>
              <a:gd name="csX37" fmla="*/ 891369 w 1336431"/>
              <a:gd name="csY37" fmla="*/ 579642 h 2317589"/>
              <a:gd name="csX38" fmla="*/ 929469 w 1336431"/>
              <a:gd name="csY38" fmla="*/ 473809 h 2317589"/>
              <a:gd name="csX39" fmla="*/ 895603 w 1336431"/>
              <a:gd name="csY39" fmla="*/ 431476 h 2317589"/>
              <a:gd name="csX40" fmla="*/ 459569 w 1336431"/>
              <a:gd name="csY40" fmla="*/ 156309 h 2317589"/>
              <a:gd name="csX41" fmla="*/ 620436 w 1336431"/>
              <a:gd name="csY41" fmla="*/ 338342 h 2317589"/>
              <a:gd name="csX42" fmla="*/ 569636 w 1336431"/>
              <a:gd name="csY42" fmla="*/ 444176 h 2317589"/>
              <a:gd name="csX43" fmla="*/ 548469 w 1336431"/>
              <a:gd name="csY43" fmla="*/ 452642 h 2317589"/>
              <a:gd name="csX44" fmla="*/ 175936 w 1336431"/>
              <a:gd name="csY44" fmla="*/ 363742 h 2317589"/>
              <a:gd name="csX45" fmla="*/ 205569 w 1336431"/>
              <a:gd name="csY45" fmla="*/ 312942 h 2317589"/>
              <a:gd name="csX46" fmla="*/ 180169 w 1336431"/>
              <a:gd name="csY46" fmla="*/ 270609 h 2317589"/>
              <a:gd name="csX47" fmla="*/ 324103 w 1336431"/>
              <a:gd name="csY47" fmla="*/ 130909 h 2317589"/>
              <a:gd name="csX48" fmla="*/ 391836 w 1336431"/>
              <a:gd name="csY48" fmla="*/ 169009 h 2317589"/>
              <a:gd name="csX49" fmla="*/ 421469 w 1336431"/>
              <a:gd name="csY49" fmla="*/ 126676 h 2317589"/>
              <a:gd name="csX50" fmla="*/ 239791 w 1336431"/>
              <a:gd name="csY50" fmla="*/ 79931 h 2317589"/>
              <a:gd name="csX51" fmla="*/ 35170 w 1336431"/>
              <a:gd name="csY51" fmla="*/ 127890 h 2317589"/>
              <a:gd name="csX52" fmla="*/ 0 w 1336431"/>
              <a:gd name="csY52" fmla="*/ 60746 h 2317589"/>
              <a:gd name="csX53" fmla="*/ 159860 w 1336431"/>
              <a:gd name="csY53" fmla="*/ 9592 h 2317589"/>
              <a:gd name="csX54" fmla="*/ 274959 w 1336431"/>
              <a:gd name="csY54" fmla="*/ 0 h 2317589"/>
              <a:gd name="csX55" fmla="*/ 512916 w 1336431"/>
              <a:gd name="csY55" fmla="*/ 89612 h 2317589"/>
              <a:gd name="csX0" fmla="*/ 477746 w 1301261"/>
              <a:gd name="csY0" fmla="*/ 89612 h 2317589"/>
              <a:gd name="csX1" fmla="*/ 812088 w 1301261"/>
              <a:gd name="csY1" fmla="*/ 297340 h 2317589"/>
              <a:gd name="csX2" fmla="*/ 1301261 w 1301261"/>
              <a:gd name="csY2" fmla="*/ 380467 h 2317589"/>
              <a:gd name="csX3" fmla="*/ 1275683 w 1301261"/>
              <a:gd name="csY3" fmla="*/ 533933 h 2317589"/>
              <a:gd name="csX4" fmla="*/ 1189359 w 1301261"/>
              <a:gd name="csY4" fmla="*/ 562707 h 2317589"/>
              <a:gd name="csX5" fmla="*/ 1112626 w 1301261"/>
              <a:gd name="csY5" fmla="*/ 601074 h 2317589"/>
              <a:gd name="csX6" fmla="*/ 1021003 w 1301261"/>
              <a:gd name="csY6" fmla="*/ 473158 h 2317589"/>
              <a:gd name="csX7" fmla="*/ 1010315 w 1301261"/>
              <a:gd name="csY7" fmla="*/ 530736 h 2317589"/>
              <a:gd name="csX8" fmla="*/ 936780 w 1301261"/>
              <a:gd name="csY8" fmla="*/ 805695 h 2317589"/>
              <a:gd name="csX9" fmla="*/ 864725 w 1301261"/>
              <a:gd name="csY9" fmla="*/ 923697 h 2317589"/>
              <a:gd name="csX10" fmla="*/ 888822 w 1301261"/>
              <a:gd name="csY10" fmla="*/ 981541 h 2317589"/>
              <a:gd name="csX11" fmla="*/ 869638 w 1301261"/>
              <a:gd name="csY11" fmla="*/ 1039091 h 2317589"/>
              <a:gd name="csX12" fmla="*/ 815286 w 1301261"/>
              <a:gd name="csY12" fmla="*/ 1074260 h 2317589"/>
              <a:gd name="csX13" fmla="*/ 902766 w 1301261"/>
              <a:gd name="csY13" fmla="*/ 1295076 h 2317589"/>
              <a:gd name="csX14" fmla="*/ 953566 w 1301261"/>
              <a:gd name="csY14" fmla="*/ 1371276 h 2317589"/>
              <a:gd name="csX15" fmla="*/ 1029766 w 1301261"/>
              <a:gd name="csY15" fmla="*/ 1439009 h 2317589"/>
              <a:gd name="csX16" fmla="*/ 1222101 w 1301261"/>
              <a:gd name="csY16" fmla="*/ 1534659 h 2317589"/>
              <a:gd name="csX17" fmla="*/ 1179857 w 1301261"/>
              <a:gd name="csY17" fmla="*/ 1580189 h 2317589"/>
              <a:gd name="csX18" fmla="*/ 1103034 w 1301261"/>
              <a:gd name="csY18" fmla="*/ 1739279 h 2317589"/>
              <a:gd name="csX19" fmla="*/ 1029498 w 1301261"/>
              <a:gd name="csY19" fmla="*/ 1918321 h 2317589"/>
              <a:gd name="csX20" fmla="*/ 956941 w 1301261"/>
              <a:gd name="csY20" fmla="*/ 2317589 h 2317589"/>
              <a:gd name="csX21" fmla="*/ 177533 w 1301261"/>
              <a:gd name="csY21" fmla="*/ 2161725 h 2317589"/>
              <a:gd name="csX22" fmla="*/ 124690 w 1301261"/>
              <a:gd name="csY22" fmla="*/ 2049407 h 2317589"/>
              <a:gd name="csX23" fmla="*/ 124689 w 1301261"/>
              <a:gd name="csY23" fmla="*/ 1959886 h 2317589"/>
              <a:gd name="csX24" fmla="*/ 207816 w 1301261"/>
              <a:gd name="csY24" fmla="*/ 1825603 h 2317589"/>
              <a:gd name="csX25" fmla="*/ 315606 w 1301261"/>
              <a:gd name="csY25" fmla="*/ 1692920 h 2317589"/>
              <a:gd name="csX26" fmla="*/ 160335 w 1301261"/>
              <a:gd name="csY26" fmla="*/ 1657751 h 2317589"/>
              <a:gd name="csX27" fmla="*/ 182239 w 1301261"/>
              <a:gd name="csY27" fmla="*/ 1541052 h 2317589"/>
              <a:gd name="csX28" fmla="*/ 118296 w 1301261"/>
              <a:gd name="csY28" fmla="*/ 1537854 h 2317589"/>
              <a:gd name="csX29" fmla="*/ 134281 w 1301261"/>
              <a:gd name="csY29" fmla="*/ 1473911 h 2317589"/>
              <a:gd name="csX30" fmla="*/ 10480 w 1301261"/>
              <a:gd name="csY30" fmla="*/ 1447505 h 2317589"/>
              <a:gd name="csX31" fmla="*/ 47633 w 1301261"/>
              <a:gd name="csY31" fmla="*/ 1214642 h 2317589"/>
              <a:gd name="csX32" fmla="*/ 30699 w 1301261"/>
              <a:gd name="csY32" fmla="*/ 1151142 h 2317589"/>
              <a:gd name="csX33" fmla="*/ 17999 w 1301261"/>
              <a:gd name="csY33" fmla="*/ 1142676 h 2317589"/>
              <a:gd name="csX34" fmla="*/ 119599 w 1301261"/>
              <a:gd name="csY34" fmla="*/ 588109 h 2317589"/>
              <a:gd name="csX35" fmla="*/ 589499 w 1301261"/>
              <a:gd name="csY35" fmla="*/ 672776 h 2317589"/>
              <a:gd name="csX36" fmla="*/ 788466 w 1301261"/>
              <a:gd name="csY36" fmla="*/ 562709 h 2317589"/>
              <a:gd name="csX37" fmla="*/ 856199 w 1301261"/>
              <a:gd name="csY37" fmla="*/ 579642 h 2317589"/>
              <a:gd name="csX38" fmla="*/ 894299 w 1301261"/>
              <a:gd name="csY38" fmla="*/ 473809 h 2317589"/>
              <a:gd name="csX39" fmla="*/ 860433 w 1301261"/>
              <a:gd name="csY39" fmla="*/ 431476 h 2317589"/>
              <a:gd name="csX40" fmla="*/ 424399 w 1301261"/>
              <a:gd name="csY40" fmla="*/ 156309 h 2317589"/>
              <a:gd name="csX41" fmla="*/ 585266 w 1301261"/>
              <a:gd name="csY41" fmla="*/ 338342 h 2317589"/>
              <a:gd name="csX42" fmla="*/ 534466 w 1301261"/>
              <a:gd name="csY42" fmla="*/ 444176 h 2317589"/>
              <a:gd name="csX43" fmla="*/ 513299 w 1301261"/>
              <a:gd name="csY43" fmla="*/ 452642 h 2317589"/>
              <a:gd name="csX44" fmla="*/ 140766 w 1301261"/>
              <a:gd name="csY44" fmla="*/ 363742 h 2317589"/>
              <a:gd name="csX45" fmla="*/ 170399 w 1301261"/>
              <a:gd name="csY45" fmla="*/ 312942 h 2317589"/>
              <a:gd name="csX46" fmla="*/ 144999 w 1301261"/>
              <a:gd name="csY46" fmla="*/ 270609 h 2317589"/>
              <a:gd name="csX47" fmla="*/ 288933 w 1301261"/>
              <a:gd name="csY47" fmla="*/ 130909 h 2317589"/>
              <a:gd name="csX48" fmla="*/ 356666 w 1301261"/>
              <a:gd name="csY48" fmla="*/ 169009 h 2317589"/>
              <a:gd name="csX49" fmla="*/ 386299 w 1301261"/>
              <a:gd name="csY49" fmla="*/ 126676 h 2317589"/>
              <a:gd name="csX50" fmla="*/ 204621 w 1301261"/>
              <a:gd name="csY50" fmla="*/ 79931 h 2317589"/>
              <a:gd name="csX51" fmla="*/ 0 w 1301261"/>
              <a:gd name="csY51" fmla="*/ 127890 h 2317589"/>
              <a:gd name="csX52" fmla="*/ 124690 w 1301261"/>
              <a:gd name="csY52" fmla="*/ 9592 h 2317589"/>
              <a:gd name="csX53" fmla="*/ 239789 w 1301261"/>
              <a:gd name="csY53" fmla="*/ 0 h 2317589"/>
              <a:gd name="csX54" fmla="*/ 477746 w 1301261"/>
              <a:gd name="csY54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114210 w 1290781"/>
              <a:gd name="csY51" fmla="*/ 9592 h 2317589"/>
              <a:gd name="csX52" fmla="*/ 229309 w 1290781"/>
              <a:gd name="csY52" fmla="*/ 0 h 2317589"/>
              <a:gd name="csX53" fmla="*/ 467266 w 1290781"/>
              <a:gd name="csY53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229309 w 1290781"/>
              <a:gd name="csY51" fmla="*/ 0 h 2317589"/>
              <a:gd name="csX52" fmla="*/ 467266 w 1290781"/>
              <a:gd name="csY52" fmla="*/ 89612 h 2317589"/>
              <a:gd name="csX0" fmla="*/ 467266 w 1290781"/>
              <a:gd name="csY0" fmla="*/ 9681 h 2237658"/>
              <a:gd name="csX1" fmla="*/ 801608 w 1290781"/>
              <a:gd name="csY1" fmla="*/ 217409 h 2237658"/>
              <a:gd name="csX2" fmla="*/ 1290781 w 1290781"/>
              <a:gd name="csY2" fmla="*/ 300536 h 2237658"/>
              <a:gd name="csX3" fmla="*/ 1265203 w 1290781"/>
              <a:gd name="csY3" fmla="*/ 454002 h 2237658"/>
              <a:gd name="csX4" fmla="*/ 1178879 w 1290781"/>
              <a:gd name="csY4" fmla="*/ 482776 h 2237658"/>
              <a:gd name="csX5" fmla="*/ 1102146 w 1290781"/>
              <a:gd name="csY5" fmla="*/ 521143 h 2237658"/>
              <a:gd name="csX6" fmla="*/ 1010523 w 1290781"/>
              <a:gd name="csY6" fmla="*/ 393227 h 2237658"/>
              <a:gd name="csX7" fmla="*/ 999835 w 1290781"/>
              <a:gd name="csY7" fmla="*/ 450805 h 2237658"/>
              <a:gd name="csX8" fmla="*/ 926300 w 1290781"/>
              <a:gd name="csY8" fmla="*/ 725764 h 2237658"/>
              <a:gd name="csX9" fmla="*/ 854245 w 1290781"/>
              <a:gd name="csY9" fmla="*/ 843766 h 2237658"/>
              <a:gd name="csX10" fmla="*/ 878342 w 1290781"/>
              <a:gd name="csY10" fmla="*/ 901610 h 2237658"/>
              <a:gd name="csX11" fmla="*/ 859158 w 1290781"/>
              <a:gd name="csY11" fmla="*/ 959160 h 2237658"/>
              <a:gd name="csX12" fmla="*/ 804806 w 1290781"/>
              <a:gd name="csY12" fmla="*/ 994329 h 2237658"/>
              <a:gd name="csX13" fmla="*/ 892286 w 1290781"/>
              <a:gd name="csY13" fmla="*/ 1215145 h 2237658"/>
              <a:gd name="csX14" fmla="*/ 943086 w 1290781"/>
              <a:gd name="csY14" fmla="*/ 1291345 h 2237658"/>
              <a:gd name="csX15" fmla="*/ 1019286 w 1290781"/>
              <a:gd name="csY15" fmla="*/ 1359078 h 2237658"/>
              <a:gd name="csX16" fmla="*/ 1211621 w 1290781"/>
              <a:gd name="csY16" fmla="*/ 1454728 h 2237658"/>
              <a:gd name="csX17" fmla="*/ 1169377 w 1290781"/>
              <a:gd name="csY17" fmla="*/ 1500258 h 2237658"/>
              <a:gd name="csX18" fmla="*/ 1092554 w 1290781"/>
              <a:gd name="csY18" fmla="*/ 1659348 h 2237658"/>
              <a:gd name="csX19" fmla="*/ 1019018 w 1290781"/>
              <a:gd name="csY19" fmla="*/ 1838390 h 2237658"/>
              <a:gd name="csX20" fmla="*/ 946461 w 1290781"/>
              <a:gd name="csY20" fmla="*/ 2237658 h 2237658"/>
              <a:gd name="csX21" fmla="*/ 167053 w 1290781"/>
              <a:gd name="csY21" fmla="*/ 2081794 h 2237658"/>
              <a:gd name="csX22" fmla="*/ 114210 w 1290781"/>
              <a:gd name="csY22" fmla="*/ 1969476 h 2237658"/>
              <a:gd name="csX23" fmla="*/ 114209 w 1290781"/>
              <a:gd name="csY23" fmla="*/ 1879955 h 2237658"/>
              <a:gd name="csX24" fmla="*/ 197336 w 1290781"/>
              <a:gd name="csY24" fmla="*/ 1745672 h 2237658"/>
              <a:gd name="csX25" fmla="*/ 305126 w 1290781"/>
              <a:gd name="csY25" fmla="*/ 1612989 h 2237658"/>
              <a:gd name="csX26" fmla="*/ 149855 w 1290781"/>
              <a:gd name="csY26" fmla="*/ 1577820 h 2237658"/>
              <a:gd name="csX27" fmla="*/ 171759 w 1290781"/>
              <a:gd name="csY27" fmla="*/ 1461121 h 2237658"/>
              <a:gd name="csX28" fmla="*/ 107816 w 1290781"/>
              <a:gd name="csY28" fmla="*/ 1457923 h 2237658"/>
              <a:gd name="csX29" fmla="*/ 123801 w 1290781"/>
              <a:gd name="csY29" fmla="*/ 1393980 h 2237658"/>
              <a:gd name="csX30" fmla="*/ 0 w 1290781"/>
              <a:gd name="csY30" fmla="*/ 1367574 h 2237658"/>
              <a:gd name="csX31" fmla="*/ 37153 w 1290781"/>
              <a:gd name="csY31" fmla="*/ 1134711 h 2237658"/>
              <a:gd name="csX32" fmla="*/ 20219 w 1290781"/>
              <a:gd name="csY32" fmla="*/ 1071211 h 2237658"/>
              <a:gd name="csX33" fmla="*/ 7519 w 1290781"/>
              <a:gd name="csY33" fmla="*/ 1062745 h 2237658"/>
              <a:gd name="csX34" fmla="*/ 109119 w 1290781"/>
              <a:gd name="csY34" fmla="*/ 508178 h 2237658"/>
              <a:gd name="csX35" fmla="*/ 579019 w 1290781"/>
              <a:gd name="csY35" fmla="*/ 592845 h 2237658"/>
              <a:gd name="csX36" fmla="*/ 777986 w 1290781"/>
              <a:gd name="csY36" fmla="*/ 482778 h 2237658"/>
              <a:gd name="csX37" fmla="*/ 845719 w 1290781"/>
              <a:gd name="csY37" fmla="*/ 499711 h 2237658"/>
              <a:gd name="csX38" fmla="*/ 883819 w 1290781"/>
              <a:gd name="csY38" fmla="*/ 393878 h 2237658"/>
              <a:gd name="csX39" fmla="*/ 849953 w 1290781"/>
              <a:gd name="csY39" fmla="*/ 351545 h 2237658"/>
              <a:gd name="csX40" fmla="*/ 413919 w 1290781"/>
              <a:gd name="csY40" fmla="*/ 76378 h 2237658"/>
              <a:gd name="csX41" fmla="*/ 574786 w 1290781"/>
              <a:gd name="csY41" fmla="*/ 258411 h 2237658"/>
              <a:gd name="csX42" fmla="*/ 523986 w 1290781"/>
              <a:gd name="csY42" fmla="*/ 364245 h 2237658"/>
              <a:gd name="csX43" fmla="*/ 502819 w 1290781"/>
              <a:gd name="csY43" fmla="*/ 372711 h 2237658"/>
              <a:gd name="csX44" fmla="*/ 130286 w 1290781"/>
              <a:gd name="csY44" fmla="*/ 283811 h 2237658"/>
              <a:gd name="csX45" fmla="*/ 159919 w 1290781"/>
              <a:gd name="csY45" fmla="*/ 233011 h 2237658"/>
              <a:gd name="csX46" fmla="*/ 134519 w 1290781"/>
              <a:gd name="csY46" fmla="*/ 190678 h 2237658"/>
              <a:gd name="csX47" fmla="*/ 278453 w 1290781"/>
              <a:gd name="csY47" fmla="*/ 50978 h 2237658"/>
              <a:gd name="csX48" fmla="*/ 346186 w 1290781"/>
              <a:gd name="csY48" fmla="*/ 89078 h 2237658"/>
              <a:gd name="csX49" fmla="*/ 375819 w 1290781"/>
              <a:gd name="csY49" fmla="*/ 46745 h 2237658"/>
              <a:gd name="csX50" fmla="*/ 194141 w 1290781"/>
              <a:gd name="csY50" fmla="*/ 0 h 2237658"/>
              <a:gd name="csX51" fmla="*/ 467266 w 1290781"/>
              <a:gd name="csY51" fmla="*/ 9681 h 2237658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278453 w 1290781"/>
              <a:gd name="csY47" fmla="*/ 41297 h 2227977"/>
              <a:gd name="csX48" fmla="*/ 346186 w 1290781"/>
              <a:gd name="csY48" fmla="*/ 79397 h 2227977"/>
              <a:gd name="csX49" fmla="*/ 375819 w 1290781"/>
              <a:gd name="csY49" fmla="*/ 37064 h 2227977"/>
              <a:gd name="csX50" fmla="*/ 467266 w 1290781"/>
              <a:gd name="csY50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346186 w 1290781"/>
              <a:gd name="csY47" fmla="*/ 79397 h 2227977"/>
              <a:gd name="csX48" fmla="*/ 375819 w 1290781"/>
              <a:gd name="csY48" fmla="*/ 37064 h 2227977"/>
              <a:gd name="csX49" fmla="*/ 467266 w 1290781"/>
              <a:gd name="csY49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346186 w 1290781"/>
              <a:gd name="csY46" fmla="*/ 79397 h 2227977"/>
              <a:gd name="csX47" fmla="*/ 375819 w 1290781"/>
              <a:gd name="csY47" fmla="*/ 37064 h 2227977"/>
              <a:gd name="csX48" fmla="*/ 467266 w 1290781"/>
              <a:gd name="csY48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346186 w 1290781"/>
              <a:gd name="csY45" fmla="*/ 79397 h 2227977"/>
              <a:gd name="csX46" fmla="*/ 375819 w 1290781"/>
              <a:gd name="csY46" fmla="*/ 37064 h 2227977"/>
              <a:gd name="csX47" fmla="*/ 467266 w 1290781"/>
              <a:gd name="csY47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346186 w 1290781"/>
              <a:gd name="csY44" fmla="*/ 79397 h 2227977"/>
              <a:gd name="csX45" fmla="*/ 375819 w 1290781"/>
              <a:gd name="csY45" fmla="*/ 37064 h 2227977"/>
              <a:gd name="csX46" fmla="*/ 467266 w 1290781"/>
              <a:gd name="csY46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346186 w 1290781"/>
              <a:gd name="csY43" fmla="*/ 79397 h 2227977"/>
              <a:gd name="csX44" fmla="*/ 375819 w 1290781"/>
              <a:gd name="csY44" fmla="*/ 37064 h 2227977"/>
              <a:gd name="csX45" fmla="*/ 467266 w 1290781"/>
              <a:gd name="csY45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346186 w 1290781"/>
              <a:gd name="csY42" fmla="*/ 79397 h 2227977"/>
              <a:gd name="csX43" fmla="*/ 375819 w 1290781"/>
              <a:gd name="csY43" fmla="*/ 37064 h 2227977"/>
              <a:gd name="csX44" fmla="*/ 467266 w 1290781"/>
              <a:gd name="csY44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46186 w 1290781"/>
              <a:gd name="csY41" fmla="*/ 79397 h 2227977"/>
              <a:gd name="csX42" fmla="*/ 375819 w 1290781"/>
              <a:gd name="csY42" fmla="*/ 37064 h 2227977"/>
              <a:gd name="csX43" fmla="*/ 467266 w 1290781"/>
              <a:gd name="csY43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75819 w 1290781"/>
              <a:gd name="csY41" fmla="*/ 37064 h 2227977"/>
              <a:gd name="csX42" fmla="*/ 467266 w 1290781"/>
              <a:gd name="csY42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467266 w 1290781"/>
              <a:gd name="csY41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67266 w 1290781"/>
              <a:gd name="csY40" fmla="*/ 0 h 2227977"/>
              <a:gd name="csX0" fmla="*/ 849953 w 1290781"/>
              <a:gd name="csY0" fmla="*/ 134136 h 2020249"/>
              <a:gd name="csX1" fmla="*/ 801608 w 1290781"/>
              <a:gd name="csY1" fmla="*/ 0 h 2020249"/>
              <a:gd name="csX2" fmla="*/ 1290781 w 1290781"/>
              <a:gd name="csY2" fmla="*/ 83127 h 2020249"/>
              <a:gd name="csX3" fmla="*/ 1265203 w 1290781"/>
              <a:gd name="csY3" fmla="*/ 236593 h 2020249"/>
              <a:gd name="csX4" fmla="*/ 1178879 w 1290781"/>
              <a:gd name="csY4" fmla="*/ 265367 h 2020249"/>
              <a:gd name="csX5" fmla="*/ 1102146 w 1290781"/>
              <a:gd name="csY5" fmla="*/ 303734 h 2020249"/>
              <a:gd name="csX6" fmla="*/ 1010523 w 1290781"/>
              <a:gd name="csY6" fmla="*/ 175818 h 2020249"/>
              <a:gd name="csX7" fmla="*/ 999835 w 1290781"/>
              <a:gd name="csY7" fmla="*/ 233396 h 2020249"/>
              <a:gd name="csX8" fmla="*/ 926300 w 1290781"/>
              <a:gd name="csY8" fmla="*/ 508355 h 2020249"/>
              <a:gd name="csX9" fmla="*/ 854245 w 1290781"/>
              <a:gd name="csY9" fmla="*/ 626357 h 2020249"/>
              <a:gd name="csX10" fmla="*/ 878342 w 1290781"/>
              <a:gd name="csY10" fmla="*/ 684201 h 2020249"/>
              <a:gd name="csX11" fmla="*/ 859158 w 1290781"/>
              <a:gd name="csY11" fmla="*/ 741751 h 2020249"/>
              <a:gd name="csX12" fmla="*/ 804806 w 1290781"/>
              <a:gd name="csY12" fmla="*/ 776920 h 2020249"/>
              <a:gd name="csX13" fmla="*/ 892286 w 1290781"/>
              <a:gd name="csY13" fmla="*/ 997736 h 2020249"/>
              <a:gd name="csX14" fmla="*/ 943086 w 1290781"/>
              <a:gd name="csY14" fmla="*/ 1073936 h 2020249"/>
              <a:gd name="csX15" fmla="*/ 1019286 w 1290781"/>
              <a:gd name="csY15" fmla="*/ 1141669 h 2020249"/>
              <a:gd name="csX16" fmla="*/ 1211621 w 1290781"/>
              <a:gd name="csY16" fmla="*/ 1237319 h 2020249"/>
              <a:gd name="csX17" fmla="*/ 1169377 w 1290781"/>
              <a:gd name="csY17" fmla="*/ 1282849 h 2020249"/>
              <a:gd name="csX18" fmla="*/ 1092554 w 1290781"/>
              <a:gd name="csY18" fmla="*/ 1441939 h 2020249"/>
              <a:gd name="csX19" fmla="*/ 1019018 w 1290781"/>
              <a:gd name="csY19" fmla="*/ 1620981 h 2020249"/>
              <a:gd name="csX20" fmla="*/ 946461 w 1290781"/>
              <a:gd name="csY20" fmla="*/ 2020249 h 2020249"/>
              <a:gd name="csX21" fmla="*/ 167053 w 1290781"/>
              <a:gd name="csY21" fmla="*/ 1864385 h 2020249"/>
              <a:gd name="csX22" fmla="*/ 114210 w 1290781"/>
              <a:gd name="csY22" fmla="*/ 1752067 h 2020249"/>
              <a:gd name="csX23" fmla="*/ 114209 w 1290781"/>
              <a:gd name="csY23" fmla="*/ 1662546 h 2020249"/>
              <a:gd name="csX24" fmla="*/ 197336 w 1290781"/>
              <a:gd name="csY24" fmla="*/ 1528263 h 2020249"/>
              <a:gd name="csX25" fmla="*/ 305126 w 1290781"/>
              <a:gd name="csY25" fmla="*/ 1395580 h 2020249"/>
              <a:gd name="csX26" fmla="*/ 149855 w 1290781"/>
              <a:gd name="csY26" fmla="*/ 1360411 h 2020249"/>
              <a:gd name="csX27" fmla="*/ 171759 w 1290781"/>
              <a:gd name="csY27" fmla="*/ 1243712 h 2020249"/>
              <a:gd name="csX28" fmla="*/ 107816 w 1290781"/>
              <a:gd name="csY28" fmla="*/ 1240514 h 2020249"/>
              <a:gd name="csX29" fmla="*/ 123801 w 1290781"/>
              <a:gd name="csY29" fmla="*/ 1176571 h 2020249"/>
              <a:gd name="csX30" fmla="*/ 0 w 1290781"/>
              <a:gd name="csY30" fmla="*/ 1150165 h 2020249"/>
              <a:gd name="csX31" fmla="*/ 37153 w 1290781"/>
              <a:gd name="csY31" fmla="*/ 917302 h 2020249"/>
              <a:gd name="csX32" fmla="*/ 20219 w 1290781"/>
              <a:gd name="csY32" fmla="*/ 853802 h 2020249"/>
              <a:gd name="csX33" fmla="*/ 7519 w 1290781"/>
              <a:gd name="csY33" fmla="*/ 845336 h 2020249"/>
              <a:gd name="csX34" fmla="*/ 109119 w 1290781"/>
              <a:gd name="csY34" fmla="*/ 290769 h 2020249"/>
              <a:gd name="csX35" fmla="*/ 579019 w 1290781"/>
              <a:gd name="csY35" fmla="*/ 375436 h 2020249"/>
              <a:gd name="csX36" fmla="*/ 777986 w 1290781"/>
              <a:gd name="csY36" fmla="*/ 265369 h 2020249"/>
              <a:gd name="csX37" fmla="*/ 845719 w 1290781"/>
              <a:gd name="csY37" fmla="*/ 282302 h 2020249"/>
              <a:gd name="csX38" fmla="*/ 883819 w 1290781"/>
              <a:gd name="csY38" fmla="*/ 176469 h 2020249"/>
              <a:gd name="csX39" fmla="*/ 849953 w 1290781"/>
              <a:gd name="csY39" fmla="*/ 134136 h 2020249"/>
              <a:gd name="csX0" fmla="*/ 849953 w 1290781"/>
              <a:gd name="csY0" fmla="*/ 51009 h 1937122"/>
              <a:gd name="csX1" fmla="*/ 1290781 w 1290781"/>
              <a:gd name="csY1" fmla="*/ 0 h 1937122"/>
              <a:gd name="csX2" fmla="*/ 1265203 w 1290781"/>
              <a:gd name="csY2" fmla="*/ 153466 h 1937122"/>
              <a:gd name="csX3" fmla="*/ 1178879 w 1290781"/>
              <a:gd name="csY3" fmla="*/ 182240 h 1937122"/>
              <a:gd name="csX4" fmla="*/ 1102146 w 1290781"/>
              <a:gd name="csY4" fmla="*/ 220607 h 1937122"/>
              <a:gd name="csX5" fmla="*/ 1010523 w 1290781"/>
              <a:gd name="csY5" fmla="*/ 92691 h 1937122"/>
              <a:gd name="csX6" fmla="*/ 999835 w 1290781"/>
              <a:gd name="csY6" fmla="*/ 150269 h 1937122"/>
              <a:gd name="csX7" fmla="*/ 926300 w 1290781"/>
              <a:gd name="csY7" fmla="*/ 425228 h 1937122"/>
              <a:gd name="csX8" fmla="*/ 854245 w 1290781"/>
              <a:gd name="csY8" fmla="*/ 543230 h 1937122"/>
              <a:gd name="csX9" fmla="*/ 878342 w 1290781"/>
              <a:gd name="csY9" fmla="*/ 601074 h 1937122"/>
              <a:gd name="csX10" fmla="*/ 859158 w 1290781"/>
              <a:gd name="csY10" fmla="*/ 658624 h 1937122"/>
              <a:gd name="csX11" fmla="*/ 804806 w 1290781"/>
              <a:gd name="csY11" fmla="*/ 693793 h 1937122"/>
              <a:gd name="csX12" fmla="*/ 892286 w 1290781"/>
              <a:gd name="csY12" fmla="*/ 914609 h 1937122"/>
              <a:gd name="csX13" fmla="*/ 943086 w 1290781"/>
              <a:gd name="csY13" fmla="*/ 990809 h 1937122"/>
              <a:gd name="csX14" fmla="*/ 1019286 w 1290781"/>
              <a:gd name="csY14" fmla="*/ 1058542 h 1937122"/>
              <a:gd name="csX15" fmla="*/ 1211621 w 1290781"/>
              <a:gd name="csY15" fmla="*/ 1154192 h 1937122"/>
              <a:gd name="csX16" fmla="*/ 1169377 w 1290781"/>
              <a:gd name="csY16" fmla="*/ 1199722 h 1937122"/>
              <a:gd name="csX17" fmla="*/ 1092554 w 1290781"/>
              <a:gd name="csY17" fmla="*/ 1358812 h 1937122"/>
              <a:gd name="csX18" fmla="*/ 1019018 w 1290781"/>
              <a:gd name="csY18" fmla="*/ 1537854 h 1937122"/>
              <a:gd name="csX19" fmla="*/ 946461 w 1290781"/>
              <a:gd name="csY19" fmla="*/ 1937122 h 1937122"/>
              <a:gd name="csX20" fmla="*/ 167053 w 1290781"/>
              <a:gd name="csY20" fmla="*/ 1781258 h 1937122"/>
              <a:gd name="csX21" fmla="*/ 114210 w 1290781"/>
              <a:gd name="csY21" fmla="*/ 1668940 h 1937122"/>
              <a:gd name="csX22" fmla="*/ 114209 w 1290781"/>
              <a:gd name="csY22" fmla="*/ 1579419 h 1937122"/>
              <a:gd name="csX23" fmla="*/ 197336 w 1290781"/>
              <a:gd name="csY23" fmla="*/ 1445136 h 1937122"/>
              <a:gd name="csX24" fmla="*/ 305126 w 1290781"/>
              <a:gd name="csY24" fmla="*/ 1312453 h 1937122"/>
              <a:gd name="csX25" fmla="*/ 149855 w 1290781"/>
              <a:gd name="csY25" fmla="*/ 1277284 h 1937122"/>
              <a:gd name="csX26" fmla="*/ 171759 w 1290781"/>
              <a:gd name="csY26" fmla="*/ 1160585 h 1937122"/>
              <a:gd name="csX27" fmla="*/ 107816 w 1290781"/>
              <a:gd name="csY27" fmla="*/ 1157387 h 1937122"/>
              <a:gd name="csX28" fmla="*/ 123801 w 1290781"/>
              <a:gd name="csY28" fmla="*/ 1093444 h 1937122"/>
              <a:gd name="csX29" fmla="*/ 0 w 1290781"/>
              <a:gd name="csY29" fmla="*/ 1067038 h 1937122"/>
              <a:gd name="csX30" fmla="*/ 37153 w 1290781"/>
              <a:gd name="csY30" fmla="*/ 834175 h 1937122"/>
              <a:gd name="csX31" fmla="*/ 20219 w 1290781"/>
              <a:gd name="csY31" fmla="*/ 770675 h 1937122"/>
              <a:gd name="csX32" fmla="*/ 7519 w 1290781"/>
              <a:gd name="csY32" fmla="*/ 762209 h 1937122"/>
              <a:gd name="csX33" fmla="*/ 109119 w 1290781"/>
              <a:gd name="csY33" fmla="*/ 207642 h 1937122"/>
              <a:gd name="csX34" fmla="*/ 579019 w 1290781"/>
              <a:gd name="csY34" fmla="*/ 292309 h 1937122"/>
              <a:gd name="csX35" fmla="*/ 777986 w 1290781"/>
              <a:gd name="csY35" fmla="*/ 182242 h 1937122"/>
              <a:gd name="csX36" fmla="*/ 845719 w 1290781"/>
              <a:gd name="csY36" fmla="*/ 199175 h 1937122"/>
              <a:gd name="csX37" fmla="*/ 883819 w 1290781"/>
              <a:gd name="csY37" fmla="*/ 93342 h 1937122"/>
              <a:gd name="csX38" fmla="*/ 849953 w 1290781"/>
              <a:gd name="csY38" fmla="*/ 51009 h 1937122"/>
              <a:gd name="csX0" fmla="*/ 900955 w 1290781"/>
              <a:gd name="csY0" fmla="*/ 0 h 1940758"/>
              <a:gd name="csX1" fmla="*/ 1290781 w 1290781"/>
              <a:gd name="csY1" fmla="*/ 3636 h 1940758"/>
              <a:gd name="csX2" fmla="*/ 1265203 w 1290781"/>
              <a:gd name="csY2" fmla="*/ 157102 h 1940758"/>
              <a:gd name="csX3" fmla="*/ 1178879 w 1290781"/>
              <a:gd name="csY3" fmla="*/ 185876 h 1940758"/>
              <a:gd name="csX4" fmla="*/ 1102146 w 1290781"/>
              <a:gd name="csY4" fmla="*/ 224243 h 1940758"/>
              <a:gd name="csX5" fmla="*/ 1010523 w 1290781"/>
              <a:gd name="csY5" fmla="*/ 96327 h 1940758"/>
              <a:gd name="csX6" fmla="*/ 999835 w 1290781"/>
              <a:gd name="csY6" fmla="*/ 153905 h 1940758"/>
              <a:gd name="csX7" fmla="*/ 926300 w 1290781"/>
              <a:gd name="csY7" fmla="*/ 428864 h 1940758"/>
              <a:gd name="csX8" fmla="*/ 854245 w 1290781"/>
              <a:gd name="csY8" fmla="*/ 546866 h 1940758"/>
              <a:gd name="csX9" fmla="*/ 878342 w 1290781"/>
              <a:gd name="csY9" fmla="*/ 604710 h 1940758"/>
              <a:gd name="csX10" fmla="*/ 859158 w 1290781"/>
              <a:gd name="csY10" fmla="*/ 662260 h 1940758"/>
              <a:gd name="csX11" fmla="*/ 804806 w 1290781"/>
              <a:gd name="csY11" fmla="*/ 697429 h 1940758"/>
              <a:gd name="csX12" fmla="*/ 892286 w 1290781"/>
              <a:gd name="csY12" fmla="*/ 918245 h 1940758"/>
              <a:gd name="csX13" fmla="*/ 943086 w 1290781"/>
              <a:gd name="csY13" fmla="*/ 994445 h 1940758"/>
              <a:gd name="csX14" fmla="*/ 1019286 w 1290781"/>
              <a:gd name="csY14" fmla="*/ 1062178 h 1940758"/>
              <a:gd name="csX15" fmla="*/ 1211621 w 1290781"/>
              <a:gd name="csY15" fmla="*/ 1157828 h 1940758"/>
              <a:gd name="csX16" fmla="*/ 1169377 w 1290781"/>
              <a:gd name="csY16" fmla="*/ 1203358 h 1940758"/>
              <a:gd name="csX17" fmla="*/ 1092554 w 1290781"/>
              <a:gd name="csY17" fmla="*/ 1362448 h 1940758"/>
              <a:gd name="csX18" fmla="*/ 1019018 w 1290781"/>
              <a:gd name="csY18" fmla="*/ 1541490 h 1940758"/>
              <a:gd name="csX19" fmla="*/ 946461 w 1290781"/>
              <a:gd name="csY19" fmla="*/ 1940758 h 1940758"/>
              <a:gd name="csX20" fmla="*/ 167053 w 1290781"/>
              <a:gd name="csY20" fmla="*/ 1784894 h 1940758"/>
              <a:gd name="csX21" fmla="*/ 114210 w 1290781"/>
              <a:gd name="csY21" fmla="*/ 1672576 h 1940758"/>
              <a:gd name="csX22" fmla="*/ 114209 w 1290781"/>
              <a:gd name="csY22" fmla="*/ 1583055 h 1940758"/>
              <a:gd name="csX23" fmla="*/ 197336 w 1290781"/>
              <a:gd name="csY23" fmla="*/ 1448772 h 1940758"/>
              <a:gd name="csX24" fmla="*/ 305126 w 1290781"/>
              <a:gd name="csY24" fmla="*/ 1316089 h 1940758"/>
              <a:gd name="csX25" fmla="*/ 149855 w 1290781"/>
              <a:gd name="csY25" fmla="*/ 1280920 h 1940758"/>
              <a:gd name="csX26" fmla="*/ 171759 w 1290781"/>
              <a:gd name="csY26" fmla="*/ 1164221 h 1940758"/>
              <a:gd name="csX27" fmla="*/ 107816 w 1290781"/>
              <a:gd name="csY27" fmla="*/ 1161023 h 1940758"/>
              <a:gd name="csX28" fmla="*/ 123801 w 1290781"/>
              <a:gd name="csY28" fmla="*/ 1097080 h 1940758"/>
              <a:gd name="csX29" fmla="*/ 0 w 1290781"/>
              <a:gd name="csY29" fmla="*/ 1070674 h 1940758"/>
              <a:gd name="csX30" fmla="*/ 37153 w 1290781"/>
              <a:gd name="csY30" fmla="*/ 837811 h 1940758"/>
              <a:gd name="csX31" fmla="*/ 20219 w 1290781"/>
              <a:gd name="csY31" fmla="*/ 774311 h 1940758"/>
              <a:gd name="csX32" fmla="*/ 7519 w 1290781"/>
              <a:gd name="csY32" fmla="*/ 765845 h 1940758"/>
              <a:gd name="csX33" fmla="*/ 109119 w 1290781"/>
              <a:gd name="csY33" fmla="*/ 211278 h 1940758"/>
              <a:gd name="csX34" fmla="*/ 579019 w 1290781"/>
              <a:gd name="csY34" fmla="*/ 295945 h 1940758"/>
              <a:gd name="csX35" fmla="*/ 777986 w 1290781"/>
              <a:gd name="csY35" fmla="*/ 185878 h 1940758"/>
              <a:gd name="csX36" fmla="*/ 845719 w 1290781"/>
              <a:gd name="csY36" fmla="*/ 202811 h 1940758"/>
              <a:gd name="csX37" fmla="*/ 883819 w 1290781"/>
              <a:gd name="csY37" fmla="*/ 96978 h 1940758"/>
              <a:gd name="csX38" fmla="*/ 900955 w 1290781"/>
              <a:gd name="csY38" fmla="*/ 0 h 1940758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167053 w 1290781"/>
              <a:gd name="csY20" fmla="*/ 1843183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338275 w 1290781"/>
              <a:gd name="csY20" fmla="*/ 1715677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776822"/>
              <a:gd name="csX1" fmla="*/ 1290781 w 1290781"/>
              <a:gd name="csY1" fmla="*/ 61925 h 1776822"/>
              <a:gd name="csX2" fmla="*/ 1265203 w 1290781"/>
              <a:gd name="csY2" fmla="*/ 215391 h 1776822"/>
              <a:gd name="csX3" fmla="*/ 1178879 w 1290781"/>
              <a:gd name="csY3" fmla="*/ 244165 h 1776822"/>
              <a:gd name="csX4" fmla="*/ 1102146 w 1290781"/>
              <a:gd name="csY4" fmla="*/ 282532 h 1776822"/>
              <a:gd name="csX5" fmla="*/ 1010523 w 1290781"/>
              <a:gd name="csY5" fmla="*/ 154616 h 1776822"/>
              <a:gd name="csX6" fmla="*/ 999835 w 1290781"/>
              <a:gd name="csY6" fmla="*/ 212194 h 1776822"/>
              <a:gd name="csX7" fmla="*/ 926300 w 1290781"/>
              <a:gd name="csY7" fmla="*/ 487153 h 1776822"/>
              <a:gd name="csX8" fmla="*/ 854245 w 1290781"/>
              <a:gd name="csY8" fmla="*/ 605155 h 1776822"/>
              <a:gd name="csX9" fmla="*/ 878342 w 1290781"/>
              <a:gd name="csY9" fmla="*/ 662999 h 1776822"/>
              <a:gd name="csX10" fmla="*/ 859158 w 1290781"/>
              <a:gd name="csY10" fmla="*/ 720549 h 1776822"/>
              <a:gd name="csX11" fmla="*/ 804806 w 1290781"/>
              <a:gd name="csY11" fmla="*/ 755718 h 1776822"/>
              <a:gd name="csX12" fmla="*/ 892286 w 1290781"/>
              <a:gd name="csY12" fmla="*/ 976534 h 1776822"/>
              <a:gd name="csX13" fmla="*/ 943086 w 1290781"/>
              <a:gd name="csY13" fmla="*/ 1052734 h 1776822"/>
              <a:gd name="csX14" fmla="*/ 1019286 w 1290781"/>
              <a:gd name="csY14" fmla="*/ 1120467 h 1776822"/>
              <a:gd name="csX15" fmla="*/ 1211621 w 1290781"/>
              <a:gd name="csY15" fmla="*/ 1216117 h 1776822"/>
              <a:gd name="csX16" fmla="*/ 1169377 w 1290781"/>
              <a:gd name="csY16" fmla="*/ 1261647 h 1776822"/>
              <a:gd name="csX17" fmla="*/ 1092554 w 1290781"/>
              <a:gd name="csY17" fmla="*/ 1420737 h 1776822"/>
              <a:gd name="csX18" fmla="*/ 1019018 w 1290781"/>
              <a:gd name="csY18" fmla="*/ 1599779 h 1776822"/>
              <a:gd name="csX19" fmla="*/ 789811 w 1290781"/>
              <a:gd name="csY19" fmla="*/ 1776822 h 1776822"/>
              <a:gd name="csX20" fmla="*/ 338275 w 1290781"/>
              <a:gd name="csY20" fmla="*/ 1715677 h 1776822"/>
              <a:gd name="csX21" fmla="*/ 114210 w 1290781"/>
              <a:gd name="csY21" fmla="*/ 1730865 h 1776822"/>
              <a:gd name="csX22" fmla="*/ 114209 w 1290781"/>
              <a:gd name="csY22" fmla="*/ 1641344 h 1776822"/>
              <a:gd name="csX23" fmla="*/ 197336 w 1290781"/>
              <a:gd name="csY23" fmla="*/ 1507061 h 1776822"/>
              <a:gd name="csX24" fmla="*/ 305126 w 1290781"/>
              <a:gd name="csY24" fmla="*/ 1374378 h 1776822"/>
              <a:gd name="csX25" fmla="*/ 149855 w 1290781"/>
              <a:gd name="csY25" fmla="*/ 1339209 h 1776822"/>
              <a:gd name="csX26" fmla="*/ 171759 w 1290781"/>
              <a:gd name="csY26" fmla="*/ 1222510 h 1776822"/>
              <a:gd name="csX27" fmla="*/ 107816 w 1290781"/>
              <a:gd name="csY27" fmla="*/ 1219312 h 1776822"/>
              <a:gd name="csX28" fmla="*/ 123801 w 1290781"/>
              <a:gd name="csY28" fmla="*/ 1155369 h 1776822"/>
              <a:gd name="csX29" fmla="*/ 0 w 1290781"/>
              <a:gd name="csY29" fmla="*/ 1128963 h 1776822"/>
              <a:gd name="csX30" fmla="*/ 37153 w 1290781"/>
              <a:gd name="csY30" fmla="*/ 896100 h 1776822"/>
              <a:gd name="csX31" fmla="*/ 20219 w 1290781"/>
              <a:gd name="csY31" fmla="*/ 832600 h 1776822"/>
              <a:gd name="csX32" fmla="*/ 7519 w 1290781"/>
              <a:gd name="csY32" fmla="*/ 824134 h 1776822"/>
              <a:gd name="csX33" fmla="*/ 109119 w 1290781"/>
              <a:gd name="csY33" fmla="*/ 269567 h 1776822"/>
              <a:gd name="csX34" fmla="*/ 579019 w 1290781"/>
              <a:gd name="csY34" fmla="*/ 354234 h 1776822"/>
              <a:gd name="csX35" fmla="*/ 777986 w 1290781"/>
              <a:gd name="csY35" fmla="*/ 244167 h 1776822"/>
              <a:gd name="csX36" fmla="*/ 845719 w 1290781"/>
              <a:gd name="csY36" fmla="*/ 261100 h 1776822"/>
              <a:gd name="csX37" fmla="*/ 883819 w 1290781"/>
              <a:gd name="csY37" fmla="*/ 155267 h 1776822"/>
              <a:gd name="csX38" fmla="*/ 911884 w 1290781"/>
              <a:gd name="csY38" fmla="*/ 0 h 1776822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15677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97336 w 1290781"/>
              <a:gd name="csY22" fmla="*/ 1507061 h 1853325"/>
              <a:gd name="csX23" fmla="*/ 305126 w 1290781"/>
              <a:gd name="csY23" fmla="*/ 1374378 h 1853325"/>
              <a:gd name="csX24" fmla="*/ 149855 w 1290781"/>
              <a:gd name="csY24" fmla="*/ 1339209 h 1853325"/>
              <a:gd name="csX25" fmla="*/ 171759 w 1290781"/>
              <a:gd name="csY25" fmla="*/ 1222510 h 1853325"/>
              <a:gd name="csX26" fmla="*/ 107816 w 1290781"/>
              <a:gd name="csY26" fmla="*/ 1219312 h 1853325"/>
              <a:gd name="csX27" fmla="*/ 123801 w 1290781"/>
              <a:gd name="csY27" fmla="*/ 1155369 h 1853325"/>
              <a:gd name="csX28" fmla="*/ 0 w 1290781"/>
              <a:gd name="csY28" fmla="*/ 1128963 h 1853325"/>
              <a:gd name="csX29" fmla="*/ 37153 w 1290781"/>
              <a:gd name="csY29" fmla="*/ 896100 h 1853325"/>
              <a:gd name="csX30" fmla="*/ 20219 w 1290781"/>
              <a:gd name="csY30" fmla="*/ 832600 h 1853325"/>
              <a:gd name="csX31" fmla="*/ 7519 w 1290781"/>
              <a:gd name="csY31" fmla="*/ 824134 h 1853325"/>
              <a:gd name="csX32" fmla="*/ 109119 w 1290781"/>
              <a:gd name="csY32" fmla="*/ 269567 h 1853325"/>
              <a:gd name="csX33" fmla="*/ 579019 w 1290781"/>
              <a:gd name="csY33" fmla="*/ 354234 h 1853325"/>
              <a:gd name="csX34" fmla="*/ 777986 w 1290781"/>
              <a:gd name="csY34" fmla="*/ 244167 h 1853325"/>
              <a:gd name="csX35" fmla="*/ 845719 w 1290781"/>
              <a:gd name="csY35" fmla="*/ 261100 h 1853325"/>
              <a:gd name="csX36" fmla="*/ 883819 w 1290781"/>
              <a:gd name="csY36" fmla="*/ 155267 h 1853325"/>
              <a:gd name="csX37" fmla="*/ 911884 w 1290781"/>
              <a:gd name="csY37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05126 w 1290781"/>
              <a:gd name="csY22" fmla="*/ 1374378 h 1853325"/>
              <a:gd name="csX23" fmla="*/ 149855 w 1290781"/>
              <a:gd name="csY23" fmla="*/ 1339209 h 1853325"/>
              <a:gd name="csX24" fmla="*/ 171759 w 1290781"/>
              <a:gd name="csY24" fmla="*/ 1222510 h 1853325"/>
              <a:gd name="csX25" fmla="*/ 107816 w 1290781"/>
              <a:gd name="csY25" fmla="*/ 1219312 h 1853325"/>
              <a:gd name="csX26" fmla="*/ 123801 w 1290781"/>
              <a:gd name="csY26" fmla="*/ 1155369 h 1853325"/>
              <a:gd name="csX27" fmla="*/ 0 w 1290781"/>
              <a:gd name="csY27" fmla="*/ 1128963 h 1853325"/>
              <a:gd name="csX28" fmla="*/ 37153 w 1290781"/>
              <a:gd name="csY28" fmla="*/ 896100 h 1853325"/>
              <a:gd name="csX29" fmla="*/ 20219 w 1290781"/>
              <a:gd name="csY29" fmla="*/ 832600 h 1853325"/>
              <a:gd name="csX30" fmla="*/ 7519 w 1290781"/>
              <a:gd name="csY30" fmla="*/ 824134 h 1853325"/>
              <a:gd name="csX31" fmla="*/ 109119 w 1290781"/>
              <a:gd name="csY31" fmla="*/ 269567 h 1853325"/>
              <a:gd name="csX32" fmla="*/ 579019 w 1290781"/>
              <a:gd name="csY32" fmla="*/ 354234 h 1853325"/>
              <a:gd name="csX33" fmla="*/ 777986 w 1290781"/>
              <a:gd name="csY33" fmla="*/ 244167 h 1853325"/>
              <a:gd name="csX34" fmla="*/ 845719 w 1290781"/>
              <a:gd name="csY34" fmla="*/ 261100 h 1853325"/>
              <a:gd name="csX35" fmla="*/ 883819 w 1290781"/>
              <a:gd name="csY35" fmla="*/ 155267 h 1853325"/>
              <a:gd name="csX36" fmla="*/ 911884 w 1290781"/>
              <a:gd name="csY36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49855 w 1290781"/>
              <a:gd name="csY22" fmla="*/ 1339209 h 1853325"/>
              <a:gd name="csX23" fmla="*/ 171759 w 1290781"/>
              <a:gd name="csY23" fmla="*/ 1222510 h 1853325"/>
              <a:gd name="csX24" fmla="*/ 107816 w 1290781"/>
              <a:gd name="csY24" fmla="*/ 1219312 h 1853325"/>
              <a:gd name="csX25" fmla="*/ 123801 w 1290781"/>
              <a:gd name="csY25" fmla="*/ 1155369 h 1853325"/>
              <a:gd name="csX26" fmla="*/ 0 w 1290781"/>
              <a:gd name="csY26" fmla="*/ 1128963 h 1853325"/>
              <a:gd name="csX27" fmla="*/ 37153 w 1290781"/>
              <a:gd name="csY27" fmla="*/ 896100 h 1853325"/>
              <a:gd name="csX28" fmla="*/ 20219 w 1290781"/>
              <a:gd name="csY28" fmla="*/ 832600 h 1853325"/>
              <a:gd name="csX29" fmla="*/ 7519 w 1290781"/>
              <a:gd name="csY29" fmla="*/ 824134 h 1853325"/>
              <a:gd name="csX30" fmla="*/ 109119 w 1290781"/>
              <a:gd name="csY30" fmla="*/ 269567 h 1853325"/>
              <a:gd name="csX31" fmla="*/ 579019 w 1290781"/>
              <a:gd name="csY31" fmla="*/ 354234 h 1853325"/>
              <a:gd name="csX32" fmla="*/ 777986 w 1290781"/>
              <a:gd name="csY32" fmla="*/ 244167 h 1853325"/>
              <a:gd name="csX33" fmla="*/ 845719 w 1290781"/>
              <a:gd name="csY33" fmla="*/ 261100 h 1853325"/>
              <a:gd name="csX34" fmla="*/ 883819 w 1290781"/>
              <a:gd name="csY34" fmla="*/ 155267 h 1853325"/>
              <a:gd name="csX35" fmla="*/ 911884 w 1290781"/>
              <a:gd name="csY35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71759 w 1290781"/>
              <a:gd name="csY22" fmla="*/ 122251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53910 w 1290781"/>
              <a:gd name="csY22" fmla="*/ 1033072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326398 w 1290781"/>
              <a:gd name="csY23" fmla="*/ 975230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116282 w 1283262"/>
              <a:gd name="csY24" fmla="*/ 1155369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23635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7463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487406 w 1283262"/>
              <a:gd name="csY20" fmla="*/ 1722963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478280 w 1283262"/>
              <a:gd name="csY21" fmla="*/ 1118837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03777 w 1283262"/>
              <a:gd name="csY24" fmla="*/ 790161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447798 w 1283262"/>
              <a:gd name="csY23" fmla="*/ 955002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16934 w 1270562"/>
              <a:gd name="csY25" fmla="*/ 896100 h 1853325"/>
              <a:gd name="csX26" fmla="*/ 0 w 1270562"/>
              <a:gd name="csY26" fmla="*/ 832600 h 1853325"/>
              <a:gd name="csX27" fmla="*/ 96590 w 1270562"/>
              <a:gd name="csY27" fmla="*/ 798633 h 1853325"/>
              <a:gd name="csX28" fmla="*/ 88900 w 1270562"/>
              <a:gd name="csY28" fmla="*/ 269567 h 1853325"/>
              <a:gd name="csX29" fmla="*/ 558800 w 1270562"/>
              <a:gd name="csY29" fmla="*/ 354234 h 1853325"/>
              <a:gd name="csX30" fmla="*/ 757767 w 1270562"/>
              <a:gd name="csY30" fmla="*/ 244167 h 1853325"/>
              <a:gd name="csX31" fmla="*/ 825500 w 1270562"/>
              <a:gd name="csY31" fmla="*/ 261100 h 1853325"/>
              <a:gd name="csX32" fmla="*/ 863600 w 1270562"/>
              <a:gd name="csY32" fmla="*/ 155267 h 1853325"/>
              <a:gd name="csX33" fmla="*/ 891665 w 12705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0 w 1270562"/>
              <a:gd name="csY25" fmla="*/ 832600 h 1853325"/>
              <a:gd name="csX26" fmla="*/ 96590 w 1270562"/>
              <a:gd name="csY26" fmla="*/ 798633 h 1853325"/>
              <a:gd name="csX27" fmla="*/ 88900 w 1270562"/>
              <a:gd name="csY27" fmla="*/ 269567 h 1853325"/>
              <a:gd name="csX28" fmla="*/ 558800 w 1270562"/>
              <a:gd name="csY28" fmla="*/ 354234 h 1853325"/>
              <a:gd name="csX29" fmla="*/ 757767 w 1270562"/>
              <a:gd name="csY29" fmla="*/ 244167 h 1853325"/>
              <a:gd name="csX30" fmla="*/ 825500 w 1270562"/>
              <a:gd name="csY30" fmla="*/ 261100 h 1853325"/>
              <a:gd name="csX31" fmla="*/ 863600 w 1270562"/>
              <a:gd name="csY31" fmla="*/ 155267 h 1853325"/>
              <a:gd name="csX32" fmla="*/ 891665 w 1270562"/>
              <a:gd name="csY32" fmla="*/ 0 h 1853325"/>
              <a:gd name="csX0" fmla="*/ 802765 w 1181662"/>
              <a:gd name="csY0" fmla="*/ 0 h 1853325"/>
              <a:gd name="csX1" fmla="*/ 1181662 w 1181662"/>
              <a:gd name="csY1" fmla="*/ 61925 h 1853325"/>
              <a:gd name="csX2" fmla="*/ 1156084 w 1181662"/>
              <a:gd name="csY2" fmla="*/ 215391 h 1853325"/>
              <a:gd name="csX3" fmla="*/ 1069760 w 1181662"/>
              <a:gd name="csY3" fmla="*/ 244165 h 1853325"/>
              <a:gd name="csX4" fmla="*/ 993027 w 1181662"/>
              <a:gd name="csY4" fmla="*/ 282532 h 1853325"/>
              <a:gd name="csX5" fmla="*/ 901404 w 1181662"/>
              <a:gd name="csY5" fmla="*/ 154616 h 1853325"/>
              <a:gd name="csX6" fmla="*/ 890716 w 1181662"/>
              <a:gd name="csY6" fmla="*/ 212194 h 1853325"/>
              <a:gd name="csX7" fmla="*/ 817181 w 1181662"/>
              <a:gd name="csY7" fmla="*/ 487153 h 1853325"/>
              <a:gd name="csX8" fmla="*/ 745126 w 1181662"/>
              <a:gd name="csY8" fmla="*/ 605155 h 1853325"/>
              <a:gd name="csX9" fmla="*/ 769223 w 1181662"/>
              <a:gd name="csY9" fmla="*/ 662999 h 1853325"/>
              <a:gd name="csX10" fmla="*/ 750039 w 1181662"/>
              <a:gd name="csY10" fmla="*/ 720549 h 1853325"/>
              <a:gd name="csX11" fmla="*/ 695687 w 1181662"/>
              <a:gd name="csY11" fmla="*/ 755718 h 1853325"/>
              <a:gd name="csX12" fmla="*/ 783167 w 1181662"/>
              <a:gd name="csY12" fmla="*/ 976534 h 1853325"/>
              <a:gd name="csX13" fmla="*/ 833967 w 1181662"/>
              <a:gd name="csY13" fmla="*/ 1052734 h 1853325"/>
              <a:gd name="csX14" fmla="*/ 910167 w 1181662"/>
              <a:gd name="csY14" fmla="*/ 1120467 h 1853325"/>
              <a:gd name="csX15" fmla="*/ 1102502 w 1181662"/>
              <a:gd name="csY15" fmla="*/ 1216117 h 1853325"/>
              <a:gd name="csX16" fmla="*/ 1060258 w 1181662"/>
              <a:gd name="csY16" fmla="*/ 1261647 h 1853325"/>
              <a:gd name="csX17" fmla="*/ 983435 w 1181662"/>
              <a:gd name="csY17" fmla="*/ 1420737 h 1853325"/>
              <a:gd name="csX18" fmla="*/ 909899 w 1181662"/>
              <a:gd name="csY18" fmla="*/ 1599779 h 1853325"/>
              <a:gd name="csX19" fmla="*/ 804555 w 1181662"/>
              <a:gd name="csY19" fmla="*/ 1853325 h 1853325"/>
              <a:gd name="csX20" fmla="*/ 254657 w 1181662"/>
              <a:gd name="csY20" fmla="*/ 1701105 h 1853325"/>
              <a:gd name="csX21" fmla="*/ 405824 w 1181662"/>
              <a:gd name="csY21" fmla="*/ 987688 h 1853325"/>
              <a:gd name="csX22" fmla="*/ 441515 w 1181662"/>
              <a:gd name="csY22" fmla="*/ 1091360 h 1853325"/>
              <a:gd name="csX23" fmla="*/ 346198 w 1181662"/>
              <a:gd name="csY23" fmla="*/ 955002 h 1853325"/>
              <a:gd name="csX24" fmla="*/ 116749 w 1181662"/>
              <a:gd name="csY24" fmla="*/ 921310 h 1853325"/>
              <a:gd name="csX25" fmla="*/ 7690 w 1181662"/>
              <a:gd name="csY25" fmla="*/ 798633 h 1853325"/>
              <a:gd name="csX26" fmla="*/ 0 w 1181662"/>
              <a:gd name="csY26" fmla="*/ 269567 h 1853325"/>
              <a:gd name="csX27" fmla="*/ 469900 w 1181662"/>
              <a:gd name="csY27" fmla="*/ 354234 h 1853325"/>
              <a:gd name="csX28" fmla="*/ 668867 w 1181662"/>
              <a:gd name="csY28" fmla="*/ 244167 h 1853325"/>
              <a:gd name="csX29" fmla="*/ 736600 w 1181662"/>
              <a:gd name="csY29" fmla="*/ 261100 h 1853325"/>
              <a:gd name="csX30" fmla="*/ 774700 w 1181662"/>
              <a:gd name="csY30" fmla="*/ 155267 h 1853325"/>
              <a:gd name="csX31" fmla="*/ 802765 w 1181662"/>
              <a:gd name="csY31" fmla="*/ 0 h 1853325"/>
              <a:gd name="csX0" fmla="*/ 795075 w 1173972"/>
              <a:gd name="csY0" fmla="*/ 0 h 1853325"/>
              <a:gd name="csX1" fmla="*/ 1173972 w 1173972"/>
              <a:gd name="csY1" fmla="*/ 61925 h 1853325"/>
              <a:gd name="csX2" fmla="*/ 1148394 w 1173972"/>
              <a:gd name="csY2" fmla="*/ 215391 h 1853325"/>
              <a:gd name="csX3" fmla="*/ 1062070 w 1173972"/>
              <a:gd name="csY3" fmla="*/ 244165 h 1853325"/>
              <a:gd name="csX4" fmla="*/ 985337 w 1173972"/>
              <a:gd name="csY4" fmla="*/ 282532 h 1853325"/>
              <a:gd name="csX5" fmla="*/ 893714 w 1173972"/>
              <a:gd name="csY5" fmla="*/ 154616 h 1853325"/>
              <a:gd name="csX6" fmla="*/ 883026 w 1173972"/>
              <a:gd name="csY6" fmla="*/ 212194 h 1853325"/>
              <a:gd name="csX7" fmla="*/ 809491 w 1173972"/>
              <a:gd name="csY7" fmla="*/ 487153 h 1853325"/>
              <a:gd name="csX8" fmla="*/ 737436 w 1173972"/>
              <a:gd name="csY8" fmla="*/ 605155 h 1853325"/>
              <a:gd name="csX9" fmla="*/ 761533 w 1173972"/>
              <a:gd name="csY9" fmla="*/ 662999 h 1853325"/>
              <a:gd name="csX10" fmla="*/ 742349 w 1173972"/>
              <a:gd name="csY10" fmla="*/ 720549 h 1853325"/>
              <a:gd name="csX11" fmla="*/ 687997 w 1173972"/>
              <a:gd name="csY11" fmla="*/ 755718 h 1853325"/>
              <a:gd name="csX12" fmla="*/ 775477 w 1173972"/>
              <a:gd name="csY12" fmla="*/ 976534 h 1853325"/>
              <a:gd name="csX13" fmla="*/ 826277 w 1173972"/>
              <a:gd name="csY13" fmla="*/ 1052734 h 1853325"/>
              <a:gd name="csX14" fmla="*/ 902477 w 1173972"/>
              <a:gd name="csY14" fmla="*/ 1120467 h 1853325"/>
              <a:gd name="csX15" fmla="*/ 1094812 w 1173972"/>
              <a:gd name="csY15" fmla="*/ 1216117 h 1853325"/>
              <a:gd name="csX16" fmla="*/ 1052568 w 1173972"/>
              <a:gd name="csY16" fmla="*/ 1261647 h 1853325"/>
              <a:gd name="csX17" fmla="*/ 975745 w 1173972"/>
              <a:gd name="csY17" fmla="*/ 1420737 h 1853325"/>
              <a:gd name="csX18" fmla="*/ 902209 w 1173972"/>
              <a:gd name="csY18" fmla="*/ 1599779 h 1853325"/>
              <a:gd name="csX19" fmla="*/ 796865 w 1173972"/>
              <a:gd name="csY19" fmla="*/ 1853325 h 1853325"/>
              <a:gd name="csX20" fmla="*/ 246967 w 1173972"/>
              <a:gd name="csY20" fmla="*/ 1701105 h 1853325"/>
              <a:gd name="csX21" fmla="*/ 398134 w 1173972"/>
              <a:gd name="csY21" fmla="*/ 987688 h 1853325"/>
              <a:gd name="csX22" fmla="*/ 433825 w 1173972"/>
              <a:gd name="csY22" fmla="*/ 1091360 h 1853325"/>
              <a:gd name="csX23" fmla="*/ 338508 w 1173972"/>
              <a:gd name="csY23" fmla="*/ 955002 h 1853325"/>
              <a:gd name="csX24" fmla="*/ 109059 w 1173972"/>
              <a:gd name="csY24" fmla="*/ 921310 h 1853325"/>
              <a:gd name="csX25" fmla="*/ 0 w 1173972"/>
              <a:gd name="csY25" fmla="*/ 798633 h 1853325"/>
              <a:gd name="csX26" fmla="*/ 101601 w 1173972"/>
              <a:gd name="csY26" fmla="*/ 426217 h 1853325"/>
              <a:gd name="csX27" fmla="*/ 462210 w 1173972"/>
              <a:gd name="csY27" fmla="*/ 354234 h 1853325"/>
              <a:gd name="csX28" fmla="*/ 661177 w 1173972"/>
              <a:gd name="csY28" fmla="*/ 244167 h 1853325"/>
              <a:gd name="csX29" fmla="*/ 728910 w 1173972"/>
              <a:gd name="csY29" fmla="*/ 261100 h 1853325"/>
              <a:gd name="csX30" fmla="*/ 767010 w 1173972"/>
              <a:gd name="csY30" fmla="*/ 155267 h 1853325"/>
              <a:gd name="csX31" fmla="*/ 795075 w 1173972"/>
              <a:gd name="csY31" fmla="*/ 0 h 1853325"/>
              <a:gd name="csX0" fmla="*/ 864524 w 1243421"/>
              <a:gd name="csY0" fmla="*/ 0 h 1853325"/>
              <a:gd name="csX1" fmla="*/ 1243421 w 1243421"/>
              <a:gd name="csY1" fmla="*/ 61925 h 1853325"/>
              <a:gd name="csX2" fmla="*/ 1217843 w 1243421"/>
              <a:gd name="csY2" fmla="*/ 215391 h 1853325"/>
              <a:gd name="csX3" fmla="*/ 1131519 w 1243421"/>
              <a:gd name="csY3" fmla="*/ 244165 h 1853325"/>
              <a:gd name="csX4" fmla="*/ 1054786 w 1243421"/>
              <a:gd name="csY4" fmla="*/ 282532 h 1853325"/>
              <a:gd name="csX5" fmla="*/ 963163 w 1243421"/>
              <a:gd name="csY5" fmla="*/ 154616 h 1853325"/>
              <a:gd name="csX6" fmla="*/ 952475 w 1243421"/>
              <a:gd name="csY6" fmla="*/ 212194 h 1853325"/>
              <a:gd name="csX7" fmla="*/ 878940 w 1243421"/>
              <a:gd name="csY7" fmla="*/ 487153 h 1853325"/>
              <a:gd name="csX8" fmla="*/ 806885 w 1243421"/>
              <a:gd name="csY8" fmla="*/ 605155 h 1853325"/>
              <a:gd name="csX9" fmla="*/ 830982 w 1243421"/>
              <a:gd name="csY9" fmla="*/ 662999 h 1853325"/>
              <a:gd name="csX10" fmla="*/ 811798 w 1243421"/>
              <a:gd name="csY10" fmla="*/ 720549 h 1853325"/>
              <a:gd name="csX11" fmla="*/ 757446 w 1243421"/>
              <a:gd name="csY11" fmla="*/ 755718 h 1853325"/>
              <a:gd name="csX12" fmla="*/ 844926 w 1243421"/>
              <a:gd name="csY12" fmla="*/ 976534 h 1853325"/>
              <a:gd name="csX13" fmla="*/ 895726 w 1243421"/>
              <a:gd name="csY13" fmla="*/ 1052734 h 1853325"/>
              <a:gd name="csX14" fmla="*/ 971926 w 1243421"/>
              <a:gd name="csY14" fmla="*/ 1120467 h 1853325"/>
              <a:gd name="csX15" fmla="*/ 1164261 w 1243421"/>
              <a:gd name="csY15" fmla="*/ 1216117 h 1853325"/>
              <a:gd name="csX16" fmla="*/ 1122017 w 1243421"/>
              <a:gd name="csY16" fmla="*/ 1261647 h 1853325"/>
              <a:gd name="csX17" fmla="*/ 1045194 w 1243421"/>
              <a:gd name="csY17" fmla="*/ 1420737 h 1853325"/>
              <a:gd name="csX18" fmla="*/ 971658 w 1243421"/>
              <a:gd name="csY18" fmla="*/ 1599779 h 1853325"/>
              <a:gd name="csX19" fmla="*/ 866314 w 1243421"/>
              <a:gd name="csY19" fmla="*/ 1853325 h 1853325"/>
              <a:gd name="csX20" fmla="*/ 316416 w 1243421"/>
              <a:gd name="csY20" fmla="*/ 1701105 h 1853325"/>
              <a:gd name="csX21" fmla="*/ 467583 w 1243421"/>
              <a:gd name="csY21" fmla="*/ 987688 h 1853325"/>
              <a:gd name="csX22" fmla="*/ 503274 w 1243421"/>
              <a:gd name="csY22" fmla="*/ 1091360 h 1853325"/>
              <a:gd name="csX23" fmla="*/ 407957 w 1243421"/>
              <a:gd name="csY23" fmla="*/ 955002 h 1853325"/>
              <a:gd name="csX24" fmla="*/ 0 w 1243421"/>
              <a:gd name="csY24" fmla="*/ 888523 h 1853325"/>
              <a:gd name="csX25" fmla="*/ 69449 w 1243421"/>
              <a:gd name="csY25" fmla="*/ 798633 h 1853325"/>
              <a:gd name="csX26" fmla="*/ 171050 w 1243421"/>
              <a:gd name="csY26" fmla="*/ 426217 h 1853325"/>
              <a:gd name="csX27" fmla="*/ 531659 w 1243421"/>
              <a:gd name="csY27" fmla="*/ 354234 h 1853325"/>
              <a:gd name="csX28" fmla="*/ 730626 w 1243421"/>
              <a:gd name="csY28" fmla="*/ 244167 h 1853325"/>
              <a:gd name="csX29" fmla="*/ 798359 w 1243421"/>
              <a:gd name="csY29" fmla="*/ 261100 h 1853325"/>
              <a:gd name="csX30" fmla="*/ 836459 w 1243421"/>
              <a:gd name="csY30" fmla="*/ 155267 h 1853325"/>
              <a:gd name="csX31" fmla="*/ 864524 w 1243421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99962 w 1272333"/>
              <a:gd name="csY26" fmla="*/ 426217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21575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74106 w 1272333"/>
              <a:gd name="csY16" fmla="*/ 1420737 h 1853325"/>
              <a:gd name="csX17" fmla="*/ 1000570 w 1272333"/>
              <a:gd name="csY17" fmla="*/ 1599779 h 1853325"/>
              <a:gd name="csX18" fmla="*/ 895226 w 1272333"/>
              <a:gd name="csY18" fmla="*/ 1853325 h 1853325"/>
              <a:gd name="csX19" fmla="*/ 345328 w 1272333"/>
              <a:gd name="csY19" fmla="*/ 1701105 h 1853325"/>
              <a:gd name="csX20" fmla="*/ 449136 w 1272333"/>
              <a:gd name="csY20" fmla="*/ 1151624 h 1853325"/>
              <a:gd name="csX21" fmla="*/ 455682 w 1272333"/>
              <a:gd name="csY21" fmla="*/ 1029429 h 1853325"/>
              <a:gd name="csX22" fmla="*/ 436869 w 1272333"/>
              <a:gd name="csY22" fmla="*/ 955002 h 1853325"/>
              <a:gd name="csX23" fmla="*/ 28912 w 1272333"/>
              <a:gd name="csY23" fmla="*/ 888523 h 1853325"/>
              <a:gd name="csX24" fmla="*/ 0 w 1272333"/>
              <a:gd name="csY24" fmla="*/ 831420 h 1853325"/>
              <a:gd name="csX25" fmla="*/ 101600 w 1272333"/>
              <a:gd name="csY25" fmla="*/ 287782 h 1853325"/>
              <a:gd name="csX26" fmla="*/ 560571 w 1272333"/>
              <a:gd name="csY26" fmla="*/ 354234 h 1853325"/>
              <a:gd name="csX27" fmla="*/ 759538 w 1272333"/>
              <a:gd name="csY27" fmla="*/ 244167 h 1853325"/>
              <a:gd name="csX28" fmla="*/ 827271 w 1272333"/>
              <a:gd name="csY28" fmla="*/ 261100 h 1853325"/>
              <a:gd name="csX29" fmla="*/ 865371 w 1272333"/>
              <a:gd name="csY29" fmla="*/ 155267 h 1853325"/>
              <a:gd name="csX30" fmla="*/ 893436 w 1272333"/>
              <a:gd name="csY30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00570 w 1272333"/>
              <a:gd name="csY16" fmla="*/ 1599779 h 1853325"/>
              <a:gd name="csX17" fmla="*/ 895226 w 1272333"/>
              <a:gd name="csY17" fmla="*/ 1853325 h 1853325"/>
              <a:gd name="csX18" fmla="*/ 345328 w 1272333"/>
              <a:gd name="csY18" fmla="*/ 1701105 h 1853325"/>
              <a:gd name="csX19" fmla="*/ 449136 w 1272333"/>
              <a:gd name="csY19" fmla="*/ 1151624 h 1853325"/>
              <a:gd name="csX20" fmla="*/ 455682 w 1272333"/>
              <a:gd name="csY20" fmla="*/ 1029429 h 1853325"/>
              <a:gd name="csX21" fmla="*/ 436869 w 1272333"/>
              <a:gd name="csY21" fmla="*/ 955002 h 1853325"/>
              <a:gd name="csX22" fmla="*/ 28912 w 1272333"/>
              <a:gd name="csY22" fmla="*/ 888523 h 1853325"/>
              <a:gd name="csX23" fmla="*/ 0 w 1272333"/>
              <a:gd name="csY23" fmla="*/ 831420 h 1853325"/>
              <a:gd name="csX24" fmla="*/ 101600 w 1272333"/>
              <a:gd name="csY24" fmla="*/ 287782 h 1853325"/>
              <a:gd name="csX25" fmla="*/ 560571 w 1272333"/>
              <a:gd name="csY25" fmla="*/ 354234 h 1853325"/>
              <a:gd name="csX26" fmla="*/ 759538 w 1272333"/>
              <a:gd name="csY26" fmla="*/ 244167 h 1853325"/>
              <a:gd name="csX27" fmla="*/ 827271 w 1272333"/>
              <a:gd name="csY27" fmla="*/ 261100 h 1853325"/>
              <a:gd name="csX28" fmla="*/ 865371 w 1272333"/>
              <a:gd name="csY28" fmla="*/ 155267 h 1853325"/>
              <a:gd name="csX29" fmla="*/ 893436 w 1272333"/>
              <a:gd name="csY29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895226 w 1272333"/>
              <a:gd name="csY16" fmla="*/ 1853325 h 1853325"/>
              <a:gd name="csX17" fmla="*/ 345328 w 1272333"/>
              <a:gd name="csY17" fmla="*/ 1701105 h 1853325"/>
              <a:gd name="csX18" fmla="*/ 449136 w 1272333"/>
              <a:gd name="csY18" fmla="*/ 1151624 h 1853325"/>
              <a:gd name="csX19" fmla="*/ 455682 w 1272333"/>
              <a:gd name="csY19" fmla="*/ 1029429 h 1853325"/>
              <a:gd name="csX20" fmla="*/ 436869 w 1272333"/>
              <a:gd name="csY20" fmla="*/ 955002 h 1853325"/>
              <a:gd name="csX21" fmla="*/ 28912 w 1272333"/>
              <a:gd name="csY21" fmla="*/ 888523 h 1853325"/>
              <a:gd name="csX22" fmla="*/ 0 w 1272333"/>
              <a:gd name="csY22" fmla="*/ 831420 h 1853325"/>
              <a:gd name="csX23" fmla="*/ 101600 w 1272333"/>
              <a:gd name="csY23" fmla="*/ 287782 h 1853325"/>
              <a:gd name="csX24" fmla="*/ 560571 w 1272333"/>
              <a:gd name="csY24" fmla="*/ 354234 h 1853325"/>
              <a:gd name="csX25" fmla="*/ 759538 w 1272333"/>
              <a:gd name="csY25" fmla="*/ 244167 h 1853325"/>
              <a:gd name="csX26" fmla="*/ 827271 w 1272333"/>
              <a:gd name="csY26" fmla="*/ 261100 h 1853325"/>
              <a:gd name="csX27" fmla="*/ 865371 w 1272333"/>
              <a:gd name="csY27" fmla="*/ 155267 h 1853325"/>
              <a:gd name="csX28" fmla="*/ 893436 w 1272333"/>
              <a:gd name="csY28" fmla="*/ 0 h 1853325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45328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45581 w 1272333"/>
              <a:gd name="csY22" fmla="*/ 914717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0 w 1283139"/>
              <a:gd name="csY21" fmla="*/ 1150265 h 1822102"/>
              <a:gd name="csX22" fmla="*/ 56387 w 1283139"/>
              <a:gd name="csY22" fmla="*/ 914717 h 1822102"/>
              <a:gd name="csX23" fmla="*/ 10806 w 1283139"/>
              <a:gd name="csY23" fmla="*/ 831420 h 1822102"/>
              <a:gd name="csX24" fmla="*/ 112406 w 1283139"/>
              <a:gd name="csY24" fmla="*/ 287782 h 1822102"/>
              <a:gd name="csX25" fmla="*/ 571377 w 1283139"/>
              <a:gd name="csY25" fmla="*/ 354234 h 1822102"/>
              <a:gd name="csX26" fmla="*/ 770344 w 1283139"/>
              <a:gd name="csY26" fmla="*/ 244167 h 1822102"/>
              <a:gd name="csX27" fmla="*/ 838077 w 1283139"/>
              <a:gd name="csY27" fmla="*/ 261100 h 1822102"/>
              <a:gd name="csX28" fmla="*/ 876177 w 1283139"/>
              <a:gd name="csY28" fmla="*/ 155267 h 1822102"/>
              <a:gd name="csX29" fmla="*/ 904242 w 1283139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78544 w 1283139"/>
              <a:gd name="csY21" fmla="*/ 1251730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38074 w 1283139"/>
              <a:gd name="csY18" fmla="*/ 1620030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16656 w 1283139"/>
              <a:gd name="csY18" fmla="*/ 16636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9500 w 1283139"/>
              <a:gd name="csY18" fmla="*/ 17398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49994 w 1283139"/>
              <a:gd name="csY18" fmla="*/ 1727980 h 1822102"/>
              <a:gd name="csX19" fmla="*/ 109500 w 1283139"/>
              <a:gd name="csY19" fmla="*/ 1739887 h 1822102"/>
              <a:gd name="csX20" fmla="*/ 138074 w 1283139"/>
              <a:gd name="csY20" fmla="*/ 1620030 h 1822102"/>
              <a:gd name="csX21" fmla="*/ 307542 w 1283139"/>
              <a:gd name="csY21" fmla="*/ 1404037 h 1822102"/>
              <a:gd name="csX22" fmla="*/ 164070 w 1283139"/>
              <a:gd name="csY22" fmla="*/ 1362804 h 1822102"/>
              <a:gd name="csX23" fmla="*/ 192844 w 1283139"/>
              <a:gd name="csY23" fmla="*/ 1182673 h 1822102"/>
              <a:gd name="csX24" fmla="*/ 0 w 1283139"/>
              <a:gd name="csY24" fmla="*/ 1150265 h 1822102"/>
              <a:gd name="csX25" fmla="*/ 56387 w 1283139"/>
              <a:gd name="csY25" fmla="*/ 914717 h 1822102"/>
              <a:gd name="csX26" fmla="*/ 10806 w 1283139"/>
              <a:gd name="csY26" fmla="*/ 831420 h 1822102"/>
              <a:gd name="csX27" fmla="*/ 112406 w 1283139"/>
              <a:gd name="csY27" fmla="*/ 287782 h 1822102"/>
              <a:gd name="csX28" fmla="*/ 571377 w 1283139"/>
              <a:gd name="csY28" fmla="*/ 354234 h 1822102"/>
              <a:gd name="csX29" fmla="*/ 770344 w 1283139"/>
              <a:gd name="csY29" fmla="*/ 244167 h 1822102"/>
              <a:gd name="csX30" fmla="*/ 838077 w 1283139"/>
              <a:gd name="csY30" fmla="*/ 261100 h 1822102"/>
              <a:gd name="csX31" fmla="*/ 876177 w 1283139"/>
              <a:gd name="csY31" fmla="*/ 155267 h 1822102"/>
              <a:gd name="csX32" fmla="*/ 904242 w 1283139"/>
              <a:gd name="csY32" fmla="*/ 0 h 1822102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161888 w 1283139"/>
              <a:gd name="csY18" fmla="*/ 1851805 h 1851805"/>
              <a:gd name="csX19" fmla="*/ 109500 w 1283139"/>
              <a:gd name="csY19" fmla="*/ 1739887 h 1851805"/>
              <a:gd name="csX20" fmla="*/ 138074 w 1283139"/>
              <a:gd name="csY20" fmla="*/ 1620030 h 1851805"/>
              <a:gd name="csX21" fmla="*/ 307542 w 1283139"/>
              <a:gd name="csY21" fmla="*/ 1404037 h 1851805"/>
              <a:gd name="csX22" fmla="*/ 164070 w 1283139"/>
              <a:gd name="csY22" fmla="*/ 1362804 h 1851805"/>
              <a:gd name="csX23" fmla="*/ 192844 w 1283139"/>
              <a:gd name="csY23" fmla="*/ 1182673 h 1851805"/>
              <a:gd name="csX24" fmla="*/ 0 w 1283139"/>
              <a:gd name="csY24" fmla="*/ 1150265 h 1851805"/>
              <a:gd name="csX25" fmla="*/ 56387 w 1283139"/>
              <a:gd name="csY25" fmla="*/ 914717 h 1851805"/>
              <a:gd name="csX26" fmla="*/ 10806 w 1283139"/>
              <a:gd name="csY26" fmla="*/ 831420 h 1851805"/>
              <a:gd name="csX27" fmla="*/ 112406 w 1283139"/>
              <a:gd name="csY27" fmla="*/ 287782 h 1851805"/>
              <a:gd name="csX28" fmla="*/ 571377 w 1283139"/>
              <a:gd name="csY28" fmla="*/ 354234 h 1851805"/>
              <a:gd name="csX29" fmla="*/ 770344 w 1283139"/>
              <a:gd name="csY29" fmla="*/ 244167 h 1851805"/>
              <a:gd name="csX30" fmla="*/ 838077 w 1283139"/>
              <a:gd name="csY30" fmla="*/ 261100 h 1851805"/>
              <a:gd name="csX31" fmla="*/ 876177 w 1283139"/>
              <a:gd name="csY31" fmla="*/ 155267 h 1851805"/>
              <a:gd name="csX32" fmla="*/ 904242 w 1283139"/>
              <a:gd name="csY32" fmla="*/ 0 h 1851805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273806 w 1283139"/>
              <a:gd name="csY18" fmla="*/ 1768462 h 1851805"/>
              <a:gd name="csX19" fmla="*/ 161888 w 1283139"/>
              <a:gd name="csY19" fmla="*/ 1851805 h 1851805"/>
              <a:gd name="csX20" fmla="*/ 109500 w 1283139"/>
              <a:gd name="csY20" fmla="*/ 1739887 h 1851805"/>
              <a:gd name="csX21" fmla="*/ 138074 w 1283139"/>
              <a:gd name="csY21" fmla="*/ 1620030 h 1851805"/>
              <a:gd name="csX22" fmla="*/ 307542 w 1283139"/>
              <a:gd name="csY22" fmla="*/ 1404037 h 1851805"/>
              <a:gd name="csX23" fmla="*/ 164070 w 1283139"/>
              <a:gd name="csY23" fmla="*/ 1362804 h 1851805"/>
              <a:gd name="csX24" fmla="*/ 192844 w 1283139"/>
              <a:gd name="csY24" fmla="*/ 1182673 h 1851805"/>
              <a:gd name="csX25" fmla="*/ 0 w 1283139"/>
              <a:gd name="csY25" fmla="*/ 1150265 h 1851805"/>
              <a:gd name="csX26" fmla="*/ 56387 w 1283139"/>
              <a:gd name="csY26" fmla="*/ 914717 h 1851805"/>
              <a:gd name="csX27" fmla="*/ 10806 w 1283139"/>
              <a:gd name="csY27" fmla="*/ 831420 h 1851805"/>
              <a:gd name="csX28" fmla="*/ 112406 w 1283139"/>
              <a:gd name="csY28" fmla="*/ 287782 h 1851805"/>
              <a:gd name="csX29" fmla="*/ 571377 w 1283139"/>
              <a:gd name="csY29" fmla="*/ 354234 h 1851805"/>
              <a:gd name="csX30" fmla="*/ 770344 w 1283139"/>
              <a:gd name="csY30" fmla="*/ 244167 h 1851805"/>
              <a:gd name="csX31" fmla="*/ 838077 w 1283139"/>
              <a:gd name="csY31" fmla="*/ 261100 h 1851805"/>
              <a:gd name="csX32" fmla="*/ 876177 w 1283139"/>
              <a:gd name="csY32" fmla="*/ 155267 h 1851805"/>
              <a:gd name="csX33" fmla="*/ 904242 w 1283139"/>
              <a:gd name="csY33" fmla="*/ 0 h 1851805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0 w 1283139"/>
              <a:gd name="csY25" fmla="*/ 1150265 h 1882762"/>
              <a:gd name="csX26" fmla="*/ 56387 w 1283139"/>
              <a:gd name="csY26" fmla="*/ 914717 h 1882762"/>
              <a:gd name="csX27" fmla="*/ 10806 w 1283139"/>
              <a:gd name="csY27" fmla="*/ 831420 h 1882762"/>
              <a:gd name="csX28" fmla="*/ 112406 w 1283139"/>
              <a:gd name="csY28" fmla="*/ 287782 h 1882762"/>
              <a:gd name="csX29" fmla="*/ 571377 w 1283139"/>
              <a:gd name="csY29" fmla="*/ 354234 h 1882762"/>
              <a:gd name="csX30" fmla="*/ 770344 w 1283139"/>
              <a:gd name="csY30" fmla="*/ 244167 h 1882762"/>
              <a:gd name="csX31" fmla="*/ 838077 w 1283139"/>
              <a:gd name="csY31" fmla="*/ 261100 h 1882762"/>
              <a:gd name="csX32" fmla="*/ 876177 w 1283139"/>
              <a:gd name="csY32" fmla="*/ 155267 h 1882762"/>
              <a:gd name="csX33" fmla="*/ 904242 w 1283139"/>
              <a:gd name="csY33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14263 w 1283139"/>
              <a:gd name="csY24" fmla="*/ 123982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49981 w 1283139"/>
              <a:gd name="csY24" fmla="*/ 1323167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3759 w 1283139"/>
              <a:gd name="csY31" fmla="*/ 382809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57561 w 1297427"/>
              <a:gd name="csY2" fmla="*/ 215391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118316 w 1297427"/>
              <a:gd name="csY4" fmla="*/ 313488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18316 w 1297427"/>
              <a:gd name="csY3" fmla="*/ 313488 h 1882762"/>
              <a:gd name="csX4" fmla="*/ 1002881 w 1297427"/>
              <a:gd name="csY4" fmla="*/ 154616 h 1882762"/>
              <a:gd name="csX5" fmla="*/ 1011243 w 1297427"/>
              <a:gd name="csY5" fmla="*/ 226482 h 1882762"/>
              <a:gd name="csX6" fmla="*/ 956758 w 1297427"/>
              <a:gd name="csY6" fmla="*/ 513347 h 1882762"/>
              <a:gd name="csX7" fmla="*/ 863272 w 1297427"/>
              <a:gd name="csY7" fmla="*/ 631349 h 1882762"/>
              <a:gd name="csX8" fmla="*/ 899275 w 1297427"/>
              <a:gd name="csY8" fmla="*/ 674905 h 1882762"/>
              <a:gd name="csX9" fmla="*/ 875328 w 1297427"/>
              <a:gd name="csY9" fmla="*/ 768174 h 1882762"/>
              <a:gd name="csX10" fmla="*/ 873364 w 1297427"/>
              <a:gd name="csY10" fmla="*/ 862875 h 1882762"/>
              <a:gd name="csX11" fmla="*/ 891788 w 1297427"/>
              <a:gd name="csY11" fmla="*/ 952721 h 1882762"/>
              <a:gd name="csX12" fmla="*/ 937825 w 1297427"/>
              <a:gd name="csY12" fmla="*/ 1040827 h 1882762"/>
              <a:gd name="csX13" fmla="*/ 1011644 w 1297427"/>
              <a:gd name="csY13" fmla="*/ 1120467 h 1882762"/>
              <a:gd name="csX14" fmla="*/ 1077610 w 1297427"/>
              <a:gd name="csY14" fmla="*/ 1179562 h 1882762"/>
              <a:gd name="csX15" fmla="*/ 913176 w 1297427"/>
              <a:gd name="csY15" fmla="*/ 1829246 h 1882762"/>
              <a:gd name="csX16" fmla="*/ 333831 w 1297427"/>
              <a:gd name="csY16" fmla="*/ 1717774 h 1882762"/>
              <a:gd name="csX17" fmla="*/ 295237 w 1297427"/>
              <a:gd name="csY17" fmla="*/ 1882762 h 1882762"/>
              <a:gd name="csX18" fmla="*/ 161888 w 1297427"/>
              <a:gd name="csY18" fmla="*/ 1851805 h 1882762"/>
              <a:gd name="csX19" fmla="*/ 109500 w 1297427"/>
              <a:gd name="csY19" fmla="*/ 1739887 h 1882762"/>
              <a:gd name="csX20" fmla="*/ 138074 w 1297427"/>
              <a:gd name="csY20" fmla="*/ 1620030 h 1882762"/>
              <a:gd name="csX21" fmla="*/ 307542 w 1297427"/>
              <a:gd name="csY21" fmla="*/ 1404037 h 1882762"/>
              <a:gd name="csX22" fmla="*/ 164070 w 1297427"/>
              <a:gd name="csY22" fmla="*/ 1362804 h 1882762"/>
              <a:gd name="csX23" fmla="*/ 173793 w 1297427"/>
              <a:gd name="csY23" fmla="*/ 1256492 h 1882762"/>
              <a:gd name="csX24" fmla="*/ 114263 w 1297427"/>
              <a:gd name="csY24" fmla="*/ 1239823 h 1882762"/>
              <a:gd name="csX25" fmla="*/ 123788 w 1297427"/>
              <a:gd name="csY25" fmla="*/ 1173148 h 1882762"/>
              <a:gd name="csX26" fmla="*/ 0 w 1297427"/>
              <a:gd name="csY26" fmla="*/ 1150265 h 1882762"/>
              <a:gd name="csX27" fmla="*/ 56387 w 1297427"/>
              <a:gd name="csY27" fmla="*/ 914717 h 1882762"/>
              <a:gd name="csX28" fmla="*/ 10806 w 1297427"/>
              <a:gd name="csY28" fmla="*/ 831420 h 1882762"/>
              <a:gd name="csX29" fmla="*/ 112406 w 1297427"/>
              <a:gd name="csY29" fmla="*/ 287782 h 1882762"/>
              <a:gd name="csX30" fmla="*/ 573759 w 1297427"/>
              <a:gd name="csY30" fmla="*/ 382809 h 1882762"/>
              <a:gd name="csX31" fmla="*/ 787013 w 1297427"/>
              <a:gd name="csY31" fmla="*/ 272742 h 1882762"/>
              <a:gd name="csX32" fmla="*/ 854745 w 1297427"/>
              <a:gd name="csY32" fmla="*/ 292056 h 1882762"/>
              <a:gd name="csX33" fmla="*/ 885702 w 1297427"/>
              <a:gd name="csY33" fmla="*/ 186223 h 1882762"/>
              <a:gd name="csX34" fmla="*/ 904242 w 1297427"/>
              <a:gd name="csY34" fmla="*/ 0 h 1882762"/>
              <a:gd name="csX0" fmla="*/ 904242 w 1297427"/>
              <a:gd name="csY0" fmla="*/ 0 h 1866094"/>
              <a:gd name="csX1" fmla="*/ 1297427 w 1297427"/>
              <a:gd name="csY1" fmla="*/ 45257 h 1866094"/>
              <a:gd name="csX2" fmla="*/ 1278992 w 1297427"/>
              <a:gd name="csY2" fmla="*/ 222535 h 1866094"/>
              <a:gd name="csX3" fmla="*/ 1118316 w 1297427"/>
              <a:gd name="csY3" fmla="*/ 296820 h 1866094"/>
              <a:gd name="csX4" fmla="*/ 1002881 w 1297427"/>
              <a:gd name="csY4" fmla="*/ 137948 h 1866094"/>
              <a:gd name="csX5" fmla="*/ 1011243 w 1297427"/>
              <a:gd name="csY5" fmla="*/ 209814 h 1866094"/>
              <a:gd name="csX6" fmla="*/ 956758 w 1297427"/>
              <a:gd name="csY6" fmla="*/ 496679 h 1866094"/>
              <a:gd name="csX7" fmla="*/ 863272 w 1297427"/>
              <a:gd name="csY7" fmla="*/ 614681 h 1866094"/>
              <a:gd name="csX8" fmla="*/ 899275 w 1297427"/>
              <a:gd name="csY8" fmla="*/ 658237 h 1866094"/>
              <a:gd name="csX9" fmla="*/ 875328 w 1297427"/>
              <a:gd name="csY9" fmla="*/ 751506 h 1866094"/>
              <a:gd name="csX10" fmla="*/ 873364 w 1297427"/>
              <a:gd name="csY10" fmla="*/ 846207 h 1866094"/>
              <a:gd name="csX11" fmla="*/ 891788 w 1297427"/>
              <a:gd name="csY11" fmla="*/ 936053 h 1866094"/>
              <a:gd name="csX12" fmla="*/ 937825 w 1297427"/>
              <a:gd name="csY12" fmla="*/ 1024159 h 1866094"/>
              <a:gd name="csX13" fmla="*/ 1011644 w 1297427"/>
              <a:gd name="csY13" fmla="*/ 1103799 h 1866094"/>
              <a:gd name="csX14" fmla="*/ 1077610 w 1297427"/>
              <a:gd name="csY14" fmla="*/ 1162894 h 1866094"/>
              <a:gd name="csX15" fmla="*/ 913176 w 1297427"/>
              <a:gd name="csY15" fmla="*/ 1812578 h 1866094"/>
              <a:gd name="csX16" fmla="*/ 333831 w 1297427"/>
              <a:gd name="csY16" fmla="*/ 1701106 h 1866094"/>
              <a:gd name="csX17" fmla="*/ 295237 w 1297427"/>
              <a:gd name="csY17" fmla="*/ 1866094 h 1866094"/>
              <a:gd name="csX18" fmla="*/ 161888 w 1297427"/>
              <a:gd name="csY18" fmla="*/ 1835137 h 1866094"/>
              <a:gd name="csX19" fmla="*/ 109500 w 1297427"/>
              <a:gd name="csY19" fmla="*/ 1723219 h 1866094"/>
              <a:gd name="csX20" fmla="*/ 138074 w 1297427"/>
              <a:gd name="csY20" fmla="*/ 1603362 h 1866094"/>
              <a:gd name="csX21" fmla="*/ 307542 w 1297427"/>
              <a:gd name="csY21" fmla="*/ 1387369 h 1866094"/>
              <a:gd name="csX22" fmla="*/ 164070 w 1297427"/>
              <a:gd name="csY22" fmla="*/ 1346136 h 1866094"/>
              <a:gd name="csX23" fmla="*/ 173793 w 1297427"/>
              <a:gd name="csY23" fmla="*/ 1239824 h 1866094"/>
              <a:gd name="csX24" fmla="*/ 114263 w 1297427"/>
              <a:gd name="csY24" fmla="*/ 1223155 h 1866094"/>
              <a:gd name="csX25" fmla="*/ 123788 w 1297427"/>
              <a:gd name="csY25" fmla="*/ 1156480 h 1866094"/>
              <a:gd name="csX26" fmla="*/ 0 w 1297427"/>
              <a:gd name="csY26" fmla="*/ 1133597 h 1866094"/>
              <a:gd name="csX27" fmla="*/ 56387 w 1297427"/>
              <a:gd name="csY27" fmla="*/ 898049 h 1866094"/>
              <a:gd name="csX28" fmla="*/ 10806 w 1297427"/>
              <a:gd name="csY28" fmla="*/ 814752 h 1866094"/>
              <a:gd name="csX29" fmla="*/ 112406 w 1297427"/>
              <a:gd name="csY29" fmla="*/ 271114 h 1866094"/>
              <a:gd name="csX30" fmla="*/ 573759 w 1297427"/>
              <a:gd name="csY30" fmla="*/ 366141 h 1866094"/>
              <a:gd name="csX31" fmla="*/ 787013 w 1297427"/>
              <a:gd name="csY31" fmla="*/ 256074 h 1866094"/>
              <a:gd name="csX32" fmla="*/ 854745 w 1297427"/>
              <a:gd name="csY32" fmla="*/ 275388 h 1866094"/>
              <a:gd name="csX33" fmla="*/ 885702 w 1297427"/>
              <a:gd name="csY33" fmla="*/ 169555 h 1866094"/>
              <a:gd name="csX34" fmla="*/ 904242 w 1297427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8992 w 1290283"/>
              <a:gd name="csY2" fmla="*/ 222535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20768 w 1290283"/>
              <a:gd name="csY5" fmla="*/ 212196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112406 w 1290283"/>
              <a:gd name="csY28" fmla="*/ 27111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765052 w 1290283"/>
              <a:gd name="csY32" fmla="*/ 610880 h 1866094"/>
              <a:gd name="csX33" fmla="*/ 904242 w 1290283"/>
              <a:gd name="csY33" fmla="*/ 0 h 1866094"/>
              <a:gd name="csX0" fmla="*/ 802642 w 1290283"/>
              <a:gd name="csY0" fmla="*/ 449250 h 1804169"/>
              <a:gd name="csX1" fmla="*/ 1290283 w 1290283"/>
              <a:gd name="csY1" fmla="*/ 0 h 1804169"/>
              <a:gd name="csX2" fmla="*/ 1276611 w 1290283"/>
              <a:gd name="csY2" fmla="*/ 165372 h 1804169"/>
              <a:gd name="csX3" fmla="*/ 1118316 w 1290283"/>
              <a:gd name="csY3" fmla="*/ 234895 h 1804169"/>
              <a:gd name="csX4" fmla="*/ 1029075 w 1290283"/>
              <a:gd name="csY4" fmla="*/ 102217 h 1804169"/>
              <a:gd name="csX5" fmla="*/ 956758 w 1290283"/>
              <a:gd name="csY5" fmla="*/ 434754 h 1804169"/>
              <a:gd name="csX6" fmla="*/ 863272 w 1290283"/>
              <a:gd name="csY6" fmla="*/ 552756 h 1804169"/>
              <a:gd name="csX7" fmla="*/ 899275 w 1290283"/>
              <a:gd name="csY7" fmla="*/ 596312 h 1804169"/>
              <a:gd name="csX8" fmla="*/ 875328 w 1290283"/>
              <a:gd name="csY8" fmla="*/ 689581 h 1804169"/>
              <a:gd name="csX9" fmla="*/ 873364 w 1290283"/>
              <a:gd name="csY9" fmla="*/ 784282 h 1804169"/>
              <a:gd name="csX10" fmla="*/ 891788 w 1290283"/>
              <a:gd name="csY10" fmla="*/ 874128 h 1804169"/>
              <a:gd name="csX11" fmla="*/ 937825 w 1290283"/>
              <a:gd name="csY11" fmla="*/ 962234 h 1804169"/>
              <a:gd name="csX12" fmla="*/ 1011644 w 1290283"/>
              <a:gd name="csY12" fmla="*/ 1041874 h 1804169"/>
              <a:gd name="csX13" fmla="*/ 1077610 w 1290283"/>
              <a:gd name="csY13" fmla="*/ 1100969 h 1804169"/>
              <a:gd name="csX14" fmla="*/ 913176 w 1290283"/>
              <a:gd name="csY14" fmla="*/ 1750653 h 1804169"/>
              <a:gd name="csX15" fmla="*/ 333831 w 1290283"/>
              <a:gd name="csY15" fmla="*/ 1639181 h 1804169"/>
              <a:gd name="csX16" fmla="*/ 295237 w 1290283"/>
              <a:gd name="csY16" fmla="*/ 1804169 h 1804169"/>
              <a:gd name="csX17" fmla="*/ 161888 w 1290283"/>
              <a:gd name="csY17" fmla="*/ 1773212 h 1804169"/>
              <a:gd name="csX18" fmla="*/ 109500 w 1290283"/>
              <a:gd name="csY18" fmla="*/ 1661294 h 1804169"/>
              <a:gd name="csX19" fmla="*/ 138074 w 1290283"/>
              <a:gd name="csY19" fmla="*/ 1541437 h 1804169"/>
              <a:gd name="csX20" fmla="*/ 307542 w 1290283"/>
              <a:gd name="csY20" fmla="*/ 1325444 h 1804169"/>
              <a:gd name="csX21" fmla="*/ 164070 w 1290283"/>
              <a:gd name="csY21" fmla="*/ 1284211 h 1804169"/>
              <a:gd name="csX22" fmla="*/ 173793 w 1290283"/>
              <a:gd name="csY22" fmla="*/ 1177899 h 1804169"/>
              <a:gd name="csX23" fmla="*/ 114263 w 1290283"/>
              <a:gd name="csY23" fmla="*/ 1161230 h 1804169"/>
              <a:gd name="csX24" fmla="*/ 123788 w 1290283"/>
              <a:gd name="csY24" fmla="*/ 1094555 h 1804169"/>
              <a:gd name="csX25" fmla="*/ 0 w 1290283"/>
              <a:gd name="csY25" fmla="*/ 1071672 h 1804169"/>
              <a:gd name="csX26" fmla="*/ 56387 w 1290283"/>
              <a:gd name="csY26" fmla="*/ 836124 h 1804169"/>
              <a:gd name="csX27" fmla="*/ 10806 w 1290283"/>
              <a:gd name="csY27" fmla="*/ 752827 h 1804169"/>
              <a:gd name="csX28" fmla="*/ 99706 w 1290283"/>
              <a:gd name="csY28" fmla="*/ 304439 h 1804169"/>
              <a:gd name="csX29" fmla="*/ 580109 w 1290283"/>
              <a:gd name="csY29" fmla="*/ 402641 h 1804169"/>
              <a:gd name="csX30" fmla="*/ 545713 w 1290283"/>
              <a:gd name="csY30" fmla="*/ 587849 h 1804169"/>
              <a:gd name="csX31" fmla="*/ 689645 w 1290283"/>
              <a:gd name="csY31" fmla="*/ 603988 h 1804169"/>
              <a:gd name="csX32" fmla="*/ 765052 w 1290283"/>
              <a:gd name="csY32" fmla="*/ 548955 h 1804169"/>
              <a:gd name="csX33" fmla="*/ 802642 w 1290283"/>
              <a:gd name="csY33" fmla="*/ 449250 h 1804169"/>
              <a:gd name="csX0" fmla="*/ 802642 w 1276611"/>
              <a:gd name="csY0" fmla="*/ 347033 h 1701952"/>
              <a:gd name="csX1" fmla="*/ 807683 w 1276611"/>
              <a:gd name="csY1" fmla="*/ 259733 h 1701952"/>
              <a:gd name="csX2" fmla="*/ 1276611 w 1276611"/>
              <a:gd name="csY2" fmla="*/ 63155 h 1701952"/>
              <a:gd name="csX3" fmla="*/ 1118316 w 1276611"/>
              <a:gd name="csY3" fmla="*/ 132678 h 1701952"/>
              <a:gd name="csX4" fmla="*/ 1029075 w 1276611"/>
              <a:gd name="csY4" fmla="*/ 0 h 1701952"/>
              <a:gd name="csX5" fmla="*/ 956758 w 1276611"/>
              <a:gd name="csY5" fmla="*/ 332537 h 1701952"/>
              <a:gd name="csX6" fmla="*/ 863272 w 1276611"/>
              <a:gd name="csY6" fmla="*/ 450539 h 1701952"/>
              <a:gd name="csX7" fmla="*/ 899275 w 1276611"/>
              <a:gd name="csY7" fmla="*/ 494095 h 1701952"/>
              <a:gd name="csX8" fmla="*/ 875328 w 1276611"/>
              <a:gd name="csY8" fmla="*/ 587364 h 1701952"/>
              <a:gd name="csX9" fmla="*/ 873364 w 1276611"/>
              <a:gd name="csY9" fmla="*/ 682065 h 1701952"/>
              <a:gd name="csX10" fmla="*/ 891788 w 1276611"/>
              <a:gd name="csY10" fmla="*/ 771911 h 1701952"/>
              <a:gd name="csX11" fmla="*/ 937825 w 1276611"/>
              <a:gd name="csY11" fmla="*/ 860017 h 1701952"/>
              <a:gd name="csX12" fmla="*/ 1011644 w 1276611"/>
              <a:gd name="csY12" fmla="*/ 939657 h 1701952"/>
              <a:gd name="csX13" fmla="*/ 1077610 w 1276611"/>
              <a:gd name="csY13" fmla="*/ 998752 h 1701952"/>
              <a:gd name="csX14" fmla="*/ 913176 w 1276611"/>
              <a:gd name="csY14" fmla="*/ 1648436 h 1701952"/>
              <a:gd name="csX15" fmla="*/ 333831 w 1276611"/>
              <a:gd name="csY15" fmla="*/ 1536964 h 1701952"/>
              <a:gd name="csX16" fmla="*/ 295237 w 1276611"/>
              <a:gd name="csY16" fmla="*/ 1701952 h 1701952"/>
              <a:gd name="csX17" fmla="*/ 161888 w 1276611"/>
              <a:gd name="csY17" fmla="*/ 1670995 h 1701952"/>
              <a:gd name="csX18" fmla="*/ 109500 w 1276611"/>
              <a:gd name="csY18" fmla="*/ 1559077 h 1701952"/>
              <a:gd name="csX19" fmla="*/ 138074 w 1276611"/>
              <a:gd name="csY19" fmla="*/ 1439220 h 1701952"/>
              <a:gd name="csX20" fmla="*/ 307542 w 1276611"/>
              <a:gd name="csY20" fmla="*/ 1223227 h 1701952"/>
              <a:gd name="csX21" fmla="*/ 164070 w 1276611"/>
              <a:gd name="csY21" fmla="*/ 1181994 h 1701952"/>
              <a:gd name="csX22" fmla="*/ 173793 w 1276611"/>
              <a:gd name="csY22" fmla="*/ 1075682 h 1701952"/>
              <a:gd name="csX23" fmla="*/ 114263 w 1276611"/>
              <a:gd name="csY23" fmla="*/ 1059013 h 1701952"/>
              <a:gd name="csX24" fmla="*/ 123788 w 1276611"/>
              <a:gd name="csY24" fmla="*/ 992338 h 1701952"/>
              <a:gd name="csX25" fmla="*/ 0 w 1276611"/>
              <a:gd name="csY25" fmla="*/ 969455 h 1701952"/>
              <a:gd name="csX26" fmla="*/ 56387 w 1276611"/>
              <a:gd name="csY26" fmla="*/ 733907 h 1701952"/>
              <a:gd name="csX27" fmla="*/ 10806 w 1276611"/>
              <a:gd name="csY27" fmla="*/ 650610 h 1701952"/>
              <a:gd name="csX28" fmla="*/ 99706 w 1276611"/>
              <a:gd name="csY28" fmla="*/ 202222 h 1701952"/>
              <a:gd name="csX29" fmla="*/ 580109 w 1276611"/>
              <a:gd name="csY29" fmla="*/ 300424 h 1701952"/>
              <a:gd name="csX30" fmla="*/ 545713 w 1276611"/>
              <a:gd name="csY30" fmla="*/ 485632 h 1701952"/>
              <a:gd name="csX31" fmla="*/ 689645 w 1276611"/>
              <a:gd name="csY31" fmla="*/ 501771 h 1701952"/>
              <a:gd name="csX32" fmla="*/ 765052 w 1276611"/>
              <a:gd name="csY32" fmla="*/ 446738 h 1701952"/>
              <a:gd name="csX33" fmla="*/ 802642 w 1276611"/>
              <a:gd name="csY33" fmla="*/ 347033 h 1701952"/>
              <a:gd name="csX0" fmla="*/ 802642 w 1276611"/>
              <a:gd name="csY0" fmla="*/ 283878 h 1638797"/>
              <a:gd name="csX1" fmla="*/ 807683 w 1276611"/>
              <a:gd name="csY1" fmla="*/ 196578 h 1638797"/>
              <a:gd name="csX2" fmla="*/ 1276611 w 1276611"/>
              <a:gd name="csY2" fmla="*/ 0 h 1638797"/>
              <a:gd name="csX3" fmla="*/ 1118316 w 1276611"/>
              <a:gd name="csY3" fmla="*/ 69523 h 1638797"/>
              <a:gd name="csX4" fmla="*/ 956758 w 1276611"/>
              <a:gd name="csY4" fmla="*/ 269382 h 1638797"/>
              <a:gd name="csX5" fmla="*/ 863272 w 1276611"/>
              <a:gd name="csY5" fmla="*/ 387384 h 1638797"/>
              <a:gd name="csX6" fmla="*/ 899275 w 1276611"/>
              <a:gd name="csY6" fmla="*/ 430940 h 1638797"/>
              <a:gd name="csX7" fmla="*/ 875328 w 1276611"/>
              <a:gd name="csY7" fmla="*/ 524209 h 1638797"/>
              <a:gd name="csX8" fmla="*/ 873364 w 1276611"/>
              <a:gd name="csY8" fmla="*/ 618910 h 1638797"/>
              <a:gd name="csX9" fmla="*/ 891788 w 1276611"/>
              <a:gd name="csY9" fmla="*/ 708756 h 1638797"/>
              <a:gd name="csX10" fmla="*/ 937825 w 1276611"/>
              <a:gd name="csY10" fmla="*/ 796862 h 1638797"/>
              <a:gd name="csX11" fmla="*/ 1011644 w 1276611"/>
              <a:gd name="csY11" fmla="*/ 876502 h 1638797"/>
              <a:gd name="csX12" fmla="*/ 1077610 w 1276611"/>
              <a:gd name="csY12" fmla="*/ 935597 h 1638797"/>
              <a:gd name="csX13" fmla="*/ 913176 w 1276611"/>
              <a:gd name="csY13" fmla="*/ 1585281 h 1638797"/>
              <a:gd name="csX14" fmla="*/ 333831 w 1276611"/>
              <a:gd name="csY14" fmla="*/ 1473809 h 1638797"/>
              <a:gd name="csX15" fmla="*/ 295237 w 1276611"/>
              <a:gd name="csY15" fmla="*/ 1638797 h 1638797"/>
              <a:gd name="csX16" fmla="*/ 161888 w 1276611"/>
              <a:gd name="csY16" fmla="*/ 1607840 h 1638797"/>
              <a:gd name="csX17" fmla="*/ 109500 w 1276611"/>
              <a:gd name="csY17" fmla="*/ 1495922 h 1638797"/>
              <a:gd name="csX18" fmla="*/ 138074 w 1276611"/>
              <a:gd name="csY18" fmla="*/ 1376065 h 1638797"/>
              <a:gd name="csX19" fmla="*/ 307542 w 1276611"/>
              <a:gd name="csY19" fmla="*/ 1160072 h 1638797"/>
              <a:gd name="csX20" fmla="*/ 164070 w 1276611"/>
              <a:gd name="csY20" fmla="*/ 1118839 h 1638797"/>
              <a:gd name="csX21" fmla="*/ 173793 w 1276611"/>
              <a:gd name="csY21" fmla="*/ 1012527 h 1638797"/>
              <a:gd name="csX22" fmla="*/ 114263 w 1276611"/>
              <a:gd name="csY22" fmla="*/ 995858 h 1638797"/>
              <a:gd name="csX23" fmla="*/ 123788 w 1276611"/>
              <a:gd name="csY23" fmla="*/ 929183 h 1638797"/>
              <a:gd name="csX24" fmla="*/ 0 w 1276611"/>
              <a:gd name="csY24" fmla="*/ 906300 h 1638797"/>
              <a:gd name="csX25" fmla="*/ 56387 w 1276611"/>
              <a:gd name="csY25" fmla="*/ 670752 h 1638797"/>
              <a:gd name="csX26" fmla="*/ 10806 w 1276611"/>
              <a:gd name="csY26" fmla="*/ 587455 h 1638797"/>
              <a:gd name="csX27" fmla="*/ 99706 w 1276611"/>
              <a:gd name="csY27" fmla="*/ 139067 h 1638797"/>
              <a:gd name="csX28" fmla="*/ 580109 w 1276611"/>
              <a:gd name="csY28" fmla="*/ 237269 h 1638797"/>
              <a:gd name="csX29" fmla="*/ 545713 w 1276611"/>
              <a:gd name="csY29" fmla="*/ 422477 h 1638797"/>
              <a:gd name="csX30" fmla="*/ 689645 w 1276611"/>
              <a:gd name="csY30" fmla="*/ 438616 h 1638797"/>
              <a:gd name="csX31" fmla="*/ 765052 w 1276611"/>
              <a:gd name="csY31" fmla="*/ 383583 h 1638797"/>
              <a:gd name="csX32" fmla="*/ 802642 w 1276611"/>
              <a:gd name="csY32" fmla="*/ 283878 h 1638797"/>
              <a:gd name="csX0" fmla="*/ 802642 w 1118316"/>
              <a:gd name="csY0" fmla="*/ 214355 h 1569274"/>
              <a:gd name="csX1" fmla="*/ 807683 w 1118316"/>
              <a:gd name="csY1" fmla="*/ 127055 h 1569274"/>
              <a:gd name="csX2" fmla="*/ 1118316 w 1118316"/>
              <a:gd name="csY2" fmla="*/ 0 h 1569274"/>
              <a:gd name="csX3" fmla="*/ 956758 w 1118316"/>
              <a:gd name="csY3" fmla="*/ 199859 h 1569274"/>
              <a:gd name="csX4" fmla="*/ 863272 w 1118316"/>
              <a:gd name="csY4" fmla="*/ 317861 h 1569274"/>
              <a:gd name="csX5" fmla="*/ 899275 w 1118316"/>
              <a:gd name="csY5" fmla="*/ 361417 h 1569274"/>
              <a:gd name="csX6" fmla="*/ 875328 w 1118316"/>
              <a:gd name="csY6" fmla="*/ 454686 h 1569274"/>
              <a:gd name="csX7" fmla="*/ 873364 w 1118316"/>
              <a:gd name="csY7" fmla="*/ 549387 h 1569274"/>
              <a:gd name="csX8" fmla="*/ 891788 w 1118316"/>
              <a:gd name="csY8" fmla="*/ 639233 h 1569274"/>
              <a:gd name="csX9" fmla="*/ 937825 w 1118316"/>
              <a:gd name="csY9" fmla="*/ 727339 h 1569274"/>
              <a:gd name="csX10" fmla="*/ 1011644 w 1118316"/>
              <a:gd name="csY10" fmla="*/ 806979 h 1569274"/>
              <a:gd name="csX11" fmla="*/ 1077610 w 1118316"/>
              <a:gd name="csY11" fmla="*/ 866074 h 1569274"/>
              <a:gd name="csX12" fmla="*/ 913176 w 1118316"/>
              <a:gd name="csY12" fmla="*/ 1515758 h 1569274"/>
              <a:gd name="csX13" fmla="*/ 333831 w 1118316"/>
              <a:gd name="csY13" fmla="*/ 1404286 h 1569274"/>
              <a:gd name="csX14" fmla="*/ 295237 w 1118316"/>
              <a:gd name="csY14" fmla="*/ 1569274 h 1569274"/>
              <a:gd name="csX15" fmla="*/ 161888 w 1118316"/>
              <a:gd name="csY15" fmla="*/ 1538317 h 1569274"/>
              <a:gd name="csX16" fmla="*/ 109500 w 1118316"/>
              <a:gd name="csY16" fmla="*/ 1426399 h 1569274"/>
              <a:gd name="csX17" fmla="*/ 138074 w 1118316"/>
              <a:gd name="csY17" fmla="*/ 1306542 h 1569274"/>
              <a:gd name="csX18" fmla="*/ 307542 w 1118316"/>
              <a:gd name="csY18" fmla="*/ 1090549 h 1569274"/>
              <a:gd name="csX19" fmla="*/ 164070 w 1118316"/>
              <a:gd name="csY19" fmla="*/ 1049316 h 1569274"/>
              <a:gd name="csX20" fmla="*/ 173793 w 1118316"/>
              <a:gd name="csY20" fmla="*/ 943004 h 1569274"/>
              <a:gd name="csX21" fmla="*/ 114263 w 1118316"/>
              <a:gd name="csY21" fmla="*/ 926335 h 1569274"/>
              <a:gd name="csX22" fmla="*/ 123788 w 1118316"/>
              <a:gd name="csY22" fmla="*/ 859660 h 1569274"/>
              <a:gd name="csX23" fmla="*/ 0 w 1118316"/>
              <a:gd name="csY23" fmla="*/ 836777 h 1569274"/>
              <a:gd name="csX24" fmla="*/ 56387 w 1118316"/>
              <a:gd name="csY24" fmla="*/ 601229 h 1569274"/>
              <a:gd name="csX25" fmla="*/ 10806 w 1118316"/>
              <a:gd name="csY25" fmla="*/ 517932 h 1569274"/>
              <a:gd name="csX26" fmla="*/ 99706 w 1118316"/>
              <a:gd name="csY26" fmla="*/ 69544 h 1569274"/>
              <a:gd name="csX27" fmla="*/ 580109 w 1118316"/>
              <a:gd name="csY27" fmla="*/ 167746 h 1569274"/>
              <a:gd name="csX28" fmla="*/ 545713 w 1118316"/>
              <a:gd name="csY28" fmla="*/ 352954 h 1569274"/>
              <a:gd name="csX29" fmla="*/ 689645 w 1118316"/>
              <a:gd name="csY29" fmla="*/ 369093 h 1569274"/>
              <a:gd name="csX30" fmla="*/ 765052 w 1118316"/>
              <a:gd name="csY30" fmla="*/ 314060 h 1569274"/>
              <a:gd name="csX31" fmla="*/ 802642 w 1118316"/>
              <a:gd name="csY31" fmla="*/ 214355 h 1569274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56758 w 1077610"/>
              <a:gd name="csY3" fmla="*/ 130315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53747 w 1077610"/>
              <a:gd name="csY4" fmla="*/ 241174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</a:cxnLst>
            <a:rect l="l" t="t" r="r" b="b"/>
            <a:pathLst>
              <a:path w="1077610" h="1499730">
                <a:moveTo>
                  <a:pt x="802642" y="144811"/>
                </a:moveTo>
                <a:lnTo>
                  <a:pt x="807683" y="57511"/>
                </a:lnTo>
                <a:lnTo>
                  <a:pt x="953216" y="113018"/>
                </a:lnTo>
                <a:lnTo>
                  <a:pt x="915483" y="181909"/>
                </a:lnTo>
                <a:lnTo>
                  <a:pt x="872797" y="226886"/>
                </a:lnTo>
                <a:lnTo>
                  <a:pt x="899275" y="291873"/>
                </a:lnTo>
                <a:cubicBezTo>
                  <a:pt x="899230" y="323756"/>
                  <a:pt x="875373" y="353259"/>
                  <a:pt x="875328" y="385142"/>
                </a:cubicBezTo>
                <a:cubicBezTo>
                  <a:pt x="876261" y="419884"/>
                  <a:pt x="872431" y="445101"/>
                  <a:pt x="873364" y="479843"/>
                </a:cubicBezTo>
                <a:lnTo>
                  <a:pt x="891788" y="569689"/>
                </a:lnTo>
                <a:lnTo>
                  <a:pt x="937825" y="657795"/>
                </a:lnTo>
                <a:lnTo>
                  <a:pt x="1011644" y="737435"/>
                </a:lnTo>
                <a:lnTo>
                  <a:pt x="1077610" y="796530"/>
                </a:lnTo>
                <a:lnTo>
                  <a:pt x="913176" y="1446214"/>
                </a:lnTo>
                <a:lnTo>
                  <a:pt x="333831" y="1334742"/>
                </a:lnTo>
                <a:lnTo>
                  <a:pt x="295237" y="1499730"/>
                </a:lnTo>
                <a:lnTo>
                  <a:pt x="161888" y="1468773"/>
                </a:lnTo>
                <a:lnTo>
                  <a:pt x="109500" y="1356855"/>
                </a:lnTo>
                <a:cubicBezTo>
                  <a:pt x="119025" y="1316903"/>
                  <a:pt x="105067" y="1292973"/>
                  <a:pt x="138074" y="1236998"/>
                </a:cubicBezTo>
                <a:cubicBezTo>
                  <a:pt x="171081" y="1181023"/>
                  <a:pt x="251053" y="1093003"/>
                  <a:pt x="307542" y="1021005"/>
                </a:cubicBezTo>
                <a:lnTo>
                  <a:pt x="164070" y="979772"/>
                </a:lnTo>
                <a:lnTo>
                  <a:pt x="173793" y="873460"/>
                </a:lnTo>
                <a:lnTo>
                  <a:pt x="114263" y="856791"/>
                </a:lnTo>
                <a:lnTo>
                  <a:pt x="123788" y="790116"/>
                </a:lnTo>
                <a:lnTo>
                  <a:pt x="0" y="767233"/>
                </a:lnTo>
                <a:lnTo>
                  <a:pt x="56387" y="531685"/>
                </a:lnTo>
                <a:lnTo>
                  <a:pt x="10806" y="448388"/>
                </a:lnTo>
                <a:lnTo>
                  <a:pt x="99706" y="0"/>
                </a:lnTo>
                <a:lnTo>
                  <a:pt x="580109" y="98202"/>
                </a:lnTo>
                <a:lnTo>
                  <a:pt x="545713" y="283410"/>
                </a:lnTo>
                <a:lnTo>
                  <a:pt x="689645" y="299549"/>
                </a:lnTo>
                <a:lnTo>
                  <a:pt x="765052" y="244516"/>
                </a:lnTo>
                <a:lnTo>
                  <a:pt x="802642" y="144811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2D8F737F-5EEF-2D69-991D-A866A63D7510}"/>
              </a:ext>
            </a:extLst>
          </p:cNvPr>
          <p:cNvSpPr txBox="1"/>
          <p:nvPr/>
        </p:nvSpPr>
        <p:spPr>
          <a:xfrm>
            <a:off x="3932551" y="3280826"/>
            <a:ext cx="123363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体育館棟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相撲場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DC9C6E4B-F6F8-F2C6-EF12-43AA7BFD93E5}"/>
              </a:ext>
            </a:extLst>
          </p:cNvPr>
          <p:cNvSpPr/>
          <p:nvPr/>
        </p:nvSpPr>
        <p:spPr>
          <a:xfrm>
            <a:off x="4087700" y="2502695"/>
            <a:ext cx="1196294" cy="664369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37306 w 447410"/>
              <a:gd name="csY7" fmla="*/ 133879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117211 w 434975"/>
              <a:gd name="csY8" fmla="*/ 20902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26483 w 434975"/>
              <a:gd name="csY9" fmla="*/ 0 h 325966"/>
              <a:gd name="csX0" fmla="*/ 319618 w 434975"/>
              <a:gd name="csY0" fmla="*/ 169862 h 298714"/>
              <a:gd name="csX1" fmla="*/ 283633 w 434975"/>
              <a:gd name="csY1" fmla="*/ 0 h 298714"/>
              <a:gd name="csX2" fmla="*/ 284197 w 434975"/>
              <a:gd name="csY2" fmla="*/ 27782 h 298714"/>
              <a:gd name="csX3" fmla="*/ 434975 w 434975"/>
              <a:gd name="csY3" fmla="*/ 174889 h 298714"/>
              <a:gd name="csX4" fmla="*/ 396082 w 434975"/>
              <a:gd name="csY4" fmla="*/ 275960 h 298714"/>
              <a:gd name="csX5" fmla="*/ 367771 w 434975"/>
              <a:gd name="csY5" fmla="*/ 298714 h 298714"/>
              <a:gd name="csX6" fmla="*/ 0 w 434975"/>
              <a:gd name="csY6" fmla="*/ 231245 h 298714"/>
              <a:gd name="csX7" fmla="*/ 24871 w 434975"/>
              <a:gd name="csY7" fmla="*/ 106627 h 298714"/>
              <a:gd name="csX8" fmla="*/ 319618 w 434975"/>
              <a:gd name="csY8" fmla="*/ 169862 h 298714"/>
              <a:gd name="csX0" fmla="*/ 319618 w 1175544"/>
              <a:gd name="csY0" fmla="*/ 169862 h 298714"/>
              <a:gd name="csX1" fmla="*/ 283633 w 1175544"/>
              <a:gd name="csY1" fmla="*/ 0 h 298714"/>
              <a:gd name="csX2" fmla="*/ 284197 w 1175544"/>
              <a:gd name="csY2" fmla="*/ 27782 h 298714"/>
              <a:gd name="csX3" fmla="*/ 1175544 w 1175544"/>
              <a:gd name="csY3" fmla="*/ 82020 h 298714"/>
              <a:gd name="csX4" fmla="*/ 396082 w 1175544"/>
              <a:gd name="csY4" fmla="*/ 275960 h 298714"/>
              <a:gd name="csX5" fmla="*/ 367771 w 1175544"/>
              <a:gd name="csY5" fmla="*/ 298714 h 298714"/>
              <a:gd name="csX6" fmla="*/ 0 w 1175544"/>
              <a:gd name="csY6" fmla="*/ 231245 h 298714"/>
              <a:gd name="csX7" fmla="*/ 24871 w 1175544"/>
              <a:gd name="csY7" fmla="*/ 106627 h 298714"/>
              <a:gd name="csX8" fmla="*/ 319618 w 1175544"/>
              <a:gd name="csY8" fmla="*/ 169862 h 298714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367771 w 1175544"/>
              <a:gd name="csY5" fmla="*/ 298714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472546 w 1175544"/>
              <a:gd name="csY5" fmla="*/ 320145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565263 w 1175544"/>
              <a:gd name="csY5" fmla="*/ 328217 h 337873"/>
              <a:gd name="csX6" fmla="*/ 472546 w 1175544"/>
              <a:gd name="csY6" fmla="*/ 320145 h 337873"/>
              <a:gd name="csX7" fmla="*/ 0 w 1175544"/>
              <a:gd name="csY7" fmla="*/ 231245 h 337873"/>
              <a:gd name="csX8" fmla="*/ 24871 w 1175544"/>
              <a:gd name="csY8" fmla="*/ 106627 h 337873"/>
              <a:gd name="csX9" fmla="*/ 319618 w 1175544"/>
              <a:gd name="csY9" fmla="*/ 169862 h 337873"/>
              <a:gd name="csX0" fmla="*/ 319618 w 1175544"/>
              <a:gd name="csY0" fmla="*/ 169862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319618 w 1175544"/>
              <a:gd name="csY9" fmla="*/ 169862 h 499667"/>
              <a:gd name="csX0" fmla="*/ 519643 w 1175544"/>
              <a:gd name="csY0" fmla="*/ 198437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519643 w 1175544"/>
              <a:gd name="csY9" fmla="*/ 198437 h 499667"/>
              <a:gd name="csX0" fmla="*/ 519643 w 1175544"/>
              <a:gd name="csY0" fmla="*/ 170655 h 471885"/>
              <a:gd name="csX1" fmla="*/ 686064 w 1175544"/>
              <a:gd name="csY1" fmla="*/ 93662 h 471885"/>
              <a:gd name="csX2" fmla="*/ 284197 w 1175544"/>
              <a:gd name="csY2" fmla="*/ 0 h 471885"/>
              <a:gd name="csX3" fmla="*/ 1175544 w 1175544"/>
              <a:gd name="csY3" fmla="*/ 54238 h 471885"/>
              <a:gd name="csX4" fmla="*/ 858045 w 1175544"/>
              <a:gd name="csY4" fmla="*/ 310091 h 471885"/>
              <a:gd name="csX5" fmla="*/ 443820 w 1175544"/>
              <a:gd name="csY5" fmla="*/ 471885 h 471885"/>
              <a:gd name="csX6" fmla="*/ 472546 w 1175544"/>
              <a:gd name="csY6" fmla="*/ 292363 h 471885"/>
              <a:gd name="csX7" fmla="*/ 0 w 1175544"/>
              <a:gd name="csY7" fmla="*/ 203463 h 471885"/>
              <a:gd name="csX8" fmla="*/ 24871 w 1175544"/>
              <a:gd name="csY8" fmla="*/ 78845 h 471885"/>
              <a:gd name="csX9" fmla="*/ 519643 w 1175544"/>
              <a:gd name="csY9" fmla="*/ 170655 h 471885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1175544 w 1175544"/>
              <a:gd name="csY3" fmla="*/ 0 h 417647"/>
              <a:gd name="csX4" fmla="*/ 858045 w 1175544"/>
              <a:gd name="csY4" fmla="*/ 255853 h 417647"/>
              <a:gd name="csX5" fmla="*/ 443820 w 1175544"/>
              <a:gd name="csY5" fmla="*/ 417647 h 417647"/>
              <a:gd name="csX6" fmla="*/ 472546 w 1175544"/>
              <a:gd name="csY6" fmla="*/ 238125 h 417647"/>
              <a:gd name="csX7" fmla="*/ 0 w 1175544"/>
              <a:gd name="csY7" fmla="*/ 149225 h 417647"/>
              <a:gd name="csX8" fmla="*/ 24871 w 1175544"/>
              <a:gd name="csY8" fmla="*/ 24607 h 417647"/>
              <a:gd name="csX9" fmla="*/ 519643 w 1175544"/>
              <a:gd name="csY9" fmla="*/ 116417 h 417647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843869 w 1175544"/>
              <a:gd name="csY3" fmla="*/ 34266 h 417647"/>
              <a:gd name="csX4" fmla="*/ 1175544 w 1175544"/>
              <a:gd name="csY4" fmla="*/ 0 h 417647"/>
              <a:gd name="csX5" fmla="*/ 858045 w 1175544"/>
              <a:gd name="csY5" fmla="*/ 255853 h 417647"/>
              <a:gd name="csX6" fmla="*/ 443820 w 1175544"/>
              <a:gd name="csY6" fmla="*/ 417647 h 417647"/>
              <a:gd name="csX7" fmla="*/ 472546 w 1175544"/>
              <a:gd name="csY7" fmla="*/ 238125 h 417647"/>
              <a:gd name="csX8" fmla="*/ 0 w 1175544"/>
              <a:gd name="csY8" fmla="*/ 149225 h 417647"/>
              <a:gd name="csX9" fmla="*/ 24871 w 1175544"/>
              <a:gd name="csY9" fmla="*/ 24607 h 417647"/>
              <a:gd name="csX10" fmla="*/ 519643 w 1175544"/>
              <a:gd name="csY10" fmla="*/ 116417 h 417647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43779 w 1175544"/>
              <a:gd name="csY2" fmla="*/ 90090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879588 w 1175544"/>
              <a:gd name="csY4" fmla="*/ 4763 h 457200"/>
              <a:gd name="csX5" fmla="*/ 1175544 w 1175544"/>
              <a:gd name="csY5" fmla="*/ 39553 h 457200"/>
              <a:gd name="csX6" fmla="*/ 858045 w 1175544"/>
              <a:gd name="csY6" fmla="*/ 295406 h 457200"/>
              <a:gd name="csX7" fmla="*/ 443820 w 1175544"/>
              <a:gd name="csY7" fmla="*/ 457200 h 457200"/>
              <a:gd name="csX8" fmla="*/ 472546 w 1175544"/>
              <a:gd name="csY8" fmla="*/ 277678 h 457200"/>
              <a:gd name="csX9" fmla="*/ 0 w 1175544"/>
              <a:gd name="csY9" fmla="*/ 188778 h 457200"/>
              <a:gd name="csX10" fmla="*/ 24871 w 1175544"/>
              <a:gd name="csY10" fmla="*/ 64160 h 457200"/>
              <a:gd name="csX11" fmla="*/ 519643 w 1175544"/>
              <a:gd name="csY11" fmla="*/ 155970 h 457200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175544 w 1175544"/>
              <a:gd name="csY5" fmla="*/ 222908 h 640555"/>
              <a:gd name="csX6" fmla="*/ 858045 w 1175544"/>
              <a:gd name="csY6" fmla="*/ 478761 h 640555"/>
              <a:gd name="csX7" fmla="*/ 443820 w 1175544"/>
              <a:gd name="csY7" fmla="*/ 640555 h 640555"/>
              <a:gd name="csX8" fmla="*/ 472546 w 1175544"/>
              <a:gd name="csY8" fmla="*/ 461033 h 640555"/>
              <a:gd name="csX9" fmla="*/ 0 w 1175544"/>
              <a:gd name="csY9" fmla="*/ 372133 h 640555"/>
              <a:gd name="csX10" fmla="*/ 24871 w 1175544"/>
              <a:gd name="csY10" fmla="*/ 247515 h 640555"/>
              <a:gd name="csX11" fmla="*/ 519643 w 1175544"/>
              <a:gd name="csY11" fmla="*/ 339325 h 640555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060563 w 1175544"/>
              <a:gd name="csY5" fmla="*/ 150019 h 640555"/>
              <a:gd name="csX6" fmla="*/ 1175544 w 1175544"/>
              <a:gd name="csY6" fmla="*/ 222908 h 640555"/>
              <a:gd name="csX7" fmla="*/ 858045 w 1175544"/>
              <a:gd name="csY7" fmla="*/ 478761 h 640555"/>
              <a:gd name="csX8" fmla="*/ 443820 w 1175544"/>
              <a:gd name="csY8" fmla="*/ 640555 h 640555"/>
              <a:gd name="csX9" fmla="*/ 472546 w 1175544"/>
              <a:gd name="csY9" fmla="*/ 461033 h 640555"/>
              <a:gd name="csX10" fmla="*/ 0 w 1175544"/>
              <a:gd name="csY10" fmla="*/ 372133 h 640555"/>
              <a:gd name="csX11" fmla="*/ 24871 w 1175544"/>
              <a:gd name="csY11" fmla="*/ 247515 h 640555"/>
              <a:gd name="csX12" fmla="*/ 519643 w 117554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858045 w 1196294"/>
              <a:gd name="csY7" fmla="*/ 478761 h 640555"/>
              <a:gd name="csX8" fmla="*/ 443820 w 1196294"/>
              <a:gd name="csY8" fmla="*/ 640555 h 640555"/>
              <a:gd name="csX9" fmla="*/ 472546 w 1196294"/>
              <a:gd name="csY9" fmla="*/ 461033 h 640555"/>
              <a:gd name="csX10" fmla="*/ 0 w 1196294"/>
              <a:gd name="csY10" fmla="*/ 372133 h 640555"/>
              <a:gd name="csX11" fmla="*/ 24871 w 1196294"/>
              <a:gd name="csY11" fmla="*/ 247515 h 640555"/>
              <a:gd name="csX12" fmla="*/ 519643 w 119629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48656 w 1196294"/>
              <a:gd name="csY7" fmla="*/ 321469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41500 w 1196294"/>
              <a:gd name="csY8" fmla="*/ 385762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736713 w 1196294"/>
              <a:gd name="csY10" fmla="*/ 526256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646225 w 1196294"/>
              <a:gd name="csY11" fmla="*/ 469106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15269 w 1196294"/>
              <a:gd name="csY12" fmla="*/ 542925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505731 w 1196294"/>
              <a:gd name="csY13" fmla="*/ 638175 h 640555"/>
              <a:gd name="csX14" fmla="*/ 443820 w 1196294"/>
              <a:gd name="csY14" fmla="*/ 640555 h 640555"/>
              <a:gd name="csX15" fmla="*/ 472546 w 1196294"/>
              <a:gd name="csY15" fmla="*/ 461033 h 640555"/>
              <a:gd name="csX16" fmla="*/ 0 w 1196294"/>
              <a:gd name="csY16" fmla="*/ 372133 h 640555"/>
              <a:gd name="csX17" fmla="*/ 24871 w 1196294"/>
              <a:gd name="csY17" fmla="*/ 247515 h 640555"/>
              <a:gd name="csX18" fmla="*/ 519643 w 1196294"/>
              <a:gd name="csY18" fmla="*/ 339325 h 640555"/>
              <a:gd name="csX0" fmla="*/ 519643 w 1196294"/>
              <a:gd name="csY0" fmla="*/ 339325 h 661988"/>
              <a:gd name="csX1" fmla="*/ 686064 w 1196294"/>
              <a:gd name="csY1" fmla="*/ 262332 h 661988"/>
              <a:gd name="csX2" fmla="*/ 758066 w 1196294"/>
              <a:gd name="csY2" fmla="*/ 275826 h 661988"/>
              <a:gd name="csX3" fmla="*/ 779575 w 1196294"/>
              <a:gd name="csY3" fmla="*/ 183355 h 661988"/>
              <a:gd name="csX4" fmla="*/ 808150 w 1196294"/>
              <a:gd name="csY4" fmla="*/ 0 h 661988"/>
              <a:gd name="csX5" fmla="*/ 1196294 w 1196294"/>
              <a:gd name="csY5" fmla="*/ 69056 h 661988"/>
              <a:gd name="csX6" fmla="*/ 1175544 w 1196294"/>
              <a:gd name="csY6" fmla="*/ 222908 h 661988"/>
              <a:gd name="csX7" fmla="*/ 1022463 w 1196294"/>
              <a:gd name="csY7" fmla="*/ 288131 h 661988"/>
              <a:gd name="csX8" fmla="*/ 920068 w 1196294"/>
              <a:gd name="csY8" fmla="*/ 178593 h 661988"/>
              <a:gd name="csX9" fmla="*/ 858045 w 1196294"/>
              <a:gd name="csY9" fmla="*/ 478761 h 661988"/>
              <a:gd name="csX10" fmla="*/ 698613 w 1196294"/>
              <a:gd name="csY10" fmla="*/ 421481 h 661988"/>
              <a:gd name="csX11" fmla="*/ 700993 w 1196294"/>
              <a:gd name="csY11" fmla="*/ 500062 h 661988"/>
              <a:gd name="csX12" fmla="*/ 658132 w 1196294"/>
              <a:gd name="csY12" fmla="*/ 614363 h 661988"/>
              <a:gd name="csX13" fmla="*/ 570025 w 1196294"/>
              <a:gd name="csY13" fmla="*/ 661988 h 661988"/>
              <a:gd name="csX14" fmla="*/ 443820 w 1196294"/>
              <a:gd name="csY14" fmla="*/ 640555 h 661988"/>
              <a:gd name="csX15" fmla="*/ 472546 w 1196294"/>
              <a:gd name="csY15" fmla="*/ 461033 h 661988"/>
              <a:gd name="csX16" fmla="*/ 0 w 1196294"/>
              <a:gd name="csY16" fmla="*/ 372133 h 661988"/>
              <a:gd name="csX17" fmla="*/ 24871 w 1196294"/>
              <a:gd name="csY17" fmla="*/ 247515 h 661988"/>
              <a:gd name="csX18" fmla="*/ 519643 w 1196294"/>
              <a:gd name="csY18" fmla="*/ 339325 h 661988"/>
              <a:gd name="csX0" fmla="*/ 519643 w 1196294"/>
              <a:gd name="csY0" fmla="*/ 339325 h 664369"/>
              <a:gd name="csX1" fmla="*/ 686064 w 1196294"/>
              <a:gd name="csY1" fmla="*/ 262332 h 664369"/>
              <a:gd name="csX2" fmla="*/ 758066 w 1196294"/>
              <a:gd name="csY2" fmla="*/ 275826 h 664369"/>
              <a:gd name="csX3" fmla="*/ 779575 w 1196294"/>
              <a:gd name="csY3" fmla="*/ 183355 h 664369"/>
              <a:gd name="csX4" fmla="*/ 808150 w 1196294"/>
              <a:gd name="csY4" fmla="*/ 0 h 664369"/>
              <a:gd name="csX5" fmla="*/ 1196294 w 1196294"/>
              <a:gd name="csY5" fmla="*/ 69056 h 664369"/>
              <a:gd name="csX6" fmla="*/ 1175544 w 1196294"/>
              <a:gd name="csY6" fmla="*/ 222908 h 664369"/>
              <a:gd name="csX7" fmla="*/ 1022463 w 1196294"/>
              <a:gd name="csY7" fmla="*/ 288131 h 664369"/>
              <a:gd name="csX8" fmla="*/ 920068 w 1196294"/>
              <a:gd name="csY8" fmla="*/ 178593 h 664369"/>
              <a:gd name="csX9" fmla="*/ 858045 w 1196294"/>
              <a:gd name="csY9" fmla="*/ 478761 h 664369"/>
              <a:gd name="csX10" fmla="*/ 698613 w 1196294"/>
              <a:gd name="csY10" fmla="*/ 421481 h 664369"/>
              <a:gd name="csX11" fmla="*/ 700993 w 1196294"/>
              <a:gd name="csY11" fmla="*/ 500062 h 664369"/>
              <a:gd name="csX12" fmla="*/ 658132 w 1196294"/>
              <a:gd name="csY12" fmla="*/ 614363 h 664369"/>
              <a:gd name="csX13" fmla="*/ 581931 w 1196294"/>
              <a:gd name="csY13" fmla="*/ 664369 h 664369"/>
              <a:gd name="csX14" fmla="*/ 443820 w 1196294"/>
              <a:gd name="csY14" fmla="*/ 640555 h 664369"/>
              <a:gd name="csX15" fmla="*/ 472546 w 1196294"/>
              <a:gd name="csY15" fmla="*/ 461033 h 664369"/>
              <a:gd name="csX16" fmla="*/ 0 w 1196294"/>
              <a:gd name="csY16" fmla="*/ 372133 h 664369"/>
              <a:gd name="csX17" fmla="*/ 24871 w 1196294"/>
              <a:gd name="csY17" fmla="*/ 247515 h 664369"/>
              <a:gd name="csX18" fmla="*/ 519643 w 1196294"/>
              <a:gd name="csY18" fmla="*/ 339325 h 6643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196294" h="664369">
                <a:moveTo>
                  <a:pt x="519643" y="339325"/>
                </a:moveTo>
                <a:lnTo>
                  <a:pt x="686064" y="262332"/>
                </a:lnTo>
                <a:lnTo>
                  <a:pt x="758066" y="275826"/>
                </a:lnTo>
                <a:lnTo>
                  <a:pt x="779575" y="183355"/>
                </a:lnTo>
                <a:lnTo>
                  <a:pt x="808150" y="0"/>
                </a:lnTo>
                <a:lnTo>
                  <a:pt x="1196294" y="69056"/>
                </a:lnTo>
                <a:lnTo>
                  <a:pt x="1175544" y="222908"/>
                </a:lnTo>
                <a:lnTo>
                  <a:pt x="1022463" y="288131"/>
                </a:lnTo>
                <a:lnTo>
                  <a:pt x="920068" y="178593"/>
                </a:lnTo>
                <a:lnTo>
                  <a:pt x="858045" y="478761"/>
                </a:lnTo>
                <a:lnTo>
                  <a:pt x="698613" y="421481"/>
                </a:lnTo>
                <a:cubicBezTo>
                  <a:pt x="699406" y="447675"/>
                  <a:pt x="700200" y="473868"/>
                  <a:pt x="700993" y="500062"/>
                </a:cubicBezTo>
                <a:lnTo>
                  <a:pt x="658132" y="614363"/>
                </a:lnTo>
                <a:lnTo>
                  <a:pt x="581931" y="664369"/>
                </a:lnTo>
                <a:lnTo>
                  <a:pt x="443820" y="640555"/>
                </a:lnTo>
                <a:lnTo>
                  <a:pt x="472546" y="461033"/>
                </a:lnTo>
                <a:lnTo>
                  <a:pt x="0" y="372133"/>
                </a:lnTo>
                <a:lnTo>
                  <a:pt x="24871" y="247515"/>
                </a:lnTo>
                <a:lnTo>
                  <a:pt x="519643" y="33932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039C5A3-AB68-8EEF-FF66-41F6DA3C08AC}"/>
              </a:ext>
            </a:extLst>
          </p:cNvPr>
          <p:cNvSpPr/>
          <p:nvPr/>
        </p:nvSpPr>
        <p:spPr>
          <a:xfrm>
            <a:off x="5191192" y="3494186"/>
            <a:ext cx="1498600" cy="1539875"/>
          </a:xfrm>
          <a:custGeom>
            <a:avLst/>
            <a:gdLst>
              <a:gd name="connsiteX0" fmla="*/ 285750 w 1504950"/>
              <a:gd name="connsiteY0" fmla="*/ 0 h 3549650"/>
              <a:gd name="connsiteX1" fmla="*/ 501650 w 1504950"/>
              <a:gd name="connsiteY1" fmla="*/ 44450 h 3549650"/>
              <a:gd name="connsiteX2" fmla="*/ 387350 w 1504950"/>
              <a:gd name="connsiteY2" fmla="*/ 692150 h 3549650"/>
              <a:gd name="connsiteX3" fmla="*/ 203200 w 1504950"/>
              <a:gd name="connsiteY3" fmla="*/ 609600 h 3549650"/>
              <a:gd name="connsiteX4" fmla="*/ 127000 w 1504950"/>
              <a:gd name="connsiteY4" fmla="*/ 1079500 h 3549650"/>
              <a:gd name="connsiteX5" fmla="*/ 1187450 w 1504950"/>
              <a:gd name="connsiteY5" fmla="*/ 1263650 h 3549650"/>
              <a:gd name="connsiteX6" fmla="*/ 1168400 w 1504950"/>
              <a:gd name="connsiteY6" fmla="*/ 1384300 h 3549650"/>
              <a:gd name="connsiteX7" fmla="*/ 1117600 w 1504950"/>
              <a:gd name="connsiteY7" fmla="*/ 1454150 h 3549650"/>
              <a:gd name="connsiteX8" fmla="*/ 1104900 w 1504950"/>
              <a:gd name="connsiteY8" fmla="*/ 1543050 h 3549650"/>
              <a:gd name="connsiteX9" fmla="*/ 1028700 w 1504950"/>
              <a:gd name="connsiteY9" fmla="*/ 1619250 h 3549650"/>
              <a:gd name="connsiteX10" fmla="*/ 990600 w 1504950"/>
              <a:gd name="connsiteY10" fmla="*/ 1612900 h 3549650"/>
              <a:gd name="connsiteX11" fmla="*/ 952500 w 1504950"/>
              <a:gd name="connsiteY11" fmla="*/ 1885950 h 3549650"/>
              <a:gd name="connsiteX12" fmla="*/ 977900 w 1504950"/>
              <a:gd name="connsiteY12" fmla="*/ 1911350 h 3549650"/>
              <a:gd name="connsiteX13" fmla="*/ 946150 w 1504950"/>
              <a:gd name="connsiteY13" fmla="*/ 2038350 h 3549650"/>
              <a:gd name="connsiteX14" fmla="*/ 1047750 w 1504950"/>
              <a:gd name="connsiteY14" fmla="*/ 2082800 h 3549650"/>
              <a:gd name="connsiteX15" fmla="*/ 1149350 w 1504950"/>
              <a:gd name="connsiteY15" fmla="*/ 2165350 h 3549650"/>
              <a:gd name="connsiteX16" fmla="*/ 1504950 w 1504950"/>
              <a:gd name="connsiteY16" fmla="*/ 2825750 h 3549650"/>
              <a:gd name="connsiteX17" fmla="*/ 1473200 w 1504950"/>
              <a:gd name="connsiteY17" fmla="*/ 2857500 h 3549650"/>
              <a:gd name="connsiteX18" fmla="*/ 1504950 w 1504950"/>
              <a:gd name="connsiteY18" fmla="*/ 2959100 h 3549650"/>
              <a:gd name="connsiteX19" fmla="*/ 1441450 w 1504950"/>
              <a:gd name="connsiteY19" fmla="*/ 3124200 h 3549650"/>
              <a:gd name="connsiteX20" fmla="*/ 1289050 w 1504950"/>
              <a:gd name="connsiteY20" fmla="*/ 3302000 h 3549650"/>
              <a:gd name="connsiteX21" fmla="*/ 1149350 w 1504950"/>
              <a:gd name="connsiteY21" fmla="*/ 3416300 h 3549650"/>
              <a:gd name="connsiteX22" fmla="*/ 939800 w 1504950"/>
              <a:gd name="connsiteY22" fmla="*/ 3505200 h 3549650"/>
              <a:gd name="connsiteX23" fmla="*/ 762000 w 1504950"/>
              <a:gd name="connsiteY23" fmla="*/ 3536950 h 3549650"/>
              <a:gd name="connsiteX24" fmla="*/ 755650 w 1504950"/>
              <a:gd name="connsiteY24" fmla="*/ 3524250 h 3549650"/>
              <a:gd name="connsiteX25" fmla="*/ 666750 w 1504950"/>
              <a:gd name="connsiteY25" fmla="*/ 3549650 h 3549650"/>
              <a:gd name="connsiteX26" fmla="*/ 596900 w 1504950"/>
              <a:gd name="connsiteY26" fmla="*/ 3536950 h 3549650"/>
              <a:gd name="connsiteX27" fmla="*/ 546100 w 1504950"/>
              <a:gd name="connsiteY27" fmla="*/ 3479800 h 3549650"/>
              <a:gd name="connsiteX28" fmla="*/ 342900 w 1504950"/>
              <a:gd name="connsiteY28" fmla="*/ 3390900 h 3549650"/>
              <a:gd name="connsiteX29" fmla="*/ 203200 w 1504950"/>
              <a:gd name="connsiteY29" fmla="*/ 3282950 h 3549650"/>
              <a:gd name="connsiteX30" fmla="*/ 101600 w 1504950"/>
              <a:gd name="connsiteY30" fmla="*/ 3117850 h 3549650"/>
              <a:gd name="connsiteX31" fmla="*/ 12700 w 1504950"/>
              <a:gd name="connsiteY31" fmla="*/ 2895600 h 3549650"/>
              <a:gd name="connsiteX32" fmla="*/ 6350 w 1504950"/>
              <a:gd name="connsiteY32" fmla="*/ 2749550 h 3549650"/>
              <a:gd name="connsiteX33" fmla="*/ 12700 w 1504950"/>
              <a:gd name="connsiteY33" fmla="*/ 2667000 h 3549650"/>
              <a:gd name="connsiteX34" fmla="*/ 76200 w 1504950"/>
              <a:gd name="connsiteY34" fmla="*/ 2616200 h 3549650"/>
              <a:gd name="connsiteX35" fmla="*/ 57150 w 1504950"/>
              <a:gd name="connsiteY35" fmla="*/ 2565400 h 3549650"/>
              <a:gd name="connsiteX36" fmla="*/ 596900 w 1504950"/>
              <a:gd name="connsiteY36" fmla="*/ 2089150 h 3549650"/>
              <a:gd name="connsiteX37" fmla="*/ 736600 w 1504950"/>
              <a:gd name="connsiteY37" fmla="*/ 2025650 h 3549650"/>
              <a:gd name="connsiteX38" fmla="*/ 819150 w 1504950"/>
              <a:gd name="connsiteY38" fmla="*/ 2025650 h 3549650"/>
              <a:gd name="connsiteX39" fmla="*/ 857250 w 1504950"/>
              <a:gd name="connsiteY39" fmla="*/ 1879600 h 3549650"/>
              <a:gd name="connsiteX40" fmla="*/ 889000 w 1504950"/>
              <a:gd name="connsiteY40" fmla="*/ 1841500 h 3549650"/>
              <a:gd name="connsiteX41" fmla="*/ 933450 w 1504950"/>
              <a:gd name="connsiteY41" fmla="*/ 1587500 h 3549650"/>
              <a:gd name="connsiteX42" fmla="*/ 882650 w 1504950"/>
              <a:gd name="connsiteY42" fmla="*/ 1581150 h 3549650"/>
              <a:gd name="connsiteX43" fmla="*/ 838200 w 1504950"/>
              <a:gd name="connsiteY43" fmla="*/ 1511300 h 3549650"/>
              <a:gd name="connsiteX44" fmla="*/ 844550 w 1504950"/>
              <a:gd name="connsiteY44" fmla="*/ 1397000 h 3549650"/>
              <a:gd name="connsiteX45" fmla="*/ 69850 w 1504950"/>
              <a:gd name="connsiteY45" fmla="*/ 1244600 h 3549650"/>
              <a:gd name="connsiteX46" fmla="*/ 158750 w 1504950"/>
              <a:gd name="connsiteY46" fmla="*/ 596900 h 3549650"/>
              <a:gd name="connsiteX47" fmla="*/ 0 w 1504950"/>
              <a:gd name="connsiteY47" fmla="*/ 552450 h 3549650"/>
              <a:gd name="connsiteX48" fmla="*/ 82550 w 1504950"/>
              <a:gd name="connsiteY48" fmla="*/ 184150 h 3549650"/>
              <a:gd name="connsiteX49" fmla="*/ 285750 w 1504950"/>
              <a:gd name="connsiteY49" fmla="*/ 0 h 3549650"/>
              <a:gd name="connsiteX0" fmla="*/ 264583 w 1504950"/>
              <a:gd name="connsiteY0" fmla="*/ 0 h 3536950"/>
              <a:gd name="connsiteX1" fmla="*/ 501650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27617 w 1504950"/>
              <a:gd name="connsiteY43" fmla="*/ 1515533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sX0" fmla="*/ 264583 w 1504950"/>
              <a:gd name="csY0" fmla="*/ 0 h 3536950"/>
              <a:gd name="csX1" fmla="*/ 387350 w 1504950"/>
              <a:gd name="csY1" fmla="*/ 679450 h 3536950"/>
              <a:gd name="csX2" fmla="*/ 203200 w 1504950"/>
              <a:gd name="csY2" fmla="*/ 596900 h 3536950"/>
              <a:gd name="csX3" fmla="*/ 127000 w 1504950"/>
              <a:gd name="csY3" fmla="*/ 1066800 h 3536950"/>
              <a:gd name="csX4" fmla="*/ 1187450 w 1504950"/>
              <a:gd name="csY4" fmla="*/ 1250950 h 3536950"/>
              <a:gd name="csX5" fmla="*/ 1168400 w 1504950"/>
              <a:gd name="csY5" fmla="*/ 1371600 h 3536950"/>
              <a:gd name="csX6" fmla="*/ 1117600 w 1504950"/>
              <a:gd name="csY6" fmla="*/ 1441450 h 3536950"/>
              <a:gd name="csX7" fmla="*/ 1113367 w 1504950"/>
              <a:gd name="csY7" fmla="*/ 1543050 h 3536950"/>
              <a:gd name="csX8" fmla="*/ 1041400 w 1504950"/>
              <a:gd name="csY8" fmla="*/ 1617133 h 3536950"/>
              <a:gd name="csX9" fmla="*/ 992716 w 1504950"/>
              <a:gd name="csY9" fmla="*/ 1617133 h 3536950"/>
              <a:gd name="csX10" fmla="*/ 952500 w 1504950"/>
              <a:gd name="csY10" fmla="*/ 1873250 h 3536950"/>
              <a:gd name="csX11" fmla="*/ 977900 w 1504950"/>
              <a:gd name="csY11" fmla="*/ 1898650 h 3536950"/>
              <a:gd name="csX12" fmla="*/ 946150 w 1504950"/>
              <a:gd name="csY12" fmla="*/ 2025650 h 3536950"/>
              <a:gd name="csX13" fmla="*/ 1047750 w 1504950"/>
              <a:gd name="csY13" fmla="*/ 2070100 h 3536950"/>
              <a:gd name="csX14" fmla="*/ 1149350 w 1504950"/>
              <a:gd name="csY14" fmla="*/ 2152650 h 3536950"/>
              <a:gd name="csX15" fmla="*/ 1504950 w 1504950"/>
              <a:gd name="csY15" fmla="*/ 2813050 h 3536950"/>
              <a:gd name="csX16" fmla="*/ 1473200 w 1504950"/>
              <a:gd name="csY16" fmla="*/ 2844800 h 3536950"/>
              <a:gd name="csX17" fmla="*/ 1504950 w 1504950"/>
              <a:gd name="csY17" fmla="*/ 2946400 h 3536950"/>
              <a:gd name="csX18" fmla="*/ 1441450 w 1504950"/>
              <a:gd name="csY18" fmla="*/ 3111500 h 3536950"/>
              <a:gd name="csX19" fmla="*/ 1289050 w 1504950"/>
              <a:gd name="csY19" fmla="*/ 3289300 h 3536950"/>
              <a:gd name="csX20" fmla="*/ 1149350 w 1504950"/>
              <a:gd name="csY20" fmla="*/ 3403600 h 3536950"/>
              <a:gd name="csX21" fmla="*/ 939800 w 1504950"/>
              <a:gd name="csY21" fmla="*/ 3492500 h 3536950"/>
              <a:gd name="csX22" fmla="*/ 762000 w 1504950"/>
              <a:gd name="csY22" fmla="*/ 3524250 h 3536950"/>
              <a:gd name="csX23" fmla="*/ 755650 w 1504950"/>
              <a:gd name="csY23" fmla="*/ 3511550 h 3536950"/>
              <a:gd name="csX24" fmla="*/ 666750 w 1504950"/>
              <a:gd name="csY24" fmla="*/ 3536950 h 3536950"/>
              <a:gd name="csX25" fmla="*/ 596900 w 1504950"/>
              <a:gd name="csY25" fmla="*/ 3524250 h 3536950"/>
              <a:gd name="csX26" fmla="*/ 546100 w 1504950"/>
              <a:gd name="csY26" fmla="*/ 3467100 h 3536950"/>
              <a:gd name="csX27" fmla="*/ 342900 w 1504950"/>
              <a:gd name="csY27" fmla="*/ 3378200 h 3536950"/>
              <a:gd name="csX28" fmla="*/ 203200 w 1504950"/>
              <a:gd name="csY28" fmla="*/ 3270250 h 3536950"/>
              <a:gd name="csX29" fmla="*/ 101600 w 1504950"/>
              <a:gd name="csY29" fmla="*/ 3105150 h 3536950"/>
              <a:gd name="csX30" fmla="*/ 12700 w 1504950"/>
              <a:gd name="csY30" fmla="*/ 2882900 h 3536950"/>
              <a:gd name="csX31" fmla="*/ 6350 w 1504950"/>
              <a:gd name="csY31" fmla="*/ 2736850 h 3536950"/>
              <a:gd name="csX32" fmla="*/ 12700 w 1504950"/>
              <a:gd name="csY32" fmla="*/ 2654300 h 3536950"/>
              <a:gd name="csX33" fmla="*/ 76200 w 1504950"/>
              <a:gd name="csY33" fmla="*/ 2603500 h 3536950"/>
              <a:gd name="csX34" fmla="*/ 57150 w 1504950"/>
              <a:gd name="csY34" fmla="*/ 2552700 h 3536950"/>
              <a:gd name="csX35" fmla="*/ 596900 w 1504950"/>
              <a:gd name="csY35" fmla="*/ 2076450 h 3536950"/>
              <a:gd name="csX36" fmla="*/ 736600 w 1504950"/>
              <a:gd name="csY36" fmla="*/ 2012950 h 3536950"/>
              <a:gd name="csX37" fmla="*/ 819150 w 1504950"/>
              <a:gd name="csY37" fmla="*/ 2012950 h 3536950"/>
              <a:gd name="csX38" fmla="*/ 857250 w 1504950"/>
              <a:gd name="csY38" fmla="*/ 1866900 h 3536950"/>
              <a:gd name="csX39" fmla="*/ 889000 w 1504950"/>
              <a:gd name="csY39" fmla="*/ 1828800 h 3536950"/>
              <a:gd name="csX40" fmla="*/ 927100 w 1504950"/>
              <a:gd name="csY40" fmla="*/ 1610783 h 3536950"/>
              <a:gd name="csX41" fmla="*/ 869950 w 1504950"/>
              <a:gd name="csY41" fmla="*/ 1602317 h 3536950"/>
              <a:gd name="csX42" fmla="*/ 827617 w 1504950"/>
              <a:gd name="csY42" fmla="*/ 1515533 h 3536950"/>
              <a:gd name="csX43" fmla="*/ 844550 w 1504950"/>
              <a:gd name="csY43" fmla="*/ 1384300 h 3536950"/>
              <a:gd name="csX44" fmla="*/ 69850 w 1504950"/>
              <a:gd name="csY44" fmla="*/ 1231900 h 3536950"/>
              <a:gd name="csX45" fmla="*/ 158750 w 1504950"/>
              <a:gd name="csY45" fmla="*/ 584200 h 3536950"/>
              <a:gd name="csX46" fmla="*/ 0 w 1504950"/>
              <a:gd name="csY46" fmla="*/ 539750 h 3536950"/>
              <a:gd name="csX47" fmla="*/ 82550 w 1504950"/>
              <a:gd name="csY47" fmla="*/ 171450 h 3536950"/>
              <a:gd name="csX48" fmla="*/ 264583 w 1504950"/>
              <a:gd name="csY48" fmla="*/ 0 h 3536950"/>
              <a:gd name="csX0" fmla="*/ 82550 w 1504950"/>
              <a:gd name="csY0" fmla="*/ 0 h 3365500"/>
              <a:gd name="csX1" fmla="*/ 387350 w 1504950"/>
              <a:gd name="csY1" fmla="*/ 508000 h 3365500"/>
              <a:gd name="csX2" fmla="*/ 203200 w 1504950"/>
              <a:gd name="csY2" fmla="*/ 425450 h 3365500"/>
              <a:gd name="csX3" fmla="*/ 127000 w 1504950"/>
              <a:gd name="csY3" fmla="*/ 895350 h 3365500"/>
              <a:gd name="csX4" fmla="*/ 1187450 w 1504950"/>
              <a:gd name="csY4" fmla="*/ 1079500 h 3365500"/>
              <a:gd name="csX5" fmla="*/ 1168400 w 1504950"/>
              <a:gd name="csY5" fmla="*/ 1200150 h 3365500"/>
              <a:gd name="csX6" fmla="*/ 1117600 w 1504950"/>
              <a:gd name="csY6" fmla="*/ 1270000 h 3365500"/>
              <a:gd name="csX7" fmla="*/ 1113367 w 1504950"/>
              <a:gd name="csY7" fmla="*/ 1371600 h 3365500"/>
              <a:gd name="csX8" fmla="*/ 1041400 w 1504950"/>
              <a:gd name="csY8" fmla="*/ 1445683 h 3365500"/>
              <a:gd name="csX9" fmla="*/ 992716 w 1504950"/>
              <a:gd name="csY9" fmla="*/ 1445683 h 3365500"/>
              <a:gd name="csX10" fmla="*/ 952500 w 1504950"/>
              <a:gd name="csY10" fmla="*/ 1701800 h 3365500"/>
              <a:gd name="csX11" fmla="*/ 977900 w 1504950"/>
              <a:gd name="csY11" fmla="*/ 1727200 h 3365500"/>
              <a:gd name="csX12" fmla="*/ 946150 w 1504950"/>
              <a:gd name="csY12" fmla="*/ 1854200 h 3365500"/>
              <a:gd name="csX13" fmla="*/ 1047750 w 1504950"/>
              <a:gd name="csY13" fmla="*/ 1898650 h 3365500"/>
              <a:gd name="csX14" fmla="*/ 1149350 w 1504950"/>
              <a:gd name="csY14" fmla="*/ 1981200 h 3365500"/>
              <a:gd name="csX15" fmla="*/ 1504950 w 1504950"/>
              <a:gd name="csY15" fmla="*/ 2641600 h 3365500"/>
              <a:gd name="csX16" fmla="*/ 1473200 w 1504950"/>
              <a:gd name="csY16" fmla="*/ 2673350 h 3365500"/>
              <a:gd name="csX17" fmla="*/ 1504950 w 1504950"/>
              <a:gd name="csY17" fmla="*/ 2774950 h 3365500"/>
              <a:gd name="csX18" fmla="*/ 1441450 w 1504950"/>
              <a:gd name="csY18" fmla="*/ 2940050 h 3365500"/>
              <a:gd name="csX19" fmla="*/ 1289050 w 1504950"/>
              <a:gd name="csY19" fmla="*/ 3117850 h 3365500"/>
              <a:gd name="csX20" fmla="*/ 1149350 w 1504950"/>
              <a:gd name="csY20" fmla="*/ 3232150 h 3365500"/>
              <a:gd name="csX21" fmla="*/ 939800 w 1504950"/>
              <a:gd name="csY21" fmla="*/ 3321050 h 3365500"/>
              <a:gd name="csX22" fmla="*/ 762000 w 1504950"/>
              <a:gd name="csY22" fmla="*/ 3352800 h 3365500"/>
              <a:gd name="csX23" fmla="*/ 755650 w 1504950"/>
              <a:gd name="csY23" fmla="*/ 3340100 h 3365500"/>
              <a:gd name="csX24" fmla="*/ 666750 w 1504950"/>
              <a:gd name="csY24" fmla="*/ 3365500 h 3365500"/>
              <a:gd name="csX25" fmla="*/ 596900 w 1504950"/>
              <a:gd name="csY25" fmla="*/ 3352800 h 3365500"/>
              <a:gd name="csX26" fmla="*/ 546100 w 1504950"/>
              <a:gd name="csY26" fmla="*/ 3295650 h 3365500"/>
              <a:gd name="csX27" fmla="*/ 342900 w 1504950"/>
              <a:gd name="csY27" fmla="*/ 3206750 h 3365500"/>
              <a:gd name="csX28" fmla="*/ 203200 w 1504950"/>
              <a:gd name="csY28" fmla="*/ 3098800 h 3365500"/>
              <a:gd name="csX29" fmla="*/ 101600 w 1504950"/>
              <a:gd name="csY29" fmla="*/ 2933700 h 3365500"/>
              <a:gd name="csX30" fmla="*/ 12700 w 1504950"/>
              <a:gd name="csY30" fmla="*/ 2711450 h 3365500"/>
              <a:gd name="csX31" fmla="*/ 6350 w 1504950"/>
              <a:gd name="csY31" fmla="*/ 2565400 h 3365500"/>
              <a:gd name="csX32" fmla="*/ 12700 w 1504950"/>
              <a:gd name="csY32" fmla="*/ 2482850 h 3365500"/>
              <a:gd name="csX33" fmla="*/ 76200 w 1504950"/>
              <a:gd name="csY33" fmla="*/ 2432050 h 3365500"/>
              <a:gd name="csX34" fmla="*/ 57150 w 1504950"/>
              <a:gd name="csY34" fmla="*/ 2381250 h 3365500"/>
              <a:gd name="csX35" fmla="*/ 596900 w 1504950"/>
              <a:gd name="csY35" fmla="*/ 1905000 h 3365500"/>
              <a:gd name="csX36" fmla="*/ 736600 w 1504950"/>
              <a:gd name="csY36" fmla="*/ 1841500 h 3365500"/>
              <a:gd name="csX37" fmla="*/ 819150 w 1504950"/>
              <a:gd name="csY37" fmla="*/ 1841500 h 3365500"/>
              <a:gd name="csX38" fmla="*/ 857250 w 1504950"/>
              <a:gd name="csY38" fmla="*/ 1695450 h 3365500"/>
              <a:gd name="csX39" fmla="*/ 889000 w 1504950"/>
              <a:gd name="csY39" fmla="*/ 1657350 h 3365500"/>
              <a:gd name="csX40" fmla="*/ 927100 w 1504950"/>
              <a:gd name="csY40" fmla="*/ 1439333 h 3365500"/>
              <a:gd name="csX41" fmla="*/ 869950 w 1504950"/>
              <a:gd name="csY41" fmla="*/ 1430867 h 3365500"/>
              <a:gd name="csX42" fmla="*/ 827617 w 1504950"/>
              <a:gd name="csY42" fmla="*/ 1344083 h 3365500"/>
              <a:gd name="csX43" fmla="*/ 844550 w 1504950"/>
              <a:gd name="csY43" fmla="*/ 1212850 h 3365500"/>
              <a:gd name="csX44" fmla="*/ 69850 w 1504950"/>
              <a:gd name="csY44" fmla="*/ 1060450 h 3365500"/>
              <a:gd name="csX45" fmla="*/ 158750 w 1504950"/>
              <a:gd name="csY45" fmla="*/ 412750 h 3365500"/>
              <a:gd name="csX46" fmla="*/ 0 w 1504950"/>
              <a:gd name="csY46" fmla="*/ 368300 h 3365500"/>
              <a:gd name="csX47" fmla="*/ 82550 w 1504950"/>
              <a:gd name="csY47" fmla="*/ 0 h 3365500"/>
              <a:gd name="csX0" fmla="*/ 0 w 1504950"/>
              <a:gd name="csY0" fmla="*/ 0 h 2997200"/>
              <a:gd name="csX1" fmla="*/ 387350 w 1504950"/>
              <a:gd name="csY1" fmla="*/ 139700 h 2997200"/>
              <a:gd name="csX2" fmla="*/ 203200 w 1504950"/>
              <a:gd name="csY2" fmla="*/ 57150 h 2997200"/>
              <a:gd name="csX3" fmla="*/ 127000 w 1504950"/>
              <a:gd name="csY3" fmla="*/ 527050 h 2997200"/>
              <a:gd name="csX4" fmla="*/ 1187450 w 1504950"/>
              <a:gd name="csY4" fmla="*/ 711200 h 2997200"/>
              <a:gd name="csX5" fmla="*/ 1168400 w 1504950"/>
              <a:gd name="csY5" fmla="*/ 831850 h 2997200"/>
              <a:gd name="csX6" fmla="*/ 1117600 w 1504950"/>
              <a:gd name="csY6" fmla="*/ 901700 h 2997200"/>
              <a:gd name="csX7" fmla="*/ 1113367 w 1504950"/>
              <a:gd name="csY7" fmla="*/ 1003300 h 2997200"/>
              <a:gd name="csX8" fmla="*/ 1041400 w 1504950"/>
              <a:gd name="csY8" fmla="*/ 1077383 h 2997200"/>
              <a:gd name="csX9" fmla="*/ 992716 w 1504950"/>
              <a:gd name="csY9" fmla="*/ 1077383 h 2997200"/>
              <a:gd name="csX10" fmla="*/ 952500 w 1504950"/>
              <a:gd name="csY10" fmla="*/ 1333500 h 2997200"/>
              <a:gd name="csX11" fmla="*/ 977900 w 1504950"/>
              <a:gd name="csY11" fmla="*/ 1358900 h 2997200"/>
              <a:gd name="csX12" fmla="*/ 946150 w 1504950"/>
              <a:gd name="csY12" fmla="*/ 1485900 h 2997200"/>
              <a:gd name="csX13" fmla="*/ 1047750 w 1504950"/>
              <a:gd name="csY13" fmla="*/ 1530350 h 2997200"/>
              <a:gd name="csX14" fmla="*/ 1149350 w 1504950"/>
              <a:gd name="csY14" fmla="*/ 1612900 h 2997200"/>
              <a:gd name="csX15" fmla="*/ 1504950 w 1504950"/>
              <a:gd name="csY15" fmla="*/ 2273300 h 2997200"/>
              <a:gd name="csX16" fmla="*/ 1473200 w 1504950"/>
              <a:gd name="csY16" fmla="*/ 2305050 h 2997200"/>
              <a:gd name="csX17" fmla="*/ 1504950 w 1504950"/>
              <a:gd name="csY17" fmla="*/ 2406650 h 2997200"/>
              <a:gd name="csX18" fmla="*/ 1441450 w 1504950"/>
              <a:gd name="csY18" fmla="*/ 2571750 h 2997200"/>
              <a:gd name="csX19" fmla="*/ 1289050 w 1504950"/>
              <a:gd name="csY19" fmla="*/ 2749550 h 2997200"/>
              <a:gd name="csX20" fmla="*/ 1149350 w 1504950"/>
              <a:gd name="csY20" fmla="*/ 2863850 h 2997200"/>
              <a:gd name="csX21" fmla="*/ 939800 w 1504950"/>
              <a:gd name="csY21" fmla="*/ 2952750 h 2997200"/>
              <a:gd name="csX22" fmla="*/ 762000 w 1504950"/>
              <a:gd name="csY22" fmla="*/ 2984500 h 2997200"/>
              <a:gd name="csX23" fmla="*/ 755650 w 1504950"/>
              <a:gd name="csY23" fmla="*/ 2971800 h 2997200"/>
              <a:gd name="csX24" fmla="*/ 666750 w 1504950"/>
              <a:gd name="csY24" fmla="*/ 2997200 h 2997200"/>
              <a:gd name="csX25" fmla="*/ 596900 w 1504950"/>
              <a:gd name="csY25" fmla="*/ 2984500 h 2997200"/>
              <a:gd name="csX26" fmla="*/ 546100 w 1504950"/>
              <a:gd name="csY26" fmla="*/ 2927350 h 2997200"/>
              <a:gd name="csX27" fmla="*/ 342900 w 1504950"/>
              <a:gd name="csY27" fmla="*/ 2838450 h 2997200"/>
              <a:gd name="csX28" fmla="*/ 203200 w 1504950"/>
              <a:gd name="csY28" fmla="*/ 2730500 h 2997200"/>
              <a:gd name="csX29" fmla="*/ 101600 w 1504950"/>
              <a:gd name="csY29" fmla="*/ 2565400 h 2997200"/>
              <a:gd name="csX30" fmla="*/ 12700 w 1504950"/>
              <a:gd name="csY30" fmla="*/ 2343150 h 2997200"/>
              <a:gd name="csX31" fmla="*/ 6350 w 1504950"/>
              <a:gd name="csY31" fmla="*/ 2197100 h 2997200"/>
              <a:gd name="csX32" fmla="*/ 12700 w 1504950"/>
              <a:gd name="csY32" fmla="*/ 2114550 h 2997200"/>
              <a:gd name="csX33" fmla="*/ 76200 w 1504950"/>
              <a:gd name="csY33" fmla="*/ 2063750 h 2997200"/>
              <a:gd name="csX34" fmla="*/ 57150 w 1504950"/>
              <a:gd name="csY34" fmla="*/ 2012950 h 2997200"/>
              <a:gd name="csX35" fmla="*/ 596900 w 1504950"/>
              <a:gd name="csY35" fmla="*/ 1536700 h 2997200"/>
              <a:gd name="csX36" fmla="*/ 736600 w 1504950"/>
              <a:gd name="csY36" fmla="*/ 1473200 h 2997200"/>
              <a:gd name="csX37" fmla="*/ 819150 w 1504950"/>
              <a:gd name="csY37" fmla="*/ 1473200 h 2997200"/>
              <a:gd name="csX38" fmla="*/ 857250 w 1504950"/>
              <a:gd name="csY38" fmla="*/ 1327150 h 2997200"/>
              <a:gd name="csX39" fmla="*/ 889000 w 1504950"/>
              <a:gd name="csY39" fmla="*/ 1289050 h 2997200"/>
              <a:gd name="csX40" fmla="*/ 927100 w 1504950"/>
              <a:gd name="csY40" fmla="*/ 1071033 h 2997200"/>
              <a:gd name="csX41" fmla="*/ 869950 w 1504950"/>
              <a:gd name="csY41" fmla="*/ 1062567 h 2997200"/>
              <a:gd name="csX42" fmla="*/ 827617 w 1504950"/>
              <a:gd name="csY42" fmla="*/ 975783 h 2997200"/>
              <a:gd name="csX43" fmla="*/ 844550 w 1504950"/>
              <a:gd name="csY43" fmla="*/ 844550 h 2997200"/>
              <a:gd name="csX44" fmla="*/ 69850 w 1504950"/>
              <a:gd name="csY44" fmla="*/ 692150 h 2997200"/>
              <a:gd name="csX45" fmla="*/ 158750 w 1504950"/>
              <a:gd name="csY45" fmla="*/ 44450 h 2997200"/>
              <a:gd name="csX46" fmla="*/ 0 w 1504950"/>
              <a:gd name="csY46" fmla="*/ 0 h 299720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63500 w 1498600"/>
              <a:gd name="csY44" fmla="*/ 647700 h 2952750"/>
              <a:gd name="csX45" fmla="*/ 152400 w 1498600"/>
              <a:gd name="csY4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152400 w 1498600"/>
              <a:gd name="csY4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838200 w 1498600"/>
              <a:gd name="csY42" fmla="*/ 800100 h 2952750"/>
              <a:gd name="csX43" fmla="*/ 152400 w 1498600"/>
              <a:gd name="csY4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152400 w 1498600"/>
              <a:gd name="csY4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152400 w 1498600"/>
              <a:gd name="csY4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152400 w 1498600"/>
              <a:gd name="csY4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152400 w 1498600"/>
              <a:gd name="csY3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46150 w 1498600"/>
              <a:gd name="csY8" fmla="*/ 1289050 h 2952750"/>
              <a:gd name="csX9" fmla="*/ 971550 w 1498600"/>
              <a:gd name="csY9" fmla="*/ 1314450 h 2952750"/>
              <a:gd name="csX10" fmla="*/ 939800 w 1498600"/>
              <a:gd name="csY10" fmla="*/ 1441450 h 2952750"/>
              <a:gd name="csX11" fmla="*/ 1041400 w 1498600"/>
              <a:gd name="csY11" fmla="*/ 1485900 h 2952750"/>
              <a:gd name="csX12" fmla="*/ 1143000 w 1498600"/>
              <a:gd name="csY12" fmla="*/ 1568450 h 2952750"/>
              <a:gd name="csX13" fmla="*/ 1498600 w 1498600"/>
              <a:gd name="csY13" fmla="*/ 2228850 h 2952750"/>
              <a:gd name="csX14" fmla="*/ 1466850 w 1498600"/>
              <a:gd name="csY14" fmla="*/ 2260600 h 2952750"/>
              <a:gd name="csX15" fmla="*/ 1498600 w 1498600"/>
              <a:gd name="csY15" fmla="*/ 2362200 h 2952750"/>
              <a:gd name="csX16" fmla="*/ 1435100 w 1498600"/>
              <a:gd name="csY16" fmla="*/ 2527300 h 2952750"/>
              <a:gd name="csX17" fmla="*/ 1282700 w 1498600"/>
              <a:gd name="csY17" fmla="*/ 2705100 h 2952750"/>
              <a:gd name="csX18" fmla="*/ 1143000 w 1498600"/>
              <a:gd name="csY18" fmla="*/ 2819400 h 2952750"/>
              <a:gd name="csX19" fmla="*/ 933450 w 1498600"/>
              <a:gd name="csY19" fmla="*/ 2908300 h 2952750"/>
              <a:gd name="csX20" fmla="*/ 755650 w 1498600"/>
              <a:gd name="csY20" fmla="*/ 2940050 h 2952750"/>
              <a:gd name="csX21" fmla="*/ 749300 w 1498600"/>
              <a:gd name="csY21" fmla="*/ 2927350 h 2952750"/>
              <a:gd name="csX22" fmla="*/ 660400 w 1498600"/>
              <a:gd name="csY22" fmla="*/ 2952750 h 2952750"/>
              <a:gd name="csX23" fmla="*/ 590550 w 1498600"/>
              <a:gd name="csY23" fmla="*/ 2940050 h 2952750"/>
              <a:gd name="csX24" fmla="*/ 539750 w 1498600"/>
              <a:gd name="csY24" fmla="*/ 2882900 h 2952750"/>
              <a:gd name="csX25" fmla="*/ 336550 w 1498600"/>
              <a:gd name="csY25" fmla="*/ 2794000 h 2952750"/>
              <a:gd name="csX26" fmla="*/ 196850 w 1498600"/>
              <a:gd name="csY26" fmla="*/ 2686050 h 2952750"/>
              <a:gd name="csX27" fmla="*/ 95250 w 1498600"/>
              <a:gd name="csY27" fmla="*/ 2520950 h 2952750"/>
              <a:gd name="csX28" fmla="*/ 6350 w 1498600"/>
              <a:gd name="csY28" fmla="*/ 2298700 h 2952750"/>
              <a:gd name="csX29" fmla="*/ 0 w 1498600"/>
              <a:gd name="csY29" fmla="*/ 2152650 h 2952750"/>
              <a:gd name="csX30" fmla="*/ 6350 w 1498600"/>
              <a:gd name="csY30" fmla="*/ 2070100 h 2952750"/>
              <a:gd name="csX31" fmla="*/ 69850 w 1498600"/>
              <a:gd name="csY31" fmla="*/ 2019300 h 2952750"/>
              <a:gd name="csX32" fmla="*/ 50800 w 1498600"/>
              <a:gd name="csY32" fmla="*/ 1968500 h 2952750"/>
              <a:gd name="csX33" fmla="*/ 590550 w 1498600"/>
              <a:gd name="csY33" fmla="*/ 1492250 h 2952750"/>
              <a:gd name="csX34" fmla="*/ 730250 w 1498600"/>
              <a:gd name="csY34" fmla="*/ 1428750 h 2952750"/>
              <a:gd name="csX35" fmla="*/ 812800 w 1498600"/>
              <a:gd name="csY35" fmla="*/ 1428750 h 2952750"/>
              <a:gd name="csX36" fmla="*/ 850900 w 1498600"/>
              <a:gd name="csY36" fmla="*/ 1282700 h 2952750"/>
              <a:gd name="csX37" fmla="*/ 882650 w 1498600"/>
              <a:gd name="csY37" fmla="*/ 1244600 h 2952750"/>
              <a:gd name="csX38" fmla="*/ 152400 w 1498600"/>
              <a:gd name="csY38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946150 w 1498600"/>
              <a:gd name="csY7" fmla="*/ 1289050 h 2952750"/>
              <a:gd name="csX8" fmla="*/ 971550 w 1498600"/>
              <a:gd name="csY8" fmla="*/ 1314450 h 2952750"/>
              <a:gd name="csX9" fmla="*/ 939800 w 1498600"/>
              <a:gd name="csY9" fmla="*/ 1441450 h 2952750"/>
              <a:gd name="csX10" fmla="*/ 1041400 w 1498600"/>
              <a:gd name="csY10" fmla="*/ 1485900 h 2952750"/>
              <a:gd name="csX11" fmla="*/ 1143000 w 1498600"/>
              <a:gd name="csY11" fmla="*/ 1568450 h 2952750"/>
              <a:gd name="csX12" fmla="*/ 1498600 w 1498600"/>
              <a:gd name="csY12" fmla="*/ 2228850 h 2952750"/>
              <a:gd name="csX13" fmla="*/ 1466850 w 1498600"/>
              <a:gd name="csY13" fmla="*/ 2260600 h 2952750"/>
              <a:gd name="csX14" fmla="*/ 1498600 w 1498600"/>
              <a:gd name="csY14" fmla="*/ 2362200 h 2952750"/>
              <a:gd name="csX15" fmla="*/ 1435100 w 1498600"/>
              <a:gd name="csY15" fmla="*/ 2527300 h 2952750"/>
              <a:gd name="csX16" fmla="*/ 1282700 w 1498600"/>
              <a:gd name="csY16" fmla="*/ 2705100 h 2952750"/>
              <a:gd name="csX17" fmla="*/ 1143000 w 1498600"/>
              <a:gd name="csY17" fmla="*/ 2819400 h 2952750"/>
              <a:gd name="csX18" fmla="*/ 933450 w 1498600"/>
              <a:gd name="csY18" fmla="*/ 2908300 h 2952750"/>
              <a:gd name="csX19" fmla="*/ 755650 w 1498600"/>
              <a:gd name="csY19" fmla="*/ 2940050 h 2952750"/>
              <a:gd name="csX20" fmla="*/ 749300 w 1498600"/>
              <a:gd name="csY20" fmla="*/ 2927350 h 2952750"/>
              <a:gd name="csX21" fmla="*/ 660400 w 1498600"/>
              <a:gd name="csY21" fmla="*/ 2952750 h 2952750"/>
              <a:gd name="csX22" fmla="*/ 590550 w 1498600"/>
              <a:gd name="csY22" fmla="*/ 2940050 h 2952750"/>
              <a:gd name="csX23" fmla="*/ 539750 w 1498600"/>
              <a:gd name="csY23" fmla="*/ 2882900 h 2952750"/>
              <a:gd name="csX24" fmla="*/ 336550 w 1498600"/>
              <a:gd name="csY24" fmla="*/ 2794000 h 2952750"/>
              <a:gd name="csX25" fmla="*/ 196850 w 1498600"/>
              <a:gd name="csY25" fmla="*/ 2686050 h 2952750"/>
              <a:gd name="csX26" fmla="*/ 95250 w 1498600"/>
              <a:gd name="csY26" fmla="*/ 2520950 h 2952750"/>
              <a:gd name="csX27" fmla="*/ 6350 w 1498600"/>
              <a:gd name="csY27" fmla="*/ 2298700 h 2952750"/>
              <a:gd name="csX28" fmla="*/ 0 w 1498600"/>
              <a:gd name="csY28" fmla="*/ 2152650 h 2952750"/>
              <a:gd name="csX29" fmla="*/ 6350 w 1498600"/>
              <a:gd name="csY29" fmla="*/ 2070100 h 2952750"/>
              <a:gd name="csX30" fmla="*/ 69850 w 1498600"/>
              <a:gd name="csY30" fmla="*/ 2019300 h 2952750"/>
              <a:gd name="csX31" fmla="*/ 50800 w 1498600"/>
              <a:gd name="csY31" fmla="*/ 1968500 h 2952750"/>
              <a:gd name="csX32" fmla="*/ 590550 w 1498600"/>
              <a:gd name="csY32" fmla="*/ 1492250 h 2952750"/>
              <a:gd name="csX33" fmla="*/ 730250 w 1498600"/>
              <a:gd name="csY33" fmla="*/ 1428750 h 2952750"/>
              <a:gd name="csX34" fmla="*/ 812800 w 1498600"/>
              <a:gd name="csY34" fmla="*/ 1428750 h 2952750"/>
              <a:gd name="csX35" fmla="*/ 850900 w 1498600"/>
              <a:gd name="csY35" fmla="*/ 1282700 h 2952750"/>
              <a:gd name="csX36" fmla="*/ 882650 w 1498600"/>
              <a:gd name="csY36" fmla="*/ 1244600 h 2952750"/>
              <a:gd name="csX37" fmla="*/ 152400 w 1498600"/>
              <a:gd name="csY37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946150 w 1498600"/>
              <a:gd name="csY6" fmla="*/ 1289050 h 2952750"/>
              <a:gd name="csX7" fmla="*/ 971550 w 1498600"/>
              <a:gd name="csY7" fmla="*/ 1314450 h 2952750"/>
              <a:gd name="csX8" fmla="*/ 939800 w 1498600"/>
              <a:gd name="csY8" fmla="*/ 1441450 h 2952750"/>
              <a:gd name="csX9" fmla="*/ 1041400 w 1498600"/>
              <a:gd name="csY9" fmla="*/ 1485900 h 2952750"/>
              <a:gd name="csX10" fmla="*/ 1143000 w 1498600"/>
              <a:gd name="csY10" fmla="*/ 1568450 h 2952750"/>
              <a:gd name="csX11" fmla="*/ 1498600 w 1498600"/>
              <a:gd name="csY11" fmla="*/ 2228850 h 2952750"/>
              <a:gd name="csX12" fmla="*/ 1466850 w 1498600"/>
              <a:gd name="csY12" fmla="*/ 2260600 h 2952750"/>
              <a:gd name="csX13" fmla="*/ 1498600 w 1498600"/>
              <a:gd name="csY13" fmla="*/ 2362200 h 2952750"/>
              <a:gd name="csX14" fmla="*/ 1435100 w 1498600"/>
              <a:gd name="csY14" fmla="*/ 2527300 h 2952750"/>
              <a:gd name="csX15" fmla="*/ 1282700 w 1498600"/>
              <a:gd name="csY15" fmla="*/ 2705100 h 2952750"/>
              <a:gd name="csX16" fmla="*/ 1143000 w 1498600"/>
              <a:gd name="csY16" fmla="*/ 2819400 h 2952750"/>
              <a:gd name="csX17" fmla="*/ 933450 w 1498600"/>
              <a:gd name="csY17" fmla="*/ 2908300 h 2952750"/>
              <a:gd name="csX18" fmla="*/ 755650 w 1498600"/>
              <a:gd name="csY18" fmla="*/ 2940050 h 2952750"/>
              <a:gd name="csX19" fmla="*/ 749300 w 1498600"/>
              <a:gd name="csY19" fmla="*/ 2927350 h 2952750"/>
              <a:gd name="csX20" fmla="*/ 660400 w 1498600"/>
              <a:gd name="csY20" fmla="*/ 2952750 h 2952750"/>
              <a:gd name="csX21" fmla="*/ 590550 w 1498600"/>
              <a:gd name="csY21" fmla="*/ 2940050 h 2952750"/>
              <a:gd name="csX22" fmla="*/ 539750 w 1498600"/>
              <a:gd name="csY22" fmla="*/ 2882900 h 2952750"/>
              <a:gd name="csX23" fmla="*/ 336550 w 1498600"/>
              <a:gd name="csY23" fmla="*/ 2794000 h 2952750"/>
              <a:gd name="csX24" fmla="*/ 196850 w 1498600"/>
              <a:gd name="csY24" fmla="*/ 2686050 h 2952750"/>
              <a:gd name="csX25" fmla="*/ 95250 w 1498600"/>
              <a:gd name="csY25" fmla="*/ 2520950 h 2952750"/>
              <a:gd name="csX26" fmla="*/ 6350 w 1498600"/>
              <a:gd name="csY26" fmla="*/ 2298700 h 2952750"/>
              <a:gd name="csX27" fmla="*/ 0 w 1498600"/>
              <a:gd name="csY27" fmla="*/ 2152650 h 2952750"/>
              <a:gd name="csX28" fmla="*/ 6350 w 1498600"/>
              <a:gd name="csY28" fmla="*/ 2070100 h 2952750"/>
              <a:gd name="csX29" fmla="*/ 69850 w 1498600"/>
              <a:gd name="csY29" fmla="*/ 2019300 h 2952750"/>
              <a:gd name="csX30" fmla="*/ 50800 w 1498600"/>
              <a:gd name="csY30" fmla="*/ 1968500 h 2952750"/>
              <a:gd name="csX31" fmla="*/ 590550 w 1498600"/>
              <a:gd name="csY31" fmla="*/ 1492250 h 2952750"/>
              <a:gd name="csX32" fmla="*/ 730250 w 1498600"/>
              <a:gd name="csY32" fmla="*/ 1428750 h 2952750"/>
              <a:gd name="csX33" fmla="*/ 812800 w 1498600"/>
              <a:gd name="csY33" fmla="*/ 1428750 h 2952750"/>
              <a:gd name="csX34" fmla="*/ 850900 w 1498600"/>
              <a:gd name="csY34" fmla="*/ 1282700 h 2952750"/>
              <a:gd name="csX35" fmla="*/ 882650 w 1498600"/>
              <a:gd name="csY35" fmla="*/ 1244600 h 2952750"/>
              <a:gd name="csX36" fmla="*/ 152400 w 1498600"/>
              <a:gd name="csY36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946150 w 1498600"/>
              <a:gd name="csY5" fmla="*/ 1289050 h 2952750"/>
              <a:gd name="csX6" fmla="*/ 971550 w 1498600"/>
              <a:gd name="csY6" fmla="*/ 1314450 h 2952750"/>
              <a:gd name="csX7" fmla="*/ 939800 w 1498600"/>
              <a:gd name="csY7" fmla="*/ 1441450 h 2952750"/>
              <a:gd name="csX8" fmla="*/ 1041400 w 1498600"/>
              <a:gd name="csY8" fmla="*/ 1485900 h 2952750"/>
              <a:gd name="csX9" fmla="*/ 1143000 w 1498600"/>
              <a:gd name="csY9" fmla="*/ 1568450 h 2952750"/>
              <a:gd name="csX10" fmla="*/ 1498600 w 1498600"/>
              <a:gd name="csY10" fmla="*/ 2228850 h 2952750"/>
              <a:gd name="csX11" fmla="*/ 1466850 w 1498600"/>
              <a:gd name="csY11" fmla="*/ 2260600 h 2952750"/>
              <a:gd name="csX12" fmla="*/ 1498600 w 1498600"/>
              <a:gd name="csY12" fmla="*/ 2362200 h 2952750"/>
              <a:gd name="csX13" fmla="*/ 1435100 w 1498600"/>
              <a:gd name="csY13" fmla="*/ 2527300 h 2952750"/>
              <a:gd name="csX14" fmla="*/ 1282700 w 1498600"/>
              <a:gd name="csY14" fmla="*/ 2705100 h 2952750"/>
              <a:gd name="csX15" fmla="*/ 1143000 w 1498600"/>
              <a:gd name="csY15" fmla="*/ 2819400 h 2952750"/>
              <a:gd name="csX16" fmla="*/ 933450 w 1498600"/>
              <a:gd name="csY16" fmla="*/ 2908300 h 2952750"/>
              <a:gd name="csX17" fmla="*/ 755650 w 1498600"/>
              <a:gd name="csY17" fmla="*/ 2940050 h 2952750"/>
              <a:gd name="csX18" fmla="*/ 749300 w 1498600"/>
              <a:gd name="csY18" fmla="*/ 2927350 h 2952750"/>
              <a:gd name="csX19" fmla="*/ 660400 w 1498600"/>
              <a:gd name="csY19" fmla="*/ 2952750 h 2952750"/>
              <a:gd name="csX20" fmla="*/ 590550 w 1498600"/>
              <a:gd name="csY20" fmla="*/ 2940050 h 2952750"/>
              <a:gd name="csX21" fmla="*/ 539750 w 1498600"/>
              <a:gd name="csY21" fmla="*/ 2882900 h 2952750"/>
              <a:gd name="csX22" fmla="*/ 336550 w 1498600"/>
              <a:gd name="csY22" fmla="*/ 2794000 h 2952750"/>
              <a:gd name="csX23" fmla="*/ 196850 w 1498600"/>
              <a:gd name="csY23" fmla="*/ 2686050 h 2952750"/>
              <a:gd name="csX24" fmla="*/ 95250 w 1498600"/>
              <a:gd name="csY24" fmla="*/ 2520950 h 2952750"/>
              <a:gd name="csX25" fmla="*/ 6350 w 1498600"/>
              <a:gd name="csY25" fmla="*/ 2298700 h 2952750"/>
              <a:gd name="csX26" fmla="*/ 0 w 1498600"/>
              <a:gd name="csY26" fmla="*/ 2152650 h 2952750"/>
              <a:gd name="csX27" fmla="*/ 6350 w 1498600"/>
              <a:gd name="csY27" fmla="*/ 2070100 h 2952750"/>
              <a:gd name="csX28" fmla="*/ 69850 w 1498600"/>
              <a:gd name="csY28" fmla="*/ 2019300 h 2952750"/>
              <a:gd name="csX29" fmla="*/ 50800 w 1498600"/>
              <a:gd name="csY29" fmla="*/ 1968500 h 2952750"/>
              <a:gd name="csX30" fmla="*/ 590550 w 1498600"/>
              <a:gd name="csY30" fmla="*/ 1492250 h 2952750"/>
              <a:gd name="csX31" fmla="*/ 730250 w 1498600"/>
              <a:gd name="csY31" fmla="*/ 1428750 h 2952750"/>
              <a:gd name="csX32" fmla="*/ 812800 w 1498600"/>
              <a:gd name="csY32" fmla="*/ 1428750 h 2952750"/>
              <a:gd name="csX33" fmla="*/ 850900 w 1498600"/>
              <a:gd name="csY33" fmla="*/ 1282700 h 2952750"/>
              <a:gd name="csX34" fmla="*/ 882650 w 1498600"/>
              <a:gd name="csY34" fmla="*/ 1244600 h 2952750"/>
              <a:gd name="csX35" fmla="*/ 152400 w 1498600"/>
              <a:gd name="csY3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946150 w 1498600"/>
              <a:gd name="csY4" fmla="*/ 1289050 h 2952750"/>
              <a:gd name="csX5" fmla="*/ 971550 w 1498600"/>
              <a:gd name="csY5" fmla="*/ 1314450 h 2952750"/>
              <a:gd name="csX6" fmla="*/ 939800 w 1498600"/>
              <a:gd name="csY6" fmla="*/ 1441450 h 2952750"/>
              <a:gd name="csX7" fmla="*/ 1041400 w 1498600"/>
              <a:gd name="csY7" fmla="*/ 1485900 h 2952750"/>
              <a:gd name="csX8" fmla="*/ 1143000 w 1498600"/>
              <a:gd name="csY8" fmla="*/ 1568450 h 2952750"/>
              <a:gd name="csX9" fmla="*/ 1498600 w 1498600"/>
              <a:gd name="csY9" fmla="*/ 2228850 h 2952750"/>
              <a:gd name="csX10" fmla="*/ 1466850 w 1498600"/>
              <a:gd name="csY10" fmla="*/ 2260600 h 2952750"/>
              <a:gd name="csX11" fmla="*/ 1498600 w 1498600"/>
              <a:gd name="csY11" fmla="*/ 2362200 h 2952750"/>
              <a:gd name="csX12" fmla="*/ 1435100 w 1498600"/>
              <a:gd name="csY12" fmla="*/ 2527300 h 2952750"/>
              <a:gd name="csX13" fmla="*/ 1282700 w 1498600"/>
              <a:gd name="csY13" fmla="*/ 2705100 h 2952750"/>
              <a:gd name="csX14" fmla="*/ 1143000 w 1498600"/>
              <a:gd name="csY14" fmla="*/ 2819400 h 2952750"/>
              <a:gd name="csX15" fmla="*/ 933450 w 1498600"/>
              <a:gd name="csY15" fmla="*/ 2908300 h 2952750"/>
              <a:gd name="csX16" fmla="*/ 755650 w 1498600"/>
              <a:gd name="csY16" fmla="*/ 2940050 h 2952750"/>
              <a:gd name="csX17" fmla="*/ 749300 w 1498600"/>
              <a:gd name="csY17" fmla="*/ 2927350 h 2952750"/>
              <a:gd name="csX18" fmla="*/ 660400 w 1498600"/>
              <a:gd name="csY18" fmla="*/ 2952750 h 2952750"/>
              <a:gd name="csX19" fmla="*/ 590550 w 1498600"/>
              <a:gd name="csY19" fmla="*/ 2940050 h 2952750"/>
              <a:gd name="csX20" fmla="*/ 539750 w 1498600"/>
              <a:gd name="csY20" fmla="*/ 2882900 h 2952750"/>
              <a:gd name="csX21" fmla="*/ 336550 w 1498600"/>
              <a:gd name="csY21" fmla="*/ 2794000 h 2952750"/>
              <a:gd name="csX22" fmla="*/ 196850 w 1498600"/>
              <a:gd name="csY22" fmla="*/ 2686050 h 2952750"/>
              <a:gd name="csX23" fmla="*/ 95250 w 1498600"/>
              <a:gd name="csY23" fmla="*/ 2520950 h 2952750"/>
              <a:gd name="csX24" fmla="*/ 6350 w 1498600"/>
              <a:gd name="csY24" fmla="*/ 2298700 h 2952750"/>
              <a:gd name="csX25" fmla="*/ 0 w 1498600"/>
              <a:gd name="csY25" fmla="*/ 2152650 h 2952750"/>
              <a:gd name="csX26" fmla="*/ 6350 w 1498600"/>
              <a:gd name="csY26" fmla="*/ 2070100 h 2952750"/>
              <a:gd name="csX27" fmla="*/ 69850 w 1498600"/>
              <a:gd name="csY27" fmla="*/ 2019300 h 2952750"/>
              <a:gd name="csX28" fmla="*/ 50800 w 1498600"/>
              <a:gd name="csY28" fmla="*/ 1968500 h 2952750"/>
              <a:gd name="csX29" fmla="*/ 590550 w 1498600"/>
              <a:gd name="csY29" fmla="*/ 1492250 h 2952750"/>
              <a:gd name="csX30" fmla="*/ 730250 w 1498600"/>
              <a:gd name="csY30" fmla="*/ 1428750 h 2952750"/>
              <a:gd name="csX31" fmla="*/ 812800 w 1498600"/>
              <a:gd name="csY31" fmla="*/ 1428750 h 2952750"/>
              <a:gd name="csX32" fmla="*/ 850900 w 1498600"/>
              <a:gd name="csY32" fmla="*/ 1282700 h 2952750"/>
              <a:gd name="csX33" fmla="*/ 882650 w 1498600"/>
              <a:gd name="csY33" fmla="*/ 1244600 h 2952750"/>
              <a:gd name="csX34" fmla="*/ 152400 w 1498600"/>
              <a:gd name="csY3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882650 w 1498600"/>
              <a:gd name="csY32" fmla="*/ 1244600 h 2952750"/>
              <a:gd name="csX33" fmla="*/ 152400 w 1498600"/>
              <a:gd name="csY3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152400 w 1498600"/>
              <a:gd name="csY3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152400 w 1498600"/>
              <a:gd name="csY3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71550 w 1498600"/>
              <a:gd name="csY3" fmla="*/ 1314450 h 2952750"/>
              <a:gd name="csX4" fmla="*/ 939800 w 1498600"/>
              <a:gd name="csY4" fmla="*/ 1441450 h 2952750"/>
              <a:gd name="csX5" fmla="*/ 1041400 w 1498600"/>
              <a:gd name="csY5" fmla="*/ 1485900 h 2952750"/>
              <a:gd name="csX6" fmla="*/ 1143000 w 1498600"/>
              <a:gd name="csY6" fmla="*/ 1568450 h 2952750"/>
              <a:gd name="csX7" fmla="*/ 1498600 w 1498600"/>
              <a:gd name="csY7" fmla="*/ 2228850 h 2952750"/>
              <a:gd name="csX8" fmla="*/ 1466850 w 1498600"/>
              <a:gd name="csY8" fmla="*/ 2260600 h 2952750"/>
              <a:gd name="csX9" fmla="*/ 1498600 w 1498600"/>
              <a:gd name="csY9" fmla="*/ 2362200 h 2952750"/>
              <a:gd name="csX10" fmla="*/ 1435100 w 1498600"/>
              <a:gd name="csY10" fmla="*/ 2527300 h 2952750"/>
              <a:gd name="csX11" fmla="*/ 1282700 w 1498600"/>
              <a:gd name="csY11" fmla="*/ 2705100 h 2952750"/>
              <a:gd name="csX12" fmla="*/ 1143000 w 1498600"/>
              <a:gd name="csY12" fmla="*/ 2819400 h 2952750"/>
              <a:gd name="csX13" fmla="*/ 933450 w 1498600"/>
              <a:gd name="csY13" fmla="*/ 2908300 h 2952750"/>
              <a:gd name="csX14" fmla="*/ 755650 w 1498600"/>
              <a:gd name="csY14" fmla="*/ 2940050 h 2952750"/>
              <a:gd name="csX15" fmla="*/ 749300 w 1498600"/>
              <a:gd name="csY15" fmla="*/ 2927350 h 2952750"/>
              <a:gd name="csX16" fmla="*/ 660400 w 1498600"/>
              <a:gd name="csY16" fmla="*/ 2952750 h 2952750"/>
              <a:gd name="csX17" fmla="*/ 590550 w 1498600"/>
              <a:gd name="csY17" fmla="*/ 2940050 h 2952750"/>
              <a:gd name="csX18" fmla="*/ 539750 w 1498600"/>
              <a:gd name="csY18" fmla="*/ 2882900 h 2952750"/>
              <a:gd name="csX19" fmla="*/ 336550 w 1498600"/>
              <a:gd name="csY19" fmla="*/ 2794000 h 2952750"/>
              <a:gd name="csX20" fmla="*/ 196850 w 1498600"/>
              <a:gd name="csY20" fmla="*/ 2686050 h 2952750"/>
              <a:gd name="csX21" fmla="*/ 95250 w 1498600"/>
              <a:gd name="csY21" fmla="*/ 2520950 h 2952750"/>
              <a:gd name="csX22" fmla="*/ 6350 w 1498600"/>
              <a:gd name="csY22" fmla="*/ 2298700 h 2952750"/>
              <a:gd name="csX23" fmla="*/ 0 w 1498600"/>
              <a:gd name="csY23" fmla="*/ 2152650 h 2952750"/>
              <a:gd name="csX24" fmla="*/ 6350 w 1498600"/>
              <a:gd name="csY24" fmla="*/ 2070100 h 2952750"/>
              <a:gd name="csX25" fmla="*/ 69850 w 1498600"/>
              <a:gd name="csY25" fmla="*/ 2019300 h 2952750"/>
              <a:gd name="csX26" fmla="*/ 50800 w 1498600"/>
              <a:gd name="csY26" fmla="*/ 1968500 h 2952750"/>
              <a:gd name="csX27" fmla="*/ 590550 w 1498600"/>
              <a:gd name="csY27" fmla="*/ 1492250 h 2952750"/>
              <a:gd name="csX28" fmla="*/ 730250 w 1498600"/>
              <a:gd name="csY28" fmla="*/ 1428750 h 2952750"/>
              <a:gd name="csX29" fmla="*/ 812800 w 1498600"/>
              <a:gd name="csY29" fmla="*/ 1428750 h 2952750"/>
              <a:gd name="csX30" fmla="*/ 152400 w 1498600"/>
              <a:gd name="csY3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12800 w 1498600"/>
              <a:gd name="csY28" fmla="*/ 1428750 h 2952750"/>
              <a:gd name="csX29" fmla="*/ 152400 w 1498600"/>
              <a:gd name="csY2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09625 w 1498600"/>
              <a:gd name="csY28" fmla="*/ 1412875 h 2952750"/>
              <a:gd name="csX29" fmla="*/ 152400 w 1498600"/>
              <a:gd name="csY29" fmla="*/ 0 h 2952750"/>
              <a:gd name="csX0" fmla="*/ 809625 w 1498600"/>
              <a:gd name="csY0" fmla="*/ 1400175 h 2940050"/>
              <a:gd name="csX1" fmla="*/ 381000 w 1498600"/>
              <a:gd name="csY1" fmla="*/ 82550 h 2940050"/>
              <a:gd name="csX2" fmla="*/ 196850 w 1498600"/>
              <a:gd name="csY2" fmla="*/ 0 h 2940050"/>
              <a:gd name="csX3" fmla="*/ 939800 w 1498600"/>
              <a:gd name="csY3" fmla="*/ 1428750 h 2940050"/>
              <a:gd name="csX4" fmla="*/ 1041400 w 1498600"/>
              <a:gd name="csY4" fmla="*/ 1473200 h 2940050"/>
              <a:gd name="csX5" fmla="*/ 1143000 w 1498600"/>
              <a:gd name="csY5" fmla="*/ 1555750 h 2940050"/>
              <a:gd name="csX6" fmla="*/ 1498600 w 1498600"/>
              <a:gd name="csY6" fmla="*/ 2216150 h 2940050"/>
              <a:gd name="csX7" fmla="*/ 1466850 w 1498600"/>
              <a:gd name="csY7" fmla="*/ 2247900 h 2940050"/>
              <a:gd name="csX8" fmla="*/ 1498600 w 1498600"/>
              <a:gd name="csY8" fmla="*/ 2349500 h 2940050"/>
              <a:gd name="csX9" fmla="*/ 1435100 w 1498600"/>
              <a:gd name="csY9" fmla="*/ 2514600 h 2940050"/>
              <a:gd name="csX10" fmla="*/ 1282700 w 1498600"/>
              <a:gd name="csY10" fmla="*/ 2692400 h 2940050"/>
              <a:gd name="csX11" fmla="*/ 1143000 w 1498600"/>
              <a:gd name="csY11" fmla="*/ 2806700 h 2940050"/>
              <a:gd name="csX12" fmla="*/ 933450 w 1498600"/>
              <a:gd name="csY12" fmla="*/ 2895600 h 2940050"/>
              <a:gd name="csX13" fmla="*/ 755650 w 1498600"/>
              <a:gd name="csY13" fmla="*/ 2927350 h 2940050"/>
              <a:gd name="csX14" fmla="*/ 749300 w 1498600"/>
              <a:gd name="csY14" fmla="*/ 2914650 h 2940050"/>
              <a:gd name="csX15" fmla="*/ 660400 w 1498600"/>
              <a:gd name="csY15" fmla="*/ 2940050 h 2940050"/>
              <a:gd name="csX16" fmla="*/ 590550 w 1498600"/>
              <a:gd name="csY16" fmla="*/ 2927350 h 2940050"/>
              <a:gd name="csX17" fmla="*/ 539750 w 1498600"/>
              <a:gd name="csY17" fmla="*/ 2870200 h 2940050"/>
              <a:gd name="csX18" fmla="*/ 336550 w 1498600"/>
              <a:gd name="csY18" fmla="*/ 2781300 h 2940050"/>
              <a:gd name="csX19" fmla="*/ 196850 w 1498600"/>
              <a:gd name="csY19" fmla="*/ 2673350 h 2940050"/>
              <a:gd name="csX20" fmla="*/ 95250 w 1498600"/>
              <a:gd name="csY20" fmla="*/ 2508250 h 2940050"/>
              <a:gd name="csX21" fmla="*/ 6350 w 1498600"/>
              <a:gd name="csY21" fmla="*/ 2286000 h 2940050"/>
              <a:gd name="csX22" fmla="*/ 0 w 1498600"/>
              <a:gd name="csY22" fmla="*/ 2139950 h 2940050"/>
              <a:gd name="csX23" fmla="*/ 6350 w 1498600"/>
              <a:gd name="csY23" fmla="*/ 2057400 h 2940050"/>
              <a:gd name="csX24" fmla="*/ 69850 w 1498600"/>
              <a:gd name="csY24" fmla="*/ 2006600 h 2940050"/>
              <a:gd name="csX25" fmla="*/ 50800 w 1498600"/>
              <a:gd name="csY25" fmla="*/ 1955800 h 2940050"/>
              <a:gd name="csX26" fmla="*/ 590550 w 1498600"/>
              <a:gd name="csY26" fmla="*/ 1479550 h 2940050"/>
              <a:gd name="csX27" fmla="*/ 730250 w 1498600"/>
              <a:gd name="csY27" fmla="*/ 1416050 h 2940050"/>
              <a:gd name="csX28" fmla="*/ 809625 w 1498600"/>
              <a:gd name="csY28" fmla="*/ 1400175 h 2940050"/>
              <a:gd name="csX0" fmla="*/ 809625 w 1498600"/>
              <a:gd name="csY0" fmla="*/ 1317625 h 2857500"/>
              <a:gd name="csX1" fmla="*/ 381000 w 1498600"/>
              <a:gd name="csY1" fmla="*/ 0 h 2857500"/>
              <a:gd name="csX2" fmla="*/ 939800 w 1498600"/>
              <a:gd name="csY2" fmla="*/ 1346200 h 2857500"/>
              <a:gd name="csX3" fmla="*/ 1041400 w 1498600"/>
              <a:gd name="csY3" fmla="*/ 1390650 h 2857500"/>
              <a:gd name="csX4" fmla="*/ 1143000 w 1498600"/>
              <a:gd name="csY4" fmla="*/ 1473200 h 2857500"/>
              <a:gd name="csX5" fmla="*/ 1498600 w 1498600"/>
              <a:gd name="csY5" fmla="*/ 2133600 h 2857500"/>
              <a:gd name="csX6" fmla="*/ 1466850 w 1498600"/>
              <a:gd name="csY6" fmla="*/ 2165350 h 2857500"/>
              <a:gd name="csX7" fmla="*/ 1498600 w 1498600"/>
              <a:gd name="csY7" fmla="*/ 2266950 h 2857500"/>
              <a:gd name="csX8" fmla="*/ 1435100 w 1498600"/>
              <a:gd name="csY8" fmla="*/ 2432050 h 2857500"/>
              <a:gd name="csX9" fmla="*/ 1282700 w 1498600"/>
              <a:gd name="csY9" fmla="*/ 2609850 h 2857500"/>
              <a:gd name="csX10" fmla="*/ 1143000 w 1498600"/>
              <a:gd name="csY10" fmla="*/ 2724150 h 2857500"/>
              <a:gd name="csX11" fmla="*/ 933450 w 1498600"/>
              <a:gd name="csY11" fmla="*/ 2813050 h 2857500"/>
              <a:gd name="csX12" fmla="*/ 755650 w 1498600"/>
              <a:gd name="csY12" fmla="*/ 2844800 h 2857500"/>
              <a:gd name="csX13" fmla="*/ 749300 w 1498600"/>
              <a:gd name="csY13" fmla="*/ 2832100 h 2857500"/>
              <a:gd name="csX14" fmla="*/ 660400 w 1498600"/>
              <a:gd name="csY14" fmla="*/ 2857500 h 2857500"/>
              <a:gd name="csX15" fmla="*/ 590550 w 1498600"/>
              <a:gd name="csY15" fmla="*/ 2844800 h 2857500"/>
              <a:gd name="csX16" fmla="*/ 539750 w 1498600"/>
              <a:gd name="csY16" fmla="*/ 2787650 h 2857500"/>
              <a:gd name="csX17" fmla="*/ 336550 w 1498600"/>
              <a:gd name="csY17" fmla="*/ 2698750 h 2857500"/>
              <a:gd name="csX18" fmla="*/ 196850 w 1498600"/>
              <a:gd name="csY18" fmla="*/ 2590800 h 2857500"/>
              <a:gd name="csX19" fmla="*/ 95250 w 1498600"/>
              <a:gd name="csY19" fmla="*/ 2425700 h 2857500"/>
              <a:gd name="csX20" fmla="*/ 6350 w 1498600"/>
              <a:gd name="csY20" fmla="*/ 2203450 h 2857500"/>
              <a:gd name="csX21" fmla="*/ 0 w 1498600"/>
              <a:gd name="csY21" fmla="*/ 2057400 h 2857500"/>
              <a:gd name="csX22" fmla="*/ 6350 w 1498600"/>
              <a:gd name="csY22" fmla="*/ 1974850 h 2857500"/>
              <a:gd name="csX23" fmla="*/ 69850 w 1498600"/>
              <a:gd name="csY23" fmla="*/ 1924050 h 2857500"/>
              <a:gd name="csX24" fmla="*/ 50800 w 1498600"/>
              <a:gd name="csY24" fmla="*/ 1873250 h 2857500"/>
              <a:gd name="csX25" fmla="*/ 590550 w 1498600"/>
              <a:gd name="csY25" fmla="*/ 1397000 h 2857500"/>
              <a:gd name="csX26" fmla="*/ 730250 w 1498600"/>
              <a:gd name="csY26" fmla="*/ 1333500 h 2857500"/>
              <a:gd name="csX27" fmla="*/ 809625 w 1498600"/>
              <a:gd name="csY27" fmla="*/ 1317625 h 2857500"/>
              <a:gd name="csX0" fmla="*/ 809625 w 1498600"/>
              <a:gd name="csY0" fmla="*/ 0 h 1539875"/>
              <a:gd name="csX1" fmla="*/ 939800 w 1498600"/>
              <a:gd name="csY1" fmla="*/ 28575 h 1539875"/>
              <a:gd name="csX2" fmla="*/ 1041400 w 1498600"/>
              <a:gd name="csY2" fmla="*/ 73025 h 1539875"/>
              <a:gd name="csX3" fmla="*/ 1143000 w 1498600"/>
              <a:gd name="csY3" fmla="*/ 155575 h 1539875"/>
              <a:gd name="csX4" fmla="*/ 1498600 w 1498600"/>
              <a:gd name="csY4" fmla="*/ 815975 h 1539875"/>
              <a:gd name="csX5" fmla="*/ 1466850 w 1498600"/>
              <a:gd name="csY5" fmla="*/ 847725 h 1539875"/>
              <a:gd name="csX6" fmla="*/ 1498600 w 1498600"/>
              <a:gd name="csY6" fmla="*/ 949325 h 1539875"/>
              <a:gd name="csX7" fmla="*/ 1435100 w 1498600"/>
              <a:gd name="csY7" fmla="*/ 1114425 h 1539875"/>
              <a:gd name="csX8" fmla="*/ 1282700 w 1498600"/>
              <a:gd name="csY8" fmla="*/ 1292225 h 1539875"/>
              <a:gd name="csX9" fmla="*/ 1143000 w 1498600"/>
              <a:gd name="csY9" fmla="*/ 1406525 h 1539875"/>
              <a:gd name="csX10" fmla="*/ 933450 w 1498600"/>
              <a:gd name="csY10" fmla="*/ 1495425 h 1539875"/>
              <a:gd name="csX11" fmla="*/ 755650 w 1498600"/>
              <a:gd name="csY11" fmla="*/ 1527175 h 1539875"/>
              <a:gd name="csX12" fmla="*/ 749300 w 1498600"/>
              <a:gd name="csY12" fmla="*/ 1514475 h 1539875"/>
              <a:gd name="csX13" fmla="*/ 660400 w 1498600"/>
              <a:gd name="csY13" fmla="*/ 1539875 h 1539875"/>
              <a:gd name="csX14" fmla="*/ 590550 w 1498600"/>
              <a:gd name="csY14" fmla="*/ 1527175 h 1539875"/>
              <a:gd name="csX15" fmla="*/ 539750 w 1498600"/>
              <a:gd name="csY15" fmla="*/ 1470025 h 1539875"/>
              <a:gd name="csX16" fmla="*/ 336550 w 1498600"/>
              <a:gd name="csY16" fmla="*/ 1381125 h 1539875"/>
              <a:gd name="csX17" fmla="*/ 196850 w 1498600"/>
              <a:gd name="csY17" fmla="*/ 1273175 h 1539875"/>
              <a:gd name="csX18" fmla="*/ 95250 w 1498600"/>
              <a:gd name="csY18" fmla="*/ 1108075 h 1539875"/>
              <a:gd name="csX19" fmla="*/ 6350 w 1498600"/>
              <a:gd name="csY19" fmla="*/ 885825 h 1539875"/>
              <a:gd name="csX20" fmla="*/ 0 w 1498600"/>
              <a:gd name="csY20" fmla="*/ 739775 h 1539875"/>
              <a:gd name="csX21" fmla="*/ 6350 w 1498600"/>
              <a:gd name="csY21" fmla="*/ 657225 h 1539875"/>
              <a:gd name="csX22" fmla="*/ 69850 w 1498600"/>
              <a:gd name="csY22" fmla="*/ 606425 h 1539875"/>
              <a:gd name="csX23" fmla="*/ 50800 w 1498600"/>
              <a:gd name="csY23" fmla="*/ 555625 h 1539875"/>
              <a:gd name="csX24" fmla="*/ 590550 w 1498600"/>
              <a:gd name="csY24" fmla="*/ 79375 h 1539875"/>
              <a:gd name="csX25" fmla="*/ 730250 w 1498600"/>
              <a:gd name="csY25" fmla="*/ 15875 h 1539875"/>
              <a:gd name="csX26" fmla="*/ 809625 w 1498600"/>
              <a:gd name="csY26" fmla="*/ 0 h 15398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498600" h="1539875">
                <a:moveTo>
                  <a:pt x="809625" y="0"/>
                </a:moveTo>
                <a:lnTo>
                  <a:pt x="939800" y="28575"/>
                </a:lnTo>
                <a:lnTo>
                  <a:pt x="1041400" y="73025"/>
                </a:lnTo>
                <a:lnTo>
                  <a:pt x="1143000" y="155575"/>
                </a:lnTo>
                <a:lnTo>
                  <a:pt x="1498600" y="815975"/>
                </a:lnTo>
                <a:lnTo>
                  <a:pt x="1466850" y="847725"/>
                </a:lnTo>
                <a:lnTo>
                  <a:pt x="1498600" y="949325"/>
                </a:lnTo>
                <a:lnTo>
                  <a:pt x="1435100" y="1114425"/>
                </a:lnTo>
                <a:lnTo>
                  <a:pt x="1282700" y="1292225"/>
                </a:lnTo>
                <a:lnTo>
                  <a:pt x="1143000" y="1406525"/>
                </a:lnTo>
                <a:lnTo>
                  <a:pt x="933450" y="1495425"/>
                </a:lnTo>
                <a:lnTo>
                  <a:pt x="755650" y="1527175"/>
                </a:lnTo>
                <a:lnTo>
                  <a:pt x="749300" y="1514475"/>
                </a:lnTo>
                <a:lnTo>
                  <a:pt x="660400" y="1539875"/>
                </a:lnTo>
                <a:lnTo>
                  <a:pt x="590550" y="1527175"/>
                </a:lnTo>
                <a:lnTo>
                  <a:pt x="539750" y="1470025"/>
                </a:lnTo>
                <a:lnTo>
                  <a:pt x="336550" y="1381125"/>
                </a:lnTo>
                <a:lnTo>
                  <a:pt x="196850" y="1273175"/>
                </a:lnTo>
                <a:lnTo>
                  <a:pt x="95250" y="1108075"/>
                </a:lnTo>
                <a:lnTo>
                  <a:pt x="6350" y="885825"/>
                </a:lnTo>
                <a:lnTo>
                  <a:pt x="0" y="739775"/>
                </a:lnTo>
                <a:lnTo>
                  <a:pt x="6350" y="657225"/>
                </a:lnTo>
                <a:lnTo>
                  <a:pt x="69850" y="606425"/>
                </a:lnTo>
                <a:lnTo>
                  <a:pt x="50800" y="555625"/>
                </a:lnTo>
                <a:lnTo>
                  <a:pt x="590550" y="79375"/>
                </a:lnTo>
                <a:lnTo>
                  <a:pt x="730250" y="15875"/>
                </a:lnTo>
                <a:lnTo>
                  <a:pt x="809625" y="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EF52B0BD-D4BD-0FAE-82C1-B3C2E4DD7BFC}"/>
              </a:ext>
            </a:extLst>
          </p:cNvPr>
          <p:cNvSpPr/>
          <p:nvPr/>
        </p:nvSpPr>
        <p:spPr>
          <a:xfrm>
            <a:off x="5197478" y="1498601"/>
            <a:ext cx="1187450" cy="2037029"/>
          </a:xfrm>
          <a:custGeom>
            <a:avLst/>
            <a:gdLst>
              <a:gd name="connsiteX0" fmla="*/ 285750 w 1504950"/>
              <a:gd name="connsiteY0" fmla="*/ 0 h 3549650"/>
              <a:gd name="connsiteX1" fmla="*/ 501650 w 1504950"/>
              <a:gd name="connsiteY1" fmla="*/ 44450 h 3549650"/>
              <a:gd name="connsiteX2" fmla="*/ 387350 w 1504950"/>
              <a:gd name="connsiteY2" fmla="*/ 692150 h 3549650"/>
              <a:gd name="connsiteX3" fmla="*/ 203200 w 1504950"/>
              <a:gd name="connsiteY3" fmla="*/ 609600 h 3549650"/>
              <a:gd name="connsiteX4" fmla="*/ 127000 w 1504950"/>
              <a:gd name="connsiteY4" fmla="*/ 1079500 h 3549650"/>
              <a:gd name="connsiteX5" fmla="*/ 1187450 w 1504950"/>
              <a:gd name="connsiteY5" fmla="*/ 1263650 h 3549650"/>
              <a:gd name="connsiteX6" fmla="*/ 1168400 w 1504950"/>
              <a:gd name="connsiteY6" fmla="*/ 1384300 h 3549650"/>
              <a:gd name="connsiteX7" fmla="*/ 1117600 w 1504950"/>
              <a:gd name="connsiteY7" fmla="*/ 1454150 h 3549650"/>
              <a:gd name="connsiteX8" fmla="*/ 1104900 w 1504950"/>
              <a:gd name="connsiteY8" fmla="*/ 1543050 h 3549650"/>
              <a:gd name="connsiteX9" fmla="*/ 1028700 w 1504950"/>
              <a:gd name="connsiteY9" fmla="*/ 1619250 h 3549650"/>
              <a:gd name="connsiteX10" fmla="*/ 990600 w 1504950"/>
              <a:gd name="connsiteY10" fmla="*/ 1612900 h 3549650"/>
              <a:gd name="connsiteX11" fmla="*/ 952500 w 1504950"/>
              <a:gd name="connsiteY11" fmla="*/ 1885950 h 3549650"/>
              <a:gd name="connsiteX12" fmla="*/ 977900 w 1504950"/>
              <a:gd name="connsiteY12" fmla="*/ 1911350 h 3549650"/>
              <a:gd name="connsiteX13" fmla="*/ 946150 w 1504950"/>
              <a:gd name="connsiteY13" fmla="*/ 2038350 h 3549650"/>
              <a:gd name="connsiteX14" fmla="*/ 1047750 w 1504950"/>
              <a:gd name="connsiteY14" fmla="*/ 2082800 h 3549650"/>
              <a:gd name="connsiteX15" fmla="*/ 1149350 w 1504950"/>
              <a:gd name="connsiteY15" fmla="*/ 2165350 h 3549650"/>
              <a:gd name="connsiteX16" fmla="*/ 1504950 w 1504950"/>
              <a:gd name="connsiteY16" fmla="*/ 2825750 h 3549650"/>
              <a:gd name="connsiteX17" fmla="*/ 1473200 w 1504950"/>
              <a:gd name="connsiteY17" fmla="*/ 2857500 h 3549650"/>
              <a:gd name="connsiteX18" fmla="*/ 1504950 w 1504950"/>
              <a:gd name="connsiteY18" fmla="*/ 2959100 h 3549650"/>
              <a:gd name="connsiteX19" fmla="*/ 1441450 w 1504950"/>
              <a:gd name="connsiteY19" fmla="*/ 3124200 h 3549650"/>
              <a:gd name="connsiteX20" fmla="*/ 1289050 w 1504950"/>
              <a:gd name="connsiteY20" fmla="*/ 3302000 h 3549650"/>
              <a:gd name="connsiteX21" fmla="*/ 1149350 w 1504950"/>
              <a:gd name="connsiteY21" fmla="*/ 3416300 h 3549650"/>
              <a:gd name="connsiteX22" fmla="*/ 939800 w 1504950"/>
              <a:gd name="connsiteY22" fmla="*/ 3505200 h 3549650"/>
              <a:gd name="connsiteX23" fmla="*/ 762000 w 1504950"/>
              <a:gd name="connsiteY23" fmla="*/ 3536950 h 3549650"/>
              <a:gd name="connsiteX24" fmla="*/ 755650 w 1504950"/>
              <a:gd name="connsiteY24" fmla="*/ 3524250 h 3549650"/>
              <a:gd name="connsiteX25" fmla="*/ 666750 w 1504950"/>
              <a:gd name="connsiteY25" fmla="*/ 3549650 h 3549650"/>
              <a:gd name="connsiteX26" fmla="*/ 596900 w 1504950"/>
              <a:gd name="connsiteY26" fmla="*/ 3536950 h 3549650"/>
              <a:gd name="connsiteX27" fmla="*/ 546100 w 1504950"/>
              <a:gd name="connsiteY27" fmla="*/ 3479800 h 3549650"/>
              <a:gd name="connsiteX28" fmla="*/ 342900 w 1504950"/>
              <a:gd name="connsiteY28" fmla="*/ 3390900 h 3549650"/>
              <a:gd name="connsiteX29" fmla="*/ 203200 w 1504950"/>
              <a:gd name="connsiteY29" fmla="*/ 3282950 h 3549650"/>
              <a:gd name="connsiteX30" fmla="*/ 101600 w 1504950"/>
              <a:gd name="connsiteY30" fmla="*/ 3117850 h 3549650"/>
              <a:gd name="connsiteX31" fmla="*/ 12700 w 1504950"/>
              <a:gd name="connsiteY31" fmla="*/ 2895600 h 3549650"/>
              <a:gd name="connsiteX32" fmla="*/ 6350 w 1504950"/>
              <a:gd name="connsiteY32" fmla="*/ 2749550 h 3549650"/>
              <a:gd name="connsiteX33" fmla="*/ 12700 w 1504950"/>
              <a:gd name="connsiteY33" fmla="*/ 2667000 h 3549650"/>
              <a:gd name="connsiteX34" fmla="*/ 76200 w 1504950"/>
              <a:gd name="connsiteY34" fmla="*/ 2616200 h 3549650"/>
              <a:gd name="connsiteX35" fmla="*/ 57150 w 1504950"/>
              <a:gd name="connsiteY35" fmla="*/ 2565400 h 3549650"/>
              <a:gd name="connsiteX36" fmla="*/ 596900 w 1504950"/>
              <a:gd name="connsiteY36" fmla="*/ 2089150 h 3549650"/>
              <a:gd name="connsiteX37" fmla="*/ 736600 w 1504950"/>
              <a:gd name="connsiteY37" fmla="*/ 2025650 h 3549650"/>
              <a:gd name="connsiteX38" fmla="*/ 819150 w 1504950"/>
              <a:gd name="connsiteY38" fmla="*/ 2025650 h 3549650"/>
              <a:gd name="connsiteX39" fmla="*/ 857250 w 1504950"/>
              <a:gd name="connsiteY39" fmla="*/ 1879600 h 3549650"/>
              <a:gd name="connsiteX40" fmla="*/ 889000 w 1504950"/>
              <a:gd name="connsiteY40" fmla="*/ 1841500 h 3549650"/>
              <a:gd name="connsiteX41" fmla="*/ 933450 w 1504950"/>
              <a:gd name="connsiteY41" fmla="*/ 1587500 h 3549650"/>
              <a:gd name="connsiteX42" fmla="*/ 882650 w 1504950"/>
              <a:gd name="connsiteY42" fmla="*/ 1581150 h 3549650"/>
              <a:gd name="connsiteX43" fmla="*/ 838200 w 1504950"/>
              <a:gd name="connsiteY43" fmla="*/ 1511300 h 3549650"/>
              <a:gd name="connsiteX44" fmla="*/ 844550 w 1504950"/>
              <a:gd name="connsiteY44" fmla="*/ 1397000 h 3549650"/>
              <a:gd name="connsiteX45" fmla="*/ 69850 w 1504950"/>
              <a:gd name="connsiteY45" fmla="*/ 1244600 h 3549650"/>
              <a:gd name="connsiteX46" fmla="*/ 158750 w 1504950"/>
              <a:gd name="connsiteY46" fmla="*/ 596900 h 3549650"/>
              <a:gd name="connsiteX47" fmla="*/ 0 w 1504950"/>
              <a:gd name="connsiteY47" fmla="*/ 552450 h 3549650"/>
              <a:gd name="connsiteX48" fmla="*/ 82550 w 1504950"/>
              <a:gd name="connsiteY48" fmla="*/ 184150 h 3549650"/>
              <a:gd name="connsiteX49" fmla="*/ 285750 w 1504950"/>
              <a:gd name="connsiteY49" fmla="*/ 0 h 3549650"/>
              <a:gd name="connsiteX0" fmla="*/ 264583 w 1504950"/>
              <a:gd name="connsiteY0" fmla="*/ 0 h 3536950"/>
              <a:gd name="connsiteX1" fmla="*/ 501650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27617 w 1504950"/>
              <a:gd name="connsiteY43" fmla="*/ 1515533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57150 w 1504950"/>
              <a:gd name="csY35" fmla="*/ 2552700 h 3536950"/>
              <a:gd name="csX36" fmla="*/ 596900 w 1504950"/>
              <a:gd name="csY36" fmla="*/ 2076450 h 3536950"/>
              <a:gd name="csX37" fmla="*/ 819150 w 1504950"/>
              <a:gd name="csY37" fmla="*/ 2012950 h 3536950"/>
              <a:gd name="csX38" fmla="*/ 857250 w 1504950"/>
              <a:gd name="csY38" fmla="*/ 1866900 h 3536950"/>
              <a:gd name="csX39" fmla="*/ 889000 w 1504950"/>
              <a:gd name="csY39" fmla="*/ 1828800 h 3536950"/>
              <a:gd name="csX40" fmla="*/ 927100 w 1504950"/>
              <a:gd name="csY40" fmla="*/ 1610783 h 3536950"/>
              <a:gd name="csX41" fmla="*/ 869950 w 1504950"/>
              <a:gd name="csY41" fmla="*/ 1602317 h 3536950"/>
              <a:gd name="csX42" fmla="*/ 827617 w 1504950"/>
              <a:gd name="csY42" fmla="*/ 1515533 h 3536950"/>
              <a:gd name="csX43" fmla="*/ 844550 w 1504950"/>
              <a:gd name="csY43" fmla="*/ 1384300 h 3536950"/>
              <a:gd name="csX44" fmla="*/ 69850 w 1504950"/>
              <a:gd name="csY44" fmla="*/ 1231900 h 3536950"/>
              <a:gd name="csX45" fmla="*/ 158750 w 1504950"/>
              <a:gd name="csY45" fmla="*/ 584200 h 3536950"/>
              <a:gd name="csX46" fmla="*/ 0 w 1504950"/>
              <a:gd name="csY46" fmla="*/ 539750 h 3536950"/>
              <a:gd name="csX47" fmla="*/ 82550 w 1504950"/>
              <a:gd name="csY47" fmla="*/ 171450 h 3536950"/>
              <a:gd name="csX48" fmla="*/ 264583 w 1504950"/>
              <a:gd name="csY48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57150 w 1504950"/>
              <a:gd name="csY35" fmla="*/ 2552700 h 3536950"/>
              <a:gd name="csX36" fmla="*/ 819150 w 1504950"/>
              <a:gd name="csY36" fmla="*/ 2012950 h 3536950"/>
              <a:gd name="csX37" fmla="*/ 857250 w 1504950"/>
              <a:gd name="csY37" fmla="*/ 1866900 h 3536950"/>
              <a:gd name="csX38" fmla="*/ 889000 w 1504950"/>
              <a:gd name="csY38" fmla="*/ 1828800 h 3536950"/>
              <a:gd name="csX39" fmla="*/ 927100 w 1504950"/>
              <a:gd name="csY39" fmla="*/ 1610783 h 3536950"/>
              <a:gd name="csX40" fmla="*/ 869950 w 1504950"/>
              <a:gd name="csY40" fmla="*/ 1602317 h 3536950"/>
              <a:gd name="csX41" fmla="*/ 827617 w 1504950"/>
              <a:gd name="csY41" fmla="*/ 1515533 h 3536950"/>
              <a:gd name="csX42" fmla="*/ 844550 w 1504950"/>
              <a:gd name="csY42" fmla="*/ 1384300 h 3536950"/>
              <a:gd name="csX43" fmla="*/ 69850 w 1504950"/>
              <a:gd name="csY43" fmla="*/ 1231900 h 3536950"/>
              <a:gd name="csX44" fmla="*/ 158750 w 1504950"/>
              <a:gd name="csY44" fmla="*/ 584200 h 3536950"/>
              <a:gd name="csX45" fmla="*/ 0 w 1504950"/>
              <a:gd name="csY45" fmla="*/ 539750 h 3536950"/>
              <a:gd name="csX46" fmla="*/ 82550 w 1504950"/>
              <a:gd name="csY46" fmla="*/ 171450 h 3536950"/>
              <a:gd name="csX47" fmla="*/ 264583 w 1504950"/>
              <a:gd name="csY47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819150 w 1504950"/>
              <a:gd name="csY35" fmla="*/ 2012950 h 3536950"/>
              <a:gd name="csX36" fmla="*/ 857250 w 1504950"/>
              <a:gd name="csY36" fmla="*/ 1866900 h 3536950"/>
              <a:gd name="csX37" fmla="*/ 889000 w 1504950"/>
              <a:gd name="csY37" fmla="*/ 1828800 h 3536950"/>
              <a:gd name="csX38" fmla="*/ 927100 w 1504950"/>
              <a:gd name="csY38" fmla="*/ 1610783 h 3536950"/>
              <a:gd name="csX39" fmla="*/ 869950 w 1504950"/>
              <a:gd name="csY39" fmla="*/ 1602317 h 3536950"/>
              <a:gd name="csX40" fmla="*/ 827617 w 1504950"/>
              <a:gd name="csY40" fmla="*/ 1515533 h 3536950"/>
              <a:gd name="csX41" fmla="*/ 844550 w 1504950"/>
              <a:gd name="csY41" fmla="*/ 1384300 h 3536950"/>
              <a:gd name="csX42" fmla="*/ 69850 w 1504950"/>
              <a:gd name="csY42" fmla="*/ 1231900 h 3536950"/>
              <a:gd name="csX43" fmla="*/ 158750 w 1504950"/>
              <a:gd name="csY43" fmla="*/ 584200 h 3536950"/>
              <a:gd name="csX44" fmla="*/ 0 w 1504950"/>
              <a:gd name="csY44" fmla="*/ 539750 h 3536950"/>
              <a:gd name="csX45" fmla="*/ 82550 w 1504950"/>
              <a:gd name="csY45" fmla="*/ 171450 h 3536950"/>
              <a:gd name="csX46" fmla="*/ 264583 w 1504950"/>
              <a:gd name="csY46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819150 w 1504950"/>
              <a:gd name="csY34" fmla="*/ 2012950 h 3536950"/>
              <a:gd name="csX35" fmla="*/ 857250 w 1504950"/>
              <a:gd name="csY35" fmla="*/ 1866900 h 3536950"/>
              <a:gd name="csX36" fmla="*/ 889000 w 1504950"/>
              <a:gd name="csY36" fmla="*/ 1828800 h 3536950"/>
              <a:gd name="csX37" fmla="*/ 927100 w 1504950"/>
              <a:gd name="csY37" fmla="*/ 1610783 h 3536950"/>
              <a:gd name="csX38" fmla="*/ 869950 w 1504950"/>
              <a:gd name="csY38" fmla="*/ 1602317 h 3536950"/>
              <a:gd name="csX39" fmla="*/ 827617 w 1504950"/>
              <a:gd name="csY39" fmla="*/ 1515533 h 3536950"/>
              <a:gd name="csX40" fmla="*/ 844550 w 1504950"/>
              <a:gd name="csY40" fmla="*/ 1384300 h 3536950"/>
              <a:gd name="csX41" fmla="*/ 69850 w 1504950"/>
              <a:gd name="csY41" fmla="*/ 1231900 h 3536950"/>
              <a:gd name="csX42" fmla="*/ 158750 w 1504950"/>
              <a:gd name="csY42" fmla="*/ 584200 h 3536950"/>
              <a:gd name="csX43" fmla="*/ 0 w 1504950"/>
              <a:gd name="csY43" fmla="*/ 539750 h 3536950"/>
              <a:gd name="csX44" fmla="*/ 82550 w 1504950"/>
              <a:gd name="csY44" fmla="*/ 171450 h 3536950"/>
              <a:gd name="csX45" fmla="*/ 264583 w 1504950"/>
              <a:gd name="csY45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819150 w 1504950"/>
              <a:gd name="csY33" fmla="*/ 2012950 h 3536950"/>
              <a:gd name="csX34" fmla="*/ 857250 w 1504950"/>
              <a:gd name="csY34" fmla="*/ 1866900 h 3536950"/>
              <a:gd name="csX35" fmla="*/ 889000 w 1504950"/>
              <a:gd name="csY35" fmla="*/ 1828800 h 3536950"/>
              <a:gd name="csX36" fmla="*/ 927100 w 1504950"/>
              <a:gd name="csY36" fmla="*/ 1610783 h 3536950"/>
              <a:gd name="csX37" fmla="*/ 869950 w 1504950"/>
              <a:gd name="csY37" fmla="*/ 1602317 h 3536950"/>
              <a:gd name="csX38" fmla="*/ 827617 w 1504950"/>
              <a:gd name="csY38" fmla="*/ 1515533 h 3536950"/>
              <a:gd name="csX39" fmla="*/ 844550 w 1504950"/>
              <a:gd name="csY39" fmla="*/ 1384300 h 3536950"/>
              <a:gd name="csX40" fmla="*/ 69850 w 1504950"/>
              <a:gd name="csY40" fmla="*/ 1231900 h 3536950"/>
              <a:gd name="csX41" fmla="*/ 158750 w 1504950"/>
              <a:gd name="csY41" fmla="*/ 584200 h 3536950"/>
              <a:gd name="csX42" fmla="*/ 0 w 1504950"/>
              <a:gd name="csY42" fmla="*/ 539750 h 3536950"/>
              <a:gd name="csX43" fmla="*/ 82550 w 1504950"/>
              <a:gd name="csY43" fmla="*/ 171450 h 3536950"/>
              <a:gd name="csX44" fmla="*/ 264583 w 1504950"/>
              <a:gd name="csY44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819150 w 1504950"/>
              <a:gd name="csY32" fmla="*/ 2012950 h 3536950"/>
              <a:gd name="csX33" fmla="*/ 857250 w 1504950"/>
              <a:gd name="csY33" fmla="*/ 1866900 h 3536950"/>
              <a:gd name="csX34" fmla="*/ 889000 w 1504950"/>
              <a:gd name="csY34" fmla="*/ 1828800 h 3536950"/>
              <a:gd name="csX35" fmla="*/ 927100 w 1504950"/>
              <a:gd name="csY35" fmla="*/ 1610783 h 3536950"/>
              <a:gd name="csX36" fmla="*/ 869950 w 1504950"/>
              <a:gd name="csY36" fmla="*/ 1602317 h 3536950"/>
              <a:gd name="csX37" fmla="*/ 827617 w 1504950"/>
              <a:gd name="csY37" fmla="*/ 1515533 h 3536950"/>
              <a:gd name="csX38" fmla="*/ 844550 w 1504950"/>
              <a:gd name="csY38" fmla="*/ 1384300 h 3536950"/>
              <a:gd name="csX39" fmla="*/ 69850 w 1504950"/>
              <a:gd name="csY39" fmla="*/ 1231900 h 3536950"/>
              <a:gd name="csX40" fmla="*/ 158750 w 1504950"/>
              <a:gd name="csY40" fmla="*/ 584200 h 3536950"/>
              <a:gd name="csX41" fmla="*/ 0 w 1504950"/>
              <a:gd name="csY41" fmla="*/ 539750 h 3536950"/>
              <a:gd name="csX42" fmla="*/ 82550 w 1504950"/>
              <a:gd name="csY42" fmla="*/ 171450 h 3536950"/>
              <a:gd name="csX43" fmla="*/ 264583 w 1504950"/>
              <a:gd name="csY43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819150 w 1504950"/>
              <a:gd name="csY31" fmla="*/ 2012950 h 3536950"/>
              <a:gd name="csX32" fmla="*/ 857250 w 1504950"/>
              <a:gd name="csY32" fmla="*/ 1866900 h 3536950"/>
              <a:gd name="csX33" fmla="*/ 889000 w 1504950"/>
              <a:gd name="csY33" fmla="*/ 1828800 h 3536950"/>
              <a:gd name="csX34" fmla="*/ 927100 w 1504950"/>
              <a:gd name="csY34" fmla="*/ 1610783 h 3536950"/>
              <a:gd name="csX35" fmla="*/ 869950 w 1504950"/>
              <a:gd name="csY35" fmla="*/ 1602317 h 3536950"/>
              <a:gd name="csX36" fmla="*/ 827617 w 1504950"/>
              <a:gd name="csY36" fmla="*/ 1515533 h 3536950"/>
              <a:gd name="csX37" fmla="*/ 844550 w 1504950"/>
              <a:gd name="csY37" fmla="*/ 1384300 h 3536950"/>
              <a:gd name="csX38" fmla="*/ 69850 w 1504950"/>
              <a:gd name="csY38" fmla="*/ 1231900 h 3536950"/>
              <a:gd name="csX39" fmla="*/ 158750 w 1504950"/>
              <a:gd name="csY39" fmla="*/ 584200 h 3536950"/>
              <a:gd name="csX40" fmla="*/ 0 w 1504950"/>
              <a:gd name="csY40" fmla="*/ 539750 h 3536950"/>
              <a:gd name="csX41" fmla="*/ 82550 w 1504950"/>
              <a:gd name="csY41" fmla="*/ 171450 h 3536950"/>
              <a:gd name="csX42" fmla="*/ 264583 w 1504950"/>
              <a:gd name="csY42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819150 w 1504950"/>
              <a:gd name="csY30" fmla="*/ 2012950 h 3536950"/>
              <a:gd name="csX31" fmla="*/ 857250 w 1504950"/>
              <a:gd name="csY31" fmla="*/ 1866900 h 3536950"/>
              <a:gd name="csX32" fmla="*/ 889000 w 1504950"/>
              <a:gd name="csY32" fmla="*/ 1828800 h 3536950"/>
              <a:gd name="csX33" fmla="*/ 927100 w 1504950"/>
              <a:gd name="csY33" fmla="*/ 1610783 h 3536950"/>
              <a:gd name="csX34" fmla="*/ 869950 w 1504950"/>
              <a:gd name="csY34" fmla="*/ 1602317 h 3536950"/>
              <a:gd name="csX35" fmla="*/ 827617 w 1504950"/>
              <a:gd name="csY35" fmla="*/ 1515533 h 3536950"/>
              <a:gd name="csX36" fmla="*/ 844550 w 1504950"/>
              <a:gd name="csY36" fmla="*/ 1384300 h 3536950"/>
              <a:gd name="csX37" fmla="*/ 69850 w 1504950"/>
              <a:gd name="csY37" fmla="*/ 1231900 h 3536950"/>
              <a:gd name="csX38" fmla="*/ 158750 w 1504950"/>
              <a:gd name="csY38" fmla="*/ 584200 h 3536950"/>
              <a:gd name="csX39" fmla="*/ 0 w 1504950"/>
              <a:gd name="csY39" fmla="*/ 539750 h 3536950"/>
              <a:gd name="csX40" fmla="*/ 82550 w 1504950"/>
              <a:gd name="csY40" fmla="*/ 171450 h 3536950"/>
              <a:gd name="csX41" fmla="*/ 264583 w 1504950"/>
              <a:gd name="csY41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819150 w 1504950"/>
              <a:gd name="csY29" fmla="*/ 2012950 h 3536950"/>
              <a:gd name="csX30" fmla="*/ 857250 w 1504950"/>
              <a:gd name="csY30" fmla="*/ 1866900 h 3536950"/>
              <a:gd name="csX31" fmla="*/ 889000 w 1504950"/>
              <a:gd name="csY31" fmla="*/ 1828800 h 3536950"/>
              <a:gd name="csX32" fmla="*/ 927100 w 1504950"/>
              <a:gd name="csY32" fmla="*/ 1610783 h 3536950"/>
              <a:gd name="csX33" fmla="*/ 869950 w 1504950"/>
              <a:gd name="csY33" fmla="*/ 1602317 h 3536950"/>
              <a:gd name="csX34" fmla="*/ 827617 w 1504950"/>
              <a:gd name="csY34" fmla="*/ 1515533 h 3536950"/>
              <a:gd name="csX35" fmla="*/ 844550 w 1504950"/>
              <a:gd name="csY35" fmla="*/ 1384300 h 3536950"/>
              <a:gd name="csX36" fmla="*/ 69850 w 1504950"/>
              <a:gd name="csY36" fmla="*/ 1231900 h 3536950"/>
              <a:gd name="csX37" fmla="*/ 158750 w 1504950"/>
              <a:gd name="csY37" fmla="*/ 584200 h 3536950"/>
              <a:gd name="csX38" fmla="*/ 0 w 1504950"/>
              <a:gd name="csY38" fmla="*/ 539750 h 3536950"/>
              <a:gd name="csX39" fmla="*/ 82550 w 1504950"/>
              <a:gd name="csY39" fmla="*/ 171450 h 3536950"/>
              <a:gd name="csX40" fmla="*/ 264583 w 1504950"/>
              <a:gd name="csY40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819150 w 1504950"/>
              <a:gd name="csY28" fmla="*/ 2012950 h 3536950"/>
              <a:gd name="csX29" fmla="*/ 857250 w 1504950"/>
              <a:gd name="csY29" fmla="*/ 1866900 h 3536950"/>
              <a:gd name="csX30" fmla="*/ 889000 w 1504950"/>
              <a:gd name="csY30" fmla="*/ 1828800 h 3536950"/>
              <a:gd name="csX31" fmla="*/ 927100 w 1504950"/>
              <a:gd name="csY31" fmla="*/ 1610783 h 3536950"/>
              <a:gd name="csX32" fmla="*/ 869950 w 1504950"/>
              <a:gd name="csY32" fmla="*/ 1602317 h 3536950"/>
              <a:gd name="csX33" fmla="*/ 827617 w 1504950"/>
              <a:gd name="csY33" fmla="*/ 1515533 h 3536950"/>
              <a:gd name="csX34" fmla="*/ 844550 w 1504950"/>
              <a:gd name="csY34" fmla="*/ 1384300 h 3536950"/>
              <a:gd name="csX35" fmla="*/ 69850 w 1504950"/>
              <a:gd name="csY35" fmla="*/ 1231900 h 3536950"/>
              <a:gd name="csX36" fmla="*/ 158750 w 1504950"/>
              <a:gd name="csY36" fmla="*/ 584200 h 3536950"/>
              <a:gd name="csX37" fmla="*/ 0 w 1504950"/>
              <a:gd name="csY37" fmla="*/ 539750 h 3536950"/>
              <a:gd name="csX38" fmla="*/ 82550 w 1504950"/>
              <a:gd name="csY38" fmla="*/ 171450 h 3536950"/>
              <a:gd name="csX39" fmla="*/ 264583 w 1504950"/>
              <a:gd name="csY39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819150 w 1504950"/>
              <a:gd name="csY27" fmla="*/ 2012950 h 3536950"/>
              <a:gd name="csX28" fmla="*/ 857250 w 1504950"/>
              <a:gd name="csY28" fmla="*/ 1866900 h 3536950"/>
              <a:gd name="csX29" fmla="*/ 889000 w 1504950"/>
              <a:gd name="csY29" fmla="*/ 1828800 h 3536950"/>
              <a:gd name="csX30" fmla="*/ 927100 w 1504950"/>
              <a:gd name="csY30" fmla="*/ 1610783 h 3536950"/>
              <a:gd name="csX31" fmla="*/ 869950 w 1504950"/>
              <a:gd name="csY31" fmla="*/ 1602317 h 3536950"/>
              <a:gd name="csX32" fmla="*/ 827617 w 1504950"/>
              <a:gd name="csY32" fmla="*/ 1515533 h 3536950"/>
              <a:gd name="csX33" fmla="*/ 844550 w 1504950"/>
              <a:gd name="csY33" fmla="*/ 1384300 h 3536950"/>
              <a:gd name="csX34" fmla="*/ 69850 w 1504950"/>
              <a:gd name="csY34" fmla="*/ 1231900 h 3536950"/>
              <a:gd name="csX35" fmla="*/ 158750 w 1504950"/>
              <a:gd name="csY35" fmla="*/ 584200 h 3536950"/>
              <a:gd name="csX36" fmla="*/ 0 w 1504950"/>
              <a:gd name="csY36" fmla="*/ 539750 h 3536950"/>
              <a:gd name="csX37" fmla="*/ 82550 w 1504950"/>
              <a:gd name="csY37" fmla="*/ 171450 h 3536950"/>
              <a:gd name="csX38" fmla="*/ 264583 w 1504950"/>
              <a:gd name="csY38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819150 w 1504950"/>
              <a:gd name="csY26" fmla="*/ 2012950 h 3536950"/>
              <a:gd name="csX27" fmla="*/ 857250 w 1504950"/>
              <a:gd name="csY27" fmla="*/ 1866900 h 3536950"/>
              <a:gd name="csX28" fmla="*/ 889000 w 1504950"/>
              <a:gd name="csY28" fmla="*/ 1828800 h 3536950"/>
              <a:gd name="csX29" fmla="*/ 927100 w 1504950"/>
              <a:gd name="csY29" fmla="*/ 1610783 h 3536950"/>
              <a:gd name="csX30" fmla="*/ 869950 w 1504950"/>
              <a:gd name="csY30" fmla="*/ 1602317 h 3536950"/>
              <a:gd name="csX31" fmla="*/ 827617 w 1504950"/>
              <a:gd name="csY31" fmla="*/ 1515533 h 3536950"/>
              <a:gd name="csX32" fmla="*/ 844550 w 1504950"/>
              <a:gd name="csY32" fmla="*/ 1384300 h 3536950"/>
              <a:gd name="csX33" fmla="*/ 69850 w 1504950"/>
              <a:gd name="csY33" fmla="*/ 1231900 h 3536950"/>
              <a:gd name="csX34" fmla="*/ 158750 w 1504950"/>
              <a:gd name="csY34" fmla="*/ 584200 h 3536950"/>
              <a:gd name="csX35" fmla="*/ 0 w 1504950"/>
              <a:gd name="csY35" fmla="*/ 539750 h 3536950"/>
              <a:gd name="csX36" fmla="*/ 82550 w 1504950"/>
              <a:gd name="csY36" fmla="*/ 171450 h 3536950"/>
              <a:gd name="csX37" fmla="*/ 264583 w 1504950"/>
              <a:gd name="csY37" fmla="*/ 0 h 35369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047750 w 1504950"/>
              <a:gd name="csY14" fmla="*/ 2070100 h 3524250"/>
              <a:gd name="csX15" fmla="*/ 1149350 w 1504950"/>
              <a:gd name="csY15" fmla="*/ 2152650 h 3524250"/>
              <a:gd name="csX16" fmla="*/ 1504950 w 1504950"/>
              <a:gd name="csY16" fmla="*/ 2813050 h 3524250"/>
              <a:gd name="csX17" fmla="*/ 1473200 w 1504950"/>
              <a:gd name="csY17" fmla="*/ 2844800 h 3524250"/>
              <a:gd name="csX18" fmla="*/ 1504950 w 1504950"/>
              <a:gd name="csY18" fmla="*/ 2946400 h 3524250"/>
              <a:gd name="csX19" fmla="*/ 1441450 w 1504950"/>
              <a:gd name="csY19" fmla="*/ 3111500 h 3524250"/>
              <a:gd name="csX20" fmla="*/ 1289050 w 1504950"/>
              <a:gd name="csY20" fmla="*/ 3289300 h 3524250"/>
              <a:gd name="csX21" fmla="*/ 1149350 w 1504950"/>
              <a:gd name="csY21" fmla="*/ 3403600 h 3524250"/>
              <a:gd name="csX22" fmla="*/ 939800 w 1504950"/>
              <a:gd name="csY22" fmla="*/ 3492500 h 3524250"/>
              <a:gd name="csX23" fmla="*/ 762000 w 1504950"/>
              <a:gd name="csY23" fmla="*/ 3524250 h 3524250"/>
              <a:gd name="csX24" fmla="*/ 755650 w 1504950"/>
              <a:gd name="csY24" fmla="*/ 3511550 h 3524250"/>
              <a:gd name="csX25" fmla="*/ 819150 w 1504950"/>
              <a:gd name="csY25" fmla="*/ 2012950 h 3524250"/>
              <a:gd name="csX26" fmla="*/ 857250 w 1504950"/>
              <a:gd name="csY26" fmla="*/ 1866900 h 3524250"/>
              <a:gd name="csX27" fmla="*/ 889000 w 1504950"/>
              <a:gd name="csY27" fmla="*/ 1828800 h 3524250"/>
              <a:gd name="csX28" fmla="*/ 927100 w 1504950"/>
              <a:gd name="csY28" fmla="*/ 1610783 h 3524250"/>
              <a:gd name="csX29" fmla="*/ 869950 w 1504950"/>
              <a:gd name="csY29" fmla="*/ 1602317 h 3524250"/>
              <a:gd name="csX30" fmla="*/ 827617 w 1504950"/>
              <a:gd name="csY30" fmla="*/ 1515533 h 3524250"/>
              <a:gd name="csX31" fmla="*/ 844550 w 1504950"/>
              <a:gd name="csY31" fmla="*/ 1384300 h 3524250"/>
              <a:gd name="csX32" fmla="*/ 69850 w 1504950"/>
              <a:gd name="csY32" fmla="*/ 1231900 h 3524250"/>
              <a:gd name="csX33" fmla="*/ 158750 w 1504950"/>
              <a:gd name="csY33" fmla="*/ 584200 h 3524250"/>
              <a:gd name="csX34" fmla="*/ 0 w 1504950"/>
              <a:gd name="csY34" fmla="*/ 539750 h 3524250"/>
              <a:gd name="csX35" fmla="*/ 82550 w 1504950"/>
              <a:gd name="csY35" fmla="*/ 171450 h 3524250"/>
              <a:gd name="csX36" fmla="*/ 264583 w 1504950"/>
              <a:gd name="csY36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047750 w 1504950"/>
              <a:gd name="csY14" fmla="*/ 2070100 h 3524250"/>
              <a:gd name="csX15" fmla="*/ 1504950 w 1504950"/>
              <a:gd name="csY15" fmla="*/ 2813050 h 3524250"/>
              <a:gd name="csX16" fmla="*/ 1473200 w 1504950"/>
              <a:gd name="csY16" fmla="*/ 2844800 h 3524250"/>
              <a:gd name="csX17" fmla="*/ 1504950 w 1504950"/>
              <a:gd name="csY17" fmla="*/ 2946400 h 3524250"/>
              <a:gd name="csX18" fmla="*/ 1441450 w 1504950"/>
              <a:gd name="csY18" fmla="*/ 3111500 h 3524250"/>
              <a:gd name="csX19" fmla="*/ 1289050 w 1504950"/>
              <a:gd name="csY19" fmla="*/ 3289300 h 3524250"/>
              <a:gd name="csX20" fmla="*/ 1149350 w 1504950"/>
              <a:gd name="csY20" fmla="*/ 3403600 h 3524250"/>
              <a:gd name="csX21" fmla="*/ 939800 w 1504950"/>
              <a:gd name="csY21" fmla="*/ 3492500 h 3524250"/>
              <a:gd name="csX22" fmla="*/ 762000 w 1504950"/>
              <a:gd name="csY22" fmla="*/ 3524250 h 3524250"/>
              <a:gd name="csX23" fmla="*/ 755650 w 1504950"/>
              <a:gd name="csY23" fmla="*/ 3511550 h 3524250"/>
              <a:gd name="csX24" fmla="*/ 819150 w 1504950"/>
              <a:gd name="csY24" fmla="*/ 2012950 h 3524250"/>
              <a:gd name="csX25" fmla="*/ 857250 w 1504950"/>
              <a:gd name="csY25" fmla="*/ 1866900 h 3524250"/>
              <a:gd name="csX26" fmla="*/ 889000 w 1504950"/>
              <a:gd name="csY26" fmla="*/ 1828800 h 3524250"/>
              <a:gd name="csX27" fmla="*/ 927100 w 1504950"/>
              <a:gd name="csY27" fmla="*/ 1610783 h 3524250"/>
              <a:gd name="csX28" fmla="*/ 869950 w 1504950"/>
              <a:gd name="csY28" fmla="*/ 1602317 h 3524250"/>
              <a:gd name="csX29" fmla="*/ 827617 w 1504950"/>
              <a:gd name="csY29" fmla="*/ 1515533 h 3524250"/>
              <a:gd name="csX30" fmla="*/ 844550 w 1504950"/>
              <a:gd name="csY30" fmla="*/ 1384300 h 3524250"/>
              <a:gd name="csX31" fmla="*/ 69850 w 1504950"/>
              <a:gd name="csY31" fmla="*/ 1231900 h 3524250"/>
              <a:gd name="csX32" fmla="*/ 158750 w 1504950"/>
              <a:gd name="csY32" fmla="*/ 584200 h 3524250"/>
              <a:gd name="csX33" fmla="*/ 0 w 1504950"/>
              <a:gd name="csY33" fmla="*/ 539750 h 3524250"/>
              <a:gd name="csX34" fmla="*/ 82550 w 1504950"/>
              <a:gd name="csY34" fmla="*/ 171450 h 3524250"/>
              <a:gd name="csX35" fmla="*/ 264583 w 1504950"/>
              <a:gd name="csY35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504950 w 1504950"/>
              <a:gd name="csY14" fmla="*/ 2813050 h 3524250"/>
              <a:gd name="csX15" fmla="*/ 1473200 w 1504950"/>
              <a:gd name="csY15" fmla="*/ 2844800 h 3524250"/>
              <a:gd name="csX16" fmla="*/ 1504950 w 1504950"/>
              <a:gd name="csY16" fmla="*/ 2946400 h 3524250"/>
              <a:gd name="csX17" fmla="*/ 1441450 w 1504950"/>
              <a:gd name="csY17" fmla="*/ 3111500 h 3524250"/>
              <a:gd name="csX18" fmla="*/ 1289050 w 1504950"/>
              <a:gd name="csY18" fmla="*/ 3289300 h 3524250"/>
              <a:gd name="csX19" fmla="*/ 1149350 w 1504950"/>
              <a:gd name="csY19" fmla="*/ 3403600 h 3524250"/>
              <a:gd name="csX20" fmla="*/ 939800 w 1504950"/>
              <a:gd name="csY20" fmla="*/ 3492500 h 3524250"/>
              <a:gd name="csX21" fmla="*/ 762000 w 1504950"/>
              <a:gd name="csY21" fmla="*/ 3524250 h 3524250"/>
              <a:gd name="csX22" fmla="*/ 755650 w 1504950"/>
              <a:gd name="csY22" fmla="*/ 3511550 h 3524250"/>
              <a:gd name="csX23" fmla="*/ 819150 w 1504950"/>
              <a:gd name="csY23" fmla="*/ 2012950 h 3524250"/>
              <a:gd name="csX24" fmla="*/ 857250 w 1504950"/>
              <a:gd name="csY24" fmla="*/ 1866900 h 3524250"/>
              <a:gd name="csX25" fmla="*/ 889000 w 1504950"/>
              <a:gd name="csY25" fmla="*/ 1828800 h 3524250"/>
              <a:gd name="csX26" fmla="*/ 927100 w 1504950"/>
              <a:gd name="csY26" fmla="*/ 1610783 h 3524250"/>
              <a:gd name="csX27" fmla="*/ 869950 w 1504950"/>
              <a:gd name="csY27" fmla="*/ 1602317 h 3524250"/>
              <a:gd name="csX28" fmla="*/ 827617 w 1504950"/>
              <a:gd name="csY28" fmla="*/ 1515533 h 3524250"/>
              <a:gd name="csX29" fmla="*/ 844550 w 1504950"/>
              <a:gd name="csY29" fmla="*/ 1384300 h 3524250"/>
              <a:gd name="csX30" fmla="*/ 69850 w 1504950"/>
              <a:gd name="csY30" fmla="*/ 1231900 h 3524250"/>
              <a:gd name="csX31" fmla="*/ 158750 w 1504950"/>
              <a:gd name="csY31" fmla="*/ 584200 h 3524250"/>
              <a:gd name="csX32" fmla="*/ 0 w 1504950"/>
              <a:gd name="csY32" fmla="*/ 539750 h 3524250"/>
              <a:gd name="csX33" fmla="*/ 82550 w 1504950"/>
              <a:gd name="csY33" fmla="*/ 171450 h 3524250"/>
              <a:gd name="csX34" fmla="*/ 264583 w 1504950"/>
              <a:gd name="csY34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473200 w 1504950"/>
              <a:gd name="csY14" fmla="*/ 2844800 h 3524250"/>
              <a:gd name="csX15" fmla="*/ 1504950 w 1504950"/>
              <a:gd name="csY15" fmla="*/ 2946400 h 3524250"/>
              <a:gd name="csX16" fmla="*/ 1441450 w 1504950"/>
              <a:gd name="csY16" fmla="*/ 3111500 h 3524250"/>
              <a:gd name="csX17" fmla="*/ 1289050 w 1504950"/>
              <a:gd name="csY17" fmla="*/ 3289300 h 3524250"/>
              <a:gd name="csX18" fmla="*/ 1149350 w 1504950"/>
              <a:gd name="csY18" fmla="*/ 3403600 h 3524250"/>
              <a:gd name="csX19" fmla="*/ 939800 w 1504950"/>
              <a:gd name="csY19" fmla="*/ 3492500 h 3524250"/>
              <a:gd name="csX20" fmla="*/ 762000 w 1504950"/>
              <a:gd name="csY20" fmla="*/ 3524250 h 3524250"/>
              <a:gd name="csX21" fmla="*/ 755650 w 1504950"/>
              <a:gd name="csY21" fmla="*/ 3511550 h 3524250"/>
              <a:gd name="csX22" fmla="*/ 819150 w 1504950"/>
              <a:gd name="csY22" fmla="*/ 2012950 h 3524250"/>
              <a:gd name="csX23" fmla="*/ 857250 w 1504950"/>
              <a:gd name="csY23" fmla="*/ 1866900 h 3524250"/>
              <a:gd name="csX24" fmla="*/ 889000 w 1504950"/>
              <a:gd name="csY24" fmla="*/ 1828800 h 3524250"/>
              <a:gd name="csX25" fmla="*/ 927100 w 1504950"/>
              <a:gd name="csY25" fmla="*/ 1610783 h 3524250"/>
              <a:gd name="csX26" fmla="*/ 869950 w 1504950"/>
              <a:gd name="csY26" fmla="*/ 1602317 h 3524250"/>
              <a:gd name="csX27" fmla="*/ 827617 w 1504950"/>
              <a:gd name="csY27" fmla="*/ 1515533 h 3524250"/>
              <a:gd name="csX28" fmla="*/ 844550 w 1504950"/>
              <a:gd name="csY28" fmla="*/ 1384300 h 3524250"/>
              <a:gd name="csX29" fmla="*/ 69850 w 1504950"/>
              <a:gd name="csY29" fmla="*/ 1231900 h 3524250"/>
              <a:gd name="csX30" fmla="*/ 158750 w 1504950"/>
              <a:gd name="csY30" fmla="*/ 584200 h 3524250"/>
              <a:gd name="csX31" fmla="*/ 0 w 1504950"/>
              <a:gd name="csY31" fmla="*/ 539750 h 3524250"/>
              <a:gd name="csX32" fmla="*/ 82550 w 1504950"/>
              <a:gd name="csY32" fmla="*/ 171450 h 3524250"/>
              <a:gd name="csX33" fmla="*/ 264583 w 1504950"/>
              <a:gd name="csY33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504950 w 1504950"/>
              <a:gd name="csY14" fmla="*/ 2946400 h 3524250"/>
              <a:gd name="csX15" fmla="*/ 1441450 w 1504950"/>
              <a:gd name="csY15" fmla="*/ 3111500 h 3524250"/>
              <a:gd name="csX16" fmla="*/ 1289050 w 1504950"/>
              <a:gd name="csY16" fmla="*/ 3289300 h 3524250"/>
              <a:gd name="csX17" fmla="*/ 1149350 w 1504950"/>
              <a:gd name="csY17" fmla="*/ 3403600 h 3524250"/>
              <a:gd name="csX18" fmla="*/ 939800 w 1504950"/>
              <a:gd name="csY18" fmla="*/ 3492500 h 3524250"/>
              <a:gd name="csX19" fmla="*/ 762000 w 1504950"/>
              <a:gd name="csY19" fmla="*/ 3524250 h 3524250"/>
              <a:gd name="csX20" fmla="*/ 755650 w 1504950"/>
              <a:gd name="csY20" fmla="*/ 3511550 h 3524250"/>
              <a:gd name="csX21" fmla="*/ 819150 w 1504950"/>
              <a:gd name="csY21" fmla="*/ 2012950 h 3524250"/>
              <a:gd name="csX22" fmla="*/ 857250 w 1504950"/>
              <a:gd name="csY22" fmla="*/ 1866900 h 3524250"/>
              <a:gd name="csX23" fmla="*/ 889000 w 1504950"/>
              <a:gd name="csY23" fmla="*/ 1828800 h 3524250"/>
              <a:gd name="csX24" fmla="*/ 927100 w 1504950"/>
              <a:gd name="csY24" fmla="*/ 1610783 h 3524250"/>
              <a:gd name="csX25" fmla="*/ 869950 w 1504950"/>
              <a:gd name="csY25" fmla="*/ 1602317 h 3524250"/>
              <a:gd name="csX26" fmla="*/ 827617 w 1504950"/>
              <a:gd name="csY26" fmla="*/ 1515533 h 3524250"/>
              <a:gd name="csX27" fmla="*/ 844550 w 1504950"/>
              <a:gd name="csY27" fmla="*/ 1384300 h 3524250"/>
              <a:gd name="csX28" fmla="*/ 69850 w 1504950"/>
              <a:gd name="csY28" fmla="*/ 1231900 h 3524250"/>
              <a:gd name="csX29" fmla="*/ 158750 w 1504950"/>
              <a:gd name="csY29" fmla="*/ 584200 h 3524250"/>
              <a:gd name="csX30" fmla="*/ 0 w 1504950"/>
              <a:gd name="csY30" fmla="*/ 539750 h 3524250"/>
              <a:gd name="csX31" fmla="*/ 82550 w 1504950"/>
              <a:gd name="csY31" fmla="*/ 171450 h 3524250"/>
              <a:gd name="csX32" fmla="*/ 264583 w 1504950"/>
              <a:gd name="csY32" fmla="*/ 0 h 3524250"/>
              <a:gd name="csX0" fmla="*/ 264583 w 1441450"/>
              <a:gd name="csY0" fmla="*/ 0 h 3524250"/>
              <a:gd name="csX1" fmla="*/ 493183 w 1441450"/>
              <a:gd name="csY1" fmla="*/ 31750 h 3524250"/>
              <a:gd name="csX2" fmla="*/ 387350 w 1441450"/>
              <a:gd name="csY2" fmla="*/ 679450 h 3524250"/>
              <a:gd name="csX3" fmla="*/ 203200 w 1441450"/>
              <a:gd name="csY3" fmla="*/ 596900 h 3524250"/>
              <a:gd name="csX4" fmla="*/ 127000 w 1441450"/>
              <a:gd name="csY4" fmla="*/ 1066800 h 3524250"/>
              <a:gd name="csX5" fmla="*/ 1187450 w 1441450"/>
              <a:gd name="csY5" fmla="*/ 1250950 h 3524250"/>
              <a:gd name="csX6" fmla="*/ 1168400 w 1441450"/>
              <a:gd name="csY6" fmla="*/ 1371600 h 3524250"/>
              <a:gd name="csX7" fmla="*/ 1117600 w 1441450"/>
              <a:gd name="csY7" fmla="*/ 1441450 h 3524250"/>
              <a:gd name="csX8" fmla="*/ 1113367 w 1441450"/>
              <a:gd name="csY8" fmla="*/ 1543050 h 3524250"/>
              <a:gd name="csX9" fmla="*/ 1041400 w 1441450"/>
              <a:gd name="csY9" fmla="*/ 1617133 h 3524250"/>
              <a:gd name="csX10" fmla="*/ 992716 w 1441450"/>
              <a:gd name="csY10" fmla="*/ 1617133 h 3524250"/>
              <a:gd name="csX11" fmla="*/ 952500 w 1441450"/>
              <a:gd name="csY11" fmla="*/ 1873250 h 3524250"/>
              <a:gd name="csX12" fmla="*/ 977900 w 1441450"/>
              <a:gd name="csY12" fmla="*/ 1898650 h 3524250"/>
              <a:gd name="csX13" fmla="*/ 946150 w 1441450"/>
              <a:gd name="csY13" fmla="*/ 2025650 h 3524250"/>
              <a:gd name="csX14" fmla="*/ 1441450 w 1441450"/>
              <a:gd name="csY14" fmla="*/ 3111500 h 3524250"/>
              <a:gd name="csX15" fmla="*/ 1289050 w 1441450"/>
              <a:gd name="csY15" fmla="*/ 3289300 h 3524250"/>
              <a:gd name="csX16" fmla="*/ 1149350 w 1441450"/>
              <a:gd name="csY16" fmla="*/ 3403600 h 3524250"/>
              <a:gd name="csX17" fmla="*/ 939800 w 1441450"/>
              <a:gd name="csY17" fmla="*/ 3492500 h 3524250"/>
              <a:gd name="csX18" fmla="*/ 762000 w 1441450"/>
              <a:gd name="csY18" fmla="*/ 3524250 h 3524250"/>
              <a:gd name="csX19" fmla="*/ 755650 w 1441450"/>
              <a:gd name="csY19" fmla="*/ 3511550 h 3524250"/>
              <a:gd name="csX20" fmla="*/ 819150 w 1441450"/>
              <a:gd name="csY20" fmla="*/ 2012950 h 3524250"/>
              <a:gd name="csX21" fmla="*/ 857250 w 1441450"/>
              <a:gd name="csY21" fmla="*/ 1866900 h 3524250"/>
              <a:gd name="csX22" fmla="*/ 889000 w 1441450"/>
              <a:gd name="csY22" fmla="*/ 1828800 h 3524250"/>
              <a:gd name="csX23" fmla="*/ 927100 w 1441450"/>
              <a:gd name="csY23" fmla="*/ 1610783 h 3524250"/>
              <a:gd name="csX24" fmla="*/ 869950 w 1441450"/>
              <a:gd name="csY24" fmla="*/ 1602317 h 3524250"/>
              <a:gd name="csX25" fmla="*/ 827617 w 1441450"/>
              <a:gd name="csY25" fmla="*/ 1515533 h 3524250"/>
              <a:gd name="csX26" fmla="*/ 844550 w 1441450"/>
              <a:gd name="csY26" fmla="*/ 1384300 h 3524250"/>
              <a:gd name="csX27" fmla="*/ 69850 w 1441450"/>
              <a:gd name="csY27" fmla="*/ 1231900 h 3524250"/>
              <a:gd name="csX28" fmla="*/ 158750 w 1441450"/>
              <a:gd name="csY28" fmla="*/ 584200 h 3524250"/>
              <a:gd name="csX29" fmla="*/ 0 w 1441450"/>
              <a:gd name="csY29" fmla="*/ 539750 h 3524250"/>
              <a:gd name="csX30" fmla="*/ 82550 w 1441450"/>
              <a:gd name="csY30" fmla="*/ 171450 h 3524250"/>
              <a:gd name="csX31" fmla="*/ 264583 w 1441450"/>
              <a:gd name="csY31" fmla="*/ 0 h 3524250"/>
              <a:gd name="csX0" fmla="*/ 264583 w 1289050"/>
              <a:gd name="csY0" fmla="*/ 0 h 3524250"/>
              <a:gd name="csX1" fmla="*/ 493183 w 1289050"/>
              <a:gd name="csY1" fmla="*/ 31750 h 3524250"/>
              <a:gd name="csX2" fmla="*/ 387350 w 1289050"/>
              <a:gd name="csY2" fmla="*/ 679450 h 3524250"/>
              <a:gd name="csX3" fmla="*/ 203200 w 1289050"/>
              <a:gd name="csY3" fmla="*/ 596900 h 3524250"/>
              <a:gd name="csX4" fmla="*/ 127000 w 1289050"/>
              <a:gd name="csY4" fmla="*/ 1066800 h 3524250"/>
              <a:gd name="csX5" fmla="*/ 1187450 w 1289050"/>
              <a:gd name="csY5" fmla="*/ 1250950 h 3524250"/>
              <a:gd name="csX6" fmla="*/ 1168400 w 1289050"/>
              <a:gd name="csY6" fmla="*/ 1371600 h 3524250"/>
              <a:gd name="csX7" fmla="*/ 1117600 w 1289050"/>
              <a:gd name="csY7" fmla="*/ 1441450 h 3524250"/>
              <a:gd name="csX8" fmla="*/ 1113367 w 1289050"/>
              <a:gd name="csY8" fmla="*/ 1543050 h 3524250"/>
              <a:gd name="csX9" fmla="*/ 1041400 w 1289050"/>
              <a:gd name="csY9" fmla="*/ 1617133 h 3524250"/>
              <a:gd name="csX10" fmla="*/ 992716 w 1289050"/>
              <a:gd name="csY10" fmla="*/ 1617133 h 3524250"/>
              <a:gd name="csX11" fmla="*/ 952500 w 1289050"/>
              <a:gd name="csY11" fmla="*/ 1873250 h 3524250"/>
              <a:gd name="csX12" fmla="*/ 977900 w 1289050"/>
              <a:gd name="csY12" fmla="*/ 1898650 h 3524250"/>
              <a:gd name="csX13" fmla="*/ 946150 w 1289050"/>
              <a:gd name="csY13" fmla="*/ 2025650 h 3524250"/>
              <a:gd name="csX14" fmla="*/ 1289050 w 1289050"/>
              <a:gd name="csY14" fmla="*/ 3289300 h 3524250"/>
              <a:gd name="csX15" fmla="*/ 1149350 w 1289050"/>
              <a:gd name="csY15" fmla="*/ 3403600 h 3524250"/>
              <a:gd name="csX16" fmla="*/ 939800 w 1289050"/>
              <a:gd name="csY16" fmla="*/ 3492500 h 3524250"/>
              <a:gd name="csX17" fmla="*/ 762000 w 1289050"/>
              <a:gd name="csY17" fmla="*/ 3524250 h 3524250"/>
              <a:gd name="csX18" fmla="*/ 755650 w 1289050"/>
              <a:gd name="csY18" fmla="*/ 3511550 h 3524250"/>
              <a:gd name="csX19" fmla="*/ 819150 w 1289050"/>
              <a:gd name="csY19" fmla="*/ 2012950 h 3524250"/>
              <a:gd name="csX20" fmla="*/ 857250 w 1289050"/>
              <a:gd name="csY20" fmla="*/ 1866900 h 3524250"/>
              <a:gd name="csX21" fmla="*/ 889000 w 1289050"/>
              <a:gd name="csY21" fmla="*/ 1828800 h 3524250"/>
              <a:gd name="csX22" fmla="*/ 927100 w 1289050"/>
              <a:gd name="csY22" fmla="*/ 1610783 h 3524250"/>
              <a:gd name="csX23" fmla="*/ 869950 w 1289050"/>
              <a:gd name="csY23" fmla="*/ 1602317 h 3524250"/>
              <a:gd name="csX24" fmla="*/ 827617 w 1289050"/>
              <a:gd name="csY24" fmla="*/ 1515533 h 3524250"/>
              <a:gd name="csX25" fmla="*/ 844550 w 1289050"/>
              <a:gd name="csY25" fmla="*/ 1384300 h 3524250"/>
              <a:gd name="csX26" fmla="*/ 69850 w 1289050"/>
              <a:gd name="csY26" fmla="*/ 1231900 h 3524250"/>
              <a:gd name="csX27" fmla="*/ 158750 w 1289050"/>
              <a:gd name="csY27" fmla="*/ 584200 h 3524250"/>
              <a:gd name="csX28" fmla="*/ 0 w 1289050"/>
              <a:gd name="csY28" fmla="*/ 539750 h 3524250"/>
              <a:gd name="csX29" fmla="*/ 82550 w 1289050"/>
              <a:gd name="csY29" fmla="*/ 171450 h 3524250"/>
              <a:gd name="csX30" fmla="*/ 264583 w 1289050"/>
              <a:gd name="csY30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1149350 w 1187450"/>
              <a:gd name="csY14" fmla="*/ 3403600 h 3524250"/>
              <a:gd name="csX15" fmla="*/ 939800 w 1187450"/>
              <a:gd name="csY15" fmla="*/ 3492500 h 3524250"/>
              <a:gd name="csX16" fmla="*/ 762000 w 1187450"/>
              <a:gd name="csY16" fmla="*/ 3524250 h 3524250"/>
              <a:gd name="csX17" fmla="*/ 755650 w 1187450"/>
              <a:gd name="csY17" fmla="*/ 3511550 h 3524250"/>
              <a:gd name="csX18" fmla="*/ 819150 w 1187450"/>
              <a:gd name="csY18" fmla="*/ 2012950 h 3524250"/>
              <a:gd name="csX19" fmla="*/ 857250 w 1187450"/>
              <a:gd name="csY19" fmla="*/ 1866900 h 3524250"/>
              <a:gd name="csX20" fmla="*/ 889000 w 1187450"/>
              <a:gd name="csY20" fmla="*/ 1828800 h 3524250"/>
              <a:gd name="csX21" fmla="*/ 927100 w 1187450"/>
              <a:gd name="csY21" fmla="*/ 1610783 h 3524250"/>
              <a:gd name="csX22" fmla="*/ 869950 w 1187450"/>
              <a:gd name="csY22" fmla="*/ 1602317 h 3524250"/>
              <a:gd name="csX23" fmla="*/ 827617 w 1187450"/>
              <a:gd name="csY23" fmla="*/ 1515533 h 3524250"/>
              <a:gd name="csX24" fmla="*/ 844550 w 1187450"/>
              <a:gd name="csY24" fmla="*/ 1384300 h 3524250"/>
              <a:gd name="csX25" fmla="*/ 69850 w 1187450"/>
              <a:gd name="csY25" fmla="*/ 1231900 h 3524250"/>
              <a:gd name="csX26" fmla="*/ 158750 w 1187450"/>
              <a:gd name="csY26" fmla="*/ 584200 h 3524250"/>
              <a:gd name="csX27" fmla="*/ 0 w 1187450"/>
              <a:gd name="csY27" fmla="*/ 539750 h 3524250"/>
              <a:gd name="csX28" fmla="*/ 82550 w 1187450"/>
              <a:gd name="csY28" fmla="*/ 171450 h 3524250"/>
              <a:gd name="csX29" fmla="*/ 264583 w 1187450"/>
              <a:gd name="csY29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939800 w 1187450"/>
              <a:gd name="csY14" fmla="*/ 3492500 h 3524250"/>
              <a:gd name="csX15" fmla="*/ 762000 w 1187450"/>
              <a:gd name="csY15" fmla="*/ 3524250 h 3524250"/>
              <a:gd name="csX16" fmla="*/ 755650 w 1187450"/>
              <a:gd name="csY16" fmla="*/ 3511550 h 3524250"/>
              <a:gd name="csX17" fmla="*/ 819150 w 1187450"/>
              <a:gd name="csY17" fmla="*/ 2012950 h 3524250"/>
              <a:gd name="csX18" fmla="*/ 857250 w 1187450"/>
              <a:gd name="csY18" fmla="*/ 1866900 h 3524250"/>
              <a:gd name="csX19" fmla="*/ 889000 w 1187450"/>
              <a:gd name="csY19" fmla="*/ 1828800 h 3524250"/>
              <a:gd name="csX20" fmla="*/ 927100 w 1187450"/>
              <a:gd name="csY20" fmla="*/ 1610783 h 3524250"/>
              <a:gd name="csX21" fmla="*/ 869950 w 1187450"/>
              <a:gd name="csY21" fmla="*/ 1602317 h 3524250"/>
              <a:gd name="csX22" fmla="*/ 827617 w 1187450"/>
              <a:gd name="csY22" fmla="*/ 1515533 h 3524250"/>
              <a:gd name="csX23" fmla="*/ 844550 w 1187450"/>
              <a:gd name="csY23" fmla="*/ 1384300 h 3524250"/>
              <a:gd name="csX24" fmla="*/ 69850 w 1187450"/>
              <a:gd name="csY24" fmla="*/ 1231900 h 3524250"/>
              <a:gd name="csX25" fmla="*/ 158750 w 1187450"/>
              <a:gd name="csY25" fmla="*/ 584200 h 3524250"/>
              <a:gd name="csX26" fmla="*/ 0 w 1187450"/>
              <a:gd name="csY26" fmla="*/ 539750 h 3524250"/>
              <a:gd name="csX27" fmla="*/ 82550 w 1187450"/>
              <a:gd name="csY27" fmla="*/ 171450 h 3524250"/>
              <a:gd name="csX28" fmla="*/ 264583 w 1187450"/>
              <a:gd name="csY28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762000 w 1187450"/>
              <a:gd name="csY14" fmla="*/ 3524250 h 3524250"/>
              <a:gd name="csX15" fmla="*/ 755650 w 1187450"/>
              <a:gd name="csY15" fmla="*/ 3511550 h 3524250"/>
              <a:gd name="csX16" fmla="*/ 819150 w 1187450"/>
              <a:gd name="csY16" fmla="*/ 2012950 h 3524250"/>
              <a:gd name="csX17" fmla="*/ 857250 w 1187450"/>
              <a:gd name="csY17" fmla="*/ 1866900 h 3524250"/>
              <a:gd name="csX18" fmla="*/ 889000 w 1187450"/>
              <a:gd name="csY18" fmla="*/ 1828800 h 3524250"/>
              <a:gd name="csX19" fmla="*/ 927100 w 1187450"/>
              <a:gd name="csY19" fmla="*/ 1610783 h 3524250"/>
              <a:gd name="csX20" fmla="*/ 869950 w 1187450"/>
              <a:gd name="csY20" fmla="*/ 1602317 h 3524250"/>
              <a:gd name="csX21" fmla="*/ 827617 w 1187450"/>
              <a:gd name="csY21" fmla="*/ 1515533 h 3524250"/>
              <a:gd name="csX22" fmla="*/ 844550 w 1187450"/>
              <a:gd name="csY22" fmla="*/ 1384300 h 3524250"/>
              <a:gd name="csX23" fmla="*/ 69850 w 1187450"/>
              <a:gd name="csY23" fmla="*/ 1231900 h 3524250"/>
              <a:gd name="csX24" fmla="*/ 158750 w 1187450"/>
              <a:gd name="csY24" fmla="*/ 584200 h 3524250"/>
              <a:gd name="csX25" fmla="*/ 0 w 1187450"/>
              <a:gd name="csY25" fmla="*/ 539750 h 3524250"/>
              <a:gd name="csX26" fmla="*/ 82550 w 1187450"/>
              <a:gd name="csY26" fmla="*/ 171450 h 3524250"/>
              <a:gd name="csX27" fmla="*/ 264583 w 1187450"/>
              <a:gd name="csY27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762000 w 1187450"/>
              <a:gd name="csY14" fmla="*/ 3524250 h 3524250"/>
              <a:gd name="csX15" fmla="*/ 819150 w 1187450"/>
              <a:gd name="csY15" fmla="*/ 2012950 h 3524250"/>
              <a:gd name="csX16" fmla="*/ 857250 w 1187450"/>
              <a:gd name="csY16" fmla="*/ 1866900 h 3524250"/>
              <a:gd name="csX17" fmla="*/ 889000 w 1187450"/>
              <a:gd name="csY17" fmla="*/ 1828800 h 3524250"/>
              <a:gd name="csX18" fmla="*/ 927100 w 1187450"/>
              <a:gd name="csY18" fmla="*/ 1610783 h 3524250"/>
              <a:gd name="csX19" fmla="*/ 869950 w 1187450"/>
              <a:gd name="csY19" fmla="*/ 1602317 h 3524250"/>
              <a:gd name="csX20" fmla="*/ 827617 w 1187450"/>
              <a:gd name="csY20" fmla="*/ 1515533 h 3524250"/>
              <a:gd name="csX21" fmla="*/ 844550 w 1187450"/>
              <a:gd name="csY21" fmla="*/ 1384300 h 3524250"/>
              <a:gd name="csX22" fmla="*/ 69850 w 1187450"/>
              <a:gd name="csY22" fmla="*/ 1231900 h 3524250"/>
              <a:gd name="csX23" fmla="*/ 158750 w 1187450"/>
              <a:gd name="csY23" fmla="*/ 584200 h 3524250"/>
              <a:gd name="csX24" fmla="*/ 0 w 1187450"/>
              <a:gd name="csY24" fmla="*/ 539750 h 3524250"/>
              <a:gd name="csX25" fmla="*/ 82550 w 1187450"/>
              <a:gd name="csY25" fmla="*/ 171450 h 3524250"/>
              <a:gd name="csX26" fmla="*/ 264583 w 1187450"/>
              <a:gd name="csY26" fmla="*/ 0 h 3524250"/>
              <a:gd name="csX0" fmla="*/ 264583 w 1187450"/>
              <a:gd name="csY0" fmla="*/ 0 h 2037029"/>
              <a:gd name="csX1" fmla="*/ 493183 w 1187450"/>
              <a:gd name="csY1" fmla="*/ 31750 h 2037029"/>
              <a:gd name="csX2" fmla="*/ 387350 w 1187450"/>
              <a:gd name="csY2" fmla="*/ 679450 h 2037029"/>
              <a:gd name="csX3" fmla="*/ 203200 w 1187450"/>
              <a:gd name="csY3" fmla="*/ 596900 h 2037029"/>
              <a:gd name="csX4" fmla="*/ 127000 w 1187450"/>
              <a:gd name="csY4" fmla="*/ 1066800 h 2037029"/>
              <a:gd name="csX5" fmla="*/ 1187450 w 1187450"/>
              <a:gd name="csY5" fmla="*/ 1250950 h 2037029"/>
              <a:gd name="csX6" fmla="*/ 1168400 w 1187450"/>
              <a:gd name="csY6" fmla="*/ 1371600 h 2037029"/>
              <a:gd name="csX7" fmla="*/ 1117600 w 1187450"/>
              <a:gd name="csY7" fmla="*/ 1441450 h 2037029"/>
              <a:gd name="csX8" fmla="*/ 1113367 w 1187450"/>
              <a:gd name="csY8" fmla="*/ 1543050 h 2037029"/>
              <a:gd name="csX9" fmla="*/ 1041400 w 1187450"/>
              <a:gd name="csY9" fmla="*/ 1617133 h 2037029"/>
              <a:gd name="csX10" fmla="*/ 992716 w 1187450"/>
              <a:gd name="csY10" fmla="*/ 1617133 h 2037029"/>
              <a:gd name="csX11" fmla="*/ 952500 w 1187450"/>
              <a:gd name="csY11" fmla="*/ 1873250 h 2037029"/>
              <a:gd name="csX12" fmla="*/ 977900 w 1187450"/>
              <a:gd name="csY12" fmla="*/ 1898650 h 2037029"/>
              <a:gd name="csX13" fmla="*/ 946150 w 1187450"/>
              <a:gd name="csY13" fmla="*/ 2025650 h 2037029"/>
              <a:gd name="csX14" fmla="*/ 819150 w 1187450"/>
              <a:gd name="csY14" fmla="*/ 2012950 h 2037029"/>
              <a:gd name="csX15" fmla="*/ 857250 w 1187450"/>
              <a:gd name="csY15" fmla="*/ 1866900 h 2037029"/>
              <a:gd name="csX16" fmla="*/ 889000 w 1187450"/>
              <a:gd name="csY16" fmla="*/ 1828800 h 2037029"/>
              <a:gd name="csX17" fmla="*/ 927100 w 1187450"/>
              <a:gd name="csY17" fmla="*/ 1610783 h 2037029"/>
              <a:gd name="csX18" fmla="*/ 869950 w 1187450"/>
              <a:gd name="csY18" fmla="*/ 1602317 h 2037029"/>
              <a:gd name="csX19" fmla="*/ 827617 w 1187450"/>
              <a:gd name="csY19" fmla="*/ 1515533 h 2037029"/>
              <a:gd name="csX20" fmla="*/ 844550 w 1187450"/>
              <a:gd name="csY20" fmla="*/ 1384300 h 2037029"/>
              <a:gd name="csX21" fmla="*/ 69850 w 1187450"/>
              <a:gd name="csY21" fmla="*/ 1231900 h 2037029"/>
              <a:gd name="csX22" fmla="*/ 158750 w 1187450"/>
              <a:gd name="csY22" fmla="*/ 584200 h 2037029"/>
              <a:gd name="csX23" fmla="*/ 0 w 1187450"/>
              <a:gd name="csY23" fmla="*/ 539750 h 2037029"/>
              <a:gd name="csX24" fmla="*/ 82550 w 1187450"/>
              <a:gd name="csY24" fmla="*/ 171450 h 2037029"/>
              <a:gd name="csX25" fmla="*/ 264583 w 1187450"/>
              <a:gd name="csY25" fmla="*/ 0 h 203702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1187450" h="2037029">
                <a:moveTo>
                  <a:pt x="264583" y="0"/>
                </a:moveTo>
                <a:lnTo>
                  <a:pt x="493183" y="31750"/>
                </a:lnTo>
                <a:lnTo>
                  <a:pt x="387350" y="679450"/>
                </a:lnTo>
                <a:lnTo>
                  <a:pt x="203200" y="596900"/>
                </a:lnTo>
                <a:lnTo>
                  <a:pt x="127000" y="1066800"/>
                </a:lnTo>
                <a:lnTo>
                  <a:pt x="1187450" y="1250950"/>
                </a:lnTo>
                <a:lnTo>
                  <a:pt x="1168400" y="1371600"/>
                </a:lnTo>
                <a:lnTo>
                  <a:pt x="1117600" y="1441450"/>
                </a:lnTo>
                <a:lnTo>
                  <a:pt x="1113367" y="1543050"/>
                </a:lnTo>
                <a:lnTo>
                  <a:pt x="1041400" y="1617133"/>
                </a:lnTo>
                <a:lnTo>
                  <a:pt x="992716" y="1617133"/>
                </a:lnTo>
                <a:lnTo>
                  <a:pt x="952500" y="1873250"/>
                </a:lnTo>
                <a:lnTo>
                  <a:pt x="977900" y="1898650"/>
                </a:lnTo>
                <a:lnTo>
                  <a:pt x="946150" y="2025650"/>
                </a:lnTo>
                <a:cubicBezTo>
                  <a:pt x="919692" y="2044700"/>
                  <a:pt x="833967" y="2039408"/>
                  <a:pt x="819150" y="2012950"/>
                </a:cubicBezTo>
                <a:lnTo>
                  <a:pt x="857250" y="1866900"/>
                </a:lnTo>
                <a:lnTo>
                  <a:pt x="889000" y="1828800"/>
                </a:lnTo>
                <a:lnTo>
                  <a:pt x="927100" y="1610783"/>
                </a:lnTo>
                <a:lnTo>
                  <a:pt x="869950" y="1602317"/>
                </a:lnTo>
                <a:lnTo>
                  <a:pt x="827617" y="1515533"/>
                </a:lnTo>
                <a:lnTo>
                  <a:pt x="844550" y="1384300"/>
                </a:lnTo>
                <a:lnTo>
                  <a:pt x="69850" y="1231900"/>
                </a:lnTo>
                <a:lnTo>
                  <a:pt x="158750" y="584200"/>
                </a:lnTo>
                <a:lnTo>
                  <a:pt x="0" y="539750"/>
                </a:lnTo>
                <a:lnTo>
                  <a:pt x="82550" y="171450"/>
                </a:lnTo>
                <a:lnTo>
                  <a:pt x="264583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830BB082-73AD-8950-D8DE-9285F7FEF7A3}"/>
              </a:ext>
            </a:extLst>
          </p:cNvPr>
          <p:cNvSpPr txBox="1"/>
          <p:nvPr/>
        </p:nvSpPr>
        <p:spPr>
          <a:xfrm>
            <a:off x="5342277" y="4028073"/>
            <a:ext cx="123363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野球場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5A183F7A-F131-2483-BEB9-DB61C851DF66}"/>
              </a:ext>
            </a:extLst>
          </p:cNvPr>
          <p:cNvSpPr txBox="1"/>
          <p:nvPr/>
        </p:nvSpPr>
        <p:spPr>
          <a:xfrm rot="642335">
            <a:off x="5411341" y="2623840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通行不可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223D46DD-0658-F397-1C6B-AF38643965C0}"/>
              </a:ext>
            </a:extLst>
          </p:cNvPr>
          <p:cNvSpPr txBox="1"/>
          <p:nvPr/>
        </p:nvSpPr>
        <p:spPr>
          <a:xfrm rot="642335">
            <a:off x="5132451" y="1716928"/>
            <a:ext cx="6253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</a:t>
            </a:r>
            <a:endParaRPr kumimoji="1" lang="en-US" altLang="ja-JP" sz="6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67" name="フリーフォーム: 図形 66">
            <a:extLst>
              <a:ext uri="{FF2B5EF4-FFF2-40B4-BE49-F238E27FC236}">
                <a16:creationId xmlns:a16="http://schemas.microsoft.com/office/drawing/2014/main" id="{3A3CD428-2D98-7D6F-FD74-62DE661F3D40}"/>
              </a:ext>
            </a:extLst>
          </p:cNvPr>
          <p:cNvSpPr/>
          <p:nvPr/>
        </p:nvSpPr>
        <p:spPr>
          <a:xfrm>
            <a:off x="5000626" y="3276600"/>
            <a:ext cx="1092200" cy="1384300"/>
          </a:xfrm>
          <a:custGeom>
            <a:avLst/>
            <a:gdLst>
              <a:gd name="connsiteX0" fmla="*/ 0 w 1082675"/>
              <a:gd name="connsiteY0" fmla="*/ 1327150 h 1384300"/>
              <a:gd name="connsiteX1" fmla="*/ 133350 w 1082675"/>
              <a:gd name="connsiteY1" fmla="*/ 1384300 h 1384300"/>
              <a:gd name="connsiteX2" fmla="*/ 88900 w 1082675"/>
              <a:gd name="connsiteY2" fmla="*/ 1022350 h 1384300"/>
              <a:gd name="connsiteX3" fmla="*/ 104775 w 1082675"/>
              <a:gd name="connsiteY3" fmla="*/ 908050 h 1384300"/>
              <a:gd name="connsiteX4" fmla="*/ 209550 w 1082675"/>
              <a:gd name="connsiteY4" fmla="*/ 692150 h 1384300"/>
              <a:gd name="connsiteX5" fmla="*/ 260350 w 1082675"/>
              <a:gd name="connsiteY5" fmla="*/ 739775 h 1384300"/>
              <a:gd name="connsiteX6" fmla="*/ 787400 w 1082675"/>
              <a:gd name="connsiteY6" fmla="*/ 292100 h 1384300"/>
              <a:gd name="connsiteX7" fmla="*/ 901700 w 1082675"/>
              <a:gd name="connsiteY7" fmla="*/ 228600 h 1384300"/>
              <a:gd name="connsiteX8" fmla="*/ 1006475 w 1082675"/>
              <a:gd name="connsiteY8" fmla="*/ 231775 h 1384300"/>
              <a:gd name="connsiteX9" fmla="*/ 1044575 w 1082675"/>
              <a:gd name="connsiteY9" fmla="*/ 66675 h 1384300"/>
              <a:gd name="connsiteX10" fmla="*/ 1079500 w 1082675"/>
              <a:gd name="connsiteY10" fmla="*/ 38100 h 1384300"/>
              <a:gd name="connsiteX11" fmla="*/ 1082675 w 1082675"/>
              <a:gd name="connsiteY11" fmla="*/ 0 h 1384300"/>
              <a:gd name="connsiteX12" fmla="*/ 895350 w 1082675"/>
              <a:gd name="connsiteY12" fmla="*/ 6350 h 1384300"/>
              <a:gd name="connsiteX13" fmla="*/ 720725 w 1082675"/>
              <a:gd name="connsiteY13" fmla="*/ 73025 h 1384300"/>
              <a:gd name="connsiteX14" fmla="*/ 333375 w 1082675"/>
              <a:gd name="connsiteY14" fmla="*/ 422275 h 1384300"/>
              <a:gd name="connsiteX15" fmla="*/ 250825 w 1082675"/>
              <a:gd name="connsiteY15" fmla="*/ 492125 h 1384300"/>
              <a:gd name="connsiteX16" fmla="*/ 193675 w 1082675"/>
              <a:gd name="connsiteY16" fmla="*/ 571500 h 1384300"/>
              <a:gd name="connsiteX17" fmla="*/ 88900 w 1082675"/>
              <a:gd name="connsiteY17" fmla="*/ 822325 h 1384300"/>
              <a:gd name="connsiteX18" fmla="*/ 41275 w 1082675"/>
              <a:gd name="connsiteY18" fmla="*/ 955675 h 1384300"/>
              <a:gd name="connsiteX19" fmla="*/ 41275 w 1082675"/>
              <a:gd name="connsiteY19" fmla="*/ 1108075 h 1384300"/>
              <a:gd name="connsiteX20" fmla="*/ 63500 w 1082675"/>
              <a:gd name="connsiteY20" fmla="*/ 1273175 h 1384300"/>
              <a:gd name="connsiteX21" fmla="*/ 0 w 1082675"/>
              <a:gd name="connsite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66675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81881 w 1082675"/>
              <a:gd name="csY10" fmla="*/ 45244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4575 w 1092200"/>
              <a:gd name="csY9" fmla="*/ 92868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8844 w 1092200"/>
              <a:gd name="csY7" fmla="*/ 242887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53206 w 1092200"/>
              <a:gd name="csY5" fmla="*/ 756444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</a:cxnLst>
            <a:rect l="l" t="t" r="r" b="b"/>
            <a:pathLst>
              <a:path w="1092200" h="1384300">
                <a:moveTo>
                  <a:pt x="0" y="1327150"/>
                </a:moveTo>
                <a:lnTo>
                  <a:pt x="133350" y="1384300"/>
                </a:lnTo>
                <a:lnTo>
                  <a:pt x="88900" y="1022350"/>
                </a:lnTo>
                <a:lnTo>
                  <a:pt x="104775" y="908050"/>
                </a:lnTo>
                <a:lnTo>
                  <a:pt x="209550" y="692150"/>
                </a:lnTo>
                <a:lnTo>
                  <a:pt x="253206" y="756444"/>
                </a:lnTo>
                <a:lnTo>
                  <a:pt x="787400" y="292100"/>
                </a:lnTo>
                <a:lnTo>
                  <a:pt x="904082" y="238125"/>
                </a:lnTo>
                <a:lnTo>
                  <a:pt x="1011237" y="241300"/>
                </a:lnTo>
                <a:lnTo>
                  <a:pt x="1049338" y="102393"/>
                </a:lnTo>
                <a:lnTo>
                  <a:pt x="1081881" y="45244"/>
                </a:lnTo>
                <a:cubicBezTo>
                  <a:pt x="1082146" y="30163"/>
                  <a:pt x="1091935" y="15081"/>
                  <a:pt x="1092200" y="0"/>
                </a:cubicBezTo>
                <a:lnTo>
                  <a:pt x="873125" y="6350"/>
                </a:lnTo>
                <a:lnTo>
                  <a:pt x="720725" y="73025"/>
                </a:lnTo>
                <a:lnTo>
                  <a:pt x="333375" y="422275"/>
                </a:lnTo>
                <a:lnTo>
                  <a:pt x="250825" y="492125"/>
                </a:lnTo>
                <a:lnTo>
                  <a:pt x="193675" y="571500"/>
                </a:lnTo>
                <a:lnTo>
                  <a:pt x="88900" y="822325"/>
                </a:lnTo>
                <a:lnTo>
                  <a:pt x="41275" y="955675"/>
                </a:lnTo>
                <a:lnTo>
                  <a:pt x="41275" y="1108075"/>
                </a:lnTo>
                <a:lnTo>
                  <a:pt x="63500" y="1273175"/>
                </a:lnTo>
                <a:lnTo>
                  <a:pt x="0" y="13271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9" name="フリーフォーム: 図形 68">
            <a:extLst>
              <a:ext uri="{FF2B5EF4-FFF2-40B4-BE49-F238E27FC236}">
                <a16:creationId xmlns:a16="http://schemas.microsoft.com/office/drawing/2014/main" id="{A23CD33C-CD8F-C80B-9818-FF0B53243D99}"/>
              </a:ext>
            </a:extLst>
          </p:cNvPr>
          <p:cNvSpPr/>
          <p:nvPr/>
        </p:nvSpPr>
        <p:spPr>
          <a:xfrm>
            <a:off x="6142465" y="3297707"/>
            <a:ext cx="759619" cy="992981"/>
          </a:xfrm>
          <a:custGeom>
            <a:avLst/>
            <a:gdLst>
              <a:gd name="csX0" fmla="*/ 9525 w 1007269"/>
              <a:gd name="csY0" fmla="*/ 0 h 992981"/>
              <a:gd name="csX1" fmla="*/ 0 w 1007269"/>
              <a:gd name="csY1" fmla="*/ 83343 h 992981"/>
              <a:gd name="csX2" fmla="*/ 26194 w 1007269"/>
              <a:gd name="csY2" fmla="*/ 130968 h 992981"/>
              <a:gd name="csX3" fmla="*/ 4762 w 1007269"/>
              <a:gd name="csY3" fmla="*/ 230981 h 992981"/>
              <a:gd name="csX4" fmla="*/ 123825 w 1007269"/>
              <a:gd name="csY4" fmla="*/ 280987 h 992981"/>
              <a:gd name="csX5" fmla="*/ 209550 w 1007269"/>
              <a:gd name="csY5" fmla="*/ 366712 h 992981"/>
              <a:gd name="csX6" fmla="*/ 547687 w 1007269"/>
              <a:gd name="csY6" fmla="*/ 992981 h 992981"/>
              <a:gd name="csX7" fmla="*/ 609600 w 1007269"/>
              <a:gd name="csY7" fmla="*/ 940593 h 992981"/>
              <a:gd name="csX8" fmla="*/ 607219 w 1007269"/>
              <a:gd name="csY8" fmla="*/ 809625 h 992981"/>
              <a:gd name="csX9" fmla="*/ 623887 w 1007269"/>
              <a:gd name="csY9" fmla="*/ 814387 h 992981"/>
              <a:gd name="csX10" fmla="*/ 673894 w 1007269"/>
              <a:gd name="csY10" fmla="*/ 531018 h 992981"/>
              <a:gd name="csX11" fmla="*/ 490537 w 1007269"/>
              <a:gd name="csY11" fmla="*/ 504825 h 992981"/>
              <a:gd name="csX12" fmla="*/ 531019 w 1007269"/>
              <a:gd name="csY12" fmla="*/ 290512 h 992981"/>
              <a:gd name="csX13" fmla="*/ 635794 w 1007269"/>
              <a:gd name="csY13" fmla="*/ 314325 h 992981"/>
              <a:gd name="csX14" fmla="*/ 673894 w 1007269"/>
              <a:gd name="csY14" fmla="*/ 314325 h 992981"/>
              <a:gd name="csX15" fmla="*/ 700087 w 1007269"/>
              <a:gd name="csY15" fmla="*/ 271462 h 992981"/>
              <a:gd name="csX16" fmla="*/ 754856 w 1007269"/>
              <a:gd name="csY16" fmla="*/ 247650 h 992981"/>
              <a:gd name="csX17" fmla="*/ 995362 w 1007269"/>
              <a:gd name="csY17" fmla="*/ 273843 h 992981"/>
              <a:gd name="csX18" fmla="*/ 1007269 w 1007269"/>
              <a:gd name="csY18" fmla="*/ 245268 h 992981"/>
              <a:gd name="csX19" fmla="*/ 416719 w 1007269"/>
              <a:gd name="csY19" fmla="*/ 147637 h 992981"/>
              <a:gd name="csX20" fmla="*/ 285750 w 1007269"/>
              <a:gd name="csY20" fmla="*/ 85725 h 992981"/>
              <a:gd name="csX21" fmla="*/ 283369 w 1007269"/>
              <a:gd name="csY21" fmla="*/ 138112 h 992981"/>
              <a:gd name="csX22" fmla="*/ 147637 w 1007269"/>
              <a:gd name="csY22" fmla="*/ 71437 h 992981"/>
              <a:gd name="csX23" fmla="*/ 90487 w 1007269"/>
              <a:gd name="csY23" fmla="*/ 26193 h 992981"/>
              <a:gd name="csX24" fmla="*/ 9525 w 1007269"/>
              <a:gd name="csY24" fmla="*/ 0 h 992981"/>
              <a:gd name="csX0" fmla="*/ 9525 w 995362"/>
              <a:gd name="csY0" fmla="*/ 0 h 992981"/>
              <a:gd name="csX1" fmla="*/ 0 w 995362"/>
              <a:gd name="csY1" fmla="*/ 83343 h 992981"/>
              <a:gd name="csX2" fmla="*/ 26194 w 995362"/>
              <a:gd name="csY2" fmla="*/ 130968 h 992981"/>
              <a:gd name="csX3" fmla="*/ 4762 w 995362"/>
              <a:gd name="csY3" fmla="*/ 230981 h 992981"/>
              <a:gd name="csX4" fmla="*/ 123825 w 995362"/>
              <a:gd name="csY4" fmla="*/ 280987 h 992981"/>
              <a:gd name="csX5" fmla="*/ 209550 w 995362"/>
              <a:gd name="csY5" fmla="*/ 366712 h 992981"/>
              <a:gd name="csX6" fmla="*/ 547687 w 995362"/>
              <a:gd name="csY6" fmla="*/ 992981 h 992981"/>
              <a:gd name="csX7" fmla="*/ 609600 w 995362"/>
              <a:gd name="csY7" fmla="*/ 940593 h 992981"/>
              <a:gd name="csX8" fmla="*/ 607219 w 995362"/>
              <a:gd name="csY8" fmla="*/ 809625 h 992981"/>
              <a:gd name="csX9" fmla="*/ 623887 w 995362"/>
              <a:gd name="csY9" fmla="*/ 814387 h 992981"/>
              <a:gd name="csX10" fmla="*/ 673894 w 995362"/>
              <a:gd name="csY10" fmla="*/ 531018 h 992981"/>
              <a:gd name="csX11" fmla="*/ 490537 w 995362"/>
              <a:gd name="csY11" fmla="*/ 504825 h 992981"/>
              <a:gd name="csX12" fmla="*/ 531019 w 995362"/>
              <a:gd name="csY12" fmla="*/ 290512 h 992981"/>
              <a:gd name="csX13" fmla="*/ 635794 w 995362"/>
              <a:gd name="csY13" fmla="*/ 314325 h 992981"/>
              <a:gd name="csX14" fmla="*/ 673894 w 995362"/>
              <a:gd name="csY14" fmla="*/ 314325 h 992981"/>
              <a:gd name="csX15" fmla="*/ 700087 w 995362"/>
              <a:gd name="csY15" fmla="*/ 271462 h 992981"/>
              <a:gd name="csX16" fmla="*/ 754856 w 995362"/>
              <a:gd name="csY16" fmla="*/ 247650 h 992981"/>
              <a:gd name="csX17" fmla="*/ 995362 w 995362"/>
              <a:gd name="csY17" fmla="*/ 273843 h 992981"/>
              <a:gd name="csX18" fmla="*/ 759619 w 995362"/>
              <a:gd name="csY18" fmla="*/ 207168 h 992981"/>
              <a:gd name="csX19" fmla="*/ 416719 w 995362"/>
              <a:gd name="csY19" fmla="*/ 147637 h 992981"/>
              <a:gd name="csX20" fmla="*/ 285750 w 995362"/>
              <a:gd name="csY20" fmla="*/ 85725 h 992981"/>
              <a:gd name="csX21" fmla="*/ 283369 w 995362"/>
              <a:gd name="csY21" fmla="*/ 138112 h 992981"/>
              <a:gd name="csX22" fmla="*/ 147637 w 995362"/>
              <a:gd name="csY22" fmla="*/ 71437 h 992981"/>
              <a:gd name="csX23" fmla="*/ 90487 w 995362"/>
              <a:gd name="csY23" fmla="*/ 26193 h 992981"/>
              <a:gd name="csX24" fmla="*/ 9525 w 995362"/>
              <a:gd name="csY24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7168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0024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759619" h="992981">
                <a:moveTo>
                  <a:pt x="9525" y="0"/>
                </a:moveTo>
                <a:lnTo>
                  <a:pt x="0" y="83343"/>
                </a:lnTo>
                <a:lnTo>
                  <a:pt x="26194" y="130968"/>
                </a:lnTo>
                <a:lnTo>
                  <a:pt x="4762" y="230981"/>
                </a:lnTo>
                <a:lnTo>
                  <a:pt x="123825" y="280987"/>
                </a:lnTo>
                <a:lnTo>
                  <a:pt x="209550" y="366712"/>
                </a:lnTo>
                <a:lnTo>
                  <a:pt x="547687" y="992981"/>
                </a:lnTo>
                <a:lnTo>
                  <a:pt x="609600" y="940593"/>
                </a:lnTo>
                <a:cubicBezTo>
                  <a:pt x="608806" y="896937"/>
                  <a:pt x="608013" y="853281"/>
                  <a:pt x="607219" y="809625"/>
                </a:cubicBezTo>
                <a:lnTo>
                  <a:pt x="623887" y="814387"/>
                </a:lnTo>
                <a:lnTo>
                  <a:pt x="673894" y="531018"/>
                </a:lnTo>
                <a:lnTo>
                  <a:pt x="490537" y="504825"/>
                </a:lnTo>
                <a:lnTo>
                  <a:pt x="531019" y="290512"/>
                </a:lnTo>
                <a:lnTo>
                  <a:pt x="635794" y="314325"/>
                </a:lnTo>
                <a:lnTo>
                  <a:pt x="673894" y="314325"/>
                </a:lnTo>
                <a:lnTo>
                  <a:pt x="700087" y="271462"/>
                </a:lnTo>
                <a:lnTo>
                  <a:pt x="754856" y="247650"/>
                </a:lnTo>
                <a:lnTo>
                  <a:pt x="759619" y="200024"/>
                </a:lnTo>
                <a:lnTo>
                  <a:pt x="416719" y="147637"/>
                </a:lnTo>
                <a:lnTo>
                  <a:pt x="285750" y="85725"/>
                </a:lnTo>
                <a:lnTo>
                  <a:pt x="283369" y="138112"/>
                </a:lnTo>
                <a:lnTo>
                  <a:pt x="147637" y="71437"/>
                </a:lnTo>
                <a:lnTo>
                  <a:pt x="90487" y="26193"/>
                </a:lnTo>
                <a:lnTo>
                  <a:pt x="9525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フリーフォーム: 図形 76">
            <a:extLst>
              <a:ext uri="{FF2B5EF4-FFF2-40B4-BE49-F238E27FC236}">
                <a16:creationId xmlns:a16="http://schemas.microsoft.com/office/drawing/2014/main" id="{DD21310E-FE4A-F93C-C534-5B0BADA0420B}"/>
              </a:ext>
            </a:extLst>
          </p:cNvPr>
          <p:cNvSpPr/>
          <p:nvPr/>
        </p:nvSpPr>
        <p:spPr>
          <a:xfrm>
            <a:off x="3069200" y="3516313"/>
            <a:ext cx="1091638" cy="992981"/>
          </a:xfrm>
          <a:custGeom>
            <a:avLst/>
            <a:gdLst>
              <a:gd name="connsiteX0" fmla="*/ 23813 w 240507"/>
              <a:gd name="connsiteY0" fmla="*/ 0 h 992981"/>
              <a:gd name="connsiteX1" fmla="*/ 80963 w 240507"/>
              <a:gd name="connsiteY1" fmla="*/ 9525 h 992981"/>
              <a:gd name="connsiteX2" fmla="*/ 52388 w 240507"/>
              <a:gd name="connsiteY2" fmla="*/ 107156 h 992981"/>
              <a:gd name="connsiteX3" fmla="*/ 61913 w 240507"/>
              <a:gd name="connsiteY3" fmla="*/ 145256 h 992981"/>
              <a:gd name="connsiteX4" fmla="*/ 147638 w 240507"/>
              <a:gd name="connsiteY4" fmla="*/ 259556 h 992981"/>
              <a:gd name="connsiteX5" fmla="*/ 164307 w 240507"/>
              <a:gd name="connsiteY5" fmla="*/ 328612 h 992981"/>
              <a:gd name="connsiteX6" fmla="*/ 171450 w 240507"/>
              <a:gd name="connsiteY6" fmla="*/ 395287 h 992981"/>
              <a:gd name="connsiteX7" fmla="*/ 152400 w 240507"/>
              <a:gd name="connsiteY7" fmla="*/ 447675 h 992981"/>
              <a:gd name="connsiteX8" fmla="*/ 95250 w 240507"/>
              <a:gd name="connsiteY8" fmla="*/ 533400 h 992981"/>
              <a:gd name="connsiteX9" fmla="*/ 69057 w 240507"/>
              <a:gd name="connsiteY9" fmla="*/ 595312 h 992981"/>
              <a:gd name="connsiteX10" fmla="*/ 71438 w 240507"/>
              <a:gd name="connsiteY10" fmla="*/ 657225 h 992981"/>
              <a:gd name="connsiteX11" fmla="*/ 78582 w 240507"/>
              <a:gd name="connsiteY11" fmla="*/ 697706 h 992981"/>
              <a:gd name="connsiteX12" fmla="*/ 114300 w 240507"/>
              <a:gd name="connsiteY12" fmla="*/ 776287 h 992981"/>
              <a:gd name="connsiteX13" fmla="*/ 190500 w 240507"/>
              <a:gd name="connsiteY13" fmla="*/ 890587 h 992981"/>
              <a:gd name="connsiteX14" fmla="*/ 240507 w 240507"/>
              <a:gd name="connsiteY14" fmla="*/ 947737 h 992981"/>
              <a:gd name="connsiteX15" fmla="*/ 161925 w 240507"/>
              <a:gd name="connsiteY15" fmla="*/ 992981 h 992981"/>
              <a:gd name="connsiteX16" fmla="*/ 133350 w 240507"/>
              <a:gd name="connsiteY16" fmla="*/ 914400 h 992981"/>
              <a:gd name="connsiteX17" fmla="*/ 52388 w 240507"/>
              <a:gd name="connsiteY17" fmla="*/ 781050 h 992981"/>
              <a:gd name="connsiteX18" fmla="*/ 0 w 240507"/>
              <a:gd name="connsiteY18" fmla="*/ 664368 h 992981"/>
              <a:gd name="connsiteX19" fmla="*/ 7144 w 240507"/>
              <a:gd name="connsiteY19" fmla="*/ 561975 h 992981"/>
              <a:gd name="connsiteX20" fmla="*/ 57150 w 240507"/>
              <a:gd name="connsiteY20" fmla="*/ 469106 h 992981"/>
              <a:gd name="connsiteX21" fmla="*/ 111919 w 240507"/>
              <a:gd name="connsiteY21" fmla="*/ 364331 h 992981"/>
              <a:gd name="connsiteX22" fmla="*/ 78582 w 240507"/>
              <a:gd name="connsiteY22" fmla="*/ 285750 h 992981"/>
              <a:gd name="connsiteX23" fmla="*/ 38100 w 240507"/>
              <a:gd name="connsiteY23" fmla="*/ 211931 h 992981"/>
              <a:gd name="connsiteX24" fmla="*/ 11907 w 240507"/>
              <a:gd name="connsiteY24" fmla="*/ 130968 h 992981"/>
              <a:gd name="connsiteX25" fmla="*/ 23813 w 240507"/>
              <a:gd name="connsiteY25" fmla="*/ 0 h 992981"/>
              <a:gd name="csX0" fmla="*/ 23813 w 240507"/>
              <a:gd name="csY0" fmla="*/ 0 h 992981"/>
              <a:gd name="csX1" fmla="*/ 80963 w 240507"/>
              <a:gd name="csY1" fmla="*/ 9525 h 992981"/>
              <a:gd name="csX2" fmla="*/ 52388 w 240507"/>
              <a:gd name="csY2" fmla="*/ 107156 h 992981"/>
              <a:gd name="csX3" fmla="*/ 61913 w 240507"/>
              <a:gd name="csY3" fmla="*/ 145256 h 992981"/>
              <a:gd name="csX4" fmla="*/ 147638 w 240507"/>
              <a:gd name="csY4" fmla="*/ 259556 h 992981"/>
              <a:gd name="csX5" fmla="*/ 164307 w 240507"/>
              <a:gd name="csY5" fmla="*/ 328612 h 992981"/>
              <a:gd name="csX6" fmla="*/ 171450 w 240507"/>
              <a:gd name="csY6" fmla="*/ 395287 h 992981"/>
              <a:gd name="csX7" fmla="*/ 152400 w 240507"/>
              <a:gd name="csY7" fmla="*/ 447675 h 992981"/>
              <a:gd name="csX8" fmla="*/ 95250 w 240507"/>
              <a:gd name="csY8" fmla="*/ 533400 h 992981"/>
              <a:gd name="csX9" fmla="*/ 69057 w 240507"/>
              <a:gd name="csY9" fmla="*/ 595312 h 992981"/>
              <a:gd name="csX10" fmla="*/ 71438 w 240507"/>
              <a:gd name="csY10" fmla="*/ 657225 h 992981"/>
              <a:gd name="csX11" fmla="*/ 78582 w 240507"/>
              <a:gd name="csY11" fmla="*/ 697706 h 992981"/>
              <a:gd name="csX12" fmla="*/ 114300 w 240507"/>
              <a:gd name="csY12" fmla="*/ 776287 h 992981"/>
              <a:gd name="csX13" fmla="*/ 190500 w 240507"/>
              <a:gd name="csY13" fmla="*/ 890587 h 992981"/>
              <a:gd name="csX14" fmla="*/ 240507 w 240507"/>
              <a:gd name="csY14" fmla="*/ 947737 h 992981"/>
              <a:gd name="csX15" fmla="*/ 161925 w 240507"/>
              <a:gd name="csY15" fmla="*/ 992981 h 992981"/>
              <a:gd name="csX16" fmla="*/ 133350 w 240507"/>
              <a:gd name="csY16" fmla="*/ 914400 h 992981"/>
              <a:gd name="csX17" fmla="*/ 99700 w 240507"/>
              <a:gd name="csY17" fmla="*/ 857193 h 992981"/>
              <a:gd name="csX18" fmla="*/ 52388 w 240507"/>
              <a:gd name="csY18" fmla="*/ 781050 h 992981"/>
              <a:gd name="csX19" fmla="*/ 0 w 240507"/>
              <a:gd name="csY19" fmla="*/ 664368 h 992981"/>
              <a:gd name="csX20" fmla="*/ 7144 w 240507"/>
              <a:gd name="csY20" fmla="*/ 561975 h 992981"/>
              <a:gd name="csX21" fmla="*/ 57150 w 240507"/>
              <a:gd name="csY21" fmla="*/ 469106 h 992981"/>
              <a:gd name="csX22" fmla="*/ 111919 w 240507"/>
              <a:gd name="csY22" fmla="*/ 364331 h 992981"/>
              <a:gd name="csX23" fmla="*/ 78582 w 240507"/>
              <a:gd name="csY23" fmla="*/ 285750 h 992981"/>
              <a:gd name="csX24" fmla="*/ 38100 w 240507"/>
              <a:gd name="csY24" fmla="*/ 211931 h 992981"/>
              <a:gd name="csX25" fmla="*/ 11907 w 240507"/>
              <a:gd name="csY25" fmla="*/ 130968 h 992981"/>
              <a:gd name="csX26" fmla="*/ 23813 w 240507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0 w 1091638"/>
              <a:gd name="csY17" fmla="*/ 525677 h 992981"/>
              <a:gd name="csX18" fmla="*/ 903519 w 1091638"/>
              <a:gd name="csY18" fmla="*/ 781050 h 992981"/>
              <a:gd name="csX19" fmla="*/ 851131 w 1091638"/>
              <a:gd name="csY19" fmla="*/ 664368 h 992981"/>
              <a:gd name="csX20" fmla="*/ 858275 w 1091638"/>
              <a:gd name="csY20" fmla="*/ 561975 h 992981"/>
              <a:gd name="csX21" fmla="*/ 908281 w 1091638"/>
              <a:gd name="csY21" fmla="*/ 469106 h 992981"/>
              <a:gd name="csX22" fmla="*/ 963050 w 1091638"/>
              <a:gd name="csY22" fmla="*/ 364331 h 992981"/>
              <a:gd name="csX23" fmla="*/ 929713 w 1091638"/>
              <a:gd name="csY23" fmla="*/ 285750 h 992981"/>
              <a:gd name="csX24" fmla="*/ 889231 w 1091638"/>
              <a:gd name="csY24" fmla="*/ 211931 h 992981"/>
              <a:gd name="csX25" fmla="*/ 863038 w 1091638"/>
              <a:gd name="csY25" fmla="*/ 130968 h 992981"/>
              <a:gd name="csX26" fmla="*/ 874944 w 1091638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3937 w 1091638"/>
              <a:gd name="csY17" fmla="*/ 591252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178509 w 1091638"/>
              <a:gd name="csY19" fmla="*/ 583965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244083 w 1091638"/>
              <a:gd name="csY19" fmla="*/ 554821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00367 w 1091638"/>
              <a:gd name="csY17" fmla="*/ 664112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7580 w 1091638"/>
              <a:gd name="csY17" fmla="*/ 562107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00733 w 1091638"/>
              <a:gd name="csY17" fmla="*/ 660469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84156 w 1091638"/>
              <a:gd name="csY17" fmla="*/ 631325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11663 w 1091638"/>
              <a:gd name="csY17" fmla="*/ 682327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80880 w 1091638"/>
              <a:gd name="csY23" fmla="*/ 627682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24596 w 1091638"/>
              <a:gd name="csY24" fmla="*/ 696899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68313 w 1091638"/>
              <a:gd name="csY24" fmla="*/ 693256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51545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26044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55745 w 1091638"/>
              <a:gd name="csY17" fmla="*/ 769760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903519 w 1091638"/>
              <a:gd name="csY28" fmla="*/ 781050 h 992981"/>
              <a:gd name="csX29" fmla="*/ 851131 w 1091638"/>
              <a:gd name="csY29" fmla="*/ 664368 h 992981"/>
              <a:gd name="csX30" fmla="*/ 858275 w 1091638"/>
              <a:gd name="csY30" fmla="*/ 561975 h 992981"/>
              <a:gd name="csX31" fmla="*/ 908281 w 1091638"/>
              <a:gd name="csY31" fmla="*/ 469106 h 992981"/>
              <a:gd name="csX32" fmla="*/ 963050 w 1091638"/>
              <a:gd name="csY32" fmla="*/ 364331 h 992981"/>
              <a:gd name="csX33" fmla="*/ 929713 w 1091638"/>
              <a:gd name="csY33" fmla="*/ 285750 h 992981"/>
              <a:gd name="csX34" fmla="*/ 889231 w 1091638"/>
              <a:gd name="csY34" fmla="*/ 211931 h 992981"/>
              <a:gd name="csX35" fmla="*/ 863038 w 1091638"/>
              <a:gd name="csY35" fmla="*/ 130968 h 992981"/>
              <a:gd name="csX36" fmla="*/ 874944 w 1091638"/>
              <a:gd name="csY3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692176 w 1091638"/>
              <a:gd name="csY28" fmla="*/ 722401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750464 w 1091638"/>
              <a:gd name="csY28" fmla="*/ 842620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863398 w 1091638"/>
              <a:gd name="csY17" fmla="*/ 882694 h 992981"/>
              <a:gd name="csX18" fmla="*/ 695819 w 1091638"/>
              <a:gd name="csY18" fmla="*/ 846263 h 992981"/>
              <a:gd name="csX19" fmla="*/ 779608 w 1091638"/>
              <a:gd name="csY19" fmla="*/ 875408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0464 w 1091638"/>
              <a:gd name="csY29" fmla="*/ 842620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0464 w 1091638"/>
              <a:gd name="csY29" fmla="*/ 842620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816039 w 1091638"/>
              <a:gd name="csY18" fmla="*/ 879051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4107 w 1091638"/>
              <a:gd name="csY29" fmla="*/ 802546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02547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73036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091638" h="992981">
                <a:moveTo>
                  <a:pt x="874944" y="0"/>
                </a:moveTo>
                <a:lnTo>
                  <a:pt x="932094" y="9525"/>
                </a:lnTo>
                <a:lnTo>
                  <a:pt x="903519" y="107156"/>
                </a:lnTo>
                <a:lnTo>
                  <a:pt x="913044" y="145256"/>
                </a:lnTo>
                <a:lnTo>
                  <a:pt x="998769" y="259556"/>
                </a:lnTo>
                <a:lnTo>
                  <a:pt x="1015438" y="328612"/>
                </a:lnTo>
                <a:lnTo>
                  <a:pt x="1022581" y="395287"/>
                </a:lnTo>
                <a:lnTo>
                  <a:pt x="1003531" y="447675"/>
                </a:lnTo>
                <a:lnTo>
                  <a:pt x="946381" y="533400"/>
                </a:lnTo>
                <a:lnTo>
                  <a:pt x="920188" y="595312"/>
                </a:lnTo>
                <a:cubicBezTo>
                  <a:pt x="920982" y="615950"/>
                  <a:pt x="921775" y="636587"/>
                  <a:pt x="922569" y="657225"/>
                </a:cubicBezTo>
                <a:lnTo>
                  <a:pt x="929713" y="697706"/>
                </a:lnTo>
                <a:lnTo>
                  <a:pt x="965431" y="776287"/>
                </a:lnTo>
                <a:lnTo>
                  <a:pt x="1041631" y="890587"/>
                </a:lnTo>
                <a:lnTo>
                  <a:pt x="1091638" y="947737"/>
                </a:lnTo>
                <a:lnTo>
                  <a:pt x="1013056" y="992981"/>
                </a:lnTo>
                <a:lnTo>
                  <a:pt x="984481" y="914400"/>
                </a:lnTo>
                <a:lnTo>
                  <a:pt x="947188" y="813476"/>
                </a:lnTo>
                <a:lnTo>
                  <a:pt x="816039" y="879051"/>
                </a:lnTo>
                <a:lnTo>
                  <a:pt x="721320" y="860835"/>
                </a:lnTo>
                <a:lnTo>
                  <a:pt x="557384" y="726044"/>
                </a:lnTo>
                <a:lnTo>
                  <a:pt x="357018" y="685970"/>
                </a:lnTo>
                <a:lnTo>
                  <a:pt x="284156" y="631325"/>
                </a:lnTo>
                <a:lnTo>
                  <a:pt x="167580" y="573036"/>
                </a:lnTo>
                <a:lnTo>
                  <a:pt x="7286" y="594896"/>
                </a:lnTo>
                <a:lnTo>
                  <a:pt x="0" y="525677"/>
                </a:lnTo>
                <a:lnTo>
                  <a:pt x="244083" y="554821"/>
                </a:lnTo>
                <a:lnTo>
                  <a:pt x="437164" y="685970"/>
                </a:lnTo>
                <a:lnTo>
                  <a:pt x="568313" y="693256"/>
                </a:lnTo>
                <a:lnTo>
                  <a:pt x="732249" y="835333"/>
                </a:lnTo>
                <a:lnTo>
                  <a:pt x="819682" y="853550"/>
                </a:lnTo>
                <a:lnTo>
                  <a:pt x="903519" y="781050"/>
                </a:lnTo>
                <a:lnTo>
                  <a:pt x="851131" y="664368"/>
                </a:lnTo>
                <a:lnTo>
                  <a:pt x="858275" y="561975"/>
                </a:lnTo>
                <a:lnTo>
                  <a:pt x="908281" y="469106"/>
                </a:lnTo>
                <a:lnTo>
                  <a:pt x="963050" y="364331"/>
                </a:lnTo>
                <a:lnTo>
                  <a:pt x="929713" y="285750"/>
                </a:lnTo>
                <a:lnTo>
                  <a:pt x="889231" y="211931"/>
                </a:lnTo>
                <a:lnTo>
                  <a:pt x="863038" y="130968"/>
                </a:lnTo>
                <a:lnTo>
                  <a:pt x="874944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8A142E61-D04F-9D41-F04D-C1D82DBA84F9}"/>
              </a:ext>
            </a:extLst>
          </p:cNvPr>
          <p:cNvGrpSpPr/>
          <p:nvPr/>
        </p:nvGrpSpPr>
        <p:grpSpPr>
          <a:xfrm>
            <a:off x="7041282" y="3330806"/>
            <a:ext cx="120097" cy="120097"/>
            <a:chOff x="5657850" y="2714625"/>
            <a:chExt cx="438150" cy="438150"/>
          </a:xfrm>
        </p:grpSpPr>
        <p:sp>
          <p:nvSpPr>
            <p:cNvPr id="85" name="楕円 84">
              <a:extLst>
                <a:ext uri="{FF2B5EF4-FFF2-40B4-BE49-F238E27FC236}">
                  <a16:creationId xmlns:a16="http://schemas.microsoft.com/office/drawing/2014/main" id="{D3465389-B1A9-8F7F-77AA-3B7F9193528C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CC867007-0CF5-E867-A4EB-88552577B6CA}"/>
                </a:ext>
              </a:extLst>
            </p:cNvPr>
            <p:cNvCxnSpPr>
              <a:stCxn id="85" idx="1"/>
              <a:endCxn id="8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97159188-855D-FE8C-34F4-4B76CD292A27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フリーフォーム: 図形 87">
            <a:extLst>
              <a:ext uri="{FF2B5EF4-FFF2-40B4-BE49-F238E27FC236}">
                <a16:creationId xmlns:a16="http://schemas.microsoft.com/office/drawing/2014/main" id="{29D13326-C0A6-7B6D-925F-5A9599C94731}"/>
              </a:ext>
            </a:extLst>
          </p:cNvPr>
          <p:cNvSpPr/>
          <p:nvPr/>
        </p:nvSpPr>
        <p:spPr>
          <a:xfrm>
            <a:off x="5464175" y="1495425"/>
            <a:ext cx="234950" cy="682625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234950" h="682625">
                <a:moveTo>
                  <a:pt x="0" y="0"/>
                </a:moveTo>
                <a:lnTo>
                  <a:pt x="234950" y="38100"/>
                </a:lnTo>
                <a:lnTo>
                  <a:pt x="114300" y="682625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フリーフォーム: 図形 89">
            <a:extLst>
              <a:ext uri="{FF2B5EF4-FFF2-40B4-BE49-F238E27FC236}">
                <a16:creationId xmlns:a16="http://schemas.microsoft.com/office/drawing/2014/main" id="{32AB37CA-DBBA-80F9-E93D-2E4FDB6D516A}"/>
              </a:ext>
            </a:extLst>
          </p:cNvPr>
          <p:cNvSpPr/>
          <p:nvPr/>
        </p:nvSpPr>
        <p:spPr>
          <a:xfrm>
            <a:off x="6638925" y="3102207"/>
            <a:ext cx="332572" cy="992981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  <a:gd name="csX0" fmla="*/ 0 w 258763"/>
              <a:gd name="csY0" fmla="*/ 0 h 682625"/>
              <a:gd name="csX1" fmla="*/ 258763 w 258763"/>
              <a:gd name="csY1" fmla="*/ 269082 h 682625"/>
              <a:gd name="csX2" fmla="*/ 114300 w 258763"/>
              <a:gd name="csY2" fmla="*/ 682625 h 682625"/>
              <a:gd name="csX0" fmla="*/ 147638 w 147638"/>
              <a:gd name="csY0" fmla="*/ 0 h 461169"/>
              <a:gd name="csX1" fmla="*/ 144463 w 147638"/>
              <a:gd name="csY1" fmla="*/ 47626 h 461169"/>
              <a:gd name="csX2" fmla="*/ 0 w 147638"/>
              <a:gd name="csY2" fmla="*/ 461169 h 46116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0 w 115888"/>
              <a:gd name="csY2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62716 w 115888"/>
              <a:gd name="csY2" fmla="*/ 306156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24616 w 115888"/>
              <a:gd name="csY2" fmla="*/ 328381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72241 w 115888"/>
              <a:gd name="csY2" fmla="*/ 169631 h 594519"/>
              <a:gd name="csX3" fmla="*/ 24616 w 115888"/>
              <a:gd name="csY3" fmla="*/ 328381 h 594519"/>
              <a:gd name="csX4" fmla="*/ 0 w 115888"/>
              <a:gd name="csY4" fmla="*/ 594519 h 594519"/>
              <a:gd name="csX0" fmla="*/ 266663 w 266663"/>
              <a:gd name="csY0" fmla="*/ 0 h 594519"/>
              <a:gd name="csX1" fmla="*/ 263488 w 266663"/>
              <a:gd name="csY1" fmla="*/ 47626 h 594519"/>
              <a:gd name="csX2" fmla="*/ 766 w 266663"/>
              <a:gd name="csY2" fmla="*/ 296631 h 594519"/>
              <a:gd name="csX3" fmla="*/ 175391 w 266663"/>
              <a:gd name="csY3" fmla="*/ 328381 h 594519"/>
              <a:gd name="csX4" fmla="*/ 150775 w 266663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7694"/>
              <a:gd name="csX1" fmla="*/ 262722 w 265897"/>
              <a:gd name="csY1" fmla="*/ 47626 h 597694"/>
              <a:gd name="csX2" fmla="*/ 0 w 265897"/>
              <a:gd name="csY2" fmla="*/ 296631 h 597694"/>
              <a:gd name="csX3" fmla="*/ 174625 w 265897"/>
              <a:gd name="csY3" fmla="*/ 315681 h 597694"/>
              <a:gd name="csX4" fmla="*/ 137309 w 265897"/>
              <a:gd name="csY4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36526 w 265897"/>
              <a:gd name="csY2" fmla="*/ 163280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38101 w 265897"/>
              <a:gd name="csY2" fmla="*/ 102955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77801 w 265897"/>
              <a:gd name="csY2" fmla="*/ 743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84151 w 265897"/>
              <a:gd name="csY2" fmla="*/ 1124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332572 w 332572"/>
              <a:gd name="csY0" fmla="*/ 0 h 992981"/>
              <a:gd name="csX1" fmla="*/ 262722 w 332572"/>
              <a:gd name="csY1" fmla="*/ 442913 h 992981"/>
              <a:gd name="csX2" fmla="*/ 184151 w 332572"/>
              <a:gd name="csY2" fmla="*/ 507767 h 992981"/>
              <a:gd name="csX3" fmla="*/ 38101 w 332572"/>
              <a:gd name="csY3" fmla="*/ 498242 h 992981"/>
              <a:gd name="csX4" fmla="*/ 0 w 332572"/>
              <a:gd name="csY4" fmla="*/ 691918 h 992981"/>
              <a:gd name="csX5" fmla="*/ 174625 w 332572"/>
              <a:gd name="csY5" fmla="*/ 710968 h 992981"/>
              <a:gd name="csX6" fmla="*/ 137309 w 332572"/>
              <a:gd name="csY6" fmla="*/ 992981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332572" h="992981">
                <a:moveTo>
                  <a:pt x="332572" y="0"/>
                </a:moveTo>
                <a:lnTo>
                  <a:pt x="262722" y="442913"/>
                </a:lnTo>
                <a:lnTo>
                  <a:pt x="184151" y="507767"/>
                </a:lnTo>
                <a:lnTo>
                  <a:pt x="38101" y="498242"/>
                </a:lnTo>
                <a:lnTo>
                  <a:pt x="0" y="691918"/>
                </a:lnTo>
                <a:lnTo>
                  <a:pt x="174625" y="710968"/>
                </a:lnTo>
                <a:lnTo>
                  <a:pt x="137309" y="992981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aphicFrame>
        <p:nvGraphicFramePr>
          <p:cNvPr id="96" name="表 95">
            <a:extLst>
              <a:ext uri="{FF2B5EF4-FFF2-40B4-BE49-F238E27FC236}">
                <a16:creationId xmlns:a16="http://schemas.microsoft.com/office/drawing/2014/main" id="{8794A7E4-EBCF-2CED-E8E2-5E826087FD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3977741"/>
              </p:ext>
            </p:extLst>
          </p:nvPr>
        </p:nvGraphicFramePr>
        <p:xfrm>
          <a:off x="0" y="363865"/>
          <a:ext cx="3247200" cy="274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6017">
                  <a:extLst>
                    <a:ext uri="{9D8B030D-6E8A-4147-A177-3AD203B41FA5}">
                      <a16:colId xmlns:a16="http://schemas.microsoft.com/office/drawing/2014/main" val="2069091740"/>
                    </a:ext>
                  </a:extLst>
                </a:gridCol>
                <a:gridCol w="2661183">
                  <a:extLst>
                    <a:ext uri="{9D8B030D-6E8A-4147-A177-3AD203B41FA5}">
                      <a16:colId xmlns:a16="http://schemas.microsoft.com/office/drawing/2014/main" val="1447173827"/>
                    </a:ext>
                  </a:extLst>
                </a:gridCol>
              </a:tblGrid>
              <a:tr h="253071">
                <a:tc>
                  <a:txBody>
                    <a:bodyPr/>
                    <a:lstStyle/>
                    <a:p>
                      <a:pPr algn="ctr"/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期間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10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14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日～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10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24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59690"/>
                  </a:ext>
                </a:extLst>
              </a:tr>
            </a:tbl>
          </a:graphicData>
        </a:graphic>
      </p:graphicFrame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1BE8EEA1-B49B-10AB-06B4-8E7794F536E1}"/>
              </a:ext>
            </a:extLst>
          </p:cNvPr>
          <p:cNvSpPr txBox="1"/>
          <p:nvPr/>
        </p:nvSpPr>
        <p:spPr>
          <a:xfrm>
            <a:off x="0" y="0"/>
            <a:ext cx="7991856" cy="3693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kumimoji="1" lang="ja-JP" altLang="en-US"/>
              <a:t>アジア・アジアパラ競技大会期間中の岡崎中央総合公園内の規制について</a:t>
            </a:r>
          </a:p>
        </p:txBody>
      </p:sp>
      <p:sp>
        <p:nvSpPr>
          <p:cNvPr id="5" name="フリーフォーム: 図形 4">
            <a:extLst>
              <a:ext uri="{FF2B5EF4-FFF2-40B4-BE49-F238E27FC236}">
                <a16:creationId xmlns:a16="http://schemas.microsoft.com/office/drawing/2014/main" id="{3701651A-0E5F-4242-534F-546734F2E124}"/>
              </a:ext>
            </a:extLst>
          </p:cNvPr>
          <p:cNvSpPr/>
          <p:nvPr/>
        </p:nvSpPr>
        <p:spPr>
          <a:xfrm>
            <a:off x="4542678" y="4715872"/>
            <a:ext cx="1133474" cy="1004888"/>
          </a:xfrm>
          <a:custGeom>
            <a:avLst/>
            <a:gdLst>
              <a:gd name="connsiteX0" fmla="*/ 895350 w 1309687"/>
              <a:gd name="connsiteY0" fmla="*/ 1128713 h 1128713"/>
              <a:gd name="connsiteX1" fmla="*/ 142875 w 1309687"/>
              <a:gd name="connsiteY1" fmla="*/ 600075 h 1128713"/>
              <a:gd name="connsiteX2" fmla="*/ 0 w 1309687"/>
              <a:gd name="connsiteY2" fmla="*/ 290513 h 1128713"/>
              <a:gd name="connsiteX3" fmla="*/ 114300 w 1309687"/>
              <a:gd name="connsiteY3" fmla="*/ 147638 h 1128713"/>
              <a:gd name="connsiteX4" fmla="*/ 85725 w 1309687"/>
              <a:gd name="connsiteY4" fmla="*/ 109538 h 1128713"/>
              <a:gd name="connsiteX5" fmla="*/ 142875 w 1309687"/>
              <a:gd name="connsiteY5" fmla="*/ 33338 h 1128713"/>
              <a:gd name="connsiteX6" fmla="*/ 204787 w 1309687"/>
              <a:gd name="connsiteY6" fmla="*/ 76200 h 1128713"/>
              <a:gd name="connsiteX7" fmla="*/ 276225 w 1309687"/>
              <a:gd name="connsiteY7" fmla="*/ 33338 h 1128713"/>
              <a:gd name="connsiteX8" fmla="*/ 433387 w 1309687"/>
              <a:gd name="connsiteY8" fmla="*/ 28575 h 1128713"/>
              <a:gd name="connsiteX9" fmla="*/ 471487 w 1309687"/>
              <a:gd name="connsiteY9" fmla="*/ 0 h 1128713"/>
              <a:gd name="connsiteX10" fmla="*/ 514350 w 1309687"/>
              <a:gd name="connsiteY10" fmla="*/ 28575 h 1128713"/>
              <a:gd name="connsiteX11" fmla="*/ 442912 w 1309687"/>
              <a:gd name="connsiteY11" fmla="*/ 76200 h 1128713"/>
              <a:gd name="connsiteX12" fmla="*/ 276225 w 1309687"/>
              <a:gd name="connsiteY12" fmla="*/ 85725 h 1128713"/>
              <a:gd name="connsiteX13" fmla="*/ 228600 w 1309687"/>
              <a:gd name="connsiteY13" fmla="*/ 104775 h 1128713"/>
              <a:gd name="connsiteX14" fmla="*/ 238125 w 1309687"/>
              <a:gd name="connsiteY14" fmla="*/ 195263 h 1128713"/>
              <a:gd name="connsiteX15" fmla="*/ 390525 w 1309687"/>
              <a:gd name="connsiteY15" fmla="*/ 295275 h 1128713"/>
              <a:gd name="connsiteX16" fmla="*/ 509587 w 1309687"/>
              <a:gd name="connsiteY16" fmla="*/ 138113 h 1128713"/>
              <a:gd name="connsiteX17" fmla="*/ 576262 w 1309687"/>
              <a:gd name="connsiteY17" fmla="*/ 123825 h 1128713"/>
              <a:gd name="connsiteX18" fmla="*/ 1309687 w 1309687"/>
              <a:gd name="connsiteY18" fmla="*/ 633413 h 1128713"/>
              <a:gd name="connsiteX19" fmla="*/ 962025 w 1309687"/>
              <a:gd name="connsiteY19" fmla="*/ 1128713 h 1128713"/>
              <a:gd name="connsiteX20" fmla="*/ 895350 w 1309687"/>
              <a:gd name="connsiteY20" fmla="*/ 1128713 h 1128713"/>
              <a:gd name="csX0" fmla="*/ 809625 w 1223962"/>
              <a:gd name="csY0" fmla="*/ 1128713 h 1128713"/>
              <a:gd name="csX1" fmla="*/ 57150 w 1223962"/>
              <a:gd name="csY1" fmla="*/ 600075 h 1128713"/>
              <a:gd name="csX2" fmla="*/ 28575 w 1223962"/>
              <a:gd name="csY2" fmla="*/ 147638 h 1128713"/>
              <a:gd name="csX3" fmla="*/ 0 w 1223962"/>
              <a:gd name="csY3" fmla="*/ 109538 h 1128713"/>
              <a:gd name="csX4" fmla="*/ 57150 w 1223962"/>
              <a:gd name="csY4" fmla="*/ 33338 h 1128713"/>
              <a:gd name="csX5" fmla="*/ 119062 w 1223962"/>
              <a:gd name="csY5" fmla="*/ 76200 h 1128713"/>
              <a:gd name="csX6" fmla="*/ 190500 w 1223962"/>
              <a:gd name="csY6" fmla="*/ 33338 h 1128713"/>
              <a:gd name="csX7" fmla="*/ 347662 w 1223962"/>
              <a:gd name="csY7" fmla="*/ 28575 h 1128713"/>
              <a:gd name="csX8" fmla="*/ 385762 w 1223962"/>
              <a:gd name="csY8" fmla="*/ 0 h 1128713"/>
              <a:gd name="csX9" fmla="*/ 428625 w 1223962"/>
              <a:gd name="csY9" fmla="*/ 28575 h 1128713"/>
              <a:gd name="csX10" fmla="*/ 357187 w 1223962"/>
              <a:gd name="csY10" fmla="*/ 76200 h 1128713"/>
              <a:gd name="csX11" fmla="*/ 190500 w 1223962"/>
              <a:gd name="csY11" fmla="*/ 85725 h 1128713"/>
              <a:gd name="csX12" fmla="*/ 142875 w 1223962"/>
              <a:gd name="csY12" fmla="*/ 104775 h 1128713"/>
              <a:gd name="csX13" fmla="*/ 152400 w 1223962"/>
              <a:gd name="csY13" fmla="*/ 195263 h 1128713"/>
              <a:gd name="csX14" fmla="*/ 304800 w 1223962"/>
              <a:gd name="csY14" fmla="*/ 295275 h 1128713"/>
              <a:gd name="csX15" fmla="*/ 423862 w 1223962"/>
              <a:gd name="csY15" fmla="*/ 138113 h 1128713"/>
              <a:gd name="csX16" fmla="*/ 490537 w 1223962"/>
              <a:gd name="csY16" fmla="*/ 123825 h 1128713"/>
              <a:gd name="csX17" fmla="*/ 1223962 w 1223962"/>
              <a:gd name="csY17" fmla="*/ 633413 h 1128713"/>
              <a:gd name="csX18" fmla="*/ 876300 w 1223962"/>
              <a:gd name="csY18" fmla="*/ 1128713 h 1128713"/>
              <a:gd name="csX19" fmla="*/ 809625 w 1223962"/>
              <a:gd name="csY19" fmla="*/ 1128713 h 1128713"/>
              <a:gd name="csX0" fmla="*/ 809625 w 1223962"/>
              <a:gd name="csY0" fmla="*/ 1128713 h 1128713"/>
              <a:gd name="csX1" fmla="*/ 57150 w 1223962"/>
              <a:gd name="csY1" fmla="*/ 600075 h 1128713"/>
              <a:gd name="csX2" fmla="*/ 0 w 1223962"/>
              <a:gd name="csY2" fmla="*/ 109538 h 1128713"/>
              <a:gd name="csX3" fmla="*/ 57150 w 1223962"/>
              <a:gd name="csY3" fmla="*/ 33338 h 1128713"/>
              <a:gd name="csX4" fmla="*/ 119062 w 1223962"/>
              <a:gd name="csY4" fmla="*/ 76200 h 1128713"/>
              <a:gd name="csX5" fmla="*/ 190500 w 1223962"/>
              <a:gd name="csY5" fmla="*/ 33338 h 1128713"/>
              <a:gd name="csX6" fmla="*/ 347662 w 1223962"/>
              <a:gd name="csY6" fmla="*/ 28575 h 1128713"/>
              <a:gd name="csX7" fmla="*/ 385762 w 1223962"/>
              <a:gd name="csY7" fmla="*/ 0 h 1128713"/>
              <a:gd name="csX8" fmla="*/ 428625 w 1223962"/>
              <a:gd name="csY8" fmla="*/ 28575 h 1128713"/>
              <a:gd name="csX9" fmla="*/ 357187 w 1223962"/>
              <a:gd name="csY9" fmla="*/ 76200 h 1128713"/>
              <a:gd name="csX10" fmla="*/ 190500 w 1223962"/>
              <a:gd name="csY10" fmla="*/ 85725 h 1128713"/>
              <a:gd name="csX11" fmla="*/ 142875 w 1223962"/>
              <a:gd name="csY11" fmla="*/ 104775 h 1128713"/>
              <a:gd name="csX12" fmla="*/ 152400 w 1223962"/>
              <a:gd name="csY12" fmla="*/ 195263 h 1128713"/>
              <a:gd name="csX13" fmla="*/ 304800 w 1223962"/>
              <a:gd name="csY13" fmla="*/ 295275 h 1128713"/>
              <a:gd name="csX14" fmla="*/ 423862 w 1223962"/>
              <a:gd name="csY14" fmla="*/ 138113 h 1128713"/>
              <a:gd name="csX15" fmla="*/ 490537 w 1223962"/>
              <a:gd name="csY15" fmla="*/ 123825 h 1128713"/>
              <a:gd name="csX16" fmla="*/ 1223962 w 1223962"/>
              <a:gd name="csY16" fmla="*/ 633413 h 1128713"/>
              <a:gd name="csX17" fmla="*/ 876300 w 1223962"/>
              <a:gd name="csY17" fmla="*/ 1128713 h 1128713"/>
              <a:gd name="csX18" fmla="*/ 809625 w 1223962"/>
              <a:gd name="csY18" fmla="*/ 1128713 h 1128713"/>
              <a:gd name="csX0" fmla="*/ 809625 w 1223962"/>
              <a:gd name="csY0" fmla="*/ 1128713 h 1128713"/>
              <a:gd name="csX1" fmla="*/ 57150 w 1223962"/>
              <a:gd name="csY1" fmla="*/ 600075 h 1128713"/>
              <a:gd name="csX2" fmla="*/ 0 w 1223962"/>
              <a:gd name="csY2" fmla="*/ 109538 h 1128713"/>
              <a:gd name="csX3" fmla="*/ 57150 w 1223962"/>
              <a:gd name="csY3" fmla="*/ 33338 h 1128713"/>
              <a:gd name="csX4" fmla="*/ 119062 w 1223962"/>
              <a:gd name="csY4" fmla="*/ 76200 h 1128713"/>
              <a:gd name="csX5" fmla="*/ 190500 w 1223962"/>
              <a:gd name="csY5" fmla="*/ 33338 h 1128713"/>
              <a:gd name="csX6" fmla="*/ 347662 w 1223962"/>
              <a:gd name="csY6" fmla="*/ 28575 h 1128713"/>
              <a:gd name="csX7" fmla="*/ 385762 w 1223962"/>
              <a:gd name="csY7" fmla="*/ 0 h 1128713"/>
              <a:gd name="csX8" fmla="*/ 357187 w 1223962"/>
              <a:gd name="csY8" fmla="*/ 76200 h 1128713"/>
              <a:gd name="csX9" fmla="*/ 190500 w 1223962"/>
              <a:gd name="csY9" fmla="*/ 85725 h 1128713"/>
              <a:gd name="csX10" fmla="*/ 142875 w 1223962"/>
              <a:gd name="csY10" fmla="*/ 104775 h 1128713"/>
              <a:gd name="csX11" fmla="*/ 152400 w 1223962"/>
              <a:gd name="csY11" fmla="*/ 195263 h 1128713"/>
              <a:gd name="csX12" fmla="*/ 304800 w 1223962"/>
              <a:gd name="csY12" fmla="*/ 295275 h 1128713"/>
              <a:gd name="csX13" fmla="*/ 423862 w 1223962"/>
              <a:gd name="csY13" fmla="*/ 138113 h 1128713"/>
              <a:gd name="csX14" fmla="*/ 490537 w 1223962"/>
              <a:gd name="csY14" fmla="*/ 123825 h 1128713"/>
              <a:gd name="csX15" fmla="*/ 1223962 w 1223962"/>
              <a:gd name="csY15" fmla="*/ 633413 h 1128713"/>
              <a:gd name="csX16" fmla="*/ 876300 w 1223962"/>
              <a:gd name="csY16" fmla="*/ 1128713 h 1128713"/>
              <a:gd name="csX17" fmla="*/ 809625 w 1223962"/>
              <a:gd name="csY17" fmla="*/ 1128713 h 1128713"/>
              <a:gd name="csX0" fmla="*/ 809625 w 1223962"/>
              <a:gd name="csY0" fmla="*/ 1100138 h 1100138"/>
              <a:gd name="csX1" fmla="*/ 57150 w 1223962"/>
              <a:gd name="csY1" fmla="*/ 571500 h 1100138"/>
              <a:gd name="csX2" fmla="*/ 0 w 1223962"/>
              <a:gd name="csY2" fmla="*/ 80963 h 1100138"/>
              <a:gd name="csX3" fmla="*/ 57150 w 1223962"/>
              <a:gd name="csY3" fmla="*/ 4763 h 1100138"/>
              <a:gd name="csX4" fmla="*/ 119062 w 1223962"/>
              <a:gd name="csY4" fmla="*/ 47625 h 1100138"/>
              <a:gd name="csX5" fmla="*/ 190500 w 1223962"/>
              <a:gd name="csY5" fmla="*/ 4763 h 1100138"/>
              <a:gd name="csX6" fmla="*/ 347662 w 1223962"/>
              <a:gd name="csY6" fmla="*/ 0 h 1100138"/>
              <a:gd name="csX7" fmla="*/ 357187 w 1223962"/>
              <a:gd name="csY7" fmla="*/ 47625 h 1100138"/>
              <a:gd name="csX8" fmla="*/ 190500 w 1223962"/>
              <a:gd name="csY8" fmla="*/ 57150 h 1100138"/>
              <a:gd name="csX9" fmla="*/ 142875 w 1223962"/>
              <a:gd name="csY9" fmla="*/ 76200 h 1100138"/>
              <a:gd name="csX10" fmla="*/ 152400 w 1223962"/>
              <a:gd name="csY10" fmla="*/ 166688 h 1100138"/>
              <a:gd name="csX11" fmla="*/ 304800 w 1223962"/>
              <a:gd name="csY11" fmla="*/ 266700 h 1100138"/>
              <a:gd name="csX12" fmla="*/ 423862 w 1223962"/>
              <a:gd name="csY12" fmla="*/ 109538 h 1100138"/>
              <a:gd name="csX13" fmla="*/ 490537 w 1223962"/>
              <a:gd name="csY13" fmla="*/ 95250 h 1100138"/>
              <a:gd name="csX14" fmla="*/ 1223962 w 1223962"/>
              <a:gd name="csY14" fmla="*/ 604838 h 1100138"/>
              <a:gd name="csX15" fmla="*/ 876300 w 1223962"/>
              <a:gd name="csY15" fmla="*/ 1100138 h 1100138"/>
              <a:gd name="csX16" fmla="*/ 809625 w 1223962"/>
              <a:gd name="csY16" fmla="*/ 1100138 h 1100138"/>
              <a:gd name="csX0" fmla="*/ 809625 w 1223962"/>
              <a:gd name="csY0" fmla="*/ 1100138 h 1100138"/>
              <a:gd name="csX1" fmla="*/ 57150 w 1223962"/>
              <a:gd name="csY1" fmla="*/ 571500 h 1100138"/>
              <a:gd name="csX2" fmla="*/ 0 w 1223962"/>
              <a:gd name="csY2" fmla="*/ 80963 h 1100138"/>
              <a:gd name="csX3" fmla="*/ 57150 w 1223962"/>
              <a:gd name="csY3" fmla="*/ 4763 h 1100138"/>
              <a:gd name="csX4" fmla="*/ 119062 w 1223962"/>
              <a:gd name="csY4" fmla="*/ 47625 h 1100138"/>
              <a:gd name="csX5" fmla="*/ 190500 w 1223962"/>
              <a:gd name="csY5" fmla="*/ 4763 h 1100138"/>
              <a:gd name="csX6" fmla="*/ 347662 w 1223962"/>
              <a:gd name="csY6" fmla="*/ 0 h 1100138"/>
              <a:gd name="csX7" fmla="*/ 190500 w 1223962"/>
              <a:gd name="csY7" fmla="*/ 57150 h 1100138"/>
              <a:gd name="csX8" fmla="*/ 142875 w 1223962"/>
              <a:gd name="csY8" fmla="*/ 76200 h 1100138"/>
              <a:gd name="csX9" fmla="*/ 152400 w 1223962"/>
              <a:gd name="csY9" fmla="*/ 166688 h 1100138"/>
              <a:gd name="csX10" fmla="*/ 304800 w 1223962"/>
              <a:gd name="csY10" fmla="*/ 266700 h 1100138"/>
              <a:gd name="csX11" fmla="*/ 423862 w 1223962"/>
              <a:gd name="csY11" fmla="*/ 109538 h 1100138"/>
              <a:gd name="csX12" fmla="*/ 490537 w 1223962"/>
              <a:gd name="csY12" fmla="*/ 95250 h 1100138"/>
              <a:gd name="csX13" fmla="*/ 1223962 w 1223962"/>
              <a:gd name="csY13" fmla="*/ 604838 h 1100138"/>
              <a:gd name="csX14" fmla="*/ 876300 w 1223962"/>
              <a:gd name="csY14" fmla="*/ 1100138 h 1100138"/>
              <a:gd name="csX15" fmla="*/ 809625 w 1223962"/>
              <a:gd name="csY15" fmla="*/ 1100138 h 1100138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90500 w 1223962"/>
              <a:gd name="csY5" fmla="*/ 0 h 1095375"/>
              <a:gd name="csX6" fmla="*/ 190500 w 1223962"/>
              <a:gd name="csY6" fmla="*/ 52387 h 1095375"/>
              <a:gd name="csX7" fmla="*/ 142875 w 1223962"/>
              <a:gd name="csY7" fmla="*/ 71437 h 1095375"/>
              <a:gd name="csX8" fmla="*/ 152400 w 1223962"/>
              <a:gd name="csY8" fmla="*/ 161925 h 1095375"/>
              <a:gd name="csX9" fmla="*/ 304800 w 1223962"/>
              <a:gd name="csY9" fmla="*/ 261937 h 1095375"/>
              <a:gd name="csX10" fmla="*/ 423862 w 1223962"/>
              <a:gd name="csY10" fmla="*/ 104775 h 1095375"/>
              <a:gd name="csX11" fmla="*/ 490537 w 1223962"/>
              <a:gd name="csY11" fmla="*/ 90487 h 1095375"/>
              <a:gd name="csX12" fmla="*/ 1223962 w 1223962"/>
              <a:gd name="csY12" fmla="*/ 600075 h 1095375"/>
              <a:gd name="csX13" fmla="*/ 876300 w 1223962"/>
              <a:gd name="csY13" fmla="*/ 1095375 h 1095375"/>
              <a:gd name="csX14" fmla="*/ 809625 w 1223962"/>
              <a:gd name="csY14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90500 w 1223962"/>
              <a:gd name="csY5" fmla="*/ 52387 h 1095375"/>
              <a:gd name="csX6" fmla="*/ 142875 w 1223962"/>
              <a:gd name="csY6" fmla="*/ 71437 h 1095375"/>
              <a:gd name="csX7" fmla="*/ 152400 w 1223962"/>
              <a:gd name="csY7" fmla="*/ 161925 h 1095375"/>
              <a:gd name="csX8" fmla="*/ 304800 w 1223962"/>
              <a:gd name="csY8" fmla="*/ 261937 h 1095375"/>
              <a:gd name="csX9" fmla="*/ 423862 w 1223962"/>
              <a:gd name="csY9" fmla="*/ 104775 h 1095375"/>
              <a:gd name="csX10" fmla="*/ 490537 w 1223962"/>
              <a:gd name="csY10" fmla="*/ 90487 h 1095375"/>
              <a:gd name="csX11" fmla="*/ 1223962 w 1223962"/>
              <a:gd name="csY11" fmla="*/ 600075 h 1095375"/>
              <a:gd name="csX12" fmla="*/ 876300 w 1223962"/>
              <a:gd name="csY12" fmla="*/ 1095375 h 1095375"/>
              <a:gd name="csX13" fmla="*/ 809625 w 1223962"/>
              <a:gd name="csY13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42875 w 1223962"/>
              <a:gd name="csY5" fmla="*/ 71437 h 1095375"/>
              <a:gd name="csX6" fmla="*/ 152400 w 1223962"/>
              <a:gd name="csY6" fmla="*/ 161925 h 1095375"/>
              <a:gd name="csX7" fmla="*/ 304800 w 1223962"/>
              <a:gd name="csY7" fmla="*/ 261937 h 1095375"/>
              <a:gd name="csX8" fmla="*/ 423862 w 1223962"/>
              <a:gd name="csY8" fmla="*/ 104775 h 1095375"/>
              <a:gd name="csX9" fmla="*/ 490537 w 1223962"/>
              <a:gd name="csY9" fmla="*/ 90487 h 1095375"/>
              <a:gd name="csX10" fmla="*/ 1223962 w 1223962"/>
              <a:gd name="csY10" fmla="*/ 600075 h 1095375"/>
              <a:gd name="csX11" fmla="*/ 876300 w 1223962"/>
              <a:gd name="csY11" fmla="*/ 1095375 h 1095375"/>
              <a:gd name="csX12" fmla="*/ 809625 w 1223962"/>
              <a:gd name="csY12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52400 w 1223962"/>
              <a:gd name="csY5" fmla="*/ 161925 h 1095375"/>
              <a:gd name="csX6" fmla="*/ 304800 w 1223962"/>
              <a:gd name="csY6" fmla="*/ 261937 h 1095375"/>
              <a:gd name="csX7" fmla="*/ 423862 w 1223962"/>
              <a:gd name="csY7" fmla="*/ 104775 h 1095375"/>
              <a:gd name="csX8" fmla="*/ 490537 w 1223962"/>
              <a:gd name="csY8" fmla="*/ 90487 h 1095375"/>
              <a:gd name="csX9" fmla="*/ 1223962 w 1223962"/>
              <a:gd name="csY9" fmla="*/ 600075 h 1095375"/>
              <a:gd name="csX10" fmla="*/ 876300 w 1223962"/>
              <a:gd name="csY10" fmla="*/ 1095375 h 1095375"/>
              <a:gd name="csX11" fmla="*/ 809625 w 1223962"/>
              <a:gd name="csY11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52400 w 1223962"/>
              <a:gd name="csY4" fmla="*/ 161925 h 1095375"/>
              <a:gd name="csX5" fmla="*/ 304800 w 1223962"/>
              <a:gd name="csY5" fmla="*/ 261937 h 1095375"/>
              <a:gd name="csX6" fmla="*/ 423862 w 1223962"/>
              <a:gd name="csY6" fmla="*/ 104775 h 1095375"/>
              <a:gd name="csX7" fmla="*/ 490537 w 1223962"/>
              <a:gd name="csY7" fmla="*/ 90487 h 1095375"/>
              <a:gd name="csX8" fmla="*/ 1223962 w 1223962"/>
              <a:gd name="csY8" fmla="*/ 600075 h 1095375"/>
              <a:gd name="csX9" fmla="*/ 876300 w 1223962"/>
              <a:gd name="csY9" fmla="*/ 1095375 h 1095375"/>
              <a:gd name="csX10" fmla="*/ 809625 w 1223962"/>
              <a:gd name="csY10" fmla="*/ 1095375 h 1095375"/>
              <a:gd name="csX0" fmla="*/ 809625 w 1223962"/>
              <a:gd name="csY0" fmla="*/ 1019175 h 1019175"/>
              <a:gd name="csX1" fmla="*/ 57150 w 1223962"/>
              <a:gd name="csY1" fmla="*/ 490537 h 1019175"/>
              <a:gd name="csX2" fmla="*/ 0 w 1223962"/>
              <a:gd name="csY2" fmla="*/ 0 h 1019175"/>
              <a:gd name="csX3" fmla="*/ 152400 w 1223962"/>
              <a:gd name="csY3" fmla="*/ 85725 h 1019175"/>
              <a:gd name="csX4" fmla="*/ 304800 w 1223962"/>
              <a:gd name="csY4" fmla="*/ 185737 h 1019175"/>
              <a:gd name="csX5" fmla="*/ 423862 w 1223962"/>
              <a:gd name="csY5" fmla="*/ 28575 h 1019175"/>
              <a:gd name="csX6" fmla="*/ 490537 w 1223962"/>
              <a:gd name="csY6" fmla="*/ 14287 h 1019175"/>
              <a:gd name="csX7" fmla="*/ 1223962 w 1223962"/>
              <a:gd name="csY7" fmla="*/ 523875 h 1019175"/>
              <a:gd name="csX8" fmla="*/ 876300 w 1223962"/>
              <a:gd name="csY8" fmla="*/ 1019175 h 1019175"/>
              <a:gd name="csX9" fmla="*/ 809625 w 1223962"/>
              <a:gd name="csY9" fmla="*/ 1019175 h 1019175"/>
              <a:gd name="csX0" fmla="*/ 809625 w 1223962"/>
              <a:gd name="csY0" fmla="*/ 1019175 h 1019175"/>
              <a:gd name="csX1" fmla="*/ 57150 w 1223962"/>
              <a:gd name="csY1" fmla="*/ 490537 h 1019175"/>
              <a:gd name="csX2" fmla="*/ 0 w 1223962"/>
              <a:gd name="csY2" fmla="*/ 0 h 1019175"/>
              <a:gd name="csX3" fmla="*/ 304800 w 1223962"/>
              <a:gd name="csY3" fmla="*/ 185737 h 1019175"/>
              <a:gd name="csX4" fmla="*/ 423862 w 1223962"/>
              <a:gd name="csY4" fmla="*/ 28575 h 1019175"/>
              <a:gd name="csX5" fmla="*/ 490537 w 1223962"/>
              <a:gd name="csY5" fmla="*/ 14287 h 1019175"/>
              <a:gd name="csX6" fmla="*/ 1223962 w 1223962"/>
              <a:gd name="csY6" fmla="*/ 523875 h 1019175"/>
              <a:gd name="csX7" fmla="*/ 876300 w 1223962"/>
              <a:gd name="csY7" fmla="*/ 1019175 h 1019175"/>
              <a:gd name="csX8" fmla="*/ 809625 w 1223962"/>
              <a:gd name="csY8" fmla="*/ 1019175 h 1019175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247650 w 1166812"/>
              <a:gd name="csY2" fmla="*/ 171450 h 1004888"/>
              <a:gd name="csX3" fmla="*/ 366712 w 1166812"/>
              <a:gd name="csY3" fmla="*/ 14288 h 1004888"/>
              <a:gd name="csX4" fmla="*/ 433387 w 1166812"/>
              <a:gd name="csY4" fmla="*/ 0 h 1004888"/>
              <a:gd name="csX5" fmla="*/ 1166812 w 1166812"/>
              <a:gd name="csY5" fmla="*/ 509588 h 1004888"/>
              <a:gd name="csX6" fmla="*/ 819150 w 1166812"/>
              <a:gd name="csY6" fmla="*/ 1004888 h 1004888"/>
              <a:gd name="csX7" fmla="*/ 752475 w 1166812"/>
              <a:gd name="csY7" fmla="*/ 1004888 h 1004888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366712 w 1166812"/>
              <a:gd name="csY2" fmla="*/ 14288 h 1004888"/>
              <a:gd name="csX3" fmla="*/ 433387 w 1166812"/>
              <a:gd name="csY3" fmla="*/ 0 h 1004888"/>
              <a:gd name="csX4" fmla="*/ 1166812 w 1166812"/>
              <a:gd name="csY4" fmla="*/ 509588 h 1004888"/>
              <a:gd name="csX5" fmla="*/ 819150 w 1166812"/>
              <a:gd name="csY5" fmla="*/ 1004888 h 1004888"/>
              <a:gd name="csX6" fmla="*/ 752475 w 1166812"/>
              <a:gd name="csY6" fmla="*/ 1004888 h 1004888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335756 w 1166812"/>
              <a:gd name="csY2" fmla="*/ 107157 h 1004888"/>
              <a:gd name="csX3" fmla="*/ 433387 w 1166812"/>
              <a:gd name="csY3" fmla="*/ 0 h 1004888"/>
              <a:gd name="csX4" fmla="*/ 1166812 w 1166812"/>
              <a:gd name="csY4" fmla="*/ 509588 h 1004888"/>
              <a:gd name="csX5" fmla="*/ 819150 w 1166812"/>
              <a:gd name="csY5" fmla="*/ 1004888 h 1004888"/>
              <a:gd name="csX6" fmla="*/ 752475 w 1166812"/>
              <a:gd name="csY6" fmla="*/ 1004888 h 1004888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428625 w 1166812"/>
              <a:gd name="csY2" fmla="*/ 207170 h 1004888"/>
              <a:gd name="csX3" fmla="*/ 433387 w 1166812"/>
              <a:gd name="csY3" fmla="*/ 0 h 1004888"/>
              <a:gd name="csX4" fmla="*/ 1166812 w 1166812"/>
              <a:gd name="csY4" fmla="*/ 509588 h 1004888"/>
              <a:gd name="csX5" fmla="*/ 819150 w 1166812"/>
              <a:gd name="csY5" fmla="*/ 1004888 h 1004888"/>
              <a:gd name="csX6" fmla="*/ 752475 w 1166812"/>
              <a:gd name="csY6" fmla="*/ 1004888 h 1004888"/>
              <a:gd name="csX0" fmla="*/ 571500 w 985837"/>
              <a:gd name="csY0" fmla="*/ 1004888 h 1004888"/>
              <a:gd name="csX1" fmla="*/ 0 w 985837"/>
              <a:gd name="csY1" fmla="*/ 523875 h 1004888"/>
              <a:gd name="csX2" fmla="*/ 247650 w 985837"/>
              <a:gd name="csY2" fmla="*/ 207170 h 1004888"/>
              <a:gd name="csX3" fmla="*/ 252412 w 985837"/>
              <a:gd name="csY3" fmla="*/ 0 h 1004888"/>
              <a:gd name="csX4" fmla="*/ 985837 w 985837"/>
              <a:gd name="csY4" fmla="*/ 509588 h 1004888"/>
              <a:gd name="csX5" fmla="*/ 638175 w 985837"/>
              <a:gd name="csY5" fmla="*/ 1004888 h 1004888"/>
              <a:gd name="csX6" fmla="*/ 571500 w 985837"/>
              <a:gd name="csY6" fmla="*/ 1004888 h 1004888"/>
              <a:gd name="csX0" fmla="*/ 719137 w 1133474"/>
              <a:gd name="csY0" fmla="*/ 1004888 h 1004888"/>
              <a:gd name="csX1" fmla="*/ 0 w 1133474"/>
              <a:gd name="csY1" fmla="*/ 509588 h 1004888"/>
              <a:gd name="csX2" fmla="*/ 395287 w 1133474"/>
              <a:gd name="csY2" fmla="*/ 207170 h 1004888"/>
              <a:gd name="csX3" fmla="*/ 400049 w 1133474"/>
              <a:gd name="csY3" fmla="*/ 0 h 1004888"/>
              <a:gd name="csX4" fmla="*/ 1133474 w 1133474"/>
              <a:gd name="csY4" fmla="*/ 509588 h 1004888"/>
              <a:gd name="csX5" fmla="*/ 785812 w 1133474"/>
              <a:gd name="csY5" fmla="*/ 1004888 h 1004888"/>
              <a:gd name="csX6" fmla="*/ 719137 w 1133474"/>
              <a:gd name="csY6" fmla="*/ 1004888 h 1004888"/>
              <a:gd name="csX0" fmla="*/ 719137 w 1133474"/>
              <a:gd name="csY0" fmla="*/ 1004888 h 1004888"/>
              <a:gd name="csX1" fmla="*/ 0 w 1133474"/>
              <a:gd name="csY1" fmla="*/ 509588 h 1004888"/>
              <a:gd name="csX2" fmla="*/ 333375 w 1133474"/>
              <a:gd name="csY2" fmla="*/ 21433 h 1004888"/>
              <a:gd name="csX3" fmla="*/ 400049 w 1133474"/>
              <a:gd name="csY3" fmla="*/ 0 h 1004888"/>
              <a:gd name="csX4" fmla="*/ 1133474 w 1133474"/>
              <a:gd name="csY4" fmla="*/ 509588 h 1004888"/>
              <a:gd name="csX5" fmla="*/ 785812 w 1133474"/>
              <a:gd name="csY5" fmla="*/ 1004888 h 1004888"/>
              <a:gd name="csX6" fmla="*/ 719137 w 1133474"/>
              <a:gd name="csY6" fmla="*/ 1004888 h 10048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1133474" h="1004888">
                <a:moveTo>
                  <a:pt x="719137" y="1004888"/>
                </a:moveTo>
                <a:lnTo>
                  <a:pt x="0" y="509588"/>
                </a:lnTo>
                <a:lnTo>
                  <a:pt x="333375" y="21433"/>
                </a:lnTo>
                <a:lnTo>
                  <a:pt x="400049" y="0"/>
                </a:lnTo>
                <a:lnTo>
                  <a:pt x="1133474" y="509588"/>
                </a:lnTo>
                <a:lnTo>
                  <a:pt x="785812" y="1004888"/>
                </a:lnTo>
                <a:lnTo>
                  <a:pt x="719137" y="1004888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E17AED9C-E096-6F6F-0507-9FC63904A267}"/>
              </a:ext>
            </a:extLst>
          </p:cNvPr>
          <p:cNvSpPr/>
          <p:nvPr/>
        </p:nvSpPr>
        <p:spPr>
          <a:xfrm>
            <a:off x="4376236" y="4600623"/>
            <a:ext cx="514350" cy="621507"/>
          </a:xfrm>
          <a:custGeom>
            <a:avLst/>
            <a:gdLst>
              <a:gd name="connsiteX0" fmla="*/ 895350 w 1309687"/>
              <a:gd name="connsiteY0" fmla="*/ 1128713 h 1128713"/>
              <a:gd name="connsiteX1" fmla="*/ 142875 w 1309687"/>
              <a:gd name="connsiteY1" fmla="*/ 600075 h 1128713"/>
              <a:gd name="connsiteX2" fmla="*/ 0 w 1309687"/>
              <a:gd name="connsiteY2" fmla="*/ 290513 h 1128713"/>
              <a:gd name="connsiteX3" fmla="*/ 114300 w 1309687"/>
              <a:gd name="connsiteY3" fmla="*/ 147638 h 1128713"/>
              <a:gd name="connsiteX4" fmla="*/ 85725 w 1309687"/>
              <a:gd name="connsiteY4" fmla="*/ 109538 h 1128713"/>
              <a:gd name="connsiteX5" fmla="*/ 142875 w 1309687"/>
              <a:gd name="connsiteY5" fmla="*/ 33338 h 1128713"/>
              <a:gd name="connsiteX6" fmla="*/ 204787 w 1309687"/>
              <a:gd name="connsiteY6" fmla="*/ 76200 h 1128713"/>
              <a:gd name="connsiteX7" fmla="*/ 276225 w 1309687"/>
              <a:gd name="connsiteY7" fmla="*/ 33338 h 1128713"/>
              <a:gd name="connsiteX8" fmla="*/ 433387 w 1309687"/>
              <a:gd name="connsiteY8" fmla="*/ 28575 h 1128713"/>
              <a:gd name="connsiteX9" fmla="*/ 471487 w 1309687"/>
              <a:gd name="connsiteY9" fmla="*/ 0 h 1128713"/>
              <a:gd name="connsiteX10" fmla="*/ 514350 w 1309687"/>
              <a:gd name="connsiteY10" fmla="*/ 28575 h 1128713"/>
              <a:gd name="connsiteX11" fmla="*/ 442912 w 1309687"/>
              <a:gd name="connsiteY11" fmla="*/ 76200 h 1128713"/>
              <a:gd name="connsiteX12" fmla="*/ 276225 w 1309687"/>
              <a:gd name="connsiteY12" fmla="*/ 85725 h 1128713"/>
              <a:gd name="connsiteX13" fmla="*/ 228600 w 1309687"/>
              <a:gd name="connsiteY13" fmla="*/ 104775 h 1128713"/>
              <a:gd name="connsiteX14" fmla="*/ 238125 w 1309687"/>
              <a:gd name="connsiteY14" fmla="*/ 195263 h 1128713"/>
              <a:gd name="connsiteX15" fmla="*/ 390525 w 1309687"/>
              <a:gd name="connsiteY15" fmla="*/ 295275 h 1128713"/>
              <a:gd name="connsiteX16" fmla="*/ 509587 w 1309687"/>
              <a:gd name="connsiteY16" fmla="*/ 138113 h 1128713"/>
              <a:gd name="connsiteX17" fmla="*/ 576262 w 1309687"/>
              <a:gd name="connsiteY17" fmla="*/ 123825 h 1128713"/>
              <a:gd name="connsiteX18" fmla="*/ 1309687 w 1309687"/>
              <a:gd name="connsiteY18" fmla="*/ 633413 h 1128713"/>
              <a:gd name="connsiteX19" fmla="*/ 962025 w 1309687"/>
              <a:gd name="connsiteY19" fmla="*/ 1128713 h 1128713"/>
              <a:gd name="connsiteX20" fmla="*/ 895350 w 1309687"/>
              <a:gd name="connsiteY20" fmla="*/ 1128713 h 1128713"/>
              <a:gd name="csX0" fmla="*/ 895350 w 1309687"/>
              <a:gd name="csY0" fmla="*/ 1128713 h 1128713"/>
              <a:gd name="csX1" fmla="*/ 142875 w 1309687"/>
              <a:gd name="csY1" fmla="*/ 600075 h 1128713"/>
              <a:gd name="csX2" fmla="*/ 0 w 1309687"/>
              <a:gd name="csY2" fmla="*/ 290513 h 1128713"/>
              <a:gd name="csX3" fmla="*/ 114300 w 1309687"/>
              <a:gd name="csY3" fmla="*/ 147638 h 1128713"/>
              <a:gd name="csX4" fmla="*/ 85725 w 1309687"/>
              <a:gd name="csY4" fmla="*/ 109538 h 1128713"/>
              <a:gd name="csX5" fmla="*/ 142875 w 1309687"/>
              <a:gd name="csY5" fmla="*/ 33338 h 1128713"/>
              <a:gd name="csX6" fmla="*/ 204787 w 1309687"/>
              <a:gd name="csY6" fmla="*/ 76200 h 1128713"/>
              <a:gd name="csX7" fmla="*/ 276225 w 1309687"/>
              <a:gd name="csY7" fmla="*/ 33338 h 1128713"/>
              <a:gd name="csX8" fmla="*/ 433387 w 1309687"/>
              <a:gd name="csY8" fmla="*/ 28575 h 1128713"/>
              <a:gd name="csX9" fmla="*/ 471487 w 1309687"/>
              <a:gd name="csY9" fmla="*/ 0 h 1128713"/>
              <a:gd name="csX10" fmla="*/ 514350 w 1309687"/>
              <a:gd name="csY10" fmla="*/ 28575 h 1128713"/>
              <a:gd name="csX11" fmla="*/ 442912 w 1309687"/>
              <a:gd name="csY11" fmla="*/ 76200 h 1128713"/>
              <a:gd name="csX12" fmla="*/ 276225 w 1309687"/>
              <a:gd name="csY12" fmla="*/ 85725 h 1128713"/>
              <a:gd name="csX13" fmla="*/ 228600 w 1309687"/>
              <a:gd name="csY13" fmla="*/ 104775 h 1128713"/>
              <a:gd name="csX14" fmla="*/ 238125 w 1309687"/>
              <a:gd name="csY14" fmla="*/ 195263 h 1128713"/>
              <a:gd name="csX15" fmla="*/ 390525 w 1309687"/>
              <a:gd name="csY15" fmla="*/ 295275 h 1128713"/>
              <a:gd name="csX16" fmla="*/ 509587 w 1309687"/>
              <a:gd name="csY16" fmla="*/ 138113 h 1128713"/>
              <a:gd name="csX17" fmla="*/ 576262 w 1309687"/>
              <a:gd name="csY17" fmla="*/ 123825 h 1128713"/>
              <a:gd name="csX18" fmla="*/ 1309687 w 1309687"/>
              <a:gd name="csY18" fmla="*/ 633413 h 1128713"/>
              <a:gd name="csX19" fmla="*/ 895350 w 1309687"/>
              <a:gd name="csY19" fmla="*/ 1128713 h 1128713"/>
              <a:gd name="csX0" fmla="*/ 1309687 w 1309687"/>
              <a:gd name="csY0" fmla="*/ 633413 h 633413"/>
              <a:gd name="csX1" fmla="*/ 142875 w 1309687"/>
              <a:gd name="csY1" fmla="*/ 600075 h 633413"/>
              <a:gd name="csX2" fmla="*/ 0 w 1309687"/>
              <a:gd name="csY2" fmla="*/ 290513 h 633413"/>
              <a:gd name="csX3" fmla="*/ 114300 w 1309687"/>
              <a:gd name="csY3" fmla="*/ 147638 h 633413"/>
              <a:gd name="csX4" fmla="*/ 85725 w 1309687"/>
              <a:gd name="csY4" fmla="*/ 109538 h 633413"/>
              <a:gd name="csX5" fmla="*/ 142875 w 1309687"/>
              <a:gd name="csY5" fmla="*/ 33338 h 633413"/>
              <a:gd name="csX6" fmla="*/ 204787 w 1309687"/>
              <a:gd name="csY6" fmla="*/ 76200 h 633413"/>
              <a:gd name="csX7" fmla="*/ 276225 w 1309687"/>
              <a:gd name="csY7" fmla="*/ 33338 h 633413"/>
              <a:gd name="csX8" fmla="*/ 433387 w 1309687"/>
              <a:gd name="csY8" fmla="*/ 28575 h 633413"/>
              <a:gd name="csX9" fmla="*/ 471487 w 1309687"/>
              <a:gd name="csY9" fmla="*/ 0 h 633413"/>
              <a:gd name="csX10" fmla="*/ 514350 w 1309687"/>
              <a:gd name="csY10" fmla="*/ 28575 h 633413"/>
              <a:gd name="csX11" fmla="*/ 442912 w 1309687"/>
              <a:gd name="csY11" fmla="*/ 76200 h 633413"/>
              <a:gd name="csX12" fmla="*/ 276225 w 1309687"/>
              <a:gd name="csY12" fmla="*/ 85725 h 633413"/>
              <a:gd name="csX13" fmla="*/ 228600 w 1309687"/>
              <a:gd name="csY13" fmla="*/ 104775 h 633413"/>
              <a:gd name="csX14" fmla="*/ 238125 w 1309687"/>
              <a:gd name="csY14" fmla="*/ 195263 h 633413"/>
              <a:gd name="csX15" fmla="*/ 390525 w 1309687"/>
              <a:gd name="csY15" fmla="*/ 295275 h 633413"/>
              <a:gd name="csX16" fmla="*/ 509587 w 1309687"/>
              <a:gd name="csY16" fmla="*/ 138113 h 633413"/>
              <a:gd name="csX17" fmla="*/ 576262 w 1309687"/>
              <a:gd name="csY17" fmla="*/ 123825 h 633413"/>
              <a:gd name="csX18" fmla="*/ 1309687 w 1309687"/>
              <a:gd name="csY18" fmla="*/ 633413 h 633413"/>
              <a:gd name="csX0" fmla="*/ 576262 w 576262"/>
              <a:gd name="csY0" fmla="*/ 123825 h 600075"/>
              <a:gd name="csX1" fmla="*/ 142875 w 576262"/>
              <a:gd name="csY1" fmla="*/ 600075 h 600075"/>
              <a:gd name="csX2" fmla="*/ 0 w 576262"/>
              <a:gd name="csY2" fmla="*/ 290513 h 600075"/>
              <a:gd name="csX3" fmla="*/ 114300 w 576262"/>
              <a:gd name="csY3" fmla="*/ 147638 h 600075"/>
              <a:gd name="csX4" fmla="*/ 85725 w 576262"/>
              <a:gd name="csY4" fmla="*/ 109538 h 600075"/>
              <a:gd name="csX5" fmla="*/ 142875 w 576262"/>
              <a:gd name="csY5" fmla="*/ 33338 h 600075"/>
              <a:gd name="csX6" fmla="*/ 204787 w 576262"/>
              <a:gd name="csY6" fmla="*/ 76200 h 600075"/>
              <a:gd name="csX7" fmla="*/ 276225 w 576262"/>
              <a:gd name="csY7" fmla="*/ 33338 h 600075"/>
              <a:gd name="csX8" fmla="*/ 433387 w 576262"/>
              <a:gd name="csY8" fmla="*/ 28575 h 600075"/>
              <a:gd name="csX9" fmla="*/ 471487 w 576262"/>
              <a:gd name="csY9" fmla="*/ 0 h 600075"/>
              <a:gd name="csX10" fmla="*/ 514350 w 576262"/>
              <a:gd name="csY10" fmla="*/ 28575 h 600075"/>
              <a:gd name="csX11" fmla="*/ 442912 w 576262"/>
              <a:gd name="csY11" fmla="*/ 76200 h 600075"/>
              <a:gd name="csX12" fmla="*/ 276225 w 576262"/>
              <a:gd name="csY12" fmla="*/ 85725 h 600075"/>
              <a:gd name="csX13" fmla="*/ 228600 w 576262"/>
              <a:gd name="csY13" fmla="*/ 104775 h 600075"/>
              <a:gd name="csX14" fmla="*/ 238125 w 576262"/>
              <a:gd name="csY14" fmla="*/ 195263 h 600075"/>
              <a:gd name="csX15" fmla="*/ 390525 w 576262"/>
              <a:gd name="csY15" fmla="*/ 295275 h 600075"/>
              <a:gd name="csX16" fmla="*/ 509587 w 576262"/>
              <a:gd name="csY16" fmla="*/ 138113 h 600075"/>
              <a:gd name="csX17" fmla="*/ 576262 w 576262"/>
              <a:gd name="csY17" fmla="*/ 123825 h 600075"/>
              <a:gd name="csX0" fmla="*/ 509587 w 514350"/>
              <a:gd name="csY0" fmla="*/ 138113 h 600075"/>
              <a:gd name="csX1" fmla="*/ 142875 w 514350"/>
              <a:gd name="csY1" fmla="*/ 600075 h 600075"/>
              <a:gd name="csX2" fmla="*/ 0 w 514350"/>
              <a:gd name="csY2" fmla="*/ 290513 h 600075"/>
              <a:gd name="csX3" fmla="*/ 114300 w 514350"/>
              <a:gd name="csY3" fmla="*/ 147638 h 600075"/>
              <a:gd name="csX4" fmla="*/ 85725 w 514350"/>
              <a:gd name="csY4" fmla="*/ 109538 h 600075"/>
              <a:gd name="csX5" fmla="*/ 142875 w 514350"/>
              <a:gd name="csY5" fmla="*/ 33338 h 600075"/>
              <a:gd name="csX6" fmla="*/ 204787 w 514350"/>
              <a:gd name="csY6" fmla="*/ 76200 h 600075"/>
              <a:gd name="csX7" fmla="*/ 276225 w 514350"/>
              <a:gd name="csY7" fmla="*/ 33338 h 600075"/>
              <a:gd name="csX8" fmla="*/ 433387 w 514350"/>
              <a:gd name="csY8" fmla="*/ 28575 h 600075"/>
              <a:gd name="csX9" fmla="*/ 471487 w 514350"/>
              <a:gd name="csY9" fmla="*/ 0 h 600075"/>
              <a:gd name="csX10" fmla="*/ 514350 w 514350"/>
              <a:gd name="csY10" fmla="*/ 28575 h 600075"/>
              <a:gd name="csX11" fmla="*/ 442912 w 514350"/>
              <a:gd name="csY11" fmla="*/ 76200 h 600075"/>
              <a:gd name="csX12" fmla="*/ 276225 w 514350"/>
              <a:gd name="csY12" fmla="*/ 85725 h 600075"/>
              <a:gd name="csX13" fmla="*/ 228600 w 514350"/>
              <a:gd name="csY13" fmla="*/ 104775 h 600075"/>
              <a:gd name="csX14" fmla="*/ 238125 w 514350"/>
              <a:gd name="csY14" fmla="*/ 195263 h 600075"/>
              <a:gd name="csX15" fmla="*/ 390525 w 514350"/>
              <a:gd name="csY15" fmla="*/ 295275 h 600075"/>
              <a:gd name="csX16" fmla="*/ 509587 w 514350"/>
              <a:gd name="csY16" fmla="*/ 138113 h 600075"/>
              <a:gd name="csX0" fmla="*/ 390525 w 514350"/>
              <a:gd name="csY0" fmla="*/ 295275 h 600075"/>
              <a:gd name="csX1" fmla="*/ 142875 w 514350"/>
              <a:gd name="csY1" fmla="*/ 600075 h 600075"/>
              <a:gd name="csX2" fmla="*/ 0 w 514350"/>
              <a:gd name="csY2" fmla="*/ 290513 h 600075"/>
              <a:gd name="csX3" fmla="*/ 114300 w 514350"/>
              <a:gd name="csY3" fmla="*/ 147638 h 600075"/>
              <a:gd name="csX4" fmla="*/ 85725 w 514350"/>
              <a:gd name="csY4" fmla="*/ 109538 h 600075"/>
              <a:gd name="csX5" fmla="*/ 142875 w 514350"/>
              <a:gd name="csY5" fmla="*/ 33338 h 600075"/>
              <a:gd name="csX6" fmla="*/ 204787 w 514350"/>
              <a:gd name="csY6" fmla="*/ 76200 h 600075"/>
              <a:gd name="csX7" fmla="*/ 276225 w 514350"/>
              <a:gd name="csY7" fmla="*/ 33338 h 600075"/>
              <a:gd name="csX8" fmla="*/ 433387 w 514350"/>
              <a:gd name="csY8" fmla="*/ 28575 h 600075"/>
              <a:gd name="csX9" fmla="*/ 471487 w 514350"/>
              <a:gd name="csY9" fmla="*/ 0 h 600075"/>
              <a:gd name="csX10" fmla="*/ 514350 w 514350"/>
              <a:gd name="csY10" fmla="*/ 28575 h 600075"/>
              <a:gd name="csX11" fmla="*/ 442912 w 514350"/>
              <a:gd name="csY11" fmla="*/ 76200 h 600075"/>
              <a:gd name="csX12" fmla="*/ 276225 w 514350"/>
              <a:gd name="csY12" fmla="*/ 85725 h 600075"/>
              <a:gd name="csX13" fmla="*/ 228600 w 514350"/>
              <a:gd name="csY13" fmla="*/ 104775 h 600075"/>
              <a:gd name="csX14" fmla="*/ 238125 w 514350"/>
              <a:gd name="csY14" fmla="*/ 195263 h 600075"/>
              <a:gd name="csX15" fmla="*/ 390525 w 514350"/>
              <a:gd name="csY15" fmla="*/ 295275 h 600075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0 w 514350"/>
              <a:gd name="csY2" fmla="*/ 290513 h 621507"/>
              <a:gd name="csX3" fmla="*/ 114300 w 514350"/>
              <a:gd name="csY3" fmla="*/ 147638 h 621507"/>
              <a:gd name="csX4" fmla="*/ 85725 w 514350"/>
              <a:gd name="csY4" fmla="*/ 109538 h 621507"/>
              <a:gd name="csX5" fmla="*/ 142875 w 514350"/>
              <a:gd name="csY5" fmla="*/ 33338 h 621507"/>
              <a:gd name="csX6" fmla="*/ 204787 w 514350"/>
              <a:gd name="csY6" fmla="*/ 76200 h 621507"/>
              <a:gd name="csX7" fmla="*/ 276225 w 514350"/>
              <a:gd name="csY7" fmla="*/ 33338 h 621507"/>
              <a:gd name="csX8" fmla="*/ 433387 w 514350"/>
              <a:gd name="csY8" fmla="*/ 28575 h 621507"/>
              <a:gd name="csX9" fmla="*/ 471487 w 514350"/>
              <a:gd name="csY9" fmla="*/ 0 h 621507"/>
              <a:gd name="csX10" fmla="*/ 514350 w 514350"/>
              <a:gd name="csY10" fmla="*/ 28575 h 621507"/>
              <a:gd name="csX11" fmla="*/ 442912 w 514350"/>
              <a:gd name="csY11" fmla="*/ 76200 h 621507"/>
              <a:gd name="csX12" fmla="*/ 276225 w 514350"/>
              <a:gd name="csY12" fmla="*/ 85725 h 621507"/>
              <a:gd name="csX13" fmla="*/ 228600 w 514350"/>
              <a:gd name="csY13" fmla="*/ 104775 h 621507"/>
              <a:gd name="csX14" fmla="*/ 238125 w 514350"/>
              <a:gd name="csY14" fmla="*/ 195263 h 621507"/>
              <a:gd name="csX15" fmla="*/ 390525 w 514350"/>
              <a:gd name="csY15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43377 w 514350"/>
              <a:gd name="csY2" fmla="*/ 583358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85725 w 514350"/>
              <a:gd name="csY5" fmla="*/ 109538 h 621507"/>
              <a:gd name="csX6" fmla="*/ 142875 w 514350"/>
              <a:gd name="csY6" fmla="*/ 33338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85725 w 514350"/>
              <a:gd name="csY5" fmla="*/ 109538 h 621507"/>
              <a:gd name="csX6" fmla="*/ 142875 w 514350"/>
              <a:gd name="csY6" fmla="*/ 33338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42875 w 514350"/>
              <a:gd name="csY6" fmla="*/ 33338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9549 w 514350"/>
              <a:gd name="csY7" fmla="*/ 69056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9549 w 514350"/>
              <a:gd name="csY7" fmla="*/ 69056 h 621507"/>
              <a:gd name="csX8" fmla="*/ 257175 w 514350"/>
              <a:gd name="csY8" fmla="*/ 23813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09538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9549 w 514350"/>
              <a:gd name="csY7" fmla="*/ 69056 h 621507"/>
              <a:gd name="csX8" fmla="*/ 257175 w 514350"/>
              <a:gd name="csY8" fmla="*/ 23813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14350" h="621507">
                <a:moveTo>
                  <a:pt x="390525" y="295275"/>
                </a:moveTo>
                <a:lnTo>
                  <a:pt x="161925" y="621507"/>
                </a:lnTo>
                <a:lnTo>
                  <a:pt x="133852" y="590502"/>
                </a:lnTo>
                <a:lnTo>
                  <a:pt x="0" y="290513"/>
                </a:lnTo>
                <a:lnTo>
                  <a:pt x="109538" y="147638"/>
                </a:lnTo>
                <a:lnTo>
                  <a:pt x="73819" y="119063"/>
                </a:lnTo>
                <a:lnTo>
                  <a:pt x="135731" y="30957"/>
                </a:lnTo>
                <a:lnTo>
                  <a:pt x="209549" y="69056"/>
                </a:lnTo>
                <a:lnTo>
                  <a:pt x="257175" y="23813"/>
                </a:lnTo>
                <a:lnTo>
                  <a:pt x="433387" y="28575"/>
                </a:lnTo>
                <a:lnTo>
                  <a:pt x="471487" y="0"/>
                </a:lnTo>
                <a:lnTo>
                  <a:pt x="514350" y="28575"/>
                </a:lnTo>
                <a:lnTo>
                  <a:pt x="442912" y="76200"/>
                </a:lnTo>
                <a:lnTo>
                  <a:pt x="276225" y="85725"/>
                </a:lnTo>
                <a:lnTo>
                  <a:pt x="228600" y="104775"/>
                </a:lnTo>
                <a:lnTo>
                  <a:pt x="238125" y="195263"/>
                </a:lnTo>
                <a:lnTo>
                  <a:pt x="390525" y="29527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B82D1F4A-6A70-F5FD-76D0-1A0E62215C59}"/>
              </a:ext>
            </a:extLst>
          </p:cNvPr>
          <p:cNvGrpSpPr/>
          <p:nvPr/>
        </p:nvGrpSpPr>
        <p:grpSpPr>
          <a:xfrm>
            <a:off x="6281762" y="2286674"/>
            <a:ext cx="120097" cy="120097"/>
            <a:chOff x="5657850" y="2714625"/>
            <a:chExt cx="438150" cy="438150"/>
          </a:xfrm>
        </p:grpSpPr>
        <p:sp>
          <p:nvSpPr>
            <p:cNvPr id="47" name="楕円 46">
              <a:extLst>
                <a:ext uri="{FF2B5EF4-FFF2-40B4-BE49-F238E27FC236}">
                  <a16:creationId xmlns:a16="http://schemas.microsoft.com/office/drawing/2014/main" id="{3E4AE855-A099-CDD2-9627-F03F37F3BF1C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70AA7415-6B2E-8045-C083-C64766EDC68B}"/>
                </a:ext>
              </a:extLst>
            </p:cNvPr>
            <p:cNvCxnSpPr>
              <a:stCxn id="47" idx="1"/>
              <a:endCxn id="47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16D9D180-C9DE-C06F-39BA-79A910D2ADC4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7C527661-B4EE-DAF8-A754-BB15D3709423}"/>
              </a:ext>
            </a:extLst>
          </p:cNvPr>
          <p:cNvSpPr/>
          <p:nvPr/>
        </p:nvSpPr>
        <p:spPr>
          <a:xfrm>
            <a:off x="6496051" y="1495425"/>
            <a:ext cx="898525" cy="1044575"/>
          </a:xfrm>
          <a:custGeom>
            <a:avLst/>
            <a:gdLst>
              <a:gd name="connsiteX0" fmla="*/ 971550 w 1949450"/>
              <a:gd name="connsiteY0" fmla="*/ 31750 h 1476375"/>
              <a:gd name="connsiteX1" fmla="*/ 971550 w 1949450"/>
              <a:gd name="connsiteY1" fmla="*/ 333375 h 1476375"/>
              <a:gd name="connsiteX2" fmla="*/ 1060450 w 1949450"/>
              <a:gd name="connsiteY2" fmla="*/ 415925 h 1476375"/>
              <a:gd name="connsiteX3" fmla="*/ 1162050 w 1949450"/>
              <a:gd name="connsiteY3" fmla="*/ 434975 h 1476375"/>
              <a:gd name="connsiteX4" fmla="*/ 1216025 w 1949450"/>
              <a:gd name="connsiteY4" fmla="*/ 476250 h 1476375"/>
              <a:gd name="connsiteX5" fmla="*/ 1533525 w 1949450"/>
              <a:gd name="connsiteY5" fmla="*/ 930275 h 1476375"/>
              <a:gd name="connsiteX6" fmla="*/ 1584325 w 1949450"/>
              <a:gd name="connsiteY6" fmla="*/ 901700 h 1476375"/>
              <a:gd name="connsiteX7" fmla="*/ 1603375 w 1949450"/>
              <a:gd name="connsiteY7" fmla="*/ 904875 h 1476375"/>
              <a:gd name="connsiteX8" fmla="*/ 1682750 w 1949450"/>
              <a:gd name="connsiteY8" fmla="*/ 971550 h 1476375"/>
              <a:gd name="connsiteX9" fmla="*/ 1743075 w 1949450"/>
              <a:gd name="connsiteY9" fmla="*/ 981075 h 1476375"/>
              <a:gd name="connsiteX10" fmla="*/ 1749425 w 1949450"/>
              <a:gd name="connsiteY10" fmla="*/ 1025525 h 1476375"/>
              <a:gd name="connsiteX11" fmla="*/ 1784350 w 1949450"/>
              <a:gd name="connsiteY11" fmla="*/ 1060450 h 1476375"/>
              <a:gd name="connsiteX12" fmla="*/ 1790700 w 1949450"/>
              <a:gd name="connsiteY12" fmla="*/ 1152525 h 1476375"/>
              <a:gd name="connsiteX13" fmla="*/ 1768475 w 1949450"/>
              <a:gd name="connsiteY13" fmla="*/ 1266825 h 1476375"/>
              <a:gd name="connsiteX14" fmla="*/ 1889125 w 1949450"/>
              <a:gd name="connsiteY14" fmla="*/ 1358900 h 1476375"/>
              <a:gd name="connsiteX15" fmla="*/ 1949450 w 1949450"/>
              <a:gd name="connsiteY15" fmla="*/ 1362075 h 1476375"/>
              <a:gd name="connsiteX16" fmla="*/ 1946275 w 1949450"/>
              <a:gd name="connsiteY16" fmla="*/ 1476375 h 1476375"/>
              <a:gd name="connsiteX17" fmla="*/ 1587500 w 1949450"/>
              <a:gd name="connsiteY17" fmla="*/ 1403350 h 1476375"/>
              <a:gd name="connsiteX18" fmla="*/ 831850 w 1949450"/>
              <a:gd name="connsiteY18" fmla="*/ 1295400 h 1476375"/>
              <a:gd name="connsiteX19" fmla="*/ 117475 w 1949450"/>
              <a:gd name="connsiteY19" fmla="*/ 1085850 h 1476375"/>
              <a:gd name="connsiteX20" fmla="*/ 231775 w 1949450"/>
              <a:gd name="connsiteY20" fmla="*/ 447675 h 1476375"/>
              <a:gd name="connsiteX21" fmla="*/ 0 w 1949450"/>
              <a:gd name="connsiteY21" fmla="*/ 406400 h 1476375"/>
              <a:gd name="connsiteX22" fmla="*/ 161925 w 1949450"/>
              <a:gd name="connsiteY22" fmla="*/ 241300 h 1476375"/>
              <a:gd name="connsiteX23" fmla="*/ 523875 w 1949450"/>
              <a:gd name="connsiteY23" fmla="*/ 234950 h 1476375"/>
              <a:gd name="connsiteX24" fmla="*/ 590550 w 1949450"/>
              <a:gd name="connsiteY24" fmla="*/ 209550 h 1476375"/>
              <a:gd name="connsiteX25" fmla="*/ 650875 w 1949450"/>
              <a:gd name="connsiteY25" fmla="*/ 165100 h 1476375"/>
              <a:gd name="connsiteX26" fmla="*/ 781050 w 1949450"/>
              <a:gd name="connsiteY26" fmla="*/ 22225 h 1476375"/>
              <a:gd name="connsiteX27" fmla="*/ 844550 w 1949450"/>
              <a:gd name="connsiteY27" fmla="*/ 0 h 1476375"/>
              <a:gd name="connsiteX28" fmla="*/ 971550 w 1949450"/>
              <a:gd name="connsiteY28" fmla="*/ 31750 h 1476375"/>
              <a:gd name="csX0" fmla="*/ 854075 w 1831975"/>
              <a:gd name="csY0" fmla="*/ 31750 h 1476375"/>
              <a:gd name="csX1" fmla="*/ 854075 w 1831975"/>
              <a:gd name="csY1" fmla="*/ 333375 h 1476375"/>
              <a:gd name="csX2" fmla="*/ 942975 w 1831975"/>
              <a:gd name="csY2" fmla="*/ 415925 h 1476375"/>
              <a:gd name="csX3" fmla="*/ 1044575 w 1831975"/>
              <a:gd name="csY3" fmla="*/ 434975 h 1476375"/>
              <a:gd name="csX4" fmla="*/ 1098550 w 1831975"/>
              <a:gd name="csY4" fmla="*/ 476250 h 1476375"/>
              <a:gd name="csX5" fmla="*/ 1416050 w 1831975"/>
              <a:gd name="csY5" fmla="*/ 930275 h 1476375"/>
              <a:gd name="csX6" fmla="*/ 1466850 w 1831975"/>
              <a:gd name="csY6" fmla="*/ 901700 h 1476375"/>
              <a:gd name="csX7" fmla="*/ 1485900 w 1831975"/>
              <a:gd name="csY7" fmla="*/ 904875 h 1476375"/>
              <a:gd name="csX8" fmla="*/ 1565275 w 1831975"/>
              <a:gd name="csY8" fmla="*/ 971550 h 1476375"/>
              <a:gd name="csX9" fmla="*/ 1625600 w 1831975"/>
              <a:gd name="csY9" fmla="*/ 981075 h 1476375"/>
              <a:gd name="csX10" fmla="*/ 1631950 w 1831975"/>
              <a:gd name="csY10" fmla="*/ 1025525 h 1476375"/>
              <a:gd name="csX11" fmla="*/ 1666875 w 1831975"/>
              <a:gd name="csY11" fmla="*/ 1060450 h 1476375"/>
              <a:gd name="csX12" fmla="*/ 1673225 w 1831975"/>
              <a:gd name="csY12" fmla="*/ 1152525 h 1476375"/>
              <a:gd name="csX13" fmla="*/ 1651000 w 1831975"/>
              <a:gd name="csY13" fmla="*/ 1266825 h 1476375"/>
              <a:gd name="csX14" fmla="*/ 1771650 w 1831975"/>
              <a:gd name="csY14" fmla="*/ 1358900 h 1476375"/>
              <a:gd name="csX15" fmla="*/ 1831975 w 1831975"/>
              <a:gd name="csY15" fmla="*/ 1362075 h 1476375"/>
              <a:gd name="csX16" fmla="*/ 1828800 w 1831975"/>
              <a:gd name="csY16" fmla="*/ 1476375 h 1476375"/>
              <a:gd name="csX17" fmla="*/ 1470025 w 1831975"/>
              <a:gd name="csY17" fmla="*/ 1403350 h 1476375"/>
              <a:gd name="csX18" fmla="*/ 714375 w 1831975"/>
              <a:gd name="csY18" fmla="*/ 1295400 h 1476375"/>
              <a:gd name="csX19" fmla="*/ 0 w 1831975"/>
              <a:gd name="csY19" fmla="*/ 1085850 h 1476375"/>
              <a:gd name="csX20" fmla="*/ 114300 w 1831975"/>
              <a:gd name="csY20" fmla="*/ 447675 h 1476375"/>
              <a:gd name="csX21" fmla="*/ 44450 w 1831975"/>
              <a:gd name="csY21" fmla="*/ 241300 h 1476375"/>
              <a:gd name="csX22" fmla="*/ 406400 w 1831975"/>
              <a:gd name="csY22" fmla="*/ 234950 h 1476375"/>
              <a:gd name="csX23" fmla="*/ 473075 w 1831975"/>
              <a:gd name="csY23" fmla="*/ 209550 h 1476375"/>
              <a:gd name="csX24" fmla="*/ 533400 w 1831975"/>
              <a:gd name="csY24" fmla="*/ 165100 h 1476375"/>
              <a:gd name="csX25" fmla="*/ 663575 w 1831975"/>
              <a:gd name="csY25" fmla="*/ 22225 h 1476375"/>
              <a:gd name="csX26" fmla="*/ 727075 w 1831975"/>
              <a:gd name="csY26" fmla="*/ 0 h 1476375"/>
              <a:gd name="csX27" fmla="*/ 854075 w 1831975"/>
              <a:gd name="csY27" fmla="*/ 31750 h 1476375"/>
              <a:gd name="csX0" fmla="*/ 69850 w 1787525"/>
              <a:gd name="csY0" fmla="*/ 447675 h 1476375"/>
              <a:gd name="csX1" fmla="*/ 0 w 1787525"/>
              <a:gd name="csY1" fmla="*/ 241300 h 1476375"/>
              <a:gd name="csX2" fmla="*/ 361950 w 1787525"/>
              <a:gd name="csY2" fmla="*/ 234950 h 1476375"/>
              <a:gd name="csX3" fmla="*/ 428625 w 1787525"/>
              <a:gd name="csY3" fmla="*/ 209550 h 1476375"/>
              <a:gd name="csX4" fmla="*/ 488950 w 1787525"/>
              <a:gd name="csY4" fmla="*/ 165100 h 1476375"/>
              <a:gd name="csX5" fmla="*/ 619125 w 1787525"/>
              <a:gd name="csY5" fmla="*/ 22225 h 1476375"/>
              <a:gd name="csX6" fmla="*/ 682625 w 1787525"/>
              <a:gd name="csY6" fmla="*/ 0 h 1476375"/>
              <a:gd name="csX7" fmla="*/ 809625 w 1787525"/>
              <a:gd name="csY7" fmla="*/ 31750 h 1476375"/>
              <a:gd name="csX8" fmla="*/ 809625 w 1787525"/>
              <a:gd name="csY8" fmla="*/ 333375 h 1476375"/>
              <a:gd name="csX9" fmla="*/ 898525 w 1787525"/>
              <a:gd name="csY9" fmla="*/ 415925 h 1476375"/>
              <a:gd name="csX10" fmla="*/ 1000125 w 1787525"/>
              <a:gd name="csY10" fmla="*/ 434975 h 1476375"/>
              <a:gd name="csX11" fmla="*/ 1054100 w 1787525"/>
              <a:gd name="csY11" fmla="*/ 476250 h 1476375"/>
              <a:gd name="csX12" fmla="*/ 1371600 w 1787525"/>
              <a:gd name="csY12" fmla="*/ 930275 h 1476375"/>
              <a:gd name="csX13" fmla="*/ 1422400 w 1787525"/>
              <a:gd name="csY13" fmla="*/ 901700 h 1476375"/>
              <a:gd name="csX14" fmla="*/ 1441450 w 1787525"/>
              <a:gd name="csY14" fmla="*/ 904875 h 1476375"/>
              <a:gd name="csX15" fmla="*/ 1520825 w 1787525"/>
              <a:gd name="csY15" fmla="*/ 971550 h 1476375"/>
              <a:gd name="csX16" fmla="*/ 1581150 w 1787525"/>
              <a:gd name="csY16" fmla="*/ 981075 h 1476375"/>
              <a:gd name="csX17" fmla="*/ 1587500 w 1787525"/>
              <a:gd name="csY17" fmla="*/ 1025525 h 1476375"/>
              <a:gd name="csX18" fmla="*/ 1622425 w 1787525"/>
              <a:gd name="csY18" fmla="*/ 1060450 h 1476375"/>
              <a:gd name="csX19" fmla="*/ 1628775 w 1787525"/>
              <a:gd name="csY19" fmla="*/ 1152525 h 1476375"/>
              <a:gd name="csX20" fmla="*/ 1606550 w 1787525"/>
              <a:gd name="csY20" fmla="*/ 1266825 h 1476375"/>
              <a:gd name="csX21" fmla="*/ 1727200 w 1787525"/>
              <a:gd name="csY21" fmla="*/ 1358900 h 1476375"/>
              <a:gd name="csX22" fmla="*/ 1787525 w 1787525"/>
              <a:gd name="csY22" fmla="*/ 1362075 h 1476375"/>
              <a:gd name="csX23" fmla="*/ 1784350 w 1787525"/>
              <a:gd name="csY23" fmla="*/ 1476375 h 1476375"/>
              <a:gd name="csX24" fmla="*/ 1425575 w 1787525"/>
              <a:gd name="csY24" fmla="*/ 1403350 h 1476375"/>
              <a:gd name="csX25" fmla="*/ 669925 w 1787525"/>
              <a:gd name="csY25" fmla="*/ 1295400 h 1476375"/>
              <a:gd name="csX26" fmla="*/ 46990 w 1787525"/>
              <a:gd name="csY26" fmla="*/ 1177290 h 1476375"/>
              <a:gd name="csX0" fmla="*/ 69850 w 1787525"/>
              <a:gd name="csY0" fmla="*/ 447675 h 1476375"/>
              <a:gd name="csX1" fmla="*/ 0 w 1787525"/>
              <a:gd name="csY1" fmla="*/ 241300 h 1476375"/>
              <a:gd name="csX2" fmla="*/ 361950 w 1787525"/>
              <a:gd name="csY2" fmla="*/ 234950 h 1476375"/>
              <a:gd name="csX3" fmla="*/ 428625 w 1787525"/>
              <a:gd name="csY3" fmla="*/ 209550 h 1476375"/>
              <a:gd name="csX4" fmla="*/ 488950 w 1787525"/>
              <a:gd name="csY4" fmla="*/ 165100 h 1476375"/>
              <a:gd name="csX5" fmla="*/ 619125 w 1787525"/>
              <a:gd name="csY5" fmla="*/ 22225 h 1476375"/>
              <a:gd name="csX6" fmla="*/ 682625 w 1787525"/>
              <a:gd name="csY6" fmla="*/ 0 h 1476375"/>
              <a:gd name="csX7" fmla="*/ 809625 w 1787525"/>
              <a:gd name="csY7" fmla="*/ 31750 h 1476375"/>
              <a:gd name="csX8" fmla="*/ 809625 w 1787525"/>
              <a:gd name="csY8" fmla="*/ 333375 h 1476375"/>
              <a:gd name="csX9" fmla="*/ 898525 w 1787525"/>
              <a:gd name="csY9" fmla="*/ 415925 h 1476375"/>
              <a:gd name="csX10" fmla="*/ 1000125 w 1787525"/>
              <a:gd name="csY10" fmla="*/ 434975 h 1476375"/>
              <a:gd name="csX11" fmla="*/ 1054100 w 1787525"/>
              <a:gd name="csY11" fmla="*/ 476250 h 1476375"/>
              <a:gd name="csX12" fmla="*/ 1371600 w 1787525"/>
              <a:gd name="csY12" fmla="*/ 930275 h 1476375"/>
              <a:gd name="csX13" fmla="*/ 1422400 w 1787525"/>
              <a:gd name="csY13" fmla="*/ 901700 h 1476375"/>
              <a:gd name="csX14" fmla="*/ 1441450 w 1787525"/>
              <a:gd name="csY14" fmla="*/ 904875 h 1476375"/>
              <a:gd name="csX15" fmla="*/ 1520825 w 1787525"/>
              <a:gd name="csY15" fmla="*/ 971550 h 1476375"/>
              <a:gd name="csX16" fmla="*/ 1581150 w 1787525"/>
              <a:gd name="csY16" fmla="*/ 981075 h 1476375"/>
              <a:gd name="csX17" fmla="*/ 1587500 w 1787525"/>
              <a:gd name="csY17" fmla="*/ 1025525 h 1476375"/>
              <a:gd name="csX18" fmla="*/ 1622425 w 1787525"/>
              <a:gd name="csY18" fmla="*/ 1060450 h 1476375"/>
              <a:gd name="csX19" fmla="*/ 1628775 w 1787525"/>
              <a:gd name="csY19" fmla="*/ 1152525 h 1476375"/>
              <a:gd name="csX20" fmla="*/ 1606550 w 1787525"/>
              <a:gd name="csY20" fmla="*/ 1266825 h 1476375"/>
              <a:gd name="csX21" fmla="*/ 1727200 w 1787525"/>
              <a:gd name="csY21" fmla="*/ 1358900 h 1476375"/>
              <a:gd name="csX22" fmla="*/ 1787525 w 1787525"/>
              <a:gd name="csY22" fmla="*/ 1362075 h 1476375"/>
              <a:gd name="csX23" fmla="*/ 1784350 w 1787525"/>
              <a:gd name="csY23" fmla="*/ 1476375 h 1476375"/>
              <a:gd name="csX24" fmla="*/ 1425575 w 1787525"/>
              <a:gd name="csY24" fmla="*/ 1403350 h 1476375"/>
              <a:gd name="csX25" fmla="*/ 669925 w 1787525"/>
              <a:gd name="csY25" fmla="*/ 1295400 h 1476375"/>
              <a:gd name="csX0" fmla="*/ 0 w 1787525"/>
              <a:gd name="csY0" fmla="*/ 241300 h 1476375"/>
              <a:gd name="csX1" fmla="*/ 361950 w 1787525"/>
              <a:gd name="csY1" fmla="*/ 234950 h 1476375"/>
              <a:gd name="csX2" fmla="*/ 428625 w 1787525"/>
              <a:gd name="csY2" fmla="*/ 209550 h 1476375"/>
              <a:gd name="csX3" fmla="*/ 488950 w 1787525"/>
              <a:gd name="csY3" fmla="*/ 165100 h 1476375"/>
              <a:gd name="csX4" fmla="*/ 619125 w 1787525"/>
              <a:gd name="csY4" fmla="*/ 22225 h 1476375"/>
              <a:gd name="csX5" fmla="*/ 682625 w 1787525"/>
              <a:gd name="csY5" fmla="*/ 0 h 1476375"/>
              <a:gd name="csX6" fmla="*/ 809625 w 1787525"/>
              <a:gd name="csY6" fmla="*/ 31750 h 1476375"/>
              <a:gd name="csX7" fmla="*/ 809625 w 1787525"/>
              <a:gd name="csY7" fmla="*/ 333375 h 1476375"/>
              <a:gd name="csX8" fmla="*/ 898525 w 1787525"/>
              <a:gd name="csY8" fmla="*/ 415925 h 1476375"/>
              <a:gd name="csX9" fmla="*/ 1000125 w 1787525"/>
              <a:gd name="csY9" fmla="*/ 434975 h 1476375"/>
              <a:gd name="csX10" fmla="*/ 1054100 w 1787525"/>
              <a:gd name="csY10" fmla="*/ 476250 h 1476375"/>
              <a:gd name="csX11" fmla="*/ 1371600 w 1787525"/>
              <a:gd name="csY11" fmla="*/ 930275 h 1476375"/>
              <a:gd name="csX12" fmla="*/ 1422400 w 1787525"/>
              <a:gd name="csY12" fmla="*/ 901700 h 1476375"/>
              <a:gd name="csX13" fmla="*/ 1441450 w 1787525"/>
              <a:gd name="csY13" fmla="*/ 904875 h 1476375"/>
              <a:gd name="csX14" fmla="*/ 1520825 w 1787525"/>
              <a:gd name="csY14" fmla="*/ 971550 h 1476375"/>
              <a:gd name="csX15" fmla="*/ 1581150 w 1787525"/>
              <a:gd name="csY15" fmla="*/ 981075 h 1476375"/>
              <a:gd name="csX16" fmla="*/ 1587500 w 1787525"/>
              <a:gd name="csY16" fmla="*/ 1025525 h 1476375"/>
              <a:gd name="csX17" fmla="*/ 1622425 w 1787525"/>
              <a:gd name="csY17" fmla="*/ 1060450 h 1476375"/>
              <a:gd name="csX18" fmla="*/ 1628775 w 1787525"/>
              <a:gd name="csY18" fmla="*/ 1152525 h 1476375"/>
              <a:gd name="csX19" fmla="*/ 1606550 w 1787525"/>
              <a:gd name="csY19" fmla="*/ 1266825 h 1476375"/>
              <a:gd name="csX20" fmla="*/ 1727200 w 1787525"/>
              <a:gd name="csY20" fmla="*/ 1358900 h 1476375"/>
              <a:gd name="csX21" fmla="*/ 1787525 w 1787525"/>
              <a:gd name="csY21" fmla="*/ 1362075 h 1476375"/>
              <a:gd name="csX22" fmla="*/ 1784350 w 1787525"/>
              <a:gd name="csY22" fmla="*/ 1476375 h 1476375"/>
              <a:gd name="csX23" fmla="*/ 1425575 w 1787525"/>
              <a:gd name="csY23" fmla="*/ 1403350 h 1476375"/>
              <a:gd name="csX24" fmla="*/ 669925 w 1787525"/>
              <a:gd name="csY24" fmla="*/ 1295400 h 1476375"/>
              <a:gd name="csX0" fmla="*/ 0 w 1425575"/>
              <a:gd name="csY0" fmla="*/ 234950 h 1476375"/>
              <a:gd name="csX1" fmla="*/ 66675 w 1425575"/>
              <a:gd name="csY1" fmla="*/ 209550 h 1476375"/>
              <a:gd name="csX2" fmla="*/ 127000 w 1425575"/>
              <a:gd name="csY2" fmla="*/ 165100 h 1476375"/>
              <a:gd name="csX3" fmla="*/ 257175 w 1425575"/>
              <a:gd name="csY3" fmla="*/ 22225 h 1476375"/>
              <a:gd name="csX4" fmla="*/ 320675 w 1425575"/>
              <a:gd name="csY4" fmla="*/ 0 h 1476375"/>
              <a:gd name="csX5" fmla="*/ 447675 w 1425575"/>
              <a:gd name="csY5" fmla="*/ 31750 h 1476375"/>
              <a:gd name="csX6" fmla="*/ 447675 w 1425575"/>
              <a:gd name="csY6" fmla="*/ 333375 h 1476375"/>
              <a:gd name="csX7" fmla="*/ 536575 w 1425575"/>
              <a:gd name="csY7" fmla="*/ 415925 h 1476375"/>
              <a:gd name="csX8" fmla="*/ 638175 w 1425575"/>
              <a:gd name="csY8" fmla="*/ 434975 h 1476375"/>
              <a:gd name="csX9" fmla="*/ 692150 w 1425575"/>
              <a:gd name="csY9" fmla="*/ 476250 h 1476375"/>
              <a:gd name="csX10" fmla="*/ 1009650 w 1425575"/>
              <a:gd name="csY10" fmla="*/ 930275 h 1476375"/>
              <a:gd name="csX11" fmla="*/ 1060450 w 1425575"/>
              <a:gd name="csY11" fmla="*/ 901700 h 1476375"/>
              <a:gd name="csX12" fmla="*/ 1079500 w 1425575"/>
              <a:gd name="csY12" fmla="*/ 904875 h 1476375"/>
              <a:gd name="csX13" fmla="*/ 1158875 w 1425575"/>
              <a:gd name="csY13" fmla="*/ 971550 h 1476375"/>
              <a:gd name="csX14" fmla="*/ 1219200 w 1425575"/>
              <a:gd name="csY14" fmla="*/ 981075 h 1476375"/>
              <a:gd name="csX15" fmla="*/ 1225550 w 1425575"/>
              <a:gd name="csY15" fmla="*/ 1025525 h 1476375"/>
              <a:gd name="csX16" fmla="*/ 1260475 w 1425575"/>
              <a:gd name="csY16" fmla="*/ 1060450 h 1476375"/>
              <a:gd name="csX17" fmla="*/ 1266825 w 1425575"/>
              <a:gd name="csY17" fmla="*/ 1152525 h 1476375"/>
              <a:gd name="csX18" fmla="*/ 1244600 w 1425575"/>
              <a:gd name="csY18" fmla="*/ 1266825 h 1476375"/>
              <a:gd name="csX19" fmla="*/ 1365250 w 1425575"/>
              <a:gd name="csY19" fmla="*/ 1358900 h 1476375"/>
              <a:gd name="csX20" fmla="*/ 1425575 w 1425575"/>
              <a:gd name="csY20" fmla="*/ 1362075 h 1476375"/>
              <a:gd name="csX21" fmla="*/ 1422400 w 1425575"/>
              <a:gd name="csY21" fmla="*/ 1476375 h 1476375"/>
              <a:gd name="csX22" fmla="*/ 1063625 w 1425575"/>
              <a:gd name="csY22" fmla="*/ 1403350 h 1476375"/>
              <a:gd name="csX23" fmla="*/ 307975 w 1425575"/>
              <a:gd name="csY23" fmla="*/ 1295400 h 1476375"/>
              <a:gd name="csX0" fmla="*/ 0 w 1425575"/>
              <a:gd name="csY0" fmla="*/ 234950 h 1476375"/>
              <a:gd name="csX1" fmla="*/ 127000 w 1425575"/>
              <a:gd name="csY1" fmla="*/ 165100 h 1476375"/>
              <a:gd name="csX2" fmla="*/ 257175 w 1425575"/>
              <a:gd name="csY2" fmla="*/ 22225 h 1476375"/>
              <a:gd name="csX3" fmla="*/ 320675 w 1425575"/>
              <a:gd name="csY3" fmla="*/ 0 h 1476375"/>
              <a:gd name="csX4" fmla="*/ 447675 w 1425575"/>
              <a:gd name="csY4" fmla="*/ 31750 h 1476375"/>
              <a:gd name="csX5" fmla="*/ 447675 w 1425575"/>
              <a:gd name="csY5" fmla="*/ 333375 h 1476375"/>
              <a:gd name="csX6" fmla="*/ 536575 w 1425575"/>
              <a:gd name="csY6" fmla="*/ 415925 h 1476375"/>
              <a:gd name="csX7" fmla="*/ 638175 w 1425575"/>
              <a:gd name="csY7" fmla="*/ 434975 h 1476375"/>
              <a:gd name="csX8" fmla="*/ 692150 w 1425575"/>
              <a:gd name="csY8" fmla="*/ 476250 h 1476375"/>
              <a:gd name="csX9" fmla="*/ 1009650 w 1425575"/>
              <a:gd name="csY9" fmla="*/ 930275 h 1476375"/>
              <a:gd name="csX10" fmla="*/ 1060450 w 1425575"/>
              <a:gd name="csY10" fmla="*/ 901700 h 1476375"/>
              <a:gd name="csX11" fmla="*/ 1079500 w 1425575"/>
              <a:gd name="csY11" fmla="*/ 904875 h 1476375"/>
              <a:gd name="csX12" fmla="*/ 1158875 w 1425575"/>
              <a:gd name="csY12" fmla="*/ 971550 h 1476375"/>
              <a:gd name="csX13" fmla="*/ 1219200 w 1425575"/>
              <a:gd name="csY13" fmla="*/ 981075 h 1476375"/>
              <a:gd name="csX14" fmla="*/ 1225550 w 1425575"/>
              <a:gd name="csY14" fmla="*/ 1025525 h 1476375"/>
              <a:gd name="csX15" fmla="*/ 1260475 w 1425575"/>
              <a:gd name="csY15" fmla="*/ 1060450 h 1476375"/>
              <a:gd name="csX16" fmla="*/ 1266825 w 1425575"/>
              <a:gd name="csY16" fmla="*/ 1152525 h 1476375"/>
              <a:gd name="csX17" fmla="*/ 1244600 w 1425575"/>
              <a:gd name="csY17" fmla="*/ 1266825 h 1476375"/>
              <a:gd name="csX18" fmla="*/ 1365250 w 1425575"/>
              <a:gd name="csY18" fmla="*/ 1358900 h 1476375"/>
              <a:gd name="csX19" fmla="*/ 1425575 w 1425575"/>
              <a:gd name="csY19" fmla="*/ 1362075 h 1476375"/>
              <a:gd name="csX20" fmla="*/ 1422400 w 1425575"/>
              <a:gd name="csY20" fmla="*/ 1476375 h 1476375"/>
              <a:gd name="csX21" fmla="*/ 1063625 w 1425575"/>
              <a:gd name="csY21" fmla="*/ 1403350 h 1476375"/>
              <a:gd name="csX22" fmla="*/ 307975 w 1425575"/>
              <a:gd name="csY22" fmla="*/ 1295400 h 1476375"/>
              <a:gd name="csX0" fmla="*/ 0 w 1298575"/>
              <a:gd name="csY0" fmla="*/ 165100 h 1476375"/>
              <a:gd name="csX1" fmla="*/ 130175 w 1298575"/>
              <a:gd name="csY1" fmla="*/ 22225 h 1476375"/>
              <a:gd name="csX2" fmla="*/ 193675 w 1298575"/>
              <a:gd name="csY2" fmla="*/ 0 h 1476375"/>
              <a:gd name="csX3" fmla="*/ 320675 w 1298575"/>
              <a:gd name="csY3" fmla="*/ 31750 h 1476375"/>
              <a:gd name="csX4" fmla="*/ 320675 w 1298575"/>
              <a:gd name="csY4" fmla="*/ 333375 h 1476375"/>
              <a:gd name="csX5" fmla="*/ 409575 w 1298575"/>
              <a:gd name="csY5" fmla="*/ 415925 h 1476375"/>
              <a:gd name="csX6" fmla="*/ 511175 w 1298575"/>
              <a:gd name="csY6" fmla="*/ 434975 h 1476375"/>
              <a:gd name="csX7" fmla="*/ 565150 w 1298575"/>
              <a:gd name="csY7" fmla="*/ 476250 h 1476375"/>
              <a:gd name="csX8" fmla="*/ 882650 w 1298575"/>
              <a:gd name="csY8" fmla="*/ 930275 h 1476375"/>
              <a:gd name="csX9" fmla="*/ 933450 w 1298575"/>
              <a:gd name="csY9" fmla="*/ 901700 h 1476375"/>
              <a:gd name="csX10" fmla="*/ 952500 w 1298575"/>
              <a:gd name="csY10" fmla="*/ 904875 h 1476375"/>
              <a:gd name="csX11" fmla="*/ 1031875 w 1298575"/>
              <a:gd name="csY11" fmla="*/ 971550 h 1476375"/>
              <a:gd name="csX12" fmla="*/ 1092200 w 1298575"/>
              <a:gd name="csY12" fmla="*/ 981075 h 1476375"/>
              <a:gd name="csX13" fmla="*/ 1098550 w 1298575"/>
              <a:gd name="csY13" fmla="*/ 1025525 h 1476375"/>
              <a:gd name="csX14" fmla="*/ 1133475 w 1298575"/>
              <a:gd name="csY14" fmla="*/ 1060450 h 1476375"/>
              <a:gd name="csX15" fmla="*/ 1139825 w 1298575"/>
              <a:gd name="csY15" fmla="*/ 1152525 h 1476375"/>
              <a:gd name="csX16" fmla="*/ 1117600 w 1298575"/>
              <a:gd name="csY16" fmla="*/ 1266825 h 1476375"/>
              <a:gd name="csX17" fmla="*/ 1238250 w 1298575"/>
              <a:gd name="csY17" fmla="*/ 1358900 h 1476375"/>
              <a:gd name="csX18" fmla="*/ 1298575 w 1298575"/>
              <a:gd name="csY18" fmla="*/ 1362075 h 1476375"/>
              <a:gd name="csX19" fmla="*/ 1295400 w 1298575"/>
              <a:gd name="csY19" fmla="*/ 1476375 h 1476375"/>
              <a:gd name="csX20" fmla="*/ 936625 w 1298575"/>
              <a:gd name="csY20" fmla="*/ 1403350 h 1476375"/>
              <a:gd name="csX21" fmla="*/ 180975 w 1298575"/>
              <a:gd name="csY21" fmla="*/ 1295400 h 1476375"/>
              <a:gd name="csX0" fmla="*/ 0 w 1168400"/>
              <a:gd name="csY0" fmla="*/ 22225 h 1476375"/>
              <a:gd name="csX1" fmla="*/ 63500 w 1168400"/>
              <a:gd name="csY1" fmla="*/ 0 h 1476375"/>
              <a:gd name="csX2" fmla="*/ 190500 w 1168400"/>
              <a:gd name="csY2" fmla="*/ 31750 h 1476375"/>
              <a:gd name="csX3" fmla="*/ 190500 w 1168400"/>
              <a:gd name="csY3" fmla="*/ 333375 h 1476375"/>
              <a:gd name="csX4" fmla="*/ 279400 w 1168400"/>
              <a:gd name="csY4" fmla="*/ 415925 h 1476375"/>
              <a:gd name="csX5" fmla="*/ 381000 w 1168400"/>
              <a:gd name="csY5" fmla="*/ 434975 h 1476375"/>
              <a:gd name="csX6" fmla="*/ 434975 w 1168400"/>
              <a:gd name="csY6" fmla="*/ 476250 h 1476375"/>
              <a:gd name="csX7" fmla="*/ 752475 w 1168400"/>
              <a:gd name="csY7" fmla="*/ 930275 h 1476375"/>
              <a:gd name="csX8" fmla="*/ 803275 w 1168400"/>
              <a:gd name="csY8" fmla="*/ 901700 h 1476375"/>
              <a:gd name="csX9" fmla="*/ 822325 w 1168400"/>
              <a:gd name="csY9" fmla="*/ 904875 h 1476375"/>
              <a:gd name="csX10" fmla="*/ 901700 w 1168400"/>
              <a:gd name="csY10" fmla="*/ 971550 h 1476375"/>
              <a:gd name="csX11" fmla="*/ 962025 w 1168400"/>
              <a:gd name="csY11" fmla="*/ 981075 h 1476375"/>
              <a:gd name="csX12" fmla="*/ 968375 w 1168400"/>
              <a:gd name="csY12" fmla="*/ 1025525 h 1476375"/>
              <a:gd name="csX13" fmla="*/ 1003300 w 1168400"/>
              <a:gd name="csY13" fmla="*/ 1060450 h 1476375"/>
              <a:gd name="csX14" fmla="*/ 1009650 w 1168400"/>
              <a:gd name="csY14" fmla="*/ 1152525 h 1476375"/>
              <a:gd name="csX15" fmla="*/ 987425 w 1168400"/>
              <a:gd name="csY15" fmla="*/ 1266825 h 1476375"/>
              <a:gd name="csX16" fmla="*/ 1108075 w 1168400"/>
              <a:gd name="csY16" fmla="*/ 1358900 h 1476375"/>
              <a:gd name="csX17" fmla="*/ 1168400 w 1168400"/>
              <a:gd name="csY17" fmla="*/ 1362075 h 1476375"/>
              <a:gd name="csX18" fmla="*/ 1165225 w 1168400"/>
              <a:gd name="csY18" fmla="*/ 1476375 h 1476375"/>
              <a:gd name="csX19" fmla="*/ 806450 w 1168400"/>
              <a:gd name="csY19" fmla="*/ 1403350 h 1476375"/>
              <a:gd name="csX20" fmla="*/ 50800 w 1168400"/>
              <a:gd name="csY20" fmla="*/ 1295400 h 1476375"/>
              <a:gd name="csX0" fmla="*/ 12700 w 1117600"/>
              <a:gd name="csY0" fmla="*/ 0 h 1476375"/>
              <a:gd name="csX1" fmla="*/ 139700 w 1117600"/>
              <a:gd name="csY1" fmla="*/ 31750 h 1476375"/>
              <a:gd name="csX2" fmla="*/ 139700 w 1117600"/>
              <a:gd name="csY2" fmla="*/ 333375 h 1476375"/>
              <a:gd name="csX3" fmla="*/ 228600 w 1117600"/>
              <a:gd name="csY3" fmla="*/ 415925 h 1476375"/>
              <a:gd name="csX4" fmla="*/ 330200 w 1117600"/>
              <a:gd name="csY4" fmla="*/ 434975 h 1476375"/>
              <a:gd name="csX5" fmla="*/ 384175 w 1117600"/>
              <a:gd name="csY5" fmla="*/ 476250 h 1476375"/>
              <a:gd name="csX6" fmla="*/ 701675 w 1117600"/>
              <a:gd name="csY6" fmla="*/ 930275 h 1476375"/>
              <a:gd name="csX7" fmla="*/ 752475 w 1117600"/>
              <a:gd name="csY7" fmla="*/ 901700 h 1476375"/>
              <a:gd name="csX8" fmla="*/ 771525 w 1117600"/>
              <a:gd name="csY8" fmla="*/ 904875 h 1476375"/>
              <a:gd name="csX9" fmla="*/ 850900 w 1117600"/>
              <a:gd name="csY9" fmla="*/ 971550 h 1476375"/>
              <a:gd name="csX10" fmla="*/ 911225 w 1117600"/>
              <a:gd name="csY10" fmla="*/ 981075 h 1476375"/>
              <a:gd name="csX11" fmla="*/ 917575 w 1117600"/>
              <a:gd name="csY11" fmla="*/ 1025525 h 1476375"/>
              <a:gd name="csX12" fmla="*/ 952500 w 1117600"/>
              <a:gd name="csY12" fmla="*/ 1060450 h 1476375"/>
              <a:gd name="csX13" fmla="*/ 958850 w 1117600"/>
              <a:gd name="csY13" fmla="*/ 1152525 h 1476375"/>
              <a:gd name="csX14" fmla="*/ 936625 w 1117600"/>
              <a:gd name="csY14" fmla="*/ 1266825 h 1476375"/>
              <a:gd name="csX15" fmla="*/ 1057275 w 1117600"/>
              <a:gd name="csY15" fmla="*/ 1358900 h 1476375"/>
              <a:gd name="csX16" fmla="*/ 1117600 w 1117600"/>
              <a:gd name="csY16" fmla="*/ 1362075 h 1476375"/>
              <a:gd name="csX17" fmla="*/ 1114425 w 1117600"/>
              <a:gd name="csY17" fmla="*/ 1476375 h 1476375"/>
              <a:gd name="csX18" fmla="*/ 755650 w 1117600"/>
              <a:gd name="csY18" fmla="*/ 1403350 h 1476375"/>
              <a:gd name="csX19" fmla="*/ 0 w 1117600"/>
              <a:gd name="csY19" fmla="*/ 1295400 h 1476375"/>
              <a:gd name="csX0" fmla="*/ 139700 w 1117600"/>
              <a:gd name="csY0" fmla="*/ 0 h 1444625"/>
              <a:gd name="csX1" fmla="*/ 139700 w 1117600"/>
              <a:gd name="csY1" fmla="*/ 301625 h 1444625"/>
              <a:gd name="csX2" fmla="*/ 228600 w 1117600"/>
              <a:gd name="csY2" fmla="*/ 384175 h 1444625"/>
              <a:gd name="csX3" fmla="*/ 330200 w 1117600"/>
              <a:gd name="csY3" fmla="*/ 403225 h 1444625"/>
              <a:gd name="csX4" fmla="*/ 384175 w 1117600"/>
              <a:gd name="csY4" fmla="*/ 444500 h 1444625"/>
              <a:gd name="csX5" fmla="*/ 701675 w 1117600"/>
              <a:gd name="csY5" fmla="*/ 898525 h 1444625"/>
              <a:gd name="csX6" fmla="*/ 752475 w 1117600"/>
              <a:gd name="csY6" fmla="*/ 869950 h 1444625"/>
              <a:gd name="csX7" fmla="*/ 771525 w 1117600"/>
              <a:gd name="csY7" fmla="*/ 873125 h 1444625"/>
              <a:gd name="csX8" fmla="*/ 850900 w 1117600"/>
              <a:gd name="csY8" fmla="*/ 939800 h 1444625"/>
              <a:gd name="csX9" fmla="*/ 911225 w 1117600"/>
              <a:gd name="csY9" fmla="*/ 949325 h 1444625"/>
              <a:gd name="csX10" fmla="*/ 917575 w 1117600"/>
              <a:gd name="csY10" fmla="*/ 993775 h 1444625"/>
              <a:gd name="csX11" fmla="*/ 952500 w 1117600"/>
              <a:gd name="csY11" fmla="*/ 1028700 h 1444625"/>
              <a:gd name="csX12" fmla="*/ 958850 w 1117600"/>
              <a:gd name="csY12" fmla="*/ 1120775 h 1444625"/>
              <a:gd name="csX13" fmla="*/ 936625 w 1117600"/>
              <a:gd name="csY13" fmla="*/ 1235075 h 1444625"/>
              <a:gd name="csX14" fmla="*/ 1057275 w 1117600"/>
              <a:gd name="csY14" fmla="*/ 1327150 h 1444625"/>
              <a:gd name="csX15" fmla="*/ 1117600 w 1117600"/>
              <a:gd name="csY15" fmla="*/ 1330325 h 1444625"/>
              <a:gd name="csX16" fmla="*/ 1114425 w 1117600"/>
              <a:gd name="csY16" fmla="*/ 1444625 h 1444625"/>
              <a:gd name="csX17" fmla="*/ 755650 w 1117600"/>
              <a:gd name="csY17" fmla="*/ 1371600 h 1444625"/>
              <a:gd name="csX18" fmla="*/ 0 w 1117600"/>
              <a:gd name="csY18" fmla="*/ 1263650 h 1444625"/>
              <a:gd name="csX0" fmla="*/ 139700 w 1117600"/>
              <a:gd name="csY0" fmla="*/ 0 h 1143000"/>
              <a:gd name="csX1" fmla="*/ 228600 w 1117600"/>
              <a:gd name="csY1" fmla="*/ 82550 h 1143000"/>
              <a:gd name="csX2" fmla="*/ 330200 w 1117600"/>
              <a:gd name="csY2" fmla="*/ 101600 h 1143000"/>
              <a:gd name="csX3" fmla="*/ 384175 w 1117600"/>
              <a:gd name="csY3" fmla="*/ 142875 h 1143000"/>
              <a:gd name="csX4" fmla="*/ 701675 w 1117600"/>
              <a:gd name="csY4" fmla="*/ 596900 h 1143000"/>
              <a:gd name="csX5" fmla="*/ 752475 w 1117600"/>
              <a:gd name="csY5" fmla="*/ 568325 h 1143000"/>
              <a:gd name="csX6" fmla="*/ 771525 w 1117600"/>
              <a:gd name="csY6" fmla="*/ 571500 h 1143000"/>
              <a:gd name="csX7" fmla="*/ 850900 w 1117600"/>
              <a:gd name="csY7" fmla="*/ 638175 h 1143000"/>
              <a:gd name="csX8" fmla="*/ 911225 w 1117600"/>
              <a:gd name="csY8" fmla="*/ 647700 h 1143000"/>
              <a:gd name="csX9" fmla="*/ 917575 w 1117600"/>
              <a:gd name="csY9" fmla="*/ 692150 h 1143000"/>
              <a:gd name="csX10" fmla="*/ 952500 w 1117600"/>
              <a:gd name="csY10" fmla="*/ 727075 h 1143000"/>
              <a:gd name="csX11" fmla="*/ 958850 w 1117600"/>
              <a:gd name="csY11" fmla="*/ 819150 h 1143000"/>
              <a:gd name="csX12" fmla="*/ 936625 w 1117600"/>
              <a:gd name="csY12" fmla="*/ 933450 h 1143000"/>
              <a:gd name="csX13" fmla="*/ 1057275 w 1117600"/>
              <a:gd name="csY13" fmla="*/ 1025525 h 1143000"/>
              <a:gd name="csX14" fmla="*/ 1117600 w 1117600"/>
              <a:gd name="csY14" fmla="*/ 1028700 h 1143000"/>
              <a:gd name="csX15" fmla="*/ 1114425 w 1117600"/>
              <a:gd name="csY15" fmla="*/ 1143000 h 1143000"/>
              <a:gd name="csX16" fmla="*/ 755650 w 1117600"/>
              <a:gd name="csY16" fmla="*/ 1069975 h 1143000"/>
              <a:gd name="csX17" fmla="*/ 0 w 1117600"/>
              <a:gd name="csY17" fmla="*/ 962025 h 1143000"/>
              <a:gd name="csX0" fmla="*/ 228600 w 1117600"/>
              <a:gd name="csY0" fmla="*/ 0 h 1060450"/>
              <a:gd name="csX1" fmla="*/ 330200 w 1117600"/>
              <a:gd name="csY1" fmla="*/ 19050 h 1060450"/>
              <a:gd name="csX2" fmla="*/ 384175 w 1117600"/>
              <a:gd name="csY2" fmla="*/ 60325 h 1060450"/>
              <a:gd name="csX3" fmla="*/ 701675 w 1117600"/>
              <a:gd name="csY3" fmla="*/ 514350 h 1060450"/>
              <a:gd name="csX4" fmla="*/ 752475 w 1117600"/>
              <a:gd name="csY4" fmla="*/ 485775 h 1060450"/>
              <a:gd name="csX5" fmla="*/ 771525 w 1117600"/>
              <a:gd name="csY5" fmla="*/ 488950 h 1060450"/>
              <a:gd name="csX6" fmla="*/ 850900 w 1117600"/>
              <a:gd name="csY6" fmla="*/ 555625 h 1060450"/>
              <a:gd name="csX7" fmla="*/ 911225 w 1117600"/>
              <a:gd name="csY7" fmla="*/ 565150 h 1060450"/>
              <a:gd name="csX8" fmla="*/ 917575 w 1117600"/>
              <a:gd name="csY8" fmla="*/ 609600 h 1060450"/>
              <a:gd name="csX9" fmla="*/ 952500 w 1117600"/>
              <a:gd name="csY9" fmla="*/ 644525 h 1060450"/>
              <a:gd name="csX10" fmla="*/ 958850 w 1117600"/>
              <a:gd name="csY10" fmla="*/ 736600 h 1060450"/>
              <a:gd name="csX11" fmla="*/ 936625 w 1117600"/>
              <a:gd name="csY11" fmla="*/ 850900 h 1060450"/>
              <a:gd name="csX12" fmla="*/ 1057275 w 1117600"/>
              <a:gd name="csY12" fmla="*/ 942975 h 1060450"/>
              <a:gd name="csX13" fmla="*/ 1117600 w 1117600"/>
              <a:gd name="csY13" fmla="*/ 946150 h 1060450"/>
              <a:gd name="csX14" fmla="*/ 1114425 w 1117600"/>
              <a:gd name="csY14" fmla="*/ 1060450 h 1060450"/>
              <a:gd name="csX15" fmla="*/ 755650 w 1117600"/>
              <a:gd name="csY15" fmla="*/ 987425 h 1060450"/>
              <a:gd name="csX16" fmla="*/ 0 w 1117600"/>
              <a:gd name="csY16" fmla="*/ 879475 h 1060450"/>
              <a:gd name="csX0" fmla="*/ 261937 w 1117600"/>
              <a:gd name="csY0" fmla="*/ 0 h 1041400"/>
              <a:gd name="csX1" fmla="*/ 330200 w 1117600"/>
              <a:gd name="csY1" fmla="*/ 0 h 1041400"/>
              <a:gd name="csX2" fmla="*/ 384175 w 1117600"/>
              <a:gd name="csY2" fmla="*/ 41275 h 1041400"/>
              <a:gd name="csX3" fmla="*/ 701675 w 1117600"/>
              <a:gd name="csY3" fmla="*/ 495300 h 1041400"/>
              <a:gd name="csX4" fmla="*/ 752475 w 1117600"/>
              <a:gd name="csY4" fmla="*/ 466725 h 1041400"/>
              <a:gd name="csX5" fmla="*/ 771525 w 1117600"/>
              <a:gd name="csY5" fmla="*/ 469900 h 1041400"/>
              <a:gd name="csX6" fmla="*/ 850900 w 1117600"/>
              <a:gd name="csY6" fmla="*/ 536575 h 1041400"/>
              <a:gd name="csX7" fmla="*/ 911225 w 1117600"/>
              <a:gd name="csY7" fmla="*/ 546100 h 1041400"/>
              <a:gd name="csX8" fmla="*/ 917575 w 1117600"/>
              <a:gd name="csY8" fmla="*/ 590550 h 1041400"/>
              <a:gd name="csX9" fmla="*/ 952500 w 1117600"/>
              <a:gd name="csY9" fmla="*/ 625475 h 1041400"/>
              <a:gd name="csX10" fmla="*/ 958850 w 1117600"/>
              <a:gd name="csY10" fmla="*/ 717550 h 1041400"/>
              <a:gd name="csX11" fmla="*/ 936625 w 1117600"/>
              <a:gd name="csY11" fmla="*/ 831850 h 1041400"/>
              <a:gd name="csX12" fmla="*/ 1057275 w 1117600"/>
              <a:gd name="csY12" fmla="*/ 923925 h 1041400"/>
              <a:gd name="csX13" fmla="*/ 1117600 w 1117600"/>
              <a:gd name="csY13" fmla="*/ 927100 h 1041400"/>
              <a:gd name="csX14" fmla="*/ 1114425 w 1117600"/>
              <a:gd name="csY14" fmla="*/ 1041400 h 1041400"/>
              <a:gd name="csX15" fmla="*/ 755650 w 1117600"/>
              <a:gd name="csY15" fmla="*/ 968375 h 1041400"/>
              <a:gd name="csX16" fmla="*/ 0 w 1117600"/>
              <a:gd name="csY16" fmla="*/ 860425 h 1041400"/>
              <a:gd name="csX0" fmla="*/ 119062 w 974725"/>
              <a:gd name="csY0" fmla="*/ 0 h 1041400"/>
              <a:gd name="csX1" fmla="*/ 187325 w 974725"/>
              <a:gd name="csY1" fmla="*/ 0 h 1041400"/>
              <a:gd name="csX2" fmla="*/ 241300 w 974725"/>
              <a:gd name="csY2" fmla="*/ 41275 h 1041400"/>
              <a:gd name="csX3" fmla="*/ 558800 w 974725"/>
              <a:gd name="csY3" fmla="*/ 495300 h 1041400"/>
              <a:gd name="csX4" fmla="*/ 609600 w 974725"/>
              <a:gd name="csY4" fmla="*/ 466725 h 1041400"/>
              <a:gd name="csX5" fmla="*/ 628650 w 974725"/>
              <a:gd name="csY5" fmla="*/ 469900 h 1041400"/>
              <a:gd name="csX6" fmla="*/ 708025 w 974725"/>
              <a:gd name="csY6" fmla="*/ 536575 h 1041400"/>
              <a:gd name="csX7" fmla="*/ 768350 w 974725"/>
              <a:gd name="csY7" fmla="*/ 546100 h 1041400"/>
              <a:gd name="csX8" fmla="*/ 774700 w 974725"/>
              <a:gd name="csY8" fmla="*/ 590550 h 1041400"/>
              <a:gd name="csX9" fmla="*/ 809625 w 974725"/>
              <a:gd name="csY9" fmla="*/ 625475 h 1041400"/>
              <a:gd name="csX10" fmla="*/ 815975 w 974725"/>
              <a:gd name="csY10" fmla="*/ 717550 h 1041400"/>
              <a:gd name="csX11" fmla="*/ 793750 w 974725"/>
              <a:gd name="csY11" fmla="*/ 831850 h 1041400"/>
              <a:gd name="csX12" fmla="*/ 914400 w 974725"/>
              <a:gd name="csY12" fmla="*/ 923925 h 1041400"/>
              <a:gd name="csX13" fmla="*/ 974725 w 974725"/>
              <a:gd name="csY13" fmla="*/ 927100 h 1041400"/>
              <a:gd name="csX14" fmla="*/ 971550 w 974725"/>
              <a:gd name="csY14" fmla="*/ 1041400 h 1041400"/>
              <a:gd name="csX15" fmla="*/ 612775 w 974725"/>
              <a:gd name="csY15" fmla="*/ 968375 h 1041400"/>
              <a:gd name="csX16" fmla="*/ 0 w 974725"/>
              <a:gd name="csY16" fmla="*/ 903288 h 1041400"/>
              <a:gd name="csX0" fmla="*/ 138112 w 993775"/>
              <a:gd name="csY0" fmla="*/ 0 h 1041400"/>
              <a:gd name="csX1" fmla="*/ 206375 w 993775"/>
              <a:gd name="csY1" fmla="*/ 0 h 1041400"/>
              <a:gd name="csX2" fmla="*/ 260350 w 993775"/>
              <a:gd name="csY2" fmla="*/ 41275 h 1041400"/>
              <a:gd name="csX3" fmla="*/ 577850 w 993775"/>
              <a:gd name="csY3" fmla="*/ 495300 h 1041400"/>
              <a:gd name="csX4" fmla="*/ 628650 w 993775"/>
              <a:gd name="csY4" fmla="*/ 466725 h 1041400"/>
              <a:gd name="csX5" fmla="*/ 647700 w 993775"/>
              <a:gd name="csY5" fmla="*/ 469900 h 1041400"/>
              <a:gd name="csX6" fmla="*/ 727075 w 993775"/>
              <a:gd name="csY6" fmla="*/ 536575 h 1041400"/>
              <a:gd name="csX7" fmla="*/ 787400 w 993775"/>
              <a:gd name="csY7" fmla="*/ 546100 h 1041400"/>
              <a:gd name="csX8" fmla="*/ 793750 w 993775"/>
              <a:gd name="csY8" fmla="*/ 590550 h 1041400"/>
              <a:gd name="csX9" fmla="*/ 828675 w 993775"/>
              <a:gd name="csY9" fmla="*/ 625475 h 1041400"/>
              <a:gd name="csX10" fmla="*/ 835025 w 993775"/>
              <a:gd name="csY10" fmla="*/ 717550 h 1041400"/>
              <a:gd name="csX11" fmla="*/ 812800 w 993775"/>
              <a:gd name="csY11" fmla="*/ 831850 h 1041400"/>
              <a:gd name="csX12" fmla="*/ 933450 w 993775"/>
              <a:gd name="csY12" fmla="*/ 923925 h 1041400"/>
              <a:gd name="csX13" fmla="*/ 993775 w 993775"/>
              <a:gd name="csY13" fmla="*/ 927100 h 1041400"/>
              <a:gd name="csX14" fmla="*/ 990600 w 993775"/>
              <a:gd name="csY14" fmla="*/ 1041400 h 1041400"/>
              <a:gd name="csX15" fmla="*/ 631825 w 993775"/>
              <a:gd name="csY15" fmla="*/ 968375 h 1041400"/>
              <a:gd name="csX16" fmla="*/ 0 w 993775"/>
              <a:gd name="csY16" fmla="*/ 903288 h 1041400"/>
              <a:gd name="csX0" fmla="*/ 42862 w 898525"/>
              <a:gd name="csY0" fmla="*/ 0 h 1041400"/>
              <a:gd name="csX1" fmla="*/ 111125 w 898525"/>
              <a:gd name="csY1" fmla="*/ 0 h 1041400"/>
              <a:gd name="csX2" fmla="*/ 165100 w 898525"/>
              <a:gd name="csY2" fmla="*/ 41275 h 1041400"/>
              <a:gd name="csX3" fmla="*/ 482600 w 898525"/>
              <a:gd name="csY3" fmla="*/ 495300 h 1041400"/>
              <a:gd name="csX4" fmla="*/ 533400 w 898525"/>
              <a:gd name="csY4" fmla="*/ 466725 h 1041400"/>
              <a:gd name="csX5" fmla="*/ 552450 w 898525"/>
              <a:gd name="csY5" fmla="*/ 469900 h 1041400"/>
              <a:gd name="csX6" fmla="*/ 631825 w 898525"/>
              <a:gd name="csY6" fmla="*/ 536575 h 1041400"/>
              <a:gd name="csX7" fmla="*/ 692150 w 898525"/>
              <a:gd name="csY7" fmla="*/ 546100 h 1041400"/>
              <a:gd name="csX8" fmla="*/ 698500 w 898525"/>
              <a:gd name="csY8" fmla="*/ 590550 h 1041400"/>
              <a:gd name="csX9" fmla="*/ 733425 w 898525"/>
              <a:gd name="csY9" fmla="*/ 625475 h 1041400"/>
              <a:gd name="csX10" fmla="*/ 739775 w 898525"/>
              <a:gd name="csY10" fmla="*/ 717550 h 1041400"/>
              <a:gd name="csX11" fmla="*/ 717550 w 898525"/>
              <a:gd name="csY11" fmla="*/ 831850 h 1041400"/>
              <a:gd name="csX12" fmla="*/ 838200 w 898525"/>
              <a:gd name="csY12" fmla="*/ 923925 h 1041400"/>
              <a:gd name="csX13" fmla="*/ 898525 w 898525"/>
              <a:gd name="csY13" fmla="*/ 927100 h 1041400"/>
              <a:gd name="csX14" fmla="*/ 895350 w 898525"/>
              <a:gd name="csY14" fmla="*/ 1041400 h 1041400"/>
              <a:gd name="csX15" fmla="*/ 536575 w 898525"/>
              <a:gd name="csY15" fmla="*/ 968375 h 1041400"/>
              <a:gd name="csX16" fmla="*/ 0 w 898525"/>
              <a:gd name="csY16" fmla="*/ 829469 h 1041400"/>
              <a:gd name="csX0" fmla="*/ 88105 w 898525"/>
              <a:gd name="csY0" fmla="*/ 216694 h 1041400"/>
              <a:gd name="csX1" fmla="*/ 111125 w 898525"/>
              <a:gd name="csY1" fmla="*/ 0 h 1041400"/>
              <a:gd name="csX2" fmla="*/ 165100 w 898525"/>
              <a:gd name="csY2" fmla="*/ 41275 h 1041400"/>
              <a:gd name="csX3" fmla="*/ 482600 w 898525"/>
              <a:gd name="csY3" fmla="*/ 495300 h 1041400"/>
              <a:gd name="csX4" fmla="*/ 533400 w 898525"/>
              <a:gd name="csY4" fmla="*/ 466725 h 1041400"/>
              <a:gd name="csX5" fmla="*/ 552450 w 898525"/>
              <a:gd name="csY5" fmla="*/ 469900 h 1041400"/>
              <a:gd name="csX6" fmla="*/ 631825 w 898525"/>
              <a:gd name="csY6" fmla="*/ 536575 h 1041400"/>
              <a:gd name="csX7" fmla="*/ 692150 w 898525"/>
              <a:gd name="csY7" fmla="*/ 546100 h 1041400"/>
              <a:gd name="csX8" fmla="*/ 698500 w 898525"/>
              <a:gd name="csY8" fmla="*/ 590550 h 1041400"/>
              <a:gd name="csX9" fmla="*/ 733425 w 898525"/>
              <a:gd name="csY9" fmla="*/ 625475 h 1041400"/>
              <a:gd name="csX10" fmla="*/ 739775 w 898525"/>
              <a:gd name="csY10" fmla="*/ 717550 h 1041400"/>
              <a:gd name="csX11" fmla="*/ 717550 w 898525"/>
              <a:gd name="csY11" fmla="*/ 831850 h 1041400"/>
              <a:gd name="csX12" fmla="*/ 838200 w 898525"/>
              <a:gd name="csY12" fmla="*/ 923925 h 1041400"/>
              <a:gd name="csX13" fmla="*/ 898525 w 898525"/>
              <a:gd name="csY13" fmla="*/ 927100 h 1041400"/>
              <a:gd name="csX14" fmla="*/ 895350 w 898525"/>
              <a:gd name="csY14" fmla="*/ 1041400 h 1041400"/>
              <a:gd name="csX15" fmla="*/ 536575 w 898525"/>
              <a:gd name="csY15" fmla="*/ 968375 h 1041400"/>
              <a:gd name="csX16" fmla="*/ 0 w 898525"/>
              <a:gd name="csY16" fmla="*/ 829469 h 1041400"/>
              <a:gd name="csX0" fmla="*/ 88105 w 898525"/>
              <a:gd name="csY0" fmla="*/ 216694 h 1041400"/>
              <a:gd name="csX1" fmla="*/ 111125 w 898525"/>
              <a:gd name="csY1" fmla="*/ 0 h 1041400"/>
              <a:gd name="csX2" fmla="*/ 407987 w 898525"/>
              <a:gd name="csY2" fmla="*/ 508000 h 1041400"/>
              <a:gd name="csX3" fmla="*/ 482600 w 898525"/>
              <a:gd name="csY3" fmla="*/ 495300 h 1041400"/>
              <a:gd name="csX4" fmla="*/ 533400 w 898525"/>
              <a:gd name="csY4" fmla="*/ 466725 h 1041400"/>
              <a:gd name="csX5" fmla="*/ 552450 w 898525"/>
              <a:gd name="csY5" fmla="*/ 469900 h 1041400"/>
              <a:gd name="csX6" fmla="*/ 631825 w 898525"/>
              <a:gd name="csY6" fmla="*/ 536575 h 1041400"/>
              <a:gd name="csX7" fmla="*/ 692150 w 898525"/>
              <a:gd name="csY7" fmla="*/ 546100 h 1041400"/>
              <a:gd name="csX8" fmla="*/ 698500 w 898525"/>
              <a:gd name="csY8" fmla="*/ 590550 h 1041400"/>
              <a:gd name="csX9" fmla="*/ 733425 w 898525"/>
              <a:gd name="csY9" fmla="*/ 625475 h 1041400"/>
              <a:gd name="csX10" fmla="*/ 739775 w 898525"/>
              <a:gd name="csY10" fmla="*/ 717550 h 1041400"/>
              <a:gd name="csX11" fmla="*/ 717550 w 898525"/>
              <a:gd name="csY11" fmla="*/ 831850 h 1041400"/>
              <a:gd name="csX12" fmla="*/ 838200 w 898525"/>
              <a:gd name="csY12" fmla="*/ 923925 h 1041400"/>
              <a:gd name="csX13" fmla="*/ 898525 w 898525"/>
              <a:gd name="csY13" fmla="*/ 927100 h 1041400"/>
              <a:gd name="csX14" fmla="*/ 895350 w 898525"/>
              <a:gd name="csY14" fmla="*/ 1041400 h 1041400"/>
              <a:gd name="csX15" fmla="*/ 536575 w 898525"/>
              <a:gd name="csY15" fmla="*/ 968375 h 1041400"/>
              <a:gd name="csX16" fmla="*/ 0 w 898525"/>
              <a:gd name="csY16" fmla="*/ 829469 h 1041400"/>
              <a:gd name="csX0" fmla="*/ 88105 w 898525"/>
              <a:gd name="csY0" fmla="*/ 0 h 824706"/>
              <a:gd name="csX1" fmla="*/ 137319 w 898525"/>
              <a:gd name="csY1" fmla="*/ 4763 h 824706"/>
              <a:gd name="csX2" fmla="*/ 407987 w 898525"/>
              <a:gd name="csY2" fmla="*/ 291306 h 824706"/>
              <a:gd name="csX3" fmla="*/ 482600 w 898525"/>
              <a:gd name="csY3" fmla="*/ 278606 h 824706"/>
              <a:gd name="csX4" fmla="*/ 533400 w 898525"/>
              <a:gd name="csY4" fmla="*/ 250031 h 824706"/>
              <a:gd name="csX5" fmla="*/ 552450 w 898525"/>
              <a:gd name="csY5" fmla="*/ 253206 h 824706"/>
              <a:gd name="csX6" fmla="*/ 631825 w 898525"/>
              <a:gd name="csY6" fmla="*/ 319881 h 824706"/>
              <a:gd name="csX7" fmla="*/ 692150 w 898525"/>
              <a:gd name="csY7" fmla="*/ 329406 h 824706"/>
              <a:gd name="csX8" fmla="*/ 698500 w 898525"/>
              <a:gd name="csY8" fmla="*/ 373856 h 824706"/>
              <a:gd name="csX9" fmla="*/ 733425 w 898525"/>
              <a:gd name="csY9" fmla="*/ 408781 h 824706"/>
              <a:gd name="csX10" fmla="*/ 739775 w 898525"/>
              <a:gd name="csY10" fmla="*/ 500856 h 824706"/>
              <a:gd name="csX11" fmla="*/ 717550 w 898525"/>
              <a:gd name="csY11" fmla="*/ 615156 h 824706"/>
              <a:gd name="csX12" fmla="*/ 838200 w 898525"/>
              <a:gd name="csY12" fmla="*/ 707231 h 824706"/>
              <a:gd name="csX13" fmla="*/ 898525 w 898525"/>
              <a:gd name="csY13" fmla="*/ 710406 h 824706"/>
              <a:gd name="csX14" fmla="*/ 895350 w 898525"/>
              <a:gd name="csY14" fmla="*/ 824706 h 824706"/>
              <a:gd name="csX15" fmla="*/ 536575 w 898525"/>
              <a:gd name="csY15" fmla="*/ 751681 h 824706"/>
              <a:gd name="csX16" fmla="*/ 0 w 898525"/>
              <a:gd name="csY16" fmla="*/ 612775 h 824706"/>
              <a:gd name="csX0" fmla="*/ 88105 w 898525"/>
              <a:gd name="csY0" fmla="*/ 0 h 824706"/>
              <a:gd name="csX1" fmla="*/ 137319 w 898525"/>
              <a:gd name="csY1" fmla="*/ 4763 h 824706"/>
              <a:gd name="csX2" fmla="*/ 407987 w 898525"/>
              <a:gd name="csY2" fmla="*/ 291306 h 824706"/>
              <a:gd name="csX3" fmla="*/ 438149 w 898525"/>
              <a:gd name="csY3" fmla="*/ 287336 h 824706"/>
              <a:gd name="csX4" fmla="*/ 482600 w 898525"/>
              <a:gd name="csY4" fmla="*/ 278606 h 824706"/>
              <a:gd name="csX5" fmla="*/ 533400 w 898525"/>
              <a:gd name="csY5" fmla="*/ 250031 h 824706"/>
              <a:gd name="csX6" fmla="*/ 552450 w 898525"/>
              <a:gd name="csY6" fmla="*/ 253206 h 824706"/>
              <a:gd name="csX7" fmla="*/ 631825 w 898525"/>
              <a:gd name="csY7" fmla="*/ 319881 h 824706"/>
              <a:gd name="csX8" fmla="*/ 692150 w 898525"/>
              <a:gd name="csY8" fmla="*/ 329406 h 824706"/>
              <a:gd name="csX9" fmla="*/ 698500 w 898525"/>
              <a:gd name="csY9" fmla="*/ 373856 h 824706"/>
              <a:gd name="csX10" fmla="*/ 733425 w 898525"/>
              <a:gd name="csY10" fmla="*/ 408781 h 824706"/>
              <a:gd name="csX11" fmla="*/ 739775 w 898525"/>
              <a:gd name="csY11" fmla="*/ 500856 h 824706"/>
              <a:gd name="csX12" fmla="*/ 717550 w 898525"/>
              <a:gd name="csY12" fmla="*/ 615156 h 824706"/>
              <a:gd name="csX13" fmla="*/ 838200 w 898525"/>
              <a:gd name="csY13" fmla="*/ 707231 h 824706"/>
              <a:gd name="csX14" fmla="*/ 898525 w 898525"/>
              <a:gd name="csY14" fmla="*/ 710406 h 824706"/>
              <a:gd name="csX15" fmla="*/ 895350 w 898525"/>
              <a:gd name="csY15" fmla="*/ 824706 h 824706"/>
              <a:gd name="csX16" fmla="*/ 536575 w 898525"/>
              <a:gd name="csY16" fmla="*/ 751681 h 824706"/>
              <a:gd name="csX17" fmla="*/ 0 w 898525"/>
              <a:gd name="csY17" fmla="*/ 612775 h 824706"/>
              <a:gd name="csX0" fmla="*/ 88105 w 898525"/>
              <a:gd name="csY0" fmla="*/ 184151 h 1008857"/>
              <a:gd name="csX1" fmla="*/ 137319 w 898525"/>
              <a:gd name="csY1" fmla="*/ 188914 h 1008857"/>
              <a:gd name="csX2" fmla="*/ 407987 w 898525"/>
              <a:gd name="csY2" fmla="*/ 475457 h 1008857"/>
              <a:gd name="csX3" fmla="*/ 38099 w 898525"/>
              <a:gd name="csY3" fmla="*/ 0 h 1008857"/>
              <a:gd name="csX4" fmla="*/ 482600 w 898525"/>
              <a:gd name="csY4" fmla="*/ 462757 h 1008857"/>
              <a:gd name="csX5" fmla="*/ 533400 w 898525"/>
              <a:gd name="csY5" fmla="*/ 434182 h 1008857"/>
              <a:gd name="csX6" fmla="*/ 552450 w 898525"/>
              <a:gd name="csY6" fmla="*/ 437357 h 1008857"/>
              <a:gd name="csX7" fmla="*/ 631825 w 898525"/>
              <a:gd name="csY7" fmla="*/ 504032 h 1008857"/>
              <a:gd name="csX8" fmla="*/ 692150 w 898525"/>
              <a:gd name="csY8" fmla="*/ 513557 h 1008857"/>
              <a:gd name="csX9" fmla="*/ 698500 w 898525"/>
              <a:gd name="csY9" fmla="*/ 558007 h 1008857"/>
              <a:gd name="csX10" fmla="*/ 733425 w 898525"/>
              <a:gd name="csY10" fmla="*/ 592932 h 1008857"/>
              <a:gd name="csX11" fmla="*/ 739775 w 898525"/>
              <a:gd name="csY11" fmla="*/ 685007 h 1008857"/>
              <a:gd name="csX12" fmla="*/ 717550 w 898525"/>
              <a:gd name="csY12" fmla="*/ 799307 h 1008857"/>
              <a:gd name="csX13" fmla="*/ 838200 w 898525"/>
              <a:gd name="csY13" fmla="*/ 891382 h 1008857"/>
              <a:gd name="csX14" fmla="*/ 898525 w 898525"/>
              <a:gd name="csY14" fmla="*/ 894557 h 1008857"/>
              <a:gd name="csX15" fmla="*/ 895350 w 898525"/>
              <a:gd name="csY15" fmla="*/ 1008857 h 1008857"/>
              <a:gd name="csX16" fmla="*/ 536575 w 898525"/>
              <a:gd name="csY16" fmla="*/ 935832 h 1008857"/>
              <a:gd name="csX17" fmla="*/ 0 w 898525"/>
              <a:gd name="csY17" fmla="*/ 796926 h 1008857"/>
              <a:gd name="csX0" fmla="*/ 88105 w 898525"/>
              <a:gd name="csY0" fmla="*/ 184151 h 1008857"/>
              <a:gd name="csX1" fmla="*/ 137319 w 898525"/>
              <a:gd name="csY1" fmla="*/ 188914 h 1008857"/>
              <a:gd name="csX2" fmla="*/ 407987 w 898525"/>
              <a:gd name="csY2" fmla="*/ 475457 h 1008857"/>
              <a:gd name="csX3" fmla="*/ 38099 w 898525"/>
              <a:gd name="csY3" fmla="*/ 0 h 1008857"/>
              <a:gd name="csX4" fmla="*/ 269874 w 898525"/>
              <a:gd name="csY4" fmla="*/ 253207 h 1008857"/>
              <a:gd name="csX5" fmla="*/ 482600 w 898525"/>
              <a:gd name="csY5" fmla="*/ 462757 h 1008857"/>
              <a:gd name="csX6" fmla="*/ 533400 w 898525"/>
              <a:gd name="csY6" fmla="*/ 434182 h 1008857"/>
              <a:gd name="csX7" fmla="*/ 552450 w 898525"/>
              <a:gd name="csY7" fmla="*/ 437357 h 1008857"/>
              <a:gd name="csX8" fmla="*/ 631825 w 898525"/>
              <a:gd name="csY8" fmla="*/ 504032 h 1008857"/>
              <a:gd name="csX9" fmla="*/ 692150 w 898525"/>
              <a:gd name="csY9" fmla="*/ 513557 h 1008857"/>
              <a:gd name="csX10" fmla="*/ 698500 w 898525"/>
              <a:gd name="csY10" fmla="*/ 558007 h 1008857"/>
              <a:gd name="csX11" fmla="*/ 733425 w 898525"/>
              <a:gd name="csY11" fmla="*/ 592932 h 1008857"/>
              <a:gd name="csX12" fmla="*/ 739775 w 898525"/>
              <a:gd name="csY12" fmla="*/ 685007 h 1008857"/>
              <a:gd name="csX13" fmla="*/ 717550 w 898525"/>
              <a:gd name="csY13" fmla="*/ 799307 h 1008857"/>
              <a:gd name="csX14" fmla="*/ 838200 w 898525"/>
              <a:gd name="csY14" fmla="*/ 891382 h 1008857"/>
              <a:gd name="csX15" fmla="*/ 898525 w 898525"/>
              <a:gd name="csY15" fmla="*/ 894557 h 1008857"/>
              <a:gd name="csX16" fmla="*/ 895350 w 898525"/>
              <a:gd name="csY16" fmla="*/ 1008857 h 1008857"/>
              <a:gd name="csX17" fmla="*/ 536575 w 898525"/>
              <a:gd name="csY17" fmla="*/ 935832 h 1008857"/>
              <a:gd name="csX18" fmla="*/ 0 w 898525"/>
              <a:gd name="csY18" fmla="*/ 796926 h 1008857"/>
              <a:gd name="csX0" fmla="*/ 88105 w 898525"/>
              <a:gd name="csY0" fmla="*/ 194469 h 1019175"/>
              <a:gd name="csX1" fmla="*/ 137319 w 898525"/>
              <a:gd name="csY1" fmla="*/ 199232 h 1019175"/>
              <a:gd name="csX2" fmla="*/ 407987 w 898525"/>
              <a:gd name="csY2" fmla="*/ 485775 h 1019175"/>
              <a:gd name="csX3" fmla="*/ 38099 w 898525"/>
              <a:gd name="csY3" fmla="*/ 10318 h 1019175"/>
              <a:gd name="csX4" fmla="*/ 152399 w 898525"/>
              <a:gd name="csY4" fmla="*/ 0 h 1019175"/>
              <a:gd name="csX5" fmla="*/ 482600 w 898525"/>
              <a:gd name="csY5" fmla="*/ 473075 h 1019175"/>
              <a:gd name="csX6" fmla="*/ 533400 w 898525"/>
              <a:gd name="csY6" fmla="*/ 444500 h 1019175"/>
              <a:gd name="csX7" fmla="*/ 552450 w 898525"/>
              <a:gd name="csY7" fmla="*/ 447675 h 1019175"/>
              <a:gd name="csX8" fmla="*/ 631825 w 898525"/>
              <a:gd name="csY8" fmla="*/ 514350 h 1019175"/>
              <a:gd name="csX9" fmla="*/ 692150 w 898525"/>
              <a:gd name="csY9" fmla="*/ 523875 h 1019175"/>
              <a:gd name="csX10" fmla="*/ 698500 w 898525"/>
              <a:gd name="csY10" fmla="*/ 568325 h 1019175"/>
              <a:gd name="csX11" fmla="*/ 733425 w 898525"/>
              <a:gd name="csY11" fmla="*/ 603250 h 1019175"/>
              <a:gd name="csX12" fmla="*/ 739775 w 898525"/>
              <a:gd name="csY12" fmla="*/ 695325 h 1019175"/>
              <a:gd name="csX13" fmla="*/ 717550 w 898525"/>
              <a:gd name="csY13" fmla="*/ 809625 h 1019175"/>
              <a:gd name="csX14" fmla="*/ 838200 w 898525"/>
              <a:gd name="csY14" fmla="*/ 901700 h 1019175"/>
              <a:gd name="csX15" fmla="*/ 898525 w 898525"/>
              <a:gd name="csY15" fmla="*/ 904875 h 1019175"/>
              <a:gd name="csX16" fmla="*/ 895350 w 898525"/>
              <a:gd name="csY16" fmla="*/ 1019175 h 1019175"/>
              <a:gd name="csX17" fmla="*/ 536575 w 898525"/>
              <a:gd name="csY17" fmla="*/ 946150 h 1019175"/>
              <a:gd name="csX18" fmla="*/ 0 w 898525"/>
              <a:gd name="csY18" fmla="*/ 807244 h 1019175"/>
              <a:gd name="csX0" fmla="*/ 88105 w 898525"/>
              <a:gd name="csY0" fmla="*/ 194469 h 1019175"/>
              <a:gd name="csX1" fmla="*/ 137319 w 898525"/>
              <a:gd name="csY1" fmla="*/ 199232 h 1019175"/>
              <a:gd name="csX2" fmla="*/ 407987 w 898525"/>
              <a:gd name="csY2" fmla="*/ 485775 h 1019175"/>
              <a:gd name="csX3" fmla="*/ 38099 w 898525"/>
              <a:gd name="csY3" fmla="*/ 10318 h 1019175"/>
              <a:gd name="csX4" fmla="*/ 85724 w 898525"/>
              <a:gd name="csY4" fmla="*/ 6350 h 1019175"/>
              <a:gd name="csX5" fmla="*/ 152399 w 898525"/>
              <a:gd name="csY5" fmla="*/ 0 h 1019175"/>
              <a:gd name="csX6" fmla="*/ 482600 w 898525"/>
              <a:gd name="csY6" fmla="*/ 473075 h 1019175"/>
              <a:gd name="csX7" fmla="*/ 533400 w 898525"/>
              <a:gd name="csY7" fmla="*/ 444500 h 1019175"/>
              <a:gd name="csX8" fmla="*/ 552450 w 898525"/>
              <a:gd name="csY8" fmla="*/ 447675 h 1019175"/>
              <a:gd name="csX9" fmla="*/ 631825 w 898525"/>
              <a:gd name="csY9" fmla="*/ 514350 h 1019175"/>
              <a:gd name="csX10" fmla="*/ 692150 w 898525"/>
              <a:gd name="csY10" fmla="*/ 523875 h 1019175"/>
              <a:gd name="csX11" fmla="*/ 698500 w 898525"/>
              <a:gd name="csY11" fmla="*/ 568325 h 1019175"/>
              <a:gd name="csX12" fmla="*/ 733425 w 898525"/>
              <a:gd name="csY12" fmla="*/ 603250 h 1019175"/>
              <a:gd name="csX13" fmla="*/ 739775 w 898525"/>
              <a:gd name="csY13" fmla="*/ 695325 h 1019175"/>
              <a:gd name="csX14" fmla="*/ 717550 w 898525"/>
              <a:gd name="csY14" fmla="*/ 809625 h 1019175"/>
              <a:gd name="csX15" fmla="*/ 838200 w 898525"/>
              <a:gd name="csY15" fmla="*/ 901700 h 1019175"/>
              <a:gd name="csX16" fmla="*/ 898525 w 898525"/>
              <a:gd name="csY16" fmla="*/ 904875 h 1019175"/>
              <a:gd name="csX17" fmla="*/ 895350 w 898525"/>
              <a:gd name="csY17" fmla="*/ 1019175 h 1019175"/>
              <a:gd name="csX18" fmla="*/ 536575 w 898525"/>
              <a:gd name="csY18" fmla="*/ 946150 h 1019175"/>
              <a:gd name="csX19" fmla="*/ 0 w 898525"/>
              <a:gd name="csY19" fmla="*/ 807244 h 10191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38099 w 898525"/>
              <a:gd name="csY3" fmla="*/ 35718 h 1044575"/>
              <a:gd name="csX4" fmla="*/ 38099 w 898525"/>
              <a:gd name="csY4" fmla="*/ 0 h 1044575"/>
              <a:gd name="csX5" fmla="*/ 152399 w 898525"/>
              <a:gd name="csY5" fmla="*/ 25400 h 1044575"/>
              <a:gd name="csX6" fmla="*/ 482600 w 898525"/>
              <a:gd name="csY6" fmla="*/ 498475 h 1044575"/>
              <a:gd name="csX7" fmla="*/ 533400 w 898525"/>
              <a:gd name="csY7" fmla="*/ 469900 h 1044575"/>
              <a:gd name="csX8" fmla="*/ 552450 w 898525"/>
              <a:gd name="csY8" fmla="*/ 473075 h 1044575"/>
              <a:gd name="csX9" fmla="*/ 631825 w 898525"/>
              <a:gd name="csY9" fmla="*/ 539750 h 1044575"/>
              <a:gd name="csX10" fmla="*/ 692150 w 898525"/>
              <a:gd name="csY10" fmla="*/ 549275 h 1044575"/>
              <a:gd name="csX11" fmla="*/ 698500 w 898525"/>
              <a:gd name="csY11" fmla="*/ 593725 h 1044575"/>
              <a:gd name="csX12" fmla="*/ 733425 w 898525"/>
              <a:gd name="csY12" fmla="*/ 628650 h 1044575"/>
              <a:gd name="csX13" fmla="*/ 739775 w 898525"/>
              <a:gd name="csY13" fmla="*/ 720725 h 1044575"/>
              <a:gd name="csX14" fmla="*/ 717550 w 898525"/>
              <a:gd name="csY14" fmla="*/ 835025 h 1044575"/>
              <a:gd name="csX15" fmla="*/ 838200 w 898525"/>
              <a:gd name="csY15" fmla="*/ 927100 h 1044575"/>
              <a:gd name="csX16" fmla="*/ 898525 w 898525"/>
              <a:gd name="csY16" fmla="*/ 930275 h 1044575"/>
              <a:gd name="csX17" fmla="*/ 895350 w 898525"/>
              <a:gd name="csY17" fmla="*/ 1044575 h 1044575"/>
              <a:gd name="csX18" fmla="*/ 536575 w 898525"/>
              <a:gd name="csY18" fmla="*/ 971550 h 1044575"/>
              <a:gd name="csX19" fmla="*/ 0 w 898525"/>
              <a:gd name="csY19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146049 w 898525"/>
              <a:gd name="csY3" fmla="*/ 174625 h 1044575"/>
              <a:gd name="csX4" fmla="*/ 38099 w 898525"/>
              <a:gd name="csY4" fmla="*/ 35718 h 1044575"/>
              <a:gd name="csX5" fmla="*/ 38099 w 898525"/>
              <a:gd name="csY5" fmla="*/ 0 h 1044575"/>
              <a:gd name="csX6" fmla="*/ 152399 w 898525"/>
              <a:gd name="csY6" fmla="*/ 25400 h 1044575"/>
              <a:gd name="csX7" fmla="*/ 482600 w 898525"/>
              <a:gd name="csY7" fmla="*/ 498475 h 1044575"/>
              <a:gd name="csX8" fmla="*/ 533400 w 898525"/>
              <a:gd name="csY8" fmla="*/ 469900 h 1044575"/>
              <a:gd name="csX9" fmla="*/ 552450 w 898525"/>
              <a:gd name="csY9" fmla="*/ 473075 h 1044575"/>
              <a:gd name="csX10" fmla="*/ 631825 w 898525"/>
              <a:gd name="csY10" fmla="*/ 539750 h 1044575"/>
              <a:gd name="csX11" fmla="*/ 692150 w 898525"/>
              <a:gd name="csY11" fmla="*/ 549275 h 1044575"/>
              <a:gd name="csX12" fmla="*/ 698500 w 898525"/>
              <a:gd name="csY12" fmla="*/ 593725 h 1044575"/>
              <a:gd name="csX13" fmla="*/ 733425 w 898525"/>
              <a:gd name="csY13" fmla="*/ 628650 h 1044575"/>
              <a:gd name="csX14" fmla="*/ 739775 w 898525"/>
              <a:gd name="csY14" fmla="*/ 720725 h 1044575"/>
              <a:gd name="csX15" fmla="*/ 717550 w 898525"/>
              <a:gd name="csY15" fmla="*/ 835025 h 1044575"/>
              <a:gd name="csX16" fmla="*/ 838200 w 898525"/>
              <a:gd name="csY16" fmla="*/ 927100 h 1044575"/>
              <a:gd name="csX17" fmla="*/ 898525 w 898525"/>
              <a:gd name="csY17" fmla="*/ 930275 h 1044575"/>
              <a:gd name="csX18" fmla="*/ 895350 w 898525"/>
              <a:gd name="csY18" fmla="*/ 1044575 h 1044575"/>
              <a:gd name="csX19" fmla="*/ 536575 w 898525"/>
              <a:gd name="csY19" fmla="*/ 971550 h 1044575"/>
              <a:gd name="csX20" fmla="*/ 0 w 898525"/>
              <a:gd name="csY20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120649 w 898525"/>
              <a:gd name="csY3" fmla="*/ 60325 h 1044575"/>
              <a:gd name="csX4" fmla="*/ 38099 w 898525"/>
              <a:gd name="csY4" fmla="*/ 35718 h 1044575"/>
              <a:gd name="csX5" fmla="*/ 38099 w 898525"/>
              <a:gd name="csY5" fmla="*/ 0 h 1044575"/>
              <a:gd name="csX6" fmla="*/ 152399 w 898525"/>
              <a:gd name="csY6" fmla="*/ 25400 h 1044575"/>
              <a:gd name="csX7" fmla="*/ 482600 w 898525"/>
              <a:gd name="csY7" fmla="*/ 498475 h 1044575"/>
              <a:gd name="csX8" fmla="*/ 533400 w 898525"/>
              <a:gd name="csY8" fmla="*/ 469900 h 1044575"/>
              <a:gd name="csX9" fmla="*/ 552450 w 898525"/>
              <a:gd name="csY9" fmla="*/ 473075 h 1044575"/>
              <a:gd name="csX10" fmla="*/ 631825 w 898525"/>
              <a:gd name="csY10" fmla="*/ 539750 h 1044575"/>
              <a:gd name="csX11" fmla="*/ 692150 w 898525"/>
              <a:gd name="csY11" fmla="*/ 549275 h 1044575"/>
              <a:gd name="csX12" fmla="*/ 698500 w 898525"/>
              <a:gd name="csY12" fmla="*/ 593725 h 1044575"/>
              <a:gd name="csX13" fmla="*/ 733425 w 898525"/>
              <a:gd name="csY13" fmla="*/ 628650 h 1044575"/>
              <a:gd name="csX14" fmla="*/ 739775 w 898525"/>
              <a:gd name="csY14" fmla="*/ 720725 h 1044575"/>
              <a:gd name="csX15" fmla="*/ 717550 w 898525"/>
              <a:gd name="csY15" fmla="*/ 835025 h 1044575"/>
              <a:gd name="csX16" fmla="*/ 838200 w 898525"/>
              <a:gd name="csY16" fmla="*/ 927100 h 1044575"/>
              <a:gd name="csX17" fmla="*/ 898525 w 898525"/>
              <a:gd name="csY17" fmla="*/ 930275 h 1044575"/>
              <a:gd name="csX18" fmla="*/ 895350 w 898525"/>
              <a:gd name="csY18" fmla="*/ 1044575 h 1044575"/>
              <a:gd name="csX19" fmla="*/ 536575 w 898525"/>
              <a:gd name="csY19" fmla="*/ 971550 h 1044575"/>
              <a:gd name="csX20" fmla="*/ 0 w 898525"/>
              <a:gd name="csY20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314324 w 898525"/>
              <a:gd name="csY3" fmla="*/ 361950 h 1044575"/>
              <a:gd name="csX4" fmla="*/ 120649 w 898525"/>
              <a:gd name="csY4" fmla="*/ 60325 h 1044575"/>
              <a:gd name="csX5" fmla="*/ 38099 w 898525"/>
              <a:gd name="csY5" fmla="*/ 35718 h 1044575"/>
              <a:gd name="csX6" fmla="*/ 38099 w 898525"/>
              <a:gd name="csY6" fmla="*/ 0 h 1044575"/>
              <a:gd name="csX7" fmla="*/ 152399 w 898525"/>
              <a:gd name="csY7" fmla="*/ 25400 h 1044575"/>
              <a:gd name="csX8" fmla="*/ 482600 w 898525"/>
              <a:gd name="csY8" fmla="*/ 498475 h 1044575"/>
              <a:gd name="csX9" fmla="*/ 533400 w 898525"/>
              <a:gd name="csY9" fmla="*/ 469900 h 1044575"/>
              <a:gd name="csX10" fmla="*/ 552450 w 898525"/>
              <a:gd name="csY10" fmla="*/ 473075 h 1044575"/>
              <a:gd name="csX11" fmla="*/ 631825 w 898525"/>
              <a:gd name="csY11" fmla="*/ 539750 h 1044575"/>
              <a:gd name="csX12" fmla="*/ 692150 w 898525"/>
              <a:gd name="csY12" fmla="*/ 549275 h 1044575"/>
              <a:gd name="csX13" fmla="*/ 698500 w 898525"/>
              <a:gd name="csY13" fmla="*/ 593725 h 1044575"/>
              <a:gd name="csX14" fmla="*/ 733425 w 898525"/>
              <a:gd name="csY14" fmla="*/ 628650 h 1044575"/>
              <a:gd name="csX15" fmla="*/ 739775 w 898525"/>
              <a:gd name="csY15" fmla="*/ 720725 h 1044575"/>
              <a:gd name="csX16" fmla="*/ 717550 w 898525"/>
              <a:gd name="csY16" fmla="*/ 835025 h 1044575"/>
              <a:gd name="csX17" fmla="*/ 838200 w 898525"/>
              <a:gd name="csY17" fmla="*/ 927100 h 1044575"/>
              <a:gd name="csX18" fmla="*/ 898525 w 898525"/>
              <a:gd name="csY18" fmla="*/ 930275 h 1044575"/>
              <a:gd name="csX19" fmla="*/ 895350 w 898525"/>
              <a:gd name="csY19" fmla="*/ 1044575 h 1044575"/>
              <a:gd name="csX20" fmla="*/ 536575 w 898525"/>
              <a:gd name="csY20" fmla="*/ 971550 h 1044575"/>
              <a:gd name="csX21" fmla="*/ 0 w 898525"/>
              <a:gd name="csY21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425449 w 898525"/>
              <a:gd name="csY3" fmla="*/ 498475 h 1044575"/>
              <a:gd name="csX4" fmla="*/ 120649 w 898525"/>
              <a:gd name="csY4" fmla="*/ 60325 h 1044575"/>
              <a:gd name="csX5" fmla="*/ 38099 w 898525"/>
              <a:gd name="csY5" fmla="*/ 35718 h 1044575"/>
              <a:gd name="csX6" fmla="*/ 38099 w 898525"/>
              <a:gd name="csY6" fmla="*/ 0 h 1044575"/>
              <a:gd name="csX7" fmla="*/ 152399 w 898525"/>
              <a:gd name="csY7" fmla="*/ 25400 h 1044575"/>
              <a:gd name="csX8" fmla="*/ 482600 w 898525"/>
              <a:gd name="csY8" fmla="*/ 498475 h 1044575"/>
              <a:gd name="csX9" fmla="*/ 533400 w 898525"/>
              <a:gd name="csY9" fmla="*/ 469900 h 1044575"/>
              <a:gd name="csX10" fmla="*/ 552450 w 898525"/>
              <a:gd name="csY10" fmla="*/ 473075 h 1044575"/>
              <a:gd name="csX11" fmla="*/ 631825 w 898525"/>
              <a:gd name="csY11" fmla="*/ 539750 h 1044575"/>
              <a:gd name="csX12" fmla="*/ 692150 w 898525"/>
              <a:gd name="csY12" fmla="*/ 549275 h 1044575"/>
              <a:gd name="csX13" fmla="*/ 698500 w 898525"/>
              <a:gd name="csY13" fmla="*/ 593725 h 1044575"/>
              <a:gd name="csX14" fmla="*/ 733425 w 898525"/>
              <a:gd name="csY14" fmla="*/ 628650 h 1044575"/>
              <a:gd name="csX15" fmla="*/ 739775 w 898525"/>
              <a:gd name="csY15" fmla="*/ 720725 h 1044575"/>
              <a:gd name="csX16" fmla="*/ 717550 w 898525"/>
              <a:gd name="csY16" fmla="*/ 835025 h 1044575"/>
              <a:gd name="csX17" fmla="*/ 838200 w 898525"/>
              <a:gd name="csY17" fmla="*/ 927100 h 1044575"/>
              <a:gd name="csX18" fmla="*/ 898525 w 898525"/>
              <a:gd name="csY18" fmla="*/ 930275 h 1044575"/>
              <a:gd name="csX19" fmla="*/ 895350 w 898525"/>
              <a:gd name="csY19" fmla="*/ 1044575 h 1044575"/>
              <a:gd name="csX20" fmla="*/ 536575 w 898525"/>
              <a:gd name="csY20" fmla="*/ 971550 h 1044575"/>
              <a:gd name="csX21" fmla="*/ 0 w 898525"/>
              <a:gd name="csY21" fmla="*/ 832644 h 10445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</a:cxnLst>
            <a:rect l="l" t="t" r="r" b="b"/>
            <a:pathLst>
              <a:path w="898525" h="1044575">
                <a:moveTo>
                  <a:pt x="88105" y="219869"/>
                </a:moveTo>
                <a:lnTo>
                  <a:pt x="137319" y="224632"/>
                </a:lnTo>
                <a:lnTo>
                  <a:pt x="407987" y="511175"/>
                </a:lnTo>
                <a:lnTo>
                  <a:pt x="425449" y="498475"/>
                </a:lnTo>
                <a:lnTo>
                  <a:pt x="120649" y="60325"/>
                </a:lnTo>
                <a:lnTo>
                  <a:pt x="38099" y="35718"/>
                </a:lnTo>
                <a:lnTo>
                  <a:pt x="38099" y="0"/>
                </a:lnTo>
                <a:lnTo>
                  <a:pt x="152399" y="25400"/>
                </a:lnTo>
                <a:lnTo>
                  <a:pt x="482600" y="498475"/>
                </a:lnTo>
                <a:lnTo>
                  <a:pt x="533400" y="469900"/>
                </a:lnTo>
                <a:lnTo>
                  <a:pt x="552450" y="473075"/>
                </a:lnTo>
                <a:lnTo>
                  <a:pt x="631825" y="539750"/>
                </a:lnTo>
                <a:lnTo>
                  <a:pt x="692150" y="549275"/>
                </a:lnTo>
                <a:lnTo>
                  <a:pt x="698500" y="593725"/>
                </a:lnTo>
                <a:lnTo>
                  <a:pt x="733425" y="628650"/>
                </a:lnTo>
                <a:lnTo>
                  <a:pt x="739775" y="720725"/>
                </a:lnTo>
                <a:lnTo>
                  <a:pt x="717550" y="835025"/>
                </a:lnTo>
                <a:lnTo>
                  <a:pt x="838200" y="927100"/>
                </a:lnTo>
                <a:lnTo>
                  <a:pt x="898525" y="930275"/>
                </a:lnTo>
                <a:cubicBezTo>
                  <a:pt x="897467" y="968375"/>
                  <a:pt x="896408" y="1006475"/>
                  <a:pt x="895350" y="1044575"/>
                </a:cubicBezTo>
                <a:lnTo>
                  <a:pt x="536575" y="971550"/>
                </a:lnTo>
                <a:lnTo>
                  <a:pt x="0" y="832644"/>
                </a:lnTo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CFEB7E18-4C68-BB8F-92B2-13C07E27C175}"/>
              </a:ext>
            </a:extLst>
          </p:cNvPr>
          <p:cNvSpPr txBox="1"/>
          <p:nvPr/>
        </p:nvSpPr>
        <p:spPr>
          <a:xfrm>
            <a:off x="5757751" y="1814712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9C9E35FD-4BB9-8617-DA58-4E230701E2E7}"/>
              </a:ext>
            </a:extLst>
          </p:cNvPr>
          <p:cNvSpPr txBox="1"/>
          <p:nvPr/>
        </p:nvSpPr>
        <p:spPr>
          <a:xfrm>
            <a:off x="6563810" y="2112572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5D6071E1-1A47-615A-6B30-26F5AB10B955}"/>
              </a:ext>
            </a:extLst>
          </p:cNvPr>
          <p:cNvGrpSpPr/>
          <p:nvPr/>
        </p:nvGrpSpPr>
        <p:grpSpPr>
          <a:xfrm>
            <a:off x="6850782" y="2366694"/>
            <a:ext cx="120097" cy="120097"/>
            <a:chOff x="5657850" y="2714625"/>
            <a:chExt cx="438150" cy="438150"/>
          </a:xfrm>
        </p:grpSpPr>
        <p:sp>
          <p:nvSpPr>
            <p:cNvPr id="76" name="楕円 75">
              <a:extLst>
                <a:ext uri="{FF2B5EF4-FFF2-40B4-BE49-F238E27FC236}">
                  <a16:creationId xmlns:a16="http://schemas.microsoft.com/office/drawing/2014/main" id="{6E3D16B8-99F0-0C1A-3330-63457D36FC7F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39D14A05-36D3-153B-2096-A3F35C4DE13F}"/>
                </a:ext>
              </a:extLst>
            </p:cNvPr>
            <p:cNvCxnSpPr>
              <a:stCxn id="76" idx="1"/>
              <a:endCxn id="76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293742EA-650C-8C02-F9B1-03FC1C5E2D46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" name="フリーフォーム: 図形 90">
            <a:extLst>
              <a:ext uri="{FF2B5EF4-FFF2-40B4-BE49-F238E27FC236}">
                <a16:creationId xmlns:a16="http://schemas.microsoft.com/office/drawing/2014/main" id="{75C533C7-C8EE-8BAD-46A7-1B2A33289930}"/>
              </a:ext>
            </a:extLst>
          </p:cNvPr>
          <p:cNvSpPr/>
          <p:nvPr/>
        </p:nvSpPr>
        <p:spPr>
          <a:xfrm>
            <a:off x="3106115" y="1504950"/>
            <a:ext cx="889000" cy="770354"/>
          </a:xfrm>
          <a:custGeom>
            <a:avLst/>
            <a:gdLst>
              <a:gd name="connsiteX0" fmla="*/ 26194 w 866775"/>
              <a:gd name="connsiteY0" fmla="*/ 7144 h 819150"/>
              <a:gd name="connsiteX1" fmla="*/ 30956 w 866775"/>
              <a:gd name="connsiteY1" fmla="*/ 157162 h 819150"/>
              <a:gd name="connsiteX2" fmla="*/ 0 w 866775"/>
              <a:gd name="connsiteY2" fmla="*/ 178594 h 819150"/>
              <a:gd name="connsiteX3" fmla="*/ 185737 w 866775"/>
              <a:gd name="connsiteY3" fmla="*/ 273844 h 819150"/>
              <a:gd name="connsiteX4" fmla="*/ 400050 w 866775"/>
              <a:gd name="connsiteY4" fmla="*/ 321469 h 819150"/>
              <a:gd name="connsiteX5" fmla="*/ 511969 w 866775"/>
              <a:gd name="connsiteY5" fmla="*/ 361950 h 819150"/>
              <a:gd name="connsiteX6" fmla="*/ 609600 w 866775"/>
              <a:gd name="connsiteY6" fmla="*/ 428625 h 819150"/>
              <a:gd name="connsiteX7" fmla="*/ 683419 w 866775"/>
              <a:gd name="connsiteY7" fmla="*/ 521494 h 819150"/>
              <a:gd name="connsiteX8" fmla="*/ 726281 w 866775"/>
              <a:gd name="connsiteY8" fmla="*/ 607219 h 819150"/>
              <a:gd name="connsiteX9" fmla="*/ 769144 w 866775"/>
              <a:gd name="connsiteY9" fmla="*/ 745331 h 819150"/>
              <a:gd name="connsiteX10" fmla="*/ 759619 w 866775"/>
              <a:gd name="connsiteY10" fmla="*/ 819150 h 819150"/>
              <a:gd name="connsiteX11" fmla="*/ 866775 w 866775"/>
              <a:gd name="connsiteY11" fmla="*/ 759619 h 819150"/>
              <a:gd name="connsiteX12" fmla="*/ 804862 w 866775"/>
              <a:gd name="connsiteY12" fmla="*/ 714375 h 819150"/>
              <a:gd name="connsiteX13" fmla="*/ 771525 w 866775"/>
              <a:gd name="connsiteY13" fmla="*/ 604837 h 819150"/>
              <a:gd name="connsiteX14" fmla="*/ 731044 w 866775"/>
              <a:gd name="connsiteY14" fmla="*/ 519112 h 819150"/>
              <a:gd name="connsiteX15" fmla="*/ 676275 w 866775"/>
              <a:gd name="connsiteY15" fmla="*/ 438150 h 819150"/>
              <a:gd name="connsiteX16" fmla="*/ 609600 w 866775"/>
              <a:gd name="connsiteY16" fmla="*/ 369094 h 819150"/>
              <a:gd name="connsiteX17" fmla="*/ 533400 w 866775"/>
              <a:gd name="connsiteY17" fmla="*/ 316706 h 819150"/>
              <a:gd name="connsiteX18" fmla="*/ 450056 w 866775"/>
              <a:gd name="connsiteY18" fmla="*/ 283369 h 819150"/>
              <a:gd name="connsiteX19" fmla="*/ 364331 w 866775"/>
              <a:gd name="connsiteY19" fmla="*/ 261937 h 819150"/>
              <a:gd name="connsiteX20" fmla="*/ 247650 w 866775"/>
              <a:gd name="connsiteY20" fmla="*/ 238125 h 819150"/>
              <a:gd name="connsiteX21" fmla="*/ 183356 w 866775"/>
              <a:gd name="connsiteY21" fmla="*/ 221456 h 819150"/>
              <a:gd name="connsiteX22" fmla="*/ 138112 w 866775"/>
              <a:gd name="connsiteY22" fmla="*/ 185737 h 819150"/>
              <a:gd name="connsiteX23" fmla="*/ 111919 w 866775"/>
              <a:gd name="connsiteY23" fmla="*/ 140494 h 819150"/>
              <a:gd name="connsiteX24" fmla="*/ 107156 w 866775"/>
              <a:gd name="connsiteY24" fmla="*/ 0 h 819150"/>
              <a:gd name="connsiteX25" fmla="*/ 26194 w 866775"/>
              <a:gd name="connsiteY25" fmla="*/ 7144 h 819150"/>
              <a:gd name="csX0" fmla="*/ 0 w 840581"/>
              <a:gd name="csY0" fmla="*/ 7144 h 819150"/>
              <a:gd name="csX1" fmla="*/ 4762 w 840581"/>
              <a:gd name="csY1" fmla="*/ 157162 h 819150"/>
              <a:gd name="csX2" fmla="*/ 152849 w 840581"/>
              <a:gd name="csY2" fmla="*/ 287299 h 819150"/>
              <a:gd name="csX3" fmla="*/ 159543 w 840581"/>
              <a:gd name="csY3" fmla="*/ 273844 h 819150"/>
              <a:gd name="csX4" fmla="*/ 373856 w 840581"/>
              <a:gd name="csY4" fmla="*/ 321469 h 819150"/>
              <a:gd name="csX5" fmla="*/ 485775 w 840581"/>
              <a:gd name="csY5" fmla="*/ 361950 h 819150"/>
              <a:gd name="csX6" fmla="*/ 583406 w 840581"/>
              <a:gd name="csY6" fmla="*/ 428625 h 819150"/>
              <a:gd name="csX7" fmla="*/ 657225 w 840581"/>
              <a:gd name="csY7" fmla="*/ 521494 h 819150"/>
              <a:gd name="csX8" fmla="*/ 700087 w 840581"/>
              <a:gd name="csY8" fmla="*/ 607219 h 819150"/>
              <a:gd name="csX9" fmla="*/ 742950 w 840581"/>
              <a:gd name="csY9" fmla="*/ 745331 h 819150"/>
              <a:gd name="csX10" fmla="*/ 733425 w 840581"/>
              <a:gd name="csY10" fmla="*/ 819150 h 819150"/>
              <a:gd name="csX11" fmla="*/ 840581 w 840581"/>
              <a:gd name="csY11" fmla="*/ 759619 h 819150"/>
              <a:gd name="csX12" fmla="*/ 778668 w 840581"/>
              <a:gd name="csY12" fmla="*/ 714375 h 819150"/>
              <a:gd name="csX13" fmla="*/ 745331 w 840581"/>
              <a:gd name="csY13" fmla="*/ 604837 h 819150"/>
              <a:gd name="csX14" fmla="*/ 704850 w 840581"/>
              <a:gd name="csY14" fmla="*/ 519112 h 819150"/>
              <a:gd name="csX15" fmla="*/ 650081 w 840581"/>
              <a:gd name="csY15" fmla="*/ 438150 h 819150"/>
              <a:gd name="csX16" fmla="*/ 583406 w 840581"/>
              <a:gd name="csY16" fmla="*/ 369094 h 819150"/>
              <a:gd name="csX17" fmla="*/ 507206 w 840581"/>
              <a:gd name="csY17" fmla="*/ 316706 h 819150"/>
              <a:gd name="csX18" fmla="*/ 423862 w 840581"/>
              <a:gd name="csY18" fmla="*/ 283369 h 819150"/>
              <a:gd name="csX19" fmla="*/ 338137 w 840581"/>
              <a:gd name="csY19" fmla="*/ 261937 h 819150"/>
              <a:gd name="csX20" fmla="*/ 221456 w 840581"/>
              <a:gd name="csY20" fmla="*/ 238125 h 819150"/>
              <a:gd name="csX21" fmla="*/ 157162 w 840581"/>
              <a:gd name="csY21" fmla="*/ 221456 h 819150"/>
              <a:gd name="csX22" fmla="*/ 111918 w 840581"/>
              <a:gd name="csY22" fmla="*/ 185737 h 819150"/>
              <a:gd name="csX23" fmla="*/ 85725 w 840581"/>
              <a:gd name="csY23" fmla="*/ 140494 h 819150"/>
              <a:gd name="csX24" fmla="*/ 80962 w 840581"/>
              <a:gd name="csY24" fmla="*/ 0 h 819150"/>
              <a:gd name="csX25" fmla="*/ 0 w 840581"/>
              <a:gd name="csY25" fmla="*/ 7144 h 819150"/>
              <a:gd name="csX0" fmla="*/ 76200 w 835819"/>
              <a:gd name="csY0" fmla="*/ 0 h 819150"/>
              <a:gd name="csX1" fmla="*/ 0 w 835819"/>
              <a:gd name="csY1" fmla="*/ 157162 h 819150"/>
              <a:gd name="csX2" fmla="*/ 148087 w 835819"/>
              <a:gd name="csY2" fmla="*/ 287299 h 819150"/>
              <a:gd name="csX3" fmla="*/ 154781 w 835819"/>
              <a:gd name="csY3" fmla="*/ 273844 h 819150"/>
              <a:gd name="csX4" fmla="*/ 369094 w 835819"/>
              <a:gd name="csY4" fmla="*/ 321469 h 819150"/>
              <a:gd name="csX5" fmla="*/ 481013 w 835819"/>
              <a:gd name="csY5" fmla="*/ 361950 h 819150"/>
              <a:gd name="csX6" fmla="*/ 578644 w 835819"/>
              <a:gd name="csY6" fmla="*/ 428625 h 819150"/>
              <a:gd name="csX7" fmla="*/ 652463 w 835819"/>
              <a:gd name="csY7" fmla="*/ 521494 h 819150"/>
              <a:gd name="csX8" fmla="*/ 695325 w 835819"/>
              <a:gd name="csY8" fmla="*/ 607219 h 819150"/>
              <a:gd name="csX9" fmla="*/ 738188 w 835819"/>
              <a:gd name="csY9" fmla="*/ 745331 h 819150"/>
              <a:gd name="csX10" fmla="*/ 728663 w 835819"/>
              <a:gd name="csY10" fmla="*/ 819150 h 819150"/>
              <a:gd name="csX11" fmla="*/ 835819 w 835819"/>
              <a:gd name="csY11" fmla="*/ 759619 h 819150"/>
              <a:gd name="csX12" fmla="*/ 773906 w 835819"/>
              <a:gd name="csY12" fmla="*/ 714375 h 819150"/>
              <a:gd name="csX13" fmla="*/ 740569 w 835819"/>
              <a:gd name="csY13" fmla="*/ 604837 h 819150"/>
              <a:gd name="csX14" fmla="*/ 700088 w 835819"/>
              <a:gd name="csY14" fmla="*/ 519112 h 819150"/>
              <a:gd name="csX15" fmla="*/ 645319 w 835819"/>
              <a:gd name="csY15" fmla="*/ 438150 h 819150"/>
              <a:gd name="csX16" fmla="*/ 578644 w 835819"/>
              <a:gd name="csY16" fmla="*/ 369094 h 819150"/>
              <a:gd name="csX17" fmla="*/ 502444 w 835819"/>
              <a:gd name="csY17" fmla="*/ 316706 h 819150"/>
              <a:gd name="csX18" fmla="*/ 419100 w 835819"/>
              <a:gd name="csY18" fmla="*/ 283369 h 819150"/>
              <a:gd name="csX19" fmla="*/ 333375 w 835819"/>
              <a:gd name="csY19" fmla="*/ 261937 h 819150"/>
              <a:gd name="csX20" fmla="*/ 216694 w 835819"/>
              <a:gd name="csY20" fmla="*/ 238125 h 819150"/>
              <a:gd name="csX21" fmla="*/ 152400 w 835819"/>
              <a:gd name="csY21" fmla="*/ 221456 h 819150"/>
              <a:gd name="csX22" fmla="*/ 107156 w 835819"/>
              <a:gd name="csY22" fmla="*/ 185737 h 819150"/>
              <a:gd name="csX23" fmla="*/ 80963 w 835819"/>
              <a:gd name="csY23" fmla="*/ 140494 h 819150"/>
              <a:gd name="csX24" fmla="*/ 76200 w 835819"/>
              <a:gd name="csY24" fmla="*/ 0 h 819150"/>
              <a:gd name="csX0" fmla="*/ 0 w 759619"/>
              <a:gd name="csY0" fmla="*/ 0 h 819150"/>
              <a:gd name="csX1" fmla="*/ 71887 w 759619"/>
              <a:gd name="csY1" fmla="*/ 287299 h 819150"/>
              <a:gd name="csX2" fmla="*/ 78581 w 759619"/>
              <a:gd name="csY2" fmla="*/ 273844 h 819150"/>
              <a:gd name="csX3" fmla="*/ 292894 w 759619"/>
              <a:gd name="csY3" fmla="*/ 321469 h 819150"/>
              <a:gd name="csX4" fmla="*/ 404813 w 759619"/>
              <a:gd name="csY4" fmla="*/ 361950 h 819150"/>
              <a:gd name="csX5" fmla="*/ 502444 w 759619"/>
              <a:gd name="csY5" fmla="*/ 428625 h 819150"/>
              <a:gd name="csX6" fmla="*/ 576263 w 759619"/>
              <a:gd name="csY6" fmla="*/ 521494 h 819150"/>
              <a:gd name="csX7" fmla="*/ 619125 w 759619"/>
              <a:gd name="csY7" fmla="*/ 607219 h 819150"/>
              <a:gd name="csX8" fmla="*/ 661988 w 759619"/>
              <a:gd name="csY8" fmla="*/ 745331 h 819150"/>
              <a:gd name="csX9" fmla="*/ 652463 w 759619"/>
              <a:gd name="csY9" fmla="*/ 819150 h 819150"/>
              <a:gd name="csX10" fmla="*/ 759619 w 759619"/>
              <a:gd name="csY10" fmla="*/ 759619 h 819150"/>
              <a:gd name="csX11" fmla="*/ 697706 w 759619"/>
              <a:gd name="csY11" fmla="*/ 714375 h 819150"/>
              <a:gd name="csX12" fmla="*/ 664369 w 759619"/>
              <a:gd name="csY12" fmla="*/ 604837 h 819150"/>
              <a:gd name="csX13" fmla="*/ 623888 w 759619"/>
              <a:gd name="csY13" fmla="*/ 519112 h 819150"/>
              <a:gd name="csX14" fmla="*/ 569119 w 759619"/>
              <a:gd name="csY14" fmla="*/ 438150 h 819150"/>
              <a:gd name="csX15" fmla="*/ 502444 w 759619"/>
              <a:gd name="csY15" fmla="*/ 369094 h 819150"/>
              <a:gd name="csX16" fmla="*/ 426244 w 759619"/>
              <a:gd name="csY16" fmla="*/ 316706 h 819150"/>
              <a:gd name="csX17" fmla="*/ 342900 w 759619"/>
              <a:gd name="csY17" fmla="*/ 283369 h 819150"/>
              <a:gd name="csX18" fmla="*/ 257175 w 759619"/>
              <a:gd name="csY18" fmla="*/ 261937 h 819150"/>
              <a:gd name="csX19" fmla="*/ 140494 w 759619"/>
              <a:gd name="csY19" fmla="*/ 238125 h 819150"/>
              <a:gd name="csX20" fmla="*/ 76200 w 759619"/>
              <a:gd name="csY20" fmla="*/ 221456 h 819150"/>
              <a:gd name="csX21" fmla="*/ 30956 w 759619"/>
              <a:gd name="csY21" fmla="*/ 185737 h 819150"/>
              <a:gd name="csX22" fmla="*/ 4763 w 759619"/>
              <a:gd name="csY22" fmla="*/ 140494 h 819150"/>
              <a:gd name="csX23" fmla="*/ 0 w 759619"/>
              <a:gd name="csY23" fmla="*/ 0 h 819150"/>
              <a:gd name="csX0" fmla="*/ 0 w 769210"/>
              <a:gd name="csY0" fmla="*/ 0 h 819150"/>
              <a:gd name="csX1" fmla="*/ 81478 w 769210"/>
              <a:gd name="csY1" fmla="*/ 287299 h 819150"/>
              <a:gd name="csX2" fmla="*/ 88172 w 769210"/>
              <a:gd name="csY2" fmla="*/ 273844 h 819150"/>
              <a:gd name="csX3" fmla="*/ 302485 w 769210"/>
              <a:gd name="csY3" fmla="*/ 321469 h 819150"/>
              <a:gd name="csX4" fmla="*/ 414404 w 769210"/>
              <a:gd name="csY4" fmla="*/ 361950 h 819150"/>
              <a:gd name="csX5" fmla="*/ 512035 w 769210"/>
              <a:gd name="csY5" fmla="*/ 428625 h 819150"/>
              <a:gd name="csX6" fmla="*/ 585854 w 769210"/>
              <a:gd name="csY6" fmla="*/ 521494 h 819150"/>
              <a:gd name="csX7" fmla="*/ 628716 w 769210"/>
              <a:gd name="csY7" fmla="*/ 607219 h 819150"/>
              <a:gd name="csX8" fmla="*/ 671579 w 769210"/>
              <a:gd name="csY8" fmla="*/ 745331 h 819150"/>
              <a:gd name="csX9" fmla="*/ 662054 w 769210"/>
              <a:gd name="csY9" fmla="*/ 819150 h 819150"/>
              <a:gd name="csX10" fmla="*/ 769210 w 769210"/>
              <a:gd name="csY10" fmla="*/ 759619 h 819150"/>
              <a:gd name="csX11" fmla="*/ 707297 w 769210"/>
              <a:gd name="csY11" fmla="*/ 714375 h 819150"/>
              <a:gd name="csX12" fmla="*/ 673960 w 769210"/>
              <a:gd name="csY12" fmla="*/ 604837 h 819150"/>
              <a:gd name="csX13" fmla="*/ 633479 w 769210"/>
              <a:gd name="csY13" fmla="*/ 519112 h 819150"/>
              <a:gd name="csX14" fmla="*/ 578710 w 769210"/>
              <a:gd name="csY14" fmla="*/ 438150 h 819150"/>
              <a:gd name="csX15" fmla="*/ 512035 w 769210"/>
              <a:gd name="csY15" fmla="*/ 369094 h 819150"/>
              <a:gd name="csX16" fmla="*/ 435835 w 769210"/>
              <a:gd name="csY16" fmla="*/ 316706 h 819150"/>
              <a:gd name="csX17" fmla="*/ 352491 w 769210"/>
              <a:gd name="csY17" fmla="*/ 283369 h 819150"/>
              <a:gd name="csX18" fmla="*/ 266766 w 769210"/>
              <a:gd name="csY18" fmla="*/ 261937 h 819150"/>
              <a:gd name="csX19" fmla="*/ 150085 w 769210"/>
              <a:gd name="csY19" fmla="*/ 238125 h 819150"/>
              <a:gd name="csX20" fmla="*/ 85791 w 769210"/>
              <a:gd name="csY20" fmla="*/ 221456 h 819150"/>
              <a:gd name="csX21" fmla="*/ 40547 w 769210"/>
              <a:gd name="csY21" fmla="*/ 185737 h 819150"/>
              <a:gd name="csX22" fmla="*/ 14354 w 769210"/>
              <a:gd name="csY22" fmla="*/ 140494 h 819150"/>
              <a:gd name="csX23" fmla="*/ 0 w 769210"/>
              <a:gd name="csY23" fmla="*/ 0 h 819150"/>
              <a:gd name="csX0" fmla="*/ 0 w 754856"/>
              <a:gd name="csY0" fmla="*/ 0 h 678656"/>
              <a:gd name="csX1" fmla="*/ 67124 w 754856"/>
              <a:gd name="csY1" fmla="*/ 146805 h 678656"/>
              <a:gd name="csX2" fmla="*/ 73818 w 754856"/>
              <a:gd name="csY2" fmla="*/ 133350 h 678656"/>
              <a:gd name="csX3" fmla="*/ 288131 w 754856"/>
              <a:gd name="csY3" fmla="*/ 180975 h 678656"/>
              <a:gd name="csX4" fmla="*/ 400050 w 754856"/>
              <a:gd name="csY4" fmla="*/ 221456 h 678656"/>
              <a:gd name="csX5" fmla="*/ 497681 w 754856"/>
              <a:gd name="csY5" fmla="*/ 288131 h 678656"/>
              <a:gd name="csX6" fmla="*/ 571500 w 754856"/>
              <a:gd name="csY6" fmla="*/ 381000 h 678656"/>
              <a:gd name="csX7" fmla="*/ 614362 w 754856"/>
              <a:gd name="csY7" fmla="*/ 466725 h 678656"/>
              <a:gd name="csX8" fmla="*/ 657225 w 754856"/>
              <a:gd name="csY8" fmla="*/ 604837 h 678656"/>
              <a:gd name="csX9" fmla="*/ 647700 w 754856"/>
              <a:gd name="csY9" fmla="*/ 678656 h 678656"/>
              <a:gd name="csX10" fmla="*/ 754856 w 754856"/>
              <a:gd name="csY10" fmla="*/ 619125 h 678656"/>
              <a:gd name="csX11" fmla="*/ 692943 w 754856"/>
              <a:gd name="csY11" fmla="*/ 573881 h 678656"/>
              <a:gd name="csX12" fmla="*/ 659606 w 754856"/>
              <a:gd name="csY12" fmla="*/ 464343 h 678656"/>
              <a:gd name="csX13" fmla="*/ 619125 w 754856"/>
              <a:gd name="csY13" fmla="*/ 378618 h 678656"/>
              <a:gd name="csX14" fmla="*/ 564356 w 754856"/>
              <a:gd name="csY14" fmla="*/ 297656 h 678656"/>
              <a:gd name="csX15" fmla="*/ 497681 w 754856"/>
              <a:gd name="csY15" fmla="*/ 228600 h 678656"/>
              <a:gd name="csX16" fmla="*/ 421481 w 754856"/>
              <a:gd name="csY16" fmla="*/ 176212 h 678656"/>
              <a:gd name="csX17" fmla="*/ 338137 w 754856"/>
              <a:gd name="csY17" fmla="*/ 142875 h 678656"/>
              <a:gd name="csX18" fmla="*/ 252412 w 754856"/>
              <a:gd name="csY18" fmla="*/ 121443 h 678656"/>
              <a:gd name="csX19" fmla="*/ 135731 w 754856"/>
              <a:gd name="csY19" fmla="*/ 97631 h 678656"/>
              <a:gd name="csX20" fmla="*/ 71437 w 754856"/>
              <a:gd name="csY20" fmla="*/ 80962 h 678656"/>
              <a:gd name="csX21" fmla="*/ 26193 w 754856"/>
              <a:gd name="csY21" fmla="*/ 45243 h 678656"/>
              <a:gd name="csX22" fmla="*/ 0 w 754856"/>
              <a:gd name="csY22" fmla="*/ 0 h 678656"/>
              <a:gd name="csX0" fmla="*/ 0 w 728663"/>
              <a:gd name="csY0" fmla="*/ 0 h 633413"/>
              <a:gd name="csX1" fmla="*/ 40931 w 728663"/>
              <a:gd name="csY1" fmla="*/ 101562 h 633413"/>
              <a:gd name="csX2" fmla="*/ 47625 w 728663"/>
              <a:gd name="csY2" fmla="*/ 88107 h 633413"/>
              <a:gd name="csX3" fmla="*/ 261938 w 728663"/>
              <a:gd name="csY3" fmla="*/ 135732 h 633413"/>
              <a:gd name="csX4" fmla="*/ 373857 w 728663"/>
              <a:gd name="csY4" fmla="*/ 176213 h 633413"/>
              <a:gd name="csX5" fmla="*/ 471488 w 728663"/>
              <a:gd name="csY5" fmla="*/ 242888 h 633413"/>
              <a:gd name="csX6" fmla="*/ 545307 w 728663"/>
              <a:gd name="csY6" fmla="*/ 335757 h 633413"/>
              <a:gd name="csX7" fmla="*/ 588169 w 728663"/>
              <a:gd name="csY7" fmla="*/ 421482 h 633413"/>
              <a:gd name="csX8" fmla="*/ 631032 w 728663"/>
              <a:gd name="csY8" fmla="*/ 559594 h 633413"/>
              <a:gd name="csX9" fmla="*/ 621507 w 728663"/>
              <a:gd name="csY9" fmla="*/ 633413 h 633413"/>
              <a:gd name="csX10" fmla="*/ 728663 w 728663"/>
              <a:gd name="csY10" fmla="*/ 573882 h 633413"/>
              <a:gd name="csX11" fmla="*/ 666750 w 728663"/>
              <a:gd name="csY11" fmla="*/ 528638 h 633413"/>
              <a:gd name="csX12" fmla="*/ 633413 w 728663"/>
              <a:gd name="csY12" fmla="*/ 419100 h 633413"/>
              <a:gd name="csX13" fmla="*/ 592932 w 728663"/>
              <a:gd name="csY13" fmla="*/ 333375 h 633413"/>
              <a:gd name="csX14" fmla="*/ 538163 w 728663"/>
              <a:gd name="csY14" fmla="*/ 252413 h 633413"/>
              <a:gd name="csX15" fmla="*/ 471488 w 728663"/>
              <a:gd name="csY15" fmla="*/ 183357 h 633413"/>
              <a:gd name="csX16" fmla="*/ 395288 w 728663"/>
              <a:gd name="csY16" fmla="*/ 130969 h 633413"/>
              <a:gd name="csX17" fmla="*/ 311944 w 728663"/>
              <a:gd name="csY17" fmla="*/ 97632 h 633413"/>
              <a:gd name="csX18" fmla="*/ 226219 w 728663"/>
              <a:gd name="csY18" fmla="*/ 76200 h 633413"/>
              <a:gd name="csX19" fmla="*/ 109538 w 728663"/>
              <a:gd name="csY19" fmla="*/ 52388 h 633413"/>
              <a:gd name="csX20" fmla="*/ 45244 w 728663"/>
              <a:gd name="csY20" fmla="*/ 35719 h 633413"/>
              <a:gd name="csX21" fmla="*/ 0 w 728663"/>
              <a:gd name="csY21" fmla="*/ 0 h 633413"/>
              <a:gd name="csX0" fmla="*/ 4313 w 687732"/>
              <a:gd name="csY0" fmla="*/ 0 h 597694"/>
              <a:gd name="csX1" fmla="*/ 0 w 687732"/>
              <a:gd name="csY1" fmla="*/ 65843 h 597694"/>
              <a:gd name="csX2" fmla="*/ 6694 w 687732"/>
              <a:gd name="csY2" fmla="*/ 52388 h 597694"/>
              <a:gd name="csX3" fmla="*/ 221007 w 687732"/>
              <a:gd name="csY3" fmla="*/ 100013 h 597694"/>
              <a:gd name="csX4" fmla="*/ 332926 w 687732"/>
              <a:gd name="csY4" fmla="*/ 140494 h 597694"/>
              <a:gd name="csX5" fmla="*/ 430557 w 687732"/>
              <a:gd name="csY5" fmla="*/ 207169 h 597694"/>
              <a:gd name="csX6" fmla="*/ 504376 w 687732"/>
              <a:gd name="csY6" fmla="*/ 300038 h 597694"/>
              <a:gd name="csX7" fmla="*/ 547238 w 687732"/>
              <a:gd name="csY7" fmla="*/ 385763 h 597694"/>
              <a:gd name="csX8" fmla="*/ 590101 w 687732"/>
              <a:gd name="csY8" fmla="*/ 523875 h 597694"/>
              <a:gd name="csX9" fmla="*/ 580576 w 687732"/>
              <a:gd name="csY9" fmla="*/ 597694 h 597694"/>
              <a:gd name="csX10" fmla="*/ 687732 w 687732"/>
              <a:gd name="csY10" fmla="*/ 538163 h 597694"/>
              <a:gd name="csX11" fmla="*/ 625819 w 687732"/>
              <a:gd name="csY11" fmla="*/ 492919 h 597694"/>
              <a:gd name="csX12" fmla="*/ 592482 w 687732"/>
              <a:gd name="csY12" fmla="*/ 383381 h 597694"/>
              <a:gd name="csX13" fmla="*/ 552001 w 687732"/>
              <a:gd name="csY13" fmla="*/ 297656 h 597694"/>
              <a:gd name="csX14" fmla="*/ 497232 w 687732"/>
              <a:gd name="csY14" fmla="*/ 216694 h 597694"/>
              <a:gd name="csX15" fmla="*/ 430557 w 687732"/>
              <a:gd name="csY15" fmla="*/ 147638 h 597694"/>
              <a:gd name="csX16" fmla="*/ 354357 w 687732"/>
              <a:gd name="csY16" fmla="*/ 95250 h 597694"/>
              <a:gd name="csX17" fmla="*/ 271013 w 687732"/>
              <a:gd name="csY17" fmla="*/ 61913 h 597694"/>
              <a:gd name="csX18" fmla="*/ 185288 w 687732"/>
              <a:gd name="csY18" fmla="*/ 40481 h 597694"/>
              <a:gd name="csX19" fmla="*/ 68607 w 687732"/>
              <a:gd name="csY19" fmla="*/ 16669 h 597694"/>
              <a:gd name="csX20" fmla="*/ 4313 w 687732"/>
              <a:gd name="csY20" fmla="*/ 0 h 597694"/>
              <a:gd name="csX0" fmla="*/ 137319 w 820738"/>
              <a:gd name="csY0" fmla="*/ 11112 h 608806"/>
              <a:gd name="csX1" fmla="*/ 133006 w 820738"/>
              <a:gd name="csY1" fmla="*/ 76955 h 608806"/>
              <a:gd name="csX2" fmla="*/ 0 w 820738"/>
              <a:gd name="csY2" fmla="*/ 0 h 608806"/>
              <a:gd name="csX3" fmla="*/ 354013 w 820738"/>
              <a:gd name="csY3" fmla="*/ 111125 h 608806"/>
              <a:gd name="csX4" fmla="*/ 465932 w 820738"/>
              <a:gd name="csY4" fmla="*/ 151606 h 608806"/>
              <a:gd name="csX5" fmla="*/ 563563 w 820738"/>
              <a:gd name="csY5" fmla="*/ 218281 h 608806"/>
              <a:gd name="csX6" fmla="*/ 637382 w 820738"/>
              <a:gd name="csY6" fmla="*/ 311150 h 608806"/>
              <a:gd name="csX7" fmla="*/ 680244 w 820738"/>
              <a:gd name="csY7" fmla="*/ 396875 h 608806"/>
              <a:gd name="csX8" fmla="*/ 723107 w 820738"/>
              <a:gd name="csY8" fmla="*/ 534987 h 608806"/>
              <a:gd name="csX9" fmla="*/ 713582 w 820738"/>
              <a:gd name="csY9" fmla="*/ 608806 h 608806"/>
              <a:gd name="csX10" fmla="*/ 820738 w 820738"/>
              <a:gd name="csY10" fmla="*/ 549275 h 608806"/>
              <a:gd name="csX11" fmla="*/ 758825 w 820738"/>
              <a:gd name="csY11" fmla="*/ 504031 h 608806"/>
              <a:gd name="csX12" fmla="*/ 725488 w 820738"/>
              <a:gd name="csY12" fmla="*/ 394493 h 608806"/>
              <a:gd name="csX13" fmla="*/ 685007 w 820738"/>
              <a:gd name="csY13" fmla="*/ 308768 h 608806"/>
              <a:gd name="csX14" fmla="*/ 630238 w 820738"/>
              <a:gd name="csY14" fmla="*/ 227806 h 608806"/>
              <a:gd name="csX15" fmla="*/ 563563 w 820738"/>
              <a:gd name="csY15" fmla="*/ 158750 h 608806"/>
              <a:gd name="csX16" fmla="*/ 487363 w 820738"/>
              <a:gd name="csY16" fmla="*/ 106362 h 608806"/>
              <a:gd name="csX17" fmla="*/ 404019 w 820738"/>
              <a:gd name="csY17" fmla="*/ 73025 h 608806"/>
              <a:gd name="csX18" fmla="*/ 318294 w 820738"/>
              <a:gd name="csY18" fmla="*/ 51593 h 608806"/>
              <a:gd name="csX19" fmla="*/ 201613 w 820738"/>
              <a:gd name="csY19" fmla="*/ 27781 h 608806"/>
              <a:gd name="csX20" fmla="*/ 137319 w 820738"/>
              <a:gd name="csY20" fmla="*/ 11112 h 60880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0 w 820738"/>
              <a:gd name="csY2" fmla="*/ 161170 h 769976"/>
              <a:gd name="csX3" fmla="*/ 354013 w 820738"/>
              <a:gd name="csY3" fmla="*/ 272295 h 769976"/>
              <a:gd name="csX4" fmla="*/ 465932 w 820738"/>
              <a:gd name="csY4" fmla="*/ 312776 h 769976"/>
              <a:gd name="csX5" fmla="*/ 563563 w 820738"/>
              <a:gd name="csY5" fmla="*/ 379451 h 769976"/>
              <a:gd name="csX6" fmla="*/ 637382 w 820738"/>
              <a:gd name="csY6" fmla="*/ 472320 h 769976"/>
              <a:gd name="csX7" fmla="*/ 680244 w 820738"/>
              <a:gd name="csY7" fmla="*/ 558045 h 769976"/>
              <a:gd name="csX8" fmla="*/ 723107 w 820738"/>
              <a:gd name="csY8" fmla="*/ 696157 h 769976"/>
              <a:gd name="csX9" fmla="*/ 713582 w 820738"/>
              <a:gd name="csY9" fmla="*/ 769976 h 769976"/>
              <a:gd name="csX10" fmla="*/ 820738 w 820738"/>
              <a:gd name="csY10" fmla="*/ 710445 h 769976"/>
              <a:gd name="csX11" fmla="*/ 758825 w 820738"/>
              <a:gd name="csY11" fmla="*/ 665201 h 769976"/>
              <a:gd name="csX12" fmla="*/ 725488 w 820738"/>
              <a:gd name="csY12" fmla="*/ 555663 h 769976"/>
              <a:gd name="csX13" fmla="*/ 685007 w 820738"/>
              <a:gd name="csY13" fmla="*/ 469938 h 769976"/>
              <a:gd name="csX14" fmla="*/ 630238 w 820738"/>
              <a:gd name="csY14" fmla="*/ 388976 h 769976"/>
              <a:gd name="csX15" fmla="*/ 563563 w 820738"/>
              <a:gd name="csY15" fmla="*/ 319920 h 769976"/>
              <a:gd name="csX16" fmla="*/ 487363 w 820738"/>
              <a:gd name="csY16" fmla="*/ 267532 h 769976"/>
              <a:gd name="csX17" fmla="*/ 404019 w 820738"/>
              <a:gd name="csY17" fmla="*/ 234195 h 769976"/>
              <a:gd name="csX18" fmla="*/ 318294 w 820738"/>
              <a:gd name="csY18" fmla="*/ 212763 h 769976"/>
              <a:gd name="csX19" fmla="*/ 201613 w 820738"/>
              <a:gd name="csY19" fmla="*/ 188951 h 769976"/>
              <a:gd name="csX20" fmla="*/ 137319 w 820738"/>
              <a:gd name="csY20" fmla="*/ 172282 h 76997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35547 w 820738"/>
              <a:gd name="csY2" fmla="*/ 88522 h 769976"/>
              <a:gd name="csX3" fmla="*/ 0 w 820738"/>
              <a:gd name="csY3" fmla="*/ 161170 h 769976"/>
              <a:gd name="csX4" fmla="*/ 354013 w 820738"/>
              <a:gd name="csY4" fmla="*/ 272295 h 769976"/>
              <a:gd name="csX5" fmla="*/ 465932 w 820738"/>
              <a:gd name="csY5" fmla="*/ 312776 h 769976"/>
              <a:gd name="csX6" fmla="*/ 563563 w 820738"/>
              <a:gd name="csY6" fmla="*/ 379451 h 769976"/>
              <a:gd name="csX7" fmla="*/ 637382 w 820738"/>
              <a:gd name="csY7" fmla="*/ 472320 h 769976"/>
              <a:gd name="csX8" fmla="*/ 680244 w 820738"/>
              <a:gd name="csY8" fmla="*/ 558045 h 769976"/>
              <a:gd name="csX9" fmla="*/ 723107 w 820738"/>
              <a:gd name="csY9" fmla="*/ 696157 h 769976"/>
              <a:gd name="csX10" fmla="*/ 713582 w 820738"/>
              <a:gd name="csY10" fmla="*/ 769976 h 769976"/>
              <a:gd name="csX11" fmla="*/ 820738 w 820738"/>
              <a:gd name="csY11" fmla="*/ 710445 h 769976"/>
              <a:gd name="csX12" fmla="*/ 758825 w 820738"/>
              <a:gd name="csY12" fmla="*/ 665201 h 769976"/>
              <a:gd name="csX13" fmla="*/ 725488 w 820738"/>
              <a:gd name="csY13" fmla="*/ 555663 h 769976"/>
              <a:gd name="csX14" fmla="*/ 685007 w 820738"/>
              <a:gd name="csY14" fmla="*/ 469938 h 769976"/>
              <a:gd name="csX15" fmla="*/ 630238 w 820738"/>
              <a:gd name="csY15" fmla="*/ 388976 h 769976"/>
              <a:gd name="csX16" fmla="*/ 563563 w 820738"/>
              <a:gd name="csY16" fmla="*/ 319920 h 769976"/>
              <a:gd name="csX17" fmla="*/ 487363 w 820738"/>
              <a:gd name="csY17" fmla="*/ 267532 h 769976"/>
              <a:gd name="csX18" fmla="*/ 404019 w 820738"/>
              <a:gd name="csY18" fmla="*/ 234195 h 769976"/>
              <a:gd name="csX19" fmla="*/ 318294 w 820738"/>
              <a:gd name="csY19" fmla="*/ 212763 h 769976"/>
              <a:gd name="csX20" fmla="*/ 201613 w 820738"/>
              <a:gd name="csY20" fmla="*/ 188951 h 769976"/>
              <a:gd name="csX21" fmla="*/ 137319 w 820738"/>
              <a:gd name="csY21" fmla="*/ 172282 h 769976"/>
              <a:gd name="csX0" fmla="*/ 149397 w 832816"/>
              <a:gd name="csY0" fmla="*/ 172660 h 770354"/>
              <a:gd name="csX1" fmla="*/ 78409 w 832816"/>
              <a:gd name="csY1" fmla="*/ 378 h 770354"/>
              <a:gd name="csX2" fmla="*/ 0 w 832816"/>
              <a:gd name="csY2" fmla="*/ 0 h 770354"/>
              <a:gd name="csX3" fmla="*/ 12078 w 832816"/>
              <a:gd name="csY3" fmla="*/ 161548 h 770354"/>
              <a:gd name="csX4" fmla="*/ 366091 w 832816"/>
              <a:gd name="csY4" fmla="*/ 272673 h 770354"/>
              <a:gd name="csX5" fmla="*/ 478010 w 832816"/>
              <a:gd name="csY5" fmla="*/ 313154 h 770354"/>
              <a:gd name="csX6" fmla="*/ 575641 w 832816"/>
              <a:gd name="csY6" fmla="*/ 379829 h 770354"/>
              <a:gd name="csX7" fmla="*/ 649460 w 832816"/>
              <a:gd name="csY7" fmla="*/ 472698 h 770354"/>
              <a:gd name="csX8" fmla="*/ 692322 w 832816"/>
              <a:gd name="csY8" fmla="*/ 558423 h 770354"/>
              <a:gd name="csX9" fmla="*/ 735185 w 832816"/>
              <a:gd name="csY9" fmla="*/ 696535 h 770354"/>
              <a:gd name="csX10" fmla="*/ 725660 w 832816"/>
              <a:gd name="csY10" fmla="*/ 770354 h 770354"/>
              <a:gd name="csX11" fmla="*/ 832816 w 832816"/>
              <a:gd name="csY11" fmla="*/ 710823 h 770354"/>
              <a:gd name="csX12" fmla="*/ 770903 w 832816"/>
              <a:gd name="csY12" fmla="*/ 665579 h 770354"/>
              <a:gd name="csX13" fmla="*/ 737566 w 832816"/>
              <a:gd name="csY13" fmla="*/ 556041 h 770354"/>
              <a:gd name="csX14" fmla="*/ 697085 w 832816"/>
              <a:gd name="csY14" fmla="*/ 470316 h 770354"/>
              <a:gd name="csX15" fmla="*/ 642316 w 832816"/>
              <a:gd name="csY15" fmla="*/ 389354 h 770354"/>
              <a:gd name="csX16" fmla="*/ 575641 w 832816"/>
              <a:gd name="csY16" fmla="*/ 320298 h 770354"/>
              <a:gd name="csX17" fmla="*/ 499441 w 832816"/>
              <a:gd name="csY17" fmla="*/ 267910 h 770354"/>
              <a:gd name="csX18" fmla="*/ 416097 w 832816"/>
              <a:gd name="csY18" fmla="*/ 234573 h 770354"/>
              <a:gd name="csX19" fmla="*/ 330372 w 832816"/>
              <a:gd name="csY19" fmla="*/ 213141 h 770354"/>
              <a:gd name="csX20" fmla="*/ 213691 w 832816"/>
              <a:gd name="csY20" fmla="*/ 189329 h 770354"/>
              <a:gd name="csX21" fmla="*/ 149397 w 832816"/>
              <a:gd name="csY21" fmla="*/ 172660 h 770354"/>
              <a:gd name="csX0" fmla="*/ 149397 w 832816"/>
              <a:gd name="csY0" fmla="*/ 172660 h 770354"/>
              <a:gd name="csX1" fmla="*/ 104775 w 832816"/>
              <a:gd name="csY1" fmla="*/ 82550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76200 w 832816"/>
              <a:gd name="csY1" fmla="*/ 98425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109538 w 832816"/>
              <a:gd name="csY1" fmla="*/ 133350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38113 w 832816"/>
              <a:gd name="csY6" fmla="*/ 20240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11919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4935 w 832816"/>
              <a:gd name="csY5" fmla="*/ 159166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0 w 863600"/>
              <a:gd name="csY5" fmla="*/ 135353 h 770354"/>
              <a:gd name="csX6" fmla="*/ 126034 w 863600"/>
              <a:gd name="csY6" fmla="*/ 221456 h 770354"/>
              <a:gd name="csX7" fmla="*/ 396875 w 863600"/>
              <a:gd name="csY7" fmla="*/ 272673 h 770354"/>
              <a:gd name="csX8" fmla="*/ 508794 w 863600"/>
              <a:gd name="csY8" fmla="*/ 313154 h 770354"/>
              <a:gd name="csX9" fmla="*/ 606425 w 863600"/>
              <a:gd name="csY9" fmla="*/ 379829 h 770354"/>
              <a:gd name="csX10" fmla="*/ 680244 w 863600"/>
              <a:gd name="csY10" fmla="*/ 472698 h 770354"/>
              <a:gd name="csX11" fmla="*/ 723106 w 863600"/>
              <a:gd name="csY11" fmla="*/ 558423 h 770354"/>
              <a:gd name="csX12" fmla="*/ 765969 w 863600"/>
              <a:gd name="csY12" fmla="*/ 696535 h 770354"/>
              <a:gd name="csX13" fmla="*/ 756444 w 863600"/>
              <a:gd name="csY13" fmla="*/ 770354 h 770354"/>
              <a:gd name="csX14" fmla="*/ 863600 w 863600"/>
              <a:gd name="csY14" fmla="*/ 710823 h 770354"/>
              <a:gd name="csX15" fmla="*/ 801687 w 863600"/>
              <a:gd name="csY15" fmla="*/ 665579 h 770354"/>
              <a:gd name="csX16" fmla="*/ 768350 w 863600"/>
              <a:gd name="csY16" fmla="*/ 556041 h 770354"/>
              <a:gd name="csX17" fmla="*/ 727869 w 863600"/>
              <a:gd name="csY17" fmla="*/ 470316 h 770354"/>
              <a:gd name="csX18" fmla="*/ 673100 w 863600"/>
              <a:gd name="csY18" fmla="*/ 389354 h 770354"/>
              <a:gd name="csX19" fmla="*/ 606425 w 863600"/>
              <a:gd name="csY19" fmla="*/ 320298 h 770354"/>
              <a:gd name="csX20" fmla="*/ 530225 w 863600"/>
              <a:gd name="csY20" fmla="*/ 267910 h 770354"/>
              <a:gd name="csX21" fmla="*/ 446881 w 863600"/>
              <a:gd name="csY21" fmla="*/ 234573 h 770354"/>
              <a:gd name="csX22" fmla="*/ 361156 w 863600"/>
              <a:gd name="csY22" fmla="*/ 213141 h 770354"/>
              <a:gd name="csX23" fmla="*/ 244475 w 863600"/>
              <a:gd name="csY23" fmla="*/ 189329 h 770354"/>
              <a:gd name="csX24" fmla="*/ 180181 w 863600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11734 w 863600"/>
              <a:gd name="csY5" fmla="*/ 52388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37928 w 863600"/>
              <a:gd name="csY5" fmla="*/ 102394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9706 w 873125"/>
              <a:gd name="csY0" fmla="*/ 172660 h 770354"/>
              <a:gd name="csX1" fmla="*/ 145084 w 873125"/>
              <a:gd name="csY1" fmla="*/ 147638 h 770354"/>
              <a:gd name="csX2" fmla="*/ 116509 w 873125"/>
              <a:gd name="csY2" fmla="*/ 98425 h 770354"/>
              <a:gd name="csX3" fmla="*/ 118718 w 873125"/>
              <a:gd name="csY3" fmla="*/ 378 h 770354"/>
              <a:gd name="csX4" fmla="*/ 40309 w 873125"/>
              <a:gd name="csY4" fmla="*/ 0 h 770354"/>
              <a:gd name="csX5" fmla="*/ 47453 w 873125"/>
              <a:gd name="csY5" fmla="*/ 102394 h 770354"/>
              <a:gd name="csX6" fmla="*/ 0 w 873125"/>
              <a:gd name="csY6" fmla="*/ 128209 h 770354"/>
              <a:gd name="csX7" fmla="*/ 135559 w 873125"/>
              <a:gd name="csY7" fmla="*/ 221456 h 770354"/>
              <a:gd name="csX8" fmla="*/ 406400 w 873125"/>
              <a:gd name="csY8" fmla="*/ 272673 h 770354"/>
              <a:gd name="csX9" fmla="*/ 518319 w 873125"/>
              <a:gd name="csY9" fmla="*/ 313154 h 770354"/>
              <a:gd name="csX10" fmla="*/ 615950 w 873125"/>
              <a:gd name="csY10" fmla="*/ 379829 h 770354"/>
              <a:gd name="csX11" fmla="*/ 689769 w 873125"/>
              <a:gd name="csY11" fmla="*/ 472698 h 770354"/>
              <a:gd name="csX12" fmla="*/ 732631 w 873125"/>
              <a:gd name="csY12" fmla="*/ 558423 h 770354"/>
              <a:gd name="csX13" fmla="*/ 775494 w 873125"/>
              <a:gd name="csY13" fmla="*/ 696535 h 770354"/>
              <a:gd name="csX14" fmla="*/ 765969 w 873125"/>
              <a:gd name="csY14" fmla="*/ 770354 h 770354"/>
              <a:gd name="csX15" fmla="*/ 873125 w 873125"/>
              <a:gd name="csY15" fmla="*/ 710823 h 770354"/>
              <a:gd name="csX16" fmla="*/ 811212 w 873125"/>
              <a:gd name="csY16" fmla="*/ 665579 h 770354"/>
              <a:gd name="csX17" fmla="*/ 777875 w 873125"/>
              <a:gd name="csY17" fmla="*/ 556041 h 770354"/>
              <a:gd name="csX18" fmla="*/ 737394 w 873125"/>
              <a:gd name="csY18" fmla="*/ 470316 h 770354"/>
              <a:gd name="csX19" fmla="*/ 682625 w 873125"/>
              <a:gd name="csY19" fmla="*/ 389354 h 770354"/>
              <a:gd name="csX20" fmla="*/ 615950 w 873125"/>
              <a:gd name="csY20" fmla="*/ 320298 h 770354"/>
              <a:gd name="csX21" fmla="*/ 539750 w 873125"/>
              <a:gd name="csY21" fmla="*/ 267910 h 770354"/>
              <a:gd name="csX22" fmla="*/ 456406 w 873125"/>
              <a:gd name="csY22" fmla="*/ 234573 h 770354"/>
              <a:gd name="csX23" fmla="*/ 370681 w 873125"/>
              <a:gd name="csY23" fmla="*/ 213141 h 770354"/>
              <a:gd name="csX24" fmla="*/ 254000 w 873125"/>
              <a:gd name="csY24" fmla="*/ 189329 h 770354"/>
              <a:gd name="csX25" fmla="*/ 189706 w 873125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51434 w 889000"/>
              <a:gd name="csY7" fmla="*/ 221456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38734 w 889000"/>
              <a:gd name="csY7" fmla="*/ 218281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889000" h="770354">
                <a:moveTo>
                  <a:pt x="205581" y="172660"/>
                </a:moveTo>
                <a:lnTo>
                  <a:pt x="160959" y="147638"/>
                </a:lnTo>
                <a:lnTo>
                  <a:pt x="132384" y="98425"/>
                </a:lnTo>
                <a:cubicBezTo>
                  <a:pt x="133120" y="65743"/>
                  <a:pt x="133857" y="33060"/>
                  <a:pt x="134593" y="378"/>
                </a:cubicBezTo>
                <a:lnTo>
                  <a:pt x="56184" y="0"/>
                </a:lnTo>
                <a:lnTo>
                  <a:pt x="63328" y="102394"/>
                </a:lnTo>
                <a:lnTo>
                  <a:pt x="0" y="128209"/>
                </a:lnTo>
                <a:lnTo>
                  <a:pt x="138734" y="218281"/>
                </a:lnTo>
                <a:lnTo>
                  <a:pt x="422275" y="272673"/>
                </a:lnTo>
                <a:lnTo>
                  <a:pt x="534194" y="313154"/>
                </a:lnTo>
                <a:lnTo>
                  <a:pt x="631825" y="379829"/>
                </a:lnTo>
                <a:lnTo>
                  <a:pt x="705644" y="472698"/>
                </a:lnTo>
                <a:lnTo>
                  <a:pt x="748506" y="558423"/>
                </a:lnTo>
                <a:lnTo>
                  <a:pt x="791369" y="696535"/>
                </a:lnTo>
                <a:lnTo>
                  <a:pt x="781844" y="770354"/>
                </a:lnTo>
                <a:lnTo>
                  <a:pt x="889000" y="710823"/>
                </a:lnTo>
                <a:lnTo>
                  <a:pt x="827087" y="665579"/>
                </a:lnTo>
                <a:lnTo>
                  <a:pt x="793750" y="556041"/>
                </a:lnTo>
                <a:lnTo>
                  <a:pt x="753269" y="470316"/>
                </a:lnTo>
                <a:lnTo>
                  <a:pt x="698500" y="389354"/>
                </a:lnTo>
                <a:lnTo>
                  <a:pt x="631825" y="320298"/>
                </a:lnTo>
                <a:lnTo>
                  <a:pt x="555625" y="267910"/>
                </a:lnTo>
                <a:lnTo>
                  <a:pt x="472281" y="234573"/>
                </a:lnTo>
                <a:lnTo>
                  <a:pt x="386556" y="213141"/>
                </a:lnTo>
                <a:lnTo>
                  <a:pt x="269875" y="189329"/>
                </a:lnTo>
                <a:lnTo>
                  <a:pt x="205581" y="17266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93" name="グループ化 92">
            <a:extLst>
              <a:ext uri="{FF2B5EF4-FFF2-40B4-BE49-F238E27FC236}">
                <a16:creationId xmlns:a16="http://schemas.microsoft.com/office/drawing/2014/main" id="{35EB0290-DC53-4B00-63D2-6C38F460F9A2}"/>
              </a:ext>
            </a:extLst>
          </p:cNvPr>
          <p:cNvGrpSpPr/>
          <p:nvPr/>
        </p:nvGrpSpPr>
        <p:grpSpPr>
          <a:xfrm>
            <a:off x="3145796" y="1512338"/>
            <a:ext cx="120097" cy="120097"/>
            <a:chOff x="5657850" y="2714625"/>
            <a:chExt cx="438150" cy="438150"/>
          </a:xfrm>
        </p:grpSpPr>
        <p:sp>
          <p:nvSpPr>
            <p:cNvPr id="95" name="楕円 94">
              <a:extLst>
                <a:ext uri="{FF2B5EF4-FFF2-40B4-BE49-F238E27FC236}">
                  <a16:creationId xmlns:a16="http://schemas.microsoft.com/office/drawing/2014/main" id="{A2E64A79-2B4F-B1FD-44EB-036C38BD5E4E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97" name="直線コネクタ 96">
              <a:extLst>
                <a:ext uri="{FF2B5EF4-FFF2-40B4-BE49-F238E27FC236}">
                  <a16:creationId xmlns:a16="http://schemas.microsoft.com/office/drawing/2014/main" id="{10208318-35C8-2B32-330A-9E8787EB91CD}"/>
                </a:ext>
              </a:extLst>
            </p:cNvPr>
            <p:cNvCxnSpPr>
              <a:stCxn id="95" idx="1"/>
              <a:endCxn id="9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直線コネクタ 118">
              <a:extLst>
                <a:ext uri="{FF2B5EF4-FFF2-40B4-BE49-F238E27FC236}">
                  <a16:creationId xmlns:a16="http://schemas.microsoft.com/office/drawing/2014/main" id="{F2A05A38-2AF5-073B-956F-218AE87F1A93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BDB95F0F-614D-65B0-A4EA-CEDDBD8707EC}"/>
              </a:ext>
            </a:extLst>
          </p:cNvPr>
          <p:cNvGrpSpPr/>
          <p:nvPr/>
        </p:nvGrpSpPr>
        <p:grpSpPr>
          <a:xfrm>
            <a:off x="7779641" y="4419978"/>
            <a:ext cx="2126359" cy="2438022"/>
            <a:chOff x="7779641" y="4489732"/>
            <a:chExt cx="2126359" cy="2438022"/>
          </a:xfrm>
        </p:grpSpPr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A55BB2A6-EE41-036A-0386-EACE333BF394}"/>
                </a:ext>
              </a:extLst>
            </p:cNvPr>
            <p:cNvGrpSpPr/>
            <p:nvPr/>
          </p:nvGrpSpPr>
          <p:grpSpPr>
            <a:xfrm>
              <a:off x="7779641" y="4489732"/>
              <a:ext cx="2126359" cy="2438022"/>
              <a:chOff x="7790688" y="4233864"/>
              <a:chExt cx="2126359" cy="2438022"/>
            </a:xfrm>
          </p:grpSpPr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BF0870A2-A503-47DD-3A91-4C424B333CD9}"/>
                  </a:ext>
                </a:extLst>
              </p:cNvPr>
              <p:cNvSpPr/>
              <p:nvPr/>
            </p:nvSpPr>
            <p:spPr>
              <a:xfrm>
                <a:off x="7790688" y="4233864"/>
                <a:ext cx="2115312" cy="2438022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29" name="テキスト ボックス 128">
                <a:extLst>
                  <a:ext uri="{FF2B5EF4-FFF2-40B4-BE49-F238E27FC236}">
                    <a16:creationId xmlns:a16="http://schemas.microsoft.com/office/drawing/2014/main" id="{A075A779-DA65-F2B4-D859-F776C5E8C2A3}"/>
                  </a:ext>
                </a:extLst>
              </p:cNvPr>
              <p:cNvSpPr txBox="1"/>
              <p:nvPr/>
            </p:nvSpPr>
            <p:spPr>
              <a:xfrm>
                <a:off x="8506968" y="505691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車両・歩行者ルート</a:t>
                </a:r>
              </a:p>
            </p:txBody>
          </p:sp>
          <p:cxnSp>
            <p:nvCxnSpPr>
              <p:cNvPr id="130" name="直線矢印コネクタ 129">
                <a:extLst>
                  <a:ext uri="{FF2B5EF4-FFF2-40B4-BE49-F238E27FC236}">
                    <a16:creationId xmlns:a16="http://schemas.microsoft.com/office/drawing/2014/main" id="{D40C521B-3C28-C3B3-926B-E2FD011EF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168668"/>
                <a:ext cx="579120" cy="0"/>
              </a:xfrm>
              <a:prstGeom prst="straightConnector1">
                <a:avLst/>
              </a:prstGeom>
              <a:ln>
                <a:solidFill>
                  <a:srgbClr val="CC99FF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矢印コネクタ 130">
                <a:extLst>
                  <a:ext uri="{FF2B5EF4-FFF2-40B4-BE49-F238E27FC236}">
                    <a16:creationId xmlns:a16="http://schemas.microsoft.com/office/drawing/2014/main" id="{4FDCD323-8DEB-02F9-E6A7-4ED8A1512A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548362"/>
                <a:ext cx="579120" cy="0"/>
              </a:xfrm>
              <a:prstGeom prst="straightConnector1">
                <a:avLst/>
              </a:prstGeom>
              <a:ln>
                <a:solidFill>
                  <a:srgbClr val="FF990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矢印コネクタ 131">
                <a:extLst>
                  <a:ext uri="{FF2B5EF4-FFF2-40B4-BE49-F238E27FC236}">
                    <a16:creationId xmlns:a16="http://schemas.microsoft.com/office/drawing/2014/main" id="{AC5F83DF-3B08-6583-77A4-D6D46E575A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891868"/>
                <a:ext cx="579120" cy="0"/>
              </a:xfrm>
              <a:prstGeom prst="straightConnector1">
                <a:avLst/>
              </a:prstGeom>
              <a:ln>
                <a:solidFill>
                  <a:srgbClr val="00B0F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" name="テキスト ボックス 132">
                <a:extLst>
                  <a:ext uri="{FF2B5EF4-FFF2-40B4-BE49-F238E27FC236}">
                    <a16:creationId xmlns:a16="http://schemas.microsoft.com/office/drawing/2014/main" id="{183E1B47-54B8-A1CE-5E43-E9200C320E61}"/>
                  </a:ext>
                </a:extLst>
              </p:cNvPr>
              <p:cNvSpPr txBox="1"/>
              <p:nvPr/>
            </p:nvSpPr>
            <p:spPr>
              <a:xfrm>
                <a:off x="8506968" y="5436457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車両ルート</a:t>
                </a:r>
              </a:p>
            </p:txBody>
          </p:sp>
          <p:sp>
            <p:nvSpPr>
              <p:cNvPr id="134" name="テキスト ボックス 133">
                <a:extLst>
                  <a:ext uri="{FF2B5EF4-FFF2-40B4-BE49-F238E27FC236}">
                    <a16:creationId xmlns:a16="http://schemas.microsoft.com/office/drawing/2014/main" id="{15FFB2FD-2E1C-F70B-3B26-2FF8D6F5A7AB}"/>
                  </a:ext>
                </a:extLst>
              </p:cNvPr>
              <p:cNvSpPr txBox="1"/>
              <p:nvPr/>
            </p:nvSpPr>
            <p:spPr>
              <a:xfrm>
                <a:off x="8506968" y="5761063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歩行者ルート</a:t>
                </a:r>
              </a:p>
            </p:txBody>
          </p:sp>
          <p:grpSp>
            <p:nvGrpSpPr>
              <p:cNvPr id="135" name="グループ化 134">
                <a:extLst>
                  <a:ext uri="{FF2B5EF4-FFF2-40B4-BE49-F238E27FC236}">
                    <a16:creationId xmlns:a16="http://schemas.microsoft.com/office/drawing/2014/main" id="{7C69555E-CECE-2E96-4B29-0F8480F42CF0}"/>
                  </a:ext>
                </a:extLst>
              </p:cNvPr>
              <p:cNvGrpSpPr/>
              <p:nvPr/>
            </p:nvGrpSpPr>
            <p:grpSpPr>
              <a:xfrm>
                <a:off x="8126121" y="6135769"/>
                <a:ext cx="120097" cy="120097"/>
                <a:chOff x="5657850" y="2714625"/>
                <a:chExt cx="438150" cy="438150"/>
              </a:xfrm>
            </p:grpSpPr>
            <p:sp>
              <p:nvSpPr>
                <p:cNvPr id="141" name="楕円 140">
                  <a:extLst>
                    <a:ext uri="{FF2B5EF4-FFF2-40B4-BE49-F238E27FC236}">
                      <a16:creationId xmlns:a16="http://schemas.microsoft.com/office/drawing/2014/main" id="{352A9957-5D7E-B502-2B9D-85CAA2E0314D}"/>
                    </a:ext>
                  </a:extLst>
                </p:cNvPr>
                <p:cNvSpPr/>
                <p:nvPr/>
              </p:nvSpPr>
              <p:spPr>
                <a:xfrm>
                  <a:off x="5657850" y="2714625"/>
                  <a:ext cx="438150" cy="43815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142" name="直線コネクタ 141">
                  <a:extLst>
                    <a:ext uri="{FF2B5EF4-FFF2-40B4-BE49-F238E27FC236}">
                      <a16:creationId xmlns:a16="http://schemas.microsoft.com/office/drawing/2014/main" id="{31CBF150-5F9F-82D3-CB07-05E78DD4162A}"/>
                    </a:ext>
                  </a:extLst>
                </p:cNvPr>
                <p:cNvCxnSpPr>
                  <a:stCxn id="141" idx="1"/>
                  <a:endCxn id="141" idx="5"/>
                </p:cNvCxnSpPr>
                <p:nvPr/>
              </p:nvCxnSpPr>
              <p:spPr>
                <a:xfrm>
                  <a:off x="5722016" y="277879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a16:creationId xmlns:a16="http://schemas.microsoft.com/office/drawing/2014/main" id="{FD14EDBD-1AC0-7189-8391-22E156CFDE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5722016" y="277628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6" name="テキスト ボックス 135">
                <a:extLst>
                  <a:ext uri="{FF2B5EF4-FFF2-40B4-BE49-F238E27FC236}">
                    <a16:creationId xmlns:a16="http://schemas.microsoft.com/office/drawing/2014/main" id="{556D482D-5039-4543-6D06-986451A05645}"/>
                  </a:ext>
                </a:extLst>
              </p:cNvPr>
              <p:cNvSpPr txBox="1"/>
              <p:nvPr/>
            </p:nvSpPr>
            <p:spPr>
              <a:xfrm>
                <a:off x="8508871" y="608566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通行止め</a:t>
                </a: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a16:creationId xmlns:a16="http://schemas.microsoft.com/office/drawing/2014/main" id="{1A571727-D0AE-0957-D828-D60B4371AFAD}"/>
                  </a:ext>
                </a:extLst>
              </p:cNvPr>
              <p:cNvSpPr txBox="1"/>
              <p:nvPr/>
            </p:nvSpPr>
            <p:spPr>
              <a:xfrm>
                <a:off x="8508871" y="4681160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通行不可エリア</a:t>
                </a:r>
              </a:p>
            </p:txBody>
          </p:sp>
          <p:sp>
            <p:nvSpPr>
              <p:cNvPr id="138" name="テキスト ボックス 137">
                <a:extLst>
                  <a:ext uri="{FF2B5EF4-FFF2-40B4-BE49-F238E27FC236}">
                    <a16:creationId xmlns:a16="http://schemas.microsoft.com/office/drawing/2014/main" id="{080C1DEF-F7E1-5D92-D878-40E3B05783B6}"/>
                  </a:ext>
                </a:extLst>
              </p:cNvPr>
              <p:cNvSpPr txBox="1"/>
              <p:nvPr/>
            </p:nvSpPr>
            <p:spPr>
              <a:xfrm>
                <a:off x="8508871" y="4309316"/>
                <a:ext cx="1408176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使用不可施設</a:t>
                </a: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9DCC16D0-C4B5-9423-3028-55D375E8B861}"/>
                  </a:ext>
                </a:extLst>
              </p:cNvPr>
              <p:cNvSpPr/>
              <p:nvPr/>
            </p:nvSpPr>
            <p:spPr>
              <a:xfrm>
                <a:off x="7896610" y="4353308"/>
                <a:ext cx="579120" cy="172580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ADF2DC44-F063-6586-5D54-EAAC3D08F5C9}"/>
                  </a:ext>
                </a:extLst>
              </p:cNvPr>
              <p:cNvSpPr/>
              <p:nvPr/>
            </p:nvSpPr>
            <p:spPr>
              <a:xfrm>
                <a:off x="7896610" y="4704383"/>
                <a:ext cx="579120" cy="17258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cxnSp>
          <p:nvCxnSpPr>
            <p:cNvPr id="126" name="直線矢印コネクタ 125">
              <a:extLst>
                <a:ext uri="{FF2B5EF4-FFF2-40B4-BE49-F238E27FC236}">
                  <a16:creationId xmlns:a16="http://schemas.microsoft.com/office/drawing/2014/main" id="{51548DC4-088F-CD5F-CE4B-9E5E6DC027BB}"/>
                </a:ext>
              </a:extLst>
            </p:cNvPr>
            <p:cNvCxnSpPr>
              <a:cxnSpLocks/>
            </p:cNvCxnSpPr>
            <p:nvPr/>
          </p:nvCxnSpPr>
          <p:spPr>
            <a:xfrm>
              <a:off x="7885562" y="6794709"/>
              <a:ext cx="579120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7" name="テキスト ボックス 126">
              <a:extLst>
                <a:ext uri="{FF2B5EF4-FFF2-40B4-BE49-F238E27FC236}">
                  <a16:creationId xmlns:a16="http://schemas.microsoft.com/office/drawing/2014/main" id="{2C3EC98B-E582-30E8-9BBE-18EBA0C4ACED}"/>
                </a:ext>
              </a:extLst>
            </p:cNvPr>
            <p:cNvSpPr txBox="1"/>
            <p:nvPr/>
          </p:nvSpPr>
          <p:spPr>
            <a:xfrm>
              <a:off x="8497824" y="6666143"/>
              <a:ext cx="14081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050" b="1"/>
                <a:t>仮設フェンス</a:t>
              </a:r>
            </a:p>
          </p:txBody>
        </p:sp>
      </p:grpSp>
      <p:sp>
        <p:nvSpPr>
          <p:cNvPr id="145" name="テキスト ボックス 144">
            <a:extLst>
              <a:ext uri="{FF2B5EF4-FFF2-40B4-BE49-F238E27FC236}">
                <a16:creationId xmlns:a16="http://schemas.microsoft.com/office/drawing/2014/main" id="{68330D89-766D-C13A-444B-02C4F21A8398}"/>
              </a:ext>
            </a:extLst>
          </p:cNvPr>
          <p:cNvSpPr txBox="1"/>
          <p:nvPr/>
        </p:nvSpPr>
        <p:spPr>
          <a:xfrm>
            <a:off x="4524274" y="4979948"/>
            <a:ext cx="123363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運動広場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47" name="テキスト ボックス 146">
            <a:extLst>
              <a:ext uri="{FF2B5EF4-FFF2-40B4-BE49-F238E27FC236}">
                <a16:creationId xmlns:a16="http://schemas.microsoft.com/office/drawing/2014/main" id="{3C799E80-FA3A-B902-A2E3-1E8C2ED5BCE8}"/>
              </a:ext>
            </a:extLst>
          </p:cNvPr>
          <p:cNvSpPr txBox="1"/>
          <p:nvPr/>
        </p:nvSpPr>
        <p:spPr>
          <a:xfrm>
            <a:off x="4311323" y="4767941"/>
            <a:ext cx="46808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</a:t>
            </a:r>
            <a:endParaRPr kumimoji="1" lang="en-US" altLang="ja-JP" sz="7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149" name="フリーフォーム: 図形 148">
            <a:extLst>
              <a:ext uri="{FF2B5EF4-FFF2-40B4-BE49-F238E27FC236}">
                <a16:creationId xmlns:a16="http://schemas.microsoft.com/office/drawing/2014/main" id="{ABB42F29-AD2A-27F5-F9C9-060E197EF884}"/>
              </a:ext>
            </a:extLst>
          </p:cNvPr>
          <p:cNvSpPr/>
          <p:nvPr/>
        </p:nvSpPr>
        <p:spPr>
          <a:xfrm>
            <a:off x="2522537" y="4464050"/>
            <a:ext cx="1578768" cy="1584325"/>
          </a:xfrm>
          <a:custGeom>
            <a:avLst/>
            <a:gdLst>
              <a:gd name="connsiteX0" fmla="*/ 0 w 1714500"/>
              <a:gd name="connsiteY0" fmla="*/ 1357313 h 1590675"/>
              <a:gd name="connsiteX1" fmla="*/ 4762 w 1714500"/>
              <a:gd name="connsiteY1" fmla="*/ 1590675 h 1590675"/>
              <a:gd name="connsiteX2" fmla="*/ 147637 w 1714500"/>
              <a:gd name="connsiteY2" fmla="*/ 1585913 h 1590675"/>
              <a:gd name="connsiteX3" fmla="*/ 142875 w 1714500"/>
              <a:gd name="connsiteY3" fmla="*/ 1357313 h 1590675"/>
              <a:gd name="connsiteX4" fmla="*/ 1481137 w 1714500"/>
              <a:gd name="connsiteY4" fmla="*/ 1338263 h 1590675"/>
              <a:gd name="connsiteX5" fmla="*/ 1476375 w 1714500"/>
              <a:gd name="connsiteY5" fmla="*/ 1219200 h 1590675"/>
              <a:gd name="connsiteX6" fmla="*/ 1566862 w 1714500"/>
              <a:gd name="connsiteY6" fmla="*/ 1228725 h 1590675"/>
              <a:gd name="connsiteX7" fmla="*/ 1562100 w 1714500"/>
              <a:gd name="connsiteY7" fmla="*/ 1262063 h 1590675"/>
              <a:gd name="connsiteX8" fmla="*/ 1662112 w 1714500"/>
              <a:gd name="connsiteY8" fmla="*/ 1266825 h 1590675"/>
              <a:gd name="connsiteX9" fmla="*/ 1662112 w 1714500"/>
              <a:gd name="connsiteY9" fmla="*/ 1214438 h 1590675"/>
              <a:gd name="connsiteX10" fmla="*/ 1700212 w 1714500"/>
              <a:gd name="connsiteY10" fmla="*/ 1214438 h 1590675"/>
              <a:gd name="connsiteX11" fmla="*/ 1709737 w 1714500"/>
              <a:gd name="connsiteY11" fmla="*/ 966788 h 1590675"/>
              <a:gd name="connsiteX12" fmla="*/ 1652587 w 1714500"/>
              <a:gd name="connsiteY12" fmla="*/ 976313 h 1590675"/>
              <a:gd name="connsiteX13" fmla="*/ 1671637 w 1714500"/>
              <a:gd name="connsiteY13" fmla="*/ 881063 h 1590675"/>
              <a:gd name="connsiteX14" fmla="*/ 1714500 w 1714500"/>
              <a:gd name="connsiteY14" fmla="*/ 866775 h 1590675"/>
              <a:gd name="connsiteX15" fmla="*/ 1704975 w 1714500"/>
              <a:gd name="connsiteY15" fmla="*/ 809625 h 1590675"/>
              <a:gd name="connsiteX16" fmla="*/ 1490662 w 1714500"/>
              <a:gd name="connsiteY16" fmla="*/ 352425 h 1590675"/>
              <a:gd name="connsiteX17" fmla="*/ 1476375 w 1714500"/>
              <a:gd name="connsiteY17" fmla="*/ 271463 h 1590675"/>
              <a:gd name="connsiteX18" fmla="*/ 1462087 w 1714500"/>
              <a:gd name="connsiteY18" fmla="*/ 185738 h 1590675"/>
              <a:gd name="connsiteX19" fmla="*/ 1462087 w 1714500"/>
              <a:gd name="connsiteY19" fmla="*/ 0 h 1590675"/>
              <a:gd name="connsiteX20" fmla="*/ 795337 w 1714500"/>
              <a:gd name="connsiteY20" fmla="*/ 9525 h 1590675"/>
              <a:gd name="connsiteX21" fmla="*/ 800100 w 1714500"/>
              <a:gd name="connsiteY21" fmla="*/ 557213 h 1590675"/>
              <a:gd name="connsiteX22" fmla="*/ 352425 w 1714500"/>
              <a:gd name="connsiteY22" fmla="*/ 561975 h 1590675"/>
              <a:gd name="connsiteX23" fmla="*/ 352425 w 1714500"/>
              <a:gd name="connsiteY23" fmla="*/ 881063 h 1590675"/>
              <a:gd name="connsiteX24" fmla="*/ 133350 w 1714500"/>
              <a:gd name="connsiteY24" fmla="*/ 890588 h 1590675"/>
              <a:gd name="connsiteX25" fmla="*/ 119062 w 1714500"/>
              <a:gd name="connsiteY25" fmla="*/ 1352550 h 1590675"/>
              <a:gd name="connsiteX26" fmla="*/ 0 w 1714500"/>
              <a:gd name="connsite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88281 w 1714500"/>
              <a:gd name="csY5" fmla="*/ 912019 h 1590675"/>
              <a:gd name="csX6" fmla="*/ 1566862 w 1714500"/>
              <a:gd name="csY6" fmla="*/ 1228725 h 1590675"/>
              <a:gd name="csX7" fmla="*/ 1562100 w 1714500"/>
              <a:gd name="csY7" fmla="*/ 1262063 h 1590675"/>
              <a:gd name="csX8" fmla="*/ 1662112 w 1714500"/>
              <a:gd name="csY8" fmla="*/ 1266825 h 1590675"/>
              <a:gd name="csX9" fmla="*/ 1662112 w 1714500"/>
              <a:gd name="csY9" fmla="*/ 1214438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88281 w 1714500"/>
              <a:gd name="csY5" fmla="*/ 912019 h 1590675"/>
              <a:gd name="csX6" fmla="*/ 1281112 w 1714500"/>
              <a:gd name="csY6" fmla="*/ 909637 h 1590675"/>
              <a:gd name="csX7" fmla="*/ 1562100 w 1714500"/>
              <a:gd name="csY7" fmla="*/ 1262063 h 1590675"/>
              <a:gd name="csX8" fmla="*/ 1662112 w 1714500"/>
              <a:gd name="csY8" fmla="*/ 1266825 h 1590675"/>
              <a:gd name="csX9" fmla="*/ 1662112 w 1714500"/>
              <a:gd name="csY9" fmla="*/ 1214438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88281 w 1714500"/>
              <a:gd name="csY5" fmla="*/ 912019 h 1590675"/>
              <a:gd name="csX6" fmla="*/ 1347787 w 1714500"/>
              <a:gd name="csY6" fmla="*/ 904874 h 1590675"/>
              <a:gd name="csX7" fmla="*/ 1562100 w 1714500"/>
              <a:gd name="csY7" fmla="*/ 1262063 h 1590675"/>
              <a:gd name="csX8" fmla="*/ 1662112 w 1714500"/>
              <a:gd name="csY8" fmla="*/ 1266825 h 1590675"/>
              <a:gd name="csX9" fmla="*/ 1662112 w 1714500"/>
              <a:gd name="csY9" fmla="*/ 1214438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347787 w 1714500"/>
              <a:gd name="csY6" fmla="*/ 904874 h 1590675"/>
              <a:gd name="csX7" fmla="*/ 1562100 w 1714500"/>
              <a:gd name="csY7" fmla="*/ 1262063 h 1590675"/>
              <a:gd name="csX8" fmla="*/ 1662112 w 1714500"/>
              <a:gd name="csY8" fmla="*/ 1266825 h 1590675"/>
              <a:gd name="csX9" fmla="*/ 1662112 w 1714500"/>
              <a:gd name="csY9" fmla="*/ 1214438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62100 w 1714500"/>
              <a:gd name="csY7" fmla="*/ 1262063 h 1590675"/>
              <a:gd name="csX8" fmla="*/ 1662112 w 1714500"/>
              <a:gd name="csY8" fmla="*/ 1266825 h 1590675"/>
              <a:gd name="csX9" fmla="*/ 1662112 w 1714500"/>
              <a:gd name="csY9" fmla="*/ 1214438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662112 w 1714500"/>
              <a:gd name="csY8" fmla="*/ 1266825 h 1590675"/>
              <a:gd name="csX9" fmla="*/ 1662112 w 1714500"/>
              <a:gd name="csY9" fmla="*/ 1214438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662112 w 1714500"/>
              <a:gd name="csY9" fmla="*/ 1214438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71612 w 1714500"/>
              <a:gd name="csY9" fmla="*/ 481013 h 1590675"/>
              <a:gd name="csX10" fmla="*/ 1700212 w 1714500"/>
              <a:gd name="csY10" fmla="*/ 121443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71612 w 1714500"/>
              <a:gd name="csY9" fmla="*/ 481013 h 1590675"/>
              <a:gd name="csX10" fmla="*/ 1393031 w 1714500"/>
              <a:gd name="csY10" fmla="*/ 469107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393031 w 1714500"/>
              <a:gd name="csY10" fmla="*/ 469107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371600 w 1714500"/>
              <a:gd name="csY10" fmla="*/ 459582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373981 w 1714500"/>
              <a:gd name="csY10" fmla="*/ 464345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338262 w 1714500"/>
              <a:gd name="csY10" fmla="*/ 411958 h 1590675"/>
              <a:gd name="csX11" fmla="*/ 1709737 w 1714500"/>
              <a:gd name="csY11" fmla="*/ 966788 h 1590675"/>
              <a:gd name="csX12" fmla="*/ 1652587 w 1714500"/>
              <a:gd name="csY12" fmla="*/ 976313 h 1590675"/>
              <a:gd name="csX13" fmla="*/ 1671637 w 1714500"/>
              <a:gd name="csY13" fmla="*/ 881063 h 1590675"/>
              <a:gd name="csX14" fmla="*/ 1714500 w 1714500"/>
              <a:gd name="csY14" fmla="*/ 866775 h 1590675"/>
              <a:gd name="csX15" fmla="*/ 1704975 w 1714500"/>
              <a:gd name="csY15" fmla="*/ 809625 h 1590675"/>
              <a:gd name="csX16" fmla="*/ 1490662 w 1714500"/>
              <a:gd name="csY16" fmla="*/ 352425 h 1590675"/>
              <a:gd name="csX17" fmla="*/ 1476375 w 1714500"/>
              <a:gd name="csY17" fmla="*/ 271463 h 1590675"/>
              <a:gd name="csX18" fmla="*/ 1462087 w 1714500"/>
              <a:gd name="csY18" fmla="*/ 185738 h 1590675"/>
              <a:gd name="csX19" fmla="*/ 1462087 w 1714500"/>
              <a:gd name="csY19" fmla="*/ 0 h 1590675"/>
              <a:gd name="csX20" fmla="*/ 795337 w 1714500"/>
              <a:gd name="csY20" fmla="*/ 9525 h 1590675"/>
              <a:gd name="csX21" fmla="*/ 800100 w 1714500"/>
              <a:gd name="csY21" fmla="*/ 557213 h 1590675"/>
              <a:gd name="csX22" fmla="*/ 352425 w 1714500"/>
              <a:gd name="csY22" fmla="*/ 561975 h 1590675"/>
              <a:gd name="csX23" fmla="*/ 352425 w 1714500"/>
              <a:gd name="csY23" fmla="*/ 881063 h 1590675"/>
              <a:gd name="csX24" fmla="*/ 133350 w 1714500"/>
              <a:gd name="csY24" fmla="*/ 890588 h 1590675"/>
              <a:gd name="csX25" fmla="*/ 119062 w 1714500"/>
              <a:gd name="csY25" fmla="*/ 1352550 h 1590675"/>
              <a:gd name="csX26" fmla="*/ 0 w 1714500"/>
              <a:gd name="cs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709737 w 1714500"/>
              <a:gd name="csY10" fmla="*/ 966788 h 1590675"/>
              <a:gd name="csX11" fmla="*/ 1652587 w 1714500"/>
              <a:gd name="csY11" fmla="*/ 976313 h 1590675"/>
              <a:gd name="csX12" fmla="*/ 1671637 w 1714500"/>
              <a:gd name="csY12" fmla="*/ 881063 h 1590675"/>
              <a:gd name="csX13" fmla="*/ 1714500 w 1714500"/>
              <a:gd name="csY13" fmla="*/ 866775 h 1590675"/>
              <a:gd name="csX14" fmla="*/ 1704975 w 1714500"/>
              <a:gd name="csY14" fmla="*/ 809625 h 1590675"/>
              <a:gd name="csX15" fmla="*/ 1490662 w 1714500"/>
              <a:gd name="csY15" fmla="*/ 352425 h 1590675"/>
              <a:gd name="csX16" fmla="*/ 1476375 w 1714500"/>
              <a:gd name="csY16" fmla="*/ 271463 h 1590675"/>
              <a:gd name="csX17" fmla="*/ 1462087 w 1714500"/>
              <a:gd name="csY17" fmla="*/ 185738 h 1590675"/>
              <a:gd name="csX18" fmla="*/ 1462087 w 1714500"/>
              <a:gd name="csY18" fmla="*/ 0 h 1590675"/>
              <a:gd name="csX19" fmla="*/ 795337 w 1714500"/>
              <a:gd name="csY19" fmla="*/ 9525 h 1590675"/>
              <a:gd name="csX20" fmla="*/ 800100 w 1714500"/>
              <a:gd name="csY20" fmla="*/ 557213 h 1590675"/>
              <a:gd name="csX21" fmla="*/ 352425 w 1714500"/>
              <a:gd name="csY21" fmla="*/ 561975 h 1590675"/>
              <a:gd name="csX22" fmla="*/ 352425 w 1714500"/>
              <a:gd name="csY22" fmla="*/ 881063 h 1590675"/>
              <a:gd name="csX23" fmla="*/ 133350 w 1714500"/>
              <a:gd name="csY23" fmla="*/ 890588 h 1590675"/>
              <a:gd name="csX24" fmla="*/ 119062 w 1714500"/>
              <a:gd name="csY24" fmla="*/ 1352550 h 1590675"/>
              <a:gd name="csX25" fmla="*/ 0 w 1714500"/>
              <a:gd name="csY25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709737 w 1714500"/>
              <a:gd name="csY10" fmla="*/ 966788 h 1590675"/>
              <a:gd name="csX11" fmla="*/ 1652587 w 1714500"/>
              <a:gd name="csY11" fmla="*/ 976313 h 1590675"/>
              <a:gd name="csX12" fmla="*/ 1714500 w 1714500"/>
              <a:gd name="csY12" fmla="*/ 866775 h 1590675"/>
              <a:gd name="csX13" fmla="*/ 1704975 w 1714500"/>
              <a:gd name="csY13" fmla="*/ 809625 h 1590675"/>
              <a:gd name="csX14" fmla="*/ 1490662 w 1714500"/>
              <a:gd name="csY14" fmla="*/ 352425 h 1590675"/>
              <a:gd name="csX15" fmla="*/ 1476375 w 1714500"/>
              <a:gd name="csY15" fmla="*/ 271463 h 1590675"/>
              <a:gd name="csX16" fmla="*/ 1462087 w 1714500"/>
              <a:gd name="csY16" fmla="*/ 185738 h 1590675"/>
              <a:gd name="csX17" fmla="*/ 1462087 w 1714500"/>
              <a:gd name="csY17" fmla="*/ 0 h 1590675"/>
              <a:gd name="csX18" fmla="*/ 795337 w 1714500"/>
              <a:gd name="csY18" fmla="*/ 9525 h 1590675"/>
              <a:gd name="csX19" fmla="*/ 800100 w 1714500"/>
              <a:gd name="csY19" fmla="*/ 557213 h 1590675"/>
              <a:gd name="csX20" fmla="*/ 352425 w 1714500"/>
              <a:gd name="csY20" fmla="*/ 561975 h 1590675"/>
              <a:gd name="csX21" fmla="*/ 352425 w 1714500"/>
              <a:gd name="csY21" fmla="*/ 881063 h 1590675"/>
              <a:gd name="csX22" fmla="*/ 133350 w 1714500"/>
              <a:gd name="csY22" fmla="*/ 890588 h 1590675"/>
              <a:gd name="csX23" fmla="*/ 119062 w 1714500"/>
              <a:gd name="csY23" fmla="*/ 1352550 h 1590675"/>
              <a:gd name="csX24" fmla="*/ 0 w 1714500"/>
              <a:gd name="csY24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709737 w 1714500"/>
              <a:gd name="csY10" fmla="*/ 966788 h 1590675"/>
              <a:gd name="csX11" fmla="*/ 1714500 w 1714500"/>
              <a:gd name="csY11" fmla="*/ 866775 h 1590675"/>
              <a:gd name="csX12" fmla="*/ 1704975 w 1714500"/>
              <a:gd name="csY12" fmla="*/ 809625 h 1590675"/>
              <a:gd name="csX13" fmla="*/ 1490662 w 1714500"/>
              <a:gd name="csY13" fmla="*/ 352425 h 1590675"/>
              <a:gd name="csX14" fmla="*/ 1476375 w 1714500"/>
              <a:gd name="csY14" fmla="*/ 271463 h 1590675"/>
              <a:gd name="csX15" fmla="*/ 1462087 w 1714500"/>
              <a:gd name="csY15" fmla="*/ 185738 h 1590675"/>
              <a:gd name="csX16" fmla="*/ 1462087 w 1714500"/>
              <a:gd name="csY16" fmla="*/ 0 h 1590675"/>
              <a:gd name="csX17" fmla="*/ 795337 w 1714500"/>
              <a:gd name="csY17" fmla="*/ 9525 h 1590675"/>
              <a:gd name="csX18" fmla="*/ 800100 w 1714500"/>
              <a:gd name="csY18" fmla="*/ 557213 h 1590675"/>
              <a:gd name="csX19" fmla="*/ 352425 w 1714500"/>
              <a:gd name="csY19" fmla="*/ 561975 h 1590675"/>
              <a:gd name="csX20" fmla="*/ 352425 w 1714500"/>
              <a:gd name="csY20" fmla="*/ 881063 h 1590675"/>
              <a:gd name="csX21" fmla="*/ 133350 w 1714500"/>
              <a:gd name="csY21" fmla="*/ 890588 h 1590675"/>
              <a:gd name="csX22" fmla="*/ 119062 w 1714500"/>
              <a:gd name="csY22" fmla="*/ 1352550 h 1590675"/>
              <a:gd name="csX23" fmla="*/ 0 w 1714500"/>
              <a:gd name="csY23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7637 w 1714500"/>
              <a:gd name="csY2" fmla="*/ 1585913 h 1590675"/>
              <a:gd name="csX3" fmla="*/ 142875 w 1714500"/>
              <a:gd name="csY3" fmla="*/ 1357313 h 1590675"/>
              <a:gd name="csX4" fmla="*/ 1481137 w 1714500"/>
              <a:gd name="csY4" fmla="*/ 1338263 h 1590675"/>
              <a:gd name="csX5" fmla="*/ 1473993 w 1714500"/>
              <a:gd name="csY5" fmla="*/ 854869 h 1590675"/>
              <a:gd name="csX6" fmla="*/ 1533524 w 1714500"/>
              <a:gd name="csY6" fmla="*/ 850105 h 1590675"/>
              <a:gd name="csX7" fmla="*/ 1578768 w 1714500"/>
              <a:gd name="csY7" fmla="*/ 790575 h 1590675"/>
              <a:gd name="csX8" fmla="*/ 1569243 w 1714500"/>
              <a:gd name="csY8" fmla="*/ 688182 h 1590675"/>
              <a:gd name="csX9" fmla="*/ 1457324 w 1714500"/>
              <a:gd name="csY9" fmla="*/ 461963 h 1590675"/>
              <a:gd name="csX10" fmla="*/ 1714500 w 1714500"/>
              <a:gd name="csY10" fmla="*/ 866775 h 1590675"/>
              <a:gd name="csX11" fmla="*/ 1704975 w 1714500"/>
              <a:gd name="csY11" fmla="*/ 809625 h 1590675"/>
              <a:gd name="csX12" fmla="*/ 1490662 w 1714500"/>
              <a:gd name="csY12" fmla="*/ 352425 h 1590675"/>
              <a:gd name="csX13" fmla="*/ 1476375 w 1714500"/>
              <a:gd name="csY13" fmla="*/ 271463 h 1590675"/>
              <a:gd name="csX14" fmla="*/ 1462087 w 1714500"/>
              <a:gd name="csY14" fmla="*/ 185738 h 1590675"/>
              <a:gd name="csX15" fmla="*/ 1462087 w 1714500"/>
              <a:gd name="csY15" fmla="*/ 0 h 1590675"/>
              <a:gd name="csX16" fmla="*/ 795337 w 1714500"/>
              <a:gd name="csY16" fmla="*/ 9525 h 1590675"/>
              <a:gd name="csX17" fmla="*/ 800100 w 1714500"/>
              <a:gd name="csY17" fmla="*/ 557213 h 1590675"/>
              <a:gd name="csX18" fmla="*/ 352425 w 1714500"/>
              <a:gd name="csY18" fmla="*/ 561975 h 1590675"/>
              <a:gd name="csX19" fmla="*/ 352425 w 1714500"/>
              <a:gd name="csY19" fmla="*/ 881063 h 1590675"/>
              <a:gd name="csX20" fmla="*/ 133350 w 1714500"/>
              <a:gd name="csY20" fmla="*/ 890588 h 1590675"/>
              <a:gd name="csX21" fmla="*/ 119062 w 1714500"/>
              <a:gd name="csY21" fmla="*/ 1352550 h 1590675"/>
              <a:gd name="csX22" fmla="*/ 0 w 1714500"/>
              <a:gd name="csY22" fmla="*/ 1357313 h 1590675"/>
              <a:gd name="csX0" fmla="*/ 0 w 1704975"/>
              <a:gd name="csY0" fmla="*/ 1357313 h 1590675"/>
              <a:gd name="csX1" fmla="*/ 4762 w 1704975"/>
              <a:gd name="csY1" fmla="*/ 1590675 h 1590675"/>
              <a:gd name="csX2" fmla="*/ 147637 w 1704975"/>
              <a:gd name="csY2" fmla="*/ 1585913 h 1590675"/>
              <a:gd name="csX3" fmla="*/ 142875 w 1704975"/>
              <a:gd name="csY3" fmla="*/ 1357313 h 1590675"/>
              <a:gd name="csX4" fmla="*/ 1481137 w 1704975"/>
              <a:gd name="csY4" fmla="*/ 1338263 h 1590675"/>
              <a:gd name="csX5" fmla="*/ 1473993 w 1704975"/>
              <a:gd name="csY5" fmla="*/ 854869 h 1590675"/>
              <a:gd name="csX6" fmla="*/ 1533524 w 1704975"/>
              <a:gd name="csY6" fmla="*/ 850105 h 1590675"/>
              <a:gd name="csX7" fmla="*/ 1578768 w 1704975"/>
              <a:gd name="csY7" fmla="*/ 790575 h 1590675"/>
              <a:gd name="csX8" fmla="*/ 1569243 w 1704975"/>
              <a:gd name="csY8" fmla="*/ 688182 h 1590675"/>
              <a:gd name="csX9" fmla="*/ 1457324 w 1704975"/>
              <a:gd name="csY9" fmla="*/ 461963 h 1590675"/>
              <a:gd name="csX10" fmla="*/ 1704975 w 1704975"/>
              <a:gd name="csY10" fmla="*/ 809625 h 1590675"/>
              <a:gd name="csX11" fmla="*/ 1490662 w 1704975"/>
              <a:gd name="csY11" fmla="*/ 352425 h 1590675"/>
              <a:gd name="csX12" fmla="*/ 1476375 w 1704975"/>
              <a:gd name="csY12" fmla="*/ 271463 h 1590675"/>
              <a:gd name="csX13" fmla="*/ 1462087 w 1704975"/>
              <a:gd name="csY13" fmla="*/ 185738 h 1590675"/>
              <a:gd name="csX14" fmla="*/ 1462087 w 1704975"/>
              <a:gd name="csY14" fmla="*/ 0 h 1590675"/>
              <a:gd name="csX15" fmla="*/ 795337 w 1704975"/>
              <a:gd name="csY15" fmla="*/ 9525 h 1590675"/>
              <a:gd name="csX16" fmla="*/ 800100 w 1704975"/>
              <a:gd name="csY16" fmla="*/ 557213 h 1590675"/>
              <a:gd name="csX17" fmla="*/ 352425 w 1704975"/>
              <a:gd name="csY17" fmla="*/ 561975 h 1590675"/>
              <a:gd name="csX18" fmla="*/ 352425 w 1704975"/>
              <a:gd name="csY18" fmla="*/ 881063 h 1590675"/>
              <a:gd name="csX19" fmla="*/ 133350 w 1704975"/>
              <a:gd name="csY19" fmla="*/ 890588 h 1590675"/>
              <a:gd name="csX20" fmla="*/ 119062 w 1704975"/>
              <a:gd name="csY20" fmla="*/ 1352550 h 1590675"/>
              <a:gd name="csX21" fmla="*/ 0 w 1704975"/>
              <a:gd name="csY21" fmla="*/ 1357313 h 1590675"/>
              <a:gd name="csX0" fmla="*/ 0 w 1578768"/>
              <a:gd name="csY0" fmla="*/ 1357313 h 1590675"/>
              <a:gd name="csX1" fmla="*/ 4762 w 1578768"/>
              <a:gd name="csY1" fmla="*/ 1590675 h 1590675"/>
              <a:gd name="csX2" fmla="*/ 147637 w 1578768"/>
              <a:gd name="csY2" fmla="*/ 1585913 h 1590675"/>
              <a:gd name="csX3" fmla="*/ 142875 w 1578768"/>
              <a:gd name="csY3" fmla="*/ 1357313 h 1590675"/>
              <a:gd name="csX4" fmla="*/ 1481137 w 1578768"/>
              <a:gd name="csY4" fmla="*/ 1338263 h 1590675"/>
              <a:gd name="csX5" fmla="*/ 1473993 w 1578768"/>
              <a:gd name="csY5" fmla="*/ 854869 h 1590675"/>
              <a:gd name="csX6" fmla="*/ 1533524 w 1578768"/>
              <a:gd name="csY6" fmla="*/ 850105 h 1590675"/>
              <a:gd name="csX7" fmla="*/ 1578768 w 1578768"/>
              <a:gd name="csY7" fmla="*/ 790575 h 1590675"/>
              <a:gd name="csX8" fmla="*/ 1569243 w 1578768"/>
              <a:gd name="csY8" fmla="*/ 688182 h 1590675"/>
              <a:gd name="csX9" fmla="*/ 1457324 w 1578768"/>
              <a:gd name="csY9" fmla="*/ 461963 h 1590675"/>
              <a:gd name="csX10" fmla="*/ 1490662 w 1578768"/>
              <a:gd name="csY10" fmla="*/ 352425 h 1590675"/>
              <a:gd name="csX11" fmla="*/ 1476375 w 1578768"/>
              <a:gd name="csY11" fmla="*/ 271463 h 1590675"/>
              <a:gd name="csX12" fmla="*/ 1462087 w 1578768"/>
              <a:gd name="csY12" fmla="*/ 185738 h 1590675"/>
              <a:gd name="csX13" fmla="*/ 1462087 w 1578768"/>
              <a:gd name="csY13" fmla="*/ 0 h 1590675"/>
              <a:gd name="csX14" fmla="*/ 795337 w 1578768"/>
              <a:gd name="csY14" fmla="*/ 9525 h 1590675"/>
              <a:gd name="csX15" fmla="*/ 800100 w 1578768"/>
              <a:gd name="csY15" fmla="*/ 557213 h 1590675"/>
              <a:gd name="csX16" fmla="*/ 352425 w 1578768"/>
              <a:gd name="csY16" fmla="*/ 561975 h 1590675"/>
              <a:gd name="csX17" fmla="*/ 352425 w 1578768"/>
              <a:gd name="csY17" fmla="*/ 881063 h 1590675"/>
              <a:gd name="csX18" fmla="*/ 133350 w 1578768"/>
              <a:gd name="csY18" fmla="*/ 890588 h 1590675"/>
              <a:gd name="csX19" fmla="*/ 119062 w 1578768"/>
              <a:gd name="csY19" fmla="*/ 1352550 h 1590675"/>
              <a:gd name="csX20" fmla="*/ 0 w 1578768"/>
              <a:gd name="csY20" fmla="*/ 1357313 h 1590675"/>
              <a:gd name="csX0" fmla="*/ 0 w 1578768"/>
              <a:gd name="csY0" fmla="*/ 1357313 h 1590675"/>
              <a:gd name="csX1" fmla="*/ 4762 w 1578768"/>
              <a:gd name="csY1" fmla="*/ 1590675 h 1590675"/>
              <a:gd name="csX2" fmla="*/ 147637 w 1578768"/>
              <a:gd name="csY2" fmla="*/ 1585913 h 1590675"/>
              <a:gd name="csX3" fmla="*/ 142875 w 1578768"/>
              <a:gd name="csY3" fmla="*/ 1357313 h 1590675"/>
              <a:gd name="csX4" fmla="*/ 1481137 w 1578768"/>
              <a:gd name="csY4" fmla="*/ 1338263 h 1590675"/>
              <a:gd name="csX5" fmla="*/ 1473993 w 1578768"/>
              <a:gd name="csY5" fmla="*/ 854869 h 1590675"/>
              <a:gd name="csX6" fmla="*/ 1533524 w 1578768"/>
              <a:gd name="csY6" fmla="*/ 850105 h 1590675"/>
              <a:gd name="csX7" fmla="*/ 1578768 w 1578768"/>
              <a:gd name="csY7" fmla="*/ 790575 h 1590675"/>
              <a:gd name="csX8" fmla="*/ 1569243 w 1578768"/>
              <a:gd name="csY8" fmla="*/ 688182 h 1590675"/>
              <a:gd name="csX9" fmla="*/ 1457324 w 1578768"/>
              <a:gd name="csY9" fmla="*/ 461963 h 1590675"/>
              <a:gd name="csX10" fmla="*/ 1476375 w 1578768"/>
              <a:gd name="csY10" fmla="*/ 271463 h 1590675"/>
              <a:gd name="csX11" fmla="*/ 1462087 w 1578768"/>
              <a:gd name="csY11" fmla="*/ 185738 h 1590675"/>
              <a:gd name="csX12" fmla="*/ 1462087 w 1578768"/>
              <a:gd name="csY12" fmla="*/ 0 h 1590675"/>
              <a:gd name="csX13" fmla="*/ 795337 w 1578768"/>
              <a:gd name="csY13" fmla="*/ 9525 h 1590675"/>
              <a:gd name="csX14" fmla="*/ 800100 w 1578768"/>
              <a:gd name="csY14" fmla="*/ 557213 h 1590675"/>
              <a:gd name="csX15" fmla="*/ 352425 w 1578768"/>
              <a:gd name="csY15" fmla="*/ 561975 h 1590675"/>
              <a:gd name="csX16" fmla="*/ 352425 w 1578768"/>
              <a:gd name="csY16" fmla="*/ 881063 h 1590675"/>
              <a:gd name="csX17" fmla="*/ 133350 w 1578768"/>
              <a:gd name="csY17" fmla="*/ 890588 h 1590675"/>
              <a:gd name="csX18" fmla="*/ 119062 w 1578768"/>
              <a:gd name="csY18" fmla="*/ 1352550 h 1590675"/>
              <a:gd name="csX19" fmla="*/ 0 w 1578768"/>
              <a:gd name="csY19" fmla="*/ 1357313 h 1590675"/>
              <a:gd name="csX0" fmla="*/ 0 w 1578768"/>
              <a:gd name="csY0" fmla="*/ 1357313 h 1590675"/>
              <a:gd name="csX1" fmla="*/ 4762 w 1578768"/>
              <a:gd name="csY1" fmla="*/ 1590675 h 1590675"/>
              <a:gd name="csX2" fmla="*/ 147637 w 1578768"/>
              <a:gd name="csY2" fmla="*/ 1585913 h 1590675"/>
              <a:gd name="csX3" fmla="*/ 142875 w 1578768"/>
              <a:gd name="csY3" fmla="*/ 1357313 h 1590675"/>
              <a:gd name="csX4" fmla="*/ 1481137 w 1578768"/>
              <a:gd name="csY4" fmla="*/ 1338263 h 1590675"/>
              <a:gd name="csX5" fmla="*/ 1473993 w 1578768"/>
              <a:gd name="csY5" fmla="*/ 854869 h 1590675"/>
              <a:gd name="csX6" fmla="*/ 1533524 w 1578768"/>
              <a:gd name="csY6" fmla="*/ 850105 h 1590675"/>
              <a:gd name="csX7" fmla="*/ 1578768 w 1578768"/>
              <a:gd name="csY7" fmla="*/ 790575 h 1590675"/>
              <a:gd name="csX8" fmla="*/ 1569243 w 1578768"/>
              <a:gd name="csY8" fmla="*/ 688182 h 1590675"/>
              <a:gd name="csX9" fmla="*/ 1457324 w 1578768"/>
              <a:gd name="csY9" fmla="*/ 461963 h 1590675"/>
              <a:gd name="csX10" fmla="*/ 1462087 w 1578768"/>
              <a:gd name="csY10" fmla="*/ 185738 h 1590675"/>
              <a:gd name="csX11" fmla="*/ 1462087 w 1578768"/>
              <a:gd name="csY11" fmla="*/ 0 h 1590675"/>
              <a:gd name="csX12" fmla="*/ 795337 w 1578768"/>
              <a:gd name="csY12" fmla="*/ 9525 h 1590675"/>
              <a:gd name="csX13" fmla="*/ 800100 w 1578768"/>
              <a:gd name="csY13" fmla="*/ 557213 h 1590675"/>
              <a:gd name="csX14" fmla="*/ 352425 w 1578768"/>
              <a:gd name="csY14" fmla="*/ 561975 h 1590675"/>
              <a:gd name="csX15" fmla="*/ 352425 w 1578768"/>
              <a:gd name="csY15" fmla="*/ 881063 h 1590675"/>
              <a:gd name="csX16" fmla="*/ 133350 w 1578768"/>
              <a:gd name="csY16" fmla="*/ 890588 h 1590675"/>
              <a:gd name="csX17" fmla="*/ 119062 w 1578768"/>
              <a:gd name="csY17" fmla="*/ 1352550 h 1590675"/>
              <a:gd name="csX18" fmla="*/ 0 w 1578768"/>
              <a:gd name="csY18" fmla="*/ 1357313 h 1590675"/>
              <a:gd name="csX0" fmla="*/ 0 w 1578768"/>
              <a:gd name="csY0" fmla="*/ 1357313 h 1590675"/>
              <a:gd name="csX1" fmla="*/ 4762 w 1578768"/>
              <a:gd name="csY1" fmla="*/ 1590675 h 1590675"/>
              <a:gd name="csX2" fmla="*/ 147637 w 1578768"/>
              <a:gd name="csY2" fmla="*/ 1585913 h 1590675"/>
              <a:gd name="csX3" fmla="*/ 142875 w 1578768"/>
              <a:gd name="csY3" fmla="*/ 1357313 h 1590675"/>
              <a:gd name="csX4" fmla="*/ 1481137 w 1578768"/>
              <a:gd name="csY4" fmla="*/ 1338263 h 1590675"/>
              <a:gd name="csX5" fmla="*/ 1473993 w 1578768"/>
              <a:gd name="csY5" fmla="*/ 854869 h 1590675"/>
              <a:gd name="csX6" fmla="*/ 1533524 w 1578768"/>
              <a:gd name="csY6" fmla="*/ 850105 h 1590675"/>
              <a:gd name="csX7" fmla="*/ 1578768 w 1578768"/>
              <a:gd name="csY7" fmla="*/ 790575 h 1590675"/>
              <a:gd name="csX8" fmla="*/ 1569243 w 1578768"/>
              <a:gd name="csY8" fmla="*/ 688182 h 1590675"/>
              <a:gd name="csX9" fmla="*/ 1457324 w 1578768"/>
              <a:gd name="csY9" fmla="*/ 461963 h 1590675"/>
              <a:gd name="csX10" fmla="*/ 1462087 w 1578768"/>
              <a:gd name="csY10" fmla="*/ 0 h 1590675"/>
              <a:gd name="csX11" fmla="*/ 795337 w 1578768"/>
              <a:gd name="csY11" fmla="*/ 9525 h 1590675"/>
              <a:gd name="csX12" fmla="*/ 800100 w 1578768"/>
              <a:gd name="csY12" fmla="*/ 557213 h 1590675"/>
              <a:gd name="csX13" fmla="*/ 352425 w 1578768"/>
              <a:gd name="csY13" fmla="*/ 561975 h 1590675"/>
              <a:gd name="csX14" fmla="*/ 352425 w 1578768"/>
              <a:gd name="csY14" fmla="*/ 881063 h 1590675"/>
              <a:gd name="csX15" fmla="*/ 133350 w 1578768"/>
              <a:gd name="csY15" fmla="*/ 890588 h 1590675"/>
              <a:gd name="csX16" fmla="*/ 119062 w 1578768"/>
              <a:gd name="csY16" fmla="*/ 1352550 h 1590675"/>
              <a:gd name="csX17" fmla="*/ 0 w 1578768"/>
              <a:gd name="csY17" fmla="*/ 1357313 h 1590675"/>
              <a:gd name="csX0" fmla="*/ 0 w 1578768"/>
              <a:gd name="csY0" fmla="*/ 1357313 h 1590675"/>
              <a:gd name="csX1" fmla="*/ 4762 w 1578768"/>
              <a:gd name="csY1" fmla="*/ 1590675 h 1590675"/>
              <a:gd name="csX2" fmla="*/ 147637 w 1578768"/>
              <a:gd name="csY2" fmla="*/ 1585913 h 1590675"/>
              <a:gd name="csX3" fmla="*/ 142875 w 1578768"/>
              <a:gd name="csY3" fmla="*/ 1357313 h 1590675"/>
              <a:gd name="csX4" fmla="*/ 1481137 w 1578768"/>
              <a:gd name="csY4" fmla="*/ 1338263 h 1590675"/>
              <a:gd name="csX5" fmla="*/ 1473993 w 1578768"/>
              <a:gd name="csY5" fmla="*/ 854869 h 1590675"/>
              <a:gd name="csX6" fmla="*/ 1533524 w 1578768"/>
              <a:gd name="csY6" fmla="*/ 850105 h 1590675"/>
              <a:gd name="csX7" fmla="*/ 1578768 w 1578768"/>
              <a:gd name="csY7" fmla="*/ 790575 h 1590675"/>
              <a:gd name="csX8" fmla="*/ 1569243 w 1578768"/>
              <a:gd name="csY8" fmla="*/ 688182 h 1590675"/>
              <a:gd name="csX9" fmla="*/ 1457324 w 1578768"/>
              <a:gd name="csY9" fmla="*/ 461963 h 1590675"/>
              <a:gd name="csX10" fmla="*/ 1462087 w 1578768"/>
              <a:gd name="csY10" fmla="*/ 0 h 1590675"/>
              <a:gd name="csX11" fmla="*/ 795337 w 1578768"/>
              <a:gd name="csY11" fmla="*/ 9525 h 1590675"/>
              <a:gd name="csX12" fmla="*/ 800100 w 1578768"/>
              <a:gd name="csY12" fmla="*/ 557213 h 1590675"/>
              <a:gd name="csX13" fmla="*/ 352425 w 1578768"/>
              <a:gd name="csY13" fmla="*/ 561975 h 1590675"/>
              <a:gd name="csX14" fmla="*/ 352425 w 1578768"/>
              <a:gd name="csY14" fmla="*/ 881063 h 1590675"/>
              <a:gd name="csX15" fmla="*/ 133350 w 1578768"/>
              <a:gd name="csY15" fmla="*/ 890588 h 1590675"/>
              <a:gd name="csX16" fmla="*/ 119062 w 1578768"/>
              <a:gd name="csY16" fmla="*/ 1352550 h 1590675"/>
              <a:gd name="csX17" fmla="*/ 0 w 1578768"/>
              <a:gd name="csY17" fmla="*/ 1357313 h 1590675"/>
              <a:gd name="csX0" fmla="*/ 0 w 1578768"/>
              <a:gd name="csY0" fmla="*/ 1350963 h 1584325"/>
              <a:gd name="csX1" fmla="*/ 4762 w 1578768"/>
              <a:gd name="csY1" fmla="*/ 1584325 h 1584325"/>
              <a:gd name="csX2" fmla="*/ 147637 w 1578768"/>
              <a:gd name="csY2" fmla="*/ 1579563 h 1584325"/>
              <a:gd name="csX3" fmla="*/ 142875 w 1578768"/>
              <a:gd name="csY3" fmla="*/ 1350963 h 1584325"/>
              <a:gd name="csX4" fmla="*/ 1481137 w 1578768"/>
              <a:gd name="csY4" fmla="*/ 1331913 h 1584325"/>
              <a:gd name="csX5" fmla="*/ 1473993 w 1578768"/>
              <a:gd name="csY5" fmla="*/ 848519 h 1584325"/>
              <a:gd name="csX6" fmla="*/ 1533524 w 1578768"/>
              <a:gd name="csY6" fmla="*/ 843755 h 1584325"/>
              <a:gd name="csX7" fmla="*/ 1578768 w 1578768"/>
              <a:gd name="csY7" fmla="*/ 784225 h 1584325"/>
              <a:gd name="csX8" fmla="*/ 1569243 w 1578768"/>
              <a:gd name="csY8" fmla="*/ 681832 h 1584325"/>
              <a:gd name="csX9" fmla="*/ 1457324 w 1578768"/>
              <a:gd name="csY9" fmla="*/ 455613 h 1584325"/>
              <a:gd name="csX10" fmla="*/ 1452562 w 1578768"/>
              <a:gd name="csY10" fmla="*/ 0 h 1584325"/>
              <a:gd name="csX11" fmla="*/ 795337 w 1578768"/>
              <a:gd name="csY11" fmla="*/ 3175 h 1584325"/>
              <a:gd name="csX12" fmla="*/ 800100 w 1578768"/>
              <a:gd name="csY12" fmla="*/ 550863 h 1584325"/>
              <a:gd name="csX13" fmla="*/ 352425 w 1578768"/>
              <a:gd name="csY13" fmla="*/ 555625 h 1584325"/>
              <a:gd name="csX14" fmla="*/ 352425 w 1578768"/>
              <a:gd name="csY14" fmla="*/ 874713 h 1584325"/>
              <a:gd name="csX15" fmla="*/ 133350 w 1578768"/>
              <a:gd name="csY15" fmla="*/ 884238 h 1584325"/>
              <a:gd name="csX16" fmla="*/ 119062 w 1578768"/>
              <a:gd name="csY16" fmla="*/ 1346200 h 1584325"/>
              <a:gd name="csX17" fmla="*/ 0 w 1578768"/>
              <a:gd name="csY17" fmla="*/ 1350963 h 15843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</a:cxnLst>
            <a:rect l="l" t="t" r="r" b="b"/>
            <a:pathLst>
              <a:path w="1578768" h="1584325">
                <a:moveTo>
                  <a:pt x="0" y="1350963"/>
                </a:moveTo>
                <a:cubicBezTo>
                  <a:pt x="1587" y="1428750"/>
                  <a:pt x="3175" y="1506538"/>
                  <a:pt x="4762" y="1584325"/>
                </a:cubicBezTo>
                <a:lnTo>
                  <a:pt x="147637" y="1579563"/>
                </a:lnTo>
                <a:cubicBezTo>
                  <a:pt x="146050" y="1503363"/>
                  <a:pt x="144462" y="1427163"/>
                  <a:pt x="142875" y="1350963"/>
                </a:cubicBezTo>
                <a:lnTo>
                  <a:pt x="1481137" y="1331913"/>
                </a:lnTo>
                <a:lnTo>
                  <a:pt x="1473993" y="848519"/>
                </a:lnTo>
                <a:lnTo>
                  <a:pt x="1533524" y="843755"/>
                </a:lnTo>
                <a:lnTo>
                  <a:pt x="1578768" y="784225"/>
                </a:lnTo>
                <a:lnTo>
                  <a:pt x="1569243" y="681832"/>
                </a:lnTo>
                <a:lnTo>
                  <a:pt x="1457324" y="455613"/>
                </a:lnTo>
                <a:cubicBezTo>
                  <a:pt x="1458912" y="301625"/>
                  <a:pt x="1450974" y="153988"/>
                  <a:pt x="1452562" y="0"/>
                </a:cubicBezTo>
                <a:lnTo>
                  <a:pt x="795337" y="3175"/>
                </a:lnTo>
                <a:cubicBezTo>
                  <a:pt x="796925" y="185738"/>
                  <a:pt x="798512" y="368300"/>
                  <a:pt x="800100" y="550863"/>
                </a:cubicBezTo>
                <a:lnTo>
                  <a:pt x="352425" y="555625"/>
                </a:lnTo>
                <a:lnTo>
                  <a:pt x="352425" y="874713"/>
                </a:lnTo>
                <a:lnTo>
                  <a:pt x="133350" y="884238"/>
                </a:lnTo>
                <a:lnTo>
                  <a:pt x="119062" y="1346200"/>
                </a:lnTo>
                <a:lnTo>
                  <a:pt x="0" y="135096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1" name="フリーフォーム: 図形 150">
            <a:extLst>
              <a:ext uri="{FF2B5EF4-FFF2-40B4-BE49-F238E27FC236}">
                <a16:creationId xmlns:a16="http://schemas.microsoft.com/office/drawing/2014/main" id="{8C4417E0-2674-1F6A-2CAF-9F8119A8B1F2}"/>
              </a:ext>
            </a:extLst>
          </p:cNvPr>
          <p:cNvSpPr/>
          <p:nvPr/>
        </p:nvSpPr>
        <p:spPr>
          <a:xfrm>
            <a:off x="3044825" y="5905500"/>
            <a:ext cx="876300" cy="552450"/>
          </a:xfrm>
          <a:custGeom>
            <a:avLst/>
            <a:gdLst>
              <a:gd name="connsiteX0" fmla="*/ 0 w 876300"/>
              <a:gd name="connsiteY0" fmla="*/ 469900 h 552450"/>
              <a:gd name="connsiteX1" fmla="*/ 104775 w 876300"/>
              <a:gd name="connsiteY1" fmla="*/ 384175 h 552450"/>
              <a:gd name="connsiteX2" fmla="*/ 177800 w 876300"/>
              <a:gd name="connsiteY2" fmla="*/ 247650 h 552450"/>
              <a:gd name="connsiteX3" fmla="*/ 577850 w 876300"/>
              <a:gd name="connsiteY3" fmla="*/ 34925 h 552450"/>
              <a:gd name="connsiteX4" fmla="*/ 711200 w 876300"/>
              <a:gd name="connsiteY4" fmla="*/ 0 h 552450"/>
              <a:gd name="connsiteX5" fmla="*/ 831850 w 876300"/>
              <a:gd name="connsiteY5" fmla="*/ 28575 h 552450"/>
              <a:gd name="connsiteX6" fmla="*/ 876300 w 876300"/>
              <a:gd name="connsiteY6" fmla="*/ 57150 h 552450"/>
              <a:gd name="connsiteX7" fmla="*/ 863600 w 876300"/>
              <a:gd name="connsiteY7" fmla="*/ 73025 h 552450"/>
              <a:gd name="connsiteX8" fmla="*/ 809625 w 876300"/>
              <a:gd name="connsiteY8" fmla="*/ 63500 h 552450"/>
              <a:gd name="connsiteX9" fmla="*/ 666750 w 876300"/>
              <a:gd name="connsiteY9" fmla="*/ 250825 h 552450"/>
              <a:gd name="connsiteX10" fmla="*/ 555625 w 876300"/>
              <a:gd name="connsiteY10" fmla="*/ 307975 h 552450"/>
              <a:gd name="connsiteX11" fmla="*/ 565150 w 876300"/>
              <a:gd name="connsiteY11" fmla="*/ 342900 h 552450"/>
              <a:gd name="connsiteX12" fmla="*/ 311150 w 876300"/>
              <a:gd name="connsiteY12" fmla="*/ 492125 h 552450"/>
              <a:gd name="connsiteX13" fmla="*/ 292100 w 876300"/>
              <a:gd name="connsiteY13" fmla="*/ 457200 h 552450"/>
              <a:gd name="connsiteX14" fmla="*/ 104775 w 876300"/>
              <a:gd name="connsiteY14" fmla="*/ 552450 h 552450"/>
              <a:gd name="connsiteX15" fmla="*/ 88900 w 876300"/>
              <a:gd name="connsiteY15" fmla="*/ 523875 h 552450"/>
              <a:gd name="connsiteX16" fmla="*/ 41275 w 876300"/>
              <a:gd name="connsiteY16" fmla="*/ 539750 h 552450"/>
              <a:gd name="connsiteX17" fmla="*/ 0 w 876300"/>
              <a:gd name="connsiteY17" fmla="*/ 469900 h 552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876300" h="552450">
                <a:moveTo>
                  <a:pt x="0" y="469900"/>
                </a:moveTo>
                <a:lnTo>
                  <a:pt x="104775" y="384175"/>
                </a:lnTo>
                <a:lnTo>
                  <a:pt x="177800" y="247650"/>
                </a:lnTo>
                <a:lnTo>
                  <a:pt x="577850" y="34925"/>
                </a:lnTo>
                <a:lnTo>
                  <a:pt x="711200" y="0"/>
                </a:lnTo>
                <a:lnTo>
                  <a:pt x="831850" y="28575"/>
                </a:lnTo>
                <a:lnTo>
                  <a:pt x="876300" y="57150"/>
                </a:lnTo>
                <a:lnTo>
                  <a:pt x="863600" y="73025"/>
                </a:lnTo>
                <a:lnTo>
                  <a:pt x="809625" y="63500"/>
                </a:lnTo>
                <a:lnTo>
                  <a:pt x="666750" y="250825"/>
                </a:lnTo>
                <a:lnTo>
                  <a:pt x="555625" y="307975"/>
                </a:lnTo>
                <a:lnTo>
                  <a:pt x="565150" y="342900"/>
                </a:lnTo>
                <a:lnTo>
                  <a:pt x="311150" y="492125"/>
                </a:lnTo>
                <a:lnTo>
                  <a:pt x="292100" y="457200"/>
                </a:lnTo>
                <a:lnTo>
                  <a:pt x="104775" y="552450"/>
                </a:lnTo>
                <a:lnTo>
                  <a:pt x="88900" y="523875"/>
                </a:lnTo>
                <a:lnTo>
                  <a:pt x="41275" y="539750"/>
                </a:lnTo>
                <a:lnTo>
                  <a:pt x="0" y="4699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3" name="フリーフォーム: 図形 152">
            <a:extLst>
              <a:ext uri="{FF2B5EF4-FFF2-40B4-BE49-F238E27FC236}">
                <a16:creationId xmlns:a16="http://schemas.microsoft.com/office/drawing/2014/main" id="{E2A752DA-55AC-44DF-6B29-B8448D66590B}"/>
              </a:ext>
            </a:extLst>
          </p:cNvPr>
          <p:cNvSpPr/>
          <p:nvPr/>
        </p:nvSpPr>
        <p:spPr>
          <a:xfrm>
            <a:off x="4000500" y="4445794"/>
            <a:ext cx="907256" cy="1300162"/>
          </a:xfrm>
          <a:custGeom>
            <a:avLst/>
            <a:gdLst>
              <a:gd name="connsiteX0" fmla="*/ 307181 w 907256"/>
              <a:gd name="connsiteY0" fmla="*/ 1300162 h 1300162"/>
              <a:gd name="connsiteX1" fmla="*/ 307181 w 907256"/>
              <a:gd name="connsiteY1" fmla="*/ 1300162 h 1300162"/>
              <a:gd name="connsiteX2" fmla="*/ 371475 w 907256"/>
              <a:gd name="connsiteY2" fmla="*/ 1295400 h 1300162"/>
              <a:gd name="connsiteX3" fmla="*/ 338138 w 907256"/>
              <a:gd name="connsiteY3" fmla="*/ 1050131 h 1300162"/>
              <a:gd name="connsiteX4" fmla="*/ 292894 w 907256"/>
              <a:gd name="connsiteY4" fmla="*/ 847725 h 1300162"/>
              <a:gd name="connsiteX5" fmla="*/ 71438 w 907256"/>
              <a:gd name="connsiteY5" fmla="*/ 371475 h 1300162"/>
              <a:gd name="connsiteX6" fmla="*/ 59531 w 907256"/>
              <a:gd name="connsiteY6" fmla="*/ 269081 h 1300162"/>
              <a:gd name="connsiteX7" fmla="*/ 80963 w 907256"/>
              <a:gd name="connsiteY7" fmla="*/ 173831 h 1300162"/>
              <a:gd name="connsiteX8" fmla="*/ 150019 w 907256"/>
              <a:gd name="connsiteY8" fmla="*/ 90487 h 1300162"/>
              <a:gd name="connsiteX9" fmla="*/ 254794 w 907256"/>
              <a:gd name="connsiteY9" fmla="*/ 45244 h 1300162"/>
              <a:gd name="connsiteX10" fmla="*/ 328613 w 907256"/>
              <a:gd name="connsiteY10" fmla="*/ 38100 h 1300162"/>
              <a:gd name="connsiteX11" fmla="*/ 595313 w 907256"/>
              <a:gd name="connsiteY11" fmla="*/ 85725 h 1300162"/>
              <a:gd name="connsiteX12" fmla="*/ 831056 w 907256"/>
              <a:gd name="connsiteY12" fmla="*/ 157162 h 1300162"/>
              <a:gd name="connsiteX13" fmla="*/ 888206 w 907256"/>
              <a:gd name="connsiteY13" fmla="*/ 183356 h 1300162"/>
              <a:gd name="connsiteX14" fmla="*/ 907256 w 907256"/>
              <a:gd name="connsiteY14" fmla="*/ 128587 h 1300162"/>
              <a:gd name="connsiteX15" fmla="*/ 721519 w 907256"/>
              <a:gd name="connsiteY15" fmla="*/ 69056 h 1300162"/>
              <a:gd name="connsiteX16" fmla="*/ 545306 w 907256"/>
              <a:gd name="connsiteY16" fmla="*/ 33337 h 1300162"/>
              <a:gd name="connsiteX17" fmla="*/ 323850 w 907256"/>
              <a:gd name="connsiteY17" fmla="*/ 0 h 1300162"/>
              <a:gd name="connsiteX18" fmla="*/ 223838 w 907256"/>
              <a:gd name="connsiteY18" fmla="*/ 4762 h 1300162"/>
              <a:gd name="connsiteX19" fmla="*/ 180975 w 907256"/>
              <a:gd name="connsiteY19" fmla="*/ 21431 h 1300162"/>
              <a:gd name="connsiteX20" fmla="*/ 83344 w 907256"/>
              <a:gd name="connsiteY20" fmla="*/ 97631 h 1300162"/>
              <a:gd name="connsiteX21" fmla="*/ 40481 w 907256"/>
              <a:gd name="connsiteY21" fmla="*/ 147637 h 1300162"/>
              <a:gd name="connsiteX22" fmla="*/ 0 w 907256"/>
              <a:gd name="connsiteY22" fmla="*/ 276225 h 1300162"/>
              <a:gd name="connsiteX23" fmla="*/ 16669 w 907256"/>
              <a:gd name="connsiteY23" fmla="*/ 388144 h 1300162"/>
              <a:gd name="connsiteX24" fmla="*/ 100013 w 907256"/>
              <a:gd name="connsiteY24" fmla="*/ 552450 h 1300162"/>
              <a:gd name="connsiteX25" fmla="*/ 233363 w 907256"/>
              <a:gd name="connsiteY25" fmla="*/ 821531 h 1300162"/>
              <a:gd name="connsiteX26" fmla="*/ 252413 w 907256"/>
              <a:gd name="connsiteY26" fmla="*/ 897731 h 1300162"/>
              <a:gd name="connsiteX27" fmla="*/ 283369 w 907256"/>
              <a:gd name="connsiteY27" fmla="*/ 1064419 h 1300162"/>
              <a:gd name="connsiteX28" fmla="*/ 307181 w 907256"/>
              <a:gd name="connsiteY28" fmla="*/ 1300162 h 1300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907256" h="1300162">
                <a:moveTo>
                  <a:pt x="307181" y="1300162"/>
                </a:moveTo>
                <a:lnTo>
                  <a:pt x="307181" y="1300162"/>
                </a:lnTo>
                <a:lnTo>
                  <a:pt x="371475" y="1295400"/>
                </a:lnTo>
                <a:lnTo>
                  <a:pt x="338138" y="1050131"/>
                </a:lnTo>
                <a:lnTo>
                  <a:pt x="292894" y="847725"/>
                </a:lnTo>
                <a:lnTo>
                  <a:pt x="71438" y="371475"/>
                </a:lnTo>
                <a:lnTo>
                  <a:pt x="59531" y="269081"/>
                </a:lnTo>
                <a:lnTo>
                  <a:pt x="80963" y="173831"/>
                </a:lnTo>
                <a:lnTo>
                  <a:pt x="150019" y="90487"/>
                </a:lnTo>
                <a:lnTo>
                  <a:pt x="254794" y="45244"/>
                </a:lnTo>
                <a:lnTo>
                  <a:pt x="328613" y="38100"/>
                </a:lnTo>
                <a:lnTo>
                  <a:pt x="595313" y="85725"/>
                </a:lnTo>
                <a:lnTo>
                  <a:pt x="831056" y="157162"/>
                </a:lnTo>
                <a:lnTo>
                  <a:pt x="888206" y="183356"/>
                </a:lnTo>
                <a:lnTo>
                  <a:pt x="907256" y="128587"/>
                </a:lnTo>
                <a:lnTo>
                  <a:pt x="721519" y="69056"/>
                </a:lnTo>
                <a:lnTo>
                  <a:pt x="545306" y="33337"/>
                </a:lnTo>
                <a:lnTo>
                  <a:pt x="323850" y="0"/>
                </a:lnTo>
                <a:lnTo>
                  <a:pt x="223838" y="4762"/>
                </a:lnTo>
                <a:lnTo>
                  <a:pt x="180975" y="21431"/>
                </a:lnTo>
                <a:lnTo>
                  <a:pt x="83344" y="97631"/>
                </a:lnTo>
                <a:lnTo>
                  <a:pt x="40481" y="147637"/>
                </a:lnTo>
                <a:lnTo>
                  <a:pt x="0" y="276225"/>
                </a:lnTo>
                <a:lnTo>
                  <a:pt x="16669" y="388144"/>
                </a:lnTo>
                <a:lnTo>
                  <a:pt x="100013" y="552450"/>
                </a:lnTo>
                <a:lnTo>
                  <a:pt x="233363" y="821531"/>
                </a:lnTo>
                <a:lnTo>
                  <a:pt x="252413" y="897731"/>
                </a:lnTo>
                <a:lnTo>
                  <a:pt x="283369" y="1064419"/>
                </a:lnTo>
                <a:lnTo>
                  <a:pt x="307181" y="1300162"/>
                </a:lnTo>
                <a:close/>
              </a:path>
            </a:pathLst>
          </a:custGeom>
          <a:solidFill>
            <a:schemeClr val="bg2">
              <a:lumMod val="50000"/>
              <a:alpha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5" name="フリーフォーム: 図形 154">
            <a:extLst>
              <a:ext uri="{FF2B5EF4-FFF2-40B4-BE49-F238E27FC236}">
                <a16:creationId xmlns:a16="http://schemas.microsoft.com/office/drawing/2014/main" id="{3254EA76-0929-C15D-3C58-446CB42A4F8B}"/>
              </a:ext>
            </a:extLst>
          </p:cNvPr>
          <p:cNvSpPr/>
          <p:nvPr/>
        </p:nvSpPr>
        <p:spPr>
          <a:xfrm>
            <a:off x="4892675" y="4095750"/>
            <a:ext cx="1952625" cy="1038225"/>
          </a:xfrm>
          <a:custGeom>
            <a:avLst/>
            <a:gdLst>
              <a:gd name="connsiteX0" fmla="*/ 15875 w 1952625"/>
              <a:gd name="connsiteY0" fmla="*/ 488950 h 1038225"/>
              <a:gd name="connsiteX1" fmla="*/ 0 w 1952625"/>
              <a:gd name="connsiteY1" fmla="*/ 523875 h 1038225"/>
              <a:gd name="connsiteX2" fmla="*/ 174625 w 1952625"/>
              <a:gd name="connsiteY2" fmla="*/ 606425 h 1038225"/>
              <a:gd name="connsiteX3" fmla="*/ 311150 w 1952625"/>
              <a:gd name="connsiteY3" fmla="*/ 695325 h 1038225"/>
              <a:gd name="connsiteX4" fmla="*/ 463550 w 1952625"/>
              <a:gd name="connsiteY4" fmla="*/ 803275 h 1038225"/>
              <a:gd name="connsiteX5" fmla="*/ 771525 w 1952625"/>
              <a:gd name="connsiteY5" fmla="*/ 990600 h 1038225"/>
              <a:gd name="connsiteX6" fmla="*/ 860425 w 1952625"/>
              <a:gd name="connsiteY6" fmla="*/ 1028700 h 1038225"/>
              <a:gd name="connsiteX7" fmla="*/ 901700 w 1952625"/>
              <a:gd name="connsiteY7" fmla="*/ 1035050 h 1038225"/>
              <a:gd name="connsiteX8" fmla="*/ 1016000 w 1952625"/>
              <a:gd name="connsiteY8" fmla="*/ 1038225 h 1038225"/>
              <a:gd name="connsiteX9" fmla="*/ 1177925 w 1952625"/>
              <a:gd name="connsiteY9" fmla="*/ 1012825 h 1038225"/>
              <a:gd name="connsiteX10" fmla="*/ 1377950 w 1952625"/>
              <a:gd name="connsiteY10" fmla="*/ 955675 h 1038225"/>
              <a:gd name="connsiteX11" fmla="*/ 1543050 w 1952625"/>
              <a:gd name="connsiteY11" fmla="*/ 876300 h 1038225"/>
              <a:gd name="connsiteX12" fmla="*/ 1663700 w 1952625"/>
              <a:gd name="connsiteY12" fmla="*/ 784225 h 1038225"/>
              <a:gd name="connsiteX13" fmla="*/ 1793875 w 1952625"/>
              <a:gd name="connsiteY13" fmla="*/ 638175 h 1038225"/>
              <a:gd name="connsiteX14" fmla="*/ 1889125 w 1952625"/>
              <a:gd name="connsiteY14" fmla="*/ 498475 h 1038225"/>
              <a:gd name="connsiteX15" fmla="*/ 1927225 w 1952625"/>
              <a:gd name="connsiteY15" fmla="*/ 333375 h 1038225"/>
              <a:gd name="connsiteX16" fmla="*/ 1939925 w 1952625"/>
              <a:gd name="connsiteY16" fmla="*/ 184150 h 1038225"/>
              <a:gd name="connsiteX17" fmla="*/ 1936750 w 1952625"/>
              <a:gd name="connsiteY17" fmla="*/ 92075 h 1038225"/>
              <a:gd name="connsiteX18" fmla="*/ 1952625 w 1952625"/>
              <a:gd name="connsiteY18" fmla="*/ 6350 h 1038225"/>
              <a:gd name="connsiteX19" fmla="*/ 1876425 w 1952625"/>
              <a:gd name="connsiteY19" fmla="*/ 0 h 1038225"/>
              <a:gd name="connsiteX20" fmla="*/ 1876425 w 1952625"/>
              <a:gd name="connsiteY20" fmla="*/ 187325 h 1038225"/>
              <a:gd name="connsiteX21" fmla="*/ 1879600 w 1952625"/>
              <a:gd name="connsiteY21" fmla="*/ 304800 h 1038225"/>
              <a:gd name="connsiteX22" fmla="*/ 1847850 w 1952625"/>
              <a:gd name="connsiteY22" fmla="*/ 441325 h 1038225"/>
              <a:gd name="connsiteX23" fmla="*/ 1781175 w 1952625"/>
              <a:gd name="connsiteY23" fmla="*/ 565150 h 1038225"/>
              <a:gd name="connsiteX24" fmla="*/ 1695450 w 1952625"/>
              <a:gd name="connsiteY24" fmla="*/ 663575 h 1038225"/>
              <a:gd name="connsiteX25" fmla="*/ 1628775 w 1952625"/>
              <a:gd name="connsiteY25" fmla="*/ 739775 h 1038225"/>
              <a:gd name="connsiteX26" fmla="*/ 1543050 w 1952625"/>
              <a:gd name="connsiteY26" fmla="*/ 800100 h 1038225"/>
              <a:gd name="connsiteX27" fmla="*/ 1435100 w 1952625"/>
              <a:gd name="connsiteY27" fmla="*/ 873125 h 1038225"/>
              <a:gd name="connsiteX28" fmla="*/ 1308100 w 1952625"/>
              <a:gd name="connsiteY28" fmla="*/ 917575 h 1038225"/>
              <a:gd name="connsiteX29" fmla="*/ 1177925 w 1952625"/>
              <a:gd name="connsiteY29" fmla="*/ 942975 h 1038225"/>
              <a:gd name="connsiteX30" fmla="*/ 1047750 w 1952625"/>
              <a:gd name="connsiteY30" fmla="*/ 955675 h 1038225"/>
              <a:gd name="connsiteX31" fmla="*/ 917575 w 1952625"/>
              <a:gd name="connsiteY31" fmla="*/ 949325 h 1038225"/>
              <a:gd name="connsiteX32" fmla="*/ 771525 w 1952625"/>
              <a:gd name="connsiteY32" fmla="*/ 898525 h 1038225"/>
              <a:gd name="connsiteX33" fmla="*/ 676275 w 1952625"/>
              <a:gd name="connsiteY33" fmla="*/ 857250 h 1038225"/>
              <a:gd name="connsiteX34" fmla="*/ 495300 w 1952625"/>
              <a:gd name="connsiteY34" fmla="*/ 746125 h 1038225"/>
              <a:gd name="connsiteX35" fmla="*/ 288925 w 1952625"/>
              <a:gd name="connsiteY35" fmla="*/ 609600 h 1038225"/>
              <a:gd name="connsiteX36" fmla="*/ 15875 w 1952625"/>
              <a:gd name="connsiteY36" fmla="*/ 488950 h 1038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952625" h="1038225">
                <a:moveTo>
                  <a:pt x="15875" y="488950"/>
                </a:moveTo>
                <a:lnTo>
                  <a:pt x="0" y="523875"/>
                </a:lnTo>
                <a:lnTo>
                  <a:pt x="174625" y="606425"/>
                </a:lnTo>
                <a:lnTo>
                  <a:pt x="311150" y="695325"/>
                </a:lnTo>
                <a:lnTo>
                  <a:pt x="463550" y="803275"/>
                </a:lnTo>
                <a:lnTo>
                  <a:pt x="771525" y="990600"/>
                </a:lnTo>
                <a:lnTo>
                  <a:pt x="860425" y="1028700"/>
                </a:lnTo>
                <a:lnTo>
                  <a:pt x="901700" y="1035050"/>
                </a:lnTo>
                <a:lnTo>
                  <a:pt x="1016000" y="1038225"/>
                </a:lnTo>
                <a:lnTo>
                  <a:pt x="1177925" y="1012825"/>
                </a:lnTo>
                <a:lnTo>
                  <a:pt x="1377950" y="955675"/>
                </a:lnTo>
                <a:lnTo>
                  <a:pt x="1543050" y="876300"/>
                </a:lnTo>
                <a:lnTo>
                  <a:pt x="1663700" y="784225"/>
                </a:lnTo>
                <a:lnTo>
                  <a:pt x="1793875" y="638175"/>
                </a:lnTo>
                <a:lnTo>
                  <a:pt x="1889125" y="498475"/>
                </a:lnTo>
                <a:lnTo>
                  <a:pt x="1927225" y="333375"/>
                </a:lnTo>
                <a:lnTo>
                  <a:pt x="1939925" y="184150"/>
                </a:lnTo>
                <a:lnTo>
                  <a:pt x="1936750" y="92075"/>
                </a:lnTo>
                <a:lnTo>
                  <a:pt x="1952625" y="6350"/>
                </a:lnTo>
                <a:lnTo>
                  <a:pt x="1876425" y="0"/>
                </a:lnTo>
                <a:lnTo>
                  <a:pt x="1876425" y="187325"/>
                </a:lnTo>
                <a:cubicBezTo>
                  <a:pt x="1877483" y="226483"/>
                  <a:pt x="1878542" y="265642"/>
                  <a:pt x="1879600" y="304800"/>
                </a:cubicBezTo>
                <a:lnTo>
                  <a:pt x="1847850" y="441325"/>
                </a:lnTo>
                <a:lnTo>
                  <a:pt x="1781175" y="565150"/>
                </a:lnTo>
                <a:lnTo>
                  <a:pt x="1695450" y="663575"/>
                </a:lnTo>
                <a:lnTo>
                  <a:pt x="1628775" y="739775"/>
                </a:lnTo>
                <a:lnTo>
                  <a:pt x="1543050" y="800100"/>
                </a:lnTo>
                <a:lnTo>
                  <a:pt x="1435100" y="873125"/>
                </a:lnTo>
                <a:lnTo>
                  <a:pt x="1308100" y="917575"/>
                </a:lnTo>
                <a:lnTo>
                  <a:pt x="1177925" y="942975"/>
                </a:lnTo>
                <a:lnTo>
                  <a:pt x="1047750" y="955675"/>
                </a:lnTo>
                <a:lnTo>
                  <a:pt x="917575" y="949325"/>
                </a:lnTo>
                <a:lnTo>
                  <a:pt x="771525" y="898525"/>
                </a:lnTo>
                <a:lnTo>
                  <a:pt x="676275" y="857250"/>
                </a:lnTo>
                <a:lnTo>
                  <a:pt x="495300" y="746125"/>
                </a:lnTo>
                <a:lnTo>
                  <a:pt x="288925" y="609600"/>
                </a:lnTo>
                <a:lnTo>
                  <a:pt x="15875" y="488950"/>
                </a:lnTo>
                <a:close/>
              </a:path>
            </a:pathLst>
          </a:custGeom>
          <a:solidFill>
            <a:schemeClr val="bg2">
              <a:lumMod val="50000"/>
              <a:alpha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7" name="フリーフォーム: 図形 156">
            <a:extLst>
              <a:ext uri="{FF2B5EF4-FFF2-40B4-BE49-F238E27FC236}">
                <a16:creationId xmlns:a16="http://schemas.microsoft.com/office/drawing/2014/main" id="{D014157D-0421-9922-9E3F-887361C02DA4}"/>
              </a:ext>
            </a:extLst>
          </p:cNvPr>
          <p:cNvSpPr/>
          <p:nvPr/>
        </p:nvSpPr>
        <p:spPr>
          <a:xfrm>
            <a:off x="3979068" y="4828382"/>
            <a:ext cx="257969" cy="896142"/>
          </a:xfrm>
          <a:custGeom>
            <a:avLst/>
            <a:gdLst>
              <a:gd name="connsiteX0" fmla="*/ 0 w 1714500"/>
              <a:gd name="connsiteY0" fmla="*/ 1357313 h 1590675"/>
              <a:gd name="connsiteX1" fmla="*/ 4762 w 1714500"/>
              <a:gd name="connsiteY1" fmla="*/ 1590675 h 1590675"/>
              <a:gd name="connsiteX2" fmla="*/ 147637 w 1714500"/>
              <a:gd name="connsiteY2" fmla="*/ 1585913 h 1590675"/>
              <a:gd name="connsiteX3" fmla="*/ 142875 w 1714500"/>
              <a:gd name="connsiteY3" fmla="*/ 1357313 h 1590675"/>
              <a:gd name="connsiteX4" fmla="*/ 1481137 w 1714500"/>
              <a:gd name="connsiteY4" fmla="*/ 1338263 h 1590675"/>
              <a:gd name="connsiteX5" fmla="*/ 1476375 w 1714500"/>
              <a:gd name="connsiteY5" fmla="*/ 1219200 h 1590675"/>
              <a:gd name="connsiteX6" fmla="*/ 1566862 w 1714500"/>
              <a:gd name="connsiteY6" fmla="*/ 1228725 h 1590675"/>
              <a:gd name="connsiteX7" fmla="*/ 1562100 w 1714500"/>
              <a:gd name="connsiteY7" fmla="*/ 1262063 h 1590675"/>
              <a:gd name="connsiteX8" fmla="*/ 1662112 w 1714500"/>
              <a:gd name="connsiteY8" fmla="*/ 1266825 h 1590675"/>
              <a:gd name="connsiteX9" fmla="*/ 1662112 w 1714500"/>
              <a:gd name="connsiteY9" fmla="*/ 1214438 h 1590675"/>
              <a:gd name="connsiteX10" fmla="*/ 1700212 w 1714500"/>
              <a:gd name="connsiteY10" fmla="*/ 1214438 h 1590675"/>
              <a:gd name="connsiteX11" fmla="*/ 1709737 w 1714500"/>
              <a:gd name="connsiteY11" fmla="*/ 966788 h 1590675"/>
              <a:gd name="connsiteX12" fmla="*/ 1652587 w 1714500"/>
              <a:gd name="connsiteY12" fmla="*/ 976313 h 1590675"/>
              <a:gd name="connsiteX13" fmla="*/ 1671637 w 1714500"/>
              <a:gd name="connsiteY13" fmla="*/ 881063 h 1590675"/>
              <a:gd name="connsiteX14" fmla="*/ 1714500 w 1714500"/>
              <a:gd name="connsiteY14" fmla="*/ 866775 h 1590675"/>
              <a:gd name="connsiteX15" fmla="*/ 1704975 w 1714500"/>
              <a:gd name="connsiteY15" fmla="*/ 809625 h 1590675"/>
              <a:gd name="connsiteX16" fmla="*/ 1490662 w 1714500"/>
              <a:gd name="connsiteY16" fmla="*/ 352425 h 1590675"/>
              <a:gd name="connsiteX17" fmla="*/ 1476375 w 1714500"/>
              <a:gd name="connsiteY17" fmla="*/ 271463 h 1590675"/>
              <a:gd name="connsiteX18" fmla="*/ 1462087 w 1714500"/>
              <a:gd name="connsiteY18" fmla="*/ 185738 h 1590675"/>
              <a:gd name="connsiteX19" fmla="*/ 1462087 w 1714500"/>
              <a:gd name="connsiteY19" fmla="*/ 0 h 1590675"/>
              <a:gd name="connsiteX20" fmla="*/ 795337 w 1714500"/>
              <a:gd name="connsiteY20" fmla="*/ 9525 h 1590675"/>
              <a:gd name="connsiteX21" fmla="*/ 800100 w 1714500"/>
              <a:gd name="connsiteY21" fmla="*/ 557213 h 1590675"/>
              <a:gd name="connsiteX22" fmla="*/ 352425 w 1714500"/>
              <a:gd name="connsiteY22" fmla="*/ 561975 h 1590675"/>
              <a:gd name="connsiteX23" fmla="*/ 352425 w 1714500"/>
              <a:gd name="connsiteY23" fmla="*/ 881063 h 1590675"/>
              <a:gd name="connsiteX24" fmla="*/ 133350 w 1714500"/>
              <a:gd name="connsiteY24" fmla="*/ 890588 h 1590675"/>
              <a:gd name="connsiteX25" fmla="*/ 119062 w 1714500"/>
              <a:gd name="connsiteY25" fmla="*/ 1352550 h 1590675"/>
              <a:gd name="connsiteX26" fmla="*/ 0 w 1714500"/>
              <a:gd name="connsiteY26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2875 w 1714500"/>
              <a:gd name="csY2" fmla="*/ 1357313 h 1590675"/>
              <a:gd name="csX3" fmla="*/ 1481137 w 1714500"/>
              <a:gd name="csY3" fmla="*/ 1338263 h 1590675"/>
              <a:gd name="csX4" fmla="*/ 1476375 w 1714500"/>
              <a:gd name="csY4" fmla="*/ 1219200 h 1590675"/>
              <a:gd name="csX5" fmla="*/ 1566862 w 1714500"/>
              <a:gd name="csY5" fmla="*/ 1228725 h 1590675"/>
              <a:gd name="csX6" fmla="*/ 1562100 w 1714500"/>
              <a:gd name="csY6" fmla="*/ 1262063 h 1590675"/>
              <a:gd name="csX7" fmla="*/ 1662112 w 1714500"/>
              <a:gd name="csY7" fmla="*/ 1266825 h 1590675"/>
              <a:gd name="csX8" fmla="*/ 1662112 w 1714500"/>
              <a:gd name="csY8" fmla="*/ 1214438 h 1590675"/>
              <a:gd name="csX9" fmla="*/ 1700212 w 1714500"/>
              <a:gd name="csY9" fmla="*/ 1214438 h 1590675"/>
              <a:gd name="csX10" fmla="*/ 1709737 w 1714500"/>
              <a:gd name="csY10" fmla="*/ 966788 h 1590675"/>
              <a:gd name="csX11" fmla="*/ 1652587 w 1714500"/>
              <a:gd name="csY11" fmla="*/ 976313 h 1590675"/>
              <a:gd name="csX12" fmla="*/ 1671637 w 1714500"/>
              <a:gd name="csY12" fmla="*/ 881063 h 1590675"/>
              <a:gd name="csX13" fmla="*/ 1714500 w 1714500"/>
              <a:gd name="csY13" fmla="*/ 866775 h 1590675"/>
              <a:gd name="csX14" fmla="*/ 1704975 w 1714500"/>
              <a:gd name="csY14" fmla="*/ 809625 h 1590675"/>
              <a:gd name="csX15" fmla="*/ 1490662 w 1714500"/>
              <a:gd name="csY15" fmla="*/ 352425 h 1590675"/>
              <a:gd name="csX16" fmla="*/ 1476375 w 1714500"/>
              <a:gd name="csY16" fmla="*/ 271463 h 1590675"/>
              <a:gd name="csX17" fmla="*/ 1462087 w 1714500"/>
              <a:gd name="csY17" fmla="*/ 185738 h 1590675"/>
              <a:gd name="csX18" fmla="*/ 1462087 w 1714500"/>
              <a:gd name="csY18" fmla="*/ 0 h 1590675"/>
              <a:gd name="csX19" fmla="*/ 795337 w 1714500"/>
              <a:gd name="csY19" fmla="*/ 9525 h 1590675"/>
              <a:gd name="csX20" fmla="*/ 800100 w 1714500"/>
              <a:gd name="csY20" fmla="*/ 557213 h 1590675"/>
              <a:gd name="csX21" fmla="*/ 352425 w 1714500"/>
              <a:gd name="csY21" fmla="*/ 561975 h 1590675"/>
              <a:gd name="csX22" fmla="*/ 352425 w 1714500"/>
              <a:gd name="csY22" fmla="*/ 881063 h 1590675"/>
              <a:gd name="csX23" fmla="*/ 133350 w 1714500"/>
              <a:gd name="csY23" fmla="*/ 890588 h 1590675"/>
              <a:gd name="csX24" fmla="*/ 119062 w 1714500"/>
              <a:gd name="csY24" fmla="*/ 1352550 h 1590675"/>
              <a:gd name="csX25" fmla="*/ 0 w 1714500"/>
              <a:gd name="csY25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81137 w 1714500"/>
              <a:gd name="csY2" fmla="*/ 1338263 h 1590675"/>
              <a:gd name="csX3" fmla="*/ 1476375 w 1714500"/>
              <a:gd name="csY3" fmla="*/ 1219200 h 1590675"/>
              <a:gd name="csX4" fmla="*/ 1566862 w 1714500"/>
              <a:gd name="csY4" fmla="*/ 1228725 h 1590675"/>
              <a:gd name="csX5" fmla="*/ 1562100 w 1714500"/>
              <a:gd name="csY5" fmla="*/ 1262063 h 1590675"/>
              <a:gd name="csX6" fmla="*/ 1662112 w 1714500"/>
              <a:gd name="csY6" fmla="*/ 1266825 h 1590675"/>
              <a:gd name="csX7" fmla="*/ 1662112 w 1714500"/>
              <a:gd name="csY7" fmla="*/ 1214438 h 1590675"/>
              <a:gd name="csX8" fmla="*/ 1700212 w 1714500"/>
              <a:gd name="csY8" fmla="*/ 1214438 h 1590675"/>
              <a:gd name="csX9" fmla="*/ 1709737 w 1714500"/>
              <a:gd name="csY9" fmla="*/ 966788 h 1590675"/>
              <a:gd name="csX10" fmla="*/ 1652587 w 1714500"/>
              <a:gd name="csY10" fmla="*/ 976313 h 1590675"/>
              <a:gd name="csX11" fmla="*/ 1671637 w 1714500"/>
              <a:gd name="csY11" fmla="*/ 881063 h 1590675"/>
              <a:gd name="csX12" fmla="*/ 1714500 w 1714500"/>
              <a:gd name="csY12" fmla="*/ 866775 h 1590675"/>
              <a:gd name="csX13" fmla="*/ 1704975 w 1714500"/>
              <a:gd name="csY13" fmla="*/ 809625 h 1590675"/>
              <a:gd name="csX14" fmla="*/ 1490662 w 1714500"/>
              <a:gd name="csY14" fmla="*/ 352425 h 1590675"/>
              <a:gd name="csX15" fmla="*/ 1476375 w 1714500"/>
              <a:gd name="csY15" fmla="*/ 271463 h 1590675"/>
              <a:gd name="csX16" fmla="*/ 1462087 w 1714500"/>
              <a:gd name="csY16" fmla="*/ 185738 h 1590675"/>
              <a:gd name="csX17" fmla="*/ 1462087 w 1714500"/>
              <a:gd name="csY17" fmla="*/ 0 h 1590675"/>
              <a:gd name="csX18" fmla="*/ 795337 w 1714500"/>
              <a:gd name="csY18" fmla="*/ 9525 h 1590675"/>
              <a:gd name="csX19" fmla="*/ 800100 w 1714500"/>
              <a:gd name="csY19" fmla="*/ 557213 h 1590675"/>
              <a:gd name="csX20" fmla="*/ 352425 w 1714500"/>
              <a:gd name="csY20" fmla="*/ 561975 h 1590675"/>
              <a:gd name="csX21" fmla="*/ 352425 w 1714500"/>
              <a:gd name="csY21" fmla="*/ 881063 h 1590675"/>
              <a:gd name="csX22" fmla="*/ 133350 w 1714500"/>
              <a:gd name="csY22" fmla="*/ 890588 h 1590675"/>
              <a:gd name="csX23" fmla="*/ 119062 w 1714500"/>
              <a:gd name="csY23" fmla="*/ 1352550 h 1590675"/>
              <a:gd name="csX24" fmla="*/ 0 w 1714500"/>
              <a:gd name="csY24" fmla="*/ 1357313 h 1590675"/>
              <a:gd name="csX0" fmla="*/ 0 w 1714500"/>
              <a:gd name="csY0" fmla="*/ 1357313 h 1590675"/>
              <a:gd name="csX1" fmla="*/ 4762 w 1714500"/>
              <a:gd name="csY1" fmla="*/ 1590675 h 1590675"/>
              <a:gd name="csX2" fmla="*/ 1481137 w 1714500"/>
              <a:gd name="csY2" fmla="*/ 1338263 h 1590675"/>
              <a:gd name="csX3" fmla="*/ 1476375 w 1714500"/>
              <a:gd name="csY3" fmla="*/ 1219200 h 1590675"/>
              <a:gd name="csX4" fmla="*/ 1566862 w 1714500"/>
              <a:gd name="csY4" fmla="*/ 1228725 h 1590675"/>
              <a:gd name="csX5" fmla="*/ 1562100 w 1714500"/>
              <a:gd name="csY5" fmla="*/ 1262063 h 1590675"/>
              <a:gd name="csX6" fmla="*/ 1662112 w 1714500"/>
              <a:gd name="csY6" fmla="*/ 1266825 h 1590675"/>
              <a:gd name="csX7" fmla="*/ 1662112 w 1714500"/>
              <a:gd name="csY7" fmla="*/ 1214438 h 1590675"/>
              <a:gd name="csX8" fmla="*/ 1700212 w 1714500"/>
              <a:gd name="csY8" fmla="*/ 1214438 h 1590675"/>
              <a:gd name="csX9" fmla="*/ 1709737 w 1714500"/>
              <a:gd name="csY9" fmla="*/ 966788 h 1590675"/>
              <a:gd name="csX10" fmla="*/ 1652587 w 1714500"/>
              <a:gd name="csY10" fmla="*/ 976313 h 1590675"/>
              <a:gd name="csX11" fmla="*/ 1671637 w 1714500"/>
              <a:gd name="csY11" fmla="*/ 881063 h 1590675"/>
              <a:gd name="csX12" fmla="*/ 1714500 w 1714500"/>
              <a:gd name="csY12" fmla="*/ 866775 h 1590675"/>
              <a:gd name="csX13" fmla="*/ 1704975 w 1714500"/>
              <a:gd name="csY13" fmla="*/ 809625 h 1590675"/>
              <a:gd name="csX14" fmla="*/ 1490662 w 1714500"/>
              <a:gd name="csY14" fmla="*/ 352425 h 1590675"/>
              <a:gd name="csX15" fmla="*/ 1476375 w 1714500"/>
              <a:gd name="csY15" fmla="*/ 271463 h 1590675"/>
              <a:gd name="csX16" fmla="*/ 1462087 w 1714500"/>
              <a:gd name="csY16" fmla="*/ 185738 h 1590675"/>
              <a:gd name="csX17" fmla="*/ 1462087 w 1714500"/>
              <a:gd name="csY17" fmla="*/ 0 h 1590675"/>
              <a:gd name="csX18" fmla="*/ 795337 w 1714500"/>
              <a:gd name="csY18" fmla="*/ 9525 h 1590675"/>
              <a:gd name="csX19" fmla="*/ 800100 w 1714500"/>
              <a:gd name="csY19" fmla="*/ 557213 h 1590675"/>
              <a:gd name="csX20" fmla="*/ 352425 w 1714500"/>
              <a:gd name="csY20" fmla="*/ 561975 h 1590675"/>
              <a:gd name="csX21" fmla="*/ 352425 w 1714500"/>
              <a:gd name="csY21" fmla="*/ 881063 h 1590675"/>
              <a:gd name="csX22" fmla="*/ 133350 w 1714500"/>
              <a:gd name="csY22" fmla="*/ 890588 h 1590675"/>
              <a:gd name="csX23" fmla="*/ 0 w 1714500"/>
              <a:gd name="csY23" fmla="*/ 1357313 h 1590675"/>
              <a:gd name="csX0" fmla="*/ 0 w 1714500"/>
              <a:gd name="csY0" fmla="*/ 1357313 h 1390656"/>
              <a:gd name="csX1" fmla="*/ 1481137 w 1714500"/>
              <a:gd name="csY1" fmla="*/ 1338263 h 1390656"/>
              <a:gd name="csX2" fmla="*/ 1476375 w 1714500"/>
              <a:gd name="csY2" fmla="*/ 1219200 h 1390656"/>
              <a:gd name="csX3" fmla="*/ 1566862 w 1714500"/>
              <a:gd name="csY3" fmla="*/ 1228725 h 1390656"/>
              <a:gd name="csX4" fmla="*/ 1562100 w 1714500"/>
              <a:gd name="csY4" fmla="*/ 1262063 h 1390656"/>
              <a:gd name="csX5" fmla="*/ 1662112 w 1714500"/>
              <a:gd name="csY5" fmla="*/ 1266825 h 1390656"/>
              <a:gd name="csX6" fmla="*/ 1662112 w 1714500"/>
              <a:gd name="csY6" fmla="*/ 1214438 h 1390656"/>
              <a:gd name="csX7" fmla="*/ 1700212 w 1714500"/>
              <a:gd name="csY7" fmla="*/ 1214438 h 1390656"/>
              <a:gd name="csX8" fmla="*/ 1709737 w 1714500"/>
              <a:gd name="csY8" fmla="*/ 966788 h 1390656"/>
              <a:gd name="csX9" fmla="*/ 1652587 w 1714500"/>
              <a:gd name="csY9" fmla="*/ 976313 h 1390656"/>
              <a:gd name="csX10" fmla="*/ 1671637 w 1714500"/>
              <a:gd name="csY10" fmla="*/ 881063 h 1390656"/>
              <a:gd name="csX11" fmla="*/ 1714500 w 1714500"/>
              <a:gd name="csY11" fmla="*/ 866775 h 1390656"/>
              <a:gd name="csX12" fmla="*/ 1704975 w 1714500"/>
              <a:gd name="csY12" fmla="*/ 809625 h 1390656"/>
              <a:gd name="csX13" fmla="*/ 1490662 w 1714500"/>
              <a:gd name="csY13" fmla="*/ 352425 h 1390656"/>
              <a:gd name="csX14" fmla="*/ 1476375 w 1714500"/>
              <a:gd name="csY14" fmla="*/ 271463 h 1390656"/>
              <a:gd name="csX15" fmla="*/ 1462087 w 1714500"/>
              <a:gd name="csY15" fmla="*/ 185738 h 1390656"/>
              <a:gd name="csX16" fmla="*/ 1462087 w 1714500"/>
              <a:gd name="csY16" fmla="*/ 0 h 1390656"/>
              <a:gd name="csX17" fmla="*/ 795337 w 1714500"/>
              <a:gd name="csY17" fmla="*/ 9525 h 1390656"/>
              <a:gd name="csX18" fmla="*/ 800100 w 1714500"/>
              <a:gd name="csY18" fmla="*/ 557213 h 1390656"/>
              <a:gd name="csX19" fmla="*/ 352425 w 1714500"/>
              <a:gd name="csY19" fmla="*/ 561975 h 1390656"/>
              <a:gd name="csX20" fmla="*/ 352425 w 1714500"/>
              <a:gd name="csY20" fmla="*/ 881063 h 1390656"/>
              <a:gd name="csX21" fmla="*/ 133350 w 1714500"/>
              <a:gd name="csY21" fmla="*/ 890588 h 1390656"/>
              <a:gd name="csX22" fmla="*/ 0 w 1714500"/>
              <a:gd name="csY22" fmla="*/ 1357313 h 1390656"/>
              <a:gd name="csX0" fmla="*/ 0 w 1581150"/>
              <a:gd name="csY0" fmla="*/ 890588 h 1338263"/>
              <a:gd name="csX1" fmla="*/ 1347787 w 1581150"/>
              <a:gd name="csY1" fmla="*/ 1338263 h 1338263"/>
              <a:gd name="csX2" fmla="*/ 1343025 w 1581150"/>
              <a:gd name="csY2" fmla="*/ 1219200 h 1338263"/>
              <a:gd name="csX3" fmla="*/ 1433512 w 1581150"/>
              <a:gd name="csY3" fmla="*/ 1228725 h 1338263"/>
              <a:gd name="csX4" fmla="*/ 1428750 w 1581150"/>
              <a:gd name="csY4" fmla="*/ 1262063 h 1338263"/>
              <a:gd name="csX5" fmla="*/ 1528762 w 1581150"/>
              <a:gd name="csY5" fmla="*/ 1266825 h 1338263"/>
              <a:gd name="csX6" fmla="*/ 1528762 w 1581150"/>
              <a:gd name="csY6" fmla="*/ 1214438 h 1338263"/>
              <a:gd name="csX7" fmla="*/ 1566862 w 1581150"/>
              <a:gd name="csY7" fmla="*/ 1214438 h 1338263"/>
              <a:gd name="csX8" fmla="*/ 1576387 w 1581150"/>
              <a:gd name="csY8" fmla="*/ 966788 h 1338263"/>
              <a:gd name="csX9" fmla="*/ 1519237 w 1581150"/>
              <a:gd name="csY9" fmla="*/ 976313 h 1338263"/>
              <a:gd name="csX10" fmla="*/ 1538287 w 1581150"/>
              <a:gd name="csY10" fmla="*/ 881063 h 1338263"/>
              <a:gd name="csX11" fmla="*/ 1581150 w 1581150"/>
              <a:gd name="csY11" fmla="*/ 866775 h 1338263"/>
              <a:gd name="csX12" fmla="*/ 1571625 w 1581150"/>
              <a:gd name="csY12" fmla="*/ 809625 h 1338263"/>
              <a:gd name="csX13" fmla="*/ 1357312 w 1581150"/>
              <a:gd name="csY13" fmla="*/ 352425 h 1338263"/>
              <a:gd name="csX14" fmla="*/ 1343025 w 1581150"/>
              <a:gd name="csY14" fmla="*/ 271463 h 1338263"/>
              <a:gd name="csX15" fmla="*/ 1328737 w 1581150"/>
              <a:gd name="csY15" fmla="*/ 185738 h 1338263"/>
              <a:gd name="csX16" fmla="*/ 1328737 w 1581150"/>
              <a:gd name="csY16" fmla="*/ 0 h 1338263"/>
              <a:gd name="csX17" fmla="*/ 661987 w 1581150"/>
              <a:gd name="csY17" fmla="*/ 9525 h 1338263"/>
              <a:gd name="csX18" fmla="*/ 666750 w 1581150"/>
              <a:gd name="csY18" fmla="*/ 557213 h 1338263"/>
              <a:gd name="csX19" fmla="*/ 219075 w 1581150"/>
              <a:gd name="csY19" fmla="*/ 561975 h 1338263"/>
              <a:gd name="csX20" fmla="*/ 219075 w 1581150"/>
              <a:gd name="csY20" fmla="*/ 881063 h 1338263"/>
              <a:gd name="csX21" fmla="*/ 0 w 1581150"/>
              <a:gd name="csY21" fmla="*/ 890588 h 1338263"/>
              <a:gd name="csX0" fmla="*/ 0 w 1362075"/>
              <a:gd name="csY0" fmla="*/ 881063 h 1338263"/>
              <a:gd name="csX1" fmla="*/ 1128712 w 1362075"/>
              <a:gd name="csY1" fmla="*/ 1338263 h 1338263"/>
              <a:gd name="csX2" fmla="*/ 1123950 w 1362075"/>
              <a:gd name="csY2" fmla="*/ 1219200 h 1338263"/>
              <a:gd name="csX3" fmla="*/ 1214437 w 1362075"/>
              <a:gd name="csY3" fmla="*/ 1228725 h 1338263"/>
              <a:gd name="csX4" fmla="*/ 1209675 w 1362075"/>
              <a:gd name="csY4" fmla="*/ 1262063 h 1338263"/>
              <a:gd name="csX5" fmla="*/ 1309687 w 1362075"/>
              <a:gd name="csY5" fmla="*/ 1266825 h 1338263"/>
              <a:gd name="csX6" fmla="*/ 1309687 w 1362075"/>
              <a:gd name="csY6" fmla="*/ 1214438 h 1338263"/>
              <a:gd name="csX7" fmla="*/ 1347787 w 1362075"/>
              <a:gd name="csY7" fmla="*/ 1214438 h 1338263"/>
              <a:gd name="csX8" fmla="*/ 1357312 w 1362075"/>
              <a:gd name="csY8" fmla="*/ 966788 h 1338263"/>
              <a:gd name="csX9" fmla="*/ 1300162 w 1362075"/>
              <a:gd name="csY9" fmla="*/ 976313 h 1338263"/>
              <a:gd name="csX10" fmla="*/ 1319212 w 1362075"/>
              <a:gd name="csY10" fmla="*/ 881063 h 1338263"/>
              <a:gd name="csX11" fmla="*/ 1362075 w 1362075"/>
              <a:gd name="csY11" fmla="*/ 866775 h 1338263"/>
              <a:gd name="csX12" fmla="*/ 1352550 w 1362075"/>
              <a:gd name="csY12" fmla="*/ 809625 h 1338263"/>
              <a:gd name="csX13" fmla="*/ 1138237 w 1362075"/>
              <a:gd name="csY13" fmla="*/ 352425 h 1338263"/>
              <a:gd name="csX14" fmla="*/ 1123950 w 1362075"/>
              <a:gd name="csY14" fmla="*/ 271463 h 1338263"/>
              <a:gd name="csX15" fmla="*/ 1109662 w 1362075"/>
              <a:gd name="csY15" fmla="*/ 185738 h 1338263"/>
              <a:gd name="csX16" fmla="*/ 1109662 w 1362075"/>
              <a:gd name="csY16" fmla="*/ 0 h 1338263"/>
              <a:gd name="csX17" fmla="*/ 442912 w 1362075"/>
              <a:gd name="csY17" fmla="*/ 9525 h 1338263"/>
              <a:gd name="csX18" fmla="*/ 447675 w 1362075"/>
              <a:gd name="csY18" fmla="*/ 557213 h 1338263"/>
              <a:gd name="csX19" fmla="*/ 0 w 1362075"/>
              <a:gd name="csY19" fmla="*/ 561975 h 1338263"/>
              <a:gd name="csX20" fmla="*/ 0 w 1362075"/>
              <a:gd name="csY20" fmla="*/ 881063 h 1338263"/>
              <a:gd name="csX0" fmla="*/ 0 w 1362075"/>
              <a:gd name="csY0" fmla="*/ 561975 h 1338263"/>
              <a:gd name="csX1" fmla="*/ 1128712 w 1362075"/>
              <a:gd name="csY1" fmla="*/ 1338263 h 1338263"/>
              <a:gd name="csX2" fmla="*/ 1123950 w 1362075"/>
              <a:gd name="csY2" fmla="*/ 1219200 h 1338263"/>
              <a:gd name="csX3" fmla="*/ 1214437 w 1362075"/>
              <a:gd name="csY3" fmla="*/ 1228725 h 1338263"/>
              <a:gd name="csX4" fmla="*/ 1209675 w 1362075"/>
              <a:gd name="csY4" fmla="*/ 1262063 h 1338263"/>
              <a:gd name="csX5" fmla="*/ 1309687 w 1362075"/>
              <a:gd name="csY5" fmla="*/ 1266825 h 1338263"/>
              <a:gd name="csX6" fmla="*/ 1309687 w 1362075"/>
              <a:gd name="csY6" fmla="*/ 1214438 h 1338263"/>
              <a:gd name="csX7" fmla="*/ 1347787 w 1362075"/>
              <a:gd name="csY7" fmla="*/ 1214438 h 1338263"/>
              <a:gd name="csX8" fmla="*/ 1357312 w 1362075"/>
              <a:gd name="csY8" fmla="*/ 966788 h 1338263"/>
              <a:gd name="csX9" fmla="*/ 1300162 w 1362075"/>
              <a:gd name="csY9" fmla="*/ 976313 h 1338263"/>
              <a:gd name="csX10" fmla="*/ 1319212 w 1362075"/>
              <a:gd name="csY10" fmla="*/ 881063 h 1338263"/>
              <a:gd name="csX11" fmla="*/ 1362075 w 1362075"/>
              <a:gd name="csY11" fmla="*/ 866775 h 1338263"/>
              <a:gd name="csX12" fmla="*/ 1352550 w 1362075"/>
              <a:gd name="csY12" fmla="*/ 809625 h 1338263"/>
              <a:gd name="csX13" fmla="*/ 1138237 w 1362075"/>
              <a:gd name="csY13" fmla="*/ 352425 h 1338263"/>
              <a:gd name="csX14" fmla="*/ 1123950 w 1362075"/>
              <a:gd name="csY14" fmla="*/ 271463 h 1338263"/>
              <a:gd name="csX15" fmla="*/ 1109662 w 1362075"/>
              <a:gd name="csY15" fmla="*/ 185738 h 1338263"/>
              <a:gd name="csX16" fmla="*/ 1109662 w 1362075"/>
              <a:gd name="csY16" fmla="*/ 0 h 1338263"/>
              <a:gd name="csX17" fmla="*/ 442912 w 1362075"/>
              <a:gd name="csY17" fmla="*/ 9525 h 1338263"/>
              <a:gd name="csX18" fmla="*/ 447675 w 1362075"/>
              <a:gd name="csY18" fmla="*/ 557213 h 1338263"/>
              <a:gd name="csX19" fmla="*/ 0 w 1362075"/>
              <a:gd name="csY19" fmla="*/ 561975 h 1338263"/>
              <a:gd name="csX0" fmla="*/ 4763 w 919163"/>
              <a:gd name="csY0" fmla="*/ 557213 h 1338263"/>
              <a:gd name="csX1" fmla="*/ 685800 w 919163"/>
              <a:gd name="csY1" fmla="*/ 1338263 h 1338263"/>
              <a:gd name="csX2" fmla="*/ 681038 w 919163"/>
              <a:gd name="csY2" fmla="*/ 1219200 h 1338263"/>
              <a:gd name="csX3" fmla="*/ 771525 w 919163"/>
              <a:gd name="csY3" fmla="*/ 1228725 h 1338263"/>
              <a:gd name="csX4" fmla="*/ 766763 w 919163"/>
              <a:gd name="csY4" fmla="*/ 1262063 h 1338263"/>
              <a:gd name="csX5" fmla="*/ 866775 w 919163"/>
              <a:gd name="csY5" fmla="*/ 1266825 h 1338263"/>
              <a:gd name="csX6" fmla="*/ 866775 w 919163"/>
              <a:gd name="csY6" fmla="*/ 1214438 h 1338263"/>
              <a:gd name="csX7" fmla="*/ 904875 w 919163"/>
              <a:gd name="csY7" fmla="*/ 1214438 h 1338263"/>
              <a:gd name="csX8" fmla="*/ 914400 w 919163"/>
              <a:gd name="csY8" fmla="*/ 966788 h 1338263"/>
              <a:gd name="csX9" fmla="*/ 857250 w 919163"/>
              <a:gd name="csY9" fmla="*/ 976313 h 1338263"/>
              <a:gd name="csX10" fmla="*/ 876300 w 919163"/>
              <a:gd name="csY10" fmla="*/ 881063 h 1338263"/>
              <a:gd name="csX11" fmla="*/ 919163 w 919163"/>
              <a:gd name="csY11" fmla="*/ 866775 h 1338263"/>
              <a:gd name="csX12" fmla="*/ 909638 w 919163"/>
              <a:gd name="csY12" fmla="*/ 809625 h 1338263"/>
              <a:gd name="csX13" fmla="*/ 695325 w 919163"/>
              <a:gd name="csY13" fmla="*/ 352425 h 1338263"/>
              <a:gd name="csX14" fmla="*/ 681038 w 919163"/>
              <a:gd name="csY14" fmla="*/ 271463 h 1338263"/>
              <a:gd name="csX15" fmla="*/ 666750 w 919163"/>
              <a:gd name="csY15" fmla="*/ 185738 h 1338263"/>
              <a:gd name="csX16" fmla="*/ 666750 w 919163"/>
              <a:gd name="csY16" fmla="*/ 0 h 1338263"/>
              <a:gd name="csX17" fmla="*/ 0 w 919163"/>
              <a:gd name="csY17" fmla="*/ 9525 h 1338263"/>
              <a:gd name="csX18" fmla="*/ 4763 w 919163"/>
              <a:gd name="csY18" fmla="*/ 557213 h 1338263"/>
              <a:gd name="csX0" fmla="*/ 0 w 919163"/>
              <a:gd name="csY0" fmla="*/ 9525 h 1338263"/>
              <a:gd name="csX1" fmla="*/ 685800 w 919163"/>
              <a:gd name="csY1" fmla="*/ 1338263 h 1338263"/>
              <a:gd name="csX2" fmla="*/ 681038 w 919163"/>
              <a:gd name="csY2" fmla="*/ 1219200 h 1338263"/>
              <a:gd name="csX3" fmla="*/ 771525 w 919163"/>
              <a:gd name="csY3" fmla="*/ 1228725 h 1338263"/>
              <a:gd name="csX4" fmla="*/ 766763 w 919163"/>
              <a:gd name="csY4" fmla="*/ 1262063 h 1338263"/>
              <a:gd name="csX5" fmla="*/ 866775 w 919163"/>
              <a:gd name="csY5" fmla="*/ 1266825 h 1338263"/>
              <a:gd name="csX6" fmla="*/ 866775 w 919163"/>
              <a:gd name="csY6" fmla="*/ 1214438 h 1338263"/>
              <a:gd name="csX7" fmla="*/ 904875 w 919163"/>
              <a:gd name="csY7" fmla="*/ 1214438 h 1338263"/>
              <a:gd name="csX8" fmla="*/ 914400 w 919163"/>
              <a:gd name="csY8" fmla="*/ 966788 h 1338263"/>
              <a:gd name="csX9" fmla="*/ 857250 w 919163"/>
              <a:gd name="csY9" fmla="*/ 976313 h 1338263"/>
              <a:gd name="csX10" fmla="*/ 876300 w 919163"/>
              <a:gd name="csY10" fmla="*/ 881063 h 1338263"/>
              <a:gd name="csX11" fmla="*/ 919163 w 919163"/>
              <a:gd name="csY11" fmla="*/ 866775 h 1338263"/>
              <a:gd name="csX12" fmla="*/ 909638 w 919163"/>
              <a:gd name="csY12" fmla="*/ 809625 h 1338263"/>
              <a:gd name="csX13" fmla="*/ 695325 w 919163"/>
              <a:gd name="csY13" fmla="*/ 352425 h 1338263"/>
              <a:gd name="csX14" fmla="*/ 681038 w 919163"/>
              <a:gd name="csY14" fmla="*/ 271463 h 1338263"/>
              <a:gd name="csX15" fmla="*/ 666750 w 919163"/>
              <a:gd name="csY15" fmla="*/ 185738 h 1338263"/>
              <a:gd name="csX16" fmla="*/ 666750 w 919163"/>
              <a:gd name="csY16" fmla="*/ 0 h 1338263"/>
              <a:gd name="csX17" fmla="*/ 0 w 919163"/>
              <a:gd name="csY17" fmla="*/ 9525 h 1338263"/>
              <a:gd name="csX0" fmla="*/ 0 w 252413"/>
              <a:gd name="csY0" fmla="*/ 0 h 1338263"/>
              <a:gd name="csX1" fmla="*/ 19050 w 252413"/>
              <a:gd name="csY1" fmla="*/ 1338263 h 1338263"/>
              <a:gd name="csX2" fmla="*/ 14288 w 252413"/>
              <a:gd name="csY2" fmla="*/ 1219200 h 1338263"/>
              <a:gd name="csX3" fmla="*/ 104775 w 252413"/>
              <a:gd name="csY3" fmla="*/ 1228725 h 1338263"/>
              <a:gd name="csX4" fmla="*/ 100013 w 252413"/>
              <a:gd name="csY4" fmla="*/ 1262063 h 1338263"/>
              <a:gd name="csX5" fmla="*/ 200025 w 252413"/>
              <a:gd name="csY5" fmla="*/ 1266825 h 1338263"/>
              <a:gd name="csX6" fmla="*/ 200025 w 252413"/>
              <a:gd name="csY6" fmla="*/ 1214438 h 1338263"/>
              <a:gd name="csX7" fmla="*/ 238125 w 252413"/>
              <a:gd name="csY7" fmla="*/ 1214438 h 1338263"/>
              <a:gd name="csX8" fmla="*/ 247650 w 252413"/>
              <a:gd name="csY8" fmla="*/ 966788 h 1338263"/>
              <a:gd name="csX9" fmla="*/ 190500 w 252413"/>
              <a:gd name="csY9" fmla="*/ 976313 h 1338263"/>
              <a:gd name="csX10" fmla="*/ 209550 w 252413"/>
              <a:gd name="csY10" fmla="*/ 881063 h 1338263"/>
              <a:gd name="csX11" fmla="*/ 252413 w 252413"/>
              <a:gd name="csY11" fmla="*/ 866775 h 1338263"/>
              <a:gd name="csX12" fmla="*/ 242888 w 252413"/>
              <a:gd name="csY12" fmla="*/ 809625 h 1338263"/>
              <a:gd name="csX13" fmla="*/ 28575 w 252413"/>
              <a:gd name="csY13" fmla="*/ 352425 h 1338263"/>
              <a:gd name="csX14" fmla="*/ 14288 w 252413"/>
              <a:gd name="csY14" fmla="*/ 271463 h 1338263"/>
              <a:gd name="csX15" fmla="*/ 0 w 252413"/>
              <a:gd name="csY15" fmla="*/ 185738 h 1338263"/>
              <a:gd name="csX16" fmla="*/ 0 w 252413"/>
              <a:gd name="csY16" fmla="*/ 0 h 1338263"/>
              <a:gd name="csX0" fmla="*/ 0 w 252413"/>
              <a:gd name="csY0" fmla="*/ 0 h 1152525"/>
              <a:gd name="csX1" fmla="*/ 19050 w 252413"/>
              <a:gd name="csY1" fmla="*/ 1152525 h 1152525"/>
              <a:gd name="csX2" fmla="*/ 14288 w 252413"/>
              <a:gd name="csY2" fmla="*/ 1033462 h 1152525"/>
              <a:gd name="csX3" fmla="*/ 104775 w 252413"/>
              <a:gd name="csY3" fmla="*/ 1042987 h 1152525"/>
              <a:gd name="csX4" fmla="*/ 100013 w 252413"/>
              <a:gd name="csY4" fmla="*/ 1076325 h 1152525"/>
              <a:gd name="csX5" fmla="*/ 200025 w 252413"/>
              <a:gd name="csY5" fmla="*/ 1081087 h 1152525"/>
              <a:gd name="csX6" fmla="*/ 200025 w 252413"/>
              <a:gd name="csY6" fmla="*/ 1028700 h 1152525"/>
              <a:gd name="csX7" fmla="*/ 238125 w 252413"/>
              <a:gd name="csY7" fmla="*/ 1028700 h 1152525"/>
              <a:gd name="csX8" fmla="*/ 247650 w 252413"/>
              <a:gd name="csY8" fmla="*/ 781050 h 1152525"/>
              <a:gd name="csX9" fmla="*/ 190500 w 252413"/>
              <a:gd name="csY9" fmla="*/ 790575 h 1152525"/>
              <a:gd name="csX10" fmla="*/ 209550 w 252413"/>
              <a:gd name="csY10" fmla="*/ 695325 h 1152525"/>
              <a:gd name="csX11" fmla="*/ 252413 w 252413"/>
              <a:gd name="csY11" fmla="*/ 681037 h 1152525"/>
              <a:gd name="csX12" fmla="*/ 242888 w 252413"/>
              <a:gd name="csY12" fmla="*/ 623887 h 1152525"/>
              <a:gd name="csX13" fmla="*/ 28575 w 252413"/>
              <a:gd name="csY13" fmla="*/ 166687 h 1152525"/>
              <a:gd name="csX14" fmla="*/ 14288 w 252413"/>
              <a:gd name="csY14" fmla="*/ 85725 h 1152525"/>
              <a:gd name="csX15" fmla="*/ 0 w 252413"/>
              <a:gd name="csY15" fmla="*/ 0 h 1152525"/>
              <a:gd name="csX0" fmla="*/ 0 w 238125"/>
              <a:gd name="csY0" fmla="*/ 0 h 1066800"/>
              <a:gd name="csX1" fmla="*/ 4762 w 238125"/>
              <a:gd name="csY1" fmla="*/ 1066800 h 1066800"/>
              <a:gd name="csX2" fmla="*/ 0 w 238125"/>
              <a:gd name="csY2" fmla="*/ 947737 h 1066800"/>
              <a:gd name="csX3" fmla="*/ 90487 w 238125"/>
              <a:gd name="csY3" fmla="*/ 957262 h 1066800"/>
              <a:gd name="csX4" fmla="*/ 85725 w 238125"/>
              <a:gd name="csY4" fmla="*/ 990600 h 1066800"/>
              <a:gd name="csX5" fmla="*/ 185737 w 238125"/>
              <a:gd name="csY5" fmla="*/ 995362 h 1066800"/>
              <a:gd name="csX6" fmla="*/ 185737 w 238125"/>
              <a:gd name="csY6" fmla="*/ 942975 h 1066800"/>
              <a:gd name="csX7" fmla="*/ 223837 w 238125"/>
              <a:gd name="csY7" fmla="*/ 942975 h 1066800"/>
              <a:gd name="csX8" fmla="*/ 233362 w 238125"/>
              <a:gd name="csY8" fmla="*/ 695325 h 1066800"/>
              <a:gd name="csX9" fmla="*/ 176212 w 238125"/>
              <a:gd name="csY9" fmla="*/ 704850 h 1066800"/>
              <a:gd name="csX10" fmla="*/ 195262 w 238125"/>
              <a:gd name="csY10" fmla="*/ 609600 h 1066800"/>
              <a:gd name="csX11" fmla="*/ 238125 w 238125"/>
              <a:gd name="csY11" fmla="*/ 595312 h 1066800"/>
              <a:gd name="csX12" fmla="*/ 228600 w 238125"/>
              <a:gd name="csY12" fmla="*/ 538162 h 1066800"/>
              <a:gd name="csX13" fmla="*/ 14287 w 238125"/>
              <a:gd name="csY13" fmla="*/ 80962 h 1066800"/>
              <a:gd name="csX14" fmla="*/ 0 w 238125"/>
              <a:gd name="csY14" fmla="*/ 0 h 1066800"/>
              <a:gd name="csX0" fmla="*/ 14287 w 238125"/>
              <a:gd name="csY0" fmla="*/ 0 h 985838"/>
              <a:gd name="csX1" fmla="*/ 4762 w 238125"/>
              <a:gd name="csY1" fmla="*/ 985838 h 985838"/>
              <a:gd name="csX2" fmla="*/ 0 w 238125"/>
              <a:gd name="csY2" fmla="*/ 866775 h 985838"/>
              <a:gd name="csX3" fmla="*/ 90487 w 238125"/>
              <a:gd name="csY3" fmla="*/ 876300 h 985838"/>
              <a:gd name="csX4" fmla="*/ 85725 w 238125"/>
              <a:gd name="csY4" fmla="*/ 909638 h 985838"/>
              <a:gd name="csX5" fmla="*/ 185737 w 238125"/>
              <a:gd name="csY5" fmla="*/ 914400 h 985838"/>
              <a:gd name="csX6" fmla="*/ 185737 w 238125"/>
              <a:gd name="csY6" fmla="*/ 862013 h 985838"/>
              <a:gd name="csX7" fmla="*/ 223837 w 238125"/>
              <a:gd name="csY7" fmla="*/ 862013 h 985838"/>
              <a:gd name="csX8" fmla="*/ 233362 w 238125"/>
              <a:gd name="csY8" fmla="*/ 614363 h 985838"/>
              <a:gd name="csX9" fmla="*/ 176212 w 238125"/>
              <a:gd name="csY9" fmla="*/ 623888 h 985838"/>
              <a:gd name="csX10" fmla="*/ 195262 w 238125"/>
              <a:gd name="csY10" fmla="*/ 528638 h 985838"/>
              <a:gd name="csX11" fmla="*/ 238125 w 238125"/>
              <a:gd name="csY11" fmla="*/ 514350 h 985838"/>
              <a:gd name="csX12" fmla="*/ 228600 w 238125"/>
              <a:gd name="csY12" fmla="*/ 457200 h 985838"/>
              <a:gd name="csX13" fmla="*/ 14287 w 238125"/>
              <a:gd name="csY13" fmla="*/ 0 h 985838"/>
              <a:gd name="csX0" fmla="*/ 228600 w 238125"/>
              <a:gd name="csY0" fmla="*/ 0 h 528638"/>
              <a:gd name="csX1" fmla="*/ 4762 w 238125"/>
              <a:gd name="csY1" fmla="*/ 528638 h 528638"/>
              <a:gd name="csX2" fmla="*/ 0 w 238125"/>
              <a:gd name="csY2" fmla="*/ 409575 h 528638"/>
              <a:gd name="csX3" fmla="*/ 90487 w 238125"/>
              <a:gd name="csY3" fmla="*/ 419100 h 528638"/>
              <a:gd name="csX4" fmla="*/ 85725 w 238125"/>
              <a:gd name="csY4" fmla="*/ 452438 h 528638"/>
              <a:gd name="csX5" fmla="*/ 185737 w 238125"/>
              <a:gd name="csY5" fmla="*/ 457200 h 528638"/>
              <a:gd name="csX6" fmla="*/ 185737 w 238125"/>
              <a:gd name="csY6" fmla="*/ 404813 h 528638"/>
              <a:gd name="csX7" fmla="*/ 223837 w 238125"/>
              <a:gd name="csY7" fmla="*/ 404813 h 528638"/>
              <a:gd name="csX8" fmla="*/ 233362 w 238125"/>
              <a:gd name="csY8" fmla="*/ 157163 h 528638"/>
              <a:gd name="csX9" fmla="*/ 176212 w 238125"/>
              <a:gd name="csY9" fmla="*/ 166688 h 528638"/>
              <a:gd name="csX10" fmla="*/ 195262 w 238125"/>
              <a:gd name="csY10" fmla="*/ 71438 h 528638"/>
              <a:gd name="csX11" fmla="*/ 238125 w 238125"/>
              <a:gd name="csY11" fmla="*/ 57150 h 528638"/>
              <a:gd name="csX12" fmla="*/ 228600 w 238125"/>
              <a:gd name="csY12" fmla="*/ 0 h 528638"/>
              <a:gd name="csX0" fmla="*/ 228600 w 238125"/>
              <a:gd name="csY0" fmla="*/ 0 h 457200"/>
              <a:gd name="csX1" fmla="*/ 20637 w 238125"/>
              <a:gd name="csY1" fmla="*/ 160338 h 457200"/>
              <a:gd name="csX2" fmla="*/ 0 w 238125"/>
              <a:gd name="csY2" fmla="*/ 409575 h 457200"/>
              <a:gd name="csX3" fmla="*/ 90487 w 238125"/>
              <a:gd name="csY3" fmla="*/ 419100 h 457200"/>
              <a:gd name="csX4" fmla="*/ 85725 w 238125"/>
              <a:gd name="csY4" fmla="*/ 452438 h 457200"/>
              <a:gd name="csX5" fmla="*/ 185737 w 238125"/>
              <a:gd name="csY5" fmla="*/ 457200 h 457200"/>
              <a:gd name="csX6" fmla="*/ 185737 w 238125"/>
              <a:gd name="csY6" fmla="*/ 404813 h 457200"/>
              <a:gd name="csX7" fmla="*/ 223837 w 238125"/>
              <a:gd name="csY7" fmla="*/ 404813 h 457200"/>
              <a:gd name="csX8" fmla="*/ 233362 w 238125"/>
              <a:gd name="csY8" fmla="*/ 157163 h 457200"/>
              <a:gd name="csX9" fmla="*/ 176212 w 238125"/>
              <a:gd name="csY9" fmla="*/ 166688 h 457200"/>
              <a:gd name="csX10" fmla="*/ 195262 w 238125"/>
              <a:gd name="csY10" fmla="*/ 71438 h 457200"/>
              <a:gd name="csX11" fmla="*/ 238125 w 238125"/>
              <a:gd name="csY11" fmla="*/ 57150 h 457200"/>
              <a:gd name="csX12" fmla="*/ 228600 w 238125"/>
              <a:gd name="csY12" fmla="*/ 0 h 457200"/>
              <a:gd name="csX0" fmla="*/ 223838 w 233363"/>
              <a:gd name="csY0" fmla="*/ 0 h 457200"/>
              <a:gd name="csX1" fmla="*/ 15875 w 233363"/>
              <a:gd name="csY1" fmla="*/ 160338 h 457200"/>
              <a:gd name="csX2" fmla="*/ 0 w 233363"/>
              <a:gd name="csY2" fmla="*/ 407194 h 457200"/>
              <a:gd name="csX3" fmla="*/ 85725 w 233363"/>
              <a:gd name="csY3" fmla="*/ 419100 h 457200"/>
              <a:gd name="csX4" fmla="*/ 80963 w 233363"/>
              <a:gd name="csY4" fmla="*/ 452438 h 457200"/>
              <a:gd name="csX5" fmla="*/ 180975 w 233363"/>
              <a:gd name="csY5" fmla="*/ 457200 h 457200"/>
              <a:gd name="csX6" fmla="*/ 180975 w 233363"/>
              <a:gd name="csY6" fmla="*/ 404813 h 457200"/>
              <a:gd name="csX7" fmla="*/ 219075 w 233363"/>
              <a:gd name="csY7" fmla="*/ 404813 h 457200"/>
              <a:gd name="csX8" fmla="*/ 228600 w 233363"/>
              <a:gd name="csY8" fmla="*/ 157163 h 457200"/>
              <a:gd name="csX9" fmla="*/ 171450 w 233363"/>
              <a:gd name="csY9" fmla="*/ 166688 h 457200"/>
              <a:gd name="csX10" fmla="*/ 190500 w 233363"/>
              <a:gd name="csY10" fmla="*/ 71438 h 457200"/>
              <a:gd name="csX11" fmla="*/ 233363 w 233363"/>
              <a:gd name="csY11" fmla="*/ 57150 h 457200"/>
              <a:gd name="csX12" fmla="*/ 223838 w 233363"/>
              <a:gd name="csY12" fmla="*/ 0 h 457200"/>
              <a:gd name="csX0" fmla="*/ 223838 w 233363"/>
              <a:gd name="csY0" fmla="*/ 0 h 457200"/>
              <a:gd name="csX1" fmla="*/ 6350 w 233363"/>
              <a:gd name="csY1" fmla="*/ 165101 h 457200"/>
              <a:gd name="csX2" fmla="*/ 0 w 233363"/>
              <a:gd name="csY2" fmla="*/ 407194 h 457200"/>
              <a:gd name="csX3" fmla="*/ 85725 w 233363"/>
              <a:gd name="csY3" fmla="*/ 419100 h 457200"/>
              <a:gd name="csX4" fmla="*/ 80963 w 233363"/>
              <a:gd name="csY4" fmla="*/ 452438 h 457200"/>
              <a:gd name="csX5" fmla="*/ 180975 w 233363"/>
              <a:gd name="csY5" fmla="*/ 457200 h 457200"/>
              <a:gd name="csX6" fmla="*/ 180975 w 233363"/>
              <a:gd name="csY6" fmla="*/ 404813 h 457200"/>
              <a:gd name="csX7" fmla="*/ 219075 w 233363"/>
              <a:gd name="csY7" fmla="*/ 404813 h 457200"/>
              <a:gd name="csX8" fmla="*/ 228600 w 233363"/>
              <a:gd name="csY8" fmla="*/ 157163 h 457200"/>
              <a:gd name="csX9" fmla="*/ 171450 w 233363"/>
              <a:gd name="csY9" fmla="*/ 166688 h 457200"/>
              <a:gd name="csX10" fmla="*/ 190500 w 233363"/>
              <a:gd name="csY10" fmla="*/ 71438 h 457200"/>
              <a:gd name="csX11" fmla="*/ 233363 w 233363"/>
              <a:gd name="csY11" fmla="*/ 57150 h 457200"/>
              <a:gd name="csX12" fmla="*/ 223838 w 233363"/>
              <a:gd name="csY12" fmla="*/ 0 h 457200"/>
              <a:gd name="csX0" fmla="*/ 223838 w 233363"/>
              <a:gd name="csY0" fmla="*/ 0 h 457200"/>
              <a:gd name="csX1" fmla="*/ 118269 w 233363"/>
              <a:gd name="csY1" fmla="*/ 76200 h 457200"/>
              <a:gd name="csX2" fmla="*/ 6350 w 233363"/>
              <a:gd name="csY2" fmla="*/ 165101 h 457200"/>
              <a:gd name="csX3" fmla="*/ 0 w 233363"/>
              <a:gd name="csY3" fmla="*/ 407194 h 457200"/>
              <a:gd name="csX4" fmla="*/ 85725 w 233363"/>
              <a:gd name="csY4" fmla="*/ 419100 h 457200"/>
              <a:gd name="csX5" fmla="*/ 80963 w 233363"/>
              <a:gd name="csY5" fmla="*/ 452438 h 457200"/>
              <a:gd name="csX6" fmla="*/ 180975 w 233363"/>
              <a:gd name="csY6" fmla="*/ 457200 h 457200"/>
              <a:gd name="csX7" fmla="*/ 180975 w 233363"/>
              <a:gd name="csY7" fmla="*/ 404813 h 457200"/>
              <a:gd name="csX8" fmla="*/ 219075 w 233363"/>
              <a:gd name="csY8" fmla="*/ 404813 h 457200"/>
              <a:gd name="csX9" fmla="*/ 228600 w 233363"/>
              <a:gd name="csY9" fmla="*/ 157163 h 457200"/>
              <a:gd name="csX10" fmla="*/ 171450 w 233363"/>
              <a:gd name="csY10" fmla="*/ 166688 h 457200"/>
              <a:gd name="csX11" fmla="*/ 190500 w 233363"/>
              <a:gd name="csY11" fmla="*/ 71438 h 457200"/>
              <a:gd name="csX12" fmla="*/ 233363 w 233363"/>
              <a:gd name="csY12" fmla="*/ 57150 h 457200"/>
              <a:gd name="csX13" fmla="*/ 223838 w 233363"/>
              <a:gd name="csY13" fmla="*/ 0 h 457200"/>
              <a:gd name="csX0" fmla="*/ 223838 w 233363"/>
              <a:gd name="csY0" fmla="*/ 0 h 457200"/>
              <a:gd name="csX1" fmla="*/ 61119 w 233363"/>
              <a:gd name="csY1" fmla="*/ 166688 h 457200"/>
              <a:gd name="csX2" fmla="*/ 6350 w 233363"/>
              <a:gd name="csY2" fmla="*/ 165101 h 457200"/>
              <a:gd name="csX3" fmla="*/ 0 w 233363"/>
              <a:gd name="csY3" fmla="*/ 407194 h 457200"/>
              <a:gd name="csX4" fmla="*/ 85725 w 233363"/>
              <a:gd name="csY4" fmla="*/ 419100 h 457200"/>
              <a:gd name="csX5" fmla="*/ 80963 w 233363"/>
              <a:gd name="csY5" fmla="*/ 452438 h 457200"/>
              <a:gd name="csX6" fmla="*/ 180975 w 233363"/>
              <a:gd name="csY6" fmla="*/ 457200 h 457200"/>
              <a:gd name="csX7" fmla="*/ 180975 w 233363"/>
              <a:gd name="csY7" fmla="*/ 404813 h 457200"/>
              <a:gd name="csX8" fmla="*/ 219075 w 233363"/>
              <a:gd name="csY8" fmla="*/ 404813 h 457200"/>
              <a:gd name="csX9" fmla="*/ 228600 w 233363"/>
              <a:gd name="csY9" fmla="*/ 157163 h 457200"/>
              <a:gd name="csX10" fmla="*/ 171450 w 233363"/>
              <a:gd name="csY10" fmla="*/ 166688 h 457200"/>
              <a:gd name="csX11" fmla="*/ 190500 w 233363"/>
              <a:gd name="csY11" fmla="*/ 71438 h 457200"/>
              <a:gd name="csX12" fmla="*/ 233363 w 233363"/>
              <a:gd name="csY12" fmla="*/ 57150 h 457200"/>
              <a:gd name="csX13" fmla="*/ 223838 w 233363"/>
              <a:gd name="csY13" fmla="*/ 0 h 457200"/>
              <a:gd name="csX0" fmla="*/ 229394 w 238919"/>
              <a:gd name="csY0" fmla="*/ 0 h 457200"/>
              <a:gd name="csX1" fmla="*/ 66675 w 238919"/>
              <a:gd name="csY1" fmla="*/ 166688 h 457200"/>
              <a:gd name="csX2" fmla="*/ 0 w 238919"/>
              <a:gd name="csY2" fmla="*/ 46038 h 457200"/>
              <a:gd name="csX3" fmla="*/ 5556 w 238919"/>
              <a:gd name="csY3" fmla="*/ 407194 h 457200"/>
              <a:gd name="csX4" fmla="*/ 91281 w 238919"/>
              <a:gd name="csY4" fmla="*/ 419100 h 457200"/>
              <a:gd name="csX5" fmla="*/ 86519 w 238919"/>
              <a:gd name="csY5" fmla="*/ 452438 h 457200"/>
              <a:gd name="csX6" fmla="*/ 186531 w 238919"/>
              <a:gd name="csY6" fmla="*/ 457200 h 457200"/>
              <a:gd name="csX7" fmla="*/ 186531 w 238919"/>
              <a:gd name="csY7" fmla="*/ 404813 h 457200"/>
              <a:gd name="csX8" fmla="*/ 224631 w 238919"/>
              <a:gd name="csY8" fmla="*/ 404813 h 457200"/>
              <a:gd name="csX9" fmla="*/ 234156 w 238919"/>
              <a:gd name="csY9" fmla="*/ 157163 h 457200"/>
              <a:gd name="csX10" fmla="*/ 177006 w 238919"/>
              <a:gd name="csY10" fmla="*/ 166688 h 457200"/>
              <a:gd name="csX11" fmla="*/ 196056 w 238919"/>
              <a:gd name="csY11" fmla="*/ 71438 h 457200"/>
              <a:gd name="csX12" fmla="*/ 238919 w 238919"/>
              <a:gd name="csY12" fmla="*/ 57150 h 457200"/>
              <a:gd name="csX13" fmla="*/ 229394 w 238919"/>
              <a:gd name="csY13" fmla="*/ 0 h 457200"/>
              <a:gd name="csX0" fmla="*/ 229394 w 238919"/>
              <a:gd name="csY0" fmla="*/ 0 h 457200"/>
              <a:gd name="csX1" fmla="*/ 42863 w 238919"/>
              <a:gd name="csY1" fmla="*/ 47625 h 457200"/>
              <a:gd name="csX2" fmla="*/ 0 w 238919"/>
              <a:gd name="csY2" fmla="*/ 46038 h 457200"/>
              <a:gd name="csX3" fmla="*/ 5556 w 238919"/>
              <a:gd name="csY3" fmla="*/ 407194 h 457200"/>
              <a:gd name="csX4" fmla="*/ 91281 w 238919"/>
              <a:gd name="csY4" fmla="*/ 419100 h 457200"/>
              <a:gd name="csX5" fmla="*/ 86519 w 238919"/>
              <a:gd name="csY5" fmla="*/ 452438 h 457200"/>
              <a:gd name="csX6" fmla="*/ 186531 w 238919"/>
              <a:gd name="csY6" fmla="*/ 457200 h 457200"/>
              <a:gd name="csX7" fmla="*/ 186531 w 238919"/>
              <a:gd name="csY7" fmla="*/ 404813 h 457200"/>
              <a:gd name="csX8" fmla="*/ 224631 w 238919"/>
              <a:gd name="csY8" fmla="*/ 404813 h 457200"/>
              <a:gd name="csX9" fmla="*/ 234156 w 238919"/>
              <a:gd name="csY9" fmla="*/ 157163 h 457200"/>
              <a:gd name="csX10" fmla="*/ 177006 w 238919"/>
              <a:gd name="csY10" fmla="*/ 166688 h 457200"/>
              <a:gd name="csX11" fmla="*/ 196056 w 238919"/>
              <a:gd name="csY11" fmla="*/ 71438 h 457200"/>
              <a:gd name="csX12" fmla="*/ 238919 w 238919"/>
              <a:gd name="csY12" fmla="*/ 57150 h 457200"/>
              <a:gd name="csX13" fmla="*/ 229394 w 238919"/>
              <a:gd name="csY13" fmla="*/ 0 h 457200"/>
              <a:gd name="csX0" fmla="*/ 229394 w 238919"/>
              <a:gd name="csY0" fmla="*/ 0 h 457200"/>
              <a:gd name="csX1" fmla="*/ 164306 w 238919"/>
              <a:gd name="csY1" fmla="*/ 14288 h 457200"/>
              <a:gd name="csX2" fmla="*/ 42863 w 238919"/>
              <a:gd name="csY2" fmla="*/ 47625 h 457200"/>
              <a:gd name="csX3" fmla="*/ 0 w 238919"/>
              <a:gd name="csY3" fmla="*/ 46038 h 457200"/>
              <a:gd name="csX4" fmla="*/ 5556 w 238919"/>
              <a:gd name="csY4" fmla="*/ 407194 h 457200"/>
              <a:gd name="csX5" fmla="*/ 91281 w 238919"/>
              <a:gd name="csY5" fmla="*/ 419100 h 457200"/>
              <a:gd name="csX6" fmla="*/ 86519 w 238919"/>
              <a:gd name="csY6" fmla="*/ 452438 h 457200"/>
              <a:gd name="csX7" fmla="*/ 186531 w 238919"/>
              <a:gd name="csY7" fmla="*/ 457200 h 457200"/>
              <a:gd name="csX8" fmla="*/ 186531 w 238919"/>
              <a:gd name="csY8" fmla="*/ 404813 h 457200"/>
              <a:gd name="csX9" fmla="*/ 224631 w 238919"/>
              <a:gd name="csY9" fmla="*/ 404813 h 457200"/>
              <a:gd name="csX10" fmla="*/ 234156 w 238919"/>
              <a:gd name="csY10" fmla="*/ 157163 h 457200"/>
              <a:gd name="csX11" fmla="*/ 177006 w 238919"/>
              <a:gd name="csY11" fmla="*/ 166688 h 457200"/>
              <a:gd name="csX12" fmla="*/ 196056 w 238919"/>
              <a:gd name="csY12" fmla="*/ 71438 h 457200"/>
              <a:gd name="csX13" fmla="*/ 238919 w 238919"/>
              <a:gd name="csY13" fmla="*/ 57150 h 457200"/>
              <a:gd name="csX14" fmla="*/ 229394 w 238919"/>
              <a:gd name="csY14" fmla="*/ 0 h 457200"/>
              <a:gd name="csX0" fmla="*/ 229394 w 238919"/>
              <a:gd name="csY0" fmla="*/ 21431 h 478631"/>
              <a:gd name="csX1" fmla="*/ 95250 w 238919"/>
              <a:gd name="csY1" fmla="*/ 0 h 478631"/>
              <a:gd name="csX2" fmla="*/ 42863 w 238919"/>
              <a:gd name="csY2" fmla="*/ 69056 h 478631"/>
              <a:gd name="csX3" fmla="*/ 0 w 238919"/>
              <a:gd name="csY3" fmla="*/ 67469 h 478631"/>
              <a:gd name="csX4" fmla="*/ 5556 w 238919"/>
              <a:gd name="csY4" fmla="*/ 428625 h 478631"/>
              <a:gd name="csX5" fmla="*/ 91281 w 238919"/>
              <a:gd name="csY5" fmla="*/ 440531 h 478631"/>
              <a:gd name="csX6" fmla="*/ 86519 w 238919"/>
              <a:gd name="csY6" fmla="*/ 473869 h 478631"/>
              <a:gd name="csX7" fmla="*/ 186531 w 238919"/>
              <a:gd name="csY7" fmla="*/ 478631 h 478631"/>
              <a:gd name="csX8" fmla="*/ 186531 w 238919"/>
              <a:gd name="csY8" fmla="*/ 426244 h 478631"/>
              <a:gd name="csX9" fmla="*/ 224631 w 238919"/>
              <a:gd name="csY9" fmla="*/ 426244 h 478631"/>
              <a:gd name="csX10" fmla="*/ 234156 w 238919"/>
              <a:gd name="csY10" fmla="*/ 178594 h 478631"/>
              <a:gd name="csX11" fmla="*/ 177006 w 238919"/>
              <a:gd name="csY11" fmla="*/ 188119 h 478631"/>
              <a:gd name="csX12" fmla="*/ 196056 w 238919"/>
              <a:gd name="csY12" fmla="*/ 92869 h 478631"/>
              <a:gd name="csX13" fmla="*/ 238919 w 238919"/>
              <a:gd name="csY13" fmla="*/ 78581 h 478631"/>
              <a:gd name="csX14" fmla="*/ 229394 w 238919"/>
              <a:gd name="csY14" fmla="*/ 21431 h 478631"/>
              <a:gd name="csX0" fmla="*/ 229394 w 238919"/>
              <a:gd name="csY0" fmla="*/ 21431 h 478631"/>
              <a:gd name="csX1" fmla="*/ 95250 w 238919"/>
              <a:gd name="csY1" fmla="*/ 0 h 478631"/>
              <a:gd name="csX2" fmla="*/ 61913 w 238919"/>
              <a:gd name="csY2" fmla="*/ 69056 h 478631"/>
              <a:gd name="csX3" fmla="*/ 0 w 238919"/>
              <a:gd name="csY3" fmla="*/ 67469 h 478631"/>
              <a:gd name="csX4" fmla="*/ 5556 w 238919"/>
              <a:gd name="csY4" fmla="*/ 428625 h 478631"/>
              <a:gd name="csX5" fmla="*/ 91281 w 238919"/>
              <a:gd name="csY5" fmla="*/ 440531 h 478631"/>
              <a:gd name="csX6" fmla="*/ 86519 w 238919"/>
              <a:gd name="csY6" fmla="*/ 473869 h 478631"/>
              <a:gd name="csX7" fmla="*/ 186531 w 238919"/>
              <a:gd name="csY7" fmla="*/ 478631 h 478631"/>
              <a:gd name="csX8" fmla="*/ 186531 w 238919"/>
              <a:gd name="csY8" fmla="*/ 426244 h 478631"/>
              <a:gd name="csX9" fmla="*/ 224631 w 238919"/>
              <a:gd name="csY9" fmla="*/ 426244 h 478631"/>
              <a:gd name="csX10" fmla="*/ 234156 w 238919"/>
              <a:gd name="csY10" fmla="*/ 178594 h 478631"/>
              <a:gd name="csX11" fmla="*/ 177006 w 238919"/>
              <a:gd name="csY11" fmla="*/ 188119 h 478631"/>
              <a:gd name="csX12" fmla="*/ 196056 w 238919"/>
              <a:gd name="csY12" fmla="*/ 92869 h 478631"/>
              <a:gd name="csX13" fmla="*/ 238919 w 238919"/>
              <a:gd name="csY13" fmla="*/ 78581 h 478631"/>
              <a:gd name="csX14" fmla="*/ 229394 w 238919"/>
              <a:gd name="csY14" fmla="*/ 21431 h 478631"/>
              <a:gd name="csX0" fmla="*/ 229394 w 238919"/>
              <a:gd name="csY0" fmla="*/ 23813 h 481013"/>
              <a:gd name="csX1" fmla="*/ 100012 w 238919"/>
              <a:gd name="csY1" fmla="*/ 0 h 481013"/>
              <a:gd name="csX2" fmla="*/ 61913 w 238919"/>
              <a:gd name="csY2" fmla="*/ 71438 h 481013"/>
              <a:gd name="csX3" fmla="*/ 0 w 238919"/>
              <a:gd name="csY3" fmla="*/ 69851 h 481013"/>
              <a:gd name="csX4" fmla="*/ 5556 w 238919"/>
              <a:gd name="csY4" fmla="*/ 431007 h 481013"/>
              <a:gd name="csX5" fmla="*/ 91281 w 238919"/>
              <a:gd name="csY5" fmla="*/ 442913 h 481013"/>
              <a:gd name="csX6" fmla="*/ 86519 w 238919"/>
              <a:gd name="csY6" fmla="*/ 476251 h 481013"/>
              <a:gd name="csX7" fmla="*/ 186531 w 238919"/>
              <a:gd name="csY7" fmla="*/ 481013 h 481013"/>
              <a:gd name="csX8" fmla="*/ 186531 w 238919"/>
              <a:gd name="csY8" fmla="*/ 428626 h 481013"/>
              <a:gd name="csX9" fmla="*/ 224631 w 238919"/>
              <a:gd name="csY9" fmla="*/ 428626 h 481013"/>
              <a:gd name="csX10" fmla="*/ 234156 w 238919"/>
              <a:gd name="csY10" fmla="*/ 180976 h 481013"/>
              <a:gd name="csX11" fmla="*/ 177006 w 238919"/>
              <a:gd name="csY11" fmla="*/ 190501 h 481013"/>
              <a:gd name="csX12" fmla="*/ 196056 w 238919"/>
              <a:gd name="csY12" fmla="*/ 95251 h 481013"/>
              <a:gd name="csX13" fmla="*/ 238919 w 238919"/>
              <a:gd name="csY13" fmla="*/ 80963 h 481013"/>
              <a:gd name="csX14" fmla="*/ 229394 w 238919"/>
              <a:gd name="csY14" fmla="*/ 23813 h 481013"/>
              <a:gd name="csX0" fmla="*/ 229394 w 238919"/>
              <a:gd name="csY0" fmla="*/ 23813 h 481013"/>
              <a:gd name="csX1" fmla="*/ 100012 w 238919"/>
              <a:gd name="csY1" fmla="*/ 0 h 481013"/>
              <a:gd name="csX2" fmla="*/ 54769 w 238919"/>
              <a:gd name="csY2" fmla="*/ 69057 h 481013"/>
              <a:gd name="csX3" fmla="*/ 0 w 238919"/>
              <a:gd name="csY3" fmla="*/ 69851 h 481013"/>
              <a:gd name="csX4" fmla="*/ 5556 w 238919"/>
              <a:gd name="csY4" fmla="*/ 431007 h 481013"/>
              <a:gd name="csX5" fmla="*/ 91281 w 238919"/>
              <a:gd name="csY5" fmla="*/ 442913 h 481013"/>
              <a:gd name="csX6" fmla="*/ 86519 w 238919"/>
              <a:gd name="csY6" fmla="*/ 476251 h 481013"/>
              <a:gd name="csX7" fmla="*/ 186531 w 238919"/>
              <a:gd name="csY7" fmla="*/ 481013 h 481013"/>
              <a:gd name="csX8" fmla="*/ 186531 w 238919"/>
              <a:gd name="csY8" fmla="*/ 428626 h 481013"/>
              <a:gd name="csX9" fmla="*/ 224631 w 238919"/>
              <a:gd name="csY9" fmla="*/ 428626 h 481013"/>
              <a:gd name="csX10" fmla="*/ 234156 w 238919"/>
              <a:gd name="csY10" fmla="*/ 180976 h 481013"/>
              <a:gd name="csX11" fmla="*/ 177006 w 238919"/>
              <a:gd name="csY11" fmla="*/ 190501 h 481013"/>
              <a:gd name="csX12" fmla="*/ 196056 w 238919"/>
              <a:gd name="csY12" fmla="*/ 95251 h 481013"/>
              <a:gd name="csX13" fmla="*/ 238919 w 238919"/>
              <a:gd name="csY13" fmla="*/ 80963 h 481013"/>
              <a:gd name="csX14" fmla="*/ 229394 w 238919"/>
              <a:gd name="csY14" fmla="*/ 23813 h 481013"/>
              <a:gd name="csX0" fmla="*/ 229394 w 238919"/>
              <a:gd name="csY0" fmla="*/ 23813 h 481013"/>
              <a:gd name="csX1" fmla="*/ 173831 w 238919"/>
              <a:gd name="csY1" fmla="*/ 7939 h 481013"/>
              <a:gd name="csX2" fmla="*/ 100012 w 238919"/>
              <a:gd name="csY2" fmla="*/ 0 h 481013"/>
              <a:gd name="csX3" fmla="*/ 54769 w 238919"/>
              <a:gd name="csY3" fmla="*/ 69057 h 481013"/>
              <a:gd name="csX4" fmla="*/ 0 w 238919"/>
              <a:gd name="csY4" fmla="*/ 69851 h 481013"/>
              <a:gd name="csX5" fmla="*/ 5556 w 238919"/>
              <a:gd name="csY5" fmla="*/ 431007 h 481013"/>
              <a:gd name="csX6" fmla="*/ 91281 w 238919"/>
              <a:gd name="csY6" fmla="*/ 442913 h 481013"/>
              <a:gd name="csX7" fmla="*/ 86519 w 238919"/>
              <a:gd name="csY7" fmla="*/ 476251 h 481013"/>
              <a:gd name="csX8" fmla="*/ 186531 w 238919"/>
              <a:gd name="csY8" fmla="*/ 481013 h 481013"/>
              <a:gd name="csX9" fmla="*/ 186531 w 238919"/>
              <a:gd name="csY9" fmla="*/ 428626 h 481013"/>
              <a:gd name="csX10" fmla="*/ 224631 w 238919"/>
              <a:gd name="csY10" fmla="*/ 428626 h 481013"/>
              <a:gd name="csX11" fmla="*/ 234156 w 238919"/>
              <a:gd name="csY11" fmla="*/ 180976 h 481013"/>
              <a:gd name="csX12" fmla="*/ 177006 w 238919"/>
              <a:gd name="csY12" fmla="*/ 190501 h 481013"/>
              <a:gd name="csX13" fmla="*/ 196056 w 238919"/>
              <a:gd name="csY13" fmla="*/ 95251 h 481013"/>
              <a:gd name="csX14" fmla="*/ 238919 w 238919"/>
              <a:gd name="csY14" fmla="*/ 80963 h 481013"/>
              <a:gd name="csX15" fmla="*/ 229394 w 238919"/>
              <a:gd name="csY15" fmla="*/ 23813 h 481013"/>
              <a:gd name="csX0" fmla="*/ 229394 w 238919"/>
              <a:gd name="csY0" fmla="*/ 111124 h 568324"/>
              <a:gd name="csX1" fmla="*/ 100012 w 238919"/>
              <a:gd name="csY1" fmla="*/ 0 h 568324"/>
              <a:gd name="csX2" fmla="*/ 100012 w 238919"/>
              <a:gd name="csY2" fmla="*/ 87311 h 568324"/>
              <a:gd name="csX3" fmla="*/ 54769 w 238919"/>
              <a:gd name="csY3" fmla="*/ 156368 h 568324"/>
              <a:gd name="csX4" fmla="*/ 0 w 238919"/>
              <a:gd name="csY4" fmla="*/ 157162 h 568324"/>
              <a:gd name="csX5" fmla="*/ 5556 w 238919"/>
              <a:gd name="csY5" fmla="*/ 518318 h 568324"/>
              <a:gd name="csX6" fmla="*/ 91281 w 238919"/>
              <a:gd name="csY6" fmla="*/ 530224 h 568324"/>
              <a:gd name="csX7" fmla="*/ 86519 w 238919"/>
              <a:gd name="csY7" fmla="*/ 563562 h 568324"/>
              <a:gd name="csX8" fmla="*/ 186531 w 238919"/>
              <a:gd name="csY8" fmla="*/ 568324 h 568324"/>
              <a:gd name="csX9" fmla="*/ 186531 w 238919"/>
              <a:gd name="csY9" fmla="*/ 515937 h 568324"/>
              <a:gd name="csX10" fmla="*/ 224631 w 238919"/>
              <a:gd name="csY10" fmla="*/ 515937 h 568324"/>
              <a:gd name="csX11" fmla="*/ 234156 w 238919"/>
              <a:gd name="csY11" fmla="*/ 268287 h 568324"/>
              <a:gd name="csX12" fmla="*/ 177006 w 238919"/>
              <a:gd name="csY12" fmla="*/ 277812 h 568324"/>
              <a:gd name="csX13" fmla="*/ 196056 w 238919"/>
              <a:gd name="csY13" fmla="*/ 182562 h 568324"/>
              <a:gd name="csX14" fmla="*/ 238919 w 238919"/>
              <a:gd name="csY14" fmla="*/ 168274 h 568324"/>
              <a:gd name="csX15" fmla="*/ 229394 w 238919"/>
              <a:gd name="csY15" fmla="*/ 111124 h 568324"/>
              <a:gd name="csX0" fmla="*/ 229394 w 238919"/>
              <a:gd name="csY0" fmla="*/ 111124 h 568324"/>
              <a:gd name="csX1" fmla="*/ 185737 w 238919"/>
              <a:gd name="csY1" fmla="*/ 70644 h 568324"/>
              <a:gd name="csX2" fmla="*/ 100012 w 238919"/>
              <a:gd name="csY2" fmla="*/ 0 h 568324"/>
              <a:gd name="csX3" fmla="*/ 100012 w 238919"/>
              <a:gd name="csY3" fmla="*/ 87311 h 568324"/>
              <a:gd name="csX4" fmla="*/ 54769 w 238919"/>
              <a:gd name="csY4" fmla="*/ 156368 h 568324"/>
              <a:gd name="csX5" fmla="*/ 0 w 238919"/>
              <a:gd name="csY5" fmla="*/ 157162 h 568324"/>
              <a:gd name="csX6" fmla="*/ 5556 w 238919"/>
              <a:gd name="csY6" fmla="*/ 518318 h 568324"/>
              <a:gd name="csX7" fmla="*/ 91281 w 238919"/>
              <a:gd name="csY7" fmla="*/ 530224 h 568324"/>
              <a:gd name="csX8" fmla="*/ 86519 w 238919"/>
              <a:gd name="csY8" fmla="*/ 563562 h 568324"/>
              <a:gd name="csX9" fmla="*/ 186531 w 238919"/>
              <a:gd name="csY9" fmla="*/ 568324 h 568324"/>
              <a:gd name="csX10" fmla="*/ 186531 w 238919"/>
              <a:gd name="csY10" fmla="*/ 515937 h 568324"/>
              <a:gd name="csX11" fmla="*/ 224631 w 238919"/>
              <a:gd name="csY11" fmla="*/ 515937 h 568324"/>
              <a:gd name="csX12" fmla="*/ 234156 w 238919"/>
              <a:gd name="csY12" fmla="*/ 268287 h 568324"/>
              <a:gd name="csX13" fmla="*/ 177006 w 238919"/>
              <a:gd name="csY13" fmla="*/ 277812 h 568324"/>
              <a:gd name="csX14" fmla="*/ 196056 w 238919"/>
              <a:gd name="csY14" fmla="*/ 182562 h 568324"/>
              <a:gd name="csX15" fmla="*/ 238919 w 238919"/>
              <a:gd name="csY15" fmla="*/ 168274 h 568324"/>
              <a:gd name="csX16" fmla="*/ 229394 w 238919"/>
              <a:gd name="csY16" fmla="*/ 111124 h 568324"/>
              <a:gd name="csX0" fmla="*/ 238919 w 248444"/>
              <a:gd name="csY0" fmla="*/ 426242 h 883442"/>
              <a:gd name="csX1" fmla="*/ 0 w 248444"/>
              <a:gd name="csY1" fmla="*/ 0 h 883442"/>
              <a:gd name="csX2" fmla="*/ 109537 w 248444"/>
              <a:gd name="csY2" fmla="*/ 315118 h 883442"/>
              <a:gd name="csX3" fmla="*/ 109537 w 248444"/>
              <a:gd name="csY3" fmla="*/ 402429 h 883442"/>
              <a:gd name="csX4" fmla="*/ 64294 w 248444"/>
              <a:gd name="csY4" fmla="*/ 471486 h 883442"/>
              <a:gd name="csX5" fmla="*/ 9525 w 248444"/>
              <a:gd name="csY5" fmla="*/ 472280 h 883442"/>
              <a:gd name="csX6" fmla="*/ 15081 w 248444"/>
              <a:gd name="csY6" fmla="*/ 833436 h 883442"/>
              <a:gd name="csX7" fmla="*/ 100806 w 248444"/>
              <a:gd name="csY7" fmla="*/ 845342 h 883442"/>
              <a:gd name="csX8" fmla="*/ 96044 w 248444"/>
              <a:gd name="csY8" fmla="*/ 878680 h 883442"/>
              <a:gd name="csX9" fmla="*/ 196056 w 248444"/>
              <a:gd name="csY9" fmla="*/ 883442 h 883442"/>
              <a:gd name="csX10" fmla="*/ 196056 w 248444"/>
              <a:gd name="csY10" fmla="*/ 831055 h 883442"/>
              <a:gd name="csX11" fmla="*/ 234156 w 248444"/>
              <a:gd name="csY11" fmla="*/ 831055 h 883442"/>
              <a:gd name="csX12" fmla="*/ 243681 w 248444"/>
              <a:gd name="csY12" fmla="*/ 583405 h 883442"/>
              <a:gd name="csX13" fmla="*/ 186531 w 248444"/>
              <a:gd name="csY13" fmla="*/ 592930 h 883442"/>
              <a:gd name="csX14" fmla="*/ 205581 w 248444"/>
              <a:gd name="csY14" fmla="*/ 497680 h 883442"/>
              <a:gd name="csX15" fmla="*/ 248444 w 248444"/>
              <a:gd name="csY15" fmla="*/ 483392 h 883442"/>
              <a:gd name="csX16" fmla="*/ 238919 w 248444"/>
              <a:gd name="csY16" fmla="*/ 426242 h 883442"/>
              <a:gd name="csX0" fmla="*/ 238919 w 248444"/>
              <a:gd name="csY0" fmla="*/ 426242 h 883442"/>
              <a:gd name="csX1" fmla="*/ 0 w 248444"/>
              <a:gd name="csY1" fmla="*/ 0 h 883442"/>
              <a:gd name="csX2" fmla="*/ 73819 w 248444"/>
              <a:gd name="csY2" fmla="*/ 214312 h 883442"/>
              <a:gd name="csX3" fmla="*/ 109537 w 248444"/>
              <a:gd name="csY3" fmla="*/ 315118 h 883442"/>
              <a:gd name="csX4" fmla="*/ 109537 w 248444"/>
              <a:gd name="csY4" fmla="*/ 402429 h 883442"/>
              <a:gd name="csX5" fmla="*/ 64294 w 248444"/>
              <a:gd name="csY5" fmla="*/ 471486 h 883442"/>
              <a:gd name="csX6" fmla="*/ 9525 w 248444"/>
              <a:gd name="csY6" fmla="*/ 472280 h 883442"/>
              <a:gd name="csX7" fmla="*/ 15081 w 248444"/>
              <a:gd name="csY7" fmla="*/ 833436 h 883442"/>
              <a:gd name="csX8" fmla="*/ 100806 w 248444"/>
              <a:gd name="csY8" fmla="*/ 845342 h 883442"/>
              <a:gd name="csX9" fmla="*/ 96044 w 248444"/>
              <a:gd name="csY9" fmla="*/ 878680 h 883442"/>
              <a:gd name="csX10" fmla="*/ 196056 w 248444"/>
              <a:gd name="csY10" fmla="*/ 883442 h 883442"/>
              <a:gd name="csX11" fmla="*/ 196056 w 248444"/>
              <a:gd name="csY11" fmla="*/ 831055 h 883442"/>
              <a:gd name="csX12" fmla="*/ 234156 w 248444"/>
              <a:gd name="csY12" fmla="*/ 831055 h 883442"/>
              <a:gd name="csX13" fmla="*/ 243681 w 248444"/>
              <a:gd name="csY13" fmla="*/ 583405 h 883442"/>
              <a:gd name="csX14" fmla="*/ 186531 w 248444"/>
              <a:gd name="csY14" fmla="*/ 592930 h 883442"/>
              <a:gd name="csX15" fmla="*/ 205581 w 248444"/>
              <a:gd name="csY15" fmla="*/ 497680 h 883442"/>
              <a:gd name="csX16" fmla="*/ 248444 w 248444"/>
              <a:gd name="csY16" fmla="*/ 483392 h 883442"/>
              <a:gd name="csX17" fmla="*/ 238919 w 248444"/>
              <a:gd name="csY17" fmla="*/ 426242 h 883442"/>
              <a:gd name="csX0" fmla="*/ 246062 w 255587"/>
              <a:gd name="csY0" fmla="*/ 426242 h 883442"/>
              <a:gd name="csX1" fmla="*/ 7143 w 255587"/>
              <a:gd name="csY1" fmla="*/ 0 h 883442"/>
              <a:gd name="csX2" fmla="*/ 0 w 255587"/>
              <a:gd name="csY2" fmla="*/ 78580 h 883442"/>
              <a:gd name="csX3" fmla="*/ 116680 w 255587"/>
              <a:gd name="csY3" fmla="*/ 315118 h 883442"/>
              <a:gd name="csX4" fmla="*/ 116680 w 255587"/>
              <a:gd name="csY4" fmla="*/ 402429 h 883442"/>
              <a:gd name="csX5" fmla="*/ 71437 w 255587"/>
              <a:gd name="csY5" fmla="*/ 471486 h 883442"/>
              <a:gd name="csX6" fmla="*/ 16668 w 255587"/>
              <a:gd name="csY6" fmla="*/ 472280 h 883442"/>
              <a:gd name="csX7" fmla="*/ 22224 w 255587"/>
              <a:gd name="csY7" fmla="*/ 833436 h 883442"/>
              <a:gd name="csX8" fmla="*/ 107949 w 255587"/>
              <a:gd name="csY8" fmla="*/ 845342 h 883442"/>
              <a:gd name="csX9" fmla="*/ 103187 w 255587"/>
              <a:gd name="csY9" fmla="*/ 878680 h 883442"/>
              <a:gd name="csX10" fmla="*/ 203199 w 255587"/>
              <a:gd name="csY10" fmla="*/ 883442 h 883442"/>
              <a:gd name="csX11" fmla="*/ 203199 w 255587"/>
              <a:gd name="csY11" fmla="*/ 831055 h 883442"/>
              <a:gd name="csX12" fmla="*/ 241299 w 255587"/>
              <a:gd name="csY12" fmla="*/ 831055 h 883442"/>
              <a:gd name="csX13" fmla="*/ 250824 w 255587"/>
              <a:gd name="csY13" fmla="*/ 583405 h 883442"/>
              <a:gd name="csX14" fmla="*/ 193674 w 255587"/>
              <a:gd name="csY14" fmla="*/ 592930 h 883442"/>
              <a:gd name="csX15" fmla="*/ 212724 w 255587"/>
              <a:gd name="csY15" fmla="*/ 497680 h 883442"/>
              <a:gd name="csX16" fmla="*/ 255587 w 255587"/>
              <a:gd name="csY16" fmla="*/ 483392 h 883442"/>
              <a:gd name="csX17" fmla="*/ 246062 w 255587"/>
              <a:gd name="csY17" fmla="*/ 426242 h 883442"/>
              <a:gd name="csX0" fmla="*/ 248444 w 257969"/>
              <a:gd name="csY0" fmla="*/ 438942 h 896142"/>
              <a:gd name="csX1" fmla="*/ 0 w 257969"/>
              <a:gd name="csY1" fmla="*/ 0 h 896142"/>
              <a:gd name="csX2" fmla="*/ 2382 w 257969"/>
              <a:gd name="csY2" fmla="*/ 91280 h 896142"/>
              <a:gd name="csX3" fmla="*/ 119062 w 257969"/>
              <a:gd name="csY3" fmla="*/ 327818 h 896142"/>
              <a:gd name="csX4" fmla="*/ 119062 w 257969"/>
              <a:gd name="csY4" fmla="*/ 415129 h 896142"/>
              <a:gd name="csX5" fmla="*/ 73819 w 257969"/>
              <a:gd name="csY5" fmla="*/ 484186 h 896142"/>
              <a:gd name="csX6" fmla="*/ 19050 w 257969"/>
              <a:gd name="csY6" fmla="*/ 484980 h 896142"/>
              <a:gd name="csX7" fmla="*/ 24606 w 257969"/>
              <a:gd name="csY7" fmla="*/ 846136 h 896142"/>
              <a:gd name="csX8" fmla="*/ 110331 w 257969"/>
              <a:gd name="csY8" fmla="*/ 858042 h 896142"/>
              <a:gd name="csX9" fmla="*/ 105569 w 257969"/>
              <a:gd name="csY9" fmla="*/ 891380 h 896142"/>
              <a:gd name="csX10" fmla="*/ 205581 w 257969"/>
              <a:gd name="csY10" fmla="*/ 896142 h 896142"/>
              <a:gd name="csX11" fmla="*/ 205581 w 257969"/>
              <a:gd name="csY11" fmla="*/ 843755 h 896142"/>
              <a:gd name="csX12" fmla="*/ 243681 w 257969"/>
              <a:gd name="csY12" fmla="*/ 843755 h 896142"/>
              <a:gd name="csX13" fmla="*/ 253206 w 257969"/>
              <a:gd name="csY13" fmla="*/ 596105 h 896142"/>
              <a:gd name="csX14" fmla="*/ 196056 w 257969"/>
              <a:gd name="csY14" fmla="*/ 605630 h 896142"/>
              <a:gd name="csX15" fmla="*/ 215106 w 257969"/>
              <a:gd name="csY15" fmla="*/ 510380 h 896142"/>
              <a:gd name="csX16" fmla="*/ 257969 w 257969"/>
              <a:gd name="csY16" fmla="*/ 496092 h 896142"/>
              <a:gd name="csX17" fmla="*/ 248444 w 257969"/>
              <a:gd name="csY17" fmla="*/ 438942 h 89614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</a:cxnLst>
            <a:rect l="l" t="t" r="r" b="b"/>
            <a:pathLst>
              <a:path w="257969" h="896142">
                <a:moveTo>
                  <a:pt x="248444" y="438942"/>
                </a:moveTo>
                <a:lnTo>
                  <a:pt x="0" y="0"/>
                </a:lnTo>
                <a:lnTo>
                  <a:pt x="2382" y="91280"/>
                </a:lnTo>
                <a:lnTo>
                  <a:pt x="119062" y="327818"/>
                </a:lnTo>
                <a:lnTo>
                  <a:pt x="119062" y="415129"/>
                </a:lnTo>
                <a:lnTo>
                  <a:pt x="73819" y="484186"/>
                </a:lnTo>
                <a:lnTo>
                  <a:pt x="19050" y="484980"/>
                </a:lnTo>
                <a:lnTo>
                  <a:pt x="24606" y="846136"/>
                </a:lnTo>
                <a:lnTo>
                  <a:pt x="110331" y="858042"/>
                </a:lnTo>
                <a:lnTo>
                  <a:pt x="105569" y="891380"/>
                </a:lnTo>
                <a:lnTo>
                  <a:pt x="205581" y="896142"/>
                </a:lnTo>
                <a:lnTo>
                  <a:pt x="205581" y="843755"/>
                </a:lnTo>
                <a:lnTo>
                  <a:pt x="243681" y="843755"/>
                </a:lnTo>
                <a:lnTo>
                  <a:pt x="253206" y="596105"/>
                </a:lnTo>
                <a:lnTo>
                  <a:pt x="196056" y="605630"/>
                </a:lnTo>
                <a:lnTo>
                  <a:pt x="215106" y="510380"/>
                </a:lnTo>
                <a:lnTo>
                  <a:pt x="257969" y="496092"/>
                </a:lnTo>
                <a:lnTo>
                  <a:pt x="248444" y="438942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EF798034-0AFB-6715-B944-F2CF84F9A604}"/>
              </a:ext>
            </a:extLst>
          </p:cNvPr>
          <p:cNvGrpSpPr/>
          <p:nvPr/>
        </p:nvGrpSpPr>
        <p:grpSpPr>
          <a:xfrm>
            <a:off x="4286286" y="5669398"/>
            <a:ext cx="120097" cy="120097"/>
            <a:chOff x="5657850" y="2714625"/>
            <a:chExt cx="438150" cy="438150"/>
          </a:xfrm>
        </p:grpSpPr>
        <p:sp>
          <p:nvSpPr>
            <p:cNvPr id="79" name="楕円 78">
              <a:extLst>
                <a:ext uri="{FF2B5EF4-FFF2-40B4-BE49-F238E27FC236}">
                  <a16:creationId xmlns:a16="http://schemas.microsoft.com/office/drawing/2014/main" id="{028C6231-46DA-509E-4E1D-965477578631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D1E3C878-872C-6B43-10D8-192ED06D9DEF}"/>
                </a:ext>
              </a:extLst>
            </p:cNvPr>
            <p:cNvCxnSpPr>
              <a:stCxn id="79" idx="1"/>
              <a:endCxn id="79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992E9378-2364-3D96-57EC-F17DBDE51FB6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8" name="グループ化 157">
            <a:extLst>
              <a:ext uri="{FF2B5EF4-FFF2-40B4-BE49-F238E27FC236}">
                <a16:creationId xmlns:a16="http://schemas.microsoft.com/office/drawing/2014/main" id="{292FE888-51AA-4BB9-D550-064580DF7049}"/>
              </a:ext>
            </a:extLst>
          </p:cNvPr>
          <p:cNvGrpSpPr/>
          <p:nvPr/>
        </p:nvGrpSpPr>
        <p:grpSpPr>
          <a:xfrm>
            <a:off x="3778570" y="5905500"/>
            <a:ext cx="120097" cy="120097"/>
            <a:chOff x="5657850" y="2714625"/>
            <a:chExt cx="438150" cy="438150"/>
          </a:xfrm>
        </p:grpSpPr>
        <p:sp>
          <p:nvSpPr>
            <p:cNvPr id="159" name="楕円 158">
              <a:extLst>
                <a:ext uri="{FF2B5EF4-FFF2-40B4-BE49-F238E27FC236}">
                  <a16:creationId xmlns:a16="http://schemas.microsoft.com/office/drawing/2014/main" id="{9A5E3B1F-568A-51AE-CC39-8BB77F777943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60" name="直線コネクタ 159">
              <a:extLst>
                <a:ext uri="{FF2B5EF4-FFF2-40B4-BE49-F238E27FC236}">
                  <a16:creationId xmlns:a16="http://schemas.microsoft.com/office/drawing/2014/main" id="{7AF11230-EABB-AB58-FB48-CC8EF8EEEB54}"/>
                </a:ext>
              </a:extLst>
            </p:cNvPr>
            <p:cNvCxnSpPr>
              <a:stCxn id="159" idx="1"/>
              <a:endCxn id="159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直線コネクタ 160">
              <a:extLst>
                <a:ext uri="{FF2B5EF4-FFF2-40B4-BE49-F238E27FC236}">
                  <a16:creationId xmlns:a16="http://schemas.microsoft.com/office/drawing/2014/main" id="{BA5A5808-5499-C423-770C-62D2E4221A3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3" name="テキスト ボックス 162">
            <a:extLst>
              <a:ext uri="{FF2B5EF4-FFF2-40B4-BE49-F238E27FC236}">
                <a16:creationId xmlns:a16="http://schemas.microsoft.com/office/drawing/2014/main" id="{5BBB7FAF-388E-FDA6-0774-BA42873B3604}"/>
              </a:ext>
            </a:extLst>
          </p:cNvPr>
          <p:cNvSpPr txBox="1"/>
          <p:nvPr/>
        </p:nvSpPr>
        <p:spPr>
          <a:xfrm>
            <a:off x="2782793" y="5183083"/>
            <a:ext cx="123363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テニスコート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65" name="テキスト ボックス 164">
            <a:extLst>
              <a:ext uri="{FF2B5EF4-FFF2-40B4-BE49-F238E27FC236}">
                <a16:creationId xmlns:a16="http://schemas.microsoft.com/office/drawing/2014/main" id="{0B934160-AFFD-2FE5-B98A-9A1AE3030E21}"/>
              </a:ext>
            </a:extLst>
          </p:cNvPr>
          <p:cNvSpPr txBox="1"/>
          <p:nvPr/>
        </p:nvSpPr>
        <p:spPr>
          <a:xfrm rot="19833250">
            <a:off x="3061862" y="6045180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67" name="テキスト ボックス 166">
            <a:extLst>
              <a:ext uri="{FF2B5EF4-FFF2-40B4-BE49-F238E27FC236}">
                <a16:creationId xmlns:a16="http://schemas.microsoft.com/office/drawing/2014/main" id="{733C2660-FA14-9CE5-2468-83E93806D0A8}"/>
              </a:ext>
            </a:extLst>
          </p:cNvPr>
          <p:cNvSpPr txBox="1"/>
          <p:nvPr/>
        </p:nvSpPr>
        <p:spPr>
          <a:xfrm>
            <a:off x="3933494" y="5382996"/>
            <a:ext cx="3862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</a:t>
            </a:r>
            <a:endParaRPr kumimoji="1" lang="en-US" altLang="ja-JP" sz="6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169" name="フリーフォーム: 図形 168">
            <a:extLst>
              <a:ext uri="{FF2B5EF4-FFF2-40B4-BE49-F238E27FC236}">
                <a16:creationId xmlns:a16="http://schemas.microsoft.com/office/drawing/2014/main" id="{899079F9-4633-1FA0-610E-308FBA176FD4}"/>
              </a:ext>
            </a:extLst>
          </p:cNvPr>
          <p:cNvSpPr/>
          <p:nvPr/>
        </p:nvSpPr>
        <p:spPr>
          <a:xfrm>
            <a:off x="6942138" y="4848224"/>
            <a:ext cx="631031" cy="765176"/>
          </a:xfrm>
          <a:custGeom>
            <a:avLst/>
            <a:gdLst>
              <a:gd name="connsiteX0" fmla="*/ 61913 w 681038"/>
              <a:gd name="connsiteY0" fmla="*/ 254794 h 971550"/>
              <a:gd name="connsiteX1" fmla="*/ 152400 w 681038"/>
              <a:gd name="connsiteY1" fmla="*/ 0 h 971550"/>
              <a:gd name="connsiteX2" fmla="*/ 500063 w 681038"/>
              <a:gd name="connsiteY2" fmla="*/ 0 h 971550"/>
              <a:gd name="connsiteX3" fmla="*/ 681038 w 681038"/>
              <a:gd name="connsiteY3" fmla="*/ 350044 h 971550"/>
              <a:gd name="connsiteX4" fmla="*/ 476250 w 681038"/>
              <a:gd name="connsiteY4" fmla="*/ 790575 h 971550"/>
              <a:gd name="connsiteX5" fmla="*/ 357188 w 681038"/>
              <a:gd name="connsiteY5" fmla="*/ 859631 h 971550"/>
              <a:gd name="connsiteX6" fmla="*/ 290513 w 681038"/>
              <a:gd name="connsiteY6" fmla="*/ 971550 h 971550"/>
              <a:gd name="connsiteX7" fmla="*/ 0 w 681038"/>
              <a:gd name="connsiteY7" fmla="*/ 959644 h 971550"/>
              <a:gd name="connsiteX8" fmla="*/ 2382 w 681038"/>
              <a:gd name="connsiteY8" fmla="*/ 654844 h 971550"/>
              <a:gd name="connsiteX9" fmla="*/ 61913 w 681038"/>
              <a:gd name="connsiteY9" fmla="*/ 254794 h 971550"/>
              <a:gd name="connsiteX0" fmla="*/ 61913 w 681038"/>
              <a:gd name="connsiteY0" fmla="*/ 254794 h 971550"/>
              <a:gd name="connsiteX1" fmla="*/ 152400 w 681038"/>
              <a:gd name="connsiteY1" fmla="*/ 0 h 971550"/>
              <a:gd name="connsiteX2" fmla="*/ 500063 w 681038"/>
              <a:gd name="connsiteY2" fmla="*/ 0 h 971550"/>
              <a:gd name="connsiteX3" fmla="*/ 681038 w 681038"/>
              <a:gd name="connsiteY3" fmla="*/ 350044 h 971550"/>
              <a:gd name="connsiteX4" fmla="*/ 476250 w 681038"/>
              <a:gd name="connsiteY4" fmla="*/ 790575 h 971550"/>
              <a:gd name="connsiteX5" fmla="*/ 357188 w 681038"/>
              <a:gd name="connsiteY5" fmla="*/ 859631 h 971550"/>
              <a:gd name="connsiteX6" fmla="*/ 290513 w 681038"/>
              <a:gd name="connsiteY6" fmla="*/ 971550 h 971550"/>
              <a:gd name="connsiteX7" fmla="*/ 0 w 681038"/>
              <a:gd name="connsiteY7" fmla="*/ 959644 h 971550"/>
              <a:gd name="connsiteX8" fmla="*/ 50007 w 681038"/>
              <a:gd name="connsiteY8" fmla="*/ 324644 h 971550"/>
              <a:gd name="connsiteX9" fmla="*/ 61913 w 681038"/>
              <a:gd name="connsiteY9" fmla="*/ 254794 h 971550"/>
              <a:gd name="connsiteX0" fmla="*/ 11906 w 631031"/>
              <a:gd name="connsiteY0" fmla="*/ 254794 h 971550"/>
              <a:gd name="connsiteX1" fmla="*/ 102393 w 631031"/>
              <a:gd name="connsiteY1" fmla="*/ 0 h 971550"/>
              <a:gd name="connsiteX2" fmla="*/ 450056 w 631031"/>
              <a:gd name="connsiteY2" fmla="*/ 0 h 971550"/>
              <a:gd name="connsiteX3" fmla="*/ 631031 w 631031"/>
              <a:gd name="connsiteY3" fmla="*/ 350044 h 971550"/>
              <a:gd name="connsiteX4" fmla="*/ 426243 w 631031"/>
              <a:gd name="connsiteY4" fmla="*/ 790575 h 971550"/>
              <a:gd name="connsiteX5" fmla="*/ 307181 w 631031"/>
              <a:gd name="connsiteY5" fmla="*/ 859631 h 971550"/>
              <a:gd name="connsiteX6" fmla="*/ 240506 w 631031"/>
              <a:gd name="connsiteY6" fmla="*/ 971550 h 971550"/>
              <a:gd name="connsiteX7" fmla="*/ 115093 w 631031"/>
              <a:gd name="connsiteY7" fmla="*/ 299244 h 971550"/>
              <a:gd name="connsiteX8" fmla="*/ 0 w 631031"/>
              <a:gd name="connsiteY8" fmla="*/ 324644 h 971550"/>
              <a:gd name="connsiteX9" fmla="*/ 11906 w 631031"/>
              <a:gd name="connsiteY9" fmla="*/ 254794 h 971550"/>
              <a:gd name="connsiteX0" fmla="*/ 11906 w 631031"/>
              <a:gd name="connsiteY0" fmla="*/ 254794 h 859631"/>
              <a:gd name="connsiteX1" fmla="*/ 102393 w 631031"/>
              <a:gd name="connsiteY1" fmla="*/ 0 h 859631"/>
              <a:gd name="connsiteX2" fmla="*/ 450056 w 631031"/>
              <a:gd name="connsiteY2" fmla="*/ 0 h 859631"/>
              <a:gd name="connsiteX3" fmla="*/ 631031 w 631031"/>
              <a:gd name="connsiteY3" fmla="*/ 350044 h 859631"/>
              <a:gd name="connsiteX4" fmla="*/ 426243 w 631031"/>
              <a:gd name="connsiteY4" fmla="*/ 790575 h 859631"/>
              <a:gd name="connsiteX5" fmla="*/ 307181 w 631031"/>
              <a:gd name="connsiteY5" fmla="*/ 859631 h 859631"/>
              <a:gd name="connsiteX6" fmla="*/ 119856 w 631031"/>
              <a:gd name="connsiteY6" fmla="*/ 368300 h 859631"/>
              <a:gd name="connsiteX7" fmla="*/ 115093 w 631031"/>
              <a:gd name="connsiteY7" fmla="*/ 299244 h 859631"/>
              <a:gd name="connsiteX8" fmla="*/ 0 w 631031"/>
              <a:gd name="connsiteY8" fmla="*/ 324644 h 859631"/>
              <a:gd name="connsiteX9" fmla="*/ 11906 w 631031"/>
              <a:gd name="connsiteY9" fmla="*/ 254794 h 859631"/>
              <a:gd name="connsiteX0" fmla="*/ 11906 w 631031"/>
              <a:gd name="connsiteY0" fmla="*/ 254794 h 790575"/>
              <a:gd name="connsiteX1" fmla="*/ 102393 w 631031"/>
              <a:gd name="connsiteY1" fmla="*/ 0 h 790575"/>
              <a:gd name="connsiteX2" fmla="*/ 450056 w 631031"/>
              <a:gd name="connsiteY2" fmla="*/ 0 h 790575"/>
              <a:gd name="connsiteX3" fmla="*/ 631031 w 631031"/>
              <a:gd name="connsiteY3" fmla="*/ 350044 h 790575"/>
              <a:gd name="connsiteX4" fmla="*/ 426243 w 631031"/>
              <a:gd name="connsiteY4" fmla="*/ 790575 h 790575"/>
              <a:gd name="connsiteX5" fmla="*/ 43656 w 631031"/>
              <a:gd name="connsiteY5" fmla="*/ 364331 h 790575"/>
              <a:gd name="connsiteX6" fmla="*/ 119856 w 631031"/>
              <a:gd name="connsiteY6" fmla="*/ 368300 h 790575"/>
              <a:gd name="connsiteX7" fmla="*/ 115093 w 631031"/>
              <a:gd name="connsiteY7" fmla="*/ 299244 h 790575"/>
              <a:gd name="connsiteX8" fmla="*/ 0 w 631031"/>
              <a:gd name="connsiteY8" fmla="*/ 324644 h 790575"/>
              <a:gd name="connsiteX9" fmla="*/ 11906 w 631031"/>
              <a:gd name="connsiteY9" fmla="*/ 254794 h 790575"/>
              <a:gd name="connsiteX0" fmla="*/ 11906 w 631031"/>
              <a:gd name="connsiteY0" fmla="*/ 254794 h 492125"/>
              <a:gd name="connsiteX1" fmla="*/ 102393 w 631031"/>
              <a:gd name="connsiteY1" fmla="*/ 0 h 492125"/>
              <a:gd name="connsiteX2" fmla="*/ 450056 w 631031"/>
              <a:gd name="connsiteY2" fmla="*/ 0 h 492125"/>
              <a:gd name="connsiteX3" fmla="*/ 631031 w 631031"/>
              <a:gd name="connsiteY3" fmla="*/ 350044 h 492125"/>
              <a:gd name="connsiteX4" fmla="*/ 45243 w 631031"/>
              <a:gd name="connsiteY4" fmla="*/ 492125 h 492125"/>
              <a:gd name="connsiteX5" fmla="*/ 43656 w 631031"/>
              <a:gd name="connsiteY5" fmla="*/ 364331 h 492125"/>
              <a:gd name="connsiteX6" fmla="*/ 119856 w 631031"/>
              <a:gd name="connsiteY6" fmla="*/ 368300 h 492125"/>
              <a:gd name="connsiteX7" fmla="*/ 115093 w 631031"/>
              <a:gd name="connsiteY7" fmla="*/ 299244 h 492125"/>
              <a:gd name="connsiteX8" fmla="*/ 0 w 631031"/>
              <a:gd name="connsiteY8" fmla="*/ 324644 h 492125"/>
              <a:gd name="connsiteX9" fmla="*/ 11906 w 631031"/>
              <a:gd name="connsiteY9" fmla="*/ 254794 h 492125"/>
              <a:gd name="connsiteX0" fmla="*/ 11906 w 631031"/>
              <a:gd name="connsiteY0" fmla="*/ 254794 h 492125"/>
              <a:gd name="connsiteX1" fmla="*/ 102393 w 631031"/>
              <a:gd name="connsiteY1" fmla="*/ 0 h 492125"/>
              <a:gd name="connsiteX2" fmla="*/ 450056 w 631031"/>
              <a:gd name="connsiteY2" fmla="*/ 0 h 492125"/>
              <a:gd name="connsiteX3" fmla="*/ 631031 w 631031"/>
              <a:gd name="connsiteY3" fmla="*/ 350044 h 492125"/>
              <a:gd name="connsiteX4" fmla="*/ 395287 w 631031"/>
              <a:gd name="connsiteY4" fmla="*/ 403226 h 492125"/>
              <a:gd name="connsiteX5" fmla="*/ 45243 w 631031"/>
              <a:gd name="connsiteY5" fmla="*/ 492125 h 492125"/>
              <a:gd name="connsiteX6" fmla="*/ 43656 w 631031"/>
              <a:gd name="connsiteY6" fmla="*/ 364331 h 492125"/>
              <a:gd name="connsiteX7" fmla="*/ 119856 w 631031"/>
              <a:gd name="connsiteY7" fmla="*/ 368300 h 492125"/>
              <a:gd name="connsiteX8" fmla="*/ 115093 w 631031"/>
              <a:gd name="connsiteY8" fmla="*/ 299244 h 492125"/>
              <a:gd name="connsiteX9" fmla="*/ 0 w 631031"/>
              <a:gd name="connsiteY9" fmla="*/ 324644 h 492125"/>
              <a:gd name="connsiteX10" fmla="*/ 11906 w 631031"/>
              <a:gd name="connsiteY10" fmla="*/ 254794 h 492125"/>
              <a:gd name="connsiteX0" fmla="*/ 11906 w 631031"/>
              <a:gd name="connsiteY0" fmla="*/ 254794 h 492125"/>
              <a:gd name="connsiteX1" fmla="*/ 102393 w 631031"/>
              <a:gd name="connsiteY1" fmla="*/ 0 h 492125"/>
              <a:gd name="connsiteX2" fmla="*/ 450056 w 631031"/>
              <a:gd name="connsiteY2" fmla="*/ 0 h 492125"/>
              <a:gd name="connsiteX3" fmla="*/ 631031 w 631031"/>
              <a:gd name="connsiteY3" fmla="*/ 350044 h 492125"/>
              <a:gd name="connsiteX4" fmla="*/ 458787 w 631031"/>
              <a:gd name="connsiteY4" fmla="*/ 488951 h 492125"/>
              <a:gd name="connsiteX5" fmla="*/ 45243 w 631031"/>
              <a:gd name="connsiteY5" fmla="*/ 492125 h 492125"/>
              <a:gd name="connsiteX6" fmla="*/ 43656 w 631031"/>
              <a:gd name="connsiteY6" fmla="*/ 364331 h 492125"/>
              <a:gd name="connsiteX7" fmla="*/ 119856 w 631031"/>
              <a:gd name="connsiteY7" fmla="*/ 368300 h 492125"/>
              <a:gd name="connsiteX8" fmla="*/ 115093 w 631031"/>
              <a:gd name="connsiteY8" fmla="*/ 299244 h 492125"/>
              <a:gd name="connsiteX9" fmla="*/ 0 w 631031"/>
              <a:gd name="connsiteY9" fmla="*/ 324644 h 492125"/>
              <a:gd name="connsiteX10" fmla="*/ 11906 w 631031"/>
              <a:gd name="connsiteY10" fmla="*/ 254794 h 492125"/>
              <a:gd name="connsiteX0" fmla="*/ 11906 w 631031"/>
              <a:gd name="connsiteY0" fmla="*/ 254794 h 492125"/>
              <a:gd name="connsiteX1" fmla="*/ 102393 w 631031"/>
              <a:gd name="connsiteY1" fmla="*/ 0 h 492125"/>
              <a:gd name="connsiteX2" fmla="*/ 450056 w 631031"/>
              <a:gd name="connsiteY2" fmla="*/ 0 h 492125"/>
              <a:gd name="connsiteX3" fmla="*/ 631031 w 631031"/>
              <a:gd name="connsiteY3" fmla="*/ 350044 h 492125"/>
              <a:gd name="connsiteX4" fmla="*/ 557212 w 631031"/>
              <a:gd name="connsiteY4" fmla="*/ 406401 h 492125"/>
              <a:gd name="connsiteX5" fmla="*/ 458787 w 631031"/>
              <a:gd name="connsiteY5" fmla="*/ 488951 h 492125"/>
              <a:gd name="connsiteX6" fmla="*/ 45243 w 631031"/>
              <a:gd name="connsiteY6" fmla="*/ 492125 h 492125"/>
              <a:gd name="connsiteX7" fmla="*/ 43656 w 631031"/>
              <a:gd name="connsiteY7" fmla="*/ 364331 h 492125"/>
              <a:gd name="connsiteX8" fmla="*/ 119856 w 631031"/>
              <a:gd name="connsiteY8" fmla="*/ 368300 h 492125"/>
              <a:gd name="connsiteX9" fmla="*/ 115093 w 631031"/>
              <a:gd name="connsiteY9" fmla="*/ 299244 h 492125"/>
              <a:gd name="connsiteX10" fmla="*/ 0 w 631031"/>
              <a:gd name="connsiteY10" fmla="*/ 324644 h 492125"/>
              <a:gd name="connsiteX11" fmla="*/ 11906 w 631031"/>
              <a:gd name="connsiteY11" fmla="*/ 254794 h 492125"/>
              <a:gd name="connsiteX0" fmla="*/ 11906 w 631031"/>
              <a:gd name="connsiteY0" fmla="*/ 254794 h 768351"/>
              <a:gd name="connsiteX1" fmla="*/ 102393 w 631031"/>
              <a:gd name="connsiteY1" fmla="*/ 0 h 768351"/>
              <a:gd name="connsiteX2" fmla="*/ 450056 w 631031"/>
              <a:gd name="connsiteY2" fmla="*/ 0 h 768351"/>
              <a:gd name="connsiteX3" fmla="*/ 631031 w 631031"/>
              <a:gd name="connsiteY3" fmla="*/ 350044 h 768351"/>
              <a:gd name="connsiteX4" fmla="*/ 430212 w 631031"/>
              <a:gd name="connsiteY4" fmla="*/ 768351 h 768351"/>
              <a:gd name="connsiteX5" fmla="*/ 458787 w 631031"/>
              <a:gd name="connsiteY5" fmla="*/ 488951 h 768351"/>
              <a:gd name="connsiteX6" fmla="*/ 45243 w 631031"/>
              <a:gd name="connsiteY6" fmla="*/ 492125 h 768351"/>
              <a:gd name="connsiteX7" fmla="*/ 43656 w 631031"/>
              <a:gd name="connsiteY7" fmla="*/ 364331 h 768351"/>
              <a:gd name="connsiteX8" fmla="*/ 119856 w 631031"/>
              <a:gd name="connsiteY8" fmla="*/ 368300 h 768351"/>
              <a:gd name="connsiteX9" fmla="*/ 115093 w 631031"/>
              <a:gd name="connsiteY9" fmla="*/ 299244 h 768351"/>
              <a:gd name="connsiteX10" fmla="*/ 0 w 631031"/>
              <a:gd name="connsiteY10" fmla="*/ 324644 h 768351"/>
              <a:gd name="connsiteX11" fmla="*/ 11906 w 631031"/>
              <a:gd name="connsiteY11" fmla="*/ 254794 h 768351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458787 w 631031"/>
              <a:gd name="connsiteY5" fmla="*/ 488951 h 765176"/>
              <a:gd name="connsiteX6" fmla="*/ 45243 w 631031"/>
              <a:gd name="connsiteY6" fmla="*/ 492125 h 765176"/>
              <a:gd name="connsiteX7" fmla="*/ 43656 w 631031"/>
              <a:gd name="connsiteY7" fmla="*/ 364331 h 765176"/>
              <a:gd name="connsiteX8" fmla="*/ 119856 w 631031"/>
              <a:gd name="connsiteY8" fmla="*/ 368300 h 765176"/>
              <a:gd name="connsiteX9" fmla="*/ 115093 w 631031"/>
              <a:gd name="connsiteY9" fmla="*/ 299244 h 765176"/>
              <a:gd name="connsiteX10" fmla="*/ 0 w 631031"/>
              <a:gd name="connsiteY10" fmla="*/ 324644 h 765176"/>
              <a:gd name="connsiteX11" fmla="*/ 11906 w 631031"/>
              <a:gd name="connsiteY11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446087 w 631031"/>
              <a:gd name="connsiteY5" fmla="*/ 631826 h 765176"/>
              <a:gd name="connsiteX6" fmla="*/ 458787 w 631031"/>
              <a:gd name="connsiteY6" fmla="*/ 488951 h 765176"/>
              <a:gd name="connsiteX7" fmla="*/ 45243 w 631031"/>
              <a:gd name="connsiteY7" fmla="*/ 492125 h 765176"/>
              <a:gd name="connsiteX8" fmla="*/ 43656 w 631031"/>
              <a:gd name="connsiteY8" fmla="*/ 364331 h 765176"/>
              <a:gd name="connsiteX9" fmla="*/ 119856 w 631031"/>
              <a:gd name="connsiteY9" fmla="*/ 368300 h 765176"/>
              <a:gd name="connsiteX10" fmla="*/ 115093 w 631031"/>
              <a:gd name="connsiteY10" fmla="*/ 299244 h 765176"/>
              <a:gd name="connsiteX11" fmla="*/ 0 w 631031"/>
              <a:gd name="connsiteY11" fmla="*/ 324644 h 765176"/>
              <a:gd name="connsiteX12" fmla="*/ 11906 w 631031"/>
              <a:gd name="connsiteY12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458787 w 631031"/>
              <a:gd name="connsiteY6" fmla="*/ 488951 h 765176"/>
              <a:gd name="connsiteX7" fmla="*/ 45243 w 631031"/>
              <a:gd name="connsiteY7" fmla="*/ 492125 h 765176"/>
              <a:gd name="connsiteX8" fmla="*/ 43656 w 631031"/>
              <a:gd name="connsiteY8" fmla="*/ 364331 h 765176"/>
              <a:gd name="connsiteX9" fmla="*/ 119856 w 631031"/>
              <a:gd name="connsiteY9" fmla="*/ 368300 h 765176"/>
              <a:gd name="connsiteX10" fmla="*/ 115093 w 631031"/>
              <a:gd name="connsiteY10" fmla="*/ 299244 h 765176"/>
              <a:gd name="connsiteX11" fmla="*/ 0 w 631031"/>
              <a:gd name="connsiteY11" fmla="*/ 324644 h 765176"/>
              <a:gd name="connsiteX12" fmla="*/ 11906 w 631031"/>
              <a:gd name="connsiteY12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433387 w 631031"/>
              <a:gd name="connsiteY6" fmla="*/ 577851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64331 h 765176"/>
              <a:gd name="connsiteX10" fmla="*/ 119856 w 631031"/>
              <a:gd name="connsiteY10" fmla="*/ 368300 h 765176"/>
              <a:gd name="connsiteX11" fmla="*/ 115093 w 631031"/>
              <a:gd name="connsiteY11" fmla="*/ 29924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64331 h 765176"/>
              <a:gd name="connsiteX10" fmla="*/ 119856 w 631031"/>
              <a:gd name="connsiteY10" fmla="*/ 368300 h 765176"/>
              <a:gd name="connsiteX11" fmla="*/ 115093 w 631031"/>
              <a:gd name="connsiteY11" fmla="*/ 29924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64331 h 765176"/>
              <a:gd name="connsiteX10" fmla="*/ 119856 w 631031"/>
              <a:gd name="connsiteY10" fmla="*/ 368300 h 765176"/>
              <a:gd name="connsiteX11" fmla="*/ 121443 w 631031"/>
              <a:gd name="connsiteY11" fmla="*/ 31829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64331 h 765176"/>
              <a:gd name="connsiteX10" fmla="*/ 112712 w 631031"/>
              <a:gd name="connsiteY10" fmla="*/ 368300 h 765176"/>
              <a:gd name="connsiteX11" fmla="*/ 121443 w 631031"/>
              <a:gd name="connsiteY11" fmla="*/ 31829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64331 h 765176"/>
              <a:gd name="connsiteX10" fmla="*/ 112712 w 631031"/>
              <a:gd name="connsiteY10" fmla="*/ 368300 h 765176"/>
              <a:gd name="connsiteX11" fmla="*/ 111918 w 631031"/>
              <a:gd name="connsiteY11" fmla="*/ 31829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57187 h 765176"/>
              <a:gd name="connsiteX10" fmla="*/ 112712 w 631031"/>
              <a:gd name="connsiteY10" fmla="*/ 368300 h 765176"/>
              <a:gd name="connsiteX11" fmla="*/ 111918 w 631031"/>
              <a:gd name="connsiteY11" fmla="*/ 31829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  <a:gd name="connsiteX0" fmla="*/ 11906 w 631031"/>
              <a:gd name="connsiteY0" fmla="*/ 254794 h 765176"/>
              <a:gd name="connsiteX1" fmla="*/ 102393 w 631031"/>
              <a:gd name="connsiteY1" fmla="*/ 0 h 765176"/>
              <a:gd name="connsiteX2" fmla="*/ 450056 w 631031"/>
              <a:gd name="connsiteY2" fmla="*/ 0 h 765176"/>
              <a:gd name="connsiteX3" fmla="*/ 631031 w 631031"/>
              <a:gd name="connsiteY3" fmla="*/ 350044 h 765176"/>
              <a:gd name="connsiteX4" fmla="*/ 433387 w 631031"/>
              <a:gd name="connsiteY4" fmla="*/ 765176 h 765176"/>
              <a:gd name="connsiteX5" fmla="*/ 392112 w 631031"/>
              <a:gd name="connsiteY5" fmla="*/ 739776 h 765176"/>
              <a:gd name="connsiteX6" fmla="*/ 563562 w 631031"/>
              <a:gd name="connsiteY6" fmla="*/ 365126 h 765176"/>
              <a:gd name="connsiteX7" fmla="*/ 458787 w 631031"/>
              <a:gd name="connsiteY7" fmla="*/ 488951 h 765176"/>
              <a:gd name="connsiteX8" fmla="*/ 45243 w 631031"/>
              <a:gd name="connsiteY8" fmla="*/ 492125 h 765176"/>
              <a:gd name="connsiteX9" fmla="*/ 43656 w 631031"/>
              <a:gd name="connsiteY9" fmla="*/ 357187 h 765176"/>
              <a:gd name="connsiteX10" fmla="*/ 112712 w 631031"/>
              <a:gd name="connsiteY10" fmla="*/ 354013 h 765176"/>
              <a:gd name="connsiteX11" fmla="*/ 111918 w 631031"/>
              <a:gd name="connsiteY11" fmla="*/ 318294 h 765176"/>
              <a:gd name="connsiteX12" fmla="*/ 0 w 631031"/>
              <a:gd name="connsiteY12" fmla="*/ 324644 h 765176"/>
              <a:gd name="connsiteX13" fmla="*/ 11906 w 631031"/>
              <a:gd name="connsiteY13" fmla="*/ 254794 h 765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31031" h="765176">
                <a:moveTo>
                  <a:pt x="11906" y="254794"/>
                </a:moveTo>
                <a:lnTo>
                  <a:pt x="102393" y="0"/>
                </a:lnTo>
                <a:lnTo>
                  <a:pt x="450056" y="0"/>
                </a:lnTo>
                <a:lnTo>
                  <a:pt x="631031" y="350044"/>
                </a:lnTo>
                <a:lnTo>
                  <a:pt x="433387" y="765176"/>
                </a:lnTo>
                <a:lnTo>
                  <a:pt x="392112" y="739776"/>
                </a:lnTo>
                <a:lnTo>
                  <a:pt x="563562" y="365126"/>
                </a:lnTo>
                <a:lnTo>
                  <a:pt x="458787" y="488951"/>
                </a:lnTo>
                <a:lnTo>
                  <a:pt x="45243" y="492125"/>
                </a:lnTo>
                <a:lnTo>
                  <a:pt x="43656" y="357187"/>
                </a:lnTo>
                <a:lnTo>
                  <a:pt x="112712" y="354013"/>
                </a:lnTo>
                <a:cubicBezTo>
                  <a:pt x="112447" y="337344"/>
                  <a:pt x="112183" y="334963"/>
                  <a:pt x="111918" y="318294"/>
                </a:cubicBezTo>
                <a:lnTo>
                  <a:pt x="0" y="324644"/>
                </a:lnTo>
                <a:lnTo>
                  <a:pt x="11906" y="254794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1" name="フリーフォーム: 図形 170">
            <a:extLst>
              <a:ext uri="{FF2B5EF4-FFF2-40B4-BE49-F238E27FC236}">
                <a16:creationId xmlns:a16="http://schemas.microsoft.com/office/drawing/2014/main" id="{670D8094-4066-4424-D584-18FF4A1812AF}"/>
              </a:ext>
            </a:extLst>
          </p:cNvPr>
          <p:cNvSpPr/>
          <p:nvPr/>
        </p:nvSpPr>
        <p:spPr>
          <a:xfrm>
            <a:off x="6831941" y="5288757"/>
            <a:ext cx="549140" cy="531017"/>
          </a:xfrm>
          <a:custGeom>
            <a:avLst/>
            <a:gdLst>
              <a:gd name="connsiteX0" fmla="*/ 61913 w 681038"/>
              <a:gd name="connsiteY0" fmla="*/ 254794 h 971550"/>
              <a:gd name="connsiteX1" fmla="*/ 152400 w 681038"/>
              <a:gd name="connsiteY1" fmla="*/ 0 h 971550"/>
              <a:gd name="connsiteX2" fmla="*/ 500063 w 681038"/>
              <a:gd name="connsiteY2" fmla="*/ 0 h 971550"/>
              <a:gd name="connsiteX3" fmla="*/ 681038 w 681038"/>
              <a:gd name="connsiteY3" fmla="*/ 350044 h 971550"/>
              <a:gd name="connsiteX4" fmla="*/ 476250 w 681038"/>
              <a:gd name="connsiteY4" fmla="*/ 790575 h 971550"/>
              <a:gd name="connsiteX5" fmla="*/ 357188 w 681038"/>
              <a:gd name="connsiteY5" fmla="*/ 859631 h 971550"/>
              <a:gd name="connsiteX6" fmla="*/ 290513 w 681038"/>
              <a:gd name="connsiteY6" fmla="*/ 971550 h 971550"/>
              <a:gd name="connsiteX7" fmla="*/ 0 w 681038"/>
              <a:gd name="connsiteY7" fmla="*/ 959644 h 971550"/>
              <a:gd name="connsiteX8" fmla="*/ 2382 w 681038"/>
              <a:gd name="connsiteY8" fmla="*/ 654844 h 971550"/>
              <a:gd name="connsiteX9" fmla="*/ 61913 w 681038"/>
              <a:gd name="connsiteY9" fmla="*/ 254794 h 971550"/>
              <a:gd name="connsiteX0" fmla="*/ 4763 w 681038"/>
              <a:gd name="connsiteY0" fmla="*/ 588169 h 971550"/>
              <a:gd name="connsiteX1" fmla="*/ 152400 w 681038"/>
              <a:gd name="connsiteY1" fmla="*/ 0 h 971550"/>
              <a:gd name="connsiteX2" fmla="*/ 500063 w 681038"/>
              <a:gd name="connsiteY2" fmla="*/ 0 h 971550"/>
              <a:gd name="connsiteX3" fmla="*/ 681038 w 681038"/>
              <a:gd name="connsiteY3" fmla="*/ 350044 h 971550"/>
              <a:gd name="connsiteX4" fmla="*/ 476250 w 681038"/>
              <a:gd name="connsiteY4" fmla="*/ 790575 h 971550"/>
              <a:gd name="connsiteX5" fmla="*/ 357188 w 681038"/>
              <a:gd name="connsiteY5" fmla="*/ 859631 h 971550"/>
              <a:gd name="connsiteX6" fmla="*/ 290513 w 681038"/>
              <a:gd name="connsiteY6" fmla="*/ 971550 h 971550"/>
              <a:gd name="connsiteX7" fmla="*/ 0 w 681038"/>
              <a:gd name="connsiteY7" fmla="*/ 959644 h 971550"/>
              <a:gd name="connsiteX8" fmla="*/ 2382 w 681038"/>
              <a:gd name="connsiteY8" fmla="*/ 654844 h 971550"/>
              <a:gd name="connsiteX9" fmla="*/ 4763 w 681038"/>
              <a:gd name="connsiteY9" fmla="*/ 588169 h 971550"/>
              <a:gd name="connsiteX0" fmla="*/ 4763 w 681038"/>
              <a:gd name="connsiteY0" fmla="*/ 588169 h 971550"/>
              <a:gd name="connsiteX1" fmla="*/ 442912 w 681038"/>
              <a:gd name="connsiteY1" fmla="*/ 585788 h 971550"/>
              <a:gd name="connsiteX2" fmla="*/ 500063 w 681038"/>
              <a:gd name="connsiteY2" fmla="*/ 0 h 971550"/>
              <a:gd name="connsiteX3" fmla="*/ 681038 w 681038"/>
              <a:gd name="connsiteY3" fmla="*/ 350044 h 971550"/>
              <a:gd name="connsiteX4" fmla="*/ 476250 w 681038"/>
              <a:gd name="connsiteY4" fmla="*/ 790575 h 971550"/>
              <a:gd name="connsiteX5" fmla="*/ 357188 w 681038"/>
              <a:gd name="connsiteY5" fmla="*/ 859631 h 971550"/>
              <a:gd name="connsiteX6" fmla="*/ 290513 w 681038"/>
              <a:gd name="connsiteY6" fmla="*/ 971550 h 971550"/>
              <a:gd name="connsiteX7" fmla="*/ 0 w 681038"/>
              <a:gd name="connsiteY7" fmla="*/ 959644 h 971550"/>
              <a:gd name="connsiteX8" fmla="*/ 2382 w 681038"/>
              <a:gd name="connsiteY8" fmla="*/ 654844 h 971550"/>
              <a:gd name="connsiteX9" fmla="*/ 4763 w 681038"/>
              <a:gd name="connsiteY9" fmla="*/ 588169 h 971550"/>
              <a:gd name="connsiteX0" fmla="*/ 4763 w 681038"/>
              <a:gd name="connsiteY0" fmla="*/ 238125 h 621506"/>
              <a:gd name="connsiteX1" fmla="*/ 442912 w 681038"/>
              <a:gd name="connsiteY1" fmla="*/ 235744 h 621506"/>
              <a:gd name="connsiteX2" fmla="*/ 447676 w 681038"/>
              <a:gd name="connsiteY2" fmla="*/ 383381 h 621506"/>
              <a:gd name="connsiteX3" fmla="*/ 681038 w 681038"/>
              <a:gd name="connsiteY3" fmla="*/ 0 h 621506"/>
              <a:gd name="connsiteX4" fmla="*/ 476250 w 681038"/>
              <a:gd name="connsiteY4" fmla="*/ 440531 h 621506"/>
              <a:gd name="connsiteX5" fmla="*/ 357188 w 681038"/>
              <a:gd name="connsiteY5" fmla="*/ 509587 h 621506"/>
              <a:gd name="connsiteX6" fmla="*/ 290513 w 681038"/>
              <a:gd name="connsiteY6" fmla="*/ 621506 h 621506"/>
              <a:gd name="connsiteX7" fmla="*/ 0 w 681038"/>
              <a:gd name="connsiteY7" fmla="*/ 609600 h 621506"/>
              <a:gd name="connsiteX8" fmla="*/ 2382 w 681038"/>
              <a:gd name="connsiteY8" fmla="*/ 304800 h 621506"/>
              <a:gd name="connsiteX9" fmla="*/ 4763 w 681038"/>
              <a:gd name="connsiteY9" fmla="*/ 238125 h 621506"/>
              <a:gd name="connsiteX0" fmla="*/ 4763 w 490538"/>
              <a:gd name="connsiteY0" fmla="*/ 2381 h 385762"/>
              <a:gd name="connsiteX1" fmla="*/ 442912 w 490538"/>
              <a:gd name="connsiteY1" fmla="*/ 0 h 385762"/>
              <a:gd name="connsiteX2" fmla="*/ 447676 w 490538"/>
              <a:gd name="connsiteY2" fmla="*/ 147637 h 385762"/>
              <a:gd name="connsiteX3" fmla="*/ 490538 w 490538"/>
              <a:gd name="connsiteY3" fmla="*/ 171450 h 385762"/>
              <a:gd name="connsiteX4" fmla="*/ 476250 w 490538"/>
              <a:gd name="connsiteY4" fmla="*/ 204787 h 385762"/>
              <a:gd name="connsiteX5" fmla="*/ 357188 w 490538"/>
              <a:gd name="connsiteY5" fmla="*/ 273843 h 385762"/>
              <a:gd name="connsiteX6" fmla="*/ 290513 w 490538"/>
              <a:gd name="connsiteY6" fmla="*/ 385762 h 385762"/>
              <a:gd name="connsiteX7" fmla="*/ 0 w 490538"/>
              <a:gd name="connsiteY7" fmla="*/ 373856 h 385762"/>
              <a:gd name="connsiteX8" fmla="*/ 2382 w 490538"/>
              <a:gd name="connsiteY8" fmla="*/ 69056 h 385762"/>
              <a:gd name="connsiteX9" fmla="*/ 4763 w 490538"/>
              <a:gd name="connsiteY9" fmla="*/ 2381 h 385762"/>
              <a:gd name="connsiteX0" fmla="*/ 32632 w 518407"/>
              <a:gd name="connsiteY0" fmla="*/ 2381 h 385762"/>
              <a:gd name="connsiteX1" fmla="*/ 470781 w 518407"/>
              <a:gd name="connsiteY1" fmla="*/ 0 h 385762"/>
              <a:gd name="connsiteX2" fmla="*/ 475545 w 518407"/>
              <a:gd name="connsiteY2" fmla="*/ 147637 h 385762"/>
              <a:gd name="connsiteX3" fmla="*/ 518407 w 518407"/>
              <a:gd name="connsiteY3" fmla="*/ 171450 h 385762"/>
              <a:gd name="connsiteX4" fmla="*/ 504119 w 518407"/>
              <a:gd name="connsiteY4" fmla="*/ 204787 h 385762"/>
              <a:gd name="connsiteX5" fmla="*/ 385057 w 518407"/>
              <a:gd name="connsiteY5" fmla="*/ 273843 h 385762"/>
              <a:gd name="connsiteX6" fmla="*/ 318382 w 518407"/>
              <a:gd name="connsiteY6" fmla="*/ 385762 h 385762"/>
              <a:gd name="connsiteX7" fmla="*/ 27869 w 518407"/>
              <a:gd name="connsiteY7" fmla="*/ 373856 h 385762"/>
              <a:gd name="connsiteX8" fmla="*/ 30251 w 518407"/>
              <a:gd name="connsiteY8" fmla="*/ 69056 h 385762"/>
              <a:gd name="connsiteX9" fmla="*/ 31838 w 518407"/>
              <a:gd name="connsiteY9" fmla="*/ 33338 h 385762"/>
              <a:gd name="connsiteX10" fmla="*/ 32632 w 518407"/>
              <a:gd name="connsiteY10" fmla="*/ 2381 h 385762"/>
              <a:gd name="connsiteX0" fmla="*/ 26540 w 512315"/>
              <a:gd name="connsiteY0" fmla="*/ 152923 h 536304"/>
              <a:gd name="connsiteX1" fmla="*/ 464689 w 512315"/>
              <a:gd name="connsiteY1" fmla="*/ 150542 h 536304"/>
              <a:gd name="connsiteX2" fmla="*/ 469453 w 512315"/>
              <a:gd name="connsiteY2" fmla="*/ 298179 h 536304"/>
              <a:gd name="connsiteX3" fmla="*/ 512315 w 512315"/>
              <a:gd name="connsiteY3" fmla="*/ 321992 h 536304"/>
              <a:gd name="connsiteX4" fmla="*/ 498027 w 512315"/>
              <a:gd name="connsiteY4" fmla="*/ 355329 h 536304"/>
              <a:gd name="connsiteX5" fmla="*/ 378965 w 512315"/>
              <a:gd name="connsiteY5" fmla="*/ 424385 h 536304"/>
              <a:gd name="connsiteX6" fmla="*/ 312290 w 512315"/>
              <a:gd name="connsiteY6" fmla="*/ 536304 h 536304"/>
              <a:gd name="connsiteX7" fmla="*/ 21777 w 512315"/>
              <a:gd name="connsiteY7" fmla="*/ 524398 h 536304"/>
              <a:gd name="connsiteX8" fmla="*/ 24159 w 512315"/>
              <a:gd name="connsiteY8" fmla="*/ 219598 h 536304"/>
              <a:gd name="connsiteX9" fmla="*/ 54321 w 512315"/>
              <a:gd name="connsiteY9" fmla="*/ 524 h 536304"/>
              <a:gd name="connsiteX10" fmla="*/ 26540 w 512315"/>
              <a:gd name="connsiteY10" fmla="*/ 152923 h 536304"/>
              <a:gd name="connsiteX0" fmla="*/ 37335 w 523110"/>
              <a:gd name="connsiteY0" fmla="*/ 158363 h 541744"/>
              <a:gd name="connsiteX1" fmla="*/ 475484 w 523110"/>
              <a:gd name="connsiteY1" fmla="*/ 155982 h 541744"/>
              <a:gd name="connsiteX2" fmla="*/ 480248 w 523110"/>
              <a:gd name="connsiteY2" fmla="*/ 303619 h 541744"/>
              <a:gd name="connsiteX3" fmla="*/ 523110 w 523110"/>
              <a:gd name="connsiteY3" fmla="*/ 327432 h 541744"/>
              <a:gd name="connsiteX4" fmla="*/ 508822 w 523110"/>
              <a:gd name="connsiteY4" fmla="*/ 360769 h 541744"/>
              <a:gd name="connsiteX5" fmla="*/ 389760 w 523110"/>
              <a:gd name="connsiteY5" fmla="*/ 429825 h 541744"/>
              <a:gd name="connsiteX6" fmla="*/ 323085 w 523110"/>
              <a:gd name="connsiteY6" fmla="*/ 541744 h 541744"/>
              <a:gd name="connsiteX7" fmla="*/ 32572 w 523110"/>
              <a:gd name="connsiteY7" fmla="*/ 529838 h 541744"/>
              <a:gd name="connsiteX8" fmla="*/ 34954 w 523110"/>
              <a:gd name="connsiteY8" fmla="*/ 225038 h 541744"/>
              <a:gd name="connsiteX9" fmla="*/ 65116 w 523110"/>
              <a:gd name="connsiteY9" fmla="*/ 5964 h 541744"/>
              <a:gd name="connsiteX10" fmla="*/ 27017 w 523110"/>
              <a:gd name="connsiteY10" fmla="*/ 70258 h 541744"/>
              <a:gd name="connsiteX11" fmla="*/ 37335 w 523110"/>
              <a:gd name="connsiteY11" fmla="*/ 158363 h 541744"/>
              <a:gd name="connsiteX0" fmla="*/ 69433 w 555208"/>
              <a:gd name="connsiteY0" fmla="*/ 162469 h 545850"/>
              <a:gd name="connsiteX1" fmla="*/ 507582 w 555208"/>
              <a:gd name="connsiteY1" fmla="*/ 160088 h 545850"/>
              <a:gd name="connsiteX2" fmla="*/ 512346 w 555208"/>
              <a:gd name="connsiteY2" fmla="*/ 307725 h 545850"/>
              <a:gd name="connsiteX3" fmla="*/ 555208 w 555208"/>
              <a:gd name="connsiteY3" fmla="*/ 331538 h 545850"/>
              <a:gd name="connsiteX4" fmla="*/ 540920 w 555208"/>
              <a:gd name="connsiteY4" fmla="*/ 364875 h 545850"/>
              <a:gd name="connsiteX5" fmla="*/ 421858 w 555208"/>
              <a:gd name="connsiteY5" fmla="*/ 433931 h 545850"/>
              <a:gd name="connsiteX6" fmla="*/ 355183 w 555208"/>
              <a:gd name="connsiteY6" fmla="*/ 545850 h 545850"/>
              <a:gd name="connsiteX7" fmla="*/ 64670 w 555208"/>
              <a:gd name="connsiteY7" fmla="*/ 533944 h 545850"/>
              <a:gd name="connsiteX8" fmla="*/ 67052 w 555208"/>
              <a:gd name="connsiteY8" fmla="*/ 229144 h 545850"/>
              <a:gd name="connsiteX9" fmla="*/ 97214 w 555208"/>
              <a:gd name="connsiteY9" fmla="*/ 10070 h 545850"/>
              <a:gd name="connsiteX10" fmla="*/ 1965 w 555208"/>
              <a:gd name="connsiteY10" fmla="*/ 38645 h 545850"/>
              <a:gd name="connsiteX11" fmla="*/ 69433 w 555208"/>
              <a:gd name="connsiteY11" fmla="*/ 162469 h 545850"/>
              <a:gd name="connsiteX0" fmla="*/ 69433 w 555208"/>
              <a:gd name="connsiteY0" fmla="*/ 152399 h 535780"/>
              <a:gd name="connsiteX1" fmla="*/ 507582 w 555208"/>
              <a:gd name="connsiteY1" fmla="*/ 150018 h 535780"/>
              <a:gd name="connsiteX2" fmla="*/ 512346 w 555208"/>
              <a:gd name="connsiteY2" fmla="*/ 297655 h 535780"/>
              <a:gd name="connsiteX3" fmla="*/ 555208 w 555208"/>
              <a:gd name="connsiteY3" fmla="*/ 321468 h 535780"/>
              <a:gd name="connsiteX4" fmla="*/ 540920 w 555208"/>
              <a:gd name="connsiteY4" fmla="*/ 354805 h 535780"/>
              <a:gd name="connsiteX5" fmla="*/ 421858 w 555208"/>
              <a:gd name="connsiteY5" fmla="*/ 423861 h 535780"/>
              <a:gd name="connsiteX6" fmla="*/ 355183 w 555208"/>
              <a:gd name="connsiteY6" fmla="*/ 535780 h 535780"/>
              <a:gd name="connsiteX7" fmla="*/ 64670 w 555208"/>
              <a:gd name="connsiteY7" fmla="*/ 523874 h 535780"/>
              <a:gd name="connsiteX8" fmla="*/ 67052 w 555208"/>
              <a:gd name="connsiteY8" fmla="*/ 219074 h 535780"/>
              <a:gd name="connsiteX9" fmla="*/ 97214 w 555208"/>
              <a:gd name="connsiteY9" fmla="*/ 0 h 535780"/>
              <a:gd name="connsiteX10" fmla="*/ 1965 w 555208"/>
              <a:gd name="connsiteY10" fmla="*/ 28575 h 535780"/>
              <a:gd name="connsiteX11" fmla="*/ 69433 w 555208"/>
              <a:gd name="connsiteY11" fmla="*/ 152399 h 535780"/>
              <a:gd name="connsiteX0" fmla="*/ 67468 w 553243"/>
              <a:gd name="connsiteY0" fmla="*/ 152399 h 535780"/>
              <a:gd name="connsiteX1" fmla="*/ 505617 w 553243"/>
              <a:gd name="connsiteY1" fmla="*/ 150018 h 535780"/>
              <a:gd name="connsiteX2" fmla="*/ 510381 w 553243"/>
              <a:gd name="connsiteY2" fmla="*/ 297655 h 535780"/>
              <a:gd name="connsiteX3" fmla="*/ 553243 w 553243"/>
              <a:gd name="connsiteY3" fmla="*/ 321468 h 535780"/>
              <a:gd name="connsiteX4" fmla="*/ 538955 w 553243"/>
              <a:gd name="connsiteY4" fmla="*/ 354805 h 535780"/>
              <a:gd name="connsiteX5" fmla="*/ 419893 w 553243"/>
              <a:gd name="connsiteY5" fmla="*/ 423861 h 535780"/>
              <a:gd name="connsiteX6" fmla="*/ 353218 w 553243"/>
              <a:gd name="connsiteY6" fmla="*/ 535780 h 535780"/>
              <a:gd name="connsiteX7" fmla="*/ 62705 w 553243"/>
              <a:gd name="connsiteY7" fmla="*/ 523874 h 535780"/>
              <a:gd name="connsiteX8" fmla="*/ 65087 w 553243"/>
              <a:gd name="connsiteY8" fmla="*/ 219074 h 535780"/>
              <a:gd name="connsiteX9" fmla="*/ 95249 w 553243"/>
              <a:gd name="connsiteY9" fmla="*/ 0 h 535780"/>
              <a:gd name="connsiteX10" fmla="*/ 0 w 553243"/>
              <a:gd name="connsiteY10" fmla="*/ 28575 h 535780"/>
              <a:gd name="connsiteX11" fmla="*/ 67468 w 553243"/>
              <a:gd name="connsiteY11" fmla="*/ 152399 h 535780"/>
              <a:gd name="connsiteX0" fmla="*/ 19843 w 553243"/>
              <a:gd name="connsiteY0" fmla="*/ 169068 h 535780"/>
              <a:gd name="connsiteX1" fmla="*/ 505617 w 553243"/>
              <a:gd name="connsiteY1" fmla="*/ 150018 h 535780"/>
              <a:gd name="connsiteX2" fmla="*/ 510381 w 553243"/>
              <a:gd name="connsiteY2" fmla="*/ 297655 h 535780"/>
              <a:gd name="connsiteX3" fmla="*/ 553243 w 553243"/>
              <a:gd name="connsiteY3" fmla="*/ 321468 h 535780"/>
              <a:gd name="connsiteX4" fmla="*/ 538955 w 553243"/>
              <a:gd name="connsiteY4" fmla="*/ 354805 h 535780"/>
              <a:gd name="connsiteX5" fmla="*/ 419893 w 553243"/>
              <a:gd name="connsiteY5" fmla="*/ 423861 h 535780"/>
              <a:gd name="connsiteX6" fmla="*/ 353218 w 553243"/>
              <a:gd name="connsiteY6" fmla="*/ 535780 h 535780"/>
              <a:gd name="connsiteX7" fmla="*/ 62705 w 553243"/>
              <a:gd name="connsiteY7" fmla="*/ 523874 h 535780"/>
              <a:gd name="connsiteX8" fmla="*/ 65087 w 553243"/>
              <a:gd name="connsiteY8" fmla="*/ 219074 h 535780"/>
              <a:gd name="connsiteX9" fmla="*/ 95249 w 553243"/>
              <a:gd name="connsiteY9" fmla="*/ 0 h 535780"/>
              <a:gd name="connsiteX10" fmla="*/ 0 w 553243"/>
              <a:gd name="connsiteY10" fmla="*/ 28575 h 535780"/>
              <a:gd name="connsiteX11" fmla="*/ 19843 w 553243"/>
              <a:gd name="connsiteY11" fmla="*/ 169068 h 535780"/>
              <a:gd name="connsiteX0" fmla="*/ 62706 w 553243"/>
              <a:gd name="connsiteY0" fmla="*/ 164306 h 535780"/>
              <a:gd name="connsiteX1" fmla="*/ 505617 w 553243"/>
              <a:gd name="connsiteY1" fmla="*/ 150018 h 535780"/>
              <a:gd name="connsiteX2" fmla="*/ 510381 w 553243"/>
              <a:gd name="connsiteY2" fmla="*/ 297655 h 535780"/>
              <a:gd name="connsiteX3" fmla="*/ 553243 w 553243"/>
              <a:gd name="connsiteY3" fmla="*/ 321468 h 535780"/>
              <a:gd name="connsiteX4" fmla="*/ 538955 w 553243"/>
              <a:gd name="connsiteY4" fmla="*/ 354805 h 535780"/>
              <a:gd name="connsiteX5" fmla="*/ 419893 w 553243"/>
              <a:gd name="connsiteY5" fmla="*/ 423861 h 535780"/>
              <a:gd name="connsiteX6" fmla="*/ 353218 w 553243"/>
              <a:gd name="connsiteY6" fmla="*/ 535780 h 535780"/>
              <a:gd name="connsiteX7" fmla="*/ 62705 w 553243"/>
              <a:gd name="connsiteY7" fmla="*/ 523874 h 535780"/>
              <a:gd name="connsiteX8" fmla="*/ 65087 w 553243"/>
              <a:gd name="connsiteY8" fmla="*/ 219074 h 535780"/>
              <a:gd name="connsiteX9" fmla="*/ 95249 w 553243"/>
              <a:gd name="connsiteY9" fmla="*/ 0 h 535780"/>
              <a:gd name="connsiteX10" fmla="*/ 0 w 553243"/>
              <a:gd name="connsiteY10" fmla="*/ 28575 h 535780"/>
              <a:gd name="connsiteX11" fmla="*/ 62706 w 553243"/>
              <a:gd name="connsiteY11" fmla="*/ 164306 h 535780"/>
              <a:gd name="connsiteX0" fmla="*/ 117476 w 608013"/>
              <a:gd name="connsiteY0" fmla="*/ 135731 h 507205"/>
              <a:gd name="connsiteX1" fmla="*/ 560387 w 608013"/>
              <a:gd name="connsiteY1" fmla="*/ 121443 h 507205"/>
              <a:gd name="connsiteX2" fmla="*/ 565151 w 608013"/>
              <a:gd name="connsiteY2" fmla="*/ 269080 h 507205"/>
              <a:gd name="connsiteX3" fmla="*/ 608013 w 608013"/>
              <a:gd name="connsiteY3" fmla="*/ 292893 h 507205"/>
              <a:gd name="connsiteX4" fmla="*/ 593725 w 608013"/>
              <a:gd name="connsiteY4" fmla="*/ 326230 h 507205"/>
              <a:gd name="connsiteX5" fmla="*/ 474663 w 608013"/>
              <a:gd name="connsiteY5" fmla="*/ 395286 h 507205"/>
              <a:gd name="connsiteX6" fmla="*/ 407988 w 608013"/>
              <a:gd name="connsiteY6" fmla="*/ 507205 h 507205"/>
              <a:gd name="connsiteX7" fmla="*/ 117475 w 608013"/>
              <a:gd name="connsiteY7" fmla="*/ 495299 h 507205"/>
              <a:gd name="connsiteX8" fmla="*/ 119857 w 608013"/>
              <a:gd name="connsiteY8" fmla="*/ 190499 h 507205"/>
              <a:gd name="connsiteX9" fmla="*/ 0 w 608013"/>
              <a:gd name="connsiteY9" fmla="*/ 47625 h 507205"/>
              <a:gd name="connsiteX10" fmla="*/ 54770 w 608013"/>
              <a:gd name="connsiteY10" fmla="*/ 0 h 507205"/>
              <a:gd name="connsiteX11" fmla="*/ 117476 w 608013"/>
              <a:gd name="connsiteY11" fmla="*/ 135731 h 507205"/>
              <a:gd name="connsiteX0" fmla="*/ 117476 w 608013"/>
              <a:gd name="connsiteY0" fmla="*/ 159543 h 531017"/>
              <a:gd name="connsiteX1" fmla="*/ 560387 w 608013"/>
              <a:gd name="connsiteY1" fmla="*/ 145255 h 531017"/>
              <a:gd name="connsiteX2" fmla="*/ 565151 w 608013"/>
              <a:gd name="connsiteY2" fmla="*/ 292892 h 531017"/>
              <a:gd name="connsiteX3" fmla="*/ 608013 w 608013"/>
              <a:gd name="connsiteY3" fmla="*/ 316705 h 531017"/>
              <a:gd name="connsiteX4" fmla="*/ 593725 w 608013"/>
              <a:gd name="connsiteY4" fmla="*/ 350042 h 531017"/>
              <a:gd name="connsiteX5" fmla="*/ 474663 w 608013"/>
              <a:gd name="connsiteY5" fmla="*/ 419098 h 531017"/>
              <a:gd name="connsiteX6" fmla="*/ 407988 w 608013"/>
              <a:gd name="connsiteY6" fmla="*/ 531017 h 531017"/>
              <a:gd name="connsiteX7" fmla="*/ 117475 w 608013"/>
              <a:gd name="connsiteY7" fmla="*/ 519111 h 531017"/>
              <a:gd name="connsiteX8" fmla="*/ 119857 w 608013"/>
              <a:gd name="connsiteY8" fmla="*/ 214311 h 531017"/>
              <a:gd name="connsiteX9" fmla="*/ 0 w 608013"/>
              <a:gd name="connsiteY9" fmla="*/ 71437 h 531017"/>
              <a:gd name="connsiteX10" fmla="*/ 138113 w 608013"/>
              <a:gd name="connsiteY10" fmla="*/ 0 h 531017"/>
              <a:gd name="connsiteX11" fmla="*/ 117476 w 608013"/>
              <a:gd name="connsiteY11" fmla="*/ 159543 h 531017"/>
              <a:gd name="connsiteX0" fmla="*/ 55565 w 546102"/>
              <a:gd name="connsiteY0" fmla="*/ 159543 h 531017"/>
              <a:gd name="connsiteX1" fmla="*/ 498476 w 546102"/>
              <a:gd name="connsiteY1" fmla="*/ 145255 h 531017"/>
              <a:gd name="connsiteX2" fmla="*/ 503240 w 546102"/>
              <a:gd name="connsiteY2" fmla="*/ 292892 h 531017"/>
              <a:gd name="connsiteX3" fmla="*/ 546102 w 546102"/>
              <a:gd name="connsiteY3" fmla="*/ 316705 h 531017"/>
              <a:gd name="connsiteX4" fmla="*/ 531814 w 546102"/>
              <a:gd name="connsiteY4" fmla="*/ 350042 h 531017"/>
              <a:gd name="connsiteX5" fmla="*/ 412752 w 546102"/>
              <a:gd name="connsiteY5" fmla="*/ 419098 h 531017"/>
              <a:gd name="connsiteX6" fmla="*/ 346077 w 546102"/>
              <a:gd name="connsiteY6" fmla="*/ 531017 h 531017"/>
              <a:gd name="connsiteX7" fmla="*/ 55564 w 546102"/>
              <a:gd name="connsiteY7" fmla="*/ 519111 h 531017"/>
              <a:gd name="connsiteX8" fmla="*/ 57946 w 546102"/>
              <a:gd name="connsiteY8" fmla="*/ 214311 h 531017"/>
              <a:gd name="connsiteX9" fmla="*/ 2 w 546102"/>
              <a:gd name="connsiteY9" fmla="*/ 14287 h 531017"/>
              <a:gd name="connsiteX10" fmla="*/ 76202 w 546102"/>
              <a:gd name="connsiteY10" fmla="*/ 0 h 531017"/>
              <a:gd name="connsiteX11" fmla="*/ 55565 w 546102"/>
              <a:gd name="connsiteY11" fmla="*/ 159543 h 531017"/>
              <a:gd name="connsiteX0" fmla="*/ 56469 w 547006"/>
              <a:gd name="connsiteY0" fmla="*/ 159543 h 531017"/>
              <a:gd name="connsiteX1" fmla="*/ 499380 w 547006"/>
              <a:gd name="connsiteY1" fmla="*/ 145255 h 531017"/>
              <a:gd name="connsiteX2" fmla="*/ 504144 w 547006"/>
              <a:gd name="connsiteY2" fmla="*/ 292892 h 531017"/>
              <a:gd name="connsiteX3" fmla="*/ 547006 w 547006"/>
              <a:gd name="connsiteY3" fmla="*/ 316705 h 531017"/>
              <a:gd name="connsiteX4" fmla="*/ 532718 w 547006"/>
              <a:gd name="connsiteY4" fmla="*/ 350042 h 531017"/>
              <a:gd name="connsiteX5" fmla="*/ 413656 w 547006"/>
              <a:gd name="connsiteY5" fmla="*/ 419098 h 531017"/>
              <a:gd name="connsiteX6" fmla="*/ 346981 w 547006"/>
              <a:gd name="connsiteY6" fmla="*/ 531017 h 531017"/>
              <a:gd name="connsiteX7" fmla="*/ 56468 w 547006"/>
              <a:gd name="connsiteY7" fmla="*/ 519111 h 531017"/>
              <a:gd name="connsiteX8" fmla="*/ 58850 w 547006"/>
              <a:gd name="connsiteY8" fmla="*/ 214311 h 531017"/>
              <a:gd name="connsiteX9" fmla="*/ 36624 w 547006"/>
              <a:gd name="connsiteY9" fmla="*/ 104774 h 531017"/>
              <a:gd name="connsiteX10" fmla="*/ 906 w 547006"/>
              <a:gd name="connsiteY10" fmla="*/ 14287 h 531017"/>
              <a:gd name="connsiteX11" fmla="*/ 77106 w 547006"/>
              <a:gd name="connsiteY11" fmla="*/ 0 h 531017"/>
              <a:gd name="connsiteX12" fmla="*/ 56469 w 547006"/>
              <a:gd name="connsiteY12" fmla="*/ 159543 h 531017"/>
              <a:gd name="connsiteX0" fmla="*/ 58314 w 548851"/>
              <a:gd name="connsiteY0" fmla="*/ 159543 h 531017"/>
              <a:gd name="connsiteX1" fmla="*/ 501225 w 548851"/>
              <a:gd name="connsiteY1" fmla="*/ 145255 h 531017"/>
              <a:gd name="connsiteX2" fmla="*/ 505989 w 548851"/>
              <a:gd name="connsiteY2" fmla="*/ 292892 h 531017"/>
              <a:gd name="connsiteX3" fmla="*/ 548851 w 548851"/>
              <a:gd name="connsiteY3" fmla="*/ 316705 h 531017"/>
              <a:gd name="connsiteX4" fmla="*/ 534563 w 548851"/>
              <a:gd name="connsiteY4" fmla="*/ 350042 h 531017"/>
              <a:gd name="connsiteX5" fmla="*/ 415501 w 548851"/>
              <a:gd name="connsiteY5" fmla="*/ 419098 h 531017"/>
              <a:gd name="connsiteX6" fmla="*/ 348826 w 548851"/>
              <a:gd name="connsiteY6" fmla="*/ 531017 h 531017"/>
              <a:gd name="connsiteX7" fmla="*/ 58313 w 548851"/>
              <a:gd name="connsiteY7" fmla="*/ 519111 h 531017"/>
              <a:gd name="connsiteX8" fmla="*/ 60695 w 548851"/>
              <a:gd name="connsiteY8" fmla="*/ 214311 h 531017"/>
              <a:gd name="connsiteX9" fmla="*/ 12275 w 548851"/>
              <a:gd name="connsiteY9" fmla="*/ 204787 h 531017"/>
              <a:gd name="connsiteX10" fmla="*/ 2751 w 548851"/>
              <a:gd name="connsiteY10" fmla="*/ 14287 h 531017"/>
              <a:gd name="connsiteX11" fmla="*/ 78951 w 548851"/>
              <a:gd name="connsiteY11" fmla="*/ 0 h 531017"/>
              <a:gd name="connsiteX12" fmla="*/ 58314 w 548851"/>
              <a:gd name="connsiteY12" fmla="*/ 159543 h 531017"/>
              <a:gd name="connsiteX0" fmla="*/ 63633 w 554170"/>
              <a:gd name="connsiteY0" fmla="*/ 159543 h 531017"/>
              <a:gd name="connsiteX1" fmla="*/ 506544 w 554170"/>
              <a:gd name="connsiteY1" fmla="*/ 145255 h 531017"/>
              <a:gd name="connsiteX2" fmla="*/ 511308 w 554170"/>
              <a:gd name="connsiteY2" fmla="*/ 292892 h 531017"/>
              <a:gd name="connsiteX3" fmla="*/ 554170 w 554170"/>
              <a:gd name="connsiteY3" fmla="*/ 316705 h 531017"/>
              <a:gd name="connsiteX4" fmla="*/ 539882 w 554170"/>
              <a:gd name="connsiteY4" fmla="*/ 350042 h 531017"/>
              <a:gd name="connsiteX5" fmla="*/ 420820 w 554170"/>
              <a:gd name="connsiteY5" fmla="*/ 419098 h 531017"/>
              <a:gd name="connsiteX6" fmla="*/ 354145 w 554170"/>
              <a:gd name="connsiteY6" fmla="*/ 531017 h 531017"/>
              <a:gd name="connsiteX7" fmla="*/ 63632 w 554170"/>
              <a:gd name="connsiteY7" fmla="*/ 519111 h 531017"/>
              <a:gd name="connsiteX8" fmla="*/ 66014 w 554170"/>
              <a:gd name="connsiteY8" fmla="*/ 214311 h 531017"/>
              <a:gd name="connsiteX9" fmla="*/ 17594 w 554170"/>
              <a:gd name="connsiteY9" fmla="*/ 204787 h 531017"/>
              <a:gd name="connsiteX10" fmla="*/ 3308 w 554170"/>
              <a:gd name="connsiteY10" fmla="*/ 102393 h 531017"/>
              <a:gd name="connsiteX11" fmla="*/ 8070 w 554170"/>
              <a:gd name="connsiteY11" fmla="*/ 14287 h 531017"/>
              <a:gd name="connsiteX12" fmla="*/ 84270 w 554170"/>
              <a:gd name="connsiteY12" fmla="*/ 0 h 531017"/>
              <a:gd name="connsiteX13" fmla="*/ 63633 w 554170"/>
              <a:gd name="connsiteY13" fmla="*/ 159543 h 531017"/>
              <a:gd name="connsiteX0" fmla="*/ 58603 w 549140"/>
              <a:gd name="connsiteY0" fmla="*/ 159543 h 531017"/>
              <a:gd name="connsiteX1" fmla="*/ 501514 w 549140"/>
              <a:gd name="connsiteY1" fmla="*/ 145255 h 531017"/>
              <a:gd name="connsiteX2" fmla="*/ 506278 w 549140"/>
              <a:gd name="connsiteY2" fmla="*/ 292892 h 531017"/>
              <a:gd name="connsiteX3" fmla="*/ 549140 w 549140"/>
              <a:gd name="connsiteY3" fmla="*/ 316705 h 531017"/>
              <a:gd name="connsiteX4" fmla="*/ 534852 w 549140"/>
              <a:gd name="connsiteY4" fmla="*/ 350042 h 531017"/>
              <a:gd name="connsiteX5" fmla="*/ 415790 w 549140"/>
              <a:gd name="connsiteY5" fmla="*/ 419098 h 531017"/>
              <a:gd name="connsiteX6" fmla="*/ 349115 w 549140"/>
              <a:gd name="connsiteY6" fmla="*/ 531017 h 531017"/>
              <a:gd name="connsiteX7" fmla="*/ 58602 w 549140"/>
              <a:gd name="connsiteY7" fmla="*/ 519111 h 531017"/>
              <a:gd name="connsiteX8" fmla="*/ 60984 w 549140"/>
              <a:gd name="connsiteY8" fmla="*/ 214311 h 531017"/>
              <a:gd name="connsiteX9" fmla="*/ 12564 w 549140"/>
              <a:gd name="connsiteY9" fmla="*/ 204787 h 531017"/>
              <a:gd name="connsiteX10" fmla="*/ 26853 w 549140"/>
              <a:gd name="connsiteY10" fmla="*/ 64293 h 531017"/>
              <a:gd name="connsiteX11" fmla="*/ 3040 w 549140"/>
              <a:gd name="connsiteY11" fmla="*/ 14287 h 531017"/>
              <a:gd name="connsiteX12" fmla="*/ 79240 w 549140"/>
              <a:gd name="connsiteY12" fmla="*/ 0 h 531017"/>
              <a:gd name="connsiteX13" fmla="*/ 58603 w 549140"/>
              <a:gd name="connsiteY13" fmla="*/ 159543 h 531017"/>
              <a:gd name="connsiteX0" fmla="*/ 58603 w 549140"/>
              <a:gd name="connsiteY0" fmla="*/ 159543 h 531017"/>
              <a:gd name="connsiteX1" fmla="*/ 501514 w 549140"/>
              <a:gd name="connsiteY1" fmla="*/ 145255 h 531017"/>
              <a:gd name="connsiteX2" fmla="*/ 506278 w 549140"/>
              <a:gd name="connsiteY2" fmla="*/ 292892 h 531017"/>
              <a:gd name="connsiteX3" fmla="*/ 549140 w 549140"/>
              <a:gd name="connsiteY3" fmla="*/ 316705 h 531017"/>
              <a:gd name="connsiteX4" fmla="*/ 534852 w 549140"/>
              <a:gd name="connsiteY4" fmla="*/ 350042 h 531017"/>
              <a:gd name="connsiteX5" fmla="*/ 415790 w 549140"/>
              <a:gd name="connsiteY5" fmla="*/ 419098 h 531017"/>
              <a:gd name="connsiteX6" fmla="*/ 349115 w 549140"/>
              <a:gd name="connsiteY6" fmla="*/ 531017 h 531017"/>
              <a:gd name="connsiteX7" fmla="*/ 58602 w 549140"/>
              <a:gd name="connsiteY7" fmla="*/ 519111 h 531017"/>
              <a:gd name="connsiteX8" fmla="*/ 60984 w 549140"/>
              <a:gd name="connsiteY8" fmla="*/ 214311 h 531017"/>
              <a:gd name="connsiteX9" fmla="*/ 12564 w 549140"/>
              <a:gd name="connsiteY9" fmla="*/ 204787 h 531017"/>
              <a:gd name="connsiteX10" fmla="*/ 26853 w 549140"/>
              <a:gd name="connsiteY10" fmla="*/ 64293 h 531017"/>
              <a:gd name="connsiteX11" fmla="*/ 3040 w 549140"/>
              <a:gd name="connsiteY11" fmla="*/ 14287 h 531017"/>
              <a:gd name="connsiteX12" fmla="*/ 79240 w 549140"/>
              <a:gd name="connsiteY12" fmla="*/ 0 h 531017"/>
              <a:gd name="connsiteX13" fmla="*/ 58603 w 549140"/>
              <a:gd name="connsiteY13" fmla="*/ 159543 h 531017"/>
              <a:gd name="connsiteX0" fmla="*/ 70509 w 549140"/>
              <a:gd name="connsiteY0" fmla="*/ 133349 h 531017"/>
              <a:gd name="connsiteX1" fmla="*/ 501514 w 549140"/>
              <a:gd name="connsiteY1" fmla="*/ 145255 h 531017"/>
              <a:gd name="connsiteX2" fmla="*/ 506278 w 549140"/>
              <a:gd name="connsiteY2" fmla="*/ 292892 h 531017"/>
              <a:gd name="connsiteX3" fmla="*/ 549140 w 549140"/>
              <a:gd name="connsiteY3" fmla="*/ 316705 h 531017"/>
              <a:gd name="connsiteX4" fmla="*/ 534852 w 549140"/>
              <a:gd name="connsiteY4" fmla="*/ 350042 h 531017"/>
              <a:gd name="connsiteX5" fmla="*/ 415790 w 549140"/>
              <a:gd name="connsiteY5" fmla="*/ 419098 h 531017"/>
              <a:gd name="connsiteX6" fmla="*/ 349115 w 549140"/>
              <a:gd name="connsiteY6" fmla="*/ 531017 h 531017"/>
              <a:gd name="connsiteX7" fmla="*/ 58602 w 549140"/>
              <a:gd name="connsiteY7" fmla="*/ 519111 h 531017"/>
              <a:gd name="connsiteX8" fmla="*/ 60984 w 549140"/>
              <a:gd name="connsiteY8" fmla="*/ 214311 h 531017"/>
              <a:gd name="connsiteX9" fmla="*/ 12564 w 549140"/>
              <a:gd name="connsiteY9" fmla="*/ 204787 h 531017"/>
              <a:gd name="connsiteX10" fmla="*/ 26853 w 549140"/>
              <a:gd name="connsiteY10" fmla="*/ 64293 h 531017"/>
              <a:gd name="connsiteX11" fmla="*/ 3040 w 549140"/>
              <a:gd name="connsiteY11" fmla="*/ 14287 h 531017"/>
              <a:gd name="connsiteX12" fmla="*/ 79240 w 549140"/>
              <a:gd name="connsiteY12" fmla="*/ 0 h 531017"/>
              <a:gd name="connsiteX13" fmla="*/ 70509 w 549140"/>
              <a:gd name="connsiteY13" fmla="*/ 133349 h 531017"/>
              <a:gd name="connsiteX0" fmla="*/ 70509 w 549140"/>
              <a:gd name="connsiteY0" fmla="*/ 133349 h 531017"/>
              <a:gd name="connsiteX1" fmla="*/ 501514 w 549140"/>
              <a:gd name="connsiteY1" fmla="*/ 145255 h 531017"/>
              <a:gd name="connsiteX2" fmla="*/ 506278 w 549140"/>
              <a:gd name="connsiteY2" fmla="*/ 292892 h 531017"/>
              <a:gd name="connsiteX3" fmla="*/ 549140 w 549140"/>
              <a:gd name="connsiteY3" fmla="*/ 316705 h 531017"/>
              <a:gd name="connsiteX4" fmla="*/ 534852 w 549140"/>
              <a:gd name="connsiteY4" fmla="*/ 350042 h 531017"/>
              <a:gd name="connsiteX5" fmla="*/ 415790 w 549140"/>
              <a:gd name="connsiteY5" fmla="*/ 419098 h 531017"/>
              <a:gd name="connsiteX6" fmla="*/ 349115 w 549140"/>
              <a:gd name="connsiteY6" fmla="*/ 531017 h 531017"/>
              <a:gd name="connsiteX7" fmla="*/ 58602 w 549140"/>
              <a:gd name="connsiteY7" fmla="*/ 519111 h 531017"/>
              <a:gd name="connsiteX8" fmla="*/ 60984 w 549140"/>
              <a:gd name="connsiteY8" fmla="*/ 214311 h 531017"/>
              <a:gd name="connsiteX9" fmla="*/ 12564 w 549140"/>
              <a:gd name="connsiteY9" fmla="*/ 204787 h 531017"/>
              <a:gd name="connsiteX10" fmla="*/ 26853 w 549140"/>
              <a:gd name="connsiteY10" fmla="*/ 64293 h 531017"/>
              <a:gd name="connsiteX11" fmla="*/ 3040 w 549140"/>
              <a:gd name="connsiteY11" fmla="*/ 14287 h 531017"/>
              <a:gd name="connsiteX12" fmla="*/ 88765 w 549140"/>
              <a:gd name="connsiteY12" fmla="*/ 0 h 531017"/>
              <a:gd name="connsiteX13" fmla="*/ 70509 w 549140"/>
              <a:gd name="connsiteY13" fmla="*/ 133349 h 531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49140" h="531017">
                <a:moveTo>
                  <a:pt x="70509" y="133349"/>
                </a:moveTo>
                <a:lnTo>
                  <a:pt x="501514" y="145255"/>
                </a:lnTo>
                <a:lnTo>
                  <a:pt x="506278" y="292892"/>
                </a:lnTo>
                <a:lnTo>
                  <a:pt x="549140" y="316705"/>
                </a:lnTo>
                <a:lnTo>
                  <a:pt x="534852" y="350042"/>
                </a:lnTo>
                <a:lnTo>
                  <a:pt x="415790" y="419098"/>
                </a:lnTo>
                <a:lnTo>
                  <a:pt x="349115" y="531017"/>
                </a:lnTo>
                <a:lnTo>
                  <a:pt x="58602" y="519111"/>
                </a:lnTo>
                <a:lnTo>
                  <a:pt x="60984" y="214311"/>
                </a:lnTo>
                <a:lnTo>
                  <a:pt x="12564" y="204787"/>
                </a:lnTo>
                <a:cubicBezTo>
                  <a:pt x="2113" y="186134"/>
                  <a:pt x="28440" y="96043"/>
                  <a:pt x="26853" y="64293"/>
                </a:cubicBezTo>
                <a:cubicBezTo>
                  <a:pt x="25266" y="32543"/>
                  <a:pt x="-10454" y="31352"/>
                  <a:pt x="3040" y="14287"/>
                </a:cubicBezTo>
                <a:lnTo>
                  <a:pt x="88765" y="0"/>
                </a:lnTo>
                <a:lnTo>
                  <a:pt x="70509" y="133349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72" name="グループ化 171">
            <a:extLst>
              <a:ext uri="{FF2B5EF4-FFF2-40B4-BE49-F238E27FC236}">
                <a16:creationId xmlns:a16="http://schemas.microsoft.com/office/drawing/2014/main" id="{80178A5F-E8F7-C6E5-FD0E-41392F12FE6C}"/>
              </a:ext>
            </a:extLst>
          </p:cNvPr>
          <p:cNvGrpSpPr/>
          <p:nvPr/>
        </p:nvGrpSpPr>
        <p:grpSpPr>
          <a:xfrm>
            <a:off x="6939043" y="5057395"/>
            <a:ext cx="120097" cy="120097"/>
            <a:chOff x="5657850" y="2714625"/>
            <a:chExt cx="438150" cy="438150"/>
          </a:xfrm>
        </p:grpSpPr>
        <p:sp>
          <p:nvSpPr>
            <p:cNvPr id="173" name="楕円 172">
              <a:extLst>
                <a:ext uri="{FF2B5EF4-FFF2-40B4-BE49-F238E27FC236}">
                  <a16:creationId xmlns:a16="http://schemas.microsoft.com/office/drawing/2014/main" id="{0E8645BA-2846-EF67-8CFA-8701F64B1174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D94313B1-B896-4E59-6E03-86D55E88224A}"/>
                </a:ext>
              </a:extLst>
            </p:cNvPr>
            <p:cNvCxnSpPr>
              <a:stCxn id="173" idx="1"/>
              <a:endCxn id="17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722AED67-A204-2D82-5584-07228CE88049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6" name="グループ化 175">
            <a:extLst>
              <a:ext uri="{FF2B5EF4-FFF2-40B4-BE49-F238E27FC236}">
                <a16:creationId xmlns:a16="http://schemas.microsoft.com/office/drawing/2014/main" id="{495BE713-CC16-2C3E-F78F-A803B29A3F81}"/>
              </a:ext>
            </a:extLst>
          </p:cNvPr>
          <p:cNvGrpSpPr/>
          <p:nvPr/>
        </p:nvGrpSpPr>
        <p:grpSpPr>
          <a:xfrm>
            <a:off x="6819543" y="5297885"/>
            <a:ext cx="120097" cy="120097"/>
            <a:chOff x="5657850" y="2714625"/>
            <a:chExt cx="438150" cy="438150"/>
          </a:xfrm>
        </p:grpSpPr>
        <p:sp>
          <p:nvSpPr>
            <p:cNvPr id="177" name="楕円 176">
              <a:extLst>
                <a:ext uri="{FF2B5EF4-FFF2-40B4-BE49-F238E27FC236}">
                  <a16:creationId xmlns:a16="http://schemas.microsoft.com/office/drawing/2014/main" id="{62087C70-C1A2-A9E4-52B5-1C76B84A7DA7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78" name="直線コネクタ 177">
              <a:extLst>
                <a:ext uri="{FF2B5EF4-FFF2-40B4-BE49-F238E27FC236}">
                  <a16:creationId xmlns:a16="http://schemas.microsoft.com/office/drawing/2014/main" id="{50F0A4BF-25A6-D40C-B24C-9505EB7E8B37}"/>
                </a:ext>
              </a:extLst>
            </p:cNvPr>
            <p:cNvCxnSpPr>
              <a:stCxn id="177" idx="1"/>
              <a:endCxn id="177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178">
              <a:extLst>
                <a:ext uri="{FF2B5EF4-FFF2-40B4-BE49-F238E27FC236}">
                  <a16:creationId xmlns:a16="http://schemas.microsoft.com/office/drawing/2014/main" id="{E48CA511-8243-E0FC-A6B2-D188185151E2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" name="フリーフォーム: 図形 16">
            <a:extLst>
              <a:ext uri="{FF2B5EF4-FFF2-40B4-BE49-F238E27FC236}">
                <a16:creationId xmlns:a16="http://schemas.microsoft.com/office/drawing/2014/main" id="{995A2848-9DBB-2A68-605F-2DD65093B9D1}"/>
              </a:ext>
            </a:extLst>
          </p:cNvPr>
          <p:cNvSpPr/>
          <p:nvPr/>
        </p:nvSpPr>
        <p:spPr>
          <a:xfrm>
            <a:off x="3515519" y="969963"/>
            <a:ext cx="2931319" cy="445293"/>
          </a:xfrm>
          <a:custGeom>
            <a:avLst/>
            <a:gdLst>
              <a:gd name="connsiteX0" fmla="*/ 0 w 2931319"/>
              <a:gd name="connsiteY0" fmla="*/ 423862 h 445293"/>
              <a:gd name="connsiteX1" fmla="*/ 90487 w 2931319"/>
              <a:gd name="connsiteY1" fmla="*/ 266700 h 445293"/>
              <a:gd name="connsiteX2" fmla="*/ 166687 w 2931319"/>
              <a:gd name="connsiteY2" fmla="*/ 216693 h 445293"/>
              <a:gd name="connsiteX3" fmla="*/ 204787 w 2931319"/>
              <a:gd name="connsiteY3" fmla="*/ 192881 h 445293"/>
              <a:gd name="connsiteX4" fmla="*/ 183356 w 2931319"/>
              <a:gd name="connsiteY4" fmla="*/ 14287 h 445293"/>
              <a:gd name="connsiteX5" fmla="*/ 307181 w 2931319"/>
              <a:gd name="connsiteY5" fmla="*/ 0 h 445293"/>
              <a:gd name="connsiteX6" fmla="*/ 340519 w 2931319"/>
              <a:gd name="connsiteY6" fmla="*/ 185737 h 445293"/>
              <a:gd name="connsiteX7" fmla="*/ 511969 w 2931319"/>
              <a:gd name="connsiteY7" fmla="*/ 180975 h 445293"/>
              <a:gd name="connsiteX8" fmla="*/ 809625 w 2931319"/>
              <a:gd name="connsiteY8" fmla="*/ 83343 h 445293"/>
              <a:gd name="connsiteX9" fmla="*/ 1278731 w 2931319"/>
              <a:gd name="connsiteY9" fmla="*/ 383381 h 445293"/>
              <a:gd name="connsiteX10" fmla="*/ 1395412 w 2931319"/>
              <a:gd name="connsiteY10" fmla="*/ 397668 h 445293"/>
              <a:gd name="connsiteX11" fmla="*/ 1490662 w 2931319"/>
              <a:gd name="connsiteY11" fmla="*/ 376237 h 445293"/>
              <a:gd name="connsiteX12" fmla="*/ 2095500 w 2931319"/>
              <a:gd name="connsiteY12" fmla="*/ 2381 h 445293"/>
              <a:gd name="connsiteX13" fmla="*/ 2176462 w 2931319"/>
              <a:gd name="connsiteY13" fmla="*/ 2381 h 445293"/>
              <a:gd name="connsiteX14" fmla="*/ 2247900 w 2931319"/>
              <a:gd name="connsiteY14" fmla="*/ 50006 h 445293"/>
              <a:gd name="connsiteX15" fmla="*/ 2333625 w 2931319"/>
              <a:gd name="connsiteY15" fmla="*/ 154781 h 445293"/>
              <a:gd name="connsiteX16" fmla="*/ 2421731 w 2931319"/>
              <a:gd name="connsiteY16" fmla="*/ 207168 h 445293"/>
              <a:gd name="connsiteX17" fmla="*/ 2512219 w 2931319"/>
              <a:gd name="connsiteY17" fmla="*/ 200025 h 445293"/>
              <a:gd name="connsiteX18" fmla="*/ 2705100 w 2931319"/>
              <a:gd name="connsiteY18" fmla="*/ 85725 h 445293"/>
              <a:gd name="connsiteX19" fmla="*/ 2771775 w 2931319"/>
              <a:gd name="connsiteY19" fmla="*/ 69056 h 445293"/>
              <a:gd name="connsiteX20" fmla="*/ 2928937 w 2931319"/>
              <a:gd name="connsiteY20" fmla="*/ 97631 h 445293"/>
              <a:gd name="connsiteX21" fmla="*/ 2931319 w 2931319"/>
              <a:gd name="connsiteY21" fmla="*/ 147637 h 445293"/>
              <a:gd name="connsiteX22" fmla="*/ 2778919 w 2931319"/>
              <a:gd name="connsiteY22" fmla="*/ 109537 h 445293"/>
              <a:gd name="connsiteX23" fmla="*/ 2662237 w 2931319"/>
              <a:gd name="connsiteY23" fmla="*/ 150018 h 445293"/>
              <a:gd name="connsiteX24" fmla="*/ 2578894 w 2931319"/>
              <a:gd name="connsiteY24" fmla="*/ 204787 h 445293"/>
              <a:gd name="connsiteX25" fmla="*/ 2483644 w 2931319"/>
              <a:gd name="connsiteY25" fmla="*/ 245268 h 445293"/>
              <a:gd name="connsiteX26" fmla="*/ 2395537 w 2931319"/>
              <a:gd name="connsiteY26" fmla="*/ 233362 h 445293"/>
              <a:gd name="connsiteX27" fmla="*/ 2328862 w 2931319"/>
              <a:gd name="connsiteY27" fmla="*/ 209550 h 445293"/>
              <a:gd name="connsiteX28" fmla="*/ 2278856 w 2931319"/>
              <a:gd name="connsiteY28" fmla="*/ 157162 h 445293"/>
              <a:gd name="connsiteX29" fmla="*/ 2228850 w 2931319"/>
              <a:gd name="connsiteY29" fmla="*/ 85725 h 445293"/>
              <a:gd name="connsiteX30" fmla="*/ 2183606 w 2931319"/>
              <a:gd name="connsiteY30" fmla="*/ 42862 h 445293"/>
              <a:gd name="connsiteX31" fmla="*/ 2135981 w 2931319"/>
              <a:gd name="connsiteY31" fmla="*/ 33337 h 445293"/>
              <a:gd name="connsiteX32" fmla="*/ 2078831 w 2931319"/>
              <a:gd name="connsiteY32" fmla="*/ 57150 h 445293"/>
              <a:gd name="connsiteX33" fmla="*/ 1450181 w 2931319"/>
              <a:gd name="connsiteY33" fmla="*/ 433387 h 445293"/>
              <a:gd name="connsiteX34" fmla="*/ 1352550 w 2931319"/>
              <a:gd name="connsiteY34" fmla="*/ 445293 h 445293"/>
              <a:gd name="connsiteX35" fmla="*/ 1264444 w 2931319"/>
              <a:gd name="connsiteY35" fmla="*/ 423862 h 445293"/>
              <a:gd name="connsiteX36" fmla="*/ 800100 w 2931319"/>
              <a:gd name="connsiteY36" fmla="*/ 133350 h 445293"/>
              <a:gd name="connsiteX37" fmla="*/ 762000 w 2931319"/>
              <a:gd name="connsiteY37" fmla="*/ 140493 h 445293"/>
              <a:gd name="connsiteX38" fmla="*/ 545306 w 2931319"/>
              <a:gd name="connsiteY38" fmla="*/ 209550 h 445293"/>
              <a:gd name="connsiteX39" fmla="*/ 226219 w 2931319"/>
              <a:gd name="connsiteY39" fmla="*/ 257175 h 445293"/>
              <a:gd name="connsiteX40" fmla="*/ 130969 w 2931319"/>
              <a:gd name="connsiteY40" fmla="*/ 297656 h 445293"/>
              <a:gd name="connsiteX41" fmla="*/ 61912 w 2931319"/>
              <a:gd name="connsiteY41" fmla="*/ 440531 h 445293"/>
              <a:gd name="connsiteX42" fmla="*/ 0 w 2931319"/>
              <a:gd name="connsiteY42" fmla="*/ 423862 h 4452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2931319" h="445293">
                <a:moveTo>
                  <a:pt x="0" y="423862"/>
                </a:moveTo>
                <a:lnTo>
                  <a:pt x="90487" y="266700"/>
                </a:lnTo>
                <a:lnTo>
                  <a:pt x="166687" y="216693"/>
                </a:lnTo>
                <a:lnTo>
                  <a:pt x="204787" y="192881"/>
                </a:lnTo>
                <a:lnTo>
                  <a:pt x="183356" y="14287"/>
                </a:lnTo>
                <a:lnTo>
                  <a:pt x="307181" y="0"/>
                </a:lnTo>
                <a:lnTo>
                  <a:pt x="340519" y="185737"/>
                </a:lnTo>
                <a:lnTo>
                  <a:pt x="511969" y="180975"/>
                </a:lnTo>
                <a:lnTo>
                  <a:pt x="809625" y="83343"/>
                </a:lnTo>
                <a:lnTo>
                  <a:pt x="1278731" y="383381"/>
                </a:lnTo>
                <a:lnTo>
                  <a:pt x="1395412" y="397668"/>
                </a:lnTo>
                <a:lnTo>
                  <a:pt x="1490662" y="376237"/>
                </a:lnTo>
                <a:lnTo>
                  <a:pt x="2095500" y="2381"/>
                </a:lnTo>
                <a:lnTo>
                  <a:pt x="2176462" y="2381"/>
                </a:lnTo>
                <a:lnTo>
                  <a:pt x="2247900" y="50006"/>
                </a:lnTo>
                <a:lnTo>
                  <a:pt x="2333625" y="154781"/>
                </a:lnTo>
                <a:lnTo>
                  <a:pt x="2421731" y="207168"/>
                </a:lnTo>
                <a:lnTo>
                  <a:pt x="2512219" y="200025"/>
                </a:lnTo>
                <a:lnTo>
                  <a:pt x="2705100" y="85725"/>
                </a:lnTo>
                <a:lnTo>
                  <a:pt x="2771775" y="69056"/>
                </a:lnTo>
                <a:lnTo>
                  <a:pt x="2928937" y="97631"/>
                </a:lnTo>
                <a:lnTo>
                  <a:pt x="2931319" y="147637"/>
                </a:lnTo>
                <a:lnTo>
                  <a:pt x="2778919" y="109537"/>
                </a:lnTo>
                <a:lnTo>
                  <a:pt x="2662237" y="150018"/>
                </a:lnTo>
                <a:lnTo>
                  <a:pt x="2578894" y="204787"/>
                </a:lnTo>
                <a:lnTo>
                  <a:pt x="2483644" y="245268"/>
                </a:lnTo>
                <a:lnTo>
                  <a:pt x="2395537" y="233362"/>
                </a:lnTo>
                <a:lnTo>
                  <a:pt x="2328862" y="209550"/>
                </a:lnTo>
                <a:lnTo>
                  <a:pt x="2278856" y="157162"/>
                </a:lnTo>
                <a:lnTo>
                  <a:pt x="2228850" y="85725"/>
                </a:lnTo>
                <a:lnTo>
                  <a:pt x="2183606" y="42862"/>
                </a:lnTo>
                <a:lnTo>
                  <a:pt x="2135981" y="33337"/>
                </a:lnTo>
                <a:lnTo>
                  <a:pt x="2078831" y="57150"/>
                </a:lnTo>
                <a:lnTo>
                  <a:pt x="1450181" y="433387"/>
                </a:lnTo>
                <a:lnTo>
                  <a:pt x="1352550" y="445293"/>
                </a:lnTo>
                <a:lnTo>
                  <a:pt x="1264444" y="423862"/>
                </a:lnTo>
                <a:lnTo>
                  <a:pt x="800100" y="133350"/>
                </a:lnTo>
                <a:lnTo>
                  <a:pt x="762000" y="140493"/>
                </a:lnTo>
                <a:lnTo>
                  <a:pt x="545306" y="209550"/>
                </a:lnTo>
                <a:lnTo>
                  <a:pt x="226219" y="257175"/>
                </a:lnTo>
                <a:lnTo>
                  <a:pt x="130969" y="297656"/>
                </a:lnTo>
                <a:lnTo>
                  <a:pt x="61912" y="440531"/>
                </a:lnTo>
                <a:lnTo>
                  <a:pt x="0" y="423862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2094D0A-E974-D1E2-F5CC-6E6D903F77FC}"/>
              </a:ext>
            </a:extLst>
          </p:cNvPr>
          <p:cNvSpPr/>
          <p:nvPr/>
        </p:nvSpPr>
        <p:spPr>
          <a:xfrm>
            <a:off x="4090047" y="1130523"/>
            <a:ext cx="787400" cy="781050"/>
          </a:xfrm>
          <a:custGeom>
            <a:avLst/>
            <a:gdLst>
              <a:gd name="connsiteX0" fmla="*/ 219075 w 787400"/>
              <a:gd name="connsiteY0" fmla="*/ 0 h 781050"/>
              <a:gd name="connsiteX1" fmla="*/ 0 w 787400"/>
              <a:gd name="connsiteY1" fmla="*/ 368300 h 781050"/>
              <a:gd name="connsiteX2" fmla="*/ 612775 w 787400"/>
              <a:gd name="connsiteY2" fmla="*/ 781050 h 781050"/>
              <a:gd name="connsiteX3" fmla="*/ 771525 w 787400"/>
              <a:gd name="connsiteY3" fmla="*/ 517525 h 781050"/>
              <a:gd name="connsiteX4" fmla="*/ 698500 w 787400"/>
              <a:gd name="connsiteY4" fmla="*/ 476250 h 781050"/>
              <a:gd name="connsiteX5" fmla="*/ 787400 w 787400"/>
              <a:gd name="connsiteY5" fmla="*/ 346075 h 781050"/>
              <a:gd name="connsiteX6" fmla="*/ 219075 w 787400"/>
              <a:gd name="connsiteY6" fmla="*/ 0 h 781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87400" h="781050">
                <a:moveTo>
                  <a:pt x="219075" y="0"/>
                </a:moveTo>
                <a:lnTo>
                  <a:pt x="0" y="368300"/>
                </a:lnTo>
                <a:lnTo>
                  <a:pt x="612775" y="781050"/>
                </a:lnTo>
                <a:lnTo>
                  <a:pt x="771525" y="517525"/>
                </a:lnTo>
                <a:lnTo>
                  <a:pt x="698500" y="476250"/>
                </a:lnTo>
                <a:lnTo>
                  <a:pt x="787400" y="346075"/>
                </a:lnTo>
                <a:lnTo>
                  <a:pt x="219075" y="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1C87B18D-7907-FAA0-906B-BB748161850F}"/>
              </a:ext>
            </a:extLst>
          </p:cNvPr>
          <p:cNvSpPr/>
          <p:nvPr/>
        </p:nvSpPr>
        <p:spPr>
          <a:xfrm>
            <a:off x="3741738" y="1174750"/>
            <a:ext cx="495300" cy="385763"/>
          </a:xfrm>
          <a:custGeom>
            <a:avLst/>
            <a:gdLst>
              <a:gd name="connsiteX0" fmla="*/ 0 w 495300"/>
              <a:gd name="connsiteY0" fmla="*/ 52388 h 385763"/>
              <a:gd name="connsiteX1" fmla="*/ 33337 w 495300"/>
              <a:gd name="connsiteY1" fmla="*/ 90488 h 385763"/>
              <a:gd name="connsiteX2" fmla="*/ 33337 w 495300"/>
              <a:gd name="connsiteY2" fmla="*/ 209550 h 385763"/>
              <a:gd name="connsiteX3" fmla="*/ 304800 w 495300"/>
              <a:gd name="connsiteY3" fmla="*/ 385763 h 385763"/>
              <a:gd name="connsiteX4" fmla="*/ 495300 w 495300"/>
              <a:gd name="connsiteY4" fmla="*/ 66675 h 385763"/>
              <a:gd name="connsiteX5" fmla="*/ 385762 w 495300"/>
              <a:gd name="connsiteY5" fmla="*/ 0 h 385763"/>
              <a:gd name="connsiteX6" fmla="*/ 342900 w 495300"/>
              <a:gd name="connsiteY6" fmla="*/ 33338 h 385763"/>
              <a:gd name="connsiteX7" fmla="*/ 314325 w 495300"/>
              <a:gd name="connsiteY7" fmla="*/ 14288 h 385763"/>
              <a:gd name="connsiteX8" fmla="*/ 0 w 495300"/>
              <a:gd name="connsiteY8" fmla="*/ 52388 h 385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95300" h="385763">
                <a:moveTo>
                  <a:pt x="0" y="52388"/>
                </a:moveTo>
                <a:lnTo>
                  <a:pt x="33337" y="90488"/>
                </a:lnTo>
                <a:lnTo>
                  <a:pt x="33337" y="209550"/>
                </a:lnTo>
                <a:lnTo>
                  <a:pt x="304800" y="385763"/>
                </a:lnTo>
                <a:lnTo>
                  <a:pt x="495300" y="66675"/>
                </a:lnTo>
                <a:lnTo>
                  <a:pt x="385762" y="0"/>
                </a:lnTo>
                <a:lnTo>
                  <a:pt x="342900" y="33338"/>
                </a:lnTo>
                <a:lnTo>
                  <a:pt x="314325" y="14288"/>
                </a:lnTo>
                <a:lnTo>
                  <a:pt x="0" y="5238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テキスト ボックス 32">
            <a:extLst>
              <a:ext uri="{FF2B5EF4-FFF2-40B4-BE49-F238E27FC236}">
                <a16:creationId xmlns:a16="http://schemas.microsoft.com/office/drawing/2014/main" id="{43128A3F-4332-ABBA-59C6-D4AA84E99858}"/>
              </a:ext>
            </a:extLst>
          </p:cNvPr>
          <p:cNvSpPr txBox="1"/>
          <p:nvPr/>
        </p:nvSpPr>
        <p:spPr>
          <a:xfrm>
            <a:off x="3585348" y="1097964"/>
            <a:ext cx="80807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</a:t>
            </a:r>
            <a:endParaRPr kumimoji="1" lang="en-US" altLang="ja-JP" sz="7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通行不可</a:t>
            </a:r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A96A9441-7EC7-9339-8591-9E361D7D4C64}"/>
              </a:ext>
            </a:extLst>
          </p:cNvPr>
          <p:cNvSpPr/>
          <p:nvPr/>
        </p:nvSpPr>
        <p:spPr>
          <a:xfrm>
            <a:off x="7872413" y="1957388"/>
            <a:ext cx="885825" cy="781050"/>
          </a:xfrm>
          <a:custGeom>
            <a:avLst/>
            <a:gdLst>
              <a:gd name="connsiteX0" fmla="*/ 0 w 885825"/>
              <a:gd name="connsiteY0" fmla="*/ 619125 h 781050"/>
              <a:gd name="connsiteX1" fmla="*/ 104775 w 885825"/>
              <a:gd name="connsiteY1" fmla="*/ 385762 h 781050"/>
              <a:gd name="connsiteX2" fmla="*/ 214312 w 885825"/>
              <a:gd name="connsiteY2" fmla="*/ 123825 h 781050"/>
              <a:gd name="connsiteX3" fmla="*/ 280987 w 885825"/>
              <a:gd name="connsiteY3" fmla="*/ 28575 h 781050"/>
              <a:gd name="connsiteX4" fmla="*/ 328612 w 885825"/>
              <a:gd name="connsiteY4" fmla="*/ 4762 h 781050"/>
              <a:gd name="connsiteX5" fmla="*/ 390525 w 885825"/>
              <a:gd name="connsiteY5" fmla="*/ 0 h 781050"/>
              <a:gd name="connsiteX6" fmla="*/ 533400 w 885825"/>
              <a:gd name="connsiteY6" fmla="*/ 47625 h 781050"/>
              <a:gd name="connsiteX7" fmla="*/ 604837 w 885825"/>
              <a:gd name="connsiteY7" fmla="*/ 52387 h 781050"/>
              <a:gd name="connsiteX8" fmla="*/ 885825 w 885825"/>
              <a:gd name="connsiteY8" fmla="*/ 766762 h 781050"/>
              <a:gd name="connsiteX9" fmla="*/ 766762 w 885825"/>
              <a:gd name="connsiteY9" fmla="*/ 781050 h 781050"/>
              <a:gd name="connsiteX10" fmla="*/ 752475 w 885825"/>
              <a:gd name="connsiteY10" fmla="*/ 747712 h 781050"/>
              <a:gd name="connsiteX11" fmla="*/ 457200 w 885825"/>
              <a:gd name="connsiteY11" fmla="*/ 757237 h 781050"/>
              <a:gd name="connsiteX12" fmla="*/ 0 w 885825"/>
              <a:gd name="connsiteY12" fmla="*/ 619125 h 781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85825" h="781050">
                <a:moveTo>
                  <a:pt x="0" y="619125"/>
                </a:moveTo>
                <a:lnTo>
                  <a:pt x="104775" y="385762"/>
                </a:lnTo>
                <a:lnTo>
                  <a:pt x="214312" y="123825"/>
                </a:lnTo>
                <a:lnTo>
                  <a:pt x="280987" y="28575"/>
                </a:lnTo>
                <a:lnTo>
                  <a:pt x="328612" y="4762"/>
                </a:lnTo>
                <a:lnTo>
                  <a:pt x="390525" y="0"/>
                </a:lnTo>
                <a:lnTo>
                  <a:pt x="533400" y="47625"/>
                </a:lnTo>
                <a:lnTo>
                  <a:pt x="604837" y="52387"/>
                </a:lnTo>
                <a:lnTo>
                  <a:pt x="885825" y="766762"/>
                </a:lnTo>
                <a:lnTo>
                  <a:pt x="766762" y="781050"/>
                </a:lnTo>
                <a:lnTo>
                  <a:pt x="752475" y="747712"/>
                </a:lnTo>
                <a:lnTo>
                  <a:pt x="457200" y="757237"/>
                </a:lnTo>
                <a:lnTo>
                  <a:pt x="0" y="61912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7AC85312-822E-F235-5D9F-64F3D475560C}"/>
              </a:ext>
            </a:extLst>
          </p:cNvPr>
          <p:cNvSpPr/>
          <p:nvPr/>
        </p:nvSpPr>
        <p:spPr>
          <a:xfrm>
            <a:off x="8591550" y="1624013"/>
            <a:ext cx="1114425" cy="900112"/>
          </a:xfrm>
          <a:custGeom>
            <a:avLst/>
            <a:gdLst>
              <a:gd name="connsiteX0" fmla="*/ 0 w 1114425"/>
              <a:gd name="connsiteY0" fmla="*/ 285750 h 900112"/>
              <a:gd name="connsiteX1" fmla="*/ 242888 w 1114425"/>
              <a:gd name="connsiteY1" fmla="*/ 900112 h 900112"/>
              <a:gd name="connsiteX2" fmla="*/ 438150 w 1114425"/>
              <a:gd name="connsiteY2" fmla="*/ 833437 h 900112"/>
              <a:gd name="connsiteX3" fmla="*/ 585788 w 1114425"/>
              <a:gd name="connsiteY3" fmla="*/ 747712 h 900112"/>
              <a:gd name="connsiteX4" fmla="*/ 766763 w 1114425"/>
              <a:gd name="connsiteY4" fmla="*/ 628650 h 900112"/>
              <a:gd name="connsiteX5" fmla="*/ 909638 w 1114425"/>
              <a:gd name="connsiteY5" fmla="*/ 495300 h 900112"/>
              <a:gd name="connsiteX6" fmla="*/ 1057275 w 1114425"/>
              <a:gd name="connsiteY6" fmla="*/ 328612 h 900112"/>
              <a:gd name="connsiteX7" fmla="*/ 1114425 w 1114425"/>
              <a:gd name="connsiteY7" fmla="*/ 185737 h 900112"/>
              <a:gd name="connsiteX8" fmla="*/ 928688 w 1114425"/>
              <a:gd name="connsiteY8" fmla="*/ 85725 h 900112"/>
              <a:gd name="connsiteX9" fmla="*/ 838200 w 1114425"/>
              <a:gd name="connsiteY9" fmla="*/ 66675 h 900112"/>
              <a:gd name="connsiteX10" fmla="*/ 738188 w 1114425"/>
              <a:gd name="connsiteY10" fmla="*/ 33337 h 900112"/>
              <a:gd name="connsiteX11" fmla="*/ 528638 w 1114425"/>
              <a:gd name="connsiteY11" fmla="*/ 0 h 900112"/>
              <a:gd name="connsiteX12" fmla="*/ 476250 w 1114425"/>
              <a:gd name="connsiteY12" fmla="*/ 4762 h 900112"/>
              <a:gd name="connsiteX13" fmla="*/ 309563 w 1114425"/>
              <a:gd name="connsiteY13" fmla="*/ 57150 h 900112"/>
              <a:gd name="connsiteX14" fmla="*/ 247650 w 1114425"/>
              <a:gd name="connsiteY14" fmla="*/ 76200 h 900112"/>
              <a:gd name="connsiteX15" fmla="*/ 119063 w 1114425"/>
              <a:gd name="connsiteY15" fmla="*/ 171450 h 900112"/>
              <a:gd name="connsiteX16" fmla="*/ 57150 w 1114425"/>
              <a:gd name="connsiteY16" fmla="*/ 242887 h 900112"/>
              <a:gd name="connsiteX17" fmla="*/ 0 w 1114425"/>
              <a:gd name="connsiteY17" fmla="*/ 285750 h 900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14425" h="900112">
                <a:moveTo>
                  <a:pt x="0" y="285750"/>
                </a:moveTo>
                <a:lnTo>
                  <a:pt x="242888" y="900112"/>
                </a:lnTo>
                <a:lnTo>
                  <a:pt x="438150" y="833437"/>
                </a:lnTo>
                <a:lnTo>
                  <a:pt x="585788" y="747712"/>
                </a:lnTo>
                <a:lnTo>
                  <a:pt x="766763" y="628650"/>
                </a:lnTo>
                <a:lnTo>
                  <a:pt x="909638" y="495300"/>
                </a:lnTo>
                <a:lnTo>
                  <a:pt x="1057275" y="328612"/>
                </a:lnTo>
                <a:lnTo>
                  <a:pt x="1114425" y="185737"/>
                </a:lnTo>
                <a:lnTo>
                  <a:pt x="928688" y="85725"/>
                </a:lnTo>
                <a:lnTo>
                  <a:pt x="838200" y="66675"/>
                </a:lnTo>
                <a:lnTo>
                  <a:pt x="738188" y="33337"/>
                </a:lnTo>
                <a:lnTo>
                  <a:pt x="528638" y="0"/>
                </a:lnTo>
                <a:lnTo>
                  <a:pt x="476250" y="4762"/>
                </a:lnTo>
                <a:lnTo>
                  <a:pt x="309563" y="57150"/>
                </a:lnTo>
                <a:lnTo>
                  <a:pt x="247650" y="76200"/>
                </a:lnTo>
                <a:lnTo>
                  <a:pt x="119063" y="171450"/>
                </a:lnTo>
                <a:lnTo>
                  <a:pt x="57150" y="242887"/>
                </a:lnTo>
                <a:lnTo>
                  <a:pt x="0" y="2857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D14C1A12-5842-2305-71B6-10F58FB7005C}"/>
              </a:ext>
            </a:extLst>
          </p:cNvPr>
          <p:cNvSpPr/>
          <p:nvPr/>
        </p:nvSpPr>
        <p:spPr>
          <a:xfrm>
            <a:off x="7653338" y="1571625"/>
            <a:ext cx="2205037" cy="1085850"/>
          </a:xfrm>
          <a:custGeom>
            <a:avLst/>
            <a:gdLst>
              <a:gd name="connsiteX0" fmla="*/ 0 w 2205037"/>
              <a:gd name="connsiteY0" fmla="*/ 1071563 h 1085850"/>
              <a:gd name="connsiteX1" fmla="*/ 71437 w 2205037"/>
              <a:gd name="connsiteY1" fmla="*/ 1085850 h 1085850"/>
              <a:gd name="connsiteX2" fmla="*/ 280987 w 2205037"/>
              <a:gd name="connsiteY2" fmla="*/ 766763 h 1085850"/>
              <a:gd name="connsiteX3" fmla="*/ 280987 w 2205037"/>
              <a:gd name="connsiteY3" fmla="*/ 766763 h 1085850"/>
              <a:gd name="connsiteX4" fmla="*/ 442912 w 2205037"/>
              <a:gd name="connsiteY4" fmla="*/ 400050 h 1085850"/>
              <a:gd name="connsiteX5" fmla="*/ 528637 w 2205037"/>
              <a:gd name="connsiteY5" fmla="*/ 319088 h 1085850"/>
              <a:gd name="connsiteX6" fmla="*/ 600075 w 2205037"/>
              <a:gd name="connsiteY6" fmla="*/ 290513 h 1085850"/>
              <a:gd name="connsiteX7" fmla="*/ 719137 w 2205037"/>
              <a:gd name="connsiteY7" fmla="*/ 300038 h 1085850"/>
              <a:gd name="connsiteX8" fmla="*/ 833437 w 2205037"/>
              <a:gd name="connsiteY8" fmla="*/ 314325 h 1085850"/>
              <a:gd name="connsiteX9" fmla="*/ 914400 w 2205037"/>
              <a:gd name="connsiteY9" fmla="*/ 276225 h 1085850"/>
              <a:gd name="connsiteX10" fmla="*/ 1081087 w 2205037"/>
              <a:gd name="connsiteY10" fmla="*/ 152400 h 1085850"/>
              <a:gd name="connsiteX11" fmla="*/ 1423987 w 2205037"/>
              <a:gd name="connsiteY11" fmla="*/ 33338 h 1085850"/>
              <a:gd name="connsiteX12" fmla="*/ 1838325 w 2205037"/>
              <a:gd name="connsiteY12" fmla="*/ 80963 h 1085850"/>
              <a:gd name="connsiteX13" fmla="*/ 2176462 w 2205037"/>
              <a:gd name="connsiteY13" fmla="*/ 204788 h 1085850"/>
              <a:gd name="connsiteX14" fmla="*/ 2205037 w 2205037"/>
              <a:gd name="connsiteY14" fmla="*/ 104775 h 1085850"/>
              <a:gd name="connsiteX15" fmla="*/ 2147887 w 2205037"/>
              <a:gd name="connsiteY15" fmla="*/ 128588 h 1085850"/>
              <a:gd name="connsiteX16" fmla="*/ 1828800 w 2205037"/>
              <a:gd name="connsiteY16" fmla="*/ 28575 h 1085850"/>
              <a:gd name="connsiteX17" fmla="*/ 1409700 w 2205037"/>
              <a:gd name="connsiteY17" fmla="*/ 0 h 1085850"/>
              <a:gd name="connsiteX18" fmla="*/ 1004887 w 2205037"/>
              <a:gd name="connsiteY18" fmla="*/ 147638 h 1085850"/>
              <a:gd name="connsiteX19" fmla="*/ 876300 w 2205037"/>
              <a:gd name="connsiteY19" fmla="*/ 223838 h 1085850"/>
              <a:gd name="connsiteX20" fmla="*/ 828675 w 2205037"/>
              <a:gd name="connsiteY20" fmla="*/ 257175 h 1085850"/>
              <a:gd name="connsiteX21" fmla="*/ 609600 w 2205037"/>
              <a:gd name="connsiteY21" fmla="*/ 238125 h 1085850"/>
              <a:gd name="connsiteX22" fmla="*/ 514350 w 2205037"/>
              <a:gd name="connsiteY22" fmla="*/ 266700 h 1085850"/>
              <a:gd name="connsiteX23" fmla="*/ 438150 w 2205037"/>
              <a:gd name="connsiteY23" fmla="*/ 309563 h 1085850"/>
              <a:gd name="connsiteX24" fmla="*/ 395287 w 2205037"/>
              <a:gd name="connsiteY24" fmla="*/ 381000 h 1085850"/>
              <a:gd name="connsiteX25" fmla="*/ 338137 w 2205037"/>
              <a:gd name="connsiteY25" fmla="*/ 514350 h 1085850"/>
              <a:gd name="connsiteX26" fmla="*/ 223837 w 2205037"/>
              <a:gd name="connsiteY26" fmla="*/ 757238 h 1085850"/>
              <a:gd name="connsiteX27" fmla="*/ 0 w 2205037"/>
              <a:gd name="connsiteY27" fmla="*/ 1071563 h 1085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205037" h="1085850">
                <a:moveTo>
                  <a:pt x="0" y="1071563"/>
                </a:moveTo>
                <a:lnTo>
                  <a:pt x="71437" y="1085850"/>
                </a:lnTo>
                <a:lnTo>
                  <a:pt x="280987" y="766763"/>
                </a:lnTo>
                <a:lnTo>
                  <a:pt x="280987" y="766763"/>
                </a:lnTo>
                <a:lnTo>
                  <a:pt x="442912" y="400050"/>
                </a:lnTo>
                <a:lnTo>
                  <a:pt x="528637" y="319088"/>
                </a:lnTo>
                <a:lnTo>
                  <a:pt x="600075" y="290513"/>
                </a:lnTo>
                <a:lnTo>
                  <a:pt x="719137" y="300038"/>
                </a:lnTo>
                <a:lnTo>
                  <a:pt x="833437" y="314325"/>
                </a:lnTo>
                <a:lnTo>
                  <a:pt x="914400" y="276225"/>
                </a:lnTo>
                <a:lnTo>
                  <a:pt x="1081087" y="152400"/>
                </a:lnTo>
                <a:lnTo>
                  <a:pt x="1423987" y="33338"/>
                </a:lnTo>
                <a:lnTo>
                  <a:pt x="1838325" y="80963"/>
                </a:lnTo>
                <a:lnTo>
                  <a:pt x="2176462" y="204788"/>
                </a:lnTo>
                <a:lnTo>
                  <a:pt x="2205037" y="104775"/>
                </a:lnTo>
                <a:lnTo>
                  <a:pt x="2147887" y="128588"/>
                </a:lnTo>
                <a:lnTo>
                  <a:pt x="1828800" y="28575"/>
                </a:lnTo>
                <a:lnTo>
                  <a:pt x="1409700" y="0"/>
                </a:lnTo>
                <a:lnTo>
                  <a:pt x="1004887" y="147638"/>
                </a:lnTo>
                <a:lnTo>
                  <a:pt x="876300" y="223838"/>
                </a:lnTo>
                <a:lnTo>
                  <a:pt x="828675" y="257175"/>
                </a:lnTo>
                <a:lnTo>
                  <a:pt x="609600" y="238125"/>
                </a:lnTo>
                <a:lnTo>
                  <a:pt x="514350" y="266700"/>
                </a:lnTo>
                <a:lnTo>
                  <a:pt x="438150" y="309563"/>
                </a:lnTo>
                <a:lnTo>
                  <a:pt x="395287" y="381000"/>
                </a:lnTo>
                <a:lnTo>
                  <a:pt x="338137" y="514350"/>
                </a:lnTo>
                <a:lnTo>
                  <a:pt x="223837" y="757238"/>
                </a:lnTo>
                <a:lnTo>
                  <a:pt x="0" y="1071563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3D9B2462-495F-10F3-BC84-9E2340090596}"/>
              </a:ext>
            </a:extLst>
          </p:cNvPr>
          <p:cNvSpPr txBox="1"/>
          <p:nvPr/>
        </p:nvSpPr>
        <p:spPr>
          <a:xfrm>
            <a:off x="8004996" y="2274078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5E236DB0-A03A-4315-5A89-B727177332B0}"/>
              </a:ext>
            </a:extLst>
          </p:cNvPr>
          <p:cNvSpPr txBox="1"/>
          <p:nvPr/>
        </p:nvSpPr>
        <p:spPr>
          <a:xfrm>
            <a:off x="8852029" y="1871054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EC538579-E333-BDE3-B986-E2D54261E110}"/>
              </a:ext>
            </a:extLst>
          </p:cNvPr>
          <p:cNvSpPr txBox="1"/>
          <p:nvPr/>
        </p:nvSpPr>
        <p:spPr>
          <a:xfrm>
            <a:off x="5031080" y="3052984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68" name="テキスト ボックス 67">
            <a:extLst>
              <a:ext uri="{FF2B5EF4-FFF2-40B4-BE49-F238E27FC236}">
                <a16:creationId xmlns:a16="http://schemas.microsoft.com/office/drawing/2014/main" id="{C2A2E428-3BAB-759B-84F6-402CAF030F1A}"/>
              </a:ext>
            </a:extLst>
          </p:cNvPr>
          <p:cNvSpPr txBox="1"/>
          <p:nvPr/>
        </p:nvSpPr>
        <p:spPr>
          <a:xfrm>
            <a:off x="6210947" y="3120615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grpSp>
        <p:nvGrpSpPr>
          <p:cNvPr id="92" name="グループ化 91">
            <a:extLst>
              <a:ext uri="{FF2B5EF4-FFF2-40B4-BE49-F238E27FC236}">
                <a16:creationId xmlns:a16="http://schemas.microsoft.com/office/drawing/2014/main" id="{66EF3F2C-467A-50A1-B9D0-88C96332CC5F}"/>
              </a:ext>
            </a:extLst>
          </p:cNvPr>
          <p:cNvGrpSpPr/>
          <p:nvPr/>
        </p:nvGrpSpPr>
        <p:grpSpPr>
          <a:xfrm>
            <a:off x="9705975" y="1661255"/>
            <a:ext cx="120097" cy="120097"/>
            <a:chOff x="5657850" y="2714625"/>
            <a:chExt cx="438150" cy="438150"/>
          </a:xfrm>
        </p:grpSpPr>
        <p:sp>
          <p:nvSpPr>
            <p:cNvPr id="94" name="楕円 93">
              <a:extLst>
                <a:ext uri="{FF2B5EF4-FFF2-40B4-BE49-F238E27FC236}">
                  <a16:creationId xmlns:a16="http://schemas.microsoft.com/office/drawing/2014/main" id="{A8D9EB16-DE9C-ACED-8A3D-5F02E11EA9E8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3A130E59-706B-0DBA-F735-C2B48CA981B8}"/>
                </a:ext>
              </a:extLst>
            </p:cNvPr>
            <p:cNvCxnSpPr>
              <a:stCxn id="94" idx="1"/>
              <a:endCxn id="94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B7905595-BDD8-BB7E-8EA1-8267C80BE0AE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6" name="テキスト ボックス 105">
            <a:extLst>
              <a:ext uri="{FF2B5EF4-FFF2-40B4-BE49-F238E27FC236}">
                <a16:creationId xmlns:a16="http://schemas.microsoft.com/office/drawing/2014/main" id="{064FFFB2-0016-D968-019A-6ACE4528D537}"/>
              </a:ext>
            </a:extLst>
          </p:cNvPr>
          <p:cNvSpPr txBox="1"/>
          <p:nvPr/>
        </p:nvSpPr>
        <p:spPr>
          <a:xfrm>
            <a:off x="6939043" y="4975690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08" name="テキスト ボックス 107">
            <a:extLst>
              <a:ext uri="{FF2B5EF4-FFF2-40B4-BE49-F238E27FC236}">
                <a16:creationId xmlns:a16="http://schemas.microsoft.com/office/drawing/2014/main" id="{5C6EABB2-6032-30E3-3D24-6409B7569C6C}"/>
              </a:ext>
            </a:extLst>
          </p:cNvPr>
          <p:cNvSpPr txBox="1"/>
          <p:nvPr/>
        </p:nvSpPr>
        <p:spPr>
          <a:xfrm>
            <a:off x="6793838" y="5493913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10" name="フリーフォーム: 図形 109">
            <a:extLst>
              <a:ext uri="{FF2B5EF4-FFF2-40B4-BE49-F238E27FC236}">
                <a16:creationId xmlns:a16="http://schemas.microsoft.com/office/drawing/2014/main" id="{FE1D8AB4-05AB-4B48-685E-C14A22142694}"/>
              </a:ext>
            </a:extLst>
          </p:cNvPr>
          <p:cNvSpPr/>
          <p:nvPr/>
        </p:nvSpPr>
        <p:spPr>
          <a:xfrm>
            <a:off x="9034464" y="2538413"/>
            <a:ext cx="538162" cy="809625"/>
          </a:xfrm>
          <a:custGeom>
            <a:avLst/>
            <a:gdLst>
              <a:gd name="connsiteX0" fmla="*/ 333375 w 566737"/>
              <a:gd name="connsiteY0" fmla="*/ 33337 h 809625"/>
              <a:gd name="connsiteX1" fmla="*/ 404812 w 566737"/>
              <a:gd name="connsiteY1" fmla="*/ 133350 h 809625"/>
              <a:gd name="connsiteX2" fmla="*/ 419100 w 566737"/>
              <a:gd name="connsiteY2" fmla="*/ 204787 h 809625"/>
              <a:gd name="connsiteX3" fmla="*/ 514350 w 566737"/>
              <a:gd name="connsiteY3" fmla="*/ 614362 h 809625"/>
              <a:gd name="connsiteX4" fmla="*/ 514350 w 566737"/>
              <a:gd name="connsiteY4" fmla="*/ 614362 h 809625"/>
              <a:gd name="connsiteX5" fmla="*/ 385762 w 566737"/>
              <a:gd name="connsiteY5" fmla="*/ 290512 h 809625"/>
              <a:gd name="connsiteX6" fmla="*/ 347662 w 566737"/>
              <a:gd name="connsiteY6" fmla="*/ 309562 h 809625"/>
              <a:gd name="connsiteX7" fmla="*/ 347662 w 566737"/>
              <a:gd name="connsiteY7" fmla="*/ 276225 h 809625"/>
              <a:gd name="connsiteX8" fmla="*/ 23812 w 566737"/>
              <a:gd name="connsiteY8" fmla="*/ 366712 h 809625"/>
              <a:gd name="connsiteX9" fmla="*/ 42862 w 566737"/>
              <a:gd name="connsiteY9" fmla="*/ 419100 h 809625"/>
              <a:gd name="connsiteX10" fmla="*/ 0 w 566737"/>
              <a:gd name="connsiteY10" fmla="*/ 433387 h 809625"/>
              <a:gd name="connsiteX11" fmla="*/ 90487 w 566737"/>
              <a:gd name="connsiteY11" fmla="*/ 700087 h 809625"/>
              <a:gd name="connsiteX12" fmla="*/ 133350 w 566737"/>
              <a:gd name="connsiteY12" fmla="*/ 690562 h 809625"/>
              <a:gd name="connsiteX13" fmla="*/ 171450 w 566737"/>
              <a:gd name="connsiteY13" fmla="*/ 804862 h 809625"/>
              <a:gd name="connsiteX14" fmla="*/ 214312 w 566737"/>
              <a:gd name="connsiteY14" fmla="*/ 809625 h 809625"/>
              <a:gd name="connsiteX15" fmla="*/ 404812 w 566737"/>
              <a:gd name="connsiteY15" fmla="*/ 742950 h 809625"/>
              <a:gd name="connsiteX16" fmla="*/ 481012 w 566737"/>
              <a:gd name="connsiteY16" fmla="*/ 733425 h 809625"/>
              <a:gd name="connsiteX17" fmla="*/ 481012 w 566737"/>
              <a:gd name="connsiteY17" fmla="*/ 733425 h 809625"/>
              <a:gd name="connsiteX18" fmla="*/ 538162 w 566737"/>
              <a:gd name="connsiteY18" fmla="*/ 723900 h 809625"/>
              <a:gd name="connsiteX19" fmla="*/ 561975 w 566737"/>
              <a:gd name="connsiteY19" fmla="*/ 647700 h 809625"/>
              <a:gd name="connsiteX20" fmla="*/ 566737 w 566737"/>
              <a:gd name="connsiteY20" fmla="*/ 590550 h 809625"/>
              <a:gd name="connsiteX21" fmla="*/ 481012 w 566737"/>
              <a:gd name="connsiteY21" fmla="*/ 176212 h 809625"/>
              <a:gd name="connsiteX22" fmla="*/ 452437 w 566737"/>
              <a:gd name="connsiteY22" fmla="*/ 123825 h 809625"/>
              <a:gd name="connsiteX23" fmla="*/ 381000 w 566737"/>
              <a:gd name="connsiteY23" fmla="*/ 0 h 809625"/>
              <a:gd name="connsiteX24" fmla="*/ 333375 w 566737"/>
              <a:gd name="connsite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514350 w 566737"/>
              <a:gd name="csY4" fmla="*/ 614362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76225 h 809625"/>
              <a:gd name="csX8" fmla="*/ 23812 w 566737"/>
              <a:gd name="csY8" fmla="*/ 366712 h 809625"/>
              <a:gd name="csX9" fmla="*/ 42862 w 566737"/>
              <a:gd name="csY9" fmla="*/ 419100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509588 w 566737"/>
              <a:gd name="csY4" fmla="*/ 642937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76225 h 809625"/>
              <a:gd name="csX8" fmla="*/ 23812 w 566737"/>
              <a:gd name="csY8" fmla="*/ 366712 h 809625"/>
              <a:gd name="csX9" fmla="*/ 42862 w 566737"/>
              <a:gd name="csY9" fmla="*/ 419100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495301 w 566737"/>
              <a:gd name="csY4" fmla="*/ 650081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76225 h 809625"/>
              <a:gd name="csX8" fmla="*/ 23812 w 566737"/>
              <a:gd name="csY8" fmla="*/ 366712 h 809625"/>
              <a:gd name="csX9" fmla="*/ 42862 w 566737"/>
              <a:gd name="csY9" fmla="*/ 419100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495301 w 566737"/>
              <a:gd name="csY4" fmla="*/ 650081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76225 h 809625"/>
              <a:gd name="csX8" fmla="*/ 57150 w 566737"/>
              <a:gd name="csY8" fmla="*/ 364330 h 809625"/>
              <a:gd name="csX9" fmla="*/ 42862 w 566737"/>
              <a:gd name="csY9" fmla="*/ 419100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495301 w 566737"/>
              <a:gd name="csY4" fmla="*/ 650081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88131 h 809625"/>
              <a:gd name="csX8" fmla="*/ 57150 w 566737"/>
              <a:gd name="csY8" fmla="*/ 364330 h 809625"/>
              <a:gd name="csX9" fmla="*/ 42862 w 566737"/>
              <a:gd name="csY9" fmla="*/ 419100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33375 w 566737"/>
              <a:gd name="csY0" fmla="*/ 33337 h 809625"/>
              <a:gd name="csX1" fmla="*/ 404812 w 566737"/>
              <a:gd name="csY1" fmla="*/ 133350 h 809625"/>
              <a:gd name="csX2" fmla="*/ 419100 w 566737"/>
              <a:gd name="csY2" fmla="*/ 204787 h 809625"/>
              <a:gd name="csX3" fmla="*/ 514350 w 566737"/>
              <a:gd name="csY3" fmla="*/ 614362 h 809625"/>
              <a:gd name="csX4" fmla="*/ 495301 w 566737"/>
              <a:gd name="csY4" fmla="*/ 650081 h 809625"/>
              <a:gd name="csX5" fmla="*/ 385762 w 566737"/>
              <a:gd name="csY5" fmla="*/ 290512 h 809625"/>
              <a:gd name="csX6" fmla="*/ 354806 w 566737"/>
              <a:gd name="csY6" fmla="*/ 300037 h 809625"/>
              <a:gd name="csX7" fmla="*/ 347662 w 566737"/>
              <a:gd name="csY7" fmla="*/ 288131 h 809625"/>
              <a:gd name="csX8" fmla="*/ 57150 w 566737"/>
              <a:gd name="csY8" fmla="*/ 364330 h 809625"/>
              <a:gd name="csX9" fmla="*/ 66675 w 566737"/>
              <a:gd name="csY9" fmla="*/ 409575 h 809625"/>
              <a:gd name="csX10" fmla="*/ 0 w 566737"/>
              <a:gd name="csY10" fmla="*/ 433387 h 809625"/>
              <a:gd name="csX11" fmla="*/ 90487 w 566737"/>
              <a:gd name="csY11" fmla="*/ 700087 h 809625"/>
              <a:gd name="csX12" fmla="*/ 133350 w 566737"/>
              <a:gd name="csY12" fmla="*/ 690562 h 809625"/>
              <a:gd name="csX13" fmla="*/ 171450 w 566737"/>
              <a:gd name="csY13" fmla="*/ 804862 h 809625"/>
              <a:gd name="csX14" fmla="*/ 214312 w 566737"/>
              <a:gd name="csY14" fmla="*/ 809625 h 809625"/>
              <a:gd name="csX15" fmla="*/ 404812 w 566737"/>
              <a:gd name="csY15" fmla="*/ 742950 h 809625"/>
              <a:gd name="csX16" fmla="*/ 481012 w 566737"/>
              <a:gd name="csY16" fmla="*/ 733425 h 809625"/>
              <a:gd name="csX17" fmla="*/ 481012 w 566737"/>
              <a:gd name="csY17" fmla="*/ 733425 h 809625"/>
              <a:gd name="csX18" fmla="*/ 538162 w 566737"/>
              <a:gd name="csY18" fmla="*/ 723900 h 809625"/>
              <a:gd name="csX19" fmla="*/ 561975 w 566737"/>
              <a:gd name="csY19" fmla="*/ 647700 h 809625"/>
              <a:gd name="csX20" fmla="*/ 566737 w 566737"/>
              <a:gd name="csY20" fmla="*/ 590550 h 809625"/>
              <a:gd name="csX21" fmla="*/ 481012 w 566737"/>
              <a:gd name="csY21" fmla="*/ 176212 h 809625"/>
              <a:gd name="csX22" fmla="*/ 452437 w 566737"/>
              <a:gd name="csY22" fmla="*/ 123825 h 809625"/>
              <a:gd name="csX23" fmla="*/ 381000 w 566737"/>
              <a:gd name="csY23" fmla="*/ 0 h 809625"/>
              <a:gd name="csX24" fmla="*/ 333375 w 566737"/>
              <a:gd name="csY24" fmla="*/ 33337 h 809625"/>
              <a:gd name="csX0" fmla="*/ 311944 w 545306"/>
              <a:gd name="csY0" fmla="*/ 33337 h 809625"/>
              <a:gd name="csX1" fmla="*/ 383381 w 545306"/>
              <a:gd name="csY1" fmla="*/ 133350 h 809625"/>
              <a:gd name="csX2" fmla="*/ 397669 w 545306"/>
              <a:gd name="csY2" fmla="*/ 204787 h 809625"/>
              <a:gd name="csX3" fmla="*/ 492919 w 545306"/>
              <a:gd name="csY3" fmla="*/ 614362 h 809625"/>
              <a:gd name="csX4" fmla="*/ 473870 w 545306"/>
              <a:gd name="csY4" fmla="*/ 650081 h 809625"/>
              <a:gd name="csX5" fmla="*/ 364331 w 545306"/>
              <a:gd name="csY5" fmla="*/ 290512 h 809625"/>
              <a:gd name="csX6" fmla="*/ 333375 w 545306"/>
              <a:gd name="csY6" fmla="*/ 300037 h 809625"/>
              <a:gd name="csX7" fmla="*/ 326231 w 545306"/>
              <a:gd name="csY7" fmla="*/ 288131 h 809625"/>
              <a:gd name="csX8" fmla="*/ 35719 w 545306"/>
              <a:gd name="csY8" fmla="*/ 364330 h 809625"/>
              <a:gd name="csX9" fmla="*/ 45244 w 545306"/>
              <a:gd name="csY9" fmla="*/ 409575 h 809625"/>
              <a:gd name="csX10" fmla="*/ 0 w 545306"/>
              <a:gd name="csY10" fmla="*/ 433387 h 809625"/>
              <a:gd name="csX11" fmla="*/ 69056 w 545306"/>
              <a:gd name="csY11" fmla="*/ 700087 h 809625"/>
              <a:gd name="csX12" fmla="*/ 111919 w 545306"/>
              <a:gd name="csY12" fmla="*/ 690562 h 809625"/>
              <a:gd name="csX13" fmla="*/ 150019 w 545306"/>
              <a:gd name="csY13" fmla="*/ 804862 h 809625"/>
              <a:gd name="csX14" fmla="*/ 192881 w 545306"/>
              <a:gd name="csY14" fmla="*/ 809625 h 809625"/>
              <a:gd name="csX15" fmla="*/ 383381 w 545306"/>
              <a:gd name="csY15" fmla="*/ 742950 h 809625"/>
              <a:gd name="csX16" fmla="*/ 459581 w 545306"/>
              <a:gd name="csY16" fmla="*/ 733425 h 809625"/>
              <a:gd name="csX17" fmla="*/ 459581 w 545306"/>
              <a:gd name="csY17" fmla="*/ 733425 h 809625"/>
              <a:gd name="csX18" fmla="*/ 516731 w 545306"/>
              <a:gd name="csY18" fmla="*/ 723900 h 809625"/>
              <a:gd name="csX19" fmla="*/ 540544 w 545306"/>
              <a:gd name="csY19" fmla="*/ 647700 h 809625"/>
              <a:gd name="csX20" fmla="*/ 545306 w 545306"/>
              <a:gd name="csY20" fmla="*/ 590550 h 809625"/>
              <a:gd name="csX21" fmla="*/ 459581 w 545306"/>
              <a:gd name="csY21" fmla="*/ 176212 h 809625"/>
              <a:gd name="csX22" fmla="*/ 431006 w 545306"/>
              <a:gd name="csY22" fmla="*/ 123825 h 809625"/>
              <a:gd name="csX23" fmla="*/ 359569 w 545306"/>
              <a:gd name="csY23" fmla="*/ 0 h 809625"/>
              <a:gd name="csX24" fmla="*/ 311944 w 545306"/>
              <a:gd name="csY24" fmla="*/ 33337 h 809625"/>
              <a:gd name="csX0" fmla="*/ 311944 w 545306"/>
              <a:gd name="csY0" fmla="*/ 33337 h 809625"/>
              <a:gd name="csX1" fmla="*/ 383381 w 545306"/>
              <a:gd name="csY1" fmla="*/ 133350 h 809625"/>
              <a:gd name="csX2" fmla="*/ 397669 w 545306"/>
              <a:gd name="csY2" fmla="*/ 204787 h 809625"/>
              <a:gd name="csX3" fmla="*/ 492919 w 545306"/>
              <a:gd name="csY3" fmla="*/ 614362 h 809625"/>
              <a:gd name="csX4" fmla="*/ 473870 w 545306"/>
              <a:gd name="csY4" fmla="*/ 650081 h 809625"/>
              <a:gd name="csX5" fmla="*/ 364331 w 545306"/>
              <a:gd name="csY5" fmla="*/ 290512 h 809625"/>
              <a:gd name="csX6" fmla="*/ 333375 w 545306"/>
              <a:gd name="csY6" fmla="*/ 300037 h 809625"/>
              <a:gd name="csX7" fmla="*/ 326231 w 545306"/>
              <a:gd name="csY7" fmla="*/ 288131 h 809625"/>
              <a:gd name="csX8" fmla="*/ 35719 w 545306"/>
              <a:gd name="csY8" fmla="*/ 364330 h 809625"/>
              <a:gd name="csX9" fmla="*/ 45244 w 545306"/>
              <a:gd name="csY9" fmla="*/ 409575 h 809625"/>
              <a:gd name="csX10" fmla="*/ 0 w 545306"/>
              <a:gd name="csY10" fmla="*/ 433387 h 809625"/>
              <a:gd name="csX11" fmla="*/ 85725 w 545306"/>
              <a:gd name="csY11" fmla="*/ 697705 h 809625"/>
              <a:gd name="csX12" fmla="*/ 111919 w 545306"/>
              <a:gd name="csY12" fmla="*/ 690562 h 809625"/>
              <a:gd name="csX13" fmla="*/ 150019 w 545306"/>
              <a:gd name="csY13" fmla="*/ 804862 h 809625"/>
              <a:gd name="csX14" fmla="*/ 192881 w 545306"/>
              <a:gd name="csY14" fmla="*/ 809625 h 809625"/>
              <a:gd name="csX15" fmla="*/ 383381 w 545306"/>
              <a:gd name="csY15" fmla="*/ 742950 h 809625"/>
              <a:gd name="csX16" fmla="*/ 459581 w 545306"/>
              <a:gd name="csY16" fmla="*/ 733425 h 809625"/>
              <a:gd name="csX17" fmla="*/ 459581 w 545306"/>
              <a:gd name="csY17" fmla="*/ 733425 h 809625"/>
              <a:gd name="csX18" fmla="*/ 516731 w 545306"/>
              <a:gd name="csY18" fmla="*/ 723900 h 809625"/>
              <a:gd name="csX19" fmla="*/ 540544 w 545306"/>
              <a:gd name="csY19" fmla="*/ 647700 h 809625"/>
              <a:gd name="csX20" fmla="*/ 545306 w 545306"/>
              <a:gd name="csY20" fmla="*/ 590550 h 809625"/>
              <a:gd name="csX21" fmla="*/ 459581 w 545306"/>
              <a:gd name="csY21" fmla="*/ 176212 h 809625"/>
              <a:gd name="csX22" fmla="*/ 431006 w 545306"/>
              <a:gd name="csY22" fmla="*/ 123825 h 809625"/>
              <a:gd name="csX23" fmla="*/ 359569 w 545306"/>
              <a:gd name="csY23" fmla="*/ 0 h 809625"/>
              <a:gd name="csX24" fmla="*/ 311944 w 545306"/>
              <a:gd name="csY24" fmla="*/ 33337 h 809625"/>
              <a:gd name="csX0" fmla="*/ 304800 w 538162"/>
              <a:gd name="csY0" fmla="*/ 33337 h 809625"/>
              <a:gd name="csX1" fmla="*/ 376237 w 538162"/>
              <a:gd name="csY1" fmla="*/ 133350 h 809625"/>
              <a:gd name="csX2" fmla="*/ 390525 w 538162"/>
              <a:gd name="csY2" fmla="*/ 204787 h 809625"/>
              <a:gd name="csX3" fmla="*/ 485775 w 538162"/>
              <a:gd name="csY3" fmla="*/ 614362 h 809625"/>
              <a:gd name="csX4" fmla="*/ 466726 w 538162"/>
              <a:gd name="csY4" fmla="*/ 650081 h 809625"/>
              <a:gd name="csX5" fmla="*/ 357187 w 538162"/>
              <a:gd name="csY5" fmla="*/ 290512 h 809625"/>
              <a:gd name="csX6" fmla="*/ 326231 w 538162"/>
              <a:gd name="csY6" fmla="*/ 300037 h 809625"/>
              <a:gd name="csX7" fmla="*/ 319087 w 538162"/>
              <a:gd name="csY7" fmla="*/ 288131 h 809625"/>
              <a:gd name="csX8" fmla="*/ 28575 w 538162"/>
              <a:gd name="csY8" fmla="*/ 364330 h 809625"/>
              <a:gd name="csX9" fmla="*/ 38100 w 538162"/>
              <a:gd name="csY9" fmla="*/ 409575 h 809625"/>
              <a:gd name="csX10" fmla="*/ 0 w 538162"/>
              <a:gd name="csY10" fmla="*/ 426243 h 809625"/>
              <a:gd name="csX11" fmla="*/ 78581 w 538162"/>
              <a:gd name="csY11" fmla="*/ 697705 h 809625"/>
              <a:gd name="csX12" fmla="*/ 104775 w 538162"/>
              <a:gd name="csY12" fmla="*/ 690562 h 809625"/>
              <a:gd name="csX13" fmla="*/ 142875 w 538162"/>
              <a:gd name="csY13" fmla="*/ 804862 h 809625"/>
              <a:gd name="csX14" fmla="*/ 185737 w 538162"/>
              <a:gd name="csY14" fmla="*/ 809625 h 809625"/>
              <a:gd name="csX15" fmla="*/ 376237 w 538162"/>
              <a:gd name="csY15" fmla="*/ 742950 h 809625"/>
              <a:gd name="csX16" fmla="*/ 452437 w 538162"/>
              <a:gd name="csY16" fmla="*/ 733425 h 809625"/>
              <a:gd name="csX17" fmla="*/ 452437 w 538162"/>
              <a:gd name="csY17" fmla="*/ 733425 h 809625"/>
              <a:gd name="csX18" fmla="*/ 509587 w 538162"/>
              <a:gd name="csY18" fmla="*/ 723900 h 809625"/>
              <a:gd name="csX19" fmla="*/ 533400 w 538162"/>
              <a:gd name="csY19" fmla="*/ 647700 h 809625"/>
              <a:gd name="csX20" fmla="*/ 538162 w 538162"/>
              <a:gd name="csY20" fmla="*/ 590550 h 809625"/>
              <a:gd name="csX21" fmla="*/ 452437 w 538162"/>
              <a:gd name="csY21" fmla="*/ 176212 h 809625"/>
              <a:gd name="csX22" fmla="*/ 423862 w 538162"/>
              <a:gd name="csY22" fmla="*/ 123825 h 809625"/>
              <a:gd name="csX23" fmla="*/ 352425 w 538162"/>
              <a:gd name="csY23" fmla="*/ 0 h 809625"/>
              <a:gd name="csX24" fmla="*/ 304800 w 538162"/>
              <a:gd name="csY24" fmla="*/ 33337 h 809625"/>
              <a:gd name="csX0" fmla="*/ 304800 w 538162"/>
              <a:gd name="csY0" fmla="*/ 33337 h 809625"/>
              <a:gd name="csX1" fmla="*/ 376237 w 538162"/>
              <a:gd name="csY1" fmla="*/ 133350 h 809625"/>
              <a:gd name="csX2" fmla="*/ 390525 w 538162"/>
              <a:gd name="csY2" fmla="*/ 204787 h 809625"/>
              <a:gd name="csX3" fmla="*/ 485775 w 538162"/>
              <a:gd name="csY3" fmla="*/ 614362 h 809625"/>
              <a:gd name="csX4" fmla="*/ 466726 w 538162"/>
              <a:gd name="csY4" fmla="*/ 650081 h 809625"/>
              <a:gd name="csX5" fmla="*/ 357187 w 538162"/>
              <a:gd name="csY5" fmla="*/ 290512 h 809625"/>
              <a:gd name="csX6" fmla="*/ 326231 w 538162"/>
              <a:gd name="csY6" fmla="*/ 300037 h 809625"/>
              <a:gd name="csX7" fmla="*/ 319087 w 538162"/>
              <a:gd name="csY7" fmla="*/ 288131 h 809625"/>
              <a:gd name="csX8" fmla="*/ 28575 w 538162"/>
              <a:gd name="csY8" fmla="*/ 364330 h 809625"/>
              <a:gd name="csX9" fmla="*/ 38100 w 538162"/>
              <a:gd name="csY9" fmla="*/ 409575 h 809625"/>
              <a:gd name="csX10" fmla="*/ 0 w 538162"/>
              <a:gd name="csY10" fmla="*/ 426243 h 809625"/>
              <a:gd name="csX11" fmla="*/ 78581 w 538162"/>
              <a:gd name="csY11" fmla="*/ 697705 h 809625"/>
              <a:gd name="csX12" fmla="*/ 104775 w 538162"/>
              <a:gd name="csY12" fmla="*/ 690562 h 809625"/>
              <a:gd name="csX13" fmla="*/ 147638 w 538162"/>
              <a:gd name="csY13" fmla="*/ 792956 h 809625"/>
              <a:gd name="csX14" fmla="*/ 185737 w 538162"/>
              <a:gd name="csY14" fmla="*/ 809625 h 809625"/>
              <a:gd name="csX15" fmla="*/ 376237 w 538162"/>
              <a:gd name="csY15" fmla="*/ 742950 h 809625"/>
              <a:gd name="csX16" fmla="*/ 452437 w 538162"/>
              <a:gd name="csY16" fmla="*/ 733425 h 809625"/>
              <a:gd name="csX17" fmla="*/ 452437 w 538162"/>
              <a:gd name="csY17" fmla="*/ 733425 h 809625"/>
              <a:gd name="csX18" fmla="*/ 509587 w 538162"/>
              <a:gd name="csY18" fmla="*/ 723900 h 809625"/>
              <a:gd name="csX19" fmla="*/ 533400 w 538162"/>
              <a:gd name="csY19" fmla="*/ 647700 h 809625"/>
              <a:gd name="csX20" fmla="*/ 538162 w 538162"/>
              <a:gd name="csY20" fmla="*/ 590550 h 809625"/>
              <a:gd name="csX21" fmla="*/ 452437 w 538162"/>
              <a:gd name="csY21" fmla="*/ 176212 h 809625"/>
              <a:gd name="csX22" fmla="*/ 423862 w 538162"/>
              <a:gd name="csY22" fmla="*/ 123825 h 809625"/>
              <a:gd name="csX23" fmla="*/ 352425 w 538162"/>
              <a:gd name="csY23" fmla="*/ 0 h 809625"/>
              <a:gd name="csX24" fmla="*/ 304800 w 538162"/>
              <a:gd name="csY24" fmla="*/ 33337 h 8096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</a:cxnLst>
            <a:rect l="l" t="t" r="r" b="b"/>
            <a:pathLst>
              <a:path w="538162" h="809625">
                <a:moveTo>
                  <a:pt x="304800" y="33337"/>
                </a:moveTo>
                <a:lnTo>
                  <a:pt x="376237" y="133350"/>
                </a:lnTo>
                <a:lnTo>
                  <a:pt x="390525" y="204787"/>
                </a:lnTo>
                <a:lnTo>
                  <a:pt x="485775" y="614362"/>
                </a:lnTo>
                <a:lnTo>
                  <a:pt x="466726" y="650081"/>
                </a:lnTo>
                <a:lnTo>
                  <a:pt x="357187" y="290512"/>
                </a:lnTo>
                <a:lnTo>
                  <a:pt x="326231" y="300037"/>
                </a:lnTo>
                <a:lnTo>
                  <a:pt x="319087" y="288131"/>
                </a:lnTo>
                <a:lnTo>
                  <a:pt x="28575" y="364330"/>
                </a:lnTo>
                <a:lnTo>
                  <a:pt x="38100" y="409575"/>
                </a:lnTo>
                <a:lnTo>
                  <a:pt x="0" y="426243"/>
                </a:lnTo>
                <a:lnTo>
                  <a:pt x="78581" y="697705"/>
                </a:lnTo>
                <a:lnTo>
                  <a:pt x="104775" y="690562"/>
                </a:lnTo>
                <a:lnTo>
                  <a:pt x="147638" y="792956"/>
                </a:lnTo>
                <a:lnTo>
                  <a:pt x="185737" y="809625"/>
                </a:lnTo>
                <a:lnTo>
                  <a:pt x="376237" y="742950"/>
                </a:lnTo>
                <a:lnTo>
                  <a:pt x="452437" y="733425"/>
                </a:lnTo>
                <a:lnTo>
                  <a:pt x="452437" y="733425"/>
                </a:lnTo>
                <a:lnTo>
                  <a:pt x="509587" y="723900"/>
                </a:lnTo>
                <a:lnTo>
                  <a:pt x="533400" y="647700"/>
                </a:lnTo>
                <a:lnTo>
                  <a:pt x="538162" y="590550"/>
                </a:lnTo>
                <a:lnTo>
                  <a:pt x="452437" y="176212"/>
                </a:lnTo>
                <a:lnTo>
                  <a:pt x="423862" y="123825"/>
                </a:lnTo>
                <a:lnTo>
                  <a:pt x="352425" y="0"/>
                </a:lnTo>
                <a:lnTo>
                  <a:pt x="304800" y="3333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" name="テキスト ボックス 111">
            <a:extLst>
              <a:ext uri="{FF2B5EF4-FFF2-40B4-BE49-F238E27FC236}">
                <a16:creationId xmlns:a16="http://schemas.microsoft.com/office/drawing/2014/main" id="{18FE87D5-3F95-B5B2-6D1A-800E5C35ED4E}"/>
              </a:ext>
            </a:extLst>
          </p:cNvPr>
          <p:cNvSpPr txBox="1"/>
          <p:nvPr/>
        </p:nvSpPr>
        <p:spPr>
          <a:xfrm>
            <a:off x="8947280" y="2943225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6522624D-A771-9228-A3BA-6B2C9B193E8A}"/>
              </a:ext>
            </a:extLst>
          </p:cNvPr>
          <p:cNvGrpSpPr/>
          <p:nvPr/>
        </p:nvGrpSpPr>
        <p:grpSpPr>
          <a:xfrm>
            <a:off x="7658525" y="2537842"/>
            <a:ext cx="120097" cy="120097"/>
            <a:chOff x="5657850" y="2714625"/>
            <a:chExt cx="438150" cy="438150"/>
          </a:xfrm>
        </p:grpSpPr>
        <p:sp>
          <p:nvSpPr>
            <p:cNvPr id="114" name="楕円 113">
              <a:extLst>
                <a:ext uri="{FF2B5EF4-FFF2-40B4-BE49-F238E27FC236}">
                  <a16:creationId xmlns:a16="http://schemas.microsoft.com/office/drawing/2014/main" id="{1846E4B6-FF75-AE15-03F7-6A2F509069C6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15" name="直線コネクタ 114">
              <a:extLst>
                <a:ext uri="{FF2B5EF4-FFF2-40B4-BE49-F238E27FC236}">
                  <a16:creationId xmlns:a16="http://schemas.microsoft.com/office/drawing/2014/main" id="{6A98F8A0-3B6D-F268-CB0D-4845462741C7}"/>
                </a:ext>
              </a:extLst>
            </p:cNvPr>
            <p:cNvCxnSpPr>
              <a:stCxn id="114" idx="1"/>
              <a:endCxn id="114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直線コネクタ 115">
              <a:extLst>
                <a:ext uri="{FF2B5EF4-FFF2-40B4-BE49-F238E27FC236}">
                  <a16:creationId xmlns:a16="http://schemas.microsoft.com/office/drawing/2014/main" id="{E1CCA70C-28F3-A10E-22A4-E2FA958D784B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7" name="グループ化 116">
            <a:extLst>
              <a:ext uri="{FF2B5EF4-FFF2-40B4-BE49-F238E27FC236}">
                <a16:creationId xmlns:a16="http://schemas.microsoft.com/office/drawing/2014/main" id="{FAD07E45-1081-A164-95FC-186AF8A94920}"/>
              </a:ext>
            </a:extLst>
          </p:cNvPr>
          <p:cNvGrpSpPr/>
          <p:nvPr/>
        </p:nvGrpSpPr>
        <p:grpSpPr>
          <a:xfrm>
            <a:off x="9337306" y="2551666"/>
            <a:ext cx="120097" cy="120097"/>
            <a:chOff x="5657850" y="2714625"/>
            <a:chExt cx="438150" cy="438150"/>
          </a:xfrm>
        </p:grpSpPr>
        <p:sp>
          <p:nvSpPr>
            <p:cNvPr id="118" name="楕円 117">
              <a:extLst>
                <a:ext uri="{FF2B5EF4-FFF2-40B4-BE49-F238E27FC236}">
                  <a16:creationId xmlns:a16="http://schemas.microsoft.com/office/drawing/2014/main" id="{2E292EA6-4D41-0698-6BD2-0254CBC26FC0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44" name="直線コネクタ 143">
              <a:extLst>
                <a:ext uri="{FF2B5EF4-FFF2-40B4-BE49-F238E27FC236}">
                  <a16:creationId xmlns:a16="http://schemas.microsoft.com/office/drawing/2014/main" id="{851E16F2-2B92-46AD-B3AF-301844CCE6FB}"/>
                </a:ext>
              </a:extLst>
            </p:cNvPr>
            <p:cNvCxnSpPr>
              <a:stCxn id="118" idx="1"/>
              <a:endCxn id="118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線コネクタ 145">
              <a:extLst>
                <a:ext uri="{FF2B5EF4-FFF2-40B4-BE49-F238E27FC236}">
                  <a16:creationId xmlns:a16="http://schemas.microsoft.com/office/drawing/2014/main" id="{37F4E373-BC47-9139-BBD8-76AE7EB9F42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" name="フリーフォーム: 図形 149">
            <a:extLst>
              <a:ext uri="{FF2B5EF4-FFF2-40B4-BE49-F238E27FC236}">
                <a16:creationId xmlns:a16="http://schemas.microsoft.com/office/drawing/2014/main" id="{66FF32F5-9A99-BB97-0C58-6141C0DA98EA}"/>
              </a:ext>
            </a:extLst>
          </p:cNvPr>
          <p:cNvSpPr/>
          <p:nvPr/>
        </p:nvSpPr>
        <p:spPr>
          <a:xfrm>
            <a:off x="3405262" y="2538022"/>
            <a:ext cx="348455" cy="34210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89693 w 525991"/>
              <a:gd name="csY7" fmla="*/ 176741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36248 w 525991"/>
              <a:gd name="csY6" fmla="*/ 225160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41011 h 366977"/>
              <a:gd name="csX1" fmla="*/ 374649 w 525991"/>
              <a:gd name="csY1" fmla="*/ 68263 h 366977"/>
              <a:gd name="csX2" fmla="*/ 375213 w 525991"/>
              <a:gd name="csY2" fmla="*/ 96045 h 366977"/>
              <a:gd name="csX3" fmla="*/ 525991 w 525991"/>
              <a:gd name="csY3" fmla="*/ 243152 h 366977"/>
              <a:gd name="csX4" fmla="*/ 487098 w 525991"/>
              <a:gd name="csY4" fmla="*/ 344223 h 366977"/>
              <a:gd name="csX5" fmla="*/ 458787 w 525991"/>
              <a:gd name="csY5" fmla="*/ 366977 h 366977"/>
              <a:gd name="csX6" fmla="*/ 36248 w 525991"/>
              <a:gd name="csY6" fmla="*/ 266171 h 366977"/>
              <a:gd name="csX7" fmla="*/ 3968 w 525991"/>
              <a:gd name="csY7" fmla="*/ 210608 h 366977"/>
              <a:gd name="csX8" fmla="*/ 0 w 525991"/>
              <a:gd name="csY8" fmla="*/ 153988 h 366977"/>
              <a:gd name="csX9" fmla="*/ 236802 w 525991"/>
              <a:gd name="csY9" fmla="*/ 0 h 366977"/>
              <a:gd name="csX10" fmla="*/ 302154 w 525991"/>
              <a:gd name="csY10" fmla="*/ 83344 h 366977"/>
              <a:gd name="csX11" fmla="*/ 317499 w 525991"/>
              <a:gd name="csY11" fmla="*/ 41011 h 366977"/>
              <a:gd name="csX0" fmla="*/ 317499 w 525991"/>
              <a:gd name="csY0" fmla="*/ 83873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17499 w 525991"/>
              <a:gd name="csY11" fmla="*/ 83873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48455 w 525991"/>
              <a:gd name="csY11" fmla="*/ 55298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525991"/>
              <a:gd name="csY0" fmla="*/ 55298 h 409839"/>
              <a:gd name="csX1" fmla="*/ 236537 w 525991"/>
              <a:gd name="csY1" fmla="*/ 270669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487098"/>
              <a:gd name="csY0" fmla="*/ 55298 h 409839"/>
              <a:gd name="csX1" fmla="*/ 236537 w 487098"/>
              <a:gd name="csY1" fmla="*/ 270669 h 409839"/>
              <a:gd name="csX2" fmla="*/ 487098 w 487098"/>
              <a:gd name="csY2" fmla="*/ 387085 h 409839"/>
              <a:gd name="csX3" fmla="*/ 458787 w 487098"/>
              <a:gd name="csY3" fmla="*/ 409839 h 409839"/>
              <a:gd name="csX4" fmla="*/ 36248 w 487098"/>
              <a:gd name="csY4" fmla="*/ 309033 h 409839"/>
              <a:gd name="csX5" fmla="*/ 3968 w 487098"/>
              <a:gd name="csY5" fmla="*/ 253470 h 409839"/>
              <a:gd name="csX6" fmla="*/ 0 w 487098"/>
              <a:gd name="csY6" fmla="*/ 196850 h 409839"/>
              <a:gd name="csX7" fmla="*/ 236802 w 487098"/>
              <a:gd name="csY7" fmla="*/ 42862 h 409839"/>
              <a:gd name="csX8" fmla="*/ 292629 w 487098"/>
              <a:gd name="csY8" fmla="*/ 0 h 409839"/>
              <a:gd name="csX9" fmla="*/ 348455 w 487098"/>
              <a:gd name="csY9" fmla="*/ 55298 h 409839"/>
              <a:gd name="csX0" fmla="*/ 348455 w 458787"/>
              <a:gd name="csY0" fmla="*/ 55298 h 409839"/>
              <a:gd name="csX1" fmla="*/ 236537 w 458787"/>
              <a:gd name="csY1" fmla="*/ 270669 h 409839"/>
              <a:gd name="csX2" fmla="*/ 458787 w 458787"/>
              <a:gd name="csY2" fmla="*/ 409839 h 409839"/>
              <a:gd name="csX3" fmla="*/ 36248 w 458787"/>
              <a:gd name="csY3" fmla="*/ 309033 h 409839"/>
              <a:gd name="csX4" fmla="*/ 3968 w 458787"/>
              <a:gd name="csY4" fmla="*/ 253470 h 409839"/>
              <a:gd name="csX5" fmla="*/ 0 w 458787"/>
              <a:gd name="csY5" fmla="*/ 196850 h 409839"/>
              <a:gd name="csX6" fmla="*/ 236802 w 458787"/>
              <a:gd name="csY6" fmla="*/ 42862 h 409839"/>
              <a:gd name="csX7" fmla="*/ 292629 w 458787"/>
              <a:gd name="csY7" fmla="*/ 0 h 409839"/>
              <a:gd name="csX8" fmla="*/ 348455 w 458787"/>
              <a:gd name="csY8" fmla="*/ 55298 h 409839"/>
              <a:gd name="csX0" fmla="*/ 348455 w 348455"/>
              <a:gd name="csY0" fmla="*/ 55298 h 309033"/>
              <a:gd name="csX1" fmla="*/ 236537 w 348455"/>
              <a:gd name="csY1" fmla="*/ 270669 h 309033"/>
              <a:gd name="csX2" fmla="*/ 36248 w 348455"/>
              <a:gd name="csY2" fmla="*/ 309033 h 309033"/>
              <a:gd name="csX3" fmla="*/ 3968 w 348455"/>
              <a:gd name="csY3" fmla="*/ 253470 h 309033"/>
              <a:gd name="csX4" fmla="*/ 0 w 348455"/>
              <a:gd name="csY4" fmla="*/ 196850 h 309033"/>
              <a:gd name="csX5" fmla="*/ 236802 w 348455"/>
              <a:gd name="csY5" fmla="*/ 42862 h 309033"/>
              <a:gd name="csX6" fmla="*/ 292629 w 348455"/>
              <a:gd name="csY6" fmla="*/ 0 h 309033"/>
              <a:gd name="csX7" fmla="*/ 348455 w 348455"/>
              <a:gd name="csY7" fmla="*/ 55298 h 309033"/>
              <a:gd name="csX0" fmla="*/ 348455 w 348455"/>
              <a:gd name="csY0" fmla="*/ 55298 h 342107"/>
              <a:gd name="csX1" fmla="*/ 136525 w 348455"/>
              <a:gd name="csY1" fmla="*/ 342107 h 342107"/>
              <a:gd name="csX2" fmla="*/ 36248 w 348455"/>
              <a:gd name="csY2" fmla="*/ 309033 h 342107"/>
              <a:gd name="csX3" fmla="*/ 3968 w 348455"/>
              <a:gd name="csY3" fmla="*/ 253470 h 342107"/>
              <a:gd name="csX4" fmla="*/ 0 w 348455"/>
              <a:gd name="csY4" fmla="*/ 196850 h 342107"/>
              <a:gd name="csX5" fmla="*/ 236802 w 348455"/>
              <a:gd name="csY5" fmla="*/ 42862 h 342107"/>
              <a:gd name="csX6" fmla="*/ 292629 w 348455"/>
              <a:gd name="csY6" fmla="*/ 0 h 342107"/>
              <a:gd name="csX7" fmla="*/ 348455 w 348455"/>
              <a:gd name="csY7" fmla="*/ 55298 h 34210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</a:cxnLst>
            <a:rect l="l" t="t" r="r" b="b"/>
            <a:pathLst>
              <a:path w="348455" h="342107">
                <a:moveTo>
                  <a:pt x="348455" y="55298"/>
                </a:moveTo>
                <a:lnTo>
                  <a:pt x="136525" y="342107"/>
                </a:lnTo>
                <a:lnTo>
                  <a:pt x="36248" y="309033"/>
                </a:lnTo>
                <a:lnTo>
                  <a:pt x="3968" y="253470"/>
                </a:lnTo>
                <a:lnTo>
                  <a:pt x="0" y="196850"/>
                </a:lnTo>
                <a:lnTo>
                  <a:pt x="236802" y="42862"/>
                </a:lnTo>
                <a:lnTo>
                  <a:pt x="292629" y="0"/>
                </a:lnTo>
                <a:lnTo>
                  <a:pt x="348455" y="5529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BC8385F3-1E63-1A21-4D3A-C0EA013FCE04}"/>
              </a:ext>
            </a:extLst>
          </p:cNvPr>
          <p:cNvSpPr/>
          <p:nvPr/>
        </p:nvSpPr>
        <p:spPr>
          <a:xfrm>
            <a:off x="1751420" y="2181224"/>
            <a:ext cx="3455580" cy="79578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044700"/>
              <a:gd name="csX1" fmla="*/ 0 w 3509433"/>
              <a:gd name="csY1" fmla="*/ 749300 h 2044700"/>
              <a:gd name="csX2" fmla="*/ 1016000 w 3509433"/>
              <a:gd name="csY2" fmla="*/ 723900 h 2044700"/>
              <a:gd name="csX3" fmla="*/ 1181100 w 3509433"/>
              <a:gd name="csY3" fmla="*/ 690034 h 2044700"/>
              <a:gd name="csX4" fmla="*/ 1320800 w 3509433"/>
              <a:gd name="csY4" fmla="*/ 626534 h 2044700"/>
              <a:gd name="csX5" fmla="*/ 1460500 w 3509433"/>
              <a:gd name="csY5" fmla="*/ 512234 h 2044700"/>
              <a:gd name="csX6" fmla="*/ 1579033 w 3509433"/>
              <a:gd name="csY6" fmla="*/ 452967 h 2044700"/>
              <a:gd name="csX7" fmla="*/ 1574800 w 3509433"/>
              <a:gd name="csY7" fmla="*/ 406400 h 2044700"/>
              <a:gd name="csX8" fmla="*/ 1680633 w 3509433"/>
              <a:gd name="csY8" fmla="*/ 368300 h 2044700"/>
              <a:gd name="csX9" fmla="*/ 1684866 w 3509433"/>
              <a:gd name="csY9" fmla="*/ 427567 h 2044700"/>
              <a:gd name="csX10" fmla="*/ 1739900 w 3509433"/>
              <a:gd name="csY10" fmla="*/ 410634 h 2044700"/>
              <a:gd name="csX11" fmla="*/ 2091266 w 3509433"/>
              <a:gd name="csY11" fmla="*/ 118534 h 2044700"/>
              <a:gd name="csX12" fmla="*/ 2226733 w 3509433"/>
              <a:gd name="csY12" fmla="*/ 46567 h 2044700"/>
              <a:gd name="csX13" fmla="*/ 2429933 w 3509433"/>
              <a:gd name="csY13" fmla="*/ 0 h 2044700"/>
              <a:gd name="csX14" fmla="*/ 2531533 w 3509433"/>
              <a:gd name="csY14" fmla="*/ 8467 h 2044700"/>
              <a:gd name="csX15" fmla="*/ 2633133 w 3509433"/>
              <a:gd name="csY15" fmla="*/ 71967 h 2044700"/>
              <a:gd name="csX16" fmla="*/ 2971800 w 3509433"/>
              <a:gd name="csY16" fmla="*/ 279400 h 2044700"/>
              <a:gd name="csX17" fmla="*/ 3022600 w 3509433"/>
              <a:gd name="csY17" fmla="*/ 304800 h 2044700"/>
              <a:gd name="csX18" fmla="*/ 3509433 w 3509433"/>
              <a:gd name="csY18" fmla="*/ 385234 h 2044700"/>
              <a:gd name="csX19" fmla="*/ 3484033 w 3509433"/>
              <a:gd name="csY19" fmla="*/ 592667 h 2044700"/>
              <a:gd name="csX20" fmla="*/ 3221566 w 3509433"/>
              <a:gd name="csY20" fmla="*/ 774700 h 2044700"/>
              <a:gd name="csX21" fmla="*/ 3115733 w 3509433"/>
              <a:gd name="csY21" fmla="*/ 1312334 h 2044700"/>
              <a:gd name="csX22" fmla="*/ 3166533 w 3509433"/>
              <a:gd name="csY22" fmla="*/ 1388534 h 2044700"/>
              <a:gd name="csX23" fmla="*/ 3242733 w 3509433"/>
              <a:gd name="csY23" fmla="*/ 1456267 h 2044700"/>
              <a:gd name="csX24" fmla="*/ 3323166 w 3509433"/>
              <a:gd name="csY24" fmla="*/ 1494367 h 2044700"/>
              <a:gd name="csX25" fmla="*/ 3268133 w 3509433"/>
              <a:gd name="csY25" fmla="*/ 1536700 h 2044700"/>
              <a:gd name="csX26" fmla="*/ 2582333 w 3509433"/>
              <a:gd name="csY26" fmla="*/ 2044700 h 2044700"/>
              <a:gd name="csX27" fmla="*/ 2650066 w 3509433"/>
              <a:gd name="csY27" fmla="*/ 1722967 h 2044700"/>
              <a:gd name="csX28" fmla="*/ 2603500 w 3509433"/>
              <a:gd name="csY28" fmla="*/ 1722967 h 2044700"/>
              <a:gd name="csX29" fmla="*/ 2696633 w 3509433"/>
              <a:gd name="csY29" fmla="*/ 1308100 h 2044700"/>
              <a:gd name="csX30" fmla="*/ 2260600 w 3509433"/>
              <a:gd name="csY30" fmla="*/ 1231900 h 2044700"/>
              <a:gd name="csX31" fmla="*/ 2243666 w 3509433"/>
              <a:gd name="csY31" fmla="*/ 1168400 h 2044700"/>
              <a:gd name="csX32" fmla="*/ 2230966 w 3509433"/>
              <a:gd name="csY32" fmla="*/ 1159934 h 2044700"/>
              <a:gd name="csX33" fmla="*/ 2332566 w 3509433"/>
              <a:gd name="csY33" fmla="*/ 605367 h 2044700"/>
              <a:gd name="csX34" fmla="*/ 2802466 w 3509433"/>
              <a:gd name="csY34" fmla="*/ 690034 h 2044700"/>
              <a:gd name="csX35" fmla="*/ 3001433 w 3509433"/>
              <a:gd name="csY35" fmla="*/ 579967 h 2044700"/>
              <a:gd name="csX36" fmla="*/ 3069166 w 3509433"/>
              <a:gd name="csY36" fmla="*/ 596900 h 2044700"/>
              <a:gd name="csX37" fmla="*/ 3107266 w 3509433"/>
              <a:gd name="csY37" fmla="*/ 491067 h 2044700"/>
              <a:gd name="csX38" fmla="*/ 3073400 w 3509433"/>
              <a:gd name="csY38" fmla="*/ 448734 h 2044700"/>
              <a:gd name="csX39" fmla="*/ 2637366 w 3509433"/>
              <a:gd name="csY39" fmla="*/ 173567 h 2044700"/>
              <a:gd name="csX40" fmla="*/ 2628900 w 3509433"/>
              <a:gd name="csY40" fmla="*/ 186267 h 2044700"/>
              <a:gd name="csX41" fmla="*/ 2798233 w 3509433"/>
              <a:gd name="csY41" fmla="*/ 355600 h 2044700"/>
              <a:gd name="csX42" fmla="*/ 2747433 w 3509433"/>
              <a:gd name="csY42" fmla="*/ 461434 h 2044700"/>
              <a:gd name="csX43" fmla="*/ 2726266 w 3509433"/>
              <a:gd name="csY43" fmla="*/ 469900 h 2044700"/>
              <a:gd name="csX44" fmla="*/ 2353733 w 3509433"/>
              <a:gd name="csY44" fmla="*/ 381000 h 2044700"/>
              <a:gd name="csX45" fmla="*/ 2383366 w 3509433"/>
              <a:gd name="csY45" fmla="*/ 330200 h 2044700"/>
              <a:gd name="csX46" fmla="*/ 2357966 w 3509433"/>
              <a:gd name="csY46" fmla="*/ 287867 h 2044700"/>
              <a:gd name="csX47" fmla="*/ 2501900 w 3509433"/>
              <a:gd name="csY47" fmla="*/ 148167 h 2044700"/>
              <a:gd name="csX48" fmla="*/ 2569633 w 3509433"/>
              <a:gd name="csY48" fmla="*/ 186267 h 2044700"/>
              <a:gd name="csX49" fmla="*/ 2599266 w 3509433"/>
              <a:gd name="csY49" fmla="*/ 143934 h 2044700"/>
              <a:gd name="csX50" fmla="*/ 2476500 w 3509433"/>
              <a:gd name="csY50" fmla="*/ 110067 h 2044700"/>
              <a:gd name="csX51" fmla="*/ 2387600 w 3509433"/>
              <a:gd name="csY51" fmla="*/ 101600 h 2044700"/>
              <a:gd name="csX52" fmla="*/ 2252133 w 3509433"/>
              <a:gd name="csY52" fmla="*/ 127000 h 2044700"/>
              <a:gd name="csX53" fmla="*/ 2150533 w 3509433"/>
              <a:gd name="csY53" fmla="*/ 182034 h 2044700"/>
              <a:gd name="csX54" fmla="*/ 1651000 w 3509433"/>
              <a:gd name="csY54" fmla="*/ 563034 h 2044700"/>
              <a:gd name="csX55" fmla="*/ 1651000 w 3509433"/>
              <a:gd name="csY55" fmla="*/ 613834 h 2044700"/>
              <a:gd name="csX56" fmla="*/ 1540933 w 3509433"/>
              <a:gd name="csY56" fmla="*/ 647700 h 2044700"/>
              <a:gd name="csX57" fmla="*/ 1231900 w 3509433"/>
              <a:gd name="csY57" fmla="*/ 770467 h 2044700"/>
              <a:gd name="csX58" fmla="*/ 1087966 w 3509433"/>
              <a:gd name="csY58" fmla="*/ 800100 h 2044700"/>
              <a:gd name="csX59" fmla="*/ 0 w 3509433"/>
              <a:gd name="csY59" fmla="*/ 804334 h 2044700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50066 w 3509433"/>
              <a:gd name="csY26" fmla="*/ 1722967 h 1722967"/>
              <a:gd name="csX27" fmla="*/ 2603500 w 3509433"/>
              <a:gd name="csY27" fmla="*/ 1722967 h 1722967"/>
              <a:gd name="csX28" fmla="*/ 2696633 w 3509433"/>
              <a:gd name="csY28" fmla="*/ 1308100 h 1722967"/>
              <a:gd name="csX29" fmla="*/ 2260600 w 3509433"/>
              <a:gd name="csY29" fmla="*/ 1231900 h 1722967"/>
              <a:gd name="csX30" fmla="*/ 2243666 w 3509433"/>
              <a:gd name="csY30" fmla="*/ 1168400 h 1722967"/>
              <a:gd name="csX31" fmla="*/ 2230966 w 3509433"/>
              <a:gd name="csY31" fmla="*/ 1159934 h 1722967"/>
              <a:gd name="csX32" fmla="*/ 2332566 w 3509433"/>
              <a:gd name="csY32" fmla="*/ 605367 h 1722967"/>
              <a:gd name="csX33" fmla="*/ 2802466 w 3509433"/>
              <a:gd name="csY33" fmla="*/ 690034 h 1722967"/>
              <a:gd name="csX34" fmla="*/ 3001433 w 3509433"/>
              <a:gd name="csY34" fmla="*/ 579967 h 1722967"/>
              <a:gd name="csX35" fmla="*/ 3069166 w 3509433"/>
              <a:gd name="csY35" fmla="*/ 596900 h 1722967"/>
              <a:gd name="csX36" fmla="*/ 3107266 w 3509433"/>
              <a:gd name="csY36" fmla="*/ 491067 h 1722967"/>
              <a:gd name="csX37" fmla="*/ 3073400 w 3509433"/>
              <a:gd name="csY37" fmla="*/ 448734 h 1722967"/>
              <a:gd name="csX38" fmla="*/ 2637366 w 3509433"/>
              <a:gd name="csY38" fmla="*/ 173567 h 1722967"/>
              <a:gd name="csX39" fmla="*/ 2628900 w 3509433"/>
              <a:gd name="csY39" fmla="*/ 186267 h 1722967"/>
              <a:gd name="csX40" fmla="*/ 2798233 w 3509433"/>
              <a:gd name="csY40" fmla="*/ 355600 h 1722967"/>
              <a:gd name="csX41" fmla="*/ 2747433 w 3509433"/>
              <a:gd name="csY41" fmla="*/ 461434 h 1722967"/>
              <a:gd name="csX42" fmla="*/ 2726266 w 3509433"/>
              <a:gd name="csY42" fmla="*/ 469900 h 1722967"/>
              <a:gd name="csX43" fmla="*/ 2353733 w 3509433"/>
              <a:gd name="csY43" fmla="*/ 381000 h 1722967"/>
              <a:gd name="csX44" fmla="*/ 2383366 w 3509433"/>
              <a:gd name="csY44" fmla="*/ 330200 h 1722967"/>
              <a:gd name="csX45" fmla="*/ 2357966 w 3509433"/>
              <a:gd name="csY45" fmla="*/ 287867 h 1722967"/>
              <a:gd name="csX46" fmla="*/ 2501900 w 3509433"/>
              <a:gd name="csY46" fmla="*/ 148167 h 1722967"/>
              <a:gd name="csX47" fmla="*/ 2569633 w 3509433"/>
              <a:gd name="csY47" fmla="*/ 186267 h 1722967"/>
              <a:gd name="csX48" fmla="*/ 2599266 w 3509433"/>
              <a:gd name="csY48" fmla="*/ 143934 h 1722967"/>
              <a:gd name="csX49" fmla="*/ 2476500 w 3509433"/>
              <a:gd name="csY49" fmla="*/ 110067 h 1722967"/>
              <a:gd name="csX50" fmla="*/ 2387600 w 3509433"/>
              <a:gd name="csY50" fmla="*/ 101600 h 1722967"/>
              <a:gd name="csX51" fmla="*/ 2252133 w 3509433"/>
              <a:gd name="csY51" fmla="*/ 127000 h 1722967"/>
              <a:gd name="csX52" fmla="*/ 2150533 w 3509433"/>
              <a:gd name="csY52" fmla="*/ 182034 h 1722967"/>
              <a:gd name="csX53" fmla="*/ 1651000 w 3509433"/>
              <a:gd name="csY53" fmla="*/ 563034 h 1722967"/>
              <a:gd name="csX54" fmla="*/ 1651000 w 3509433"/>
              <a:gd name="csY54" fmla="*/ 613834 h 1722967"/>
              <a:gd name="csX55" fmla="*/ 1540933 w 3509433"/>
              <a:gd name="csY55" fmla="*/ 647700 h 1722967"/>
              <a:gd name="csX56" fmla="*/ 1231900 w 3509433"/>
              <a:gd name="csY56" fmla="*/ 770467 h 1722967"/>
              <a:gd name="csX57" fmla="*/ 1087966 w 3509433"/>
              <a:gd name="csY57" fmla="*/ 800100 h 1722967"/>
              <a:gd name="csX58" fmla="*/ 0 w 3509433"/>
              <a:gd name="csY58" fmla="*/ 804334 h 1722967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03500 w 3509433"/>
              <a:gd name="csY26" fmla="*/ 1722967 h 1722967"/>
              <a:gd name="csX27" fmla="*/ 2696633 w 3509433"/>
              <a:gd name="csY27" fmla="*/ 1308100 h 1722967"/>
              <a:gd name="csX28" fmla="*/ 2260600 w 3509433"/>
              <a:gd name="csY28" fmla="*/ 1231900 h 1722967"/>
              <a:gd name="csX29" fmla="*/ 2243666 w 3509433"/>
              <a:gd name="csY29" fmla="*/ 1168400 h 1722967"/>
              <a:gd name="csX30" fmla="*/ 2230966 w 3509433"/>
              <a:gd name="csY30" fmla="*/ 1159934 h 1722967"/>
              <a:gd name="csX31" fmla="*/ 2332566 w 3509433"/>
              <a:gd name="csY31" fmla="*/ 605367 h 1722967"/>
              <a:gd name="csX32" fmla="*/ 2802466 w 3509433"/>
              <a:gd name="csY32" fmla="*/ 690034 h 1722967"/>
              <a:gd name="csX33" fmla="*/ 3001433 w 3509433"/>
              <a:gd name="csY33" fmla="*/ 579967 h 1722967"/>
              <a:gd name="csX34" fmla="*/ 3069166 w 3509433"/>
              <a:gd name="csY34" fmla="*/ 596900 h 1722967"/>
              <a:gd name="csX35" fmla="*/ 3107266 w 3509433"/>
              <a:gd name="csY35" fmla="*/ 491067 h 1722967"/>
              <a:gd name="csX36" fmla="*/ 3073400 w 3509433"/>
              <a:gd name="csY36" fmla="*/ 448734 h 1722967"/>
              <a:gd name="csX37" fmla="*/ 2637366 w 3509433"/>
              <a:gd name="csY37" fmla="*/ 173567 h 1722967"/>
              <a:gd name="csX38" fmla="*/ 2628900 w 3509433"/>
              <a:gd name="csY38" fmla="*/ 186267 h 1722967"/>
              <a:gd name="csX39" fmla="*/ 2798233 w 3509433"/>
              <a:gd name="csY39" fmla="*/ 355600 h 1722967"/>
              <a:gd name="csX40" fmla="*/ 2747433 w 3509433"/>
              <a:gd name="csY40" fmla="*/ 461434 h 1722967"/>
              <a:gd name="csX41" fmla="*/ 2726266 w 3509433"/>
              <a:gd name="csY41" fmla="*/ 469900 h 1722967"/>
              <a:gd name="csX42" fmla="*/ 2353733 w 3509433"/>
              <a:gd name="csY42" fmla="*/ 381000 h 1722967"/>
              <a:gd name="csX43" fmla="*/ 2383366 w 3509433"/>
              <a:gd name="csY43" fmla="*/ 330200 h 1722967"/>
              <a:gd name="csX44" fmla="*/ 2357966 w 3509433"/>
              <a:gd name="csY44" fmla="*/ 287867 h 1722967"/>
              <a:gd name="csX45" fmla="*/ 2501900 w 3509433"/>
              <a:gd name="csY45" fmla="*/ 148167 h 1722967"/>
              <a:gd name="csX46" fmla="*/ 2569633 w 3509433"/>
              <a:gd name="csY46" fmla="*/ 186267 h 1722967"/>
              <a:gd name="csX47" fmla="*/ 2599266 w 3509433"/>
              <a:gd name="csY47" fmla="*/ 143934 h 1722967"/>
              <a:gd name="csX48" fmla="*/ 2476500 w 3509433"/>
              <a:gd name="csY48" fmla="*/ 110067 h 1722967"/>
              <a:gd name="csX49" fmla="*/ 2387600 w 3509433"/>
              <a:gd name="csY49" fmla="*/ 101600 h 1722967"/>
              <a:gd name="csX50" fmla="*/ 2252133 w 3509433"/>
              <a:gd name="csY50" fmla="*/ 127000 h 1722967"/>
              <a:gd name="csX51" fmla="*/ 2150533 w 3509433"/>
              <a:gd name="csY51" fmla="*/ 182034 h 1722967"/>
              <a:gd name="csX52" fmla="*/ 1651000 w 3509433"/>
              <a:gd name="csY52" fmla="*/ 563034 h 1722967"/>
              <a:gd name="csX53" fmla="*/ 1651000 w 3509433"/>
              <a:gd name="csY53" fmla="*/ 613834 h 1722967"/>
              <a:gd name="csX54" fmla="*/ 1540933 w 3509433"/>
              <a:gd name="csY54" fmla="*/ 647700 h 1722967"/>
              <a:gd name="csX55" fmla="*/ 1231900 w 3509433"/>
              <a:gd name="csY55" fmla="*/ 770467 h 1722967"/>
              <a:gd name="csX56" fmla="*/ 1087966 w 3509433"/>
              <a:gd name="csY56" fmla="*/ 800100 h 1722967"/>
              <a:gd name="csX57" fmla="*/ 0 w 3509433"/>
              <a:gd name="csY57" fmla="*/ 804334 h 1722967"/>
              <a:gd name="csX0" fmla="*/ 0 w 3509433"/>
              <a:gd name="csY0" fmla="*/ 804334 h 1536700"/>
              <a:gd name="csX1" fmla="*/ 0 w 3509433"/>
              <a:gd name="csY1" fmla="*/ 749300 h 1536700"/>
              <a:gd name="csX2" fmla="*/ 1016000 w 3509433"/>
              <a:gd name="csY2" fmla="*/ 723900 h 1536700"/>
              <a:gd name="csX3" fmla="*/ 1181100 w 3509433"/>
              <a:gd name="csY3" fmla="*/ 690034 h 1536700"/>
              <a:gd name="csX4" fmla="*/ 1320800 w 3509433"/>
              <a:gd name="csY4" fmla="*/ 626534 h 1536700"/>
              <a:gd name="csX5" fmla="*/ 1460500 w 3509433"/>
              <a:gd name="csY5" fmla="*/ 512234 h 1536700"/>
              <a:gd name="csX6" fmla="*/ 1579033 w 3509433"/>
              <a:gd name="csY6" fmla="*/ 452967 h 1536700"/>
              <a:gd name="csX7" fmla="*/ 1574800 w 3509433"/>
              <a:gd name="csY7" fmla="*/ 406400 h 1536700"/>
              <a:gd name="csX8" fmla="*/ 1680633 w 3509433"/>
              <a:gd name="csY8" fmla="*/ 368300 h 1536700"/>
              <a:gd name="csX9" fmla="*/ 1684866 w 3509433"/>
              <a:gd name="csY9" fmla="*/ 427567 h 1536700"/>
              <a:gd name="csX10" fmla="*/ 1739900 w 3509433"/>
              <a:gd name="csY10" fmla="*/ 410634 h 1536700"/>
              <a:gd name="csX11" fmla="*/ 2091266 w 3509433"/>
              <a:gd name="csY11" fmla="*/ 118534 h 1536700"/>
              <a:gd name="csX12" fmla="*/ 2226733 w 3509433"/>
              <a:gd name="csY12" fmla="*/ 46567 h 1536700"/>
              <a:gd name="csX13" fmla="*/ 2429933 w 3509433"/>
              <a:gd name="csY13" fmla="*/ 0 h 1536700"/>
              <a:gd name="csX14" fmla="*/ 2531533 w 3509433"/>
              <a:gd name="csY14" fmla="*/ 8467 h 1536700"/>
              <a:gd name="csX15" fmla="*/ 2633133 w 3509433"/>
              <a:gd name="csY15" fmla="*/ 71967 h 1536700"/>
              <a:gd name="csX16" fmla="*/ 2971800 w 3509433"/>
              <a:gd name="csY16" fmla="*/ 279400 h 1536700"/>
              <a:gd name="csX17" fmla="*/ 3022600 w 3509433"/>
              <a:gd name="csY17" fmla="*/ 304800 h 1536700"/>
              <a:gd name="csX18" fmla="*/ 3509433 w 3509433"/>
              <a:gd name="csY18" fmla="*/ 385234 h 1536700"/>
              <a:gd name="csX19" fmla="*/ 3484033 w 3509433"/>
              <a:gd name="csY19" fmla="*/ 592667 h 1536700"/>
              <a:gd name="csX20" fmla="*/ 3221566 w 3509433"/>
              <a:gd name="csY20" fmla="*/ 774700 h 1536700"/>
              <a:gd name="csX21" fmla="*/ 3115733 w 3509433"/>
              <a:gd name="csY21" fmla="*/ 1312334 h 1536700"/>
              <a:gd name="csX22" fmla="*/ 3166533 w 3509433"/>
              <a:gd name="csY22" fmla="*/ 1388534 h 1536700"/>
              <a:gd name="csX23" fmla="*/ 3242733 w 3509433"/>
              <a:gd name="csY23" fmla="*/ 1456267 h 1536700"/>
              <a:gd name="csX24" fmla="*/ 3323166 w 3509433"/>
              <a:gd name="csY24" fmla="*/ 1494367 h 1536700"/>
              <a:gd name="csX25" fmla="*/ 3268133 w 3509433"/>
              <a:gd name="csY25" fmla="*/ 1536700 h 1536700"/>
              <a:gd name="csX26" fmla="*/ 2696633 w 3509433"/>
              <a:gd name="csY26" fmla="*/ 1308100 h 1536700"/>
              <a:gd name="csX27" fmla="*/ 2260600 w 3509433"/>
              <a:gd name="csY27" fmla="*/ 1231900 h 1536700"/>
              <a:gd name="csX28" fmla="*/ 2243666 w 3509433"/>
              <a:gd name="csY28" fmla="*/ 1168400 h 1536700"/>
              <a:gd name="csX29" fmla="*/ 2230966 w 3509433"/>
              <a:gd name="csY29" fmla="*/ 1159934 h 1536700"/>
              <a:gd name="csX30" fmla="*/ 2332566 w 3509433"/>
              <a:gd name="csY30" fmla="*/ 605367 h 1536700"/>
              <a:gd name="csX31" fmla="*/ 2802466 w 3509433"/>
              <a:gd name="csY31" fmla="*/ 690034 h 1536700"/>
              <a:gd name="csX32" fmla="*/ 3001433 w 3509433"/>
              <a:gd name="csY32" fmla="*/ 579967 h 1536700"/>
              <a:gd name="csX33" fmla="*/ 3069166 w 3509433"/>
              <a:gd name="csY33" fmla="*/ 596900 h 1536700"/>
              <a:gd name="csX34" fmla="*/ 3107266 w 3509433"/>
              <a:gd name="csY34" fmla="*/ 491067 h 1536700"/>
              <a:gd name="csX35" fmla="*/ 3073400 w 3509433"/>
              <a:gd name="csY35" fmla="*/ 448734 h 1536700"/>
              <a:gd name="csX36" fmla="*/ 2637366 w 3509433"/>
              <a:gd name="csY36" fmla="*/ 173567 h 1536700"/>
              <a:gd name="csX37" fmla="*/ 2628900 w 3509433"/>
              <a:gd name="csY37" fmla="*/ 186267 h 1536700"/>
              <a:gd name="csX38" fmla="*/ 2798233 w 3509433"/>
              <a:gd name="csY38" fmla="*/ 355600 h 1536700"/>
              <a:gd name="csX39" fmla="*/ 2747433 w 3509433"/>
              <a:gd name="csY39" fmla="*/ 461434 h 1536700"/>
              <a:gd name="csX40" fmla="*/ 2726266 w 3509433"/>
              <a:gd name="csY40" fmla="*/ 469900 h 1536700"/>
              <a:gd name="csX41" fmla="*/ 2353733 w 3509433"/>
              <a:gd name="csY41" fmla="*/ 381000 h 1536700"/>
              <a:gd name="csX42" fmla="*/ 2383366 w 3509433"/>
              <a:gd name="csY42" fmla="*/ 330200 h 1536700"/>
              <a:gd name="csX43" fmla="*/ 2357966 w 3509433"/>
              <a:gd name="csY43" fmla="*/ 287867 h 1536700"/>
              <a:gd name="csX44" fmla="*/ 2501900 w 3509433"/>
              <a:gd name="csY44" fmla="*/ 148167 h 1536700"/>
              <a:gd name="csX45" fmla="*/ 2569633 w 3509433"/>
              <a:gd name="csY45" fmla="*/ 186267 h 1536700"/>
              <a:gd name="csX46" fmla="*/ 2599266 w 3509433"/>
              <a:gd name="csY46" fmla="*/ 143934 h 1536700"/>
              <a:gd name="csX47" fmla="*/ 2476500 w 3509433"/>
              <a:gd name="csY47" fmla="*/ 110067 h 1536700"/>
              <a:gd name="csX48" fmla="*/ 2387600 w 3509433"/>
              <a:gd name="csY48" fmla="*/ 101600 h 1536700"/>
              <a:gd name="csX49" fmla="*/ 2252133 w 3509433"/>
              <a:gd name="csY49" fmla="*/ 127000 h 1536700"/>
              <a:gd name="csX50" fmla="*/ 2150533 w 3509433"/>
              <a:gd name="csY50" fmla="*/ 182034 h 1536700"/>
              <a:gd name="csX51" fmla="*/ 1651000 w 3509433"/>
              <a:gd name="csY51" fmla="*/ 563034 h 1536700"/>
              <a:gd name="csX52" fmla="*/ 1651000 w 3509433"/>
              <a:gd name="csY52" fmla="*/ 613834 h 1536700"/>
              <a:gd name="csX53" fmla="*/ 1540933 w 3509433"/>
              <a:gd name="csY53" fmla="*/ 647700 h 1536700"/>
              <a:gd name="csX54" fmla="*/ 1231900 w 3509433"/>
              <a:gd name="csY54" fmla="*/ 770467 h 1536700"/>
              <a:gd name="csX55" fmla="*/ 1087966 w 3509433"/>
              <a:gd name="csY55" fmla="*/ 800100 h 1536700"/>
              <a:gd name="csX56" fmla="*/ 0 w 3509433"/>
              <a:gd name="csY56" fmla="*/ 804334 h 1536700"/>
              <a:gd name="csX0" fmla="*/ 0 w 3509433"/>
              <a:gd name="csY0" fmla="*/ 804334 h 1494367"/>
              <a:gd name="csX1" fmla="*/ 0 w 3509433"/>
              <a:gd name="csY1" fmla="*/ 749300 h 1494367"/>
              <a:gd name="csX2" fmla="*/ 1016000 w 3509433"/>
              <a:gd name="csY2" fmla="*/ 723900 h 1494367"/>
              <a:gd name="csX3" fmla="*/ 1181100 w 3509433"/>
              <a:gd name="csY3" fmla="*/ 690034 h 1494367"/>
              <a:gd name="csX4" fmla="*/ 1320800 w 3509433"/>
              <a:gd name="csY4" fmla="*/ 626534 h 1494367"/>
              <a:gd name="csX5" fmla="*/ 1460500 w 3509433"/>
              <a:gd name="csY5" fmla="*/ 512234 h 1494367"/>
              <a:gd name="csX6" fmla="*/ 1579033 w 3509433"/>
              <a:gd name="csY6" fmla="*/ 452967 h 1494367"/>
              <a:gd name="csX7" fmla="*/ 1574800 w 3509433"/>
              <a:gd name="csY7" fmla="*/ 406400 h 1494367"/>
              <a:gd name="csX8" fmla="*/ 1680633 w 3509433"/>
              <a:gd name="csY8" fmla="*/ 368300 h 1494367"/>
              <a:gd name="csX9" fmla="*/ 1684866 w 3509433"/>
              <a:gd name="csY9" fmla="*/ 427567 h 1494367"/>
              <a:gd name="csX10" fmla="*/ 1739900 w 3509433"/>
              <a:gd name="csY10" fmla="*/ 410634 h 1494367"/>
              <a:gd name="csX11" fmla="*/ 2091266 w 3509433"/>
              <a:gd name="csY11" fmla="*/ 118534 h 1494367"/>
              <a:gd name="csX12" fmla="*/ 2226733 w 3509433"/>
              <a:gd name="csY12" fmla="*/ 46567 h 1494367"/>
              <a:gd name="csX13" fmla="*/ 2429933 w 3509433"/>
              <a:gd name="csY13" fmla="*/ 0 h 1494367"/>
              <a:gd name="csX14" fmla="*/ 2531533 w 3509433"/>
              <a:gd name="csY14" fmla="*/ 8467 h 1494367"/>
              <a:gd name="csX15" fmla="*/ 2633133 w 3509433"/>
              <a:gd name="csY15" fmla="*/ 71967 h 1494367"/>
              <a:gd name="csX16" fmla="*/ 2971800 w 3509433"/>
              <a:gd name="csY16" fmla="*/ 279400 h 1494367"/>
              <a:gd name="csX17" fmla="*/ 3022600 w 3509433"/>
              <a:gd name="csY17" fmla="*/ 304800 h 1494367"/>
              <a:gd name="csX18" fmla="*/ 3509433 w 3509433"/>
              <a:gd name="csY18" fmla="*/ 385234 h 1494367"/>
              <a:gd name="csX19" fmla="*/ 3484033 w 3509433"/>
              <a:gd name="csY19" fmla="*/ 592667 h 1494367"/>
              <a:gd name="csX20" fmla="*/ 3221566 w 3509433"/>
              <a:gd name="csY20" fmla="*/ 774700 h 1494367"/>
              <a:gd name="csX21" fmla="*/ 3115733 w 3509433"/>
              <a:gd name="csY21" fmla="*/ 1312334 h 1494367"/>
              <a:gd name="csX22" fmla="*/ 3166533 w 3509433"/>
              <a:gd name="csY22" fmla="*/ 1388534 h 1494367"/>
              <a:gd name="csX23" fmla="*/ 3242733 w 3509433"/>
              <a:gd name="csY23" fmla="*/ 1456267 h 1494367"/>
              <a:gd name="csX24" fmla="*/ 3323166 w 3509433"/>
              <a:gd name="csY24" fmla="*/ 1494367 h 1494367"/>
              <a:gd name="csX25" fmla="*/ 2696633 w 3509433"/>
              <a:gd name="csY25" fmla="*/ 1308100 h 1494367"/>
              <a:gd name="csX26" fmla="*/ 2260600 w 3509433"/>
              <a:gd name="csY26" fmla="*/ 1231900 h 1494367"/>
              <a:gd name="csX27" fmla="*/ 2243666 w 3509433"/>
              <a:gd name="csY27" fmla="*/ 1168400 h 1494367"/>
              <a:gd name="csX28" fmla="*/ 2230966 w 3509433"/>
              <a:gd name="csY28" fmla="*/ 1159934 h 1494367"/>
              <a:gd name="csX29" fmla="*/ 2332566 w 3509433"/>
              <a:gd name="csY29" fmla="*/ 605367 h 1494367"/>
              <a:gd name="csX30" fmla="*/ 2802466 w 3509433"/>
              <a:gd name="csY30" fmla="*/ 690034 h 1494367"/>
              <a:gd name="csX31" fmla="*/ 3001433 w 3509433"/>
              <a:gd name="csY31" fmla="*/ 579967 h 1494367"/>
              <a:gd name="csX32" fmla="*/ 3069166 w 3509433"/>
              <a:gd name="csY32" fmla="*/ 596900 h 1494367"/>
              <a:gd name="csX33" fmla="*/ 3107266 w 3509433"/>
              <a:gd name="csY33" fmla="*/ 491067 h 1494367"/>
              <a:gd name="csX34" fmla="*/ 3073400 w 3509433"/>
              <a:gd name="csY34" fmla="*/ 448734 h 1494367"/>
              <a:gd name="csX35" fmla="*/ 2637366 w 3509433"/>
              <a:gd name="csY35" fmla="*/ 173567 h 1494367"/>
              <a:gd name="csX36" fmla="*/ 2628900 w 3509433"/>
              <a:gd name="csY36" fmla="*/ 186267 h 1494367"/>
              <a:gd name="csX37" fmla="*/ 2798233 w 3509433"/>
              <a:gd name="csY37" fmla="*/ 355600 h 1494367"/>
              <a:gd name="csX38" fmla="*/ 2747433 w 3509433"/>
              <a:gd name="csY38" fmla="*/ 461434 h 1494367"/>
              <a:gd name="csX39" fmla="*/ 2726266 w 3509433"/>
              <a:gd name="csY39" fmla="*/ 469900 h 1494367"/>
              <a:gd name="csX40" fmla="*/ 2353733 w 3509433"/>
              <a:gd name="csY40" fmla="*/ 381000 h 1494367"/>
              <a:gd name="csX41" fmla="*/ 2383366 w 3509433"/>
              <a:gd name="csY41" fmla="*/ 330200 h 1494367"/>
              <a:gd name="csX42" fmla="*/ 2357966 w 3509433"/>
              <a:gd name="csY42" fmla="*/ 287867 h 1494367"/>
              <a:gd name="csX43" fmla="*/ 2501900 w 3509433"/>
              <a:gd name="csY43" fmla="*/ 148167 h 1494367"/>
              <a:gd name="csX44" fmla="*/ 2569633 w 3509433"/>
              <a:gd name="csY44" fmla="*/ 186267 h 1494367"/>
              <a:gd name="csX45" fmla="*/ 2599266 w 3509433"/>
              <a:gd name="csY45" fmla="*/ 143934 h 1494367"/>
              <a:gd name="csX46" fmla="*/ 2476500 w 3509433"/>
              <a:gd name="csY46" fmla="*/ 110067 h 1494367"/>
              <a:gd name="csX47" fmla="*/ 2387600 w 3509433"/>
              <a:gd name="csY47" fmla="*/ 101600 h 1494367"/>
              <a:gd name="csX48" fmla="*/ 2252133 w 3509433"/>
              <a:gd name="csY48" fmla="*/ 127000 h 1494367"/>
              <a:gd name="csX49" fmla="*/ 2150533 w 3509433"/>
              <a:gd name="csY49" fmla="*/ 182034 h 1494367"/>
              <a:gd name="csX50" fmla="*/ 1651000 w 3509433"/>
              <a:gd name="csY50" fmla="*/ 563034 h 1494367"/>
              <a:gd name="csX51" fmla="*/ 1651000 w 3509433"/>
              <a:gd name="csY51" fmla="*/ 613834 h 1494367"/>
              <a:gd name="csX52" fmla="*/ 1540933 w 3509433"/>
              <a:gd name="csY52" fmla="*/ 647700 h 1494367"/>
              <a:gd name="csX53" fmla="*/ 1231900 w 3509433"/>
              <a:gd name="csY53" fmla="*/ 770467 h 1494367"/>
              <a:gd name="csX54" fmla="*/ 1087966 w 3509433"/>
              <a:gd name="csY54" fmla="*/ 800100 h 1494367"/>
              <a:gd name="csX55" fmla="*/ 0 w 3509433"/>
              <a:gd name="csY55" fmla="*/ 804334 h 1494367"/>
              <a:gd name="csX0" fmla="*/ 0 w 3509433"/>
              <a:gd name="csY0" fmla="*/ 804334 h 1456267"/>
              <a:gd name="csX1" fmla="*/ 0 w 3509433"/>
              <a:gd name="csY1" fmla="*/ 749300 h 1456267"/>
              <a:gd name="csX2" fmla="*/ 1016000 w 3509433"/>
              <a:gd name="csY2" fmla="*/ 723900 h 1456267"/>
              <a:gd name="csX3" fmla="*/ 1181100 w 3509433"/>
              <a:gd name="csY3" fmla="*/ 690034 h 1456267"/>
              <a:gd name="csX4" fmla="*/ 1320800 w 3509433"/>
              <a:gd name="csY4" fmla="*/ 626534 h 1456267"/>
              <a:gd name="csX5" fmla="*/ 1460500 w 3509433"/>
              <a:gd name="csY5" fmla="*/ 512234 h 1456267"/>
              <a:gd name="csX6" fmla="*/ 1579033 w 3509433"/>
              <a:gd name="csY6" fmla="*/ 452967 h 1456267"/>
              <a:gd name="csX7" fmla="*/ 1574800 w 3509433"/>
              <a:gd name="csY7" fmla="*/ 406400 h 1456267"/>
              <a:gd name="csX8" fmla="*/ 1680633 w 3509433"/>
              <a:gd name="csY8" fmla="*/ 368300 h 1456267"/>
              <a:gd name="csX9" fmla="*/ 1684866 w 3509433"/>
              <a:gd name="csY9" fmla="*/ 427567 h 1456267"/>
              <a:gd name="csX10" fmla="*/ 1739900 w 3509433"/>
              <a:gd name="csY10" fmla="*/ 410634 h 1456267"/>
              <a:gd name="csX11" fmla="*/ 2091266 w 3509433"/>
              <a:gd name="csY11" fmla="*/ 118534 h 1456267"/>
              <a:gd name="csX12" fmla="*/ 2226733 w 3509433"/>
              <a:gd name="csY12" fmla="*/ 46567 h 1456267"/>
              <a:gd name="csX13" fmla="*/ 2429933 w 3509433"/>
              <a:gd name="csY13" fmla="*/ 0 h 1456267"/>
              <a:gd name="csX14" fmla="*/ 2531533 w 3509433"/>
              <a:gd name="csY14" fmla="*/ 8467 h 1456267"/>
              <a:gd name="csX15" fmla="*/ 2633133 w 3509433"/>
              <a:gd name="csY15" fmla="*/ 71967 h 1456267"/>
              <a:gd name="csX16" fmla="*/ 2971800 w 3509433"/>
              <a:gd name="csY16" fmla="*/ 279400 h 1456267"/>
              <a:gd name="csX17" fmla="*/ 3022600 w 3509433"/>
              <a:gd name="csY17" fmla="*/ 304800 h 1456267"/>
              <a:gd name="csX18" fmla="*/ 3509433 w 3509433"/>
              <a:gd name="csY18" fmla="*/ 385234 h 1456267"/>
              <a:gd name="csX19" fmla="*/ 3484033 w 3509433"/>
              <a:gd name="csY19" fmla="*/ 592667 h 1456267"/>
              <a:gd name="csX20" fmla="*/ 3221566 w 3509433"/>
              <a:gd name="csY20" fmla="*/ 774700 h 1456267"/>
              <a:gd name="csX21" fmla="*/ 3115733 w 3509433"/>
              <a:gd name="csY21" fmla="*/ 1312334 h 1456267"/>
              <a:gd name="csX22" fmla="*/ 3166533 w 3509433"/>
              <a:gd name="csY22" fmla="*/ 1388534 h 1456267"/>
              <a:gd name="csX23" fmla="*/ 3242733 w 3509433"/>
              <a:gd name="csY23" fmla="*/ 1456267 h 1456267"/>
              <a:gd name="csX24" fmla="*/ 2696633 w 3509433"/>
              <a:gd name="csY24" fmla="*/ 1308100 h 1456267"/>
              <a:gd name="csX25" fmla="*/ 2260600 w 3509433"/>
              <a:gd name="csY25" fmla="*/ 1231900 h 1456267"/>
              <a:gd name="csX26" fmla="*/ 2243666 w 3509433"/>
              <a:gd name="csY26" fmla="*/ 1168400 h 1456267"/>
              <a:gd name="csX27" fmla="*/ 2230966 w 3509433"/>
              <a:gd name="csY27" fmla="*/ 1159934 h 1456267"/>
              <a:gd name="csX28" fmla="*/ 2332566 w 3509433"/>
              <a:gd name="csY28" fmla="*/ 605367 h 1456267"/>
              <a:gd name="csX29" fmla="*/ 2802466 w 3509433"/>
              <a:gd name="csY29" fmla="*/ 690034 h 1456267"/>
              <a:gd name="csX30" fmla="*/ 3001433 w 3509433"/>
              <a:gd name="csY30" fmla="*/ 579967 h 1456267"/>
              <a:gd name="csX31" fmla="*/ 3069166 w 3509433"/>
              <a:gd name="csY31" fmla="*/ 596900 h 1456267"/>
              <a:gd name="csX32" fmla="*/ 3107266 w 3509433"/>
              <a:gd name="csY32" fmla="*/ 491067 h 1456267"/>
              <a:gd name="csX33" fmla="*/ 3073400 w 3509433"/>
              <a:gd name="csY33" fmla="*/ 448734 h 1456267"/>
              <a:gd name="csX34" fmla="*/ 2637366 w 3509433"/>
              <a:gd name="csY34" fmla="*/ 173567 h 1456267"/>
              <a:gd name="csX35" fmla="*/ 2628900 w 3509433"/>
              <a:gd name="csY35" fmla="*/ 186267 h 1456267"/>
              <a:gd name="csX36" fmla="*/ 2798233 w 3509433"/>
              <a:gd name="csY36" fmla="*/ 355600 h 1456267"/>
              <a:gd name="csX37" fmla="*/ 2747433 w 3509433"/>
              <a:gd name="csY37" fmla="*/ 461434 h 1456267"/>
              <a:gd name="csX38" fmla="*/ 2726266 w 3509433"/>
              <a:gd name="csY38" fmla="*/ 469900 h 1456267"/>
              <a:gd name="csX39" fmla="*/ 2353733 w 3509433"/>
              <a:gd name="csY39" fmla="*/ 381000 h 1456267"/>
              <a:gd name="csX40" fmla="*/ 2383366 w 3509433"/>
              <a:gd name="csY40" fmla="*/ 330200 h 1456267"/>
              <a:gd name="csX41" fmla="*/ 2357966 w 3509433"/>
              <a:gd name="csY41" fmla="*/ 287867 h 1456267"/>
              <a:gd name="csX42" fmla="*/ 2501900 w 3509433"/>
              <a:gd name="csY42" fmla="*/ 148167 h 1456267"/>
              <a:gd name="csX43" fmla="*/ 2569633 w 3509433"/>
              <a:gd name="csY43" fmla="*/ 186267 h 1456267"/>
              <a:gd name="csX44" fmla="*/ 2599266 w 3509433"/>
              <a:gd name="csY44" fmla="*/ 143934 h 1456267"/>
              <a:gd name="csX45" fmla="*/ 2476500 w 3509433"/>
              <a:gd name="csY45" fmla="*/ 110067 h 1456267"/>
              <a:gd name="csX46" fmla="*/ 2387600 w 3509433"/>
              <a:gd name="csY46" fmla="*/ 101600 h 1456267"/>
              <a:gd name="csX47" fmla="*/ 2252133 w 3509433"/>
              <a:gd name="csY47" fmla="*/ 127000 h 1456267"/>
              <a:gd name="csX48" fmla="*/ 2150533 w 3509433"/>
              <a:gd name="csY48" fmla="*/ 182034 h 1456267"/>
              <a:gd name="csX49" fmla="*/ 1651000 w 3509433"/>
              <a:gd name="csY49" fmla="*/ 563034 h 1456267"/>
              <a:gd name="csX50" fmla="*/ 1651000 w 3509433"/>
              <a:gd name="csY50" fmla="*/ 613834 h 1456267"/>
              <a:gd name="csX51" fmla="*/ 1540933 w 3509433"/>
              <a:gd name="csY51" fmla="*/ 647700 h 1456267"/>
              <a:gd name="csX52" fmla="*/ 1231900 w 3509433"/>
              <a:gd name="csY52" fmla="*/ 770467 h 1456267"/>
              <a:gd name="csX53" fmla="*/ 1087966 w 3509433"/>
              <a:gd name="csY53" fmla="*/ 800100 h 1456267"/>
              <a:gd name="csX54" fmla="*/ 0 w 3509433"/>
              <a:gd name="csY54" fmla="*/ 804334 h 1456267"/>
              <a:gd name="csX0" fmla="*/ 0 w 3509433"/>
              <a:gd name="csY0" fmla="*/ 804334 h 1388534"/>
              <a:gd name="csX1" fmla="*/ 0 w 3509433"/>
              <a:gd name="csY1" fmla="*/ 749300 h 1388534"/>
              <a:gd name="csX2" fmla="*/ 1016000 w 3509433"/>
              <a:gd name="csY2" fmla="*/ 723900 h 1388534"/>
              <a:gd name="csX3" fmla="*/ 1181100 w 3509433"/>
              <a:gd name="csY3" fmla="*/ 690034 h 1388534"/>
              <a:gd name="csX4" fmla="*/ 1320800 w 3509433"/>
              <a:gd name="csY4" fmla="*/ 626534 h 1388534"/>
              <a:gd name="csX5" fmla="*/ 1460500 w 3509433"/>
              <a:gd name="csY5" fmla="*/ 512234 h 1388534"/>
              <a:gd name="csX6" fmla="*/ 1579033 w 3509433"/>
              <a:gd name="csY6" fmla="*/ 452967 h 1388534"/>
              <a:gd name="csX7" fmla="*/ 1574800 w 3509433"/>
              <a:gd name="csY7" fmla="*/ 406400 h 1388534"/>
              <a:gd name="csX8" fmla="*/ 1680633 w 3509433"/>
              <a:gd name="csY8" fmla="*/ 368300 h 1388534"/>
              <a:gd name="csX9" fmla="*/ 1684866 w 3509433"/>
              <a:gd name="csY9" fmla="*/ 427567 h 1388534"/>
              <a:gd name="csX10" fmla="*/ 1739900 w 3509433"/>
              <a:gd name="csY10" fmla="*/ 410634 h 1388534"/>
              <a:gd name="csX11" fmla="*/ 2091266 w 3509433"/>
              <a:gd name="csY11" fmla="*/ 118534 h 1388534"/>
              <a:gd name="csX12" fmla="*/ 2226733 w 3509433"/>
              <a:gd name="csY12" fmla="*/ 46567 h 1388534"/>
              <a:gd name="csX13" fmla="*/ 2429933 w 3509433"/>
              <a:gd name="csY13" fmla="*/ 0 h 1388534"/>
              <a:gd name="csX14" fmla="*/ 2531533 w 3509433"/>
              <a:gd name="csY14" fmla="*/ 8467 h 1388534"/>
              <a:gd name="csX15" fmla="*/ 2633133 w 3509433"/>
              <a:gd name="csY15" fmla="*/ 71967 h 1388534"/>
              <a:gd name="csX16" fmla="*/ 2971800 w 3509433"/>
              <a:gd name="csY16" fmla="*/ 279400 h 1388534"/>
              <a:gd name="csX17" fmla="*/ 3022600 w 3509433"/>
              <a:gd name="csY17" fmla="*/ 304800 h 1388534"/>
              <a:gd name="csX18" fmla="*/ 3509433 w 3509433"/>
              <a:gd name="csY18" fmla="*/ 385234 h 1388534"/>
              <a:gd name="csX19" fmla="*/ 3484033 w 3509433"/>
              <a:gd name="csY19" fmla="*/ 592667 h 1388534"/>
              <a:gd name="csX20" fmla="*/ 3221566 w 3509433"/>
              <a:gd name="csY20" fmla="*/ 774700 h 1388534"/>
              <a:gd name="csX21" fmla="*/ 3115733 w 3509433"/>
              <a:gd name="csY21" fmla="*/ 1312334 h 1388534"/>
              <a:gd name="csX22" fmla="*/ 3166533 w 3509433"/>
              <a:gd name="csY22" fmla="*/ 1388534 h 1388534"/>
              <a:gd name="csX23" fmla="*/ 2696633 w 3509433"/>
              <a:gd name="csY23" fmla="*/ 1308100 h 1388534"/>
              <a:gd name="csX24" fmla="*/ 2260600 w 3509433"/>
              <a:gd name="csY24" fmla="*/ 1231900 h 1388534"/>
              <a:gd name="csX25" fmla="*/ 2243666 w 3509433"/>
              <a:gd name="csY25" fmla="*/ 1168400 h 1388534"/>
              <a:gd name="csX26" fmla="*/ 2230966 w 3509433"/>
              <a:gd name="csY26" fmla="*/ 1159934 h 1388534"/>
              <a:gd name="csX27" fmla="*/ 2332566 w 3509433"/>
              <a:gd name="csY27" fmla="*/ 605367 h 1388534"/>
              <a:gd name="csX28" fmla="*/ 2802466 w 3509433"/>
              <a:gd name="csY28" fmla="*/ 690034 h 1388534"/>
              <a:gd name="csX29" fmla="*/ 3001433 w 3509433"/>
              <a:gd name="csY29" fmla="*/ 579967 h 1388534"/>
              <a:gd name="csX30" fmla="*/ 3069166 w 3509433"/>
              <a:gd name="csY30" fmla="*/ 596900 h 1388534"/>
              <a:gd name="csX31" fmla="*/ 3107266 w 3509433"/>
              <a:gd name="csY31" fmla="*/ 491067 h 1388534"/>
              <a:gd name="csX32" fmla="*/ 3073400 w 3509433"/>
              <a:gd name="csY32" fmla="*/ 448734 h 1388534"/>
              <a:gd name="csX33" fmla="*/ 2637366 w 3509433"/>
              <a:gd name="csY33" fmla="*/ 173567 h 1388534"/>
              <a:gd name="csX34" fmla="*/ 2628900 w 3509433"/>
              <a:gd name="csY34" fmla="*/ 186267 h 1388534"/>
              <a:gd name="csX35" fmla="*/ 2798233 w 3509433"/>
              <a:gd name="csY35" fmla="*/ 355600 h 1388534"/>
              <a:gd name="csX36" fmla="*/ 2747433 w 3509433"/>
              <a:gd name="csY36" fmla="*/ 461434 h 1388534"/>
              <a:gd name="csX37" fmla="*/ 2726266 w 3509433"/>
              <a:gd name="csY37" fmla="*/ 469900 h 1388534"/>
              <a:gd name="csX38" fmla="*/ 2353733 w 3509433"/>
              <a:gd name="csY38" fmla="*/ 381000 h 1388534"/>
              <a:gd name="csX39" fmla="*/ 2383366 w 3509433"/>
              <a:gd name="csY39" fmla="*/ 330200 h 1388534"/>
              <a:gd name="csX40" fmla="*/ 2357966 w 3509433"/>
              <a:gd name="csY40" fmla="*/ 287867 h 1388534"/>
              <a:gd name="csX41" fmla="*/ 2501900 w 3509433"/>
              <a:gd name="csY41" fmla="*/ 148167 h 1388534"/>
              <a:gd name="csX42" fmla="*/ 2569633 w 3509433"/>
              <a:gd name="csY42" fmla="*/ 186267 h 1388534"/>
              <a:gd name="csX43" fmla="*/ 2599266 w 3509433"/>
              <a:gd name="csY43" fmla="*/ 143934 h 1388534"/>
              <a:gd name="csX44" fmla="*/ 2476500 w 3509433"/>
              <a:gd name="csY44" fmla="*/ 110067 h 1388534"/>
              <a:gd name="csX45" fmla="*/ 2387600 w 3509433"/>
              <a:gd name="csY45" fmla="*/ 101600 h 1388534"/>
              <a:gd name="csX46" fmla="*/ 2252133 w 3509433"/>
              <a:gd name="csY46" fmla="*/ 127000 h 1388534"/>
              <a:gd name="csX47" fmla="*/ 2150533 w 3509433"/>
              <a:gd name="csY47" fmla="*/ 182034 h 1388534"/>
              <a:gd name="csX48" fmla="*/ 1651000 w 3509433"/>
              <a:gd name="csY48" fmla="*/ 563034 h 1388534"/>
              <a:gd name="csX49" fmla="*/ 1651000 w 3509433"/>
              <a:gd name="csY49" fmla="*/ 613834 h 1388534"/>
              <a:gd name="csX50" fmla="*/ 1540933 w 3509433"/>
              <a:gd name="csY50" fmla="*/ 647700 h 1388534"/>
              <a:gd name="csX51" fmla="*/ 1231900 w 3509433"/>
              <a:gd name="csY51" fmla="*/ 770467 h 1388534"/>
              <a:gd name="csX52" fmla="*/ 1087966 w 3509433"/>
              <a:gd name="csY52" fmla="*/ 800100 h 1388534"/>
              <a:gd name="csX53" fmla="*/ 0 w 3509433"/>
              <a:gd name="csY53" fmla="*/ 804334 h 1388534"/>
              <a:gd name="csX0" fmla="*/ 0 w 3509433"/>
              <a:gd name="csY0" fmla="*/ 804334 h 1312334"/>
              <a:gd name="csX1" fmla="*/ 0 w 3509433"/>
              <a:gd name="csY1" fmla="*/ 749300 h 1312334"/>
              <a:gd name="csX2" fmla="*/ 1016000 w 3509433"/>
              <a:gd name="csY2" fmla="*/ 723900 h 1312334"/>
              <a:gd name="csX3" fmla="*/ 1181100 w 3509433"/>
              <a:gd name="csY3" fmla="*/ 690034 h 1312334"/>
              <a:gd name="csX4" fmla="*/ 1320800 w 3509433"/>
              <a:gd name="csY4" fmla="*/ 626534 h 1312334"/>
              <a:gd name="csX5" fmla="*/ 1460500 w 3509433"/>
              <a:gd name="csY5" fmla="*/ 512234 h 1312334"/>
              <a:gd name="csX6" fmla="*/ 1579033 w 3509433"/>
              <a:gd name="csY6" fmla="*/ 452967 h 1312334"/>
              <a:gd name="csX7" fmla="*/ 1574800 w 3509433"/>
              <a:gd name="csY7" fmla="*/ 406400 h 1312334"/>
              <a:gd name="csX8" fmla="*/ 1680633 w 3509433"/>
              <a:gd name="csY8" fmla="*/ 368300 h 1312334"/>
              <a:gd name="csX9" fmla="*/ 1684866 w 3509433"/>
              <a:gd name="csY9" fmla="*/ 427567 h 1312334"/>
              <a:gd name="csX10" fmla="*/ 1739900 w 3509433"/>
              <a:gd name="csY10" fmla="*/ 410634 h 1312334"/>
              <a:gd name="csX11" fmla="*/ 2091266 w 3509433"/>
              <a:gd name="csY11" fmla="*/ 118534 h 1312334"/>
              <a:gd name="csX12" fmla="*/ 2226733 w 3509433"/>
              <a:gd name="csY12" fmla="*/ 46567 h 1312334"/>
              <a:gd name="csX13" fmla="*/ 2429933 w 3509433"/>
              <a:gd name="csY13" fmla="*/ 0 h 1312334"/>
              <a:gd name="csX14" fmla="*/ 2531533 w 3509433"/>
              <a:gd name="csY14" fmla="*/ 8467 h 1312334"/>
              <a:gd name="csX15" fmla="*/ 2633133 w 3509433"/>
              <a:gd name="csY15" fmla="*/ 71967 h 1312334"/>
              <a:gd name="csX16" fmla="*/ 2971800 w 3509433"/>
              <a:gd name="csY16" fmla="*/ 279400 h 1312334"/>
              <a:gd name="csX17" fmla="*/ 3022600 w 3509433"/>
              <a:gd name="csY17" fmla="*/ 304800 h 1312334"/>
              <a:gd name="csX18" fmla="*/ 3509433 w 3509433"/>
              <a:gd name="csY18" fmla="*/ 385234 h 1312334"/>
              <a:gd name="csX19" fmla="*/ 3484033 w 3509433"/>
              <a:gd name="csY19" fmla="*/ 592667 h 1312334"/>
              <a:gd name="csX20" fmla="*/ 3221566 w 3509433"/>
              <a:gd name="csY20" fmla="*/ 774700 h 1312334"/>
              <a:gd name="csX21" fmla="*/ 3115733 w 3509433"/>
              <a:gd name="csY21" fmla="*/ 1312334 h 1312334"/>
              <a:gd name="csX22" fmla="*/ 2696633 w 3509433"/>
              <a:gd name="csY22" fmla="*/ 1308100 h 1312334"/>
              <a:gd name="csX23" fmla="*/ 2260600 w 3509433"/>
              <a:gd name="csY23" fmla="*/ 1231900 h 1312334"/>
              <a:gd name="csX24" fmla="*/ 2243666 w 3509433"/>
              <a:gd name="csY24" fmla="*/ 1168400 h 1312334"/>
              <a:gd name="csX25" fmla="*/ 2230966 w 3509433"/>
              <a:gd name="csY25" fmla="*/ 1159934 h 1312334"/>
              <a:gd name="csX26" fmla="*/ 2332566 w 3509433"/>
              <a:gd name="csY26" fmla="*/ 605367 h 1312334"/>
              <a:gd name="csX27" fmla="*/ 2802466 w 3509433"/>
              <a:gd name="csY27" fmla="*/ 690034 h 1312334"/>
              <a:gd name="csX28" fmla="*/ 3001433 w 3509433"/>
              <a:gd name="csY28" fmla="*/ 579967 h 1312334"/>
              <a:gd name="csX29" fmla="*/ 3069166 w 3509433"/>
              <a:gd name="csY29" fmla="*/ 596900 h 1312334"/>
              <a:gd name="csX30" fmla="*/ 3107266 w 3509433"/>
              <a:gd name="csY30" fmla="*/ 491067 h 1312334"/>
              <a:gd name="csX31" fmla="*/ 3073400 w 3509433"/>
              <a:gd name="csY31" fmla="*/ 448734 h 1312334"/>
              <a:gd name="csX32" fmla="*/ 2637366 w 3509433"/>
              <a:gd name="csY32" fmla="*/ 173567 h 1312334"/>
              <a:gd name="csX33" fmla="*/ 2628900 w 3509433"/>
              <a:gd name="csY33" fmla="*/ 186267 h 1312334"/>
              <a:gd name="csX34" fmla="*/ 2798233 w 3509433"/>
              <a:gd name="csY34" fmla="*/ 355600 h 1312334"/>
              <a:gd name="csX35" fmla="*/ 2747433 w 3509433"/>
              <a:gd name="csY35" fmla="*/ 461434 h 1312334"/>
              <a:gd name="csX36" fmla="*/ 2726266 w 3509433"/>
              <a:gd name="csY36" fmla="*/ 469900 h 1312334"/>
              <a:gd name="csX37" fmla="*/ 2353733 w 3509433"/>
              <a:gd name="csY37" fmla="*/ 381000 h 1312334"/>
              <a:gd name="csX38" fmla="*/ 2383366 w 3509433"/>
              <a:gd name="csY38" fmla="*/ 330200 h 1312334"/>
              <a:gd name="csX39" fmla="*/ 2357966 w 3509433"/>
              <a:gd name="csY39" fmla="*/ 287867 h 1312334"/>
              <a:gd name="csX40" fmla="*/ 2501900 w 3509433"/>
              <a:gd name="csY40" fmla="*/ 148167 h 1312334"/>
              <a:gd name="csX41" fmla="*/ 2569633 w 3509433"/>
              <a:gd name="csY41" fmla="*/ 186267 h 1312334"/>
              <a:gd name="csX42" fmla="*/ 2599266 w 3509433"/>
              <a:gd name="csY42" fmla="*/ 143934 h 1312334"/>
              <a:gd name="csX43" fmla="*/ 2476500 w 3509433"/>
              <a:gd name="csY43" fmla="*/ 110067 h 1312334"/>
              <a:gd name="csX44" fmla="*/ 2387600 w 3509433"/>
              <a:gd name="csY44" fmla="*/ 101600 h 1312334"/>
              <a:gd name="csX45" fmla="*/ 2252133 w 3509433"/>
              <a:gd name="csY45" fmla="*/ 127000 h 1312334"/>
              <a:gd name="csX46" fmla="*/ 2150533 w 3509433"/>
              <a:gd name="csY46" fmla="*/ 182034 h 1312334"/>
              <a:gd name="csX47" fmla="*/ 1651000 w 3509433"/>
              <a:gd name="csY47" fmla="*/ 563034 h 1312334"/>
              <a:gd name="csX48" fmla="*/ 1651000 w 3509433"/>
              <a:gd name="csY48" fmla="*/ 613834 h 1312334"/>
              <a:gd name="csX49" fmla="*/ 1540933 w 3509433"/>
              <a:gd name="csY49" fmla="*/ 647700 h 1312334"/>
              <a:gd name="csX50" fmla="*/ 1231900 w 3509433"/>
              <a:gd name="csY50" fmla="*/ 770467 h 1312334"/>
              <a:gd name="csX51" fmla="*/ 1087966 w 3509433"/>
              <a:gd name="csY51" fmla="*/ 800100 h 1312334"/>
              <a:gd name="csX52" fmla="*/ 0 w 3509433"/>
              <a:gd name="csY52" fmla="*/ 804334 h 1312334"/>
              <a:gd name="csX0" fmla="*/ 0 w 3509433"/>
              <a:gd name="csY0" fmla="*/ 804334 h 1308100"/>
              <a:gd name="csX1" fmla="*/ 0 w 3509433"/>
              <a:gd name="csY1" fmla="*/ 749300 h 1308100"/>
              <a:gd name="csX2" fmla="*/ 1016000 w 3509433"/>
              <a:gd name="csY2" fmla="*/ 723900 h 1308100"/>
              <a:gd name="csX3" fmla="*/ 1181100 w 3509433"/>
              <a:gd name="csY3" fmla="*/ 690034 h 1308100"/>
              <a:gd name="csX4" fmla="*/ 1320800 w 3509433"/>
              <a:gd name="csY4" fmla="*/ 626534 h 1308100"/>
              <a:gd name="csX5" fmla="*/ 1460500 w 3509433"/>
              <a:gd name="csY5" fmla="*/ 512234 h 1308100"/>
              <a:gd name="csX6" fmla="*/ 1579033 w 3509433"/>
              <a:gd name="csY6" fmla="*/ 452967 h 1308100"/>
              <a:gd name="csX7" fmla="*/ 1574800 w 3509433"/>
              <a:gd name="csY7" fmla="*/ 406400 h 1308100"/>
              <a:gd name="csX8" fmla="*/ 1680633 w 3509433"/>
              <a:gd name="csY8" fmla="*/ 368300 h 1308100"/>
              <a:gd name="csX9" fmla="*/ 1684866 w 3509433"/>
              <a:gd name="csY9" fmla="*/ 427567 h 1308100"/>
              <a:gd name="csX10" fmla="*/ 1739900 w 3509433"/>
              <a:gd name="csY10" fmla="*/ 410634 h 1308100"/>
              <a:gd name="csX11" fmla="*/ 2091266 w 3509433"/>
              <a:gd name="csY11" fmla="*/ 118534 h 1308100"/>
              <a:gd name="csX12" fmla="*/ 2226733 w 3509433"/>
              <a:gd name="csY12" fmla="*/ 46567 h 1308100"/>
              <a:gd name="csX13" fmla="*/ 2429933 w 3509433"/>
              <a:gd name="csY13" fmla="*/ 0 h 1308100"/>
              <a:gd name="csX14" fmla="*/ 2531533 w 3509433"/>
              <a:gd name="csY14" fmla="*/ 8467 h 1308100"/>
              <a:gd name="csX15" fmla="*/ 2633133 w 3509433"/>
              <a:gd name="csY15" fmla="*/ 71967 h 1308100"/>
              <a:gd name="csX16" fmla="*/ 2971800 w 3509433"/>
              <a:gd name="csY16" fmla="*/ 279400 h 1308100"/>
              <a:gd name="csX17" fmla="*/ 3022600 w 3509433"/>
              <a:gd name="csY17" fmla="*/ 304800 h 1308100"/>
              <a:gd name="csX18" fmla="*/ 3509433 w 3509433"/>
              <a:gd name="csY18" fmla="*/ 385234 h 1308100"/>
              <a:gd name="csX19" fmla="*/ 3484033 w 3509433"/>
              <a:gd name="csY19" fmla="*/ 592667 h 1308100"/>
              <a:gd name="csX20" fmla="*/ 3221566 w 3509433"/>
              <a:gd name="csY20" fmla="*/ 774700 h 1308100"/>
              <a:gd name="csX21" fmla="*/ 2696633 w 3509433"/>
              <a:gd name="csY21" fmla="*/ 1308100 h 1308100"/>
              <a:gd name="csX22" fmla="*/ 2260600 w 3509433"/>
              <a:gd name="csY22" fmla="*/ 1231900 h 1308100"/>
              <a:gd name="csX23" fmla="*/ 2243666 w 3509433"/>
              <a:gd name="csY23" fmla="*/ 1168400 h 1308100"/>
              <a:gd name="csX24" fmla="*/ 2230966 w 3509433"/>
              <a:gd name="csY24" fmla="*/ 1159934 h 1308100"/>
              <a:gd name="csX25" fmla="*/ 2332566 w 3509433"/>
              <a:gd name="csY25" fmla="*/ 605367 h 1308100"/>
              <a:gd name="csX26" fmla="*/ 2802466 w 3509433"/>
              <a:gd name="csY26" fmla="*/ 690034 h 1308100"/>
              <a:gd name="csX27" fmla="*/ 3001433 w 3509433"/>
              <a:gd name="csY27" fmla="*/ 579967 h 1308100"/>
              <a:gd name="csX28" fmla="*/ 3069166 w 3509433"/>
              <a:gd name="csY28" fmla="*/ 596900 h 1308100"/>
              <a:gd name="csX29" fmla="*/ 3107266 w 3509433"/>
              <a:gd name="csY29" fmla="*/ 491067 h 1308100"/>
              <a:gd name="csX30" fmla="*/ 3073400 w 3509433"/>
              <a:gd name="csY30" fmla="*/ 448734 h 1308100"/>
              <a:gd name="csX31" fmla="*/ 2637366 w 3509433"/>
              <a:gd name="csY31" fmla="*/ 173567 h 1308100"/>
              <a:gd name="csX32" fmla="*/ 2628900 w 3509433"/>
              <a:gd name="csY32" fmla="*/ 186267 h 1308100"/>
              <a:gd name="csX33" fmla="*/ 2798233 w 3509433"/>
              <a:gd name="csY33" fmla="*/ 355600 h 1308100"/>
              <a:gd name="csX34" fmla="*/ 2747433 w 3509433"/>
              <a:gd name="csY34" fmla="*/ 461434 h 1308100"/>
              <a:gd name="csX35" fmla="*/ 2726266 w 3509433"/>
              <a:gd name="csY35" fmla="*/ 469900 h 1308100"/>
              <a:gd name="csX36" fmla="*/ 2353733 w 3509433"/>
              <a:gd name="csY36" fmla="*/ 381000 h 1308100"/>
              <a:gd name="csX37" fmla="*/ 2383366 w 3509433"/>
              <a:gd name="csY37" fmla="*/ 330200 h 1308100"/>
              <a:gd name="csX38" fmla="*/ 2357966 w 3509433"/>
              <a:gd name="csY38" fmla="*/ 287867 h 1308100"/>
              <a:gd name="csX39" fmla="*/ 2501900 w 3509433"/>
              <a:gd name="csY39" fmla="*/ 148167 h 1308100"/>
              <a:gd name="csX40" fmla="*/ 2569633 w 3509433"/>
              <a:gd name="csY40" fmla="*/ 186267 h 1308100"/>
              <a:gd name="csX41" fmla="*/ 2599266 w 3509433"/>
              <a:gd name="csY41" fmla="*/ 143934 h 1308100"/>
              <a:gd name="csX42" fmla="*/ 2476500 w 3509433"/>
              <a:gd name="csY42" fmla="*/ 110067 h 1308100"/>
              <a:gd name="csX43" fmla="*/ 2387600 w 3509433"/>
              <a:gd name="csY43" fmla="*/ 101600 h 1308100"/>
              <a:gd name="csX44" fmla="*/ 2252133 w 3509433"/>
              <a:gd name="csY44" fmla="*/ 127000 h 1308100"/>
              <a:gd name="csX45" fmla="*/ 2150533 w 3509433"/>
              <a:gd name="csY45" fmla="*/ 182034 h 1308100"/>
              <a:gd name="csX46" fmla="*/ 1651000 w 3509433"/>
              <a:gd name="csY46" fmla="*/ 563034 h 1308100"/>
              <a:gd name="csX47" fmla="*/ 1651000 w 3509433"/>
              <a:gd name="csY47" fmla="*/ 613834 h 1308100"/>
              <a:gd name="csX48" fmla="*/ 1540933 w 3509433"/>
              <a:gd name="csY48" fmla="*/ 647700 h 1308100"/>
              <a:gd name="csX49" fmla="*/ 1231900 w 3509433"/>
              <a:gd name="csY49" fmla="*/ 770467 h 1308100"/>
              <a:gd name="csX50" fmla="*/ 1087966 w 3509433"/>
              <a:gd name="csY50" fmla="*/ 800100 h 1308100"/>
              <a:gd name="csX51" fmla="*/ 0 w 3509433"/>
              <a:gd name="csY51" fmla="*/ 804334 h 1308100"/>
              <a:gd name="csX0" fmla="*/ 0 w 3509433"/>
              <a:gd name="csY0" fmla="*/ 804334 h 1231900"/>
              <a:gd name="csX1" fmla="*/ 0 w 3509433"/>
              <a:gd name="csY1" fmla="*/ 749300 h 1231900"/>
              <a:gd name="csX2" fmla="*/ 1016000 w 3509433"/>
              <a:gd name="csY2" fmla="*/ 723900 h 1231900"/>
              <a:gd name="csX3" fmla="*/ 1181100 w 3509433"/>
              <a:gd name="csY3" fmla="*/ 690034 h 1231900"/>
              <a:gd name="csX4" fmla="*/ 1320800 w 3509433"/>
              <a:gd name="csY4" fmla="*/ 626534 h 1231900"/>
              <a:gd name="csX5" fmla="*/ 1460500 w 3509433"/>
              <a:gd name="csY5" fmla="*/ 512234 h 1231900"/>
              <a:gd name="csX6" fmla="*/ 1579033 w 3509433"/>
              <a:gd name="csY6" fmla="*/ 452967 h 1231900"/>
              <a:gd name="csX7" fmla="*/ 1574800 w 3509433"/>
              <a:gd name="csY7" fmla="*/ 406400 h 1231900"/>
              <a:gd name="csX8" fmla="*/ 1680633 w 3509433"/>
              <a:gd name="csY8" fmla="*/ 368300 h 1231900"/>
              <a:gd name="csX9" fmla="*/ 1684866 w 3509433"/>
              <a:gd name="csY9" fmla="*/ 427567 h 1231900"/>
              <a:gd name="csX10" fmla="*/ 1739900 w 3509433"/>
              <a:gd name="csY10" fmla="*/ 410634 h 1231900"/>
              <a:gd name="csX11" fmla="*/ 2091266 w 3509433"/>
              <a:gd name="csY11" fmla="*/ 118534 h 1231900"/>
              <a:gd name="csX12" fmla="*/ 2226733 w 3509433"/>
              <a:gd name="csY12" fmla="*/ 46567 h 1231900"/>
              <a:gd name="csX13" fmla="*/ 2429933 w 3509433"/>
              <a:gd name="csY13" fmla="*/ 0 h 1231900"/>
              <a:gd name="csX14" fmla="*/ 2531533 w 3509433"/>
              <a:gd name="csY14" fmla="*/ 8467 h 1231900"/>
              <a:gd name="csX15" fmla="*/ 2633133 w 3509433"/>
              <a:gd name="csY15" fmla="*/ 71967 h 1231900"/>
              <a:gd name="csX16" fmla="*/ 2971800 w 3509433"/>
              <a:gd name="csY16" fmla="*/ 279400 h 1231900"/>
              <a:gd name="csX17" fmla="*/ 3022600 w 3509433"/>
              <a:gd name="csY17" fmla="*/ 304800 h 1231900"/>
              <a:gd name="csX18" fmla="*/ 3509433 w 3509433"/>
              <a:gd name="csY18" fmla="*/ 385234 h 1231900"/>
              <a:gd name="csX19" fmla="*/ 3484033 w 3509433"/>
              <a:gd name="csY19" fmla="*/ 592667 h 1231900"/>
              <a:gd name="csX20" fmla="*/ 3221566 w 3509433"/>
              <a:gd name="csY20" fmla="*/ 774700 h 1231900"/>
              <a:gd name="csX21" fmla="*/ 2260600 w 3509433"/>
              <a:gd name="csY21" fmla="*/ 1231900 h 1231900"/>
              <a:gd name="csX22" fmla="*/ 2243666 w 3509433"/>
              <a:gd name="csY22" fmla="*/ 1168400 h 1231900"/>
              <a:gd name="csX23" fmla="*/ 2230966 w 3509433"/>
              <a:gd name="csY23" fmla="*/ 1159934 h 1231900"/>
              <a:gd name="csX24" fmla="*/ 2332566 w 3509433"/>
              <a:gd name="csY24" fmla="*/ 605367 h 1231900"/>
              <a:gd name="csX25" fmla="*/ 2802466 w 3509433"/>
              <a:gd name="csY25" fmla="*/ 690034 h 1231900"/>
              <a:gd name="csX26" fmla="*/ 3001433 w 3509433"/>
              <a:gd name="csY26" fmla="*/ 579967 h 1231900"/>
              <a:gd name="csX27" fmla="*/ 3069166 w 3509433"/>
              <a:gd name="csY27" fmla="*/ 596900 h 1231900"/>
              <a:gd name="csX28" fmla="*/ 3107266 w 3509433"/>
              <a:gd name="csY28" fmla="*/ 491067 h 1231900"/>
              <a:gd name="csX29" fmla="*/ 3073400 w 3509433"/>
              <a:gd name="csY29" fmla="*/ 448734 h 1231900"/>
              <a:gd name="csX30" fmla="*/ 2637366 w 3509433"/>
              <a:gd name="csY30" fmla="*/ 173567 h 1231900"/>
              <a:gd name="csX31" fmla="*/ 2628900 w 3509433"/>
              <a:gd name="csY31" fmla="*/ 186267 h 1231900"/>
              <a:gd name="csX32" fmla="*/ 2798233 w 3509433"/>
              <a:gd name="csY32" fmla="*/ 355600 h 1231900"/>
              <a:gd name="csX33" fmla="*/ 2747433 w 3509433"/>
              <a:gd name="csY33" fmla="*/ 461434 h 1231900"/>
              <a:gd name="csX34" fmla="*/ 2726266 w 3509433"/>
              <a:gd name="csY34" fmla="*/ 469900 h 1231900"/>
              <a:gd name="csX35" fmla="*/ 2353733 w 3509433"/>
              <a:gd name="csY35" fmla="*/ 381000 h 1231900"/>
              <a:gd name="csX36" fmla="*/ 2383366 w 3509433"/>
              <a:gd name="csY36" fmla="*/ 330200 h 1231900"/>
              <a:gd name="csX37" fmla="*/ 2357966 w 3509433"/>
              <a:gd name="csY37" fmla="*/ 287867 h 1231900"/>
              <a:gd name="csX38" fmla="*/ 2501900 w 3509433"/>
              <a:gd name="csY38" fmla="*/ 148167 h 1231900"/>
              <a:gd name="csX39" fmla="*/ 2569633 w 3509433"/>
              <a:gd name="csY39" fmla="*/ 186267 h 1231900"/>
              <a:gd name="csX40" fmla="*/ 2599266 w 3509433"/>
              <a:gd name="csY40" fmla="*/ 143934 h 1231900"/>
              <a:gd name="csX41" fmla="*/ 2476500 w 3509433"/>
              <a:gd name="csY41" fmla="*/ 110067 h 1231900"/>
              <a:gd name="csX42" fmla="*/ 2387600 w 3509433"/>
              <a:gd name="csY42" fmla="*/ 101600 h 1231900"/>
              <a:gd name="csX43" fmla="*/ 2252133 w 3509433"/>
              <a:gd name="csY43" fmla="*/ 127000 h 1231900"/>
              <a:gd name="csX44" fmla="*/ 2150533 w 3509433"/>
              <a:gd name="csY44" fmla="*/ 182034 h 1231900"/>
              <a:gd name="csX45" fmla="*/ 1651000 w 3509433"/>
              <a:gd name="csY45" fmla="*/ 563034 h 1231900"/>
              <a:gd name="csX46" fmla="*/ 1651000 w 3509433"/>
              <a:gd name="csY46" fmla="*/ 613834 h 1231900"/>
              <a:gd name="csX47" fmla="*/ 1540933 w 3509433"/>
              <a:gd name="csY47" fmla="*/ 647700 h 1231900"/>
              <a:gd name="csX48" fmla="*/ 1231900 w 3509433"/>
              <a:gd name="csY48" fmla="*/ 770467 h 1231900"/>
              <a:gd name="csX49" fmla="*/ 1087966 w 3509433"/>
              <a:gd name="csY49" fmla="*/ 800100 h 1231900"/>
              <a:gd name="csX50" fmla="*/ 0 w 3509433"/>
              <a:gd name="csY50" fmla="*/ 804334 h 12319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230966 w 3509433"/>
              <a:gd name="csY22" fmla="*/ 1159934 h 1168400"/>
              <a:gd name="csX23" fmla="*/ 2332566 w 3509433"/>
              <a:gd name="csY23" fmla="*/ 605367 h 1168400"/>
              <a:gd name="csX24" fmla="*/ 2802466 w 3509433"/>
              <a:gd name="csY24" fmla="*/ 690034 h 1168400"/>
              <a:gd name="csX25" fmla="*/ 3001433 w 3509433"/>
              <a:gd name="csY25" fmla="*/ 579967 h 1168400"/>
              <a:gd name="csX26" fmla="*/ 3069166 w 3509433"/>
              <a:gd name="csY26" fmla="*/ 596900 h 1168400"/>
              <a:gd name="csX27" fmla="*/ 3107266 w 3509433"/>
              <a:gd name="csY27" fmla="*/ 491067 h 1168400"/>
              <a:gd name="csX28" fmla="*/ 3073400 w 3509433"/>
              <a:gd name="csY28" fmla="*/ 448734 h 1168400"/>
              <a:gd name="csX29" fmla="*/ 2637366 w 3509433"/>
              <a:gd name="csY29" fmla="*/ 173567 h 1168400"/>
              <a:gd name="csX30" fmla="*/ 2628900 w 3509433"/>
              <a:gd name="csY30" fmla="*/ 186267 h 1168400"/>
              <a:gd name="csX31" fmla="*/ 2798233 w 3509433"/>
              <a:gd name="csY31" fmla="*/ 355600 h 1168400"/>
              <a:gd name="csX32" fmla="*/ 2747433 w 3509433"/>
              <a:gd name="csY32" fmla="*/ 461434 h 1168400"/>
              <a:gd name="csX33" fmla="*/ 2726266 w 3509433"/>
              <a:gd name="csY33" fmla="*/ 469900 h 1168400"/>
              <a:gd name="csX34" fmla="*/ 2353733 w 3509433"/>
              <a:gd name="csY34" fmla="*/ 381000 h 1168400"/>
              <a:gd name="csX35" fmla="*/ 2383366 w 3509433"/>
              <a:gd name="csY35" fmla="*/ 330200 h 1168400"/>
              <a:gd name="csX36" fmla="*/ 2357966 w 3509433"/>
              <a:gd name="csY36" fmla="*/ 287867 h 1168400"/>
              <a:gd name="csX37" fmla="*/ 2501900 w 3509433"/>
              <a:gd name="csY37" fmla="*/ 148167 h 1168400"/>
              <a:gd name="csX38" fmla="*/ 2569633 w 3509433"/>
              <a:gd name="csY38" fmla="*/ 186267 h 1168400"/>
              <a:gd name="csX39" fmla="*/ 2599266 w 3509433"/>
              <a:gd name="csY39" fmla="*/ 143934 h 1168400"/>
              <a:gd name="csX40" fmla="*/ 2476500 w 3509433"/>
              <a:gd name="csY40" fmla="*/ 110067 h 1168400"/>
              <a:gd name="csX41" fmla="*/ 2387600 w 3509433"/>
              <a:gd name="csY41" fmla="*/ 101600 h 1168400"/>
              <a:gd name="csX42" fmla="*/ 2252133 w 3509433"/>
              <a:gd name="csY42" fmla="*/ 127000 h 1168400"/>
              <a:gd name="csX43" fmla="*/ 2150533 w 3509433"/>
              <a:gd name="csY43" fmla="*/ 182034 h 1168400"/>
              <a:gd name="csX44" fmla="*/ 1651000 w 3509433"/>
              <a:gd name="csY44" fmla="*/ 563034 h 1168400"/>
              <a:gd name="csX45" fmla="*/ 1651000 w 3509433"/>
              <a:gd name="csY45" fmla="*/ 613834 h 1168400"/>
              <a:gd name="csX46" fmla="*/ 1540933 w 3509433"/>
              <a:gd name="csY46" fmla="*/ 647700 h 1168400"/>
              <a:gd name="csX47" fmla="*/ 1231900 w 3509433"/>
              <a:gd name="csY47" fmla="*/ 770467 h 1168400"/>
              <a:gd name="csX48" fmla="*/ 1087966 w 3509433"/>
              <a:gd name="csY48" fmla="*/ 800100 h 1168400"/>
              <a:gd name="csX49" fmla="*/ 0 w 3509433"/>
              <a:gd name="csY49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332566 w 3509433"/>
              <a:gd name="csY22" fmla="*/ 605367 h 1168400"/>
              <a:gd name="csX23" fmla="*/ 2802466 w 3509433"/>
              <a:gd name="csY23" fmla="*/ 690034 h 1168400"/>
              <a:gd name="csX24" fmla="*/ 3001433 w 3509433"/>
              <a:gd name="csY24" fmla="*/ 579967 h 1168400"/>
              <a:gd name="csX25" fmla="*/ 3069166 w 3509433"/>
              <a:gd name="csY25" fmla="*/ 596900 h 1168400"/>
              <a:gd name="csX26" fmla="*/ 3107266 w 3509433"/>
              <a:gd name="csY26" fmla="*/ 491067 h 1168400"/>
              <a:gd name="csX27" fmla="*/ 3073400 w 3509433"/>
              <a:gd name="csY27" fmla="*/ 448734 h 1168400"/>
              <a:gd name="csX28" fmla="*/ 2637366 w 3509433"/>
              <a:gd name="csY28" fmla="*/ 173567 h 1168400"/>
              <a:gd name="csX29" fmla="*/ 2628900 w 3509433"/>
              <a:gd name="csY29" fmla="*/ 186267 h 1168400"/>
              <a:gd name="csX30" fmla="*/ 2798233 w 3509433"/>
              <a:gd name="csY30" fmla="*/ 355600 h 1168400"/>
              <a:gd name="csX31" fmla="*/ 2747433 w 3509433"/>
              <a:gd name="csY31" fmla="*/ 461434 h 1168400"/>
              <a:gd name="csX32" fmla="*/ 2726266 w 3509433"/>
              <a:gd name="csY32" fmla="*/ 469900 h 1168400"/>
              <a:gd name="csX33" fmla="*/ 2353733 w 3509433"/>
              <a:gd name="csY33" fmla="*/ 381000 h 1168400"/>
              <a:gd name="csX34" fmla="*/ 2383366 w 3509433"/>
              <a:gd name="csY34" fmla="*/ 330200 h 1168400"/>
              <a:gd name="csX35" fmla="*/ 2357966 w 3509433"/>
              <a:gd name="csY35" fmla="*/ 287867 h 1168400"/>
              <a:gd name="csX36" fmla="*/ 2501900 w 3509433"/>
              <a:gd name="csY36" fmla="*/ 148167 h 1168400"/>
              <a:gd name="csX37" fmla="*/ 2569633 w 3509433"/>
              <a:gd name="csY37" fmla="*/ 186267 h 1168400"/>
              <a:gd name="csX38" fmla="*/ 2599266 w 3509433"/>
              <a:gd name="csY38" fmla="*/ 143934 h 1168400"/>
              <a:gd name="csX39" fmla="*/ 2476500 w 3509433"/>
              <a:gd name="csY39" fmla="*/ 110067 h 1168400"/>
              <a:gd name="csX40" fmla="*/ 2387600 w 3509433"/>
              <a:gd name="csY40" fmla="*/ 101600 h 1168400"/>
              <a:gd name="csX41" fmla="*/ 2252133 w 3509433"/>
              <a:gd name="csY41" fmla="*/ 127000 h 1168400"/>
              <a:gd name="csX42" fmla="*/ 2150533 w 3509433"/>
              <a:gd name="csY42" fmla="*/ 182034 h 1168400"/>
              <a:gd name="csX43" fmla="*/ 1651000 w 3509433"/>
              <a:gd name="csY43" fmla="*/ 563034 h 1168400"/>
              <a:gd name="csX44" fmla="*/ 1651000 w 3509433"/>
              <a:gd name="csY44" fmla="*/ 613834 h 1168400"/>
              <a:gd name="csX45" fmla="*/ 1540933 w 3509433"/>
              <a:gd name="csY45" fmla="*/ 647700 h 1168400"/>
              <a:gd name="csX46" fmla="*/ 1231900 w 3509433"/>
              <a:gd name="csY46" fmla="*/ 770467 h 1168400"/>
              <a:gd name="csX47" fmla="*/ 1087966 w 3509433"/>
              <a:gd name="csY47" fmla="*/ 800100 h 1168400"/>
              <a:gd name="csX48" fmla="*/ 0 w 3509433"/>
              <a:gd name="csY48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802466 w 3509433"/>
              <a:gd name="csY22" fmla="*/ 690034 h 1168400"/>
              <a:gd name="csX23" fmla="*/ 3001433 w 3509433"/>
              <a:gd name="csY23" fmla="*/ 579967 h 1168400"/>
              <a:gd name="csX24" fmla="*/ 3069166 w 3509433"/>
              <a:gd name="csY24" fmla="*/ 596900 h 1168400"/>
              <a:gd name="csX25" fmla="*/ 3107266 w 3509433"/>
              <a:gd name="csY25" fmla="*/ 491067 h 1168400"/>
              <a:gd name="csX26" fmla="*/ 3073400 w 3509433"/>
              <a:gd name="csY26" fmla="*/ 448734 h 1168400"/>
              <a:gd name="csX27" fmla="*/ 2637366 w 3509433"/>
              <a:gd name="csY27" fmla="*/ 173567 h 1168400"/>
              <a:gd name="csX28" fmla="*/ 2628900 w 3509433"/>
              <a:gd name="csY28" fmla="*/ 186267 h 1168400"/>
              <a:gd name="csX29" fmla="*/ 2798233 w 3509433"/>
              <a:gd name="csY29" fmla="*/ 355600 h 1168400"/>
              <a:gd name="csX30" fmla="*/ 2747433 w 3509433"/>
              <a:gd name="csY30" fmla="*/ 461434 h 1168400"/>
              <a:gd name="csX31" fmla="*/ 2726266 w 3509433"/>
              <a:gd name="csY31" fmla="*/ 469900 h 1168400"/>
              <a:gd name="csX32" fmla="*/ 2353733 w 3509433"/>
              <a:gd name="csY32" fmla="*/ 381000 h 1168400"/>
              <a:gd name="csX33" fmla="*/ 2383366 w 3509433"/>
              <a:gd name="csY33" fmla="*/ 330200 h 1168400"/>
              <a:gd name="csX34" fmla="*/ 2357966 w 3509433"/>
              <a:gd name="csY34" fmla="*/ 287867 h 1168400"/>
              <a:gd name="csX35" fmla="*/ 2501900 w 3509433"/>
              <a:gd name="csY35" fmla="*/ 148167 h 1168400"/>
              <a:gd name="csX36" fmla="*/ 2569633 w 3509433"/>
              <a:gd name="csY36" fmla="*/ 186267 h 1168400"/>
              <a:gd name="csX37" fmla="*/ 2599266 w 3509433"/>
              <a:gd name="csY37" fmla="*/ 143934 h 1168400"/>
              <a:gd name="csX38" fmla="*/ 2476500 w 3509433"/>
              <a:gd name="csY38" fmla="*/ 110067 h 1168400"/>
              <a:gd name="csX39" fmla="*/ 2387600 w 3509433"/>
              <a:gd name="csY39" fmla="*/ 101600 h 1168400"/>
              <a:gd name="csX40" fmla="*/ 2252133 w 3509433"/>
              <a:gd name="csY40" fmla="*/ 127000 h 1168400"/>
              <a:gd name="csX41" fmla="*/ 2150533 w 3509433"/>
              <a:gd name="csY41" fmla="*/ 182034 h 1168400"/>
              <a:gd name="csX42" fmla="*/ 1651000 w 3509433"/>
              <a:gd name="csY42" fmla="*/ 563034 h 1168400"/>
              <a:gd name="csX43" fmla="*/ 1651000 w 3509433"/>
              <a:gd name="csY43" fmla="*/ 613834 h 1168400"/>
              <a:gd name="csX44" fmla="*/ 1540933 w 3509433"/>
              <a:gd name="csY44" fmla="*/ 647700 h 1168400"/>
              <a:gd name="csX45" fmla="*/ 1231900 w 3509433"/>
              <a:gd name="csY45" fmla="*/ 770467 h 1168400"/>
              <a:gd name="csX46" fmla="*/ 1087966 w 3509433"/>
              <a:gd name="csY46" fmla="*/ 800100 h 1168400"/>
              <a:gd name="csX47" fmla="*/ 0 w 3509433"/>
              <a:gd name="csY47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3001433 w 3509433"/>
              <a:gd name="csY22" fmla="*/ 579967 h 1168400"/>
              <a:gd name="csX23" fmla="*/ 3069166 w 3509433"/>
              <a:gd name="csY23" fmla="*/ 596900 h 1168400"/>
              <a:gd name="csX24" fmla="*/ 3107266 w 3509433"/>
              <a:gd name="csY24" fmla="*/ 491067 h 1168400"/>
              <a:gd name="csX25" fmla="*/ 3073400 w 3509433"/>
              <a:gd name="csY25" fmla="*/ 448734 h 1168400"/>
              <a:gd name="csX26" fmla="*/ 2637366 w 3509433"/>
              <a:gd name="csY26" fmla="*/ 173567 h 1168400"/>
              <a:gd name="csX27" fmla="*/ 2628900 w 3509433"/>
              <a:gd name="csY27" fmla="*/ 186267 h 1168400"/>
              <a:gd name="csX28" fmla="*/ 2798233 w 3509433"/>
              <a:gd name="csY28" fmla="*/ 355600 h 1168400"/>
              <a:gd name="csX29" fmla="*/ 2747433 w 3509433"/>
              <a:gd name="csY29" fmla="*/ 461434 h 1168400"/>
              <a:gd name="csX30" fmla="*/ 2726266 w 3509433"/>
              <a:gd name="csY30" fmla="*/ 469900 h 1168400"/>
              <a:gd name="csX31" fmla="*/ 2353733 w 3509433"/>
              <a:gd name="csY31" fmla="*/ 381000 h 1168400"/>
              <a:gd name="csX32" fmla="*/ 2383366 w 3509433"/>
              <a:gd name="csY32" fmla="*/ 330200 h 1168400"/>
              <a:gd name="csX33" fmla="*/ 2357966 w 3509433"/>
              <a:gd name="csY33" fmla="*/ 287867 h 1168400"/>
              <a:gd name="csX34" fmla="*/ 2501900 w 3509433"/>
              <a:gd name="csY34" fmla="*/ 148167 h 1168400"/>
              <a:gd name="csX35" fmla="*/ 2569633 w 3509433"/>
              <a:gd name="csY35" fmla="*/ 186267 h 1168400"/>
              <a:gd name="csX36" fmla="*/ 2599266 w 3509433"/>
              <a:gd name="csY36" fmla="*/ 143934 h 1168400"/>
              <a:gd name="csX37" fmla="*/ 2476500 w 3509433"/>
              <a:gd name="csY37" fmla="*/ 110067 h 1168400"/>
              <a:gd name="csX38" fmla="*/ 2387600 w 3509433"/>
              <a:gd name="csY38" fmla="*/ 101600 h 1168400"/>
              <a:gd name="csX39" fmla="*/ 2252133 w 3509433"/>
              <a:gd name="csY39" fmla="*/ 127000 h 1168400"/>
              <a:gd name="csX40" fmla="*/ 2150533 w 3509433"/>
              <a:gd name="csY40" fmla="*/ 182034 h 1168400"/>
              <a:gd name="csX41" fmla="*/ 1651000 w 3509433"/>
              <a:gd name="csY41" fmla="*/ 563034 h 1168400"/>
              <a:gd name="csX42" fmla="*/ 1651000 w 3509433"/>
              <a:gd name="csY42" fmla="*/ 613834 h 1168400"/>
              <a:gd name="csX43" fmla="*/ 1540933 w 3509433"/>
              <a:gd name="csY43" fmla="*/ 647700 h 1168400"/>
              <a:gd name="csX44" fmla="*/ 1231900 w 3509433"/>
              <a:gd name="csY44" fmla="*/ 770467 h 1168400"/>
              <a:gd name="csX45" fmla="*/ 1087966 w 3509433"/>
              <a:gd name="csY45" fmla="*/ 800100 h 1168400"/>
              <a:gd name="csX46" fmla="*/ 0 w 3509433"/>
              <a:gd name="csY46" fmla="*/ 804334 h 1168400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221566 w 3509433"/>
              <a:gd name="csY20" fmla="*/ 774700 h 804334"/>
              <a:gd name="csX21" fmla="*/ 3001433 w 3509433"/>
              <a:gd name="csY21" fmla="*/ 579967 h 804334"/>
              <a:gd name="csX22" fmla="*/ 3069166 w 3509433"/>
              <a:gd name="csY22" fmla="*/ 596900 h 804334"/>
              <a:gd name="csX23" fmla="*/ 3107266 w 3509433"/>
              <a:gd name="csY23" fmla="*/ 491067 h 804334"/>
              <a:gd name="csX24" fmla="*/ 3073400 w 3509433"/>
              <a:gd name="csY24" fmla="*/ 448734 h 804334"/>
              <a:gd name="csX25" fmla="*/ 2637366 w 3509433"/>
              <a:gd name="csY25" fmla="*/ 173567 h 804334"/>
              <a:gd name="csX26" fmla="*/ 2628900 w 3509433"/>
              <a:gd name="csY26" fmla="*/ 186267 h 804334"/>
              <a:gd name="csX27" fmla="*/ 2798233 w 3509433"/>
              <a:gd name="csY27" fmla="*/ 355600 h 804334"/>
              <a:gd name="csX28" fmla="*/ 2747433 w 3509433"/>
              <a:gd name="csY28" fmla="*/ 461434 h 804334"/>
              <a:gd name="csX29" fmla="*/ 2726266 w 3509433"/>
              <a:gd name="csY29" fmla="*/ 469900 h 804334"/>
              <a:gd name="csX30" fmla="*/ 2353733 w 3509433"/>
              <a:gd name="csY30" fmla="*/ 381000 h 804334"/>
              <a:gd name="csX31" fmla="*/ 2383366 w 3509433"/>
              <a:gd name="csY31" fmla="*/ 330200 h 804334"/>
              <a:gd name="csX32" fmla="*/ 2357966 w 3509433"/>
              <a:gd name="csY32" fmla="*/ 287867 h 804334"/>
              <a:gd name="csX33" fmla="*/ 2501900 w 3509433"/>
              <a:gd name="csY33" fmla="*/ 148167 h 804334"/>
              <a:gd name="csX34" fmla="*/ 2569633 w 3509433"/>
              <a:gd name="csY34" fmla="*/ 186267 h 804334"/>
              <a:gd name="csX35" fmla="*/ 2599266 w 3509433"/>
              <a:gd name="csY35" fmla="*/ 143934 h 804334"/>
              <a:gd name="csX36" fmla="*/ 2476500 w 3509433"/>
              <a:gd name="csY36" fmla="*/ 110067 h 804334"/>
              <a:gd name="csX37" fmla="*/ 2387600 w 3509433"/>
              <a:gd name="csY37" fmla="*/ 101600 h 804334"/>
              <a:gd name="csX38" fmla="*/ 2252133 w 3509433"/>
              <a:gd name="csY38" fmla="*/ 127000 h 804334"/>
              <a:gd name="csX39" fmla="*/ 2150533 w 3509433"/>
              <a:gd name="csY39" fmla="*/ 182034 h 804334"/>
              <a:gd name="csX40" fmla="*/ 1651000 w 3509433"/>
              <a:gd name="csY40" fmla="*/ 563034 h 804334"/>
              <a:gd name="csX41" fmla="*/ 1651000 w 3509433"/>
              <a:gd name="csY41" fmla="*/ 613834 h 804334"/>
              <a:gd name="csX42" fmla="*/ 1540933 w 3509433"/>
              <a:gd name="csY42" fmla="*/ 647700 h 804334"/>
              <a:gd name="csX43" fmla="*/ 1231900 w 3509433"/>
              <a:gd name="csY43" fmla="*/ 770467 h 804334"/>
              <a:gd name="csX44" fmla="*/ 1087966 w 3509433"/>
              <a:gd name="csY44" fmla="*/ 800100 h 804334"/>
              <a:gd name="csX45" fmla="*/ 0 w 3509433"/>
              <a:gd name="csY45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069166 w 3509433"/>
              <a:gd name="csY21" fmla="*/ 596900 h 804334"/>
              <a:gd name="csX22" fmla="*/ 3107266 w 3509433"/>
              <a:gd name="csY22" fmla="*/ 491067 h 804334"/>
              <a:gd name="csX23" fmla="*/ 3073400 w 3509433"/>
              <a:gd name="csY23" fmla="*/ 448734 h 804334"/>
              <a:gd name="csX24" fmla="*/ 2637366 w 3509433"/>
              <a:gd name="csY24" fmla="*/ 173567 h 804334"/>
              <a:gd name="csX25" fmla="*/ 2628900 w 3509433"/>
              <a:gd name="csY25" fmla="*/ 186267 h 804334"/>
              <a:gd name="csX26" fmla="*/ 2798233 w 3509433"/>
              <a:gd name="csY26" fmla="*/ 355600 h 804334"/>
              <a:gd name="csX27" fmla="*/ 2747433 w 3509433"/>
              <a:gd name="csY27" fmla="*/ 461434 h 804334"/>
              <a:gd name="csX28" fmla="*/ 2726266 w 3509433"/>
              <a:gd name="csY28" fmla="*/ 469900 h 804334"/>
              <a:gd name="csX29" fmla="*/ 2353733 w 3509433"/>
              <a:gd name="csY29" fmla="*/ 381000 h 804334"/>
              <a:gd name="csX30" fmla="*/ 2383366 w 3509433"/>
              <a:gd name="csY30" fmla="*/ 330200 h 804334"/>
              <a:gd name="csX31" fmla="*/ 2357966 w 3509433"/>
              <a:gd name="csY31" fmla="*/ 287867 h 804334"/>
              <a:gd name="csX32" fmla="*/ 2501900 w 3509433"/>
              <a:gd name="csY32" fmla="*/ 148167 h 804334"/>
              <a:gd name="csX33" fmla="*/ 2569633 w 3509433"/>
              <a:gd name="csY33" fmla="*/ 186267 h 804334"/>
              <a:gd name="csX34" fmla="*/ 2599266 w 3509433"/>
              <a:gd name="csY34" fmla="*/ 143934 h 804334"/>
              <a:gd name="csX35" fmla="*/ 2476500 w 3509433"/>
              <a:gd name="csY35" fmla="*/ 110067 h 804334"/>
              <a:gd name="csX36" fmla="*/ 2387600 w 3509433"/>
              <a:gd name="csY36" fmla="*/ 101600 h 804334"/>
              <a:gd name="csX37" fmla="*/ 2252133 w 3509433"/>
              <a:gd name="csY37" fmla="*/ 127000 h 804334"/>
              <a:gd name="csX38" fmla="*/ 2150533 w 3509433"/>
              <a:gd name="csY38" fmla="*/ 182034 h 804334"/>
              <a:gd name="csX39" fmla="*/ 1651000 w 3509433"/>
              <a:gd name="csY39" fmla="*/ 563034 h 804334"/>
              <a:gd name="csX40" fmla="*/ 1651000 w 3509433"/>
              <a:gd name="csY40" fmla="*/ 613834 h 804334"/>
              <a:gd name="csX41" fmla="*/ 1540933 w 3509433"/>
              <a:gd name="csY41" fmla="*/ 647700 h 804334"/>
              <a:gd name="csX42" fmla="*/ 1231900 w 3509433"/>
              <a:gd name="csY42" fmla="*/ 770467 h 804334"/>
              <a:gd name="csX43" fmla="*/ 1087966 w 3509433"/>
              <a:gd name="csY43" fmla="*/ 800100 h 804334"/>
              <a:gd name="csX44" fmla="*/ 0 w 3509433"/>
              <a:gd name="csY44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107266 w 3509433"/>
              <a:gd name="csY21" fmla="*/ 491067 h 804334"/>
              <a:gd name="csX22" fmla="*/ 3073400 w 3509433"/>
              <a:gd name="csY22" fmla="*/ 448734 h 804334"/>
              <a:gd name="csX23" fmla="*/ 2637366 w 3509433"/>
              <a:gd name="csY23" fmla="*/ 173567 h 804334"/>
              <a:gd name="csX24" fmla="*/ 2628900 w 3509433"/>
              <a:gd name="csY24" fmla="*/ 186267 h 804334"/>
              <a:gd name="csX25" fmla="*/ 2798233 w 3509433"/>
              <a:gd name="csY25" fmla="*/ 355600 h 804334"/>
              <a:gd name="csX26" fmla="*/ 2747433 w 3509433"/>
              <a:gd name="csY26" fmla="*/ 461434 h 804334"/>
              <a:gd name="csX27" fmla="*/ 2726266 w 3509433"/>
              <a:gd name="csY27" fmla="*/ 469900 h 804334"/>
              <a:gd name="csX28" fmla="*/ 2353733 w 3509433"/>
              <a:gd name="csY28" fmla="*/ 381000 h 804334"/>
              <a:gd name="csX29" fmla="*/ 2383366 w 3509433"/>
              <a:gd name="csY29" fmla="*/ 330200 h 804334"/>
              <a:gd name="csX30" fmla="*/ 2357966 w 3509433"/>
              <a:gd name="csY30" fmla="*/ 287867 h 804334"/>
              <a:gd name="csX31" fmla="*/ 2501900 w 3509433"/>
              <a:gd name="csY31" fmla="*/ 148167 h 804334"/>
              <a:gd name="csX32" fmla="*/ 2569633 w 3509433"/>
              <a:gd name="csY32" fmla="*/ 186267 h 804334"/>
              <a:gd name="csX33" fmla="*/ 2599266 w 3509433"/>
              <a:gd name="csY33" fmla="*/ 143934 h 804334"/>
              <a:gd name="csX34" fmla="*/ 2476500 w 3509433"/>
              <a:gd name="csY34" fmla="*/ 110067 h 804334"/>
              <a:gd name="csX35" fmla="*/ 2387600 w 3509433"/>
              <a:gd name="csY35" fmla="*/ 101600 h 804334"/>
              <a:gd name="csX36" fmla="*/ 2252133 w 3509433"/>
              <a:gd name="csY36" fmla="*/ 127000 h 804334"/>
              <a:gd name="csX37" fmla="*/ 2150533 w 3509433"/>
              <a:gd name="csY37" fmla="*/ 182034 h 804334"/>
              <a:gd name="csX38" fmla="*/ 1651000 w 3509433"/>
              <a:gd name="csY38" fmla="*/ 563034 h 804334"/>
              <a:gd name="csX39" fmla="*/ 1651000 w 3509433"/>
              <a:gd name="csY39" fmla="*/ 613834 h 804334"/>
              <a:gd name="csX40" fmla="*/ 1540933 w 3509433"/>
              <a:gd name="csY40" fmla="*/ 647700 h 804334"/>
              <a:gd name="csX41" fmla="*/ 1231900 w 3509433"/>
              <a:gd name="csY41" fmla="*/ 770467 h 804334"/>
              <a:gd name="csX42" fmla="*/ 1087966 w 3509433"/>
              <a:gd name="csY42" fmla="*/ 800100 h 804334"/>
              <a:gd name="csX43" fmla="*/ 0 w 3509433"/>
              <a:gd name="csY43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107266 w 3509433"/>
              <a:gd name="csY20" fmla="*/ 491067 h 804334"/>
              <a:gd name="csX21" fmla="*/ 3073400 w 3509433"/>
              <a:gd name="csY21" fmla="*/ 448734 h 804334"/>
              <a:gd name="csX22" fmla="*/ 2637366 w 3509433"/>
              <a:gd name="csY22" fmla="*/ 173567 h 804334"/>
              <a:gd name="csX23" fmla="*/ 2628900 w 3509433"/>
              <a:gd name="csY23" fmla="*/ 186267 h 804334"/>
              <a:gd name="csX24" fmla="*/ 2798233 w 3509433"/>
              <a:gd name="csY24" fmla="*/ 355600 h 804334"/>
              <a:gd name="csX25" fmla="*/ 2747433 w 3509433"/>
              <a:gd name="csY25" fmla="*/ 461434 h 804334"/>
              <a:gd name="csX26" fmla="*/ 2726266 w 3509433"/>
              <a:gd name="csY26" fmla="*/ 469900 h 804334"/>
              <a:gd name="csX27" fmla="*/ 2353733 w 3509433"/>
              <a:gd name="csY27" fmla="*/ 381000 h 804334"/>
              <a:gd name="csX28" fmla="*/ 2383366 w 3509433"/>
              <a:gd name="csY28" fmla="*/ 330200 h 804334"/>
              <a:gd name="csX29" fmla="*/ 2357966 w 3509433"/>
              <a:gd name="csY29" fmla="*/ 287867 h 804334"/>
              <a:gd name="csX30" fmla="*/ 2501900 w 3509433"/>
              <a:gd name="csY30" fmla="*/ 148167 h 804334"/>
              <a:gd name="csX31" fmla="*/ 2569633 w 3509433"/>
              <a:gd name="csY31" fmla="*/ 186267 h 804334"/>
              <a:gd name="csX32" fmla="*/ 2599266 w 3509433"/>
              <a:gd name="csY32" fmla="*/ 143934 h 804334"/>
              <a:gd name="csX33" fmla="*/ 2476500 w 3509433"/>
              <a:gd name="csY33" fmla="*/ 110067 h 804334"/>
              <a:gd name="csX34" fmla="*/ 2387600 w 3509433"/>
              <a:gd name="csY34" fmla="*/ 101600 h 804334"/>
              <a:gd name="csX35" fmla="*/ 2252133 w 3509433"/>
              <a:gd name="csY35" fmla="*/ 127000 h 804334"/>
              <a:gd name="csX36" fmla="*/ 2150533 w 3509433"/>
              <a:gd name="csY36" fmla="*/ 182034 h 804334"/>
              <a:gd name="csX37" fmla="*/ 1651000 w 3509433"/>
              <a:gd name="csY37" fmla="*/ 563034 h 804334"/>
              <a:gd name="csX38" fmla="*/ 1651000 w 3509433"/>
              <a:gd name="csY38" fmla="*/ 613834 h 804334"/>
              <a:gd name="csX39" fmla="*/ 1540933 w 3509433"/>
              <a:gd name="csY39" fmla="*/ 647700 h 804334"/>
              <a:gd name="csX40" fmla="*/ 1231900 w 3509433"/>
              <a:gd name="csY40" fmla="*/ 770467 h 804334"/>
              <a:gd name="csX41" fmla="*/ 1087966 w 3509433"/>
              <a:gd name="csY41" fmla="*/ 800100 h 804334"/>
              <a:gd name="csX42" fmla="*/ 0 w 3509433"/>
              <a:gd name="csY42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107266 w 3509433"/>
              <a:gd name="csY19" fmla="*/ 491067 h 804334"/>
              <a:gd name="csX20" fmla="*/ 3073400 w 3509433"/>
              <a:gd name="csY20" fmla="*/ 448734 h 804334"/>
              <a:gd name="csX21" fmla="*/ 2637366 w 3509433"/>
              <a:gd name="csY21" fmla="*/ 173567 h 804334"/>
              <a:gd name="csX22" fmla="*/ 2628900 w 3509433"/>
              <a:gd name="csY22" fmla="*/ 186267 h 804334"/>
              <a:gd name="csX23" fmla="*/ 2798233 w 3509433"/>
              <a:gd name="csY23" fmla="*/ 355600 h 804334"/>
              <a:gd name="csX24" fmla="*/ 2747433 w 3509433"/>
              <a:gd name="csY24" fmla="*/ 461434 h 804334"/>
              <a:gd name="csX25" fmla="*/ 2726266 w 3509433"/>
              <a:gd name="csY25" fmla="*/ 469900 h 804334"/>
              <a:gd name="csX26" fmla="*/ 2353733 w 3509433"/>
              <a:gd name="csY26" fmla="*/ 381000 h 804334"/>
              <a:gd name="csX27" fmla="*/ 2383366 w 3509433"/>
              <a:gd name="csY27" fmla="*/ 330200 h 804334"/>
              <a:gd name="csX28" fmla="*/ 2357966 w 3509433"/>
              <a:gd name="csY28" fmla="*/ 287867 h 804334"/>
              <a:gd name="csX29" fmla="*/ 2501900 w 3509433"/>
              <a:gd name="csY29" fmla="*/ 148167 h 804334"/>
              <a:gd name="csX30" fmla="*/ 2569633 w 3509433"/>
              <a:gd name="csY30" fmla="*/ 186267 h 804334"/>
              <a:gd name="csX31" fmla="*/ 2599266 w 3509433"/>
              <a:gd name="csY31" fmla="*/ 143934 h 804334"/>
              <a:gd name="csX32" fmla="*/ 2476500 w 3509433"/>
              <a:gd name="csY32" fmla="*/ 110067 h 804334"/>
              <a:gd name="csX33" fmla="*/ 2387600 w 3509433"/>
              <a:gd name="csY33" fmla="*/ 101600 h 804334"/>
              <a:gd name="csX34" fmla="*/ 2252133 w 3509433"/>
              <a:gd name="csY34" fmla="*/ 127000 h 804334"/>
              <a:gd name="csX35" fmla="*/ 2150533 w 3509433"/>
              <a:gd name="csY35" fmla="*/ 182034 h 804334"/>
              <a:gd name="csX36" fmla="*/ 1651000 w 3509433"/>
              <a:gd name="csY36" fmla="*/ 563034 h 804334"/>
              <a:gd name="csX37" fmla="*/ 1651000 w 3509433"/>
              <a:gd name="csY37" fmla="*/ 613834 h 804334"/>
              <a:gd name="csX38" fmla="*/ 1540933 w 3509433"/>
              <a:gd name="csY38" fmla="*/ 647700 h 804334"/>
              <a:gd name="csX39" fmla="*/ 1231900 w 3509433"/>
              <a:gd name="csY39" fmla="*/ 770467 h 804334"/>
              <a:gd name="csX40" fmla="*/ 1087966 w 3509433"/>
              <a:gd name="csY40" fmla="*/ 800100 h 804334"/>
              <a:gd name="csX41" fmla="*/ 0 w 3509433"/>
              <a:gd name="csY41" fmla="*/ 804334 h 804334"/>
              <a:gd name="csX0" fmla="*/ 0 w 3107266"/>
              <a:gd name="csY0" fmla="*/ 804334 h 804334"/>
              <a:gd name="csX1" fmla="*/ 0 w 3107266"/>
              <a:gd name="csY1" fmla="*/ 749300 h 804334"/>
              <a:gd name="csX2" fmla="*/ 1016000 w 3107266"/>
              <a:gd name="csY2" fmla="*/ 723900 h 804334"/>
              <a:gd name="csX3" fmla="*/ 1181100 w 3107266"/>
              <a:gd name="csY3" fmla="*/ 690034 h 804334"/>
              <a:gd name="csX4" fmla="*/ 1320800 w 3107266"/>
              <a:gd name="csY4" fmla="*/ 626534 h 804334"/>
              <a:gd name="csX5" fmla="*/ 1460500 w 3107266"/>
              <a:gd name="csY5" fmla="*/ 512234 h 804334"/>
              <a:gd name="csX6" fmla="*/ 1579033 w 3107266"/>
              <a:gd name="csY6" fmla="*/ 452967 h 804334"/>
              <a:gd name="csX7" fmla="*/ 1574800 w 3107266"/>
              <a:gd name="csY7" fmla="*/ 406400 h 804334"/>
              <a:gd name="csX8" fmla="*/ 1680633 w 3107266"/>
              <a:gd name="csY8" fmla="*/ 368300 h 804334"/>
              <a:gd name="csX9" fmla="*/ 1684866 w 3107266"/>
              <a:gd name="csY9" fmla="*/ 427567 h 804334"/>
              <a:gd name="csX10" fmla="*/ 1739900 w 3107266"/>
              <a:gd name="csY10" fmla="*/ 410634 h 804334"/>
              <a:gd name="csX11" fmla="*/ 2091266 w 3107266"/>
              <a:gd name="csY11" fmla="*/ 118534 h 804334"/>
              <a:gd name="csX12" fmla="*/ 2226733 w 3107266"/>
              <a:gd name="csY12" fmla="*/ 46567 h 804334"/>
              <a:gd name="csX13" fmla="*/ 2429933 w 3107266"/>
              <a:gd name="csY13" fmla="*/ 0 h 804334"/>
              <a:gd name="csX14" fmla="*/ 2531533 w 3107266"/>
              <a:gd name="csY14" fmla="*/ 8467 h 804334"/>
              <a:gd name="csX15" fmla="*/ 2633133 w 3107266"/>
              <a:gd name="csY15" fmla="*/ 71967 h 804334"/>
              <a:gd name="csX16" fmla="*/ 2971800 w 3107266"/>
              <a:gd name="csY16" fmla="*/ 279400 h 804334"/>
              <a:gd name="csX17" fmla="*/ 3022600 w 3107266"/>
              <a:gd name="csY17" fmla="*/ 304800 h 804334"/>
              <a:gd name="csX18" fmla="*/ 3107266 w 3107266"/>
              <a:gd name="csY18" fmla="*/ 491067 h 804334"/>
              <a:gd name="csX19" fmla="*/ 3073400 w 3107266"/>
              <a:gd name="csY19" fmla="*/ 448734 h 804334"/>
              <a:gd name="csX20" fmla="*/ 2637366 w 3107266"/>
              <a:gd name="csY20" fmla="*/ 173567 h 804334"/>
              <a:gd name="csX21" fmla="*/ 2628900 w 3107266"/>
              <a:gd name="csY21" fmla="*/ 186267 h 804334"/>
              <a:gd name="csX22" fmla="*/ 2798233 w 3107266"/>
              <a:gd name="csY22" fmla="*/ 355600 h 804334"/>
              <a:gd name="csX23" fmla="*/ 2747433 w 3107266"/>
              <a:gd name="csY23" fmla="*/ 461434 h 804334"/>
              <a:gd name="csX24" fmla="*/ 2726266 w 3107266"/>
              <a:gd name="csY24" fmla="*/ 469900 h 804334"/>
              <a:gd name="csX25" fmla="*/ 2353733 w 3107266"/>
              <a:gd name="csY25" fmla="*/ 381000 h 804334"/>
              <a:gd name="csX26" fmla="*/ 2383366 w 3107266"/>
              <a:gd name="csY26" fmla="*/ 330200 h 804334"/>
              <a:gd name="csX27" fmla="*/ 2357966 w 3107266"/>
              <a:gd name="csY27" fmla="*/ 287867 h 804334"/>
              <a:gd name="csX28" fmla="*/ 2501900 w 3107266"/>
              <a:gd name="csY28" fmla="*/ 148167 h 804334"/>
              <a:gd name="csX29" fmla="*/ 2569633 w 3107266"/>
              <a:gd name="csY29" fmla="*/ 186267 h 804334"/>
              <a:gd name="csX30" fmla="*/ 2599266 w 3107266"/>
              <a:gd name="csY30" fmla="*/ 143934 h 804334"/>
              <a:gd name="csX31" fmla="*/ 2476500 w 3107266"/>
              <a:gd name="csY31" fmla="*/ 110067 h 804334"/>
              <a:gd name="csX32" fmla="*/ 2387600 w 3107266"/>
              <a:gd name="csY32" fmla="*/ 101600 h 804334"/>
              <a:gd name="csX33" fmla="*/ 2252133 w 3107266"/>
              <a:gd name="csY33" fmla="*/ 127000 h 804334"/>
              <a:gd name="csX34" fmla="*/ 2150533 w 3107266"/>
              <a:gd name="csY34" fmla="*/ 182034 h 804334"/>
              <a:gd name="csX35" fmla="*/ 1651000 w 3107266"/>
              <a:gd name="csY35" fmla="*/ 563034 h 804334"/>
              <a:gd name="csX36" fmla="*/ 1651000 w 3107266"/>
              <a:gd name="csY36" fmla="*/ 613834 h 804334"/>
              <a:gd name="csX37" fmla="*/ 1540933 w 3107266"/>
              <a:gd name="csY37" fmla="*/ 647700 h 804334"/>
              <a:gd name="csX38" fmla="*/ 1231900 w 3107266"/>
              <a:gd name="csY38" fmla="*/ 770467 h 804334"/>
              <a:gd name="csX39" fmla="*/ 1087966 w 3107266"/>
              <a:gd name="csY39" fmla="*/ 800100 h 804334"/>
              <a:gd name="csX40" fmla="*/ 0 w 3107266"/>
              <a:gd name="csY40" fmla="*/ 804334 h 804334"/>
              <a:gd name="csX0" fmla="*/ 0 w 3073400"/>
              <a:gd name="csY0" fmla="*/ 804334 h 804334"/>
              <a:gd name="csX1" fmla="*/ 0 w 3073400"/>
              <a:gd name="csY1" fmla="*/ 749300 h 804334"/>
              <a:gd name="csX2" fmla="*/ 1016000 w 3073400"/>
              <a:gd name="csY2" fmla="*/ 723900 h 804334"/>
              <a:gd name="csX3" fmla="*/ 1181100 w 3073400"/>
              <a:gd name="csY3" fmla="*/ 690034 h 804334"/>
              <a:gd name="csX4" fmla="*/ 1320800 w 3073400"/>
              <a:gd name="csY4" fmla="*/ 626534 h 804334"/>
              <a:gd name="csX5" fmla="*/ 1460500 w 3073400"/>
              <a:gd name="csY5" fmla="*/ 512234 h 804334"/>
              <a:gd name="csX6" fmla="*/ 1579033 w 3073400"/>
              <a:gd name="csY6" fmla="*/ 452967 h 804334"/>
              <a:gd name="csX7" fmla="*/ 1574800 w 3073400"/>
              <a:gd name="csY7" fmla="*/ 406400 h 804334"/>
              <a:gd name="csX8" fmla="*/ 1680633 w 3073400"/>
              <a:gd name="csY8" fmla="*/ 368300 h 804334"/>
              <a:gd name="csX9" fmla="*/ 1684866 w 3073400"/>
              <a:gd name="csY9" fmla="*/ 427567 h 804334"/>
              <a:gd name="csX10" fmla="*/ 1739900 w 3073400"/>
              <a:gd name="csY10" fmla="*/ 410634 h 804334"/>
              <a:gd name="csX11" fmla="*/ 2091266 w 3073400"/>
              <a:gd name="csY11" fmla="*/ 118534 h 804334"/>
              <a:gd name="csX12" fmla="*/ 2226733 w 3073400"/>
              <a:gd name="csY12" fmla="*/ 46567 h 804334"/>
              <a:gd name="csX13" fmla="*/ 2429933 w 3073400"/>
              <a:gd name="csY13" fmla="*/ 0 h 804334"/>
              <a:gd name="csX14" fmla="*/ 2531533 w 3073400"/>
              <a:gd name="csY14" fmla="*/ 8467 h 804334"/>
              <a:gd name="csX15" fmla="*/ 2633133 w 3073400"/>
              <a:gd name="csY15" fmla="*/ 71967 h 804334"/>
              <a:gd name="csX16" fmla="*/ 2971800 w 3073400"/>
              <a:gd name="csY16" fmla="*/ 279400 h 804334"/>
              <a:gd name="csX17" fmla="*/ 3022600 w 3073400"/>
              <a:gd name="csY17" fmla="*/ 304800 h 804334"/>
              <a:gd name="csX18" fmla="*/ 3073400 w 3073400"/>
              <a:gd name="csY18" fmla="*/ 448734 h 804334"/>
              <a:gd name="csX19" fmla="*/ 2637366 w 3073400"/>
              <a:gd name="csY19" fmla="*/ 173567 h 804334"/>
              <a:gd name="csX20" fmla="*/ 2628900 w 3073400"/>
              <a:gd name="csY20" fmla="*/ 186267 h 804334"/>
              <a:gd name="csX21" fmla="*/ 2798233 w 3073400"/>
              <a:gd name="csY21" fmla="*/ 355600 h 804334"/>
              <a:gd name="csX22" fmla="*/ 2747433 w 3073400"/>
              <a:gd name="csY22" fmla="*/ 461434 h 804334"/>
              <a:gd name="csX23" fmla="*/ 2726266 w 3073400"/>
              <a:gd name="csY23" fmla="*/ 469900 h 804334"/>
              <a:gd name="csX24" fmla="*/ 2353733 w 3073400"/>
              <a:gd name="csY24" fmla="*/ 381000 h 804334"/>
              <a:gd name="csX25" fmla="*/ 2383366 w 3073400"/>
              <a:gd name="csY25" fmla="*/ 330200 h 804334"/>
              <a:gd name="csX26" fmla="*/ 2357966 w 3073400"/>
              <a:gd name="csY26" fmla="*/ 287867 h 804334"/>
              <a:gd name="csX27" fmla="*/ 2501900 w 3073400"/>
              <a:gd name="csY27" fmla="*/ 148167 h 804334"/>
              <a:gd name="csX28" fmla="*/ 2569633 w 3073400"/>
              <a:gd name="csY28" fmla="*/ 186267 h 804334"/>
              <a:gd name="csX29" fmla="*/ 2599266 w 3073400"/>
              <a:gd name="csY29" fmla="*/ 143934 h 804334"/>
              <a:gd name="csX30" fmla="*/ 2476500 w 3073400"/>
              <a:gd name="csY30" fmla="*/ 110067 h 804334"/>
              <a:gd name="csX31" fmla="*/ 2387600 w 3073400"/>
              <a:gd name="csY31" fmla="*/ 101600 h 804334"/>
              <a:gd name="csX32" fmla="*/ 2252133 w 3073400"/>
              <a:gd name="csY32" fmla="*/ 127000 h 804334"/>
              <a:gd name="csX33" fmla="*/ 2150533 w 3073400"/>
              <a:gd name="csY33" fmla="*/ 182034 h 804334"/>
              <a:gd name="csX34" fmla="*/ 1651000 w 3073400"/>
              <a:gd name="csY34" fmla="*/ 563034 h 804334"/>
              <a:gd name="csX35" fmla="*/ 1651000 w 3073400"/>
              <a:gd name="csY35" fmla="*/ 613834 h 804334"/>
              <a:gd name="csX36" fmla="*/ 1540933 w 3073400"/>
              <a:gd name="csY36" fmla="*/ 647700 h 804334"/>
              <a:gd name="csX37" fmla="*/ 1231900 w 3073400"/>
              <a:gd name="csY37" fmla="*/ 770467 h 804334"/>
              <a:gd name="csX38" fmla="*/ 1087966 w 3073400"/>
              <a:gd name="csY38" fmla="*/ 800100 h 804334"/>
              <a:gd name="csX39" fmla="*/ 0 w 3073400"/>
              <a:gd name="csY39" fmla="*/ 804334 h 804334"/>
              <a:gd name="csX0" fmla="*/ 0 w 3055558"/>
              <a:gd name="csY0" fmla="*/ 804334 h 804334"/>
              <a:gd name="csX1" fmla="*/ 0 w 3055558"/>
              <a:gd name="csY1" fmla="*/ 749300 h 804334"/>
              <a:gd name="csX2" fmla="*/ 1016000 w 3055558"/>
              <a:gd name="csY2" fmla="*/ 723900 h 804334"/>
              <a:gd name="csX3" fmla="*/ 1181100 w 3055558"/>
              <a:gd name="csY3" fmla="*/ 690034 h 804334"/>
              <a:gd name="csX4" fmla="*/ 1320800 w 3055558"/>
              <a:gd name="csY4" fmla="*/ 626534 h 804334"/>
              <a:gd name="csX5" fmla="*/ 1460500 w 3055558"/>
              <a:gd name="csY5" fmla="*/ 512234 h 804334"/>
              <a:gd name="csX6" fmla="*/ 1579033 w 3055558"/>
              <a:gd name="csY6" fmla="*/ 452967 h 804334"/>
              <a:gd name="csX7" fmla="*/ 1574800 w 3055558"/>
              <a:gd name="csY7" fmla="*/ 406400 h 804334"/>
              <a:gd name="csX8" fmla="*/ 1680633 w 3055558"/>
              <a:gd name="csY8" fmla="*/ 368300 h 804334"/>
              <a:gd name="csX9" fmla="*/ 1684866 w 3055558"/>
              <a:gd name="csY9" fmla="*/ 427567 h 804334"/>
              <a:gd name="csX10" fmla="*/ 1739900 w 3055558"/>
              <a:gd name="csY10" fmla="*/ 410634 h 804334"/>
              <a:gd name="csX11" fmla="*/ 2091266 w 3055558"/>
              <a:gd name="csY11" fmla="*/ 118534 h 804334"/>
              <a:gd name="csX12" fmla="*/ 2226733 w 3055558"/>
              <a:gd name="csY12" fmla="*/ 46567 h 804334"/>
              <a:gd name="csX13" fmla="*/ 2429933 w 3055558"/>
              <a:gd name="csY13" fmla="*/ 0 h 804334"/>
              <a:gd name="csX14" fmla="*/ 2531533 w 3055558"/>
              <a:gd name="csY14" fmla="*/ 8467 h 804334"/>
              <a:gd name="csX15" fmla="*/ 2633133 w 3055558"/>
              <a:gd name="csY15" fmla="*/ 71967 h 804334"/>
              <a:gd name="csX16" fmla="*/ 2971800 w 3055558"/>
              <a:gd name="csY16" fmla="*/ 279400 h 804334"/>
              <a:gd name="csX17" fmla="*/ 3022600 w 3055558"/>
              <a:gd name="csY17" fmla="*/ 304800 h 804334"/>
              <a:gd name="csX18" fmla="*/ 3055558 w 3055558"/>
              <a:gd name="csY18" fmla="*/ 448734 h 804334"/>
              <a:gd name="csX19" fmla="*/ 2637366 w 3055558"/>
              <a:gd name="csY19" fmla="*/ 173567 h 804334"/>
              <a:gd name="csX20" fmla="*/ 2628900 w 3055558"/>
              <a:gd name="csY20" fmla="*/ 186267 h 804334"/>
              <a:gd name="csX21" fmla="*/ 2798233 w 3055558"/>
              <a:gd name="csY21" fmla="*/ 355600 h 804334"/>
              <a:gd name="csX22" fmla="*/ 2747433 w 3055558"/>
              <a:gd name="csY22" fmla="*/ 461434 h 804334"/>
              <a:gd name="csX23" fmla="*/ 2726266 w 3055558"/>
              <a:gd name="csY23" fmla="*/ 469900 h 804334"/>
              <a:gd name="csX24" fmla="*/ 2353733 w 3055558"/>
              <a:gd name="csY24" fmla="*/ 381000 h 804334"/>
              <a:gd name="csX25" fmla="*/ 2383366 w 3055558"/>
              <a:gd name="csY25" fmla="*/ 330200 h 804334"/>
              <a:gd name="csX26" fmla="*/ 2357966 w 3055558"/>
              <a:gd name="csY26" fmla="*/ 287867 h 804334"/>
              <a:gd name="csX27" fmla="*/ 2501900 w 3055558"/>
              <a:gd name="csY27" fmla="*/ 148167 h 804334"/>
              <a:gd name="csX28" fmla="*/ 2569633 w 3055558"/>
              <a:gd name="csY28" fmla="*/ 186267 h 804334"/>
              <a:gd name="csX29" fmla="*/ 2599266 w 3055558"/>
              <a:gd name="csY29" fmla="*/ 143934 h 804334"/>
              <a:gd name="csX30" fmla="*/ 2476500 w 3055558"/>
              <a:gd name="csY30" fmla="*/ 110067 h 804334"/>
              <a:gd name="csX31" fmla="*/ 2387600 w 3055558"/>
              <a:gd name="csY31" fmla="*/ 101600 h 804334"/>
              <a:gd name="csX32" fmla="*/ 2252133 w 3055558"/>
              <a:gd name="csY32" fmla="*/ 127000 h 804334"/>
              <a:gd name="csX33" fmla="*/ 2150533 w 3055558"/>
              <a:gd name="csY33" fmla="*/ 182034 h 804334"/>
              <a:gd name="csX34" fmla="*/ 1651000 w 3055558"/>
              <a:gd name="csY34" fmla="*/ 563034 h 804334"/>
              <a:gd name="csX35" fmla="*/ 1651000 w 3055558"/>
              <a:gd name="csY35" fmla="*/ 613834 h 804334"/>
              <a:gd name="csX36" fmla="*/ 1540933 w 3055558"/>
              <a:gd name="csY36" fmla="*/ 647700 h 804334"/>
              <a:gd name="csX37" fmla="*/ 1231900 w 3055558"/>
              <a:gd name="csY37" fmla="*/ 770467 h 804334"/>
              <a:gd name="csX38" fmla="*/ 1087966 w 3055558"/>
              <a:gd name="csY38" fmla="*/ 800100 h 804334"/>
              <a:gd name="csX39" fmla="*/ 0 w 3055558"/>
              <a:gd name="csY39" fmla="*/ 804334 h 804334"/>
              <a:gd name="csX0" fmla="*/ 0 w 3022600"/>
              <a:gd name="csY0" fmla="*/ 804334 h 804334"/>
              <a:gd name="csX1" fmla="*/ 0 w 3022600"/>
              <a:gd name="csY1" fmla="*/ 749300 h 804334"/>
              <a:gd name="csX2" fmla="*/ 1016000 w 3022600"/>
              <a:gd name="csY2" fmla="*/ 723900 h 804334"/>
              <a:gd name="csX3" fmla="*/ 1181100 w 3022600"/>
              <a:gd name="csY3" fmla="*/ 690034 h 804334"/>
              <a:gd name="csX4" fmla="*/ 1320800 w 3022600"/>
              <a:gd name="csY4" fmla="*/ 626534 h 804334"/>
              <a:gd name="csX5" fmla="*/ 1460500 w 3022600"/>
              <a:gd name="csY5" fmla="*/ 512234 h 804334"/>
              <a:gd name="csX6" fmla="*/ 1579033 w 3022600"/>
              <a:gd name="csY6" fmla="*/ 452967 h 804334"/>
              <a:gd name="csX7" fmla="*/ 1574800 w 3022600"/>
              <a:gd name="csY7" fmla="*/ 406400 h 804334"/>
              <a:gd name="csX8" fmla="*/ 1680633 w 3022600"/>
              <a:gd name="csY8" fmla="*/ 368300 h 804334"/>
              <a:gd name="csX9" fmla="*/ 1684866 w 3022600"/>
              <a:gd name="csY9" fmla="*/ 427567 h 804334"/>
              <a:gd name="csX10" fmla="*/ 1739900 w 3022600"/>
              <a:gd name="csY10" fmla="*/ 410634 h 804334"/>
              <a:gd name="csX11" fmla="*/ 2091266 w 3022600"/>
              <a:gd name="csY11" fmla="*/ 118534 h 804334"/>
              <a:gd name="csX12" fmla="*/ 2226733 w 3022600"/>
              <a:gd name="csY12" fmla="*/ 46567 h 804334"/>
              <a:gd name="csX13" fmla="*/ 2429933 w 3022600"/>
              <a:gd name="csY13" fmla="*/ 0 h 804334"/>
              <a:gd name="csX14" fmla="*/ 2531533 w 3022600"/>
              <a:gd name="csY14" fmla="*/ 8467 h 804334"/>
              <a:gd name="csX15" fmla="*/ 2633133 w 3022600"/>
              <a:gd name="csY15" fmla="*/ 71967 h 804334"/>
              <a:gd name="csX16" fmla="*/ 2971800 w 3022600"/>
              <a:gd name="csY16" fmla="*/ 279400 h 804334"/>
              <a:gd name="csX17" fmla="*/ 3022600 w 3022600"/>
              <a:gd name="csY17" fmla="*/ 304800 h 804334"/>
              <a:gd name="csX18" fmla="*/ 2637366 w 3022600"/>
              <a:gd name="csY18" fmla="*/ 173567 h 804334"/>
              <a:gd name="csX19" fmla="*/ 2628900 w 3022600"/>
              <a:gd name="csY19" fmla="*/ 186267 h 804334"/>
              <a:gd name="csX20" fmla="*/ 2798233 w 3022600"/>
              <a:gd name="csY20" fmla="*/ 355600 h 804334"/>
              <a:gd name="csX21" fmla="*/ 2747433 w 3022600"/>
              <a:gd name="csY21" fmla="*/ 461434 h 804334"/>
              <a:gd name="csX22" fmla="*/ 2726266 w 3022600"/>
              <a:gd name="csY22" fmla="*/ 469900 h 804334"/>
              <a:gd name="csX23" fmla="*/ 2353733 w 3022600"/>
              <a:gd name="csY23" fmla="*/ 381000 h 804334"/>
              <a:gd name="csX24" fmla="*/ 2383366 w 3022600"/>
              <a:gd name="csY24" fmla="*/ 330200 h 804334"/>
              <a:gd name="csX25" fmla="*/ 2357966 w 3022600"/>
              <a:gd name="csY25" fmla="*/ 287867 h 804334"/>
              <a:gd name="csX26" fmla="*/ 2501900 w 3022600"/>
              <a:gd name="csY26" fmla="*/ 148167 h 804334"/>
              <a:gd name="csX27" fmla="*/ 2569633 w 3022600"/>
              <a:gd name="csY27" fmla="*/ 186267 h 804334"/>
              <a:gd name="csX28" fmla="*/ 2599266 w 3022600"/>
              <a:gd name="csY28" fmla="*/ 143934 h 804334"/>
              <a:gd name="csX29" fmla="*/ 2476500 w 3022600"/>
              <a:gd name="csY29" fmla="*/ 110067 h 804334"/>
              <a:gd name="csX30" fmla="*/ 2387600 w 3022600"/>
              <a:gd name="csY30" fmla="*/ 101600 h 804334"/>
              <a:gd name="csX31" fmla="*/ 2252133 w 3022600"/>
              <a:gd name="csY31" fmla="*/ 127000 h 804334"/>
              <a:gd name="csX32" fmla="*/ 2150533 w 3022600"/>
              <a:gd name="csY32" fmla="*/ 182034 h 804334"/>
              <a:gd name="csX33" fmla="*/ 1651000 w 3022600"/>
              <a:gd name="csY33" fmla="*/ 563034 h 804334"/>
              <a:gd name="csX34" fmla="*/ 1651000 w 3022600"/>
              <a:gd name="csY34" fmla="*/ 613834 h 804334"/>
              <a:gd name="csX35" fmla="*/ 1540933 w 3022600"/>
              <a:gd name="csY35" fmla="*/ 647700 h 804334"/>
              <a:gd name="csX36" fmla="*/ 1231900 w 3022600"/>
              <a:gd name="csY36" fmla="*/ 770467 h 804334"/>
              <a:gd name="csX37" fmla="*/ 1087966 w 3022600"/>
              <a:gd name="csY37" fmla="*/ 800100 h 804334"/>
              <a:gd name="csX38" fmla="*/ 0 w 3022600"/>
              <a:gd name="csY38" fmla="*/ 804334 h 804334"/>
              <a:gd name="csX0" fmla="*/ 0 w 2971800"/>
              <a:gd name="csY0" fmla="*/ 804334 h 804334"/>
              <a:gd name="csX1" fmla="*/ 0 w 2971800"/>
              <a:gd name="csY1" fmla="*/ 749300 h 804334"/>
              <a:gd name="csX2" fmla="*/ 1016000 w 2971800"/>
              <a:gd name="csY2" fmla="*/ 723900 h 804334"/>
              <a:gd name="csX3" fmla="*/ 1181100 w 2971800"/>
              <a:gd name="csY3" fmla="*/ 690034 h 804334"/>
              <a:gd name="csX4" fmla="*/ 1320800 w 2971800"/>
              <a:gd name="csY4" fmla="*/ 626534 h 804334"/>
              <a:gd name="csX5" fmla="*/ 1460500 w 2971800"/>
              <a:gd name="csY5" fmla="*/ 512234 h 804334"/>
              <a:gd name="csX6" fmla="*/ 1579033 w 2971800"/>
              <a:gd name="csY6" fmla="*/ 452967 h 804334"/>
              <a:gd name="csX7" fmla="*/ 1574800 w 2971800"/>
              <a:gd name="csY7" fmla="*/ 406400 h 804334"/>
              <a:gd name="csX8" fmla="*/ 1680633 w 2971800"/>
              <a:gd name="csY8" fmla="*/ 368300 h 804334"/>
              <a:gd name="csX9" fmla="*/ 1684866 w 2971800"/>
              <a:gd name="csY9" fmla="*/ 427567 h 804334"/>
              <a:gd name="csX10" fmla="*/ 1739900 w 2971800"/>
              <a:gd name="csY10" fmla="*/ 410634 h 804334"/>
              <a:gd name="csX11" fmla="*/ 2091266 w 2971800"/>
              <a:gd name="csY11" fmla="*/ 118534 h 804334"/>
              <a:gd name="csX12" fmla="*/ 2226733 w 2971800"/>
              <a:gd name="csY12" fmla="*/ 46567 h 804334"/>
              <a:gd name="csX13" fmla="*/ 2429933 w 2971800"/>
              <a:gd name="csY13" fmla="*/ 0 h 804334"/>
              <a:gd name="csX14" fmla="*/ 2531533 w 2971800"/>
              <a:gd name="csY14" fmla="*/ 8467 h 804334"/>
              <a:gd name="csX15" fmla="*/ 2633133 w 2971800"/>
              <a:gd name="csY15" fmla="*/ 71967 h 804334"/>
              <a:gd name="csX16" fmla="*/ 2971800 w 2971800"/>
              <a:gd name="csY16" fmla="*/ 279400 h 804334"/>
              <a:gd name="csX17" fmla="*/ 2637366 w 2971800"/>
              <a:gd name="csY17" fmla="*/ 173567 h 804334"/>
              <a:gd name="csX18" fmla="*/ 2628900 w 2971800"/>
              <a:gd name="csY18" fmla="*/ 186267 h 804334"/>
              <a:gd name="csX19" fmla="*/ 2798233 w 2971800"/>
              <a:gd name="csY19" fmla="*/ 355600 h 804334"/>
              <a:gd name="csX20" fmla="*/ 2747433 w 2971800"/>
              <a:gd name="csY20" fmla="*/ 461434 h 804334"/>
              <a:gd name="csX21" fmla="*/ 2726266 w 2971800"/>
              <a:gd name="csY21" fmla="*/ 469900 h 804334"/>
              <a:gd name="csX22" fmla="*/ 2353733 w 2971800"/>
              <a:gd name="csY22" fmla="*/ 381000 h 804334"/>
              <a:gd name="csX23" fmla="*/ 2383366 w 2971800"/>
              <a:gd name="csY23" fmla="*/ 330200 h 804334"/>
              <a:gd name="csX24" fmla="*/ 2357966 w 2971800"/>
              <a:gd name="csY24" fmla="*/ 287867 h 804334"/>
              <a:gd name="csX25" fmla="*/ 2501900 w 2971800"/>
              <a:gd name="csY25" fmla="*/ 148167 h 804334"/>
              <a:gd name="csX26" fmla="*/ 2569633 w 2971800"/>
              <a:gd name="csY26" fmla="*/ 186267 h 804334"/>
              <a:gd name="csX27" fmla="*/ 2599266 w 2971800"/>
              <a:gd name="csY27" fmla="*/ 143934 h 804334"/>
              <a:gd name="csX28" fmla="*/ 2476500 w 2971800"/>
              <a:gd name="csY28" fmla="*/ 110067 h 804334"/>
              <a:gd name="csX29" fmla="*/ 2387600 w 2971800"/>
              <a:gd name="csY29" fmla="*/ 101600 h 804334"/>
              <a:gd name="csX30" fmla="*/ 2252133 w 2971800"/>
              <a:gd name="csY30" fmla="*/ 127000 h 804334"/>
              <a:gd name="csX31" fmla="*/ 2150533 w 2971800"/>
              <a:gd name="csY31" fmla="*/ 182034 h 804334"/>
              <a:gd name="csX32" fmla="*/ 1651000 w 2971800"/>
              <a:gd name="csY32" fmla="*/ 563034 h 804334"/>
              <a:gd name="csX33" fmla="*/ 1651000 w 2971800"/>
              <a:gd name="csY33" fmla="*/ 613834 h 804334"/>
              <a:gd name="csX34" fmla="*/ 1540933 w 2971800"/>
              <a:gd name="csY34" fmla="*/ 647700 h 804334"/>
              <a:gd name="csX35" fmla="*/ 1231900 w 2971800"/>
              <a:gd name="csY35" fmla="*/ 770467 h 804334"/>
              <a:gd name="csX36" fmla="*/ 1087966 w 2971800"/>
              <a:gd name="csY36" fmla="*/ 800100 h 804334"/>
              <a:gd name="csX37" fmla="*/ 0 w 2971800"/>
              <a:gd name="csY37" fmla="*/ 804334 h 804334"/>
              <a:gd name="csX0" fmla="*/ 0 w 2798233"/>
              <a:gd name="csY0" fmla="*/ 804334 h 804334"/>
              <a:gd name="csX1" fmla="*/ 0 w 2798233"/>
              <a:gd name="csY1" fmla="*/ 749300 h 804334"/>
              <a:gd name="csX2" fmla="*/ 1016000 w 2798233"/>
              <a:gd name="csY2" fmla="*/ 723900 h 804334"/>
              <a:gd name="csX3" fmla="*/ 1181100 w 2798233"/>
              <a:gd name="csY3" fmla="*/ 690034 h 804334"/>
              <a:gd name="csX4" fmla="*/ 1320800 w 2798233"/>
              <a:gd name="csY4" fmla="*/ 626534 h 804334"/>
              <a:gd name="csX5" fmla="*/ 1460500 w 2798233"/>
              <a:gd name="csY5" fmla="*/ 512234 h 804334"/>
              <a:gd name="csX6" fmla="*/ 1579033 w 2798233"/>
              <a:gd name="csY6" fmla="*/ 452967 h 804334"/>
              <a:gd name="csX7" fmla="*/ 1574800 w 2798233"/>
              <a:gd name="csY7" fmla="*/ 406400 h 804334"/>
              <a:gd name="csX8" fmla="*/ 1680633 w 2798233"/>
              <a:gd name="csY8" fmla="*/ 368300 h 804334"/>
              <a:gd name="csX9" fmla="*/ 1684866 w 2798233"/>
              <a:gd name="csY9" fmla="*/ 427567 h 804334"/>
              <a:gd name="csX10" fmla="*/ 1739900 w 2798233"/>
              <a:gd name="csY10" fmla="*/ 410634 h 804334"/>
              <a:gd name="csX11" fmla="*/ 2091266 w 2798233"/>
              <a:gd name="csY11" fmla="*/ 118534 h 804334"/>
              <a:gd name="csX12" fmla="*/ 2226733 w 2798233"/>
              <a:gd name="csY12" fmla="*/ 46567 h 804334"/>
              <a:gd name="csX13" fmla="*/ 2429933 w 2798233"/>
              <a:gd name="csY13" fmla="*/ 0 h 804334"/>
              <a:gd name="csX14" fmla="*/ 2531533 w 2798233"/>
              <a:gd name="csY14" fmla="*/ 8467 h 804334"/>
              <a:gd name="csX15" fmla="*/ 2633133 w 2798233"/>
              <a:gd name="csY15" fmla="*/ 71967 h 804334"/>
              <a:gd name="csX16" fmla="*/ 2637366 w 2798233"/>
              <a:gd name="csY16" fmla="*/ 173567 h 804334"/>
              <a:gd name="csX17" fmla="*/ 2628900 w 2798233"/>
              <a:gd name="csY17" fmla="*/ 186267 h 804334"/>
              <a:gd name="csX18" fmla="*/ 2798233 w 2798233"/>
              <a:gd name="csY18" fmla="*/ 355600 h 804334"/>
              <a:gd name="csX19" fmla="*/ 2747433 w 2798233"/>
              <a:gd name="csY19" fmla="*/ 461434 h 804334"/>
              <a:gd name="csX20" fmla="*/ 2726266 w 2798233"/>
              <a:gd name="csY20" fmla="*/ 469900 h 804334"/>
              <a:gd name="csX21" fmla="*/ 2353733 w 2798233"/>
              <a:gd name="csY21" fmla="*/ 381000 h 804334"/>
              <a:gd name="csX22" fmla="*/ 2383366 w 2798233"/>
              <a:gd name="csY22" fmla="*/ 330200 h 804334"/>
              <a:gd name="csX23" fmla="*/ 2357966 w 2798233"/>
              <a:gd name="csY23" fmla="*/ 287867 h 804334"/>
              <a:gd name="csX24" fmla="*/ 2501900 w 2798233"/>
              <a:gd name="csY24" fmla="*/ 148167 h 804334"/>
              <a:gd name="csX25" fmla="*/ 2569633 w 2798233"/>
              <a:gd name="csY25" fmla="*/ 186267 h 804334"/>
              <a:gd name="csX26" fmla="*/ 2599266 w 2798233"/>
              <a:gd name="csY26" fmla="*/ 143934 h 804334"/>
              <a:gd name="csX27" fmla="*/ 2476500 w 2798233"/>
              <a:gd name="csY27" fmla="*/ 110067 h 804334"/>
              <a:gd name="csX28" fmla="*/ 2387600 w 2798233"/>
              <a:gd name="csY28" fmla="*/ 101600 h 804334"/>
              <a:gd name="csX29" fmla="*/ 2252133 w 2798233"/>
              <a:gd name="csY29" fmla="*/ 127000 h 804334"/>
              <a:gd name="csX30" fmla="*/ 2150533 w 2798233"/>
              <a:gd name="csY30" fmla="*/ 182034 h 804334"/>
              <a:gd name="csX31" fmla="*/ 1651000 w 2798233"/>
              <a:gd name="csY31" fmla="*/ 563034 h 804334"/>
              <a:gd name="csX32" fmla="*/ 1651000 w 2798233"/>
              <a:gd name="csY32" fmla="*/ 613834 h 804334"/>
              <a:gd name="csX33" fmla="*/ 1540933 w 2798233"/>
              <a:gd name="csY33" fmla="*/ 647700 h 804334"/>
              <a:gd name="csX34" fmla="*/ 1231900 w 2798233"/>
              <a:gd name="csY34" fmla="*/ 770467 h 804334"/>
              <a:gd name="csX35" fmla="*/ 1087966 w 2798233"/>
              <a:gd name="csY35" fmla="*/ 800100 h 804334"/>
              <a:gd name="csX36" fmla="*/ 0 w 2798233"/>
              <a:gd name="csY36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726266 w 2747433"/>
              <a:gd name="csY19" fmla="*/ 469900 h 804334"/>
              <a:gd name="csX20" fmla="*/ 2353733 w 2747433"/>
              <a:gd name="csY20" fmla="*/ 381000 h 804334"/>
              <a:gd name="csX21" fmla="*/ 2383366 w 2747433"/>
              <a:gd name="csY21" fmla="*/ 330200 h 804334"/>
              <a:gd name="csX22" fmla="*/ 2357966 w 2747433"/>
              <a:gd name="csY22" fmla="*/ 287867 h 804334"/>
              <a:gd name="csX23" fmla="*/ 2501900 w 2747433"/>
              <a:gd name="csY23" fmla="*/ 148167 h 804334"/>
              <a:gd name="csX24" fmla="*/ 2569633 w 2747433"/>
              <a:gd name="csY24" fmla="*/ 186267 h 804334"/>
              <a:gd name="csX25" fmla="*/ 2599266 w 2747433"/>
              <a:gd name="csY25" fmla="*/ 143934 h 804334"/>
              <a:gd name="csX26" fmla="*/ 2476500 w 2747433"/>
              <a:gd name="csY26" fmla="*/ 110067 h 804334"/>
              <a:gd name="csX27" fmla="*/ 2387600 w 2747433"/>
              <a:gd name="csY27" fmla="*/ 101600 h 804334"/>
              <a:gd name="csX28" fmla="*/ 2252133 w 2747433"/>
              <a:gd name="csY28" fmla="*/ 127000 h 804334"/>
              <a:gd name="csX29" fmla="*/ 2150533 w 2747433"/>
              <a:gd name="csY29" fmla="*/ 182034 h 804334"/>
              <a:gd name="csX30" fmla="*/ 1651000 w 2747433"/>
              <a:gd name="csY30" fmla="*/ 563034 h 804334"/>
              <a:gd name="csX31" fmla="*/ 1651000 w 2747433"/>
              <a:gd name="csY31" fmla="*/ 613834 h 804334"/>
              <a:gd name="csX32" fmla="*/ 1540933 w 2747433"/>
              <a:gd name="csY32" fmla="*/ 647700 h 804334"/>
              <a:gd name="csX33" fmla="*/ 1231900 w 2747433"/>
              <a:gd name="csY33" fmla="*/ 770467 h 804334"/>
              <a:gd name="csX34" fmla="*/ 1087966 w 2747433"/>
              <a:gd name="csY34" fmla="*/ 800100 h 804334"/>
              <a:gd name="csX35" fmla="*/ 0 w 2747433"/>
              <a:gd name="csY35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353733 w 2747433"/>
              <a:gd name="csY19" fmla="*/ 381000 h 804334"/>
              <a:gd name="csX20" fmla="*/ 2383366 w 2747433"/>
              <a:gd name="csY20" fmla="*/ 330200 h 804334"/>
              <a:gd name="csX21" fmla="*/ 2357966 w 2747433"/>
              <a:gd name="csY21" fmla="*/ 287867 h 804334"/>
              <a:gd name="csX22" fmla="*/ 2501900 w 2747433"/>
              <a:gd name="csY22" fmla="*/ 148167 h 804334"/>
              <a:gd name="csX23" fmla="*/ 2569633 w 2747433"/>
              <a:gd name="csY23" fmla="*/ 186267 h 804334"/>
              <a:gd name="csX24" fmla="*/ 2599266 w 2747433"/>
              <a:gd name="csY24" fmla="*/ 143934 h 804334"/>
              <a:gd name="csX25" fmla="*/ 2476500 w 2747433"/>
              <a:gd name="csY25" fmla="*/ 110067 h 804334"/>
              <a:gd name="csX26" fmla="*/ 2387600 w 2747433"/>
              <a:gd name="csY26" fmla="*/ 101600 h 804334"/>
              <a:gd name="csX27" fmla="*/ 2252133 w 2747433"/>
              <a:gd name="csY27" fmla="*/ 127000 h 804334"/>
              <a:gd name="csX28" fmla="*/ 2150533 w 2747433"/>
              <a:gd name="csY28" fmla="*/ 182034 h 804334"/>
              <a:gd name="csX29" fmla="*/ 1651000 w 2747433"/>
              <a:gd name="csY29" fmla="*/ 563034 h 804334"/>
              <a:gd name="csX30" fmla="*/ 1651000 w 2747433"/>
              <a:gd name="csY30" fmla="*/ 613834 h 804334"/>
              <a:gd name="csX31" fmla="*/ 1540933 w 2747433"/>
              <a:gd name="csY31" fmla="*/ 647700 h 804334"/>
              <a:gd name="csX32" fmla="*/ 1231900 w 2747433"/>
              <a:gd name="csY32" fmla="*/ 770467 h 804334"/>
              <a:gd name="csX33" fmla="*/ 1087966 w 2747433"/>
              <a:gd name="csY33" fmla="*/ 800100 h 804334"/>
              <a:gd name="csX34" fmla="*/ 0 w 2747433"/>
              <a:gd name="csY34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3733 w 2637366"/>
              <a:gd name="csY18" fmla="*/ 381000 h 804334"/>
              <a:gd name="csX19" fmla="*/ 2383366 w 2637366"/>
              <a:gd name="csY19" fmla="*/ 330200 h 804334"/>
              <a:gd name="csX20" fmla="*/ 2357966 w 2637366"/>
              <a:gd name="csY20" fmla="*/ 287867 h 804334"/>
              <a:gd name="csX21" fmla="*/ 2501900 w 2637366"/>
              <a:gd name="csY21" fmla="*/ 148167 h 804334"/>
              <a:gd name="csX22" fmla="*/ 2569633 w 2637366"/>
              <a:gd name="csY22" fmla="*/ 186267 h 804334"/>
              <a:gd name="csX23" fmla="*/ 2599266 w 2637366"/>
              <a:gd name="csY23" fmla="*/ 143934 h 804334"/>
              <a:gd name="csX24" fmla="*/ 2476500 w 2637366"/>
              <a:gd name="csY24" fmla="*/ 110067 h 804334"/>
              <a:gd name="csX25" fmla="*/ 2387600 w 2637366"/>
              <a:gd name="csY25" fmla="*/ 101600 h 804334"/>
              <a:gd name="csX26" fmla="*/ 2252133 w 2637366"/>
              <a:gd name="csY26" fmla="*/ 127000 h 804334"/>
              <a:gd name="csX27" fmla="*/ 2150533 w 2637366"/>
              <a:gd name="csY27" fmla="*/ 182034 h 804334"/>
              <a:gd name="csX28" fmla="*/ 1651000 w 2637366"/>
              <a:gd name="csY28" fmla="*/ 563034 h 804334"/>
              <a:gd name="csX29" fmla="*/ 1651000 w 2637366"/>
              <a:gd name="csY29" fmla="*/ 613834 h 804334"/>
              <a:gd name="csX30" fmla="*/ 1540933 w 2637366"/>
              <a:gd name="csY30" fmla="*/ 647700 h 804334"/>
              <a:gd name="csX31" fmla="*/ 1231900 w 2637366"/>
              <a:gd name="csY31" fmla="*/ 770467 h 804334"/>
              <a:gd name="csX32" fmla="*/ 1087966 w 2637366"/>
              <a:gd name="csY32" fmla="*/ 800100 h 804334"/>
              <a:gd name="csX33" fmla="*/ 0 w 2637366"/>
              <a:gd name="csY33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83366 w 2637366"/>
              <a:gd name="csY18" fmla="*/ 330200 h 804334"/>
              <a:gd name="csX19" fmla="*/ 2357966 w 2637366"/>
              <a:gd name="csY19" fmla="*/ 287867 h 804334"/>
              <a:gd name="csX20" fmla="*/ 2501900 w 2637366"/>
              <a:gd name="csY20" fmla="*/ 148167 h 804334"/>
              <a:gd name="csX21" fmla="*/ 2569633 w 2637366"/>
              <a:gd name="csY21" fmla="*/ 186267 h 804334"/>
              <a:gd name="csX22" fmla="*/ 2599266 w 2637366"/>
              <a:gd name="csY22" fmla="*/ 143934 h 804334"/>
              <a:gd name="csX23" fmla="*/ 2476500 w 2637366"/>
              <a:gd name="csY23" fmla="*/ 110067 h 804334"/>
              <a:gd name="csX24" fmla="*/ 2387600 w 2637366"/>
              <a:gd name="csY24" fmla="*/ 101600 h 804334"/>
              <a:gd name="csX25" fmla="*/ 2252133 w 2637366"/>
              <a:gd name="csY25" fmla="*/ 127000 h 804334"/>
              <a:gd name="csX26" fmla="*/ 2150533 w 2637366"/>
              <a:gd name="csY26" fmla="*/ 182034 h 804334"/>
              <a:gd name="csX27" fmla="*/ 1651000 w 2637366"/>
              <a:gd name="csY27" fmla="*/ 563034 h 804334"/>
              <a:gd name="csX28" fmla="*/ 1651000 w 2637366"/>
              <a:gd name="csY28" fmla="*/ 613834 h 804334"/>
              <a:gd name="csX29" fmla="*/ 1540933 w 2637366"/>
              <a:gd name="csY29" fmla="*/ 647700 h 804334"/>
              <a:gd name="csX30" fmla="*/ 1231900 w 2637366"/>
              <a:gd name="csY30" fmla="*/ 770467 h 804334"/>
              <a:gd name="csX31" fmla="*/ 1087966 w 2637366"/>
              <a:gd name="csY31" fmla="*/ 800100 h 804334"/>
              <a:gd name="csX32" fmla="*/ 0 w 2637366"/>
              <a:gd name="csY32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7966 w 2637366"/>
              <a:gd name="csY18" fmla="*/ 287867 h 804334"/>
              <a:gd name="csX19" fmla="*/ 2501900 w 2637366"/>
              <a:gd name="csY19" fmla="*/ 148167 h 804334"/>
              <a:gd name="csX20" fmla="*/ 2569633 w 2637366"/>
              <a:gd name="csY20" fmla="*/ 186267 h 804334"/>
              <a:gd name="csX21" fmla="*/ 2599266 w 2637366"/>
              <a:gd name="csY21" fmla="*/ 143934 h 804334"/>
              <a:gd name="csX22" fmla="*/ 2476500 w 2637366"/>
              <a:gd name="csY22" fmla="*/ 110067 h 804334"/>
              <a:gd name="csX23" fmla="*/ 2387600 w 2637366"/>
              <a:gd name="csY23" fmla="*/ 101600 h 804334"/>
              <a:gd name="csX24" fmla="*/ 2252133 w 2637366"/>
              <a:gd name="csY24" fmla="*/ 127000 h 804334"/>
              <a:gd name="csX25" fmla="*/ 2150533 w 2637366"/>
              <a:gd name="csY25" fmla="*/ 182034 h 804334"/>
              <a:gd name="csX26" fmla="*/ 1651000 w 2637366"/>
              <a:gd name="csY26" fmla="*/ 563034 h 804334"/>
              <a:gd name="csX27" fmla="*/ 1651000 w 2637366"/>
              <a:gd name="csY27" fmla="*/ 613834 h 804334"/>
              <a:gd name="csX28" fmla="*/ 1540933 w 2637366"/>
              <a:gd name="csY28" fmla="*/ 647700 h 804334"/>
              <a:gd name="csX29" fmla="*/ 1231900 w 2637366"/>
              <a:gd name="csY29" fmla="*/ 770467 h 804334"/>
              <a:gd name="csX30" fmla="*/ 1087966 w 2637366"/>
              <a:gd name="csY30" fmla="*/ 800100 h 804334"/>
              <a:gd name="csX31" fmla="*/ 0 w 2637366"/>
              <a:gd name="csY31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501900 w 2637366"/>
              <a:gd name="csY18" fmla="*/ 148167 h 804334"/>
              <a:gd name="csX19" fmla="*/ 2569633 w 2637366"/>
              <a:gd name="csY19" fmla="*/ 186267 h 804334"/>
              <a:gd name="csX20" fmla="*/ 2599266 w 2637366"/>
              <a:gd name="csY20" fmla="*/ 143934 h 804334"/>
              <a:gd name="csX21" fmla="*/ 2476500 w 2637366"/>
              <a:gd name="csY21" fmla="*/ 110067 h 804334"/>
              <a:gd name="csX22" fmla="*/ 2387600 w 2637366"/>
              <a:gd name="csY22" fmla="*/ 101600 h 804334"/>
              <a:gd name="csX23" fmla="*/ 2252133 w 2637366"/>
              <a:gd name="csY23" fmla="*/ 127000 h 804334"/>
              <a:gd name="csX24" fmla="*/ 2150533 w 2637366"/>
              <a:gd name="csY24" fmla="*/ 182034 h 804334"/>
              <a:gd name="csX25" fmla="*/ 1651000 w 2637366"/>
              <a:gd name="csY25" fmla="*/ 563034 h 804334"/>
              <a:gd name="csX26" fmla="*/ 1651000 w 2637366"/>
              <a:gd name="csY26" fmla="*/ 613834 h 804334"/>
              <a:gd name="csX27" fmla="*/ 1540933 w 2637366"/>
              <a:gd name="csY27" fmla="*/ 647700 h 804334"/>
              <a:gd name="csX28" fmla="*/ 1231900 w 2637366"/>
              <a:gd name="csY28" fmla="*/ 770467 h 804334"/>
              <a:gd name="csX29" fmla="*/ 1087966 w 2637366"/>
              <a:gd name="csY29" fmla="*/ 800100 h 804334"/>
              <a:gd name="csX30" fmla="*/ 0 w 2637366"/>
              <a:gd name="csY30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69633 w 2637366"/>
              <a:gd name="csY18" fmla="*/ 186267 h 804334"/>
              <a:gd name="csX19" fmla="*/ 2599266 w 2637366"/>
              <a:gd name="csY19" fmla="*/ 143934 h 804334"/>
              <a:gd name="csX20" fmla="*/ 2476500 w 2637366"/>
              <a:gd name="csY20" fmla="*/ 110067 h 804334"/>
              <a:gd name="csX21" fmla="*/ 2387600 w 2637366"/>
              <a:gd name="csY21" fmla="*/ 101600 h 804334"/>
              <a:gd name="csX22" fmla="*/ 2252133 w 2637366"/>
              <a:gd name="csY22" fmla="*/ 127000 h 804334"/>
              <a:gd name="csX23" fmla="*/ 2150533 w 2637366"/>
              <a:gd name="csY23" fmla="*/ 182034 h 804334"/>
              <a:gd name="csX24" fmla="*/ 1651000 w 2637366"/>
              <a:gd name="csY24" fmla="*/ 563034 h 804334"/>
              <a:gd name="csX25" fmla="*/ 1651000 w 2637366"/>
              <a:gd name="csY25" fmla="*/ 613834 h 804334"/>
              <a:gd name="csX26" fmla="*/ 1540933 w 2637366"/>
              <a:gd name="csY26" fmla="*/ 647700 h 804334"/>
              <a:gd name="csX27" fmla="*/ 1231900 w 2637366"/>
              <a:gd name="csY27" fmla="*/ 770467 h 804334"/>
              <a:gd name="csX28" fmla="*/ 1087966 w 2637366"/>
              <a:gd name="csY28" fmla="*/ 800100 h 804334"/>
              <a:gd name="csX29" fmla="*/ 0 w 2637366"/>
              <a:gd name="csY29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99266 w 2637366"/>
              <a:gd name="csY18" fmla="*/ 143934 h 804334"/>
              <a:gd name="csX19" fmla="*/ 2476500 w 2637366"/>
              <a:gd name="csY19" fmla="*/ 110067 h 804334"/>
              <a:gd name="csX20" fmla="*/ 2387600 w 2637366"/>
              <a:gd name="csY20" fmla="*/ 101600 h 804334"/>
              <a:gd name="csX21" fmla="*/ 2252133 w 2637366"/>
              <a:gd name="csY21" fmla="*/ 127000 h 804334"/>
              <a:gd name="csX22" fmla="*/ 2150533 w 2637366"/>
              <a:gd name="csY22" fmla="*/ 182034 h 804334"/>
              <a:gd name="csX23" fmla="*/ 1651000 w 2637366"/>
              <a:gd name="csY23" fmla="*/ 563034 h 804334"/>
              <a:gd name="csX24" fmla="*/ 1651000 w 2637366"/>
              <a:gd name="csY24" fmla="*/ 613834 h 804334"/>
              <a:gd name="csX25" fmla="*/ 1540933 w 2637366"/>
              <a:gd name="csY25" fmla="*/ 647700 h 804334"/>
              <a:gd name="csX26" fmla="*/ 1231900 w 2637366"/>
              <a:gd name="csY26" fmla="*/ 770467 h 804334"/>
              <a:gd name="csX27" fmla="*/ 1087966 w 2637366"/>
              <a:gd name="csY27" fmla="*/ 800100 h 804334"/>
              <a:gd name="csX28" fmla="*/ 0 w 2637366"/>
              <a:gd name="csY28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99266 w 2637366"/>
              <a:gd name="csY17" fmla="*/ 143934 h 804334"/>
              <a:gd name="csX18" fmla="*/ 2476500 w 2637366"/>
              <a:gd name="csY18" fmla="*/ 110067 h 804334"/>
              <a:gd name="csX19" fmla="*/ 2387600 w 2637366"/>
              <a:gd name="csY19" fmla="*/ 101600 h 804334"/>
              <a:gd name="csX20" fmla="*/ 2252133 w 2637366"/>
              <a:gd name="csY20" fmla="*/ 127000 h 804334"/>
              <a:gd name="csX21" fmla="*/ 2150533 w 2637366"/>
              <a:gd name="csY21" fmla="*/ 182034 h 804334"/>
              <a:gd name="csX22" fmla="*/ 1651000 w 2637366"/>
              <a:gd name="csY22" fmla="*/ 563034 h 804334"/>
              <a:gd name="csX23" fmla="*/ 1651000 w 2637366"/>
              <a:gd name="csY23" fmla="*/ 613834 h 804334"/>
              <a:gd name="csX24" fmla="*/ 1540933 w 2637366"/>
              <a:gd name="csY24" fmla="*/ 647700 h 804334"/>
              <a:gd name="csX25" fmla="*/ 1231900 w 2637366"/>
              <a:gd name="csY25" fmla="*/ 770467 h 804334"/>
              <a:gd name="csX26" fmla="*/ 1087966 w 2637366"/>
              <a:gd name="csY26" fmla="*/ 800100 h 804334"/>
              <a:gd name="csX27" fmla="*/ 0 w 2637366"/>
              <a:gd name="csY27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599266 w 2633133"/>
              <a:gd name="csY16" fmla="*/ 143934 h 804334"/>
              <a:gd name="csX17" fmla="*/ 2476500 w 2633133"/>
              <a:gd name="csY17" fmla="*/ 110067 h 804334"/>
              <a:gd name="csX18" fmla="*/ 2387600 w 2633133"/>
              <a:gd name="csY18" fmla="*/ 101600 h 804334"/>
              <a:gd name="csX19" fmla="*/ 2252133 w 2633133"/>
              <a:gd name="csY19" fmla="*/ 127000 h 804334"/>
              <a:gd name="csX20" fmla="*/ 2150533 w 2633133"/>
              <a:gd name="csY20" fmla="*/ 182034 h 804334"/>
              <a:gd name="csX21" fmla="*/ 1651000 w 2633133"/>
              <a:gd name="csY21" fmla="*/ 563034 h 804334"/>
              <a:gd name="csX22" fmla="*/ 1651000 w 2633133"/>
              <a:gd name="csY22" fmla="*/ 613834 h 804334"/>
              <a:gd name="csX23" fmla="*/ 1540933 w 2633133"/>
              <a:gd name="csY23" fmla="*/ 647700 h 804334"/>
              <a:gd name="csX24" fmla="*/ 1231900 w 2633133"/>
              <a:gd name="csY24" fmla="*/ 770467 h 804334"/>
              <a:gd name="csX25" fmla="*/ 1087966 w 2633133"/>
              <a:gd name="csY25" fmla="*/ 800100 h 804334"/>
              <a:gd name="csX26" fmla="*/ 0 w 2633133"/>
              <a:gd name="csY26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476500 w 2633133"/>
              <a:gd name="csY16" fmla="*/ 110067 h 804334"/>
              <a:gd name="csX17" fmla="*/ 2387600 w 2633133"/>
              <a:gd name="csY17" fmla="*/ 101600 h 804334"/>
              <a:gd name="csX18" fmla="*/ 2252133 w 2633133"/>
              <a:gd name="csY18" fmla="*/ 127000 h 804334"/>
              <a:gd name="csX19" fmla="*/ 2150533 w 2633133"/>
              <a:gd name="csY19" fmla="*/ 182034 h 804334"/>
              <a:gd name="csX20" fmla="*/ 1651000 w 2633133"/>
              <a:gd name="csY20" fmla="*/ 563034 h 804334"/>
              <a:gd name="csX21" fmla="*/ 1651000 w 2633133"/>
              <a:gd name="csY21" fmla="*/ 613834 h 804334"/>
              <a:gd name="csX22" fmla="*/ 1540933 w 2633133"/>
              <a:gd name="csY22" fmla="*/ 647700 h 804334"/>
              <a:gd name="csX23" fmla="*/ 1231900 w 2633133"/>
              <a:gd name="csY23" fmla="*/ 770467 h 804334"/>
              <a:gd name="csX24" fmla="*/ 1087966 w 2633133"/>
              <a:gd name="csY24" fmla="*/ 800100 h 804334"/>
              <a:gd name="csX25" fmla="*/ 0 w 2633133"/>
              <a:gd name="csY25" fmla="*/ 804334 h 804334"/>
              <a:gd name="csX0" fmla="*/ 0 w 2531533"/>
              <a:gd name="csY0" fmla="*/ 804334 h 804334"/>
              <a:gd name="csX1" fmla="*/ 0 w 2531533"/>
              <a:gd name="csY1" fmla="*/ 749300 h 804334"/>
              <a:gd name="csX2" fmla="*/ 1016000 w 2531533"/>
              <a:gd name="csY2" fmla="*/ 723900 h 804334"/>
              <a:gd name="csX3" fmla="*/ 1181100 w 2531533"/>
              <a:gd name="csY3" fmla="*/ 690034 h 804334"/>
              <a:gd name="csX4" fmla="*/ 1320800 w 2531533"/>
              <a:gd name="csY4" fmla="*/ 626534 h 804334"/>
              <a:gd name="csX5" fmla="*/ 1460500 w 2531533"/>
              <a:gd name="csY5" fmla="*/ 512234 h 804334"/>
              <a:gd name="csX6" fmla="*/ 1579033 w 2531533"/>
              <a:gd name="csY6" fmla="*/ 452967 h 804334"/>
              <a:gd name="csX7" fmla="*/ 1574800 w 2531533"/>
              <a:gd name="csY7" fmla="*/ 406400 h 804334"/>
              <a:gd name="csX8" fmla="*/ 1680633 w 2531533"/>
              <a:gd name="csY8" fmla="*/ 368300 h 804334"/>
              <a:gd name="csX9" fmla="*/ 1684866 w 2531533"/>
              <a:gd name="csY9" fmla="*/ 427567 h 804334"/>
              <a:gd name="csX10" fmla="*/ 1739900 w 2531533"/>
              <a:gd name="csY10" fmla="*/ 410634 h 804334"/>
              <a:gd name="csX11" fmla="*/ 2091266 w 2531533"/>
              <a:gd name="csY11" fmla="*/ 118534 h 804334"/>
              <a:gd name="csX12" fmla="*/ 2226733 w 2531533"/>
              <a:gd name="csY12" fmla="*/ 46567 h 804334"/>
              <a:gd name="csX13" fmla="*/ 2429933 w 2531533"/>
              <a:gd name="csY13" fmla="*/ 0 h 804334"/>
              <a:gd name="csX14" fmla="*/ 2531533 w 2531533"/>
              <a:gd name="csY14" fmla="*/ 8467 h 804334"/>
              <a:gd name="csX15" fmla="*/ 2476500 w 2531533"/>
              <a:gd name="csY15" fmla="*/ 110067 h 804334"/>
              <a:gd name="csX16" fmla="*/ 2387600 w 2531533"/>
              <a:gd name="csY16" fmla="*/ 101600 h 804334"/>
              <a:gd name="csX17" fmla="*/ 2252133 w 2531533"/>
              <a:gd name="csY17" fmla="*/ 127000 h 804334"/>
              <a:gd name="csX18" fmla="*/ 2150533 w 2531533"/>
              <a:gd name="csY18" fmla="*/ 182034 h 804334"/>
              <a:gd name="csX19" fmla="*/ 1651000 w 2531533"/>
              <a:gd name="csY19" fmla="*/ 563034 h 804334"/>
              <a:gd name="csX20" fmla="*/ 1651000 w 2531533"/>
              <a:gd name="csY20" fmla="*/ 613834 h 804334"/>
              <a:gd name="csX21" fmla="*/ 1540933 w 2531533"/>
              <a:gd name="csY21" fmla="*/ 647700 h 804334"/>
              <a:gd name="csX22" fmla="*/ 1231900 w 2531533"/>
              <a:gd name="csY22" fmla="*/ 770467 h 804334"/>
              <a:gd name="csX23" fmla="*/ 1087966 w 2531533"/>
              <a:gd name="csY23" fmla="*/ 800100 h 804334"/>
              <a:gd name="csX24" fmla="*/ 0 w 2531533"/>
              <a:gd name="csY24" fmla="*/ 804334 h 804334"/>
              <a:gd name="csX0" fmla="*/ 0 w 2476500"/>
              <a:gd name="csY0" fmla="*/ 804334 h 804334"/>
              <a:gd name="csX1" fmla="*/ 0 w 2476500"/>
              <a:gd name="csY1" fmla="*/ 749300 h 804334"/>
              <a:gd name="csX2" fmla="*/ 1016000 w 2476500"/>
              <a:gd name="csY2" fmla="*/ 723900 h 804334"/>
              <a:gd name="csX3" fmla="*/ 1181100 w 2476500"/>
              <a:gd name="csY3" fmla="*/ 690034 h 804334"/>
              <a:gd name="csX4" fmla="*/ 1320800 w 2476500"/>
              <a:gd name="csY4" fmla="*/ 626534 h 804334"/>
              <a:gd name="csX5" fmla="*/ 1460500 w 2476500"/>
              <a:gd name="csY5" fmla="*/ 512234 h 804334"/>
              <a:gd name="csX6" fmla="*/ 1579033 w 2476500"/>
              <a:gd name="csY6" fmla="*/ 452967 h 804334"/>
              <a:gd name="csX7" fmla="*/ 1574800 w 2476500"/>
              <a:gd name="csY7" fmla="*/ 406400 h 804334"/>
              <a:gd name="csX8" fmla="*/ 1680633 w 2476500"/>
              <a:gd name="csY8" fmla="*/ 368300 h 804334"/>
              <a:gd name="csX9" fmla="*/ 1684866 w 2476500"/>
              <a:gd name="csY9" fmla="*/ 427567 h 804334"/>
              <a:gd name="csX10" fmla="*/ 1739900 w 2476500"/>
              <a:gd name="csY10" fmla="*/ 410634 h 804334"/>
              <a:gd name="csX11" fmla="*/ 2091266 w 2476500"/>
              <a:gd name="csY11" fmla="*/ 118534 h 804334"/>
              <a:gd name="csX12" fmla="*/ 2226733 w 2476500"/>
              <a:gd name="csY12" fmla="*/ 46567 h 804334"/>
              <a:gd name="csX13" fmla="*/ 2429933 w 2476500"/>
              <a:gd name="csY13" fmla="*/ 0 h 804334"/>
              <a:gd name="csX14" fmla="*/ 2476500 w 2476500"/>
              <a:gd name="csY14" fmla="*/ 110067 h 804334"/>
              <a:gd name="csX15" fmla="*/ 2387600 w 2476500"/>
              <a:gd name="csY15" fmla="*/ 101600 h 804334"/>
              <a:gd name="csX16" fmla="*/ 2252133 w 2476500"/>
              <a:gd name="csY16" fmla="*/ 127000 h 804334"/>
              <a:gd name="csX17" fmla="*/ 2150533 w 2476500"/>
              <a:gd name="csY17" fmla="*/ 182034 h 804334"/>
              <a:gd name="csX18" fmla="*/ 1651000 w 2476500"/>
              <a:gd name="csY18" fmla="*/ 563034 h 804334"/>
              <a:gd name="csX19" fmla="*/ 1651000 w 2476500"/>
              <a:gd name="csY19" fmla="*/ 613834 h 804334"/>
              <a:gd name="csX20" fmla="*/ 1540933 w 2476500"/>
              <a:gd name="csY20" fmla="*/ 647700 h 804334"/>
              <a:gd name="csX21" fmla="*/ 1231900 w 2476500"/>
              <a:gd name="csY21" fmla="*/ 770467 h 804334"/>
              <a:gd name="csX22" fmla="*/ 1087966 w 2476500"/>
              <a:gd name="csY22" fmla="*/ 800100 h 804334"/>
              <a:gd name="csX23" fmla="*/ 0 w 2476500"/>
              <a:gd name="csY23" fmla="*/ 804334 h 804334"/>
              <a:gd name="csX0" fmla="*/ 0 w 2476500"/>
              <a:gd name="csY0" fmla="*/ 757767 h 757767"/>
              <a:gd name="csX1" fmla="*/ 0 w 2476500"/>
              <a:gd name="csY1" fmla="*/ 702733 h 757767"/>
              <a:gd name="csX2" fmla="*/ 1016000 w 2476500"/>
              <a:gd name="csY2" fmla="*/ 677333 h 757767"/>
              <a:gd name="csX3" fmla="*/ 1181100 w 2476500"/>
              <a:gd name="csY3" fmla="*/ 643467 h 757767"/>
              <a:gd name="csX4" fmla="*/ 1320800 w 2476500"/>
              <a:gd name="csY4" fmla="*/ 579967 h 757767"/>
              <a:gd name="csX5" fmla="*/ 1460500 w 2476500"/>
              <a:gd name="csY5" fmla="*/ 465667 h 757767"/>
              <a:gd name="csX6" fmla="*/ 1579033 w 2476500"/>
              <a:gd name="csY6" fmla="*/ 406400 h 757767"/>
              <a:gd name="csX7" fmla="*/ 1574800 w 2476500"/>
              <a:gd name="csY7" fmla="*/ 359833 h 757767"/>
              <a:gd name="csX8" fmla="*/ 1680633 w 2476500"/>
              <a:gd name="csY8" fmla="*/ 321733 h 757767"/>
              <a:gd name="csX9" fmla="*/ 1684866 w 2476500"/>
              <a:gd name="csY9" fmla="*/ 381000 h 757767"/>
              <a:gd name="csX10" fmla="*/ 1739900 w 2476500"/>
              <a:gd name="csY10" fmla="*/ 364067 h 757767"/>
              <a:gd name="csX11" fmla="*/ 2091266 w 2476500"/>
              <a:gd name="csY11" fmla="*/ 71967 h 757767"/>
              <a:gd name="csX12" fmla="*/ 2226733 w 2476500"/>
              <a:gd name="csY12" fmla="*/ 0 h 757767"/>
              <a:gd name="csX13" fmla="*/ 2476500 w 2476500"/>
              <a:gd name="csY13" fmla="*/ 63500 h 757767"/>
              <a:gd name="csX14" fmla="*/ 2387600 w 2476500"/>
              <a:gd name="csY14" fmla="*/ 55033 h 757767"/>
              <a:gd name="csX15" fmla="*/ 2252133 w 2476500"/>
              <a:gd name="csY15" fmla="*/ 80433 h 757767"/>
              <a:gd name="csX16" fmla="*/ 2150533 w 2476500"/>
              <a:gd name="csY16" fmla="*/ 135467 h 757767"/>
              <a:gd name="csX17" fmla="*/ 1651000 w 2476500"/>
              <a:gd name="csY17" fmla="*/ 516467 h 757767"/>
              <a:gd name="csX18" fmla="*/ 1651000 w 2476500"/>
              <a:gd name="csY18" fmla="*/ 567267 h 757767"/>
              <a:gd name="csX19" fmla="*/ 1540933 w 2476500"/>
              <a:gd name="csY19" fmla="*/ 601133 h 757767"/>
              <a:gd name="csX20" fmla="*/ 1231900 w 2476500"/>
              <a:gd name="csY20" fmla="*/ 723900 h 757767"/>
              <a:gd name="csX21" fmla="*/ 1087966 w 2476500"/>
              <a:gd name="csY21" fmla="*/ 753533 h 757767"/>
              <a:gd name="csX22" fmla="*/ 0 w 2476500"/>
              <a:gd name="csY22" fmla="*/ 757767 h 757767"/>
              <a:gd name="csX0" fmla="*/ 0 w 2387600"/>
              <a:gd name="csY0" fmla="*/ 757767 h 757767"/>
              <a:gd name="csX1" fmla="*/ 0 w 2387600"/>
              <a:gd name="csY1" fmla="*/ 702733 h 757767"/>
              <a:gd name="csX2" fmla="*/ 1016000 w 2387600"/>
              <a:gd name="csY2" fmla="*/ 677333 h 757767"/>
              <a:gd name="csX3" fmla="*/ 1181100 w 2387600"/>
              <a:gd name="csY3" fmla="*/ 643467 h 757767"/>
              <a:gd name="csX4" fmla="*/ 1320800 w 2387600"/>
              <a:gd name="csY4" fmla="*/ 579967 h 757767"/>
              <a:gd name="csX5" fmla="*/ 1460500 w 2387600"/>
              <a:gd name="csY5" fmla="*/ 465667 h 757767"/>
              <a:gd name="csX6" fmla="*/ 1579033 w 2387600"/>
              <a:gd name="csY6" fmla="*/ 406400 h 757767"/>
              <a:gd name="csX7" fmla="*/ 1574800 w 2387600"/>
              <a:gd name="csY7" fmla="*/ 359833 h 757767"/>
              <a:gd name="csX8" fmla="*/ 1680633 w 2387600"/>
              <a:gd name="csY8" fmla="*/ 321733 h 757767"/>
              <a:gd name="csX9" fmla="*/ 1684866 w 2387600"/>
              <a:gd name="csY9" fmla="*/ 381000 h 757767"/>
              <a:gd name="csX10" fmla="*/ 1739900 w 2387600"/>
              <a:gd name="csY10" fmla="*/ 364067 h 757767"/>
              <a:gd name="csX11" fmla="*/ 2091266 w 2387600"/>
              <a:gd name="csY11" fmla="*/ 71967 h 757767"/>
              <a:gd name="csX12" fmla="*/ 2226733 w 2387600"/>
              <a:gd name="csY12" fmla="*/ 0 h 757767"/>
              <a:gd name="csX13" fmla="*/ 2387600 w 2387600"/>
              <a:gd name="csY13" fmla="*/ 55033 h 757767"/>
              <a:gd name="csX14" fmla="*/ 2252133 w 2387600"/>
              <a:gd name="csY14" fmla="*/ 80433 h 757767"/>
              <a:gd name="csX15" fmla="*/ 2150533 w 2387600"/>
              <a:gd name="csY15" fmla="*/ 135467 h 757767"/>
              <a:gd name="csX16" fmla="*/ 1651000 w 2387600"/>
              <a:gd name="csY16" fmla="*/ 516467 h 757767"/>
              <a:gd name="csX17" fmla="*/ 1651000 w 2387600"/>
              <a:gd name="csY17" fmla="*/ 567267 h 757767"/>
              <a:gd name="csX18" fmla="*/ 1540933 w 2387600"/>
              <a:gd name="csY18" fmla="*/ 601133 h 757767"/>
              <a:gd name="csX19" fmla="*/ 1231900 w 2387600"/>
              <a:gd name="csY19" fmla="*/ 723900 h 757767"/>
              <a:gd name="csX20" fmla="*/ 1087966 w 2387600"/>
              <a:gd name="csY20" fmla="*/ 753533 h 757767"/>
              <a:gd name="csX21" fmla="*/ 0 w 2387600"/>
              <a:gd name="csY21" fmla="*/ 757767 h 757767"/>
              <a:gd name="csX0" fmla="*/ 0 w 2252133"/>
              <a:gd name="csY0" fmla="*/ 757767 h 757767"/>
              <a:gd name="csX1" fmla="*/ 0 w 2252133"/>
              <a:gd name="csY1" fmla="*/ 702733 h 757767"/>
              <a:gd name="csX2" fmla="*/ 1016000 w 2252133"/>
              <a:gd name="csY2" fmla="*/ 677333 h 757767"/>
              <a:gd name="csX3" fmla="*/ 1181100 w 2252133"/>
              <a:gd name="csY3" fmla="*/ 643467 h 757767"/>
              <a:gd name="csX4" fmla="*/ 1320800 w 2252133"/>
              <a:gd name="csY4" fmla="*/ 579967 h 757767"/>
              <a:gd name="csX5" fmla="*/ 1460500 w 2252133"/>
              <a:gd name="csY5" fmla="*/ 465667 h 757767"/>
              <a:gd name="csX6" fmla="*/ 1579033 w 2252133"/>
              <a:gd name="csY6" fmla="*/ 406400 h 757767"/>
              <a:gd name="csX7" fmla="*/ 1574800 w 2252133"/>
              <a:gd name="csY7" fmla="*/ 359833 h 757767"/>
              <a:gd name="csX8" fmla="*/ 1680633 w 2252133"/>
              <a:gd name="csY8" fmla="*/ 321733 h 757767"/>
              <a:gd name="csX9" fmla="*/ 1684866 w 2252133"/>
              <a:gd name="csY9" fmla="*/ 381000 h 757767"/>
              <a:gd name="csX10" fmla="*/ 1739900 w 2252133"/>
              <a:gd name="csY10" fmla="*/ 364067 h 757767"/>
              <a:gd name="csX11" fmla="*/ 2091266 w 2252133"/>
              <a:gd name="csY11" fmla="*/ 71967 h 757767"/>
              <a:gd name="csX12" fmla="*/ 2226733 w 2252133"/>
              <a:gd name="csY12" fmla="*/ 0 h 757767"/>
              <a:gd name="csX13" fmla="*/ 2252133 w 2252133"/>
              <a:gd name="csY13" fmla="*/ 80433 h 757767"/>
              <a:gd name="csX14" fmla="*/ 2150533 w 2252133"/>
              <a:gd name="csY14" fmla="*/ 135467 h 757767"/>
              <a:gd name="csX15" fmla="*/ 1651000 w 2252133"/>
              <a:gd name="csY15" fmla="*/ 516467 h 757767"/>
              <a:gd name="csX16" fmla="*/ 1651000 w 2252133"/>
              <a:gd name="csY16" fmla="*/ 567267 h 757767"/>
              <a:gd name="csX17" fmla="*/ 1540933 w 2252133"/>
              <a:gd name="csY17" fmla="*/ 601133 h 757767"/>
              <a:gd name="csX18" fmla="*/ 1231900 w 2252133"/>
              <a:gd name="csY18" fmla="*/ 723900 h 757767"/>
              <a:gd name="csX19" fmla="*/ 1087966 w 2252133"/>
              <a:gd name="csY19" fmla="*/ 753533 h 757767"/>
              <a:gd name="csX20" fmla="*/ 0 w 2252133"/>
              <a:gd name="csY20" fmla="*/ 757767 h 757767"/>
              <a:gd name="csX0" fmla="*/ 0 w 2252133"/>
              <a:gd name="csY0" fmla="*/ 685800 h 685800"/>
              <a:gd name="csX1" fmla="*/ 0 w 2252133"/>
              <a:gd name="csY1" fmla="*/ 630766 h 685800"/>
              <a:gd name="csX2" fmla="*/ 1016000 w 2252133"/>
              <a:gd name="csY2" fmla="*/ 605366 h 685800"/>
              <a:gd name="csX3" fmla="*/ 1181100 w 2252133"/>
              <a:gd name="csY3" fmla="*/ 571500 h 685800"/>
              <a:gd name="csX4" fmla="*/ 1320800 w 2252133"/>
              <a:gd name="csY4" fmla="*/ 508000 h 685800"/>
              <a:gd name="csX5" fmla="*/ 1460500 w 2252133"/>
              <a:gd name="csY5" fmla="*/ 393700 h 685800"/>
              <a:gd name="csX6" fmla="*/ 1579033 w 2252133"/>
              <a:gd name="csY6" fmla="*/ 334433 h 685800"/>
              <a:gd name="csX7" fmla="*/ 1574800 w 2252133"/>
              <a:gd name="csY7" fmla="*/ 287866 h 685800"/>
              <a:gd name="csX8" fmla="*/ 1680633 w 2252133"/>
              <a:gd name="csY8" fmla="*/ 249766 h 685800"/>
              <a:gd name="csX9" fmla="*/ 1684866 w 2252133"/>
              <a:gd name="csY9" fmla="*/ 309033 h 685800"/>
              <a:gd name="csX10" fmla="*/ 1739900 w 2252133"/>
              <a:gd name="csY10" fmla="*/ 292100 h 685800"/>
              <a:gd name="csX11" fmla="*/ 2091266 w 2252133"/>
              <a:gd name="csY11" fmla="*/ 0 h 685800"/>
              <a:gd name="csX12" fmla="*/ 2252133 w 2252133"/>
              <a:gd name="csY12" fmla="*/ 8466 h 685800"/>
              <a:gd name="csX13" fmla="*/ 2150533 w 2252133"/>
              <a:gd name="csY13" fmla="*/ 63500 h 685800"/>
              <a:gd name="csX14" fmla="*/ 1651000 w 2252133"/>
              <a:gd name="csY14" fmla="*/ 444500 h 685800"/>
              <a:gd name="csX15" fmla="*/ 1651000 w 2252133"/>
              <a:gd name="csY15" fmla="*/ 495300 h 685800"/>
              <a:gd name="csX16" fmla="*/ 1540933 w 2252133"/>
              <a:gd name="csY16" fmla="*/ 529166 h 685800"/>
              <a:gd name="csX17" fmla="*/ 1231900 w 2252133"/>
              <a:gd name="csY17" fmla="*/ 651933 h 685800"/>
              <a:gd name="csX18" fmla="*/ 1087966 w 2252133"/>
              <a:gd name="csY18" fmla="*/ 681566 h 685800"/>
              <a:gd name="csX19" fmla="*/ 0 w 2252133"/>
              <a:gd name="csY19" fmla="*/ 685800 h 685800"/>
              <a:gd name="csX0" fmla="*/ 0 w 2150533"/>
              <a:gd name="csY0" fmla="*/ 685800 h 685800"/>
              <a:gd name="csX1" fmla="*/ 0 w 2150533"/>
              <a:gd name="csY1" fmla="*/ 630766 h 685800"/>
              <a:gd name="csX2" fmla="*/ 1016000 w 2150533"/>
              <a:gd name="csY2" fmla="*/ 605366 h 685800"/>
              <a:gd name="csX3" fmla="*/ 1181100 w 2150533"/>
              <a:gd name="csY3" fmla="*/ 571500 h 685800"/>
              <a:gd name="csX4" fmla="*/ 1320800 w 2150533"/>
              <a:gd name="csY4" fmla="*/ 508000 h 685800"/>
              <a:gd name="csX5" fmla="*/ 1460500 w 2150533"/>
              <a:gd name="csY5" fmla="*/ 393700 h 685800"/>
              <a:gd name="csX6" fmla="*/ 1579033 w 2150533"/>
              <a:gd name="csY6" fmla="*/ 334433 h 685800"/>
              <a:gd name="csX7" fmla="*/ 1574800 w 2150533"/>
              <a:gd name="csY7" fmla="*/ 287866 h 685800"/>
              <a:gd name="csX8" fmla="*/ 1680633 w 2150533"/>
              <a:gd name="csY8" fmla="*/ 249766 h 685800"/>
              <a:gd name="csX9" fmla="*/ 1684866 w 2150533"/>
              <a:gd name="csY9" fmla="*/ 309033 h 685800"/>
              <a:gd name="csX10" fmla="*/ 1739900 w 2150533"/>
              <a:gd name="csY10" fmla="*/ 292100 h 685800"/>
              <a:gd name="csX11" fmla="*/ 2091266 w 2150533"/>
              <a:gd name="csY11" fmla="*/ 0 h 685800"/>
              <a:gd name="csX12" fmla="*/ 2150533 w 2150533"/>
              <a:gd name="csY12" fmla="*/ 63500 h 685800"/>
              <a:gd name="csX13" fmla="*/ 1651000 w 2150533"/>
              <a:gd name="csY13" fmla="*/ 444500 h 685800"/>
              <a:gd name="csX14" fmla="*/ 1651000 w 2150533"/>
              <a:gd name="csY14" fmla="*/ 495300 h 685800"/>
              <a:gd name="csX15" fmla="*/ 1540933 w 2150533"/>
              <a:gd name="csY15" fmla="*/ 529166 h 685800"/>
              <a:gd name="csX16" fmla="*/ 1231900 w 2150533"/>
              <a:gd name="csY16" fmla="*/ 651933 h 685800"/>
              <a:gd name="csX17" fmla="*/ 1087966 w 2150533"/>
              <a:gd name="csY17" fmla="*/ 681566 h 685800"/>
              <a:gd name="csX18" fmla="*/ 0 w 2150533"/>
              <a:gd name="csY18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1739900 w 2091266"/>
              <a:gd name="csY10" fmla="*/ 292100 h 685800"/>
              <a:gd name="csX11" fmla="*/ 2091266 w 2091266"/>
              <a:gd name="csY11" fmla="*/ 0 h 685800"/>
              <a:gd name="csX12" fmla="*/ 1651000 w 2091266"/>
              <a:gd name="csY12" fmla="*/ 444500 h 685800"/>
              <a:gd name="csX13" fmla="*/ 1651000 w 2091266"/>
              <a:gd name="csY13" fmla="*/ 495300 h 685800"/>
              <a:gd name="csX14" fmla="*/ 1540933 w 2091266"/>
              <a:gd name="csY14" fmla="*/ 529166 h 685800"/>
              <a:gd name="csX15" fmla="*/ 1231900 w 2091266"/>
              <a:gd name="csY15" fmla="*/ 651933 h 685800"/>
              <a:gd name="csX16" fmla="*/ 1087966 w 2091266"/>
              <a:gd name="csY16" fmla="*/ 681566 h 685800"/>
              <a:gd name="csX17" fmla="*/ 0 w 2091266"/>
              <a:gd name="csY17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2091266 w 2091266"/>
              <a:gd name="csY10" fmla="*/ 0 h 685800"/>
              <a:gd name="csX11" fmla="*/ 1651000 w 2091266"/>
              <a:gd name="csY11" fmla="*/ 444500 h 685800"/>
              <a:gd name="csX12" fmla="*/ 1651000 w 2091266"/>
              <a:gd name="csY12" fmla="*/ 495300 h 685800"/>
              <a:gd name="csX13" fmla="*/ 1540933 w 2091266"/>
              <a:gd name="csY13" fmla="*/ 529166 h 685800"/>
              <a:gd name="csX14" fmla="*/ 1231900 w 2091266"/>
              <a:gd name="csY14" fmla="*/ 651933 h 685800"/>
              <a:gd name="csX15" fmla="*/ 1087966 w 2091266"/>
              <a:gd name="csY15" fmla="*/ 681566 h 685800"/>
              <a:gd name="csX16" fmla="*/ 0 w 2091266"/>
              <a:gd name="csY16" fmla="*/ 685800 h 685800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4800 w 1734427"/>
              <a:gd name="csY7" fmla="*/ 38100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3382 w 1734427"/>
              <a:gd name="csY11" fmla="*/ 192353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872539 w 1872539"/>
              <a:gd name="csY10" fmla="*/ 49284 h 436034"/>
              <a:gd name="csX11" fmla="*/ 1653382 w 1872539"/>
              <a:gd name="csY11" fmla="*/ 192353 h 436034"/>
              <a:gd name="csX12" fmla="*/ 1651000 w 1872539"/>
              <a:gd name="csY12" fmla="*/ 245534 h 436034"/>
              <a:gd name="csX13" fmla="*/ 1540933 w 1872539"/>
              <a:gd name="csY13" fmla="*/ 279400 h 436034"/>
              <a:gd name="csX14" fmla="*/ 1231900 w 1872539"/>
              <a:gd name="csY14" fmla="*/ 402167 h 436034"/>
              <a:gd name="csX15" fmla="*/ 1087966 w 1872539"/>
              <a:gd name="csY15" fmla="*/ 431800 h 436034"/>
              <a:gd name="csX16" fmla="*/ 0 w 1872539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32491 w 1872539"/>
              <a:gd name="csY9" fmla="*/ 75935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872539 w 2080014"/>
              <a:gd name="csY11" fmla="*/ 263782 h 650532"/>
              <a:gd name="csX12" fmla="*/ 1653382 w 2080014"/>
              <a:gd name="csY12" fmla="*/ 406851 h 650532"/>
              <a:gd name="csX13" fmla="*/ 1651000 w 2080014"/>
              <a:gd name="csY13" fmla="*/ 460032 h 650532"/>
              <a:gd name="csX14" fmla="*/ 1540933 w 2080014"/>
              <a:gd name="csY14" fmla="*/ 493898 h 650532"/>
              <a:gd name="csX15" fmla="*/ 1231900 w 2080014"/>
              <a:gd name="csY15" fmla="*/ 616665 h 650532"/>
              <a:gd name="csX16" fmla="*/ 1087966 w 2080014"/>
              <a:gd name="csY16" fmla="*/ 646298 h 650532"/>
              <a:gd name="csX17" fmla="*/ 0 w 2080014"/>
              <a:gd name="csY17" fmla="*/ 650532 h 650532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939520 w 2080014"/>
              <a:gd name="csY11" fmla="*/ 176213 h 650532"/>
              <a:gd name="csX12" fmla="*/ 1872539 w 2080014"/>
              <a:gd name="csY12" fmla="*/ 263782 h 650532"/>
              <a:gd name="csX13" fmla="*/ 1653382 w 2080014"/>
              <a:gd name="csY13" fmla="*/ 406851 h 650532"/>
              <a:gd name="csX14" fmla="*/ 1651000 w 2080014"/>
              <a:gd name="csY14" fmla="*/ 460032 h 650532"/>
              <a:gd name="csX15" fmla="*/ 1540933 w 2080014"/>
              <a:gd name="csY15" fmla="*/ 493898 h 650532"/>
              <a:gd name="csX16" fmla="*/ 1231900 w 2080014"/>
              <a:gd name="csY16" fmla="*/ 616665 h 650532"/>
              <a:gd name="csX17" fmla="*/ 1087966 w 2080014"/>
              <a:gd name="csY17" fmla="*/ 646298 h 650532"/>
              <a:gd name="csX18" fmla="*/ 0 w 2080014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25257 w 2125257"/>
              <a:gd name="csY11" fmla="*/ 45244 h 650532"/>
              <a:gd name="csX12" fmla="*/ 1872539 w 2125257"/>
              <a:gd name="csY12" fmla="*/ 263782 h 650532"/>
              <a:gd name="csX13" fmla="*/ 1653382 w 2125257"/>
              <a:gd name="csY13" fmla="*/ 406851 h 650532"/>
              <a:gd name="csX14" fmla="*/ 1651000 w 2125257"/>
              <a:gd name="csY14" fmla="*/ 460032 h 650532"/>
              <a:gd name="csX15" fmla="*/ 1540933 w 2125257"/>
              <a:gd name="csY15" fmla="*/ 493898 h 650532"/>
              <a:gd name="csX16" fmla="*/ 1231900 w 2125257"/>
              <a:gd name="csY16" fmla="*/ 616665 h 650532"/>
              <a:gd name="csX17" fmla="*/ 1087966 w 2125257"/>
              <a:gd name="csY17" fmla="*/ 646298 h 650532"/>
              <a:gd name="csX18" fmla="*/ 0 w 2125257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03826 w 2125257"/>
              <a:gd name="csY11" fmla="*/ 19050 h 650532"/>
              <a:gd name="csX12" fmla="*/ 2125257 w 2125257"/>
              <a:gd name="csY12" fmla="*/ 45244 h 650532"/>
              <a:gd name="csX13" fmla="*/ 1872539 w 2125257"/>
              <a:gd name="csY13" fmla="*/ 263782 h 650532"/>
              <a:gd name="csX14" fmla="*/ 1653382 w 2125257"/>
              <a:gd name="csY14" fmla="*/ 406851 h 650532"/>
              <a:gd name="csX15" fmla="*/ 1651000 w 2125257"/>
              <a:gd name="csY15" fmla="*/ 460032 h 650532"/>
              <a:gd name="csX16" fmla="*/ 1540933 w 2125257"/>
              <a:gd name="csY16" fmla="*/ 493898 h 650532"/>
              <a:gd name="csX17" fmla="*/ 1231900 w 2125257"/>
              <a:gd name="csY17" fmla="*/ 616665 h 650532"/>
              <a:gd name="csX18" fmla="*/ 1087966 w 2125257"/>
              <a:gd name="csY18" fmla="*/ 646298 h 650532"/>
              <a:gd name="csX19" fmla="*/ 0 w 2125257"/>
              <a:gd name="csY19" fmla="*/ 650532 h 650532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7 w 2134782"/>
              <a:gd name="csY12" fmla="*/ 95250 h 700538"/>
              <a:gd name="csX13" fmla="*/ 1872539 w 2134782"/>
              <a:gd name="csY13" fmla="*/ 313788 h 700538"/>
              <a:gd name="csX14" fmla="*/ 1653382 w 2134782"/>
              <a:gd name="csY14" fmla="*/ 456857 h 700538"/>
              <a:gd name="csX15" fmla="*/ 1651000 w 2134782"/>
              <a:gd name="csY15" fmla="*/ 510038 h 700538"/>
              <a:gd name="csX16" fmla="*/ 1540933 w 2134782"/>
              <a:gd name="csY16" fmla="*/ 543904 h 700538"/>
              <a:gd name="csX17" fmla="*/ 1231900 w 2134782"/>
              <a:gd name="csY17" fmla="*/ 666671 h 700538"/>
              <a:gd name="csX18" fmla="*/ 1087966 w 2134782"/>
              <a:gd name="csY18" fmla="*/ 696304 h 700538"/>
              <a:gd name="csX19" fmla="*/ 0 w 2134782"/>
              <a:gd name="csY19" fmla="*/ 700538 h 700538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6 w 2134782"/>
              <a:gd name="csY12" fmla="*/ 59531 h 700538"/>
              <a:gd name="csX13" fmla="*/ 2125257 w 2134782"/>
              <a:gd name="csY13" fmla="*/ 95250 h 700538"/>
              <a:gd name="csX14" fmla="*/ 1872539 w 2134782"/>
              <a:gd name="csY14" fmla="*/ 313788 h 700538"/>
              <a:gd name="csX15" fmla="*/ 1653382 w 2134782"/>
              <a:gd name="csY15" fmla="*/ 456857 h 700538"/>
              <a:gd name="csX16" fmla="*/ 1651000 w 2134782"/>
              <a:gd name="csY16" fmla="*/ 510038 h 700538"/>
              <a:gd name="csX17" fmla="*/ 1540933 w 2134782"/>
              <a:gd name="csY17" fmla="*/ 543904 h 700538"/>
              <a:gd name="csX18" fmla="*/ 1231900 w 2134782"/>
              <a:gd name="csY18" fmla="*/ 666671 h 700538"/>
              <a:gd name="csX19" fmla="*/ 1087966 w 2134782"/>
              <a:gd name="csY19" fmla="*/ 696304 h 700538"/>
              <a:gd name="csX20" fmla="*/ 0 w 2134782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246700 w 2246700"/>
              <a:gd name="csY12" fmla="*/ 14288 h 700538"/>
              <a:gd name="csX13" fmla="*/ 2125257 w 2246700"/>
              <a:gd name="csY13" fmla="*/ 95250 h 700538"/>
              <a:gd name="csX14" fmla="*/ 1872539 w 2246700"/>
              <a:gd name="csY14" fmla="*/ 313788 h 700538"/>
              <a:gd name="csX15" fmla="*/ 1653382 w 2246700"/>
              <a:gd name="csY15" fmla="*/ 456857 h 700538"/>
              <a:gd name="csX16" fmla="*/ 1651000 w 2246700"/>
              <a:gd name="csY16" fmla="*/ 510038 h 700538"/>
              <a:gd name="csX17" fmla="*/ 1540933 w 2246700"/>
              <a:gd name="csY17" fmla="*/ 543904 h 700538"/>
              <a:gd name="csX18" fmla="*/ 1231900 w 2246700"/>
              <a:gd name="csY18" fmla="*/ 666671 h 700538"/>
              <a:gd name="csX19" fmla="*/ 1087966 w 2246700"/>
              <a:gd name="csY19" fmla="*/ 696304 h 700538"/>
              <a:gd name="csX20" fmla="*/ 0 w 2246700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172881 w 2246700"/>
              <a:gd name="csY12" fmla="*/ 4763 h 700538"/>
              <a:gd name="csX13" fmla="*/ 2246700 w 2246700"/>
              <a:gd name="csY13" fmla="*/ 14288 h 700538"/>
              <a:gd name="csX14" fmla="*/ 2125257 w 2246700"/>
              <a:gd name="csY14" fmla="*/ 95250 h 700538"/>
              <a:gd name="csX15" fmla="*/ 1872539 w 2246700"/>
              <a:gd name="csY15" fmla="*/ 313788 h 700538"/>
              <a:gd name="csX16" fmla="*/ 1653382 w 2246700"/>
              <a:gd name="csY16" fmla="*/ 456857 h 700538"/>
              <a:gd name="csX17" fmla="*/ 1651000 w 2246700"/>
              <a:gd name="csY17" fmla="*/ 510038 h 700538"/>
              <a:gd name="csX18" fmla="*/ 1540933 w 2246700"/>
              <a:gd name="csY18" fmla="*/ 543904 h 700538"/>
              <a:gd name="csX19" fmla="*/ 1231900 w 2246700"/>
              <a:gd name="csY19" fmla="*/ 666671 h 700538"/>
              <a:gd name="csX20" fmla="*/ 1087966 w 2246700"/>
              <a:gd name="csY20" fmla="*/ 696304 h 700538"/>
              <a:gd name="csX21" fmla="*/ 0 w 2246700"/>
              <a:gd name="csY21" fmla="*/ 700538 h 700538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427674 w 2427674"/>
              <a:gd name="csY12" fmla="*/ 0 h 710063"/>
              <a:gd name="csX13" fmla="*/ 2246700 w 2427674"/>
              <a:gd name="csY13" fmla="*/ 23813 h 710063"/>
              <a:gd name="csX14" fmla="*/ 2125257 w 2427674"/>
              <a:gd name="csY14" fmla="*/ 104775 h 710063"/>
              <a:gd name="csX15" fmla="*/ 1872539 w 2427674"/>
              <a:gd name="csY15" fmla="*/ 323313 h 710063"/>
              <a:gd name="csX16" fmla="*/ 1653382 w 2427674"/>
              <a:gd name="csY16" fmla="*/ 466382 h 710063"/>
              <a:gd name="csX17" fmla="*/ 1651000 w 2427674"/>
              <a:gd name="csY17" fmla="*/ 519563 h 710063"/>
              <a:gd name="csX18" fmla="*/ 1540933 w 2427674"/>
              <a:gd name="csY18" fmla="*/ 553429 h 710063"/>
              <a:gd name="csX19" fmla="*/ 1231900 w 2427674"/>
              <a:gd name="csY19" fmla="*/ 676196 h 710063"/>
              <a:gd name="csX20" fmla="*/ 1087966 w 2427674"/>
              <a:gd name="csY20" fmla="*/ 705829 h 710063"/>
              <a:gd name="csX21" fmla="*/ 0 w 2427674"/>
              <a:gd name="csY21" fmla="*/ 710063 h 710063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187169 w 2427674"/>
              <a:gd name="csY12" fmla="*/ 7145 h 710063"/>
              <a:gd name="csX13" fmla="*/ 2427674 w 2427674"/>
              <a:gd name="csY13" fmla="*/ 0 h 710063"/>
              <a:gd name="csX14" fmla="*/ 2246700 w 2427674"/>
              <a:gd name="csY14" fmla="*/ 23813 h 710063"/>
              <a:gd name="csX15" fmla="*/ 2125257 w 2427674"/>
              <a:gd name="csY15" fmla="*/ 104775 h 710063"/>
              <a:gd name="csX16" fmla="*/ 1872539 w 2427674"/>
              <a:gd name="csY16" fmla="*/ 323313 h 710063"/>
              <a:gd name="csX17" fmla="*/ 1653382 w 2427674"/>
              <a:gd name="csY17" fmla="*/ 466382 h 710063"/>
              <a:gd name="csX18" fmla="*/ 1651000 w 2427674"/>
              <a:gd name="csY18" fmla="*/ 519563 h 710063"/>
              <a:gd name="csX19" fmla="*/ 1540933 w 2427674"/>
              <a:gd name="csY19" fmla="*/ 553429 h 710063"/>
              <a:gd name="csX20" fmla="*/ 1231900 w 2427674"/>
              <a:gd name="csY20" fmla="*/ 676196 h 710063"/>
              <a:gd name="csX21" fmla="*/ 1087966 w 2427674"/>
              <a:gd name="csY21" fmla="*/ 705829 h 710063"/>
              <a:gd name="csX22" fmla="*/ 0 w 2427674"/>
              <a:gd name="csY22" fmla="*/ 710063 h 710063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427674 w 2427674"/>
              <a:gd name="csY13" fmla="*/ 54768 h 764831"/>
              <a:gd name="csX14" fmla="*/ 2246700 w 2427674"/>
              <a:gd name="csY14" fmla="*/ 78581 h 764831"/>
              <a:gd name="csX15" fmla="*/ 2125257 w 2427674"/>
              <a:gd name="csY15" fmla="*/ 159543 h 764831"/>
              <a:gd name="csX16" fmla="*/ 1872539 w 2427674"/>
              <a:gd name="csY16" fmla="*/ 378081 h 764831"/>
              <a:gd name="csX17" fmla="*/ 1653382 w 2427674"/>
              <a:gd name="csY17" fmla="*/ 521150 h 764831"/>
              <a:gd name="csX18" fmla="*/ 1651000 w 2427674"/>
              <a:gd name="csY18" fmla="*/ 574331 h 764831"/>
              <a:gd name="csX19" fmla="*/ 1540933 w 2427674"/>
              <a:gd name="csY19" fmla="*/ 608197 h 764831"/>
              <a:gd name="csX20" fmla="*/ 1231900 w 2427674"/>
              <a:gd name="csY20" fmla="*/ 730964 h 764831"/>
              <a:gd name="csX21" fmla="*/ 1087966 w 2427674"/>
              <a:gd name="csY21" fmla="*/ 760597 h 764831"/>
              <a:gd name="csX22" fmla="*/ 0 w 2427674"/>
              <a:gd name="csY22" fmla="*/ 764831 h 764831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313375 w 2427674"/>
              <a:gd name="csY13" fmla="*/ 33338 h 764831"/>
              <a:gd name="csX14" fmla="*/ 2427674 w 2427674"/>
              <a:gd name="csY14" fmla="*/ 54768 h 764831"/>
              <a:gd name="csX15" fmla="*/ 2246700 w 2427674"/>
              <a:gd name="csY15" fmla="*/ 78581 h 764831"/>
              <a:gd name="csX16" fmla="*/ 2125257 w 2427674"/>
              <a:gd name="csY16" fmla="*/ 159543 h 764831"/>
              <a:gd name="csX17" fmla="*/ 1872539 w 2427674"/>
              <a:gd name="csY17" fmla="*/ 378081 h 764831"/>
              <a:gd name="csX18" fmla="*/ 1653382 w 2427674"/>
              <a:gd name="csY18" fmla="*/ 521150 h 764831"/>
              <a:gd name="csX19" fmla="*/ 1651000 w 2427674"/>
              <a:gd name="csY19" fmla="*/ 574331 h 764831"/>
              <a:gd name="csX20" fmla="*/ 1540933 w 2427674"/>
              <a:gd name="csY20" fmla="*/ 608197 h 764831"/>
              <a:gd name="csX21" fmla="*/ 1231900 w 2427674"/>
              <a:gd name="csY21" fmla="*/ 730964 h 764831"/>
              <a:gd name="csX22" fmla="*/ 1087966 w 2427674"/>
              <a:gd name="csY22" fmla="*/ 760597 h 764831"/>
              <a:gd name="csX23" fmla="*/ 0 w 2427674"/>
              <a:gd name="csY23" fmla="*/ 764831 h 764831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427674 w 2427674"/>
              <a:gd name="csY14" fmla="*/ 76199 h 786262"/>
              <a:gd name="csX15" fmla="*/ 2246700 w 2427674"/>
              <a:gd name="csY15" fmla="*/ 100012 h 786262"/>
              <a:gd name="csX16" fmla="*/ 2125257 w 2427674"/>
              <a:gd name="csY16" fmla="*/ 180974 h 786262"/>
              <a:gd name="csX17" fmla="*/ 1872539 w 2427674"/>
              <a:gd name="csY17" fmla="*/ 399512 h 786262"/>
              <a:gd name="csX18" fmla="*/ 1653382 w 2427674"/>
              <a:gd name="csY18" fmla="*/ 542581 h 786262"/>
              <a:gd name="csX19" fmla="*/ 1651000 w 2427674"/>
              <a:gd name="csY19" fmla="*/ 595762 h 786262"/>
              <a:gd name="csX20" fmla="*/ 1540933 w 2427674"/>
              <a:gd name="csY20" fmla="*/ 629628 h 786262"/>
              <a:gd name="csX21" fmla="*/ 1231900 w 2427674"/>
              <a:gd name="csY21" fmla="*/ 752395 h 786262"/>
              <a:gd name="csX22" fmla="*/ 1087966 w 2427674"/>
              <a:gd name="csY22" fmla="*/ 782028 h 786262"/>
              <a:gd name="csX23" fmla="*/ 0 w 2427674"/>
              <a:gd name="csY23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6700 w 2427674"/>
              <a:gd name="csY14" fmla="*/ 1905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341950 w 2427674"/>
              <a:gd name="csY15" fmla="*/ 57150 h 786262"/>
              <a:gd name="csX16" fmla="*/ 2427674 w 2427674"/>
              <a:gd name="csY16" fmla="*/ 76199 h 786262"/>
              <a:gd name="csX17" fmla="*/ 2246700 w 2427674"/>
              <a:gd name="csY17" fmla="*/ 100012 h 786262"/>
              <a:gd name="csX18" fmla="*/ 2125257 w 2427674"/>
              <a:gd name="csY18" fmla="*/ 180974 h 786262"/>
              <a:gd name="csX19" fmla="*/ 1872539 w 2427674"/>
              <a:gd name="csY19" fmla="*/ 399512 h 786262"/>
              <a:gd name="csX20" fmla="*/ 1653382 w 2427674"/>
              <a:gd name="csY20" fmla="*/ 542581 h 786262"/>
              <a:gd name="csX21" fmla="*/ 1651000 w 2427674"/>
              <a:gd name="csY21" fmla="*/ 595762 h 786262"/>
              <a:gd name="csX22" fmla="*/ 1540933 w 2427674"/>
              <a:gd name="csY22" fmla="*/ 629628 h 786262"/>
              <a:gd name="csX23" fmla="*/ 1231900 w 2427674"/>
              <a:gd name="csY23" fmla="*/ 752395 h 786262"/>
              <a:gd name="csX24" fmla="*/ 1087966 w 2427674"/>
              <a:gd name="csY24" fmla="*/ 782028 h 786262"/>
              <a:gd name="csX25" fmla="*/ 0 w 2427674"/>
              <a:gd name="csY25" fmla="*/ 786262 h 786262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27674 w 2458631"/>
              <a:gd name="csY16" fmla="*/ 85724 h 795787"/>
              <a:gd name="csX17" fmla="*/ 2246700 w 2458631"/>
              <a:gd name="csY17" fmla="*/ 109537 h 795787"/>
              <a:gd name="csX18" fmla="*/ 2125257 w 2458631"/>
              <a:gd name="csY18" fmla="*/ 190499 h 795787"/>
              <a:gd name="csX19" fmla="*/ 1872539 w 2458631"/>
              <a:gd name="csY19" fmla="*/ 409037 h 795787"/>
              <a:gd name="csX20" fmla="*/ 1653382 w 2458631"/>
              <a:gd name="csY20" fmla="*/ 552106 h 795787"/>
              <a:gd name="csX21" fmla="*/ 1651000 w 2458631"/>
              <a:gd name="csY21" fmla="*/ 605287 h 795787"/>
              <a:gd name="csX22" fmla="*/ 1540933 w 2458631"/>
              <a:gd name="csY22" fmla="*/ 639153 h 795787"/>
              <a:gd name="csX23" fmla="*/ 1231900 w 2458631"/>
              <a:gd name="csY23" fmla="*/ 761920 h 795787"/>
              <a:gd name="csX24" fmla="*/ 1087966 w 2458631"/>
              <a:gd name="csY24" fmla="*/ 791553 h 795787"/>
              <a:gd name="csX25" fmla="*/ 0 w 2458631"/>
              <a:gd name="csY25" fmla="*/ 795787 h 795787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32437 w 2458631"/>
              <a:gd name="csY16" fmla="*/ 59532 h 795787"/>
              <a:gd name="csX17" fmla="*/ 2427674 w 2458631"/>
              <a:gd name="csY17" fmla="*/ 85724 h 795787"/>
              <a:gd name="csX18" fmla="*/ 2246700 w 2458631"/>
              <a:gd name="csY18" fmla="*/ 109537 h 795787"/>
              <a:gd name="csX19" fmla="*/ 2125257 w 2458631"/>
              <a:gd name="csY19" fmla="*/ 190499 h 795787"/>
              <a:gd name="csX20" fmla="*/ 1872539 w 2458631"/>
              <a:gd name="csY20" fmla="*/ 409037 h 795787"/>
              <a:gd name="csX21" fmla="*/ 1653382 w 2458631"/>
              <a:gd name="csY21" fmla="*/ 552106 h 795787"/>
              <a:gd name="csX22" fmla="*/ 1651000 w 2458631"/>
              <a:gd name="csY22" fmla="*/ 605287 h 795787"/>
              <a:gd name="csX23" fmla="*/ 1540933 w 2458631"/>
              <a:gd name="csY23" fmla="*/ 639153 h 795787"/>
              <a:gd name="csX24" fmla="*/ 1231900 w 2458631"/>
              <a:gd name="csY24" fmla="*/ 761920 h 795787"/>
              <a:gd name="csX25" fmla="*/ 1087966 w 2458631"/>
              <a:gd name="csY25" fmla="*/ 791553 h 795787"/>
              <a:gd name="csX26" fmla="*/ 0 w 2458631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522924 w 2522924"/>
              <a:gd name="csY16" fmla="*/ 92870 h 795787"/>
              <a:gd name="csX17" fmla="*/ 2427674 w 2522924"/>
              <a:gd name="csY17" fmla="*/ 85724 h 795787"/>
              <a:gd name="csX18" fmla="*/ 2246700 w 2522924"/>
              <a:gd name="csY18" fmla="*/ 109537 h 795787"/>
              <a:gd name="csX19" fmla="*/ 2125257 w 2522924"/>
              <a:gd name="csY19" fmla="*/ 190499 h 795787"/>
              <a:gd name="csX20" fmla="*/ 1872539 w 2522924"/>
              <a:gd name="csY20" fmla="*/ 409037 h 795787"/>
              <a:gd name="csX21" fmla="*/ 1653382 w 2522924"/>
              <a:gd name="csY21" fmla="*/ 552106 h 795787"/>
              <a:gd name="csX22" fmla="*/ 1651000 w 2522924"/>
              <a:gd name="csY22" fmla="*/ 605287 h 795787"/>
              <a:gd name="csX23" fmla="*/ 1540933 w 2522924"/>
              <a:gd name="csY23" fmla="*/ 639153 h 795787"/>
              <a:gd name="csX24" fmla="*/ 1231900 w 2522924"/>
              <a:gd name="csY24" fmla="*/ 761920 h 795787"/>
              <a:gd name="csX25" fmla="*/ 1087966 w 2522924"/>
              <a:gd name="csY25" fmla="*/ 791553 h 795787"/>
              <a:gd name="csX26" fmla="*/ 0 w 2522924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482443 w 2522924"/>
              <a:gd name="csY16" fmla="*/ 38101 h 795787"/>
              <a:gd name="csX17" fmla="*/ 2522924 w 2522924"/>
              <a:gd name="csY17" fmla="*/ 92870 h 795787"/>
              <a:gd name="csX18" fmla="*/ 2427674 w 2522924"/>
              <a:gd name="csY18" fmla="*/ 85724 h 795787"/>
              <a:gd name="csX19" fmla="*/ 2246700 w 2522924"/>
              <a:gd name="csY19" fmla="*/ 109537 h 795787"/>
              <a:gd name="csX20" fmla="*/ 2125257 w 2522924"/>
              <a:gd name="csY20" fmla="*/ 190499 h 795787"/>
              <a:gd name="csX21" fmla="*/ 1872539 w 2522924"/>
              <a:gd name="csY21" fmla="*/ 409037 h 795787"/>
              <a:gd name="csX22" fmla="*/ 1653382 w 2522924"/>
              <a:gd name="csY22" fmla="*/ 552106 h 795787"/>
              <a:gd name="csX23" fmla="*/ 1651000 w 2522924"/>
              <a:gd name="csY23" fmla="*/ 605287 h 795787"/>
              <a:gd name="csX24" fmla="*/ 1540933 w 2522924"/>
              <a:gd name="csY24" fmla="*/ 639153 h 795787"/>
              <a:gd name="csX25" fmla="*/ 1231900 w 2522924"/>
              <a:gd name="csY25" fmla="*/ 761920 h 795787"/>
              <a:gd name="csX26" fmla="*/ 1087966 w 2522924"/>
              <a:gd name="csY26" fmla="*/ 791553 h 795787"/>
              <a:gd name="csX27" fmla="*/ 0 w 2522924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22924 w 2568168"/>
              <a:gd name="csY17" fmla="*/ 92870 h 795787"/>
              <a:gd name="csX18" fmla="*/ 2427674 w 2568168"/>
              <a:gd name="csY18" fmla="*/ 85724 h 795787"/>
              <a:gd name="csX19" fmla="*/ 2246700 w 2568168"/>
              <a:gd name="csY19" fmla="*/ 109537 h 795787"/>
              <a:gd name="csX20" fmla="*/ 2125257 w 2568168"/>
              <a:gd name="csY20" fmla="*/ 190499 h 795787"/>
              <a:gd name="csX21" fmla="*/ 1872539 w 2568168"/>
              <a:gd name="csY21" fmla="*/ 409037 h 795787"/>
              <a:gd name="csX22" fmla="*/ 1653382 w 2568168"/>
              <a:gd name="csY22" fmla="*/ 552106 h 795787"/>
              <a:gd name="csX23" fmla="*/ 1651000 w 2568168"/>
              <a:gd name="csY23" fmla="*/ 605287 h 795787"/>
              <a:gd name="csX24" fmla="*/ 1540933 w 2568168"/>
              <a:gd name="csY24" fmla="*/ 639153 h 795787"/>
              <a:gd name="csX25" fmla="*/ 1231900 w 2568168"/>
              <a:gd name="csY25" fmla="*/ 761920 h 795787"/>
              <a:gd name="csX26" fmla="*/ 1087966 w 2568168"/>
              <a:gd name="csY26" fmla="*/ 791553 h 795787"/>
              <a:gd name="csX27" fmla="*/ 0 w 2568168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34830 w 2568168"/>
              <a:gd name="csY17" fmla="*/ 71439 h 795787"/>
              <a:gd name="csX18" fmla="*/ 2522924 w 2568168"/>
              <a:gd name="csY18" fmla="*/ 92870 h 795787"/>
              <a:gd name="csX19" fmla="*/ 2427674 w 2568168"/>
              <a:gd name="csY19" fmla="*/ 85724 h 795787"/>
              <a:gd name="csX20" fmla="*/ 2246700 w 2568168"/>
              <a:gd name="csY20" fmla="*/ 109537 h 795787"/>
              <a:gd name="csX21" fmla="*/ 2125257 w 2568168"/>
              <a:gd name="csY21" fmla="*/ 190499 h 795787"/>
              <a:gd name="csX22" fmla="*/ 1872539 w 2568168"/>
              <a:gd name="csY22" fmla="*/ 409037 h 795787"/>
              <a:gd name="csX23" fmla="*/ 1653382 w 2568168"/>
              <a:gd name="csY23" fmla="*/ 552106 h 795787"/>
              <a:gd name="csX24" fmla="*/ 1651000 w 2568168"/>
              <a:gd name="csY24" fmla="*/ 605287 h 795787"/>
              <a:gd name="csX25" fmla="*/ 1540933 w 2568168"/>
              <a:gd name="csY25" fmla="*/ 639153 h 795787"/>
              <a:gd name="csX26" fmla="*/ 1231900 w 2568168"/>
              <a:gd name="csY26" fmla="*/ 761920 h 795787"/>
              <a:gd name="csX27" fmla="*/ 1087966 w 2568168"/>
              <a:gd name="csY27" fmla="*/ 791553 h 795787"/>
              <a:gd name="csX28" fmla="*/ 0 w 2568168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634842 w 2634842"/>
              <a:gd name="csY17" fmla="*/ 133352 h 795787"/>
              <a:gd name="csX18" fmla="*/ 2522924 w 2634842"/>
              <a:gd name="csY18" fmla="*/ 92870 h 795787"/>
              <a:gd name="csX19" fmla="*/ 2427674 w 2634842"/>
              <a:gd name="csY19" fmla="*/ 85724 h 795787"/>
              <a:gd name="csX20" fmla="*/ 2246700 w 2634842"/>
              <a:gd name="csY20" fmla="*/ 109537 h 795787"/>
              <a:gd name="csX21" fmla="*/ 2125257 w 2634842"/>
              <a:gd name="csY21" fmla="*/ 190499 h 795787"/>
              <a:gd name="csX22" fmla="*/ 1872539 w 2634842"/>
              <a:gd name="csY22" fmla="*/ 409037 h 795787"/>
              <a:gd name="csX23" fmla="*/ 1653382 w 2634842"/>
              <a:gd name="csY23" fmla="*/ 552106 h 795787"/>
              <a:gd name="csX24" fmla="*/ 1651000 w 2634842"/>
              <a:gd name="csY24" fmla="*/ 605287 h 795787"/>
              <a:gd name="csX25" fmla="*/ 1540933 w 2634842"/>
              <a:gd name="csY25" fmla="*/ 639153 h 795787"/>
              <a:gd name="csX26" fmla="*/ 1231900 w 2634842"/>
              <a:gd name="csY26" fmla="*/ 761920 h 795787"/>
              <a:gd name="csX27" fmla="*/ 1087966 w 2634842"/>
              <a:gd name="csY27" fmla="*/ 791553 h 795787"/>
              <a:gd name="csX28" fmla="*/ 0 w 2634842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594361 w 2634842"/>
              <a:gd name="csY17" fmla="*/ 66676 h 795787"/>
              <a:gd name="csX18" fmla="*/ 2634842 w 2634842"/>
              <a:gd name="csY18" fmla="*/ 133352 h 795787"/>
              <a:gd name="csX19" fmla="*/ 2522924 w 2634842"/>
              <a:gd name="csY19" fmla="*/ 92870 h 795787"/>
              <a:gd name="csX20" fmla="*/ 2427674 w 2634842"/>
              <a:gd name="csY20" fmla="*/ 85724 h 795787"/>
              <a:gd name="csX21" fmla="*/ 2246700 w 2634842"/>
              <a:gd name="csY21" fmla="*/ 109537 h 795787"/>
              <a:gd name="csX22" fmla="*/ 2125257 w 2634842"/>
              <a:gd name="csY22" fmla="*/ 190499 h 795787"/>
              <a:gd name="csX23" fmla="*/ 1872539 w 2634842"/>
              <a:gd name="csY23" fmla="*/ 409037 h 795787"/>
              <a:gd name="csX24" fmla="*/ 1653382 w 2634842"/>
              <a:gd name="csY24" fmla="*/ 552106 h 795787"/>
              <a:gd name="csX25" fmla="*/ 1651000 w 2634842"/>
              <a:gd name="csY25" fmla="*/ 605287 h 795787"/>
              <a:gd name="csX26" fmla="*/ 1540933 w 2634842"/>
              <a:gd name="csY26" fmla="*/ 639153 h 795787"/>
              <a:gd name="csX27" fmla="*/ 1231900 w 2634842"/>
              <a:gd name="csY27" fmla="*/ 761920 h 795787"/>
              <a:gd name="csX28" fmla="*/ 1087966 w 2634842"/>
              <a:gd name="csY28" fmla="*/ 791553 h 795787"/>
              <a:gd name="csX29" fmla="*/ 0 w 2634842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634842 w 3025368"/>
              <a:gd name="csY18" fmla="*/ 133352 h 795787"/>
              <a:gd name="csX19" fmla="*/ 2522924 w 3025368"/>
              <a:gd name="csY19" fmla="*/ 92870 h 795787"/>
              <a:gd name="csX20" fmla="*/ 2427674 w 3025368"/>
              <a:gd name="csY20" fmla="*/ 85724 h 795787"/>
              <a:gd name="csX21" fmla="*/ 2246700 w 3025368"/>
              <a:gd name="csY21" fmla="*/ 109537 h 795787"/>
              <a:gd name="csX22" fmla="*/ 2125257 w 3025368"/>
              <a:gd name="csY22" fmla="*/ 190499 h 795787"/>
              <a:gd name="csX23" fmla="*/ 1872539 w 3025368"/>
              <a:gd name="csY23" fmla="*/ 409037 h 795787"/>
              <a:gd name="csX24" fmla="*/ 1653382 w 3025368"/>
              <a:gd name="csY24" fmla="*/ 552106 h 795787"/>
              <a:gd name="csX25" fmla="*/ 1651000 w 3025368"/>
              <a:gd name="csY25" fmla="*/ 605287 h 795787"/>
              <a:gd name="csX26" fmla="*/ 1540933 w 3025368"/>
              <a:gd name="csY26" fmla="*/ 639153 h 795787"/>
              <a:gd name="csX27" fmla="*/ 1231900 w 3025368"/>
              <a:gd name="csY27" fmla="*/ 761920 h 795787"/>
              <a:gd name="csX28" fmla="*/ 1087966 w 3025368"/>
              <a:gd name="csY28" fmla="*/ 791553 h 795787"/>
              <a:gd name="csX29" fmla="*/ 0 w 3025368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782480 w 3025368"/>
              <a:gd name="csY18" fmla="*/ 195264 h 795787"/>
              <a:gd name="csX19" fmla="*/ 2634842 w 3025368"/>
              <a:gd name="csY19" fmla="*/ 133352 h 795787"/>
              <a:gd name="csX20" fmla="*/ 2522924 w 3025368"/>
              <a:gd name="csY20" fmla="*/ 92870 h 795787"/>
              <a:gd name="csX21" fmla="*/ 2427674 w 3025368"/>
              <a:gd name="csY21" fmla="*/ 85724 h 795787"/>
              <a:gd name="csX22" fmla="*/ 2246700 w 3025368"/>
              <a:gd name="csY22" fmla="*/ 109537 h 795787"/>
              <a:gd name="csX23" fmla="*/ 2125257 w 3025368"/>
              <a:gd name="csY23" fmla="*/ 190499 h 795787"/>
              <a:gd name="csX24" fmla="*/ 1872539 w 3025368"/>
              <a:gd name="csY24" fmla="*/ 409037 h 795787"/>
              <a:gd name="csX25" fmla="*/ 1653382 w 3025368"/>
              <a:gd name="csY25" fmla="*/ 552106 h 795787"/>
              <a:gd name="csX26" fmla="*/ 1651000 w 3025368"/>
              <a:gd name="csY26" fmla="*/ 605287 h 795787"/>
              <a:gd name="csX27" fmla="*/ 1540933 w 3025368"/>
              <a:gd name="csY27" fmla="*/ 639153 h 795787"/>
              <a:gd name="csX28" fmla="*/ 1231900 w 3025368"/>
              <a:gd name="csY28" fmla="*/ 761920 h 795787"/>
              <a:gd name="csX29" fmla="*/ 1087966 w 3025368"/>
              <a:gd name="csY29" fmla="*/ 791553 h 795787"/>
              <a:gd name="csX30" fmla="*/ 0 w 3025368"/>
              <a:gd name="csY30" fmla="*/ 795787 h 795787"/>
              <a:gd name="csX0" fmla="*/ 0 w 3118236"/>
              <a:gd name="csY0" fmla="*/ 795787 h 795787"/>
              <a:gd name="csX1" fmla="*/ 0 w 3118236"/>
              <a:gd name="csY1" fmla="*/ 740753 h 795787"/>
              <a:gd name="csX2" fmla="*/ 1016000 w 3118236"/>
              <a:gd name="csY2" fmla="*/ 715353 h 795787"/>
              <a:gd name="csX3" fmla="*/ 1181100 w 3118236"/>
              <a:gd name="csY3" fmla="*/ 681487 h 795787"/>
              <a:gd name="csX4" fmla="*/ 1320800 w 3118236"/>
              <a:gd name="csY4" fmla="*/ 617987 h 795787"/>
              <a:gd name="csX5" fmla="*/ 1460500 w 3118236"/>
              <a:gd name="csY5" fmla="*/ 503687 h 795787"/>
              <a:gd name="csX6" fmla="*/ 1579033 w 3118236"/>
              <a:gd name="csY6" fmla="*/ 444420 h 795787"/>
              <a:gd name="csX7" fmla="*/ 1570037 w 3118236"/>
              <a:gd name="csY7" fmla="*/ 390709 h 795787"/>
              <a:gd name="csX8" fmla="*/ 1680633 w 3118236"/>
              <a:gd name="csY8" fmla="*/ 359753 h 795787"/>
              <a:gd name="csX9" fmla="*/ 1732491 w 3118236"/>
              <a:gd name="csY9" fmla="*/ 435688 h 795787"/>
              <a:gd name="csX10" fmla="*/ 2080014 w 3118236"/>
              <a:gd name="csY10" fmla="*/ 145255 h 795787"/>
              <a:gd name="csX11" fmla="*/ 2134782 w 3118236"/>
              <a:gd name="csY11" fmla="*/ 95249 h 795787"/>
              <a:gd name="csX12" fmla="*/ 2149069 w 3118236"/>
              <a:gd name="csY12" fmla="*/ 30956 h 795787"/>
              <a:gd name="csX13" fmla="*/ 2196694 w 3118236"/>
              <a:gd name="csY13" fmla="*/ 9525 h 795787"/>
              <a:gd name="csX14" fmla="*/ 2241938 w 3118236"/>
              <a:gd name="csY14" fmla="*/ 47625 h 795787"/>
              <a:gd name="csX15" fmla="*/ 2458631 w 3118236"/>
              <a:gd name="csY15" fmla="*/ 0 h 795787"/>
              <a:gd name="csX16" fmla="*/ 2568168 w 3118236"/>
              <a:gd name="csY16" fmla="*/ 19051 h 795787"/>
              <a:gd name="csX17" fmla="*/ 3025368 w 3118236"/>
              <a:gd name="csY17" fmla="*/ 309564 h 795787"/>
              <a:gd name="csX18" fmla="*/ 3118236 w 3118236"/>
              <a:gd name="csY18" fmla="*/ 440533 h 795787"/>
              <a:gd name="csX19" fmla="*/ 2634842 w 3118236"/>
              <a:gd name="csY19" fmla="*/ 133352 h 795787"/>
              <a:gd name="csX20" fmla="*/ 2522924 w 3118236"/>
              <a:gd name="csY20" fmla="*/ 92870 h 795787"/>
              <a:gd name="csX21" fmla="*/ 2427674 w 3118236"/>
              <a:gd name="csY21" fmla="*/ 85724 h 795787"/>
              <a:gd name="csX22" fmla="*/ 2246700 w 3118236"/>
              <a:gd name="csY22" fmla="*/ 109537 h 795787"/>
              <a:gd name="csX23" fmla="*/ 2125257 w 3118236"/>
              <a:gd name="csY23" fmla="*/ 190499 h 795787"/>
              <a:gd name="csX24" fmla="*/ 1872539 w 3118236"/>
              <a:gd name="csY24" fmla="*/ 409037 h 795787"/>
              <a:gd name="csX25" fmla="*/ 1653382 w 3118236"/>
              <a:gd name="csY25" fmla="*/ 552106 h 795787"/>
              <a:gd name="csX26" fmla="*/ 1651000 w 3118236"/>
              <a:gd name="csY26" fmla="*/ 605287 h 795787"/>
              <a:gd name="csX27" fmla="*/ 1540933 w 3118236"/>
              <a:gd name="csY27" fmla="*/ 639153 h 795787"/>
              <a:gd name="csX28" fmla="*/ 1231900 w 3118236"/>
              <a:gd name="csY28" fmla="*/ 761920 h 795787"/>
              <a:gd name="csX29" fmla="*/ 1087966 w 3118236"/>
              <a:gd name="csY29" fmla="*/ 791553 h 795787"/>
              <a:gd name="csX30" fmla="*/ 0 w 3118236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8236 w 3189674"/>
              <a:gd name="csY18" fmla="*/ 440533 h 795787"/>
              <a:gd name="csX19" fmla="*/ 2634842 w 3189674"/>
              <a:gd name="csY19" fmla="*/ 133352 h 795787"/>
              <a:gd name="csX20" fmla="*/ 2522924 w 3189674"/>
              <a:gd name="csY20" fmla="*/ 92870 h 795787"/>
              <a:gd name="csX21" fmla="*/ 2427674 w 3189674"/>
              <a:gd name="csY21" fmla="*/ 85724 h 795787"/>
              <a:gd name="csX22" fmla="*/ 2246700 w 3189674"/>
              <a:gd name="csY22" fmla="*/ 109537 h 795787"/>
              <a:gd name="csX23" fmla="*/ 2125257 w 3189674"/>
              <a:gd name="csY23" fmla="*/ 190499 h 795787"/>
              <a:gd name="csX24" fmla="*/ 1872539 w 3189674"/>
              <a:gd name="csY24" fmla="*/ 409037 h 795787"/>
              <a:gd name="csX25" fmla="*/ 1653382 w 3189674"/>
              <a:gd name="csY25" fmla="*/ 552106 h 795787"/>
              <a:gd name="csX26" fmla="*/ 1651000 w 3189674"/>
              <a:gd name="csY26" fmla="*/ 605287 h 795787"/>
              <a:gd name="csX27" fmla="*/ 1540933 w 3189674"/>
              <a:gd name="csY27" fmla="*/ 639153 h 795787"/>
              <a:gd name="csX28" fmla="*/ 1231900 w 3189674"/>
              <a:gd name="csY28" fmla="*/ 761920 h 795787"/>
              <a:gd name="csX29" fmla="*/ 1087966 w 3189674"/>
              <a:gd name="csY29" fmla="*/ 791553 h 795787"/>
              <a:gd name="csX30" fmla="*/ 0 w 3189674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42049 w 3189674"/>
              <a:gd name="csY18" fmla="*/ 4286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5855 w 3189674"/>
              <a:gd name="csY18" fmla="*/ 5048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63480 w 3189674"/>
              <a:gd name="csY18" fmla="*/ 442914 h 795787"/>
              <a:gd name="csX19" fmla="*/ 3115855 w 3189674"/>
              <a:gd name="csY19" fmla="*/ 504826 h 795787"/>
              <a:gd name="csX20" fmla="*/ 3118236 w 3189674"/>
              <a:gd name="csY20" fmla="*/ 440533 h 795787"/>
              <a:gd name="csX21" fmla="*/ 2634842 w 3189674"/>
              <a:gd name="csY21" fmla="*/ 133352 h 795787"/>
              <a:gd name="csX22" fmla="*/ 2522924 w 3189674"/>
              <a:gd name="csY22" fmla="*/ 92870 h 795787"/>
              <a:gd name="csX23" fmla="*/ 2427674 w 3189674"/>
              <a:gd name="csY23" fmla="*/ 85724 h 795787"/>
              <a:gd name="csX24" fmla="*/ 2246700 w 3189674"/>
              <a:gd name="csY24" fmla="*/ 109537 h 795787"/>
              <a:gd name="csX25" fmla="*/ 2125257 w 3189674"/>
              <a:gd name="csY25" fmla="*/ 190499 h 795787"/>
              <a:gd name="csX26" fmla="*/ 1872539 w 3189674"/>
              <a:gd name="csY26" fmla="*/ 409037 h 795787"/>
              <a:gd name="csX27" fmla="*/ 1653382 w 3189674"/>
              <a:gd name="csY27" fmla="*/ 552106 h 795787"/>
              <a:gd name="csX28" fmla="*/ 1651000 w 3189674"/>
              <a:gd name="csY28" fmla="*/ 605287 h 795787"/>
              <a:gd name="csX29" fmla="*/ 1540933 w 3189674"/>
              <a:gd name="csY29" fmla="*/ 639153 h 795787"/>
              <a:gd name="csX30" fmla="*/ 1231900 w 3189674"/>
              <a:gd name="csY30" fmla="*/ 761920 h 795787"/>
              <a:gd name="csX31" fmla="*/ 1087966 w 3189674"/>
              <a:gd name="csY31" fmla="*/ 791553 h 795787"/>
              <a:gd name="csX32" fmla="*/ 0 w 3189674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15855 w 3256349"/>
              <a:gd name="csY19" fmla="*/ 50482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70624 w 3256349"/>
              <a:gd name="csY19" fmla="*/ 502445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73005 w 3256349"/>
              <a:gd name="csY20" fmla="*/ 481014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22999 w 3256349"/>
              <a:gd name="csY17" fmla="*/ 366714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46824"/>
              <a:gd name="csY0" fmla="*/ 795787 h 795787"/>
              <a:gd name="csX1" fmla="*/ 0 w 3246824"/>
              <a:gd name="csY1" fmla="*/ 740753 h 795787"/>
              <a:gd name="csX2" fmla="*/ 1016000 w 3246824"/>
              <a:gd name="csY2" fmla="*/ 715353 h 795787"/>
              <a:gd name="csX3" fmla="*/ 1181100 w 3246824"/>
              <a:gd name="csY3" fmla="*/ 681487 h 795787"/>
              <a:gd name="csX4" fmla="*/ 1320800 w 3246824"/>
              <a:gd name="csY4" fmla="*/ 617987 h 795787"/>
              <a:gd name="csX5" fmla="*/ 1460500 w 3246824"/>
              <a:gd name="csY5" fmla="*/ 503687 h 795787"/>
              <a:gd name="csX6" fmla="*/ 1579033 w 3246824"/>
              <a:gd name="csY6" fmla="*/ 444420 h 795787"/>
              <a:gd name="csX7" fmla="*/ 1570037 w 3246824"/>
              <a:gd name="csY7" fmla="*/ 390709 h 795787"/>
              <a:gd name="csX8" fmla="*/ 1680633 w 3246824"/>
              <a:gd name="csY8" fmla="*/ 359753 h 795787"/>
              <a:gd name="csX9" fmla="*/ 1732491 w 3246824"/>
              <a:gd name="csY9" fmla="*/ 435688 h 795787"/>
              <a:gd name="csX10" fmla="*/ 2080014 w 3246824"/>
              <a:gd name="csY10" fmla="*/ 145255 h 795787"/>
              <a:gd name="csX11" fmla="*/ 2134782 w 3246824"/>
              <a:gd name="csY11" fmla="*/ 95249 h 795787"/>
              <a:gd name="csX12" fmla="*/ 2149069 w 3246824"/>
              <a:gd name="csY12" fmla="*/ 30956 h 795787"/>
              <a:gd name="csX13" fmla="*/ 2196694 w 3246824"/>
              <a:gd name="csY13" fmla="*/ 9525 h 795787"/>
              <a:gd name="csX14" fmla="*/ 2241938 w 3246824"/>
              <a:gd name="csY14" fmla="*/ 47625 h 795787"/>
              <a:gd name="csX15" fmla="*/ 2458631 w 3246824"/>
              <a:gd name="csY15" fmla="*/ 0 h 795787"/>
              <a:gd name="csX16" fmla="*/ 2568168 w 3246824"/>
              <a:gd name="csY16" fmla="*/ 19051 h 795787"/>
              <a:gd name="csX17" fmla="*/ 3122999 w 3246824"/>
              <a:gd name="csY17" fmla="*/ 366714 h 795787"/>
              <a:gd name="csX18" fmla="*/ 3246824 w 3246824"/>
              <a:gd name="csY18" fmla="*/ 523876 h 795787"/>
              <a:gd name="csX19" fmla="*/ 3187292 w 3246824"/>
              <a:gd name="csY19" fmla="*/ 507208 h 795787"/>
              <a:gd name="csX20" fmla="*/ 3118236 w 3246824"/>
              <a:gd name="csY20" fmla="*/ 440533 h 795787"/>
              <a:gd name="csX21" fmla="*/ 2634842 w 3246824"/>
              <a:gd name="csY21" fmla="*/ 133352 h 795787"/>
              <a:gd name="csX22" fmla="*/ 2522924 w 3246824"/>
              <a:gd name="csY22" fmla="*/ 92870 h 795787"/>
              <a:gd name="csX23" fmla="*/ 2427674 w 3246824"/>
              <a:gd name="csY23" fmla="*/ 85724 h 795787"/>
              <a:gd name="csX24" fmla="*/ 2246700 w 3246824"/>
              <a:gd name="csY24" fmla="*/ 109537 h 795787"/>
              <a:gd name="csX25" fmla="*/ 2125257 w 3246824"/>
              <a:gd name="csY25" fmla="*/ 190499 h 795787"/>
              <a:gd name="csX26" fmla="*/ 1872539 w 3246824"/>
              <a:gd name="csY26" fmla="*/ 409037 h 795787"/>
              <a:gd name="csX27" fmla="*/ 1653382 w 3246824"/>
              <a:gd name="csY27" fmla="*/ 552106 h 795787"/>
              <a:gd name="csX28" fmla="*/ 1651000 w 3246824"/>
              <a:gd name="csY28" fmla="*/ 605287 h 795787"/>
              <a:gd name="csX29" fmla="*/ 1540933 w 3246824"/>
              <a:gd name="csY29" fmla="*/ 639153 h 795787"/>
              <a:gd name="csX30" fmla="*/ 1231900 w 3246824"/>
              <a:gd name="csY30" fmla="*/ 761920 h 795787"/>
              <a:gd name="csX31" fmla="*/ 1087966 w 3246824"/>
              <a:gd name="csY31" fmla="*/ 791553 h 795787"/>
              <a:gd name="csX32" fmla="*/ 0 w 3246824"/>
              <a:gd name="csY32" fmla="*/ 795787 h 795787"/>
              <a:gd name="csX0" fmla="*/ 0 w 3187292"/>
              <a:gd name="csY0" fmla="*/ 795787 h 795787"/>
              <a:gd name="csX1" fmla="*/ 0 w 3187292"/>
              <a:gd name="csY1" fmla="*/ 740753 h 795787"/>
              <a:gd name="csX2" fmla="*/ 1016000 w 3187292"/>
              <a:gd name="csY2" fmla="*/ 715353 h 795787"/>
              <a:gd name="csX3" fmla="*/ 1181100 w 3187292"/>
              <a:gd name="csY3" fmla="*/ 681487 h 795787"/>
              <a:gd name="csX4" fmla="*/ 1320800 w 3187292"/>
              <a:gd name="csY4" fmla="*/ 617987 h 795787"/>
              <a:gd name="csX5" fmla="*/ 1460500 w 3187292"/>
              <a:gd name="csY5" fmla="*/ 503687 h 795787"/>
              <a:gd name="csX6" fmla="*/ 1579033 w 3187292"/>
              <a:gd name="csY6" fmla="*/ 444420 h 795787"/>
              <a:gd name="csX7" fmla="*/ 1570037 w 3187292"/>
              <a:gd name="csY7" fmla="*/ 390709 h 795787"/>
              <a:gd name="csX8" fmla="*/ 1680633 w 3187292"/>
              <a:gd name="csY8" fmla="*/ 359753 h 795787"/>
              <a:gd name="csX9" fmla="*/ 1732491 w 3187292"/>
              <a:gd name="csY9" fmla="*/ 435688 h 795787"/>
              <a:gd name="csX10" fmla="*/ 2080014 w 3187292"/>
              <a:gd name="csY10" fmla="*/ 145255 h 795787"/>
              <a:gd name="csX11" fmla="*/ 2134782 w 3187292"/>
              <a:gd name="csY11" fmla="*/ 95249 h 795787"/>
              <a:gd name="csX12" fmla="*/ 2149069 w 3187292"/>
              <a:gd name="csY12" fmla="*/ 30956 h 795787"/>
              <a:gd name="csX13" fmla="*/ 2196694 w 3187292"/>
              <a:gd name="csY13" fmla="*/ 9525 h 795787"/>
              <a:gd name="csX14" fmla="*/ 2241938 w 3187292"/>
              <a:gd name="csY14" fmla="*/ 47625 h 795787"/>
              <a:gd name="csX15" fmla="*/ 2458631 w 3187292"/>
              <a:gd name="csY15" fmla="*/ 0 h 795787"/>
              <a:gd name="csX16" fmla="*/ 2568168 w 3187292"/>
              <a:gd name="csY16" fmla="*/ 19051 h 795787"/>
              <a:gd name="csX17" fmla="*/ 3122999 w 3187292"/>
              <a:gd name="csY17" fmla="*/ 366714 h 795787"/>
              <a:gd name="csX18" fmla="*/ 3187292 w 3187292"/>
              <a:gd name="csY18" fmla="*/ 507208 h 795787"/>
              <a:gd name="csX19" fmla="*/ 3118236 w 3187292"/>
              <a:gd name="csY19" fmla="*/ 440533 h 795787"/>
              <a:gd name="csX20" fmla="*/ 2634842 w 3187292"/>
              <a:gd name="csY20" fmla="*/ 133352 h 795787"/>
              <a:gd name="csX21" fmla="*/ 2522924 w 3187292"/>
              <a:gd name="csY21" fmla="*/ 92870 h 795787"/>
              <a:gd name="csX22" fmla="*/ 2427674 w 3187292"/>
              <a:gd name="csY22" fmla="*/ 85724 h 795787"/>
              <a:gd name="csX23" fmla="*/ 2246700 w 3187292"/>
              <a:gd name="csY23" fmla="*/ 109537 h 795787"/>
              <a:gd name="csX24" fmla="*/ 2125257 w 3187292"/>
              <a:gd name="csY24" fmla="*/ 190499 h 795787"/>
              <a:gd name="csX25" fmla="*/ 1872539 w 3187292"/>
              <a:gd name="csY25" fmla="*/ 409037 h 795787"/>
              <a:gd name="csX26" fmla="*/ 1653382 w 3187292"/>
              <a:gd name="csY26" fmla="*/ 552106 h 795787"/>
              <a:gd name="csX27" fmla="*/ 1651000 w 3187292"/>
              <a:gd name="csY27" fmla="*/ 605287 h 795787"/>
              <a:gd name="csX28" fmla="*/ 1540933 w 3187292"/>
              <a:gd name="csY28" fmla="*/ 639153 h 795787"/>
              <a:gd name="csX29" fmla="*/ 1231900 w 3187292"/>
              <a:gd name="csY29" fmla="*/ 761920 h 795787"/>
              <a:gd name="csX30" fmla="*/ 1087966 w 3187292"/>
              <a:gd name="csY30" fmla="*/ 791553 h 795787"/>
              <a:gd name="csX31" fmla="*/ 0 w 3187292"/>
              <a:gd name="csY31" fmla="*/ 795787 h 795787"/>
              <a:gd name="csX0" fmla="*/ 0 w 3122999"/>
              <a:gd name="csY0" fmla="*/ 795787 h 795787"/>
              <a:gd name="csX1" fmla="*/ 0 w 3122999"/>
              <a:gd name="csY1" fmla="*/ 740753 h 795787"/>
              <a:gd name="csX2" fmla="*/ 1016000 w 3122999"/>
              <a:gd name="csY2" fmla="*/ 715353 h 795787"/>
              <a:gd name="csX3" fmla="*/ 1181100 w 3122999"/>
              <a:gd name="csY3" fmla="*/ 681487 h 795787"/>
              <a:gd name="csX4" fmla="*/ 1320800 w 3122999"/>
              <a:gd name="csY4" fmla="*/ 617987 h 795787"/>
              <a:gd name="csX5" fmla="*/ 1460500 w 3122999"/>
              <a:gd name="csY5" fmla="*/ 503687 h 795787"/>
              <a:gd name="csX6" fmla="*/ 1579033 w 3122999"/>
              <a:gd name="csY6" fmla="*/ 444420 h 795787"/>
              <a:gd name="csX7" fmla="*/ 1570037 w 3122999"/>
              <a:gd name="csY7" fmla="*/ 390709 h 795787"/>
              <a:gd name="csX8" fmla="*/ 1680633 w 3122999"/>
              <a:gd name="csY8" fmla="*/ 359753 h 795787"/>
              <a:gd name="csX9" fmla="*/ 1732491 w 3122999"/>
              <a:gd name="csY9" fmla="*/ 435688 h 795787"/>
              <a:gd name="csX10" fmla="*/ 2080014 w 3122999"/>
              <a:gd name="csY10" fmla="*/ 145255 h 795787"/>
              <a:gd name="csX11" fmla="*/ 2134782 w 3122999"/>
              <a:gd name="csY11" fmla="*/ 95249 h 795787"/>
              <a:gd name="csX12" fmla="*/ 2149069 w 3122999"/>
              <a:gd name="csY12" fmla="*/ 30956 h 795787"/>
              <a:gd name="csX13" fmla="*/ 2196694 w 3122999"/>
              <a:gd name="csY13" fmla="*/ 9525 h 795787"/>
              <a:gd name="csX14" fmla="*/ 2241938 w 3122999"/>
              <a:gd name="csY14" fmla="*/ 47625 h 795787"/>
              <a:gd name="csX15" fmla="*/ 2458631 w 3122999"/>
              <a:gd name="csY15" fmla="*/ 0 h 795787"/>
              <a:gd name="csX16" fmla="*/ 2568168 w 3122999"/>
              <a:gd name="csY16" fmla="*/ 19051 h 795787"/>
              <a:gd name="csX17" fmla="*/ 3122999 w 3122999"/>
              <a:gd name="csY17" fmla="*/ 366714 h 795787"/>
              <a:gd name="csX18" fmla="*/ 3118236 w 3122999"/>
              <a:gd name="csY18" fmla="*/ 440533 h 795787"/>
              <a:gd name="csX19" fmla="*/ 2634842 w 3122999"/>
              <a:gd name="csY19" fmla="*/ 133352 h 795787"/>
              <a:gd name="csX20" fmla="*/ 2522924 w 3122999"/>
              <a:gd name="csY20" fmla="*/ 92870 h 795787"/>
              <a:gd name="csX21" fmla="*/ 2427674 w 3122999"/>
              <a:gd name="csY21" fmla="*/ 85724 h 795787"/>
              <a:gd name="csX22" fmla="*/ 2246700 w 3122999"/>
              <a:gd name="csY22" fmla="*/ 109537 h 795787"/>
              <a:gd name="csX23" fmla="*/ 2125257 w 3122999"/>
              <a:gd name="csY23" fmla="*/ 190499 h 795787"/>
              <a:gd name="csX24" fmla="*/ 1872539 w 3122999"/>
              <a:gd name="csY24" fmla="*/ 409037 h 795787"/>
              <a:gd name="csX25" fmla="*/ 1653382 w 3122999"/>
              <a:gd name="csY25" fmla="*/ 552106 h 795787"/>
              <a:gd name="csX26" fmla="*/ 1651000 w 3122999"/>
              <a:gd name="csY26" fmla="*/ 605287 h 795787"/>
              <a:gd name="csX27" fmla="*/ 1540933 w 3122999"/>
              <a:gd name="csY27" fmla="*/ 639153 h 795787"/>
              <a:gd name="csX28" fmla="*/ 1231900 w 3122999"/>
              <a:gd name="csY28" fmla="*/ 761920 h 795787"/>
              <a:gd name="csX29" fmla="*/ 1087966 w 3122999"/>
              <a:gd name="csY29" fmla="*/ 791553 h 795787"/>
              <a:gd name="csX30" fmla="*/ 0 w 3122999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3132524 w 3132524"/>
              <a:gd name="csY17" fmla="*/ 371477 h 795787"/>
              <a:gd name="csX18" fmla="*/ 3118236 w 3132524"/>
              <a:gd name="csY18" fmla="*/ 440533 h 795787"/>
              <a:gd name="csX19" fmla="*/ 2634842 w 3132524"/>
              <a:gd name="csY19" fmla="*/ 133352 h 795787"/>
              <a:gd name="csX20" fmla="*/ 2522924 w 3132524"/>
              <a:gd name="csY20" fmla="*/ 92870 h 795787"/>
              <a:gd name="csX21" fmla="*/ 2427674 w 3132524"/>
              <a:gd name="csY21" fmla="*/ 85724 h 795787"/>
              <a:gd name="csX22" fmla="*/ 2246700 w 3132524"/>
              <a:gd name="csY22" fmla="*/ 109537 h 795787"/>
              <a:gd name="csX23" fmla="*/ 2125257 w 3132524"/>
              <a:gd name="csY23" fmla="*/ 190499 h 795787"/>
              <a:gd name="csX24" fmla="*/ 1872539 w 3132524"/>
              <a:gd name="csY24" fmla="*/ 409037 h 795787"/>
              <a:gd name="csX25" fmla="*/ 1653382 w 3132524"/>
              <a:gd name="csY25" fmla="*/ 552106 h 795787"/>
              <a:gd name="csX26" fmla="*/ 1651000 w 3132524"/>
              <a:gd name="csY26" fmla="*/ 605287 h 795787"/>
              <a:gd name="csX27" fmla="*/ 1540933 w 3132524"/>
              <a:gd name="csY27" fmla="*/ 639153 h 795787"/>
              <a:gd name="csX28" fmla="*/ 1231900 w 3132524"/>
              <a:gd name="csY28" fmla="*/ 761920 h 795787"/>
              <a:gd name="csX29" fmla="*/ 1087966 w 3132524"/>
              <a:gd name="csY29" fmla="*/ 791553 h 795787"/>
              <a:gd name="csX30" fmla="*/ 0 w 3132524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3132524 w 3132524"/>
              <a:gd name="csY18" fmla="*/ 371477 h 795787"/>
              <a:gd name="csX19" fmla="*/ 3118236 w 3132524"/>
              <a:gd name="csY19" fmla="*/ 440533 h 795787"/>
              <a:gd name="csX20" fmla="*/ 2634842 w 3132524"/>
              <a:gd name="csY20" fmla="*/ 133352 h 795787"/>
              <a:gd name="csX21" fmla="*/ 2522924 w 3132524"/>
              <a:gd name="csY21" fmla="*/ 92870 h 795787"/>
              <a:gd name="csX22" fmla="*/ 2427674 w 3132524"/>
              <a:gd name="csY22" fmla="*/ 85724 h 795787"/>
              <a:gd name="csX23" fmla="*/ 2246700 w 3132524"/>
              <a:gd name="csY23" fmla="*/ 109537 h 795787"/>
              <a:gd name="csX24" fmla="*/ 2125257 w 3132524"/>
              <a:gd name="csY24" fmla="*/ 190499 h 795787"/>
              <a:gd name="csX25" fmla="*/ 1872539 w 3132524"/>
              <a:gd name="csY25" fmla="*/ 409037 h 795787"/>
              <a:gd name="csX26" fmla="*/ 1653382 w 3132524"/>
              <a:gd name="csY26" fmla="*/ 552106 h 795787"/>
              <a:gd name="csX27" fmla="*/ 1651000 w 3132524"/>
              <a:gd name="csY27" fmla="*/ 605287 h 795787"/>
              <a:gd name="csX28" fmla="*/ 1540933 w 3132524"/>
              <a:gd name="csY28" fmla="*/ 639153 h 795787"/>
              <a:gd name="csX29" fmla="*/ 1231900 w 3132524"/>
              <a:gd name="csY29" fmla="*/ 761920 h 795787"/>
              <a:gd name="csX30" fmla="*/ 1087966 w 3132524"/>
              <a:gd name="csY30" fmla="*/ 791553 h 795787"/>
              <a:gd name="csX31" fmla="*/ 0 w 3132524"/>
              <a:gd name="csY31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69082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008699 w 3132524"/>
              <a:gd name="csY19" fmla="*/ 245270 h 795787"/>
              <a:gd name="csX20" fmla="*/ 3132524 w 3132524"/>
              <a:gd name="csY20" fmla="*/ 371477 h 795787"/>
              <a:gd name="csX21" fmla="*/ 3118236 w 3132524"/>
              <a:gd name="csY21" fmla="*/ 440533 h 795787"/>
              <a:gd name="csX22" fmla="*/ 2634842 w 3132524"/>
              <a:gd name="csY22" fmla="*/ 133352 h 795787"/>
              <a:gd name="csX23" fmla="*/ 2522924 w 3132524"/>
              <a:gd name="csY23" fmla="*/ 92870 h 795787"/>
              <a:gd name="csX24" fmla="*/ 2427674 w 3132524"/>
              <a:gd name="csY24" fmla="*/ 85724 h 795787"/>
              <a:gd name="csX25" fmla="*/ 2246700 w 3132524"/>
              <a:gd name="csY25" fmla="*/ 109537 h 795787"/>
              <a:gd name="csX26" fmla="*/ 2125257 w 3132524"/>
              <a:gd name="csY26" fmla="*/ 190499 h 795787"/>
              <a:gd name="csX27" fmla="*/ 1872539 w 3132524"/>
              <a:gd name="csY27" fmla="*/ 409037 h 795787"/>
              <a:gd name="csX28" fmla="*/ 1653382 w 3132524"/>
              <a:gd name="csY28" fmla="*/ 552106 h 795787"/>
              <a:gd name="csX29" fmla="*/ 1651000 w 3132524"/>
              <a:gd name="csY29" fmla="*/ 605287 h 795787"/>
              <a:gd name="csX30" fmla="*/ 1540933 w 3132524"/>
              <a:gd name="csY30" fmla="*/ 639153 h 795787"/>
              <a:gd name="csX31" fmla="*/ 1231900 w 3132524"/>
              <a:gd name="csY31" fmla="*/ 761920 h 795787"/>
              <a:gd name="csX32" fmla="*/ 1087966 w 3132524"/>
              <a:gd name="csY32" fmla="*/ 791553 h 795787"/>
              <a:gd name="csX33" fmla="*/ 0 w 3132524"/>
              <a:gd name="csY33" fmla="*/ 795787 h 795787"/>
              <a:gd name="csX0" fmla="*/ 0 w 3334930"/>
              <a:gd name="csY0" fmla="*/ 795787 h 795787"/>
              <a:gd name="csX1" fmla="*/ 0 w 3334930"/>
              <a:gd name="csY1" fmla="*/ 740753 h 795787"/>
              <a:gd name="csX2" fmla="*/ 1016000 w 3334930"/>
              <a:gd name="csY2" fmla="*/ 715353 h 795787"/>
              <a:gd name="csX3" fmla="*/ 1181100 w 3334930"/>
              <a:gd name="csY3" fmla="*/ 681487 h 795787"/>
              <a:gd name="csX4" fmla="*/ 1320800 w 3334930"/>
              <a:gd name="csY4" fmla="*/ 617987 h 795787"/>
              <a:gd name="csX5" fmla="*/ 1460500 w 3334930"/>
              <a:gd name="csY5" fmla="*/ 503687 h 795787"/>
              <a:gd name="csX6" fmla="*/ 1579033 w 3334930"/>
              <a:gd name="csY6" fmla="*/ 444420 h 795787"/>
              <a:gd name="csX7" fmla="*/ 1570037 w 3334930"/>
              <a:gd name="csY7" fmla="*/ 390709 h 795787"/>
              <a:gd name="csX8" fmla="*/ 1680633 w 3334930"/>
              <a:gd name="csY8" fmla="*/ 359753 h 795787"/>
              <a:gd name="csX9" fmla="*/ 1732491 w 3334930"/>
              <a:gd name="csY9" fmla="*/ 435688 h 795787"/>
              <a:gd name="csX10" fmla="*/ 2080014 w 3334930"/>
              <a:gd name="csY10" fmla="*/ 145255 h 795787"/>
              <a:gd name="csX11" fmla="*/ 2134782 w 3334930"/>
              <a:gd name="csY11" fmla="*/ 95249 h 795787"/>
              <a:gd name="csX12" fmla="*/ 2149069 w 3334930"/>
              <a:gd name="csY12" fmla="*/ 30956 h 795787"/>
              <a:gd name="csX13" fmla="*/ 2196694 w 3334930"/>
              <a:gd name="csY13" fmla="*/ 9525 h 795787"/>
              <a:gd name="csX14" fmla="*/ 2241938 w 3334930"/>
              <a:gd name="csY14" fmla="*/ 47625 h 795787"/>
              <a:gd name="csX15" fmla="*/ 2458631 w 3334930"/>
              <a:gd name="csY15" fmla="*/ 0 h 795787"/>
              <a:gd name="csX16" fmla="*/ 2568168 w 3334930"/>
              <a:gd name="csY16" fmla="*/ 19051 h 795787"/>
              <a:gd name="csX17" fmla="*/ 2934880 w 3334930"/>
              <a:gd name="csY17" fmla="*/ 247651 h 795787"/>
              <a:gd name="csX18" fmla="*/ 2970599 w 3334930"/>
              <a:gd name="csY18" fmla="*/ 216694 h 795787"/>
              <a:gd name="csX19" fmla="*/ 3334930 w 3334930"/>
              <a:gd name="csY19" fmla="*/ 207170 h 795787"/>
              <a:gd name="csX20" fmla="*/ 3132524 w 3334930"/>
              <a:gd name="csY20" fmla="*/ 371477 h 795787"/>
              <a:gd name="csX21" fmla="*/ 3118236 w 3334930"/>
              <a:gd name="csY21" fmla="*/ 440533 h 795787"/>
              <a:gd name="csX22" fmla="*/ 2634842 w 3334930"/>
              <a:gd name="csY22" fmla="*/ 133352 h 795787"/>
              <a:gd name="csX23" fmla="*/ 2522924 w 3334930"/>
              <a:gd name="csY23" fmla="*/ 92870 h 795787"/>
              <a:gd name="csX24" fmla="*/ 2427674 w 3334930"/>
              <a:gd name="csY24" fmla="*/ 85724 h 795787"/>
              <a:gd name="csX25" fmla="*/ 2246700 w 3334930"/>
              <a:gd name="csY25" fmla="*/ 109537 h 795787"/>
              <a:gd name="csX26" fmla="*/ 2125257 w 3334930"/>
              <a:gd name="csY26" fmla="*/ 190499 h 795787"/>
              <a:gd name="csX27" fmla="*/ 1872539 w 3334930"/>
              <a:gd name="csY27" fmla="*/ 409037 h 795787"/>
              <a:gd name="csX28" fmla="*/ 1653382 w 3334930"/>
              <a:gd name="csY28" fmla="*/ 552106 h 795787"/>
              <a:gd name="csX29" fmla="*/ 1651000 w 3334930"/>
              <a:gd name="csY29" fmla="*/ 605287 h 795787"/>
              <a:gd name="csX30" fmla="*/ 1540933 w 3334930"/>
              <a:gd name="csY30" fmla="*/ 639153 h 795787"/>
              <a:gd name="csX31" fmla="*/ 1231900 w 3334930"/>
              <a:gd name="csY31" fmla="*/ 761920 h 795787"/>
              <a:gd name="csX32" fmla="*/ 1087966 w 3334930"/>
              <a:gd name="csY32" fmla="*/ 791553 h 795787"/>
              <a:gd name="csX33" fmla="*/ 0 w 333493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55580 w 3455580"/>
              <a:gd name="csY19" fmla="*/ 194470 h 795787"/>
              <a:gd name="csX20" fmla="*/ 3132524 w 3455580"/>
              <a:gd name="csY20" fmla="*/ 371477 h 795787"/>
              <a:gd name="csX21" fmla="*/ 3118236 w 3455580"/>
              <a:gd name="csY21" fmla="*/ 440533 h 795787"/>
              <a:gd name="csX22" fmla="*/ 2634842 w 3455580"/>
              <a:gd name="csY22" fmla="*/ 133352 h 795787"/>
              <a:gd name="csX23" fmla="*/ 2522924 w 3455580"/>
              <a:gd name="csY23" fmla="*/ 92870 h 795787"/>
              <a:gd name="csX24" fmla="*/ 2427674 w 3455580"/>
              <a:gd name="csY24" fmla="*/ 85724 h 795787"/>
              <a:gd name="csX25" fmla="*/ 2246700 w 3455580"/>
              <a:gd name="csY25" fmla="*/ 109537 h 795787"/>
              <a:gd name="csX26" fmla="*/ 2125257 w 3455580"/>
              <a:gd name="csY26" fmla="*/ 190499 h 795787"/>
              <a:gd name="csX27" fmla="*/ 1872539 w 3455580"/>
              <a:gd name="csY27" fmla="*/ 409037 h 795787"/>
              <a:gd name="csX28" fmla="*/ 1653382 w 3455580"/>
              <a:gd name="csY28" fmla="*/ 552106 h 795787"/>
              <a:gd name="csX29" fmla="*/ 1651000 w 3455580"/>
              <a:gd name="csY29" fmla="*/ 605287 h 795787"/>
              <a:gd name="csX30" fmla="*/ 1540933 w 3455580"/>
              <a:gd name="csY30" fmla="*/ 639153 h 795787"/>
              <a:gd name="csX31" fmla="*/ 1231900 w 3455580"/>
              <a:gd name="csY31" fmla="*/ 761920 h 795787"/>
              <a:gd name="csX32" fmla="*/ 1087966 w 3455580"/>
              <a:gd name="csY32" fmla="*/ 791553 h 795787"/>
              <a:gd name="csX33" fmla="*/ 0 w 345558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132524 w 3455580"/>
              <a:gd name="csY21" fmla="*/ 371477 h 795787"/>
              <a:gd name="csX22" fmla="*/ 3118236 w 3455580"/>
              <a:gd name="csY22" fmla="*/ 440533 h 795787"/>
              <a:gd name="csX23" fmla="*/ 2634842 w 3455580"/>
              <a:gd name="csY23" fmla="*/ 133352 h 795787"/>
              <a:gd name="csX24" fmla="*/ 2522924 w 3455580"/>
              <a:gd name="csY24" fmla="*/ 92870 h 795787"/>
              <a:gd name="csX25" fmla="*/ 2427674 w 3455580"/>
              <a:gd name="csY25" fmla="*/ 85724 h 795787"/>
              <a:gd name="csX26" fmla="*/ 2246700 w 3455580"/>
              <a:gd name="csY26" fmla="*/ 109537 h 795787"/>
              <a:gd name="csX27" fmla="*/ 2125257 w 3455580"/>
              <a:gd name="csY27" fmla="*/ 190499 h 795787"/>
              <a:gd name="csX28" fmla="*/ 1872539 w 3455580"/>
              <a:gd name="csY28" fmla="*/ 409037 h 795787"/>
              <a:gd name="csX29" fmla="*/ 1653382 w 3455580"/>
              <a:gd name="csY29" fmla="*/ 552106 h 795787"/>
              <a:gd name="csX30" fmla="*/ 1651000 w 3455580"/>
              <a:gd name="csY30" fmla="*/ 605287 h 795787"/>
              <a:gd name="csX31" fmla="*/ 1540933 w 3455580"/>
              <a:gd name="csY31" fmla="*/ 639153 h 795787"/>
              <a:gd name="csX32" fmla="*/ 1231900 w 3455580"/>
              <a:gd name="csY32" fmla="*/ 761920 h 795787"/>
              <a:gd name="csX33" fmla="*/ 1087966 w 3455580"/>
              <a:gd name="csY33" fmla="*/ 791553 h 795787"/>
              <a:gd name="csX34" fmla="*/ 0 w 3455580"/>
              <a:gd name="csY34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227774 w 3455580"/>
              <a:gd name="csY21" fmla="*/ 311945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61074 w 3455580"/>
              <a:gd name="csY21" fmla="*/ 269082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51549 w 3455580"/>
              <a:gd name="csY21" fmla="*/ 261938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25368 w 3455580"/>
              <a:gd name="csY21" fmla="*/ 25241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72981 w 3455580"/>
              <a:gd name="csY21" fmla="*/ 23336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68230 w 3455580"/>
              <a:gd name="csY21" fmla="*/ 225426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442880 w 3455580"/>
              <a:gd name="csY21" fmla="*/ 215901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</a:cxnLst>
            <a:rect l="l" t="t" r="r" b="b"/>
            <a:pathLst>
              <a:path w="3455580" h="795787">
                <a:moveTo>
                  <a:pt x="0" y="795787"/>
                </a:moveTo>
                <a:lnTo>
                  <a:pt x="0" y="740753"/>
                </a:lnTo>
                <a:lnTo>
                  <a:pt x="1016000" y="715353"/>
                </a:lnTo>
                <a:lnTo>
                  <a:pt x="1181100" y="681487"/>
                </a:lnTo>
                <a:lnTo>
                  <a:pt x="1320800" y="617987"/>
                </a:lnTo>
                <a:lnTo>
                  <a:pt x="1460500" y="503687"/>
                </a:lnTo>
                <a:lnTo>
                  <a:pt x="1579033" y="444420"/>
                </a:lnTo>
                <a:lnTo>
                  <a:pt x="1570037" y="390709"/>
                </a:lnTo>
                <a:lnTo>
                  <a:pt x="1680633" y="359753"/>
                </a:lnTo>
                <a:lnTo>
                  <a:pt x="1732491" y="435688"/>
                </a:lnTo>
                <a:lnTo>
                  <a:pt x="2080014" y="145255"/>
                </a:lnTo>
                <a:lnTo>
                  <a:pt x="2134782" y="95249"/>
                </a:lnTo>
                <a:lnTo>
                  <a:pt x="2149069" y="30956"/>
                </a:lnTo>
                <a:lnTo>
                  <a:pt x="2196694" y="9525"/>
                </a:lnTo>
                <a:lnTo>
                  <a:pt x="2241938" y="47625"/>
                </a:lnTo>
                <a:lnTo>
                  <a:pt x="2458631" y="0"/>
                </a:lnTo>
                <a:lnTo>
                  <a:pt x="2568168" y="19051"/>
                </a:lnTo>
                <a:lnTo>
                  <a:pt x="2934880" y="247651"/>
                </a:lnTo>
                <a:lnTo>
                  <a:pt x="2970599" y="216694"/>
                </a:lnTo>
                <a:lnTo>
                  <a:pt x="3404780" y="196851"/>
                </a:lnTo>
                <a:lnTo>
                  <a:pt x="3455580" y="194470"/>
                </a:lnTo>
                <a:lnTo>
                  <a:pt x="3442880" y="215901"/>
                </a:lnTo>
                <a:lnTo>
                  <a:pt x="2972981" y="233364"/>
                </a:lnTo>
                <a:lnTo>
                  <a:pt x="2951549" y="261938"/>
                </a:lnTo>
                <a:lnTo>
                  <a:pt x="3132524" y="371477"/>
                </a:lnTo>
                <a:lnTo>
                  <a:pt x="3118236" y="440533"/>
                </a:lnTo>
                <a:lnTo>
                  <a:pt x="2634842" y="133352"/>
                </a:lnTo>
                <a:lnTo>
                  <a:pt x="2522924" y="92870"/>
                </a:lnTo>
                <a:lnTo>
                  <a:pt x="2427674" y="85724"/>
                </a:lnTo>
                <a:lnTo>
                  <a:pt x="2246700" y="109537"/>
                </a:lnTo>
                <a:cubicBezTo>
                  <a:pt x="2246700" y="121443"/>
                  <a:pt x="2125257" y="178593"/>
                  <a:pt x="2125257" y="190499"/>
                </a:cubicBezTo>
                <a:lnTo>
                  <a:pt x="1872539" y="409037"/>
                </a:lnTo>
                <a:lnTo>
                  <a:pt x="1653382" y="552106"/>
                </a:lnTo>
                <a:lnTo>
                  <a:pt x="1651000" y="605287"/>
                </a:lnTo>
                <a:lnTo>
                  <a:pt x="1540933" y="639153"/>
                </a:lnTo>
                <a:lnTo>
                  <a:pt x="1231900" y="761920"/>
                </a:lnTo>
                <a:lnTo>
                  <a:pt x="1087966" y="791553"/>
                </a:lnTo>
                <a:lnTo>
                  <a:pt x="0" y="79578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41">
            <a:extLst>
              <a:ext uri="{FF2B5EF4-FFF2-40B4-BE49-F238E27FC236}">
                <a16:creationId xmlns:a16="http://schemas.microsoft.com/office/drawing/2014/main" id="{DF9BE627-9975-0266-49DC-BCEC50593878}"/>
              </a:ext>
            </a:extLst>
          </p:cNvPr>
          <p:cNvGrpSpPr/>
          <p:nvPr/>
        </p:nvGrpSpPr>
        <p:grpSpPr>
          <a:xfrm>
            <a:off x="5086903" y="2346421"/>
            <a:ext cx="120097" cy="120097"/>
            <a:chOff x="5657850" y="2714625"/>
            <a:chExt cx="438150" cy="438150"/>
          </a:xfrm>
        </p:grpSpPr>
        <p:sp>
          <p:nvSpPr>
            <p:cNvPr id="22" name="楕円 42">
              <a:extLst>
                <a:ext uri="{FF2B5EF4-FFF2-40B4-BE49-F238E27FC236}">
                  <a16:creationId xmlns:a16="http://schemas.microsoft.com/office/drawing/2014/main" id="{B94B2793-321E-FD83-43E1-D4315CA7205D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0" name="直線コネクタ 43">
              <a:extLst>
                <a:ext uri="{FF2B5EF4-FFF2-40B4-BE49-F238E27FC236}">
                  <a16:creationId xmlns:a16="http://schemas.microsoft.com/office/drawing/2014/main" id="{F3948BE4-1392-966F-6964-63575253B737}"/>
                </a:ext>
              </a:extLst>
            </p:cNvPr>
            <p:cNvCxnSpPr>
              <a:cxnSpLocks/>
              <a:stCxn id="22" idx="1"/>
              <a:endCxn id="22" idx="5"/>
            </p:cNvCxnSpPr>
            <p:nvPr/>
          </p:nvCxnSpPr>
          <p:spPr>
            <a:xfrm>
              <a:off x="5722016" y="2778791"/>
              <a:ext cx="309817" cy="30981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44">
              <a:extLst>
                <a:ext uri="{FF2B5EF4-FFF2-40B4-BE49-F238E27FC236}">
                  <a16:creationId xmlns:a16="http://schemas.microsoft.com/office/drawing/2014/main" id="{7D5CD5ED-06E2-6170-4A21-6616044AD85D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DEB454D5-5EA3-4342-B25B-B016F540A132}"/>
              </a:ext>
            </a:extLst>
          </p:cNvPr>
          <p:cNvSpPr txBox="1"/>
          <p:nvPr/>
        </p:nvSpPr>
        <p:spPr>
          <a:xfrm>
            <a:off x="4079118" y="1259744"/>
            <a:ext cx="787401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弓道場</a:t>
            </a:r>
            <a:endParaRPr kumimoji="1" lang="en-US" altLang="ja-JP" sz="7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アーチェリー場</a:t>
            </a:r>
            <a:endParaRPr kumimoji="1" lang="en-US" altLang="ja-JP" sz="7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E3CFBF7A-EB08-3F04-7E83-6A8C8B36048F}"/>
              </a:ext>
            </a:extLst>
          </p:cNvPr>
          <p:cNvGrpSpPr/>
          <p:nvPr/>
        </p:nvGrpSpPr>
        <p:grpSpPr>
          <a:xfrm>
            <a:off x="3497820" y="1279958"/>
            <a:ext cx="120097" cy="120097"/>
            <a:chOff x="5657850" y="2714625"/>
            <a:chExt cx="438150" cy="438150"/>
          </a:xfrm>
        </p:grpSpPr>
        <p:sp>
          <p:nvSpPr>
            <p:cNvPr id="55" name="楕円 54">
              <a:extLst>
                <a:ext uri="{FF2B5EF4-FFF2-40B4-BE49-F238E27FC236}">
                  <a16:creationId xmlns:a16="http://schemas.microsoft.com/office/drawing/2014/main" id="{24A92C68-90BD-3432-FF6C-DAF9E28F4913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EBA5465D-92FE-3D28-62A8-0B73CC2ECB68}"/>
                </a:ext>
              </a:extLst>
            </p:cNvPr>
            <p:cNvCxnSpPr>
              <a:stCxn id="55" idx="1"/>
              <a:endCxn id="5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DC7281D1-BDBF-042B-3845-BEE40C044E9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0" name="フリーフォーム: 図形 69">
            <a:extLst>
              <a:ext uri="{FF2B5EF4-FFF2-40B4-BE49-F238E27FC236}">
                <a16:creationId xmlns:a16="http://schemas.microsoft.com/office/drawing/2014/main" id="{99EA367A-3F7D-9805-4125-1AC73FA6C3EF}"/>
              </a:ext>
            </a:extLst>
          </p:cNvPr>
          <p:cNvSpPr/>
          <p:nvPr/>
        </p:nvSpPr>
        <p:spPr>
          <a:xfrm>
            <a:off x="4321967" y="1793080"/>
            <a:ext cx="373856" cy="209550"/>
          </a:xfrm>
          <a:custGeom>
            <a:avLst/>
            <a:gdLst>
              <a:gd name="connsiteX0" fmla="*/ 0 w 373856"/>
              <a:gd name="connsiteY0" fmla="*/ 42862 h 176212"/>
              <a:gd name="connsiteX1" fmla="*/ 52387 w 373856"/>
              <a:gd name="connsiteY1" fmla="*/ 90487 h 176212"/>
              <a:gd name="connsiteX2" fmla="*/ 71437 w 373856"/>
              <a:gd name="connsiteY2" fmla="*/ 71437 h 176212"/>
              <a:gd name="connsiteX3" fmla="*/ 285750 w 373856"/>
              <a:gd name="connsiteY3" fmla="*/ 176212 h 176212"/>
              <a:gd name="connsiteX4" fmla="*/ 321469 w 373856"/>
              <a:gd name="connsiteY4" fmla="*/ 166687 h 176212"/>
              <a:gd name="connsiteX5" fmla="*/ 373856 w 373856"/>
              <a:gd name="connsiteY5" fmla="*/ 92868 h 176212"/>
              <a:gd name="connsiteX6" fmla="*/ 190500 w 373856"/>
              <a:gd name="connsiteY6" fmla="*/ 0 h 176212"/>
              <a:gd name="connsiteX7" fmla="*/ 152400 w 373856"/>
              <a:gd name="connsiteY7" fmla="*/ 73818 h 176212"/>
              <a:gd name="connsiteX8" fmla="*/ 59531 w 373856"/>
              <a:gd name="connsiteY8" fmla="*/ 38100 h 176212"/>
              <a:gd name="connsiteX9" fmla="*/ 0 w 373856"/>
              <a:gd name="connsiteY9" fmla="*/ 42862 h 176212"/>
              <a:gd name="csX0" fmla="*/ 0 w 373856"/>
              <a:gd name="csY0" fmla="*/ 76200 h 209550"/>
              <a:gd name="csX1" fmla="*/ 52387 w 373856"/>
              <a:gd name="csY1" fmla="*/ 123825 h 209550"/>
              <a:gd name="csX2" fmla="*/ 71437 w 373856"/>
              <a:gd name="csY2" fmla="*/ 104775 h 209550"/>
              <a:gd name="csX3" fmla="*/ 285750 w 373856"/>
              <a:gd name="csY3" fmla="*/ 209550 h 209550"/>
              <a:gd name="csX4" fmla="*/ 321469 w 373856"/>
              <a:gd name="csY4" fmla="*/ 200025 h 209550"/>
              <a:gd name="csX5" fmla="*/ 373856 w 373856"/>
              <a:gd name="csY5" fmla="*/ 126206 h 209550"/>
              <a:gd name="csX6" fmla="*/ 202406 w 373856"/>
              <a:gd name="csY6" fmla="*/ 0 h 209550"/>
              <a:gd name="csX7" fmla="*/ 152400 w 373856"/>
              <a:gd name="csY7" fmla="*/ 107156 h 209550"/>
              <a:gd name="csX8" fmla="*/ 59531 w 373856"/>
              <a:gd name="csY8" fmla="*/ 71438 h 209550"/>
              <a:gd name="csX9" fmla="*/ 0 w 373856"/>
              <a:gd name="csY9" fmla="*/ 76200 h 209550"/>
              <a:gd name="csX0" fmla="*/ 0 w 373856"/>
              <a:gd name="csY0" fmla="*/ 76200 h 209550"/>
              <a:gd name="csX1" fmla="*/ 52387 w 373856"/>
              <a:gd name="csY1" fmla="*/ 123825 h 209550"/>
              <a:gd name="csX2" fmla="*/ 71437 w 373856"/>
              <a:gd name="csY2" fmla="*/ 104775 h 209550"/>
              <a:gd name="csX3" fmla="*/ 285750 w 373856"/>
              <a:gd name="csY3" fmla="*/ 209550 h 209550"/>
              <a:gd name="csX4" fmla="*/ 321469 w 373856"/>
              <a:gd name="csY4" fmla="*/ 200025 h 209550"/>
              <a:gd name="csX5" fmla="*/ 373856 w 373856"/>
              <a:gd name="csY5" fmla="*/ 116681 h 209550"/>
              <a:gd name="csX6" fmla="*/ 202406 w 373856"/>
              <a:gd name="csY6" fmla="*/ 0 h 209550"/>
              <a:gd name="csX7" fmla="*/ 152400 w 373856"/>
              <a:gd name="csY7" fmla="*/ 107156 h 209550"/>
              <a:gd name="csX8" fmla="*/ 59531 w 373856"/>
              <a:gd name="csY8" fmla="*/ 71438 h 209550"/>
              <a:gd name="csX9" fmla="*/ 0 w 373856"/>
              <a:gd name="csY9" fmla="*/ 76200 h 20955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373856" h="209550">
                <a:moveTo>
                  <a:pt x="0" y="76200"/>
                </a:moveTo>
                <a:lnTo>
                  <a:pt x="52387" y="123825"/>
                </a:lnTo>
                <a:lnTo>
                  <a:pt x="71437" y="104775"/>
                </a:lnTo>
                <a:lnTo>
                  <a:pt x="285750" y="209550"/>
                </a:lnTo>
                <a:lnTo>
                  <a:pt x="321469" y="200025"/>
                </a:lnTo>
                <a:lnTo>
                  <a:pt x="373856" y="116681"/>
                </a:lnTo>
                <a:lnTo>
                  <a:pt x="202406" y="0"/>
                </a:lnTo>
                <a:lnTo>
                  <a:pt x="152400" y="107156"/>
                </a:lnTo>
                <a:lnTo>
                  <a:pt x="59531" y="71438"/>
                </a:lnTo>
                <a:lnTo>
                  <a:pt x="0" y="762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1" name="グループ化 70">
            <a:extLst>
              <a:ext uri="{FF2B5EF4-FFF2-40B4-BE49-F238E27FC236}">
                <a16:creationId xmlns:a16="http://schemas.microsoft.com/office/drawing/2014/main" id="{0CD1E8A2-6EC4-AAA0-9A20-E1A334D15C82}"/>
              </a:ext>
            </a:extLst>
          </p:cNvPr>
          <p:cNvGrpSpPr/>
          <p:nvPr/>
        </p:nvGrpSpPr>
        <p:grpSpPr>
          <a:xfrm>
            <a:off x="4351011" y="1813988"/>
            <a:ext cx="120097" cy="120097"/>
            <a:chOff x="5657850" y="2714625"/>
            <a:chExt cx="438150" cy="438150"/>
          </a:xfrm>
        </p:grpSpPr>
        <p:sp>
          <p:nvSpPr>
            <p:cNvPr id="72" name="楕円 71">
              <a:extLst>
                <a:ext uri="{FF2B5EF4-FFF2-40B4-BE49-F238E27FC236}">
                  <a16:creationId xmlns:a16="http://schemas.microsoft.com/office/drawing/2014/main" id="{2D33BA43-44D3-0825-01D3-D531416658FD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54BB0E57-8F9B-BA1C-CB54-CDDE31D0FDC0}"/>
                </a:ext>
              </a:extLst>
            </p:cNvPr>
            <p:cNvCxnSpPr>
              <a:stCxn id="72" idx="1"/>
              <a:endCxn id="72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>
              <a:extLst>
                <a:ext uri="{FF2B5EF4-FFF2-40B4-BE49-F238E27FC236}">
                  <a16:creationId xmlns:a16="http://schemas.microsoft.com/office/drawing/2014/main" id="{89281145-F8DF-01A0-FE8C-A671BFCC1555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A76C1B9D-95A1-E4C6-5E0A-4B854198007A}"/>
              </a:ext>
            </a:extLst>
          </p:cNvPr>
          <p:cNvGrpSpPr/>
          <p:nvPr/>
        </p:nvGrpSpPr>
        <p:grpSpPr>
          <a:xfrm>
            <a:off x="0" y="5160423"/>
            <a:ext cx="2071316" cy="1697576"/>
            <a:chOff x="-63787" y="4508317"/>
            <a:chExt cx="2071316" cy="1607390"/>
          </a:xfrm>
        </p:grpSpPr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C3681DB0-F2F3-59F7-3096-07CEB97A46E8}"/>
                </a:ext>
              </a:extLst>
            </p:cNvPr>
            <p:cNvSpPr/>
            <p:nvPr/>
          </p:nvSpPr>
          <p:spPr>
            <a:xfrm>
              <a:off x="-63787" y="4508317"/>
              <a:ext cx="2071316" cy="160739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規制は予定であり、変更となる場合があります。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期間中はご不便をおかけしますが、ご理解ご協力のほどよろしくお願いいたします。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期間中の施設利用申請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についてはこちら。→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5" name="図 24">
              <a:extLst>
                <a:ext uri="{FF2B5EF4-FFF2-40B4-BE49-F238E27FC236}">
                  <a16:creationId xmlns:a16="http://schemas.microsoft.com/office/drawing/2014/main" id="{8468B876-E507-4D5A-6898-743A1DEF9EF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7138" y="5349660"/>
              <a:ext cx="700056" cy="700056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</p:grpSp>
      <p:sp>
        <p:nvSpPr>
          <p:cNvPr id="27" name="フリーフォーム: 図形 26">
            <a:extLst>
              <a:ext uri="{FF2B5EF4-FFF2-40B4-BE49-F238E27FC236}">
                <a16:creationId xmlns:a16="http://schemas.microsoft.com/office/drawing/2014/main" id="{A7334C2B-56B5-4D93-2B4F-5C2A634BD519}"/>
              </a:ext>
            </a:extLst>
          </p:cNvPr>
          <p:cNvSpPr/>
          <p:nvPr/>
        </p:nvSpPr>
        <p:spPr>
          <a:xfrm>
            <a:off x="6654797" y="3536948"/>
            <a:ext cx="442913" cy="573088"/>
          </a:xfrm>
          <a:custGeom>
            <a:avLst/>
            <a:gdLst>
              <a:gd name="connsiteX0" fmla="*/ 31750 w 488950"/>
              <a:gd name="connsiteY0" fmla="*/ 60325 h 600075"/>
              <a:gd name="connsiteX1" fmla="*/ 0 w 488950"/>
              <a:gd name="connsiteY1" fmla="*/ 263525 h 600075"/>
              <a:gd name="connsiteX2" fmla="*/ 174625 w 488950"/>
              <a:gd name="connsiteY2" fmla="*/ 282575 h 600075"/>
              <a:gd name="connsiteX3" fmla="*/ 127000 w 488950"/>
              <a:gd name="connsiteY3" fmla="*/ 577850 h 600075"/>
              <a:gd name="connsiteX4" fmla="*/ 279400 w 488950"/>
              <a:gd name="connsiteY4" fmla="*/ 600075 h 600075"/>
              <a:gd name="connsiteX5" fmla="*/ 365125 w 488950"/>
              <a:gd name="connsiteY5" fmla="*/ 104775 h 600075"/>
              <a:gd name="connsiteX6" fmla="*/ 476250 w 488950"/>
              <a:gd name="connsiteY6" fmla="*/ 120650 h 600075"/>
              <a:gd name="connsiteX7" fmla="*/ 488950 w 488950"/>
              <a:gd name="connsiteY7" fmla="*/ 31750 h 600075"/>
              <a:gd name="connsiteX8" fmla="*/ 250825 w 488950"/>
              <a:gd name="connsiteY8" fmla="*/ 0 h 600075"/>
              <a:gd name="connsiteX9" fmla="*/ 200025 w 488950"/>
              <a:gd name="connsiteY9" fmla="*/ 34925 h 600075"/>
              <a:gd name="connsiteX10" fmla="*/ 171450 w 488950"/>
              <a:gd name="connsiteY10" fmla="*/ 73025 h 600075"/>
              <a:gd name="connsiteX11" fmla="*/ 133350 w 488950"/>
              <a:gd name="connsiteY11" fmla="*/ 79375 h 600075"/>
              <a:gd name="connsiteX12" fmla="*/ 31750 w 488950"/>
              <a:gd name="connsiteY12" fmla="*/ 60325 h 600075"/>
              <a:gd name="csX0" fmla="*/ 36513 w 488950"/>
              <a:gd name="csY0" fmla="*/ 67468 h 600075"/>
              <a:gd name="csX1" fmla="*/ 0 w 488950"/>
              <a:gd name="csY1" fmla="*/ 263525 h 600075"/>
              <a:gd name="csX2" fmla="*/ 174625 w 488950"/>
              <a:gd name="csY2" fmla="*/ 282575 h 600075"/>
              <a:gd name="csX3" fmla="*/ 127000 w 488950"/>
              <a:gd name="csY3" fmla="*/ 577850 h 600075"/>
              <a:gd name="csX4" fmla="*/ 279400 w 488950"/>
              <a:gd name="csY4" fmla="*/ 600075 h 600075"/>
              <a:gd name="csX5" fmla="*/ 365125 w 488950"/>
              <a:gd name="csY5" fmla="*/ 104775 h 600075"/>
              <a:gd name="csX6" fmla="*/ 476250 w 488950"/>
              <a:gd name="csY6" fmla="*/ 120650 h 600075"/>
              <a:gd name="csX7" fmla="*/ 488950 w 488950"/>
              <a:gd name="csY7" fmla="*/ 31750 h 600075"/>
              <a:gd name="csX8" fmla="*/ 250825 w 488950"/>
              <a:gd name="csY8" fmla="*/ 0 h 600075"/>
              <a:gd name="csX9" fmla="*/ 200025 w 488950"/>
              <a:gd name="csY9" fmla="*/ 34925 h 600075"/>
              <a:gd name="csX10" fmla="*/ 171450 w 488950"/>
              <a:gd name="csY10" fmla="*/ 73025 h 600075"/>
              <a:gd name="csX11" fmla="*/ 133350 w 488950"/>
              <a:gd name="csY11" fmla="*/ 79375 h 600075"/>
              <a:gd name="csX12" fmla="*/ 36513 w 488950"/>
              <a:gd name="csY12" fmla="*/ 67468 h 600075"/>
              <a:gd name="csX0" fmla="*/ 31751 w 484188"/>
              <a:gd name="csY0" fmla="*/ 67468 h 600075"/>
              <a:gd name="csX1" fmla="*/ 0 w 484188"/>
              <a:gd name="csY1" fmla="*/ 239713 h 600075"/>
              <a:gd name="csX2" fmla="*/ 169863 w 484188"/>
              <a:gd name="csY2" fmla="*/ 282575 h 600075"/>
              <a:gd name="csX3" fmla="*/ 122238 w 484188"/>
              <a:gd name="csY3" fmla="*/ 577850 h 600075"/>
              <a:gd name="csX4" fmla="*/ 274638 w 484188"/>
              <a:gd name="csY4" fmla="*/ 600075 h 600075"/>
              <a:gd name="csX5" fmla="*/ 360363 w 484188"/>
              <a:gd name="csY5" fmla="*/ 104775 h 600075"/>
              <a:gd name="csX6" fmla="*/ 471488 w 484188"/>
              <a:gd name="csY6" fmla="*/ 120650 h 600075"/>
              <a:gd name="csX7" fmla="*/ 484188 w 484188"/>
              <a:gd name="csY7" fmla="*/ 31750 h 600075"/>
              <a:gd name="csX8" fmla="*/ 246063 w 484188"/>
              <a:gd name="csY8" fmla="*/ 0 h 600075"/>
              <a:gd name="csX9" fmla="*/ 195263 w 484188"/>
              <a:gd name="csY9" fmla="*/ 34925 h 600075"/>
              <a:gd name="csX10" fmla="*/ 166688 w 484188"/>
              <a:gd name="csY10" fmla="*/ 73025 h 600075"/>
              <a:gd name="csX11" fmla="*/ 128588 w 484188"/>
              <a:gd name="csY11" fmla="*/ 79375 h 600075"/>
              <a:gd name="csX12" fmla="*/ 31751 w 484188"/>
              <a:gd name="csY12" fmla="*/ 67468 h 600075"/>
              <a:gd name="csX0" fmla="*/ 31751 w 484188"/>
              <a:gd name="csY0" fmla="*/ 67468 h 600075"/>
              <a:gd name="csX1" fmla="*/ 0 w 484188"/>
              <a:gd name="csY1" fmla="*/ 239713 h 600075"/>
              <a:gd name="csX2" fmla="*/ 172245 w 484188"/>
              <a:gd name="csY2" fmla="*/ 256381 h 600075"/>
              <a:gd name="csX3" fmla="*/ 122238 w 484188"/>
              <a:gd name="csY3" fmla="*/ 577850 h 600075"/>
              <a:gd name="csX4" fmla="*/ 274638 w 484188"/>
              <a:gd name="csY4" fmla="*/ 600075 h 600075"/>
              <a:gd name="csX5" fmla="*/ 360363 w 484188"/>
              <a:gd name="csY5" fmla="*/ 104775 h 600075"/>
              <a:gd name="csX6" fmla="*/ 471488 w 484188"/>
              <a:gd name="csY6" fmla="*/ 120650 h 600075"/>
              <a:gd name="csX7" fmla="*/ 484188 w 484188"/>
              <a:gd name="csY7" fmla="*/ 31750 h 600075"/>
              <a:gd name="csX8" fmla="*/ 246063 w 484188"/>
              <a:gd name="csY8" fmla="*/ 0 h 600075"/>
              <a:gd name="csX9" fmla="*/ 195263 w 484188"/>
              <a:gd name="csY9" fmla="*/ 34925 h 600075"/>
              <a:gd name="csX10" fmla="*/ 166688 w 484188"/>
              <a:gd name="csY10" fmla="*/ 73025 h 600075"/>
              <a:gd name="csX11" fmla="*/ 128588 w 484188"/>
              <a:gd name="csY11" fmla="*/ 79375 h 600075"/>
              <a:gd name="csX12" fmla="*/ 31751 w 484188"/>
              <a:gd name="csY12" fmla="*/ 67468 h 600075"/>
              <a:gd name="csX0" fmla="*/ 31751 w 484188"/>
              <a:gd name="csY0" fmla="*/ 67468 h 600075"/>
              <a:gd name="csX1" fmla="*/ 0 w 484188"/>
              <a:gd name="csY1" fmla="*/ 239713 h 600075"/>
              <a:gd name="csX2" fmla="*/ 172245 w 484188"/>
              <a:gd name="csY2" fmla="*/ 256381 h 600075"/>
              <a:gd name="csX3" fmla="*/ 131763 w 484188"/>
              <a:gd name="csY3" fmla="*/ 544512 h 600075"/>
              <a:gd name="csX4" fmla="*/ 274638 w 484188"/>
              <a:gd name="csY4" fmla="*/ 600075 h 600075"/>
              <a:gd name="csX5" fmla="*/ 360363 w 484188"/>
              <a:gd name="csY5" fmla="*/ 104775 h 600075"/>
              <a:gd name="csX6" fmla="*/ 471488 w 484188"/>
              <a:gd name="csY6" fmla="*/ 120650 h 600075"/>
              <a:gd name="csX7" fmla="*/ 484188 w 484188"/>
              <a:gd name="csY7" fmla="*/ 31750 h 600075"/>
              <a:gd name="csX8" fmla="*/ 246063 w 484188"/>
              <a:gd name="csY8" fmla="*/ 0 h 600075"/>
              <a:gd name="csX9" fmla="*/ 195263 w 484188"/>
              <a:gd name="csY9" fmla="*/ 34925 h 600075"/>
              <a:gd name="csX10" fmla="*/ 166688 w 484188"/>
              <a:gd name="csY10" fmla="*/ 73025 h 600075"/>
              <a:gd name="csX11" fmla="*/ 128588 w 484188"/>
              <a:gd name="csY11" fmla="*/ 79375 h 600075"/>
              <a:gd name="csX12" fmla="*/ 31751 w 484188"/>
              <a:gd name="csY12" fmla="*/ 67468 h 600075"/>
              <a:gd name="csX0" fmla="*/ 31751 w 484188"/>
              <a:gd name="csY0" fmla="*/ 67468 h 566738"/>
              <a:gd name="csX1" fmla="*/ 0 w 484188"/>
              <a:gd name="csY1" fmla="*/ 239713 h 566738"/>
              <a:gd name="csX2" fmla="*/ 172245 w 484188"/>
              <a:gd name="csY2" fmla="*/ 256381 h 566738"/>
              <a:gd name="csX3" fmla="*/ 131763 w 484188"/>
              <a:gd name="csY3" fmla="*/ 544512 h 566738"/>
              <a:gd name="csX4" fmla="*/ 274638 w 484188"/>
              <a:gd name="csY4" fmla="*/ 566738 h 566738"/>
              <a:gd name="csX5" fmla="*/ 360363 w 484188"/>
              <a:gd name="csY5" fmla="*/ 104775 h 566738"/>
              <a:gd name="csX6" fmla="*/ 471488 w 484188"/>
              <a:gd name="csY6" fmla="*/ 120650 h 566738"/>
              <a:gd name="csX7" fmla="*/ 484188 w 484188"/>
              <a:gd name="csY7" fmla="*/ 31750 h 566738"/>
              <a:gd name="csX8" fmla="*/ 246063 w 484188"/>
              <a:gd name="csY8" fmla="*/ 0 h 566738"/>
              <a:gd name="csX9" fmla="*/ 195263 w 484188"/>
              <a:gd name="csY9" fmla="*/ 34925 h 566738"/>
              <a:gd name="csX10" fmla="*/ 166688 w 484188"/>
              <a:gd name="csY10" fmla="*/ 73025 h 566738"/>
              <a:gd name="csX11" fmla="*/ 128588 w 484188"/>
              <a:gd name="csY11" fmla="*/ 79375 h 566738"/>
              <a:gd name="csX12" fmla="*/ 31751 w 484188"/>
              <a:gd name="csY12" fmla="*/ 67468 h 566738"/>
              <a:gd name="csX0" fmla="*/ 31751 w 484188"/>
              <a:gd name="csY0" fmla="*/ 67468 h 566738"/>
              <a:gd name="csX1" fmla="*/ 0 w 484188"/>
              <a:gd name="csY1" fmla="*/ 239713 h 566738"/>
              <a:gd name="csX2" fmla="*/ 172245 w 484188"/>
              <a:gd name="csY2" fmla="*/ 256381 h 566738"/>
              <a:gd name="csX3" fmla="*/ 131763 w 484188"/>
              <a:gd name="csY3" fmla="*/ 544512 h 566738"/>
              <a:gd name="csX4" fmla="*/ 274638 w 484188"/>
              <a:gd name="csY4" fmla="*/ 566738 h 566738"/>
              <a:gd name="csX5" fmla="*/ 360363 w 484188"/>
              <a:gd name="csY5" fmla="*/ 104775 h 566738"/>
              <a:gd name="csX6" fmla="*/ 471488 w 484188"/>
              <a:gd name="csY6" fmla="*/ 120650 h 566738"/>
              <a:gd name="csX7" fmla="*/ 484188 w 484188"/>
              <a:gd name="csY7" fmla="*/ 31750 h 566738"/>
              <a:gd name="csX8" fmla="*/ 246063 w 484188"/>
              <a:gd name="csY8" fmla="*/ 0 h 566738"/>
              <a:gd name="csX9" fmla="*/ 211932 w 484188"/>
              <a:gd name="csY9" fmla="*/ 46831 h 566738"/>
              <a:gd name="csX10" fmla="*/ 166688 w 484188"/>
              <a:gd name="csY10" fmla="*/ 73025 h 566738"/>
              <a:gd name="csX11" fmla="*/ 128588 w 484188"/>
              <a:gd name="csY11" fmla="*/ 79375 h 566738"/>
              <a:gd name="csX12" fmla="*/ 31751 w 484188"/>
              <a:gd name="csY12" fmla="*/ 67468 h 566738"/>
              <a:gd name="csX0" fmla="*/ 31751 w 484188"/>
              <a:gd name="csY0" fmla="*/ 73818 h 573088"/>
              <a:gd name="csX1" fmla="*/ 0 w 484188"/>
              <a:gd name="csY1" fmla="*/ 246063 h 573088"/>
              <a:gd name="csX2" fmla="*/ 172245 w 484188"/>
              <a:gd name="csY2" fmla="*/ 262731 h 573088"/>
              <a:gd name="csX3" fmla="*/ 131763 w 484188"/>
              <a:gd name="csY3" fmla="*/ 550862 h 573088"/>
              <a:gd name="csX4" fmla="*/ 274638 w 484188"/>
              <a:gd name="csY4" fmla="*/ 573088 h 573088"/>
              <a:gd name="csX5" fmla="*/ 360363 w 484188"/>
              <a:gd name="csY5" fmla="*/ 111125 h 573088"/>
              <a:gd name="csX6" fmla="*/ 471488 w 484188"/>
              <a:gd name="csY6" fmla="*/ 127000 h 573088"/>
              <a:gd name="csX7" fmla="*/ 484188 w 484188"/>
              <a:gd name="csY7" fmla="*/ 38100 h 573088"/>
              <a:gd name="csX8" fmla="*/ 268288 w 484188"/>
              <a:gd name="csY8" fmla="*/ 0 h 573088"/>
              <a:gd name="csX9" fmla="*/ 211932 w 484188"/>
              <a:gd name="csY9" fmla="*/ 53181 h 573088"/>
              <a:gd name="csX10" fmla="*/ 166688 w 484188"/>
              <a:gd name="csY10" fmla="*/ 79375 h 573088"/>
              <a:gd name="csX11" fmla="*/ 128588 w 484188"/>
              <a:gd name="csY11" fmla="*/ 85725 h 573088"/>
              <a:gd name="csX12" fmla="*/ 31751 w 484188"/>
              <a:gd name="csY12" fmla="*/ 73818 h 573088"/>
              <a:gd name="csX0" fmla="*/ 31751 w 471488"/>
              <a:gd name="csY0" fmla="*/ 73818 h 573088"/>
              <a:gd name="csX1" fmla="*/ 0 w 471488"/>
              <a:gd name="csY1" fmla="*/ 246063 h 573088"/>
              <a:gd name="csX2" fmla="*/ 172245 w 471488"/>
              <a:gd name="csY2" fmla="*/ 262731 h 573088"/>
              <a:gd name="csX3" fmla="*/ 131763 w 471488"/>
              <a:gd name="csY3" fmla="*/ 550862 h 573088"/>
              <a:gd name="csX4" fmla="*/ 274638 w 471488"/>
              <a:gd name="csY4" fmla="*/ 573088 h 573088"/>
              <a:gd name="csX5" fmla="*/ 360363 w 471488"/>
              <a:gd name="csY5" fmla="*/ 111125 h 573088"/>
              <a:gd name="csX6" fmla="*/ 471488 w 471488"/>
              <a:gd name="csY6" fmla="*/ 127000 h 573088"/>
              <a:gd name="csX7" fmla="*/ 468313 w 471488"/>
              <a:gd name="csY7" fmla="*/ 34925 h 573088"/>
              <a:gd name="csX8" fmla="*/ 268288 w 471488"/>
              <a:gd name="csY8" fmla="*/ 0 h 573088"/>
              <a:gd name="csX9" fmla="*/ 211932 w 471488"/>
              <a:gd name="csY9" fmla="*/ 53181 h 573088"/>
              <a:gd name="csX10" fmla="*/ 166688 w 471488"/>
              <a:gd name="csY10" fmla="*/ 79375 h 573088"/>
              <a:gd name="csX11" fmla="*/ 128588 w 471488"/>
              <a:gd name="csY11" fmla="*/ 85725 h 573088"/>
              <a:gd name="csX12" fmla="*/ 31751 w 471488"/>
              <a:gd name="csY12" fmla="*/ 73818 h 573088"/>
              <a:gd name="csX0" fmla="*/ 31751 w 468313"/>
              <a:gd name="csY0" fmla="*/ 73818 h 573088"/>
              <a:gd name="csX1" fmla="*/ 0 w 468313"/>
              <a:gd name="csY1" fmla="*/ 246063 h 573088"/>
              <a:gd name="csX2" fmla="*/ 172245 w 468313"/>
              <a:gd name="csY2" fmla="*/ 262731 h 573088"/>
              <a:gd name="csX3" fmla="*/ 131763 w 468313"/>
              <a:gd name="csY3" fmla="*/ 550862 h 573088"/>
              <a:gd name="csX4" fmla="*/ 274638 w 468313"/>
              <a:gd name="csY4" fmla="*/ 573088 h 573088"/>
              <a:gd name="csX5" fmla="*/ 360363 w 468313"/>
              <a:gd name="csY5" fmla="*/ 111125 h 573088"/>
              <a:gd name="csX6" fmla="*/ 458788 w 468313"/>
              <a:gd name="csY6" fmla="*/ 127000 h 573088"/>
              <a:gd name="csX7" fmla="*/ 468313 w 468313"/>
              <a:gd name="csY7" fmla="*/ 34925 h 573088"/>
              <a:gd name="csX8" fmla="*/ 268288 w 468313"/>
              <a:gd name="csY8" fmla="*/ 0 h 573088"/>
              <a:gd name="csX9" fmla="*/ 211932 w 468313"/>
              <a:gd name="csY9" fmla="*/ 53181 h 573088"/>
              <a:gd name="csX10" fmla="*/ 166688 w 468313"/>
              <a:gd name="csY10" fmla="*/ 79375 h 573088"/>
              <a:gd name="csX11" fmla="*/ 128588 w 468313"/>
              <a:gd name="csY11" fmla="*/ 85725 h 573088"/>
              <a:gd name="csX12" fmla="*/ 31751 w 468313"/>
              <a:gd name="csY12" fmla="*/ 73818 h 573088"/>
              <a:gd name="csX0" fmla="*/ 31751 w 458788"/>
              <a:gd name="csY0" fmla="*/ 73818 h 573088"/>
              <a:gd name="csX1" fmla="*/ 0 w 458788"/>
              <a:gd name="csY1" fmla="*/ 246063 h 573088"/>
              <a:gd name="csX2" fmla="*/ 172245 w 458788"/>
              <a:gd name="csY2" fmla="*/ 262731 h 573088"/>
              <a:gd name="csX3" fmla="*/ 131763 w 458788"/>
              <a:gd name="csY3" fmla="*/ 550862 h 573088"/>
              <a:gd name="csX4" fmla="*/ 274638 w 458788"/>
              <a:gd name="csY4" fmla="*/ 573088 h 573088"/>
              <a:gd name="csX5" fmla="*/ 360363 w 458788"/>
              <a:gd name="csY5" fmla="*/ 111125 h 573088"/>
              <a:gd name="csX6" fmla="*/ 458788 w 458788"/>
              <a:gd name="csY6" fmla="*/ 127000 h 573088"/>
              <a:gd name="csX7" fmla="*/ 439738 w 458788"/>
              <a:gd name="csY7" fmla="*/ 31750 h 573088"/>
              <a:gd name="csX8" fmla="*/ 268288 w 458788"/>
              <a:gd name="csY8" fmla="*/ 0 h 573088"/>
              <a:gd name="csX9" fmla="*/ 211932 w 458788"/>
              <a:gd name="csY9" fmla="*/ 53181 h 573088"/>
              <a:gd name="csX10" fmla="*/ 166688 w 458788"/>
              <a:gd name="csY10" fmla="*/ 79375 h 573088"/>
              <a:gd name="csX11" fmla="*/ 128588 w 458788"/>
              <a:gd name="csY11" fmla="*/ 85725 h 573088"/>
              <a:gd name="csX12" fmla="*/ 31751 w 458788"/>
              <a:gd name="csY12" fmla="*/ 73818 h 573088"/>
              <a:gd name="csX0" fmla="*/ 31751 w 439738"/>
              <a:gd name="csY0" fmla="*/ 73818 h 573088"/>
              <a:gd name="csX1" fmla="*/ 0 w 439738"/>
              <a:gd name="csY1" fmla="*/ 246063 h 573088"/>
              <a:gd name="csX2" fmla="*/ 172245 w 439738"/>
              <a:gd name="csY2" fmla="*/ 262731 h 573088"/>
              <a:gd name="csX3" fmla="*/ 131763 w 439738"/>
              <a:gd name="csY3" fmla="*/ 550862 h 573088"/>
              <a:gd name="csX4" fmla="*/ 274638 w 439738"/>
              <a:gd name="csY4" fmla="*/ 573088 h 573088"/>
              <a:gd name="csX5" fmla="*/ 360363 w 439738"/>
              <a:gd name="csY5" fmla="*/ 111125 h 573088"/>
              <a:gd name="csX6" fmla="*/ 423863 w 439738"/>
              <a:gd name="csY6" fmla="*/ 117475 h 573088"/>
              <a:gd name="csX7" fmla="*/ 439738 w 439738"/>
              <a:gd name="csY7" fmla="*/ 31750 h 573088"/>
              <a:gd name="csX8" fmla="*/ 268288 w 439738"/>
              <a:gd name="csY8" fmla="*/ 0 h 573088"/>
              <a:gd name="csX9" fmla="*/ 211932 w 439738"/>
              <a:gd name="csY9" fmla="*/ 53181 h 573088"/>
              <a:gd name="csX10" fmla="*/ 166688 w 439738"/>
              <a:gd name="csY10" fmla="*/ 79375 h 573088"/>
              <a:gd name="csX11" fmla="*/ 128588 w 439738"/>
              <a:gd name="csY11" fmla="*/ 85725 h 573088"/>
              <a:gd name="csX12" fmla="*/ 31751 w 439738"/>
              <a:gd name="csY12" fmla="*/ 73818 h 573088"/>
              <a:gd name="csX0" fmla="*/ 31751 w 442913"/>
              <a:gd name="csY0" fmla="*/ 73818 h 573088"/>
              <a:gd name="csX1" fmla="*/ 0 w 442913"/>
              <a:gd name="csY1" fmla="*/ 246063 h 573088"/>
              <a:gd name="csX2" fmla="*/ 172245 w 442913"/>
              <a:gd name="csY2" fmla="*/ 262731 h 573088"/>
              <a:gd name="csX3" fmla="*/ 131763 w 442913"/>
              <a:gd name="csY3" fmla="*/ 550862 h 573088"/>
              <a:gd name="csX4" fmla="*/ 274638 w 442913"/>
              <a:gd name="csY4" fmla="*/ 573088 h 573088"/>
              <a:gd name="csX5" fmla="*/ 360363 w 442913"/>
              <a:gd name="csY5" fmla="*/ 111125 h 573088"/>
              <a:gd name="csX6" fmla="*/ 423863 w 442913"/>
              <a:gd name="csY6" fmla="*/ 117475 h 573088"/>
              <a:gd name="csX7" fmla="*/ 442913 w 442913"/>
              <a:gd name="csY7" fmla="*/ 22225 h 573088"/>
              <a:gd name="csX8" fmla="*/ 268288 w 442913"/>
              <a:gd name="csY8" fmla="*/ 0 h 573088"/>
              <a:gd name="csX9" fmla="*/ 211932 w 442913"/>
              <a:gd name="csY9" fmla="*/ 53181 h 573088"/>
              <a:gd name="csX10" fmla="*/ 166688 w 442913"/>
              <a:gd name="csY10" fmla="*/ 79375 h 573088"/>
              <a:gd name="csX11" fmla="*/ 128588 w 442913"/>
              <a:gd name="csY11" fmla="*/ 85725 h 573088"/>
              <a:gd name="csX12" fmla="*/ 31751 w 442913"/>
              <a:gd name="csY12" fmla="*/ 73818 h 573088"/>
              <a:gd name="csX0" fmla="*/ 31751 w 442913"/>
              <a:gd name="csY0" fmla="*/ 73818 h 573088"/>
              <a:gd name="csX1" fmla="*/ 0 w 442913"/>
              <a:gd name="csY1" fmla="*/ 246063 h 573088"/>
              <a:gd name="csX2" fmla="*/ 172245 w 442913"/>
              <a:gd name="csY2" fmla="*/ 262731 h 573088"/>
              <a:gd name="csX3" fmla="*/ 131763 w 442913"/>
              <a:gd name="csY3" fmla="*/ 550862 h 573088"/>
              <a:gd name="csX4" fmla="*/ 274638 w 442913"/>
              <a:gd name="csY4" fmla="*/ 573088 h 573088"/>
              <a:gd name="csX5" fmla="*/ 360363 w 442913"/>
              <a:gd name="csY5" fmla="*/ 111125 h 573088"/>
              <a:gd name="csX6" fmla="*/ 423863 w 442913"/>
              <a:gd name="csY6" fmla="*/ 117475 h 573088"/>
              <a:gd name="csX7" fmla="*/ 442913 w 442913"/>
              <a:gd name="csY7" fmla="*/ 22225 h 573088"/>
              <a:gd name="csX8" fmla="*/ 268288 w 442913"/>
              <a:gd name="csY8" fmla="*/ 0 h 573088"/>
              <a:gd name="csX9" fmla="*/ 227807 w 442913"/>
              <a:gd name="csY9" fmla="*/ 40481 h 573088"/>
              <a:gd name="csX10" fmla="*/ 166688 w 442913"/>
              <a:gd name="csY10" fmla="*/ 79375 h 573088"/>
              <a:gd name="csX11" fmla="*/ 128588 w 442913"/>
              <a:gd name="csY11" fmla="*/ 85725 h 573088"/>
              <a:gd name="csX12" fmla="*/ 31751 w 442913"/>
              <a:gd name="csY12" fmla="*/ 73818 h 573088"/>
              <a:gd name="csX0" fmla="*/ 31751 w 442913"/>
              <a:gd name="csY0" fmla="*/ 73818 h 573088"/>
              <a:gd name="csX1" fmla="*/ 0 w 442913"/>
              <a:gd name="csY1" fmla="*/ 246063 h 573088"/>
              <a:gd name="csX2" fmla="*/ 172245 w 442913"/>
              <a:gd name="csY2" fmla="*/ 262731 h 573088"/>
              <a:gd name="csX3" fmla="*/ 131763 w 442913"/>
              <a:gd name="csY3" fmla="*/ 550862 h 573088"/>
              <a:gd name="csX4" fmla="*/ 274638 w 442913"/>
              <a:gd name="csY4" fmla="*/ 573088 h 573088"/>
              <a:gd name="csX5" fmla="*/ 360363 w 442913"/>
              <a:gd name="csY5" fmla="*/ 111125 h 573088"/>
              <a:gd name="csX6" fmla="*/ 423863 w 442913"/>
              <a:gd name="csY6" fmla="*/ 117475 h 573088"/>
              <a:gd name="csX7" fmla="*/ 442913 w 442913"/>
              <a:gd name="csY7" fmla="*/ 22225 h 573088"/>
              <a:gd name="csX8" fmla="*/ 268288 w 442913"/>
              <a:gd name="csY8" fmla="*/ 0 h 573088"/>
              <a:gd name="csX9" fmla="*/ 227807 w 442913"/>
              <a:gd name="csY9" fmla="*/ 40481 h 573088"/>
              <a:gd name="csX10" fmla="*/ 185738 w 442913"/>
              <a:gd name="csY10" fmla="*/ 73025 h 573088"/>
              <a:gd name="csX11" fmla="*/ 128588 w 442913"/>
              <a:gd name="csY11" fmla="*/ 85725 h 573088"/>
              <a:gd name="csX12" fmla="*/ 31751 w 442913"/>
              <a:gd name="csY12" fmla="*/ 73818 h 5730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442913" h="573088">
                <a:moveTo>
                  <a:pt x="31751" y="73818"/>
                </a:moveTo>
                <a:lnTo>
                  <a:pt x="0" y="246063"/>
                </a:lnTo>
                <a:lnTo>
                  <a:pt x="172245" y="262731"/>
                </a:lnTo>
                <a:lnTo>
                  <a:pt x="131763" y="550862"/>
                </a:lnTo>
                <a:lnTo>
                  <a:pt x="274638" y="573088"/>
                </a:lnTo>
                <a:lnTo>
                  <a:pt x="360363" y="111125"/>
                </a:lnTo>
                <a:lnTo>
                  <a:pt x="423863" y="117475"/>
                </a:lnTo>
                <a:lnTo>
                  <a:pt x="442913" y="22225"/>
                </a:lnTo>
                <a:lnTo>
                  <a:pt x="268288" y="0"/>
                </a:lnTo>
                <a:lnTo>
                  <a:pt x="227807" y="40481"/>
                </a:lnTo>
                <a:lnTo>
                  <a:pt x="185738" y="73025"/>
                </a:lnTo>
                <a:lnTo>
                  <a:pt x="128588" y="85725"/>
                </a:lnTo>
                <a:lnTo>
                  <a:pt x="31751" y="7381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DA0053B8-27DD-66D3-8E94-39A0A9216711}"/>
              </a:ext>
            </a:extLst>
          </p:cNvPr>
          <p:cNvGrpSpPr/>
          <p:nvPr/>
        </p:nvGrpSpPr>
        <p:grpSpPr>
          <a:xfrm>
            <a:off x="7009823" y="3525334"/>
            <a:ext cx="120097" cy="120097"/>
            <a:chOff x="5657850" y="2714625"/>
            <a:chExt cx="438150" cy="438150"/>
          </a:xfrm>
        </p:grpSpPr>
        <p:sp>
          <p:nvSpPr>
            <p:cNvPr id="31" name="楕円 30">
              <a:extLst>
                <a:ext uri="{FF2B5EF4-FFF2-40B4-BE49-F238E27FC236}">
                  <a16:creationId xmlns:a16="http://schemas.microsoft.com/office/drawing/2014/main" id="{AB1FA5FA-6790-6923-6A85-48C952940051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02" name="直線コネクタ 101">
              <a:extLst>
                <a:ext uri="{FF2B5EF4-FFF2-40B4-BE49-F238E27FC236}">
                  <a16:creationId xmlns:a16="http://schemas.microsoft.com/office/drawing/2014/main" id="{38C79E11-48EC-09CF-C65D-F3022DD97CF3}"/>
                </a:ext>
              </a:extLst>
            </p:cNvPr>
            <p:cNvCxnSpPr>
              <a:stCxn id="31" idx="1"/>
              <a:endCxn id="31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a16:creationId xmlns:a16="http://schemas.microsoft.com/office/drawing/2014/main" id="{34AAD549-3746-CB14-6CAE-B9B46373611E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" name="テキスト ボックス 103">
            <a:extLst>
              <a:ext uri="{FF2B5EF4-FFF2-40B4-BE49-F238E27FC236}">
                <a16:creationId xmlns:a16="http://schemas.microsoft.com/office/drawing/2014/main" id="{BB68BF07-4B55-1604-E9AC-12939C89DC9D}"/>
              </a:ext>
            </a:extLst>
          </p:cNvPr>
          <p:cNvSpPr txBox="1"/>
          <p:nvPr/>
        </p:nvSpPr>
        <p:spPr>
          <a:xfrm>
            <a:off x="6663831" y="3556560"/>
            <a:ext cx="46808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</a:t>
            </a:r>
            <a:endParaRPr kumimoji="1" lang="en-US" altLang="ja-JP" sz="700" b="1" dirty="0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121" name="フリーフォーム: 図形 120">
            <a:extLst>
              <a:ext uri="{FF2B5EF4-FFF2-40B4-BE49-F238E27FC236}">
                <a16:creationId xmlns:a16="http://schemas.microsoft.com/office/drawing/2014/main" id="{5F960781-CD0B-F83E-7228-B333D3353EBA}"/>
              </a:ext>
            </a:extLst>
          </p:cNvPr>
          <p:cNvSpPr/>
          <p:nvPr/>
        </p:nvSpPr>
        <p:spPr>
          <a:xfrm>
            <a:off x="1978891" y="4079082"/>
            <a:ext cx="3211514" cy="1069460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415133 w 2273301"/>
              <a:gd name="csY9" fmla="*/ 361950 h 433388"/>
              <a:gd name="csX10" fmla="*/ 0 w 2273301"/>
              <a:gd name="csY10" fmla="*/ 372268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81758 w 2273301"/>
              <a:gd name="csY9" fmla="*/ 355600 h 433388"/>
              <a:gd name="csX10" fmla="*/ 0 w 2273301"/>
              <a:gd name="csY10" fmla="*/ 372268 h 4333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877094 w 2273301"/>
              <a:gd name="csY7" fmla="*/ 96836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24669 w 2273301"/>
              <a:gd name="csY7" fmla="*/ 42386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15144 w 2273301"/>
              <a:gd name="csY7" fmla="*/ 15081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7350 h 450851"/>
              <a:gd name="csX1" fmla="*/ 1804194 w 2273301"/>
              <a:gd name="csY1" fmla="*/ 303213 h 450851"/>
              <a:gd name="csX2" fmla="*/ 1317625 w 2273301"/>
              <a:gd name="csY2" fmla="*/ 30957 h 450851"/>
              <a:gd name="csX3" fmla="*/ 1189038 w 2273301"/>
              <a:gd name="csY3" fmla="*/ 4763 h 450851"/>
              <a:gd name="csX4" fmla="*/ 986631 w 2273301"/>
              <a:gd name="csY4" fmla="*/ 52388 h 450851"/>
              <a:gd name="csX5" fmla="*/ 940594 w 2273301"/>
              <a:gd name="csY5" fmla="*/ 17462 h 450851"/>
              <a:gd name="csX6" fmla="*/ 746919 w 2273301"/>
              <a:gd name="csY6" fmla="*/ 0 h 450851"/>
              <a:gd name="csX7" fmla="*/ 515144 w 2273301"/>
              <a:gd name="csY7" fmla="*/ 155574 h 450851"/>
              <a:gd name="csX8" fmla="*/ 322263 w 2273301"/>
              <a:gd name="csY8" fmla="*/ 450851 h 450851"/>
              <a:gd name="csX9" fmla="*/ 81758 w 2273301"/>
              <a:gd name="csY9" fmla="*/ 360363 h 450851"/>
              <a:gd name="csX10" fmla="*/ 0 w 2273301"/>
              <a:gd name="csY10" fmla="*/ 377031 h 450851"/>
              <a:gd name="csX0" fmla="*/ 2273301 w 2273301"/>
              <a:gd name="csY0" fmla="*/ 411163 h 474664"/>
              <a:gd name="csX1" fmla="*/ 1804194 w 2273301"/>
              <a:gd name="csY1" fmla="*/ 327026 h 474664"/>
              <a:gd name="csX2" fmla="*/ 1317625 w 2273301"/>
              <a:gd name="csY2" fmla="*/ 54770 h 474664"/>
              <a:gd name="csX3" fmla="*/ 1189038 w 2273301"/>
              <a:gd name="csY3" fmla="*/ 28576 h 474664"/>
              <a:gd name="csX4" fmla="*/ 986631 w 2273301"/>
              <a:gd name="csY4" fmla="*/ 76201 h 474664"/>
              <a:gd name="csX5" fmla="*/ 886619 w 2273301"/>
              <a:gd name="csY5" fmla="*/ 0 h 474664"/>
              <a:gd name="csX6" fmla="*/ 746919 w 2273301"/>
              <a:gd name="csY6" fmla="*/ 23813 h 474664"/>
              <a:gd name="csX7" fmla="*/ 515144 w 2273301"/>
              <a:gd name="csY7" fmla="*/ 179387 h 474664"/>
              <a:gd name="csX8" fmla="*/ 322263 w 2273301"/>
              <a:gd name="csY8" fmla="*/ 474664 h 474664"/>
              <a:gd name="csX9" fmla="*/ 81758 w 2273301"/>
              <a:gd name="csY9" fmla="*/ 384176 h 474664"/>
              <a:gd name="csX10" fmla="*/ 0 w 2273301"/>
              <a:gd name="csY10" fmla="*/ 400844 h 474664"/>
              <a:gd name="csX0" fmla="*/ 2273301 w 2273301"/>
              <a:gd name="csY0" fmla="*/ 487362 h 550863"/>
              <a:gd name="csX1" fmla="*/ 1804194 w 2273301"/>
              <a:gd name="csY1" fmla="*/ 403225 h 550863"/>
              <a:gd name="csX2" fmla="*/ 1317625 w 2273301"/>
              <a:gd name="csY2" fmla="*/ 130969 h 550863"/>
              <a:gd name="csX3" fmla="*/ 1189038 w 2273301"/>
              <a:gd name="csY3" fmla="*/ 104775 h 550863"/>
              <a:gd name="csX4" fmla="*/ 961231 w 2273301"/>
              <a:gd name="csY4" fmla="*/ 0 h 550863"/>
              <a:gd name="csX5" fmla="*/ 886619 w 2273301"/>
              <a:gd name="csY5" fmla="*/ 76199 h 550863"/>
              <a:gd name="csX6" fmla="*/ 746919 w 2273301"/>
              <a:gd name="csY6" fmla="*/ 100012 h 550863"/>
              <a:gd name="csX7" fmla="*/ 515144 w 2273301"/>
              <a:gd name="csY7" fmla="*/ 255586 h 550863"/>
              <a:gd name="csX8" fmla="*/ 322263 w 2273301"/>
              <a:gd name="csY8" fmla="*/ 550863 h 550863"/>
              <a:gd name="csX9" fmla="*/ 81758 w 2273301"/>
              <a:gd name="csY9" fmla="*/ 460375 h 550863"/>
              <a:gd name="csX10" fmla="*/ 0 w 2273301"/>
              <a:gd name="csY10" fmla="*/ 477043 h 550863"/>
              <a:gd name="csX0" fmla="*/ 2273301 w 2273301"/>
              <a:gd name="csY0" fmla="*/ 760412 h 823913"/>
              <a:gd name="csX1" fmla="*/ 1804194 w 2273301"/>
              <a:gd name="csY1" fmla="*/ 676275 h 823913"/>
              <a:gd name="csX2" fmla="*/ 1317625 w 2273301"/>
              <a:gd name="csY2" fmla="*/ 404019 h 823913"/>
              <a:gd name="csX3" fmla="*/ 966788 w 2273301"/>
              <a:gd name="csY3" fmla="*/ 0 h 823913"/>
              <a:gd name="csX4" fmla="*/ 961231 w 2273301"/>
              <a:gd name="csY4" fmla="*/ 273050 h 823913"/>
              <a:gd name="csX5" fmla="*/ 886619 w 2273301"/>
              <a:gd name="csY5" fmla="*/ 349249 h 823913"/>
              <a:gd name="csX6" fmla="*/ 746919 w 2273301"/>
              <a:gd name="csY6" fmla="*/ 373062 h 823913"/>
              <a:gd name="csX7" fmla="*/ 515144 w 2273301"/>
              <a:gd name="csY7" fmla="*/ 528636 h 823913"/>
              <a:gd name="csX8" fmla="*/ 322263 w 2273301"/>
              <a:gd name="csY8" fmla="*/ 823913 h 823913"/>
              <a:gd name="csX9" fmla="*/ 81758 w 2273301"/>
              <a:gd name="csY9" fmla="*/ 733425 h 823913"/>
              <a:gd name="csX10" fmla="*/ 0 w 2273301"/>
              <a:gd name="csY10" fmla="*/ 750093 h 823913"/>
              <a:gd name="csX0" fmla="*/ 2273301 w 2273301"/>
              <a:gd name="csY0" fmla="*/ 861218 h 924719"/>
              <a:gd name="csX1" fmla="*/ 1804194 w 2273301"/>
              <a:gd name="csY1" fmla="*/ 777081 h 924719"/>
              <a:gd name="csX2" fmla="*/ 1012825 w 2273301"/>
              <a:gd name="csY2" fmla="*/ 0 h 924719"/>
              <a:gd name="csX3" fmla="*/ 966788 w 2273301"/>
              <a:gd name="csY3" fmla="*/ 100806 h 924719"/>
              <a:gd name="csX4" fmla="*/ 961231 w 2273301"/>
              <a:gd name="csY4" fmla="*/ 373856 h 924719"/>
              <a:gd name="csX5" fmla="*/ 886619 w 2273301"/>
              <a:gd name="csY5" fmla="*/ 450055 h 924719"/>
              <a:gd name="csX6" fmla="*/ 746919 w 2273301"/>
              <a:gd name="csY6" fmla="*/ 473868 h 924719"/>
              <a:gd name="csX7" fmla="*/ 515144 w 2273301"/>
              <a:gd name="csY7" fmla="*/ 629442 h 924719"/>
              <a:gd name="csX8" fmla="*/ 322263 w 2273301"/>
              <a:gd name="csY8" fmla="*/ 924719 h 924719"/>
              <a:gd name="csX9" fmla="*/ 81758 w 2273301"/>
              <a:gd name="csY9" fmla="*/ 834231 h 924719"/>
              <a:gd name="csX10" fmla="*/ 0 w 2273301"/>
              <a:gd name="csY10" fmla="*/ 850899 h 924719"/>
              <a:gd name="csX0" fmla="*/ 2273301 w 2273301"/>
              <a:gd name="csY0" fmla="*/ 830261 h 893762"/>
              <a:gd name="csX1" fmla="*/ 1804194 w 2273301"/>
              <a:gd name="csY1" fmla="*/ 746124 h 893762"/>
              <a:gd name="csX2" fmla="*/ 1022350 w 2273301"/>
              <a:gd name="csY2" fmla="*/ 0 h 893762"/>
              <a:gd name="csX3" fmla="*/ 966788 w 2273301"/>
              <a:gd name="csY3" fmla="*/ 69849 h 893762"/>
              <a:gd name="csX4" fmla="*/ 961231 w 2273301"/>
              <a:gd name="csY4" fmla="*/ 342899 h 893762"/>
              <a:gd name="csX5" fmla="*/ 886619 w 2273301"/>
              <a:gd name="csY5" fmla="*/ 419098 h 893762"/>
              <a:gd name="csX6" fmla="*/ 746919 w 2273301"/>
              <a:gd name="csY6" fmla="*/ 442911 h 893762"/>
              <a:gd name="csX7" fmla="*/ 515144 w 2273301"/>
              <a:gd name="csY7" fmla="*/ 598485 h 893762"/>
              <a:gd name="csX8" fmla="*/ 322263 w 2273301"/>
              <a:gd name="csY8" fmla="*/ 893762 h 893762"/>
              <a:gd name="csX9" fmla="*/ 81758 w 2273301"/>
              <a:gd name="csY9" fmla="*/ 803274 h 893762"/>
              <a:gd name="csX10" fmla="*/ 0 w 2273301"/>
              <a:gd name="csY10" fmla="*/ 819942 h 893762"/>
              <a:gd name="csX0" fmla="*/ 2273301 w 2273301"/>
              <a:gd name="csY0" fmla="*/ 893762 h 957263"/>
              <a:gd name="csX1" fmla="*/ 1077913 w 2273301"/>
              <a:gd name="csY1" fmla="*/ 0 h 957263"/>
              <a:gd name="csX2" fmla="*/ 1022350 w 2273301"/>
              <a:gd name="csY2" fmla="*/ 63501 h 957263"/>
              <a:gd name="csX3" fmla="*/ 966788 w 2273301"/>
              <a:gd name="csY3" fmla="*/ 133350 h 957263"/>
              <a:gd name="csX4" fmla="*/ 961231 w 2273301"/>
              <a:gd name="csY4" fmla="*/ 406400 h 957263"/>
              <a:gd name="csX5" fmla="*/ 886619 w 2273301"/>
              <a:gd name="csY5" fmla="*/ 482599 h 957263"/>
              <a:gd name="csX6" fmla="*/ 746919 w 2273301"/>
              <a:gd name="csY6" fmla="*/ 506412 h 957263"/>
              <a:gd name="csX7" fmla="*/ 515144 w 2273301"/>
              <a:gd name="csY7" fmla="*/ 661986 h 957263"/>
              <a:gd name="csX8" fmla="*/ 322263 w 2273301"/>
              <a:gd name="csY8" fmla="*/ 957263 h 957263"/>
              <a:gd name="csX9" fmla="*/ 81758 w 2273301"/>
              <a:gd name="csY9" fmla="*/ 866775 h 957263"/>
              <a:gd name="csX10" fmla="*/ 0 w 2273301"/>
              <a:gd name="csY10" fmla="*/ 883443 h 957263"/>
              <a:gd name="csX0" fmla="*/ 2042320 w 2042320"/>
              <a:gd name="csY0" fmla="*/ 231774 h 957263"/>
              <a:gd name="csX1" fmla="*/ 1077913 w 2042320"/>
              <a:gd name="csY1" fmla="*/ 0 h 957263"/>
              <a:gd name="csX2" fmla="*/ 1022350 w 2042320"/>
              <a:gd name="csY2" fmla="*/ 63501 h 957263"/>
              <a:gd name="csX3" fmla="*/ 966788 w 2042320"/>
              <a:gd name="csY3" fmla="*/ 133350 h 957263"/>
              <a:gd name="csX4" fmla="*/ 961231 w 2042320"/>
              <a:gd name="csY4" fmla="*/ 406400 h 957263"/>
              <a:gd name="csX5" fmla="*/ 886619 w 2042320"/>
              <a:gd name="csY5" fmla="*/ 482599 h 957263"/>
              <a:gd name="csX6" fmla="*/ 746919 w 2042320"/>
              <a:gd name="csY6" fmla="*/ 506412 h 957263"/>
              <a:gd name="csX7" fmla="*/ 515144 w 2042320"/>
              <a:gd name="csY7" fmla="*/ 661986 h 957263"/>
              <a:gd name="csX8" fmla="*/ 322263 w 2042320"/>
              <a:gd name="csY8" fmla="*/ 957263 h 957263"/>
              <a:gd name="csX9" fmla="*/ 81758 w 2042320"/>
              <a:gd name="csY9" fmla="*/ 866775 h 957263"/>
              <a:gd name="csX10" fmla="*/ 0 w 2042320"/>
              <a:gd name="csY10" fmla="*/ 883443 h 957263"/>
              <a:gd name="csX0" fmla="*/ 3194845 w 3194845"/>
              <a:gd name="csY0" fmla="*/ 503236 h 957263"/>
              <a:gd name="csX1" fmla="*/ 1077913 w 3194845"/>
              <a:gd name="csY1" fmla="*/ 0 h 957263"/>
              <a:gd name="csX2" fmla="*/ 1022350 w 3194845"/>
              <a:gd name="csY2" fmla="*/ 63501 h 957263"/>
              <a:gd name="csX3" fmla="*/ 966788 w 3194845"/>
              <a:gd name="csY3" fmla="*/ 133350 h 957263"/>
              <a:gd name="csX4" fmla="*/ 961231 w 3194845"/>
              <a:gd name="csY4" fmla="*/ 406400 h 957263"/>
              <a:gd name="csX5" fmla="*/ 886619 w 3194845"/>
              <a:gd name="csY5" fmla="*/ 482599 h 957263"/>
              <a:gd name="csX6" fmla="*/ 746919 w 3194845"/>
              <a:gd name="csY6" fmla="*/ 506412 h 957263"/>
              <a:gd name="csX7" fmla="*/ 515144 w 3194845"/>
              <a:gd name="csY7" fmla="*/ 661986 h 957263"/>
              <a:gd name="csX8" fmla="*/ 322263 w 3194845"/>
              <a:gd name="csY8" fmla="*/ 957263 h 957263"/>
              <a:gd name="csX9" fmla="*/ 81758 w 3194845"/>
              <a:gd name="csY9" fmla="*/ 866775 h 957263"/>
              <a:gd name="csX10" fmla="*/ 0 w 3194845"/>
              <a:gd name="csY10" fmla="*/ 883443 h 957263"/>
              <a:gd name="csX0" fmla="*/ 3194845 w 3194845"/>
              <a:gd name="csY0" fmla="*/ 503236 h 957263"/>
              <a:gd name="csX1" fmla="*/ 1392960 w 3194845"/>
              <a:gd name="csY1" fmla="*/ 80684 h 957263"/>
              <a:gd name="csX2" fmla="*/ 1077913 w 3194845"/>
              <a:gd name="csY2" fmla="*/ 0 h 957263"/>
              <a:gd name="csX3" fmla="*/ 1022350 w 3194845"/>
              <a:gd name="csY3" fmla="*/ 63501 h 957263"/>
              <a:gd name="csX4" fmla="*/ 966788 w 3194845"/>
              <a:gd name="csY4" fmla="*/ 133350 h 957263"/>
              <a:gd name="csX5" fmla="*/ 961231 w 3194845"/>
              <a:gd name="csY5" fmla="*/ 406400 h 957263"/>
              <a:gd name="csX6" fmla="*/ 886619 w 3194845"/>
              <a:gd name="csY6" fmla="*/ 482599 h 957263"/>
              <a:gd name="csX7" fmla="*/ 746919 w 3194845"/>
              <a:gd name="csY7" fmla="*/ 506412 h 957263"/>
              <a:gd name="csX8" fmla="*/ 515144 w 3194845"/>
              <a:gd name="csY8" fmla="*/ 661986 h 957263"/>
              <a:gd name="csX9" fmla="*/ 322263 w 3194845"/>
              <a:gd name="csY9" fmla="*/ 957263 h 957263"/>
              <a:gd name="csX10" fmla="*/ 81758 w 3194845"/>
              <a:gd name="csY10" fmla="*/ 866775 h 957263"/>
              <a:gd name="csX11" fmla="*/ 0 w 3194845"/>
              <a:gd name="csY11" fmla="*/ 883443 h 957263"/>
              <a:gd name="csX0" fmla="*/ 3194845 w 3194845"/>
              <a:gd name="csY0" fmla="*/ 603527 h 1057554"/>
              <a:gd name="csX1" fmla="*/ 1097685 w 3194845"/>
              <a:gd name="csY1" fmla="*/ 0 h 1057554"/>
              <a:gd name="csX2" fmla="*/ 1077913 w 3194845"/>
              <a:gd name="csY2" fmla="*/ 100291 h 1057554"/>
              <a:gd name="csX3" fmla="*/ 1022350 w 3194845"/>
              <a:gd name="csY3" fmla="*/ 163792 h 1057554"/>
              <a:gd name="csX4" fmla="*/ 966788 w 3194845"/>
              <a:gd name="csY4" fmla="*/ 233641 h 1057554"/>
              <a:gd name="csX5" fmla="*/ 961231 w 3194845"/>
              <a:gd name="csY5" fmla="*/ 506691 h 1057554"/>
              <a:gd name="csX6" fmla="*/ 886619 w 3194845"/>
              <a:gd name="csY6" fmla="*/ 582890 h 1057554"/>
              <a:gd name="csX7" fmla="*/ 746919 w 3194845"/>
              <a:gd name="csY7" fmla="*/ 606703 h 1057554"/>
              <a:gd name="csX8" fmla="*/ 515144 w 3194845"/>
              <a:gd name="csY8" fmla="*/ 762277 h 1057554"/>
              <a:gd name="csX9" fmla="*/ 322263 w 3194845"/>
              <a:gd name="csY9" fmla="*/ 1057554 h 1057554"/>
              <a:gd name="csX10" fmla="*/ 81758 w 3194845"/>
              <a:gd name="csY10" fmla="*/ 967066 h 1057554"/>
              <a:gd name="csX11" fmla="*/ 0 w 3194845"/>
              <a:gd name="csY11" fmla="*/ 983734 h 1057554"/>
              <a:gd name="csX0" fmla="*/ 3194845 w 3194845"/>
              <a:gd name="csY0" fmla="*/ 594002 h 1048029"/>
              <a:gd name="csX1" fmla="*/ 1095304 w 3194845"/>
              <a:gd name="csY1" fmla="*/ 0 h 1048029"/>
              <a:gd name="csX2" fmla="*/ 1077913 w 3194845"/>
              <a:gd name="csY2" fmla="*/ 90766 h 1048029"/>
              <a:gd name="csX3" fmla="*/ 1022350 w 3194845"/>
              <a:gd name="csY3" fmla="*/ 154267 h 1048029"/>
              <a:gd name="csX4" fmla="*/ 966788 w 3194845"/>
              <a:gd name="csY4" fmla="*/ 224116 h 1048029"/>
              <a:gd name="csX5" fmla="*/ 961231 w 3194845"/>
              <a:gd name="csY5" fmla="*/ 497166 h 1048029"/>
              <a:gd name="csX6" fmla="*/ 886619 w 3194845"/>
              <a:gd name="csY6" fmla="*/ 573365 h 1048029"/>
              <a:gd name="csX7" fmla="*/ 746919 w 3194845"/>
              <a:gd name="csY7" fmla="*/ 597178 h 1048029"/>
              <a:gd name="csX8" fmla="*/ 515144 w 3194845"/>
              <a:gd name="csY8" fmla="*/ 752752 h 1048029"/>
              <a:gd name="csX9" fmla="*/ 322263 w 3194845"/>
              <a:gd name="csY9" fmla="*/ 1048029 h 1048029"/>
              <a:gd name="csX10" fmla="*/ 81758 w 3194845"/>
              <a:gd name="csY10" fmla="*/ 957541 h 1048029"/>
              <a:gd name="csX11" fmla="*/ 0 w 3194845"/>
              <a:gd name="csY11" fmla="*/ 974209 h 1048029"/>
              <a:gd name="csX0" fmla="*/ 3194845 w 3194845"/>
              <a:gd name="csY0" fmla="*/ 594002 h 1048029"/>
              <a:gd name="csX1" fmla="*/ 1309616 w 3194845"/>
              <a:gd name="csY1" fmla="*/ 59531 h 1048029"/>
              <a:gd name="csX2" fmla="*/ 1095304 w 3194845"/>
              <a:gd name="csY2" fmla="*/ 0 h 1048029"/>
              <a:gd name="csX3" fmla="*/ 1077913 w 3194845"/>
              <a:gd name="csY3" fmla="*/ 90766 h 1048029"/>
              <a:gd name="csX4" fmla="*/ 1022350 w 3194845"/>
              <a:gd name="csY4" fmla="*/ 154267 h 1048029"/>
              <a:gd name="csX5" fmla="*/ 966788 w 3194845"/>
              <a:gd name="csY5" fmla="*/ 224116 h 1048029"/>
              <a:gd name="csX6" fmla="*/ 961231 w 3194845"/>
              <a:gd name="csY6" fmla="*/ 497166 h 1048029"/>
              <a:gd name="csX7" fmla="*/ 886619 w 3194845"/>
              <a:gd name="csY7" fmla="*/ 573365 h 1048029"/>
              <a:gd name="csX8" fmla="*/ 746919 w 3194845"/>
              <a:gd name="csY8" fmla="*/ 597178 h 1048029"/>
              <a:gd name="csX9" fmla="*/ 515144 w 3194845"/>
              <a:gd name="csY9" fmla="*/ 752752 h 1048029"/>
              <a:gd name="csX10" fmla="*/ 322263 w 3194845"/>
              <a:gd name="csY10" fmla="*/ 1048029 h 1048029"/>
              <a:gd name="csX11" fmla="*/ 81758 w 3194845"/>
              <a:gd name="csY11" fmla="*/ 957541 h 1048029"/>
              <a:gd name="csX12" fmla="*/ 0 w 3194845"/>
              <a:gd name="csY12" fmla="*/ 974209 h 1048029"/>
              <a:gd name="csX0" fmla="*/ 3194845 w 3194845"/>
              <a:gd name="csY0" fmla="*/ 610671 h 1064698"/>
              <a:gd name="csX1" fmla="*/ 1271516 w 3194845"/>
              <a:gd name="csY1" fmla="*/ 0 h 1064698"/>
              <a:gd name="csX2" fmla="*/ 1095304 w 3194845"/>
              <a:gd name="csY2" fmla="*/ 16669 h 1064698"/>
              <a:gd name="csX3" fmla="*/ 1077913 w 3194845"/>
              <a:gd name="csY3" fmla="*/ 107435 h 1064698"/>
              <a:gd name="csX4" fmla="*/ 1022350 w 3194845"/>
              <a:gd name="csY4" fmla="*/ 170936 h 1064698"/>
              <a:gd name="csX5" fmla="*/ 966788 w 3194845"/>
              <a:gd name="csY5" fmla="*/ 240785 h 1064698"/>
              <a:gd name="csX6" fmla="*/ 961231 w 3194845"/>
              <a:gd name="csY6" fmla="*/ 513835 h 1064698"/>
              <a:gd name="csX7" fmla="*/ 886619 w 3194845"/>
              <a:gd name="csY7" fmla="*/ 590034 h 1064698"/>
              <a:gd name="csX8" fmla="*/ 746919 w 3194845"/>
              <a:gd name="csY8" fmla="*/ 613847 h 1064698"/>
              <a:gd name="csX9" fmla="*/ 515144 w 3194845"/>
              <a:gd name="csY9" fmla="*/ 769421 h 1064698"/>
              <a:gd name="csX10" fmla="*/ 322263 w 3194845"/>
              <a:gd name="csY10" fmla="*/ 1064698 h 1064698"/>
              <a:gd name="csX11" fmla="*/ 81758 w 3194845"/>
              <a:gd name="csY11" fmla="*/ 974210 h 1064698"/>
              <a:gd name="csX12" fmla="*/ 0 w 3194845"/>
              <a:gd name="csY12" fmla="*/ 990878 h 1064698"/>
              <a:gd name="csX0" fmla="*/ 3194845 w 3194845"/>
              <a:gd name="csY0" fmla="*/ 610671 h 1064698"/>
              <a:gd name="csX1" fmla="*/ 1523929 w 3194845"/>
              <a:gd name="csY1" fmla="*/ 73819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385817 w 3194845"/>
              <a:gd name="csY1" fmla="*/ 38100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552504 w 3194845"/>
              <a:gd name="csY1" fmla="*/ 92869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512022 w 3194845"/>
              <a:gd name="csY1" fmla="*/ 138113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692998 w 3194845"/>
              <a:gd name="csY1" fmla="*/ 190500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654898 w 3194845"/>
              <a:gd name="csY1" fmla="*/ 142875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995416 w 3194845"/>
              <a:gd name="csY1" fmla="*/ 240506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812059 w 3194845"/>
              <a:gd name="csY1" fmla="*/ 285750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945410 w 3194845"/>
              <a:gd name="csY1" fmla="*/ 314325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1912072 w 3194845"/>
              <a:gd name="csY1" fmla="*/ 297656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2021610 w 3194845"/>
              <a:gd name="csY1" fmla="*/ 323850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23991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33516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271641 w 3194845"/>
              <a:gd name="csY1" fmla="*/ 304800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131147 w 3194845"/>
              <a:gd name="csY1" fmla="*/ 364331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314504 w 3194845"/>
              <a:gd name="csY1" fmla="*/ 400050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362129 w 3194845"/>
              <a:gd name="csY1" fmla="*/ 333375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855048 w 3194845"/>
              <a:gd name="csY1" fmla="*/ 50006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2931248 w 3194845"/>
              <a:gd name="csY1" fmla="*/ 44291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3012210 w 3194845"/>
              <a:gd name="csY1" fmla="*/ 490537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194845 w 3194845"/>
              <a:gd name="csY0" fmla="*/ 610671 h 1064698"/>
              <a:gd name="csX1" fmla="*/ 3016972 w 3194845"/>
              <a:gd name="csY1" fmla="*/ 507205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211514 w 3211514"/>
              <a:gd name="csY0" fmla="*/ 622578 h 1064698"/>
              <a:gd name="csX1" fmla="*/ 3016972 w 3211514"/>
              <a:gd name="csY1" fmla="*/ 507205 h 1064698"/>
              <a:gd name="csX2" fmla="*/ 2931248 w 3211514"/>
              <a:gd name="csY2" fmla="*/ 442912 h 1064698"/>
              <a:gd name="csX3" fmla="*/ 2362129 w 3211514"/>
              <a:gd name="csY3" fmla="*/ 333375 h 1064698"/>
              <a:gd name="csX4" fmla="*/ 2131147 w 3211514"/>
              <a:gd name="csY4" fmla="*/ 364331 h 1064698"/>
              <a:gd name="csX5" fmla="*/ 2033516 w 3211514"/>
              <a:gd name="csY5" fmla="*/ 226219 h 1064698"/>
              <a:gd name="csX6" fmla="*/ 1912072 w 3211514"/>
              <a:gd name="csY6" fmla="*/ 297656 h 1064698"/>
              <a:gd name="csX7" fmla="*/ 1812059 w 3211514"/>
              <a:gd name="csY7" fmla="*/ 285750 h 1064698"/>
              <a:gd name="csX8" fmla="*/ 1654898 w 3211514"/>
              <a:gd name="csY8" fmla="*/ 142875 h 1064698"/>
              <a:gd name="csX9" fmla="*/ 1512022 w 3211514"/>
              <a:gd name="csY9" fmla="*/ 138113 h 1064698"/>
              <a:gd name="csX10" fmla="*/ 1385817 w 3211514"/>
              <a:gd name="csY10" fmla="*/ 38100 h 1064698"/>
              <a:gd name="csX11" fmla="*/ 1271516 w 3211514"/>
              <a:gd name="csY11" fmla="*/ 0 h 1064698"/>
              <a:gd name="csX12" fmla="*/ 1095304 w 3211514"/>
              <a:gd name="csY12" fmla="*/ 16669 h 1064698"/>
              <a:gd name="csX13" fmla="*/ 1077913 w 3211514"/>
              <a:gd name="csY13" fmla="*/ 107435 h 1064698"/>
              <a:gd name="csX14" fmla="*/ 1022350 w 3211514"/>
              <a:gd name="csY14" fmla="*/ 170936 h 1064698"/>
              <a:gd name="csX15" fmla="*/ 966788 w 3211514"/>
              <a:gd name="csY15" fmla="*/ 240785 h 1064698"/>
              <a:gd name="csX16" fmla="*/ 961231 w 3211514"/>
              <a:gd name="csY16" fmla="*/ 513835 h 1064698"/>
              <a:gd name="csX17" fmla="*/ 886619 w 3211514"/>
              <a:gd name="csY17" fmla="*/ 590034 h 1064698"/>
              <a:gd name="csX18" fmla="*/ 746919 w 3211514"/>
              <a:gd name="csY18" fmla="*/ 613847 h 1064698"/>
              <a:gd name="csX19" fmla="*/ 515144 w 3211514"/>
              <a:gd name="csY19" fmla="*/ 769421 h 1064698"/>
              <a:gd name="csX20" fmla="*/ 322263 w 3211514"/>
              <a:gd name="csY20" fmla="*/ 1064698 h 1064698"/>
              <a:gd name="csX21" fmla="*/ 81758 w 3211514"/>
              <a:gd name="csY21" fmla="*/ 974210 h 1064698"/>
              <a:gd name="csX22" fmla="*/ 0 w 3211514"/>
              <a:gd name="csY22" fmla="*/ 990878 h 1064698"/>
              <a:gd name="csX0" fmla="*/ 3211514 w 3211514"/>
              <a:gd name="csY0" fmla="*/ 627340 h 1069460"/>
              <a:gd name="csX1" fmla="*/ 3016972 w 3211514"/>
              <a:gd name="csY1" fmla="*/ 511967 h 1069460"/>
              <a:gd name="csX2" fmla="*/ 2931248 w 3211514"/>
              <a:gd name="csY2" fmla="*/ 447674 h 1069460"/>
              <a:gd name="csX3" fmla="*/ 2362129 w 3211514"/>
              <a:gd name="csY3" fmla="*/ 338137 h 1069460"/>
              <a:gd name="csX4" fmla="*/ 2131147 w 3211514"/>
              <a:gd name="csY4" fmla="*/ 369093 h 1069460"/>
              <a:gd name="csX5" fmla="*/ 2033516 w 3211514"/>
              <a:gd name="csY5" fmla="*/ 230981 h 1069460"/>
              <a:gd name="csX6" fmla="*/ 1912072 w 3211514"/>
              <a:gd name="csY6" fmla="*/ 302418 h 1069460"/>
              <a:gd name="csX7" fmla="*/ 1812059 w 3211514"/>
              <a:gd name="csY7" fmla="*/ 290512 h 1069460"/>
              <a:gd name="csX8" fmla="*/ 1654898 w 3211514"/>
              <a:gd name="csY8" fmla="*/ 147637 h 1069460"/>
              <a:gd name="csX9" fmla="*/ 1512022 w 3211514"/>
              <a:gd name="csY9" fmla="*/ 142875 h 1069460"/>
              <a:gd name="csX10" fmla="*/ 1385817 w 3211514"/>
              <a:gd name="csY10" fmla="*/ 42862 h 1069460"/>
              <a:gd name="csX11" fmla="*/ 1271516 w 3211514"/>
              <a:gd name="csY11" fmla="*/ 4762 h 1069460"/>
              <a:gd name="csX12" fmla="*/ 1102448 w 3211514"/>
              <a:gd name="csY12" fmla="*/ 0 h 1069460"/>
              <a:gd name="csX13" fmla="*/ 1077913 w 3211514"/>
              <a:gd name="csY13" fmla="*/ 112197 h 1069460"/>
              <a:gd name="csX14" fmla="*/ 1022350 w 3211514"/>
              <a:gd name="csY14" fmla="*/ 175698 h 1069460"/>
              <a:gd name="csX15" fmla="*/ 966788 w 3211514"/>
              <a:gd name="csY15" fmla="*/ 245547 h 1069460"/>
              <a:gd name="csX16" fmla="*/ 961231 w 3211514"/>
              <a:gd name="csY16" fmla="*/ 518597 h 1069460"/>
              <a:gd name="csX17" fmla="*/ 886619 w 3211514"/>
              <a:gd name="csY17" fmla="*/ 594796 h 1069460"/>
              <a:gd name="csX18" fmla="*/ 746919 w 3211514"/>
              <a:gd name="csY18" fmla="*/ 618609 h 1069460"/>
              <a:gd name="csX19" fmla="*/ 515144 w 3211514"/>
              <a:gd name="csY19" fmla="*/ 774183 h 1069460"/>
              <a:gd name="csX20" fmla="*/ 322263 w 3211514"/>
              <a:gd name="csY20" fmla="*/ 1069460 h 1069460"/>
              <a:gd name="csX21" fmla="*/ 81758 w 3211514"/>
              <a:gd name="csY21" fmla="*/ 978972 h 1069460"/>
              <a:gd name="csX22" fmla="*/ 0 w 3211514"/>
              <a:gd name="csY22" fmla="*/ 995640 h 10694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211514" h="1069460">
                <a:moveTo>
                  <a:pt x="3211514" y="627340"/>
                </a:moveTo>
                <a:lnTo>
                  <a:pt x="3016972" y="511967"/>
                </a:lnTo>
                <a:lnTo>
                  <a:pt x="2931248" y="447674"/>
                </a:lnTo>
                <a:lnTo>
                  <a:pt x="2362129" y="338137"/>
                </a:lnTo>
                <a:lnTo>
                  <a:pt x="2131147" y="369093"/>
                </a:lnTo>
                <a:lnTo>
                  <a:pt x="2033516" y="230981"/>
                </a:lnTo>
                <a:lnTo>
                  <a:pt x="1912072" y="302418"/>
                </a:lnTo>
                <a:lnTo>
                  <a:pt x="1812059" y="290512"/>
                </a:lnTo>
                <a:lnTo>
                  <a:pt x="1654898" y="147637"/>
                </a:lnTo>
                <a:lnTo>
                  <a:pt x="1512022" y="142875"/>
                </a:lnTo>
                <a:lnTo>
                  <a:pt x="1385817" y="42862"/>
                </a:lnTo>
                <a:lnTo>
                  <a:pt x="1271516" y="4762"/>
                </a:lnTo>
                <a:lnTo>
                  <a:pt x="1102448" y="0"/>
                </a:lnTo>
                <a:lnTo>
                  <a:pt x="1077913" y="112197"/>
                </a:lnTo>
                <a:lnTo>
                  <a:pt x="1022350" y="175698"/>
                </a:lnTo>
                <a:lnTo>
                  <a:pt x="966788" y="245547"/>
                </a:lnTo>
                <a:lnTo>
                  <a:pt x="961231" y="518597"/>
                </a:lnTo>
                <a:lnTo>
                  <a:pt x="886619" y="594796"/>
                </a:lnTo>
                <a:lnTo>
                  <a:pt x="746919" y="618609"/>
                </a:lnTo>
                <a:lnTo>
                  <a:pt x="515144" y="774183"/>
                </a:lnTo>
                <a:lnTo>
                  <a:pt x="322263" y="1069460"/>
                </a:lnTo>
                <a:lnTo>
                  <a:pt x="81758" y="978972"/>
                </a:lnTo>
                <a:cubicBezTo>
                  <a:pt x="46039" y="989820"/>
                  <a:pt x="35719" y="984792"/>
                  <a:pt x="0" y="995640"/>
                </a:cubicBez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3" name="フリーフォーム: 図形 122">
            <a:extLst>
              <a:ext uri="{FF2B5EF4-FFF2-40B4-BE49-F238E27FC236}">
                <a16:creationId xmlns:a16="http://schemas.microsoft.com/office/drawing/2014/main" id="{9589E5E6-23ED-0C7A-D41D-9697625D7122}"/>
              </a:ext>
            </a:extLst>
          </p:cNvPr>
          <p:cNvSpPr/>
          <p:nvPr/>
        </p:nvSpPr>
        <p:spPr>
          <a:xfrm>
            <a:off x="5330817" y="2568808"/>
            <a:ext cx="1655772" cy="1526380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  <a:gd name="csX0" fmla="*/ 0 w 258763"/>
              <a:gd name="csY0" fmla="*/ 0 h 682625"/>
              <a:gd name="csX1" fmla="*/ 258763 w 258763"/>
              <a:gd name="csY1" fmla="*/ 269082 h 682625"/>
              <a:gd name="csX2" fmla="*/ 114300 w 258763"/>
              <a:gd name="csY2" fmla="*/ 682625 h 682625"/>
              <a:gd name="csX0" fmla="*/ 147638 w 147638"/>
              <a:gd name="csY0" fmla="*/ 0 h 461169"/>
              <a:gd name="csX1" fmla="*/ 144463 w 147638"/>
              <a:gd name="csY1" fmla="*/ 47626 h 461169"/>
              <a:gd name="csX2" fmla="*/ 0 w 147638"/>
              <a:gd name="csY2" fmla="*/ 461169 h 46116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0 w 115888"/>
              <a:gd name="csY2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62716 w 115888"/>
              <a:gd name="csY2" fmla="*/ 306156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24616 w 115888"/>
              <a:gd name="csY2" fmla="*/ 328381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72241 w 115888"/>
              <a:gd name="csY2" fmla="*/ 169631 h 594519"/>
              <a:gd name="csX3" fmla="*/ 24616 w 115888"/>
              <a:gd name="csY3" fmla="*/ 328381 h 594519"/>
              <a:gd name="csX4" fmla="*/ 0 w 115888"/>
              <a:gd name="csY4" fmla="*/ 594519 h 594519"/>
              <a:gd name="csX0" fmla="*/ 266663 w 266663"/>
              <a:gd name="csY0" fmla="*/ 0 h 594519"/>
              <a:gd name="csX1" fmla="*/ 263488 w 266663"/>
              <a:gd name="csY1" fmla="*/ 47626 h 594519"/>
              <a:gd name="csX2" fmla="*/ 766 w 266663"/>
              <a:gd name="csY2" fmla="*/ 296631 h 594519"/>
              <a:gd name="csX3" fmla="*/ 175391 w 266663"/>
              <a:gd name="csY3" fmla="*/ 328381 h 594519"/>
              <a:gd name="csX4" fmla="*/ 150775 w 266663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7694"/>
              <a:gd name="csX1" fmla="*/ 262722 w 265897"/>
              <a:gd name="csY1" fmla="*/ 47626 h 597694"/>
              <a:gd name="csX2" fmla="*/ 0 w 265897"/>
              <a:gd name="csY2" fmla="*/ 296631 h 597694"/>
              <a:gd name="csX3" fmla="*/ 174625 w 265897"/>
              <a:gd name="csY3" fmla="*/ 315681 h 597694"/>
              <a:gd name="csX4" fmla="*/ 137309 w 265897"/>
              <a:gd name="csY4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36526 w 265897"/>
              <a:gd name="csY2" fmla="*/ 163280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38101 w 265897"/>
              <a:gd name="csY2" fmla="*/ 102955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77801 w 265897"/>
              <a:gd name="csY2" fmla="*/ 743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84151 w 265897"/>
              <a:gd name="csY2" fmla="*/ 1124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332572 w 332572"/>
              <a:gd name="csY0" fmla="*/ 0 h 992981"/>
              <a:gd name="csX1" fmla="*/ 262722 w 332572"/>
              <a:gd name="csY1" fmla="*/ 442913 h 992981"/>
              <a:gd name="csX2" fmla="*/ 184151 w 332572"/>
              <a:gd name="csY2" fmla="*/ 507767 h 992981"/>
              <a:gd name="csX3" fmla="*/ 38101 w 332572"/>
              <a:gd name="csY3" fmla="*/ 498242 h 992981"/>
              <a:gd name="csX4" fmla="*/ 0 w 332572"/>
              <a:gd name="csY4" fmla="*/ 691918 h 992981"/>
              <a:gd name="csX5" fmla="*/ 174625 w 332572"/>
              <a:gd name="csY5" fmla="*/ 710968 h 992981"/>
              <a:gd name="csX6" fmla="*/ 137309 w 332572"/>
              <a:gd name="csY6" fmla="*/ 992981 h 992981"/>
              <a:gd name="csX0" fmla="*/ 0 w 1587500"/>
              <a:gd name="csY0" fmla="*/ 0 h 1540668"/>
              <a:gd name="csX1" fmla="*/ 1587500 w 1587500"/>
              <a:gd name="csY1" fmla="*/ 990600 h 1540668"/>
              <a:gd name="csX2" fmla="*/ 1508929 w 1587500"/>
              <a:gd name="csY2" fmla="*/ 1055454 h 1540668"/>
              <a:gd name="csX3" fmla="*/ 1362879 w 1587500"/>
              <a:gd name="csY3" fmla="*/ 1045929 h 1540668"/>
              <a:gd name="csX4" fmla="*/ 1324778 w 1587500"/>
              <a:gd name="csY4" fmla="*/ 1239605 h 1540668"/>
              <a:gd name="csX5" fmla="*/ 1499403 w 1587500"/>
              <a:gd name="csY5" fmla="*/ 1258655 h 1540668"/>
              <a:gd name="csX6" fmla="*/ 1462087 w 1587500"/>
              <a:gd name="csY6" fmla="*/ 1540668 h 1540668"/>
              <a:gd name="csX0" fmla="*/ 0 w 1587500"/>
              <a:gd name="csY0" fmla="*/ 0 h 1540668"/>
              <a:gd name="csX1" fmla="*/ 872341 w 1587500"/>
              <a:gd name="csY1" fmla="*/ 545868 h 1540668"/>
              <a:gd name="csX2" fmla="*/ 1587500 w 1587500"/>
              <a:gd name="csY2" fmla="*/ 990600 h 1540668"/>
              <a:gd name="csX3" fmla="*/ 1508929 w 1587500"/>
              <a:gd name="csY3" fmla="*/ 1055454 h 1540668"/>
              <a:gd name="csX4" fmla="*/ 1362879 w 1587500"/>
              <a:gd name="csY4" fmla="*/ 1045929 h 1540668"/>
              <a:gd name="csX5" fmla="*/ 1324778 w 1587500"/>
              <a:gd name="csY5" fmla="*/ 1239605 h 1540668"/>
              <a:gd name="csX6" fmla="*/ 1499403 w 1587500"/>
              <a:gd name="csY6" fmla="*/ 1258655 h 1540668"/>
              <a:gd name="csX7" fmla="*/ 1462087 w 1587500"/>
              <a:gd name="csY7" fmla="*/ 1540668 h 1540668"/>
              <a:gd name="csX0" fmla="*/ 0 w 1672441"/>
              <a:gd name="csY0" fmla="*/ 0 h 1540668"/>
              <a:gd name="csX1" fmla="*/ 1672441 w 1672441"/>
              <a:gd name="csY1" fmla="*/ 545868 h 1540668"/>
              <a:gd name="csX2" fmla="*/ 1587500 w 1672441"/>
              <a:gd name="csY2" fmla="*/ 990600 h 1540668"/>
              <a:gd name="csX3" fmla="*/ 1508929 w 1672441"/>
              <a:gd name="csY3" fmla="*/ 1055454 h 1540668"/>
              <a:gd name="csX4" fmla="*/ 1362879 w 1672441"/>
              <a:gd name="csY4" fmla="*/ 1045929 h 1540668"/>
              <a:gd name="csX5" fmla="*/ 1324778 w 1672441"/>
              <a:gd name="csY5" fmla="*/ 1239605 h 1540668"/>
              <a:gd name="csX6" fmla="*/ 1499403 w 1672441"/>
              <a:gd name="csY6" fmla="*/ 1258655 h 1540668"/>
              <a:gd name="csX7" fmla="*/ 1462087 w 1672441"/>
              <a:gd name="csY7" fmla="*/ 1540668 h 1540668"/>
              <a:gd name="csX0" fmla="*/ 0 w 1672441"/>
              <a:gd name="csY0" fmla="*/ 0 h 1540668"/>
              <a:gd name="csX1" fmla="*/ 1558141 w 1672441"/>
              <a:gd name="csY1" fmla="*/ 512530 h 1540668"/>
              <a:gd name="csX2" fmla="*/ 1672441 w 1672441"/>
              <a:gd name="csY2" fmla="*/ 545868 h 1540668"/>
              <a:gd name="csX3" fmla="*/ 1587500 w 1672441"/>
              <a:gd name="csY3" fmla="*/ 990600 h 1540668"/>
              <a:gd name="csX4" fmla="*/ 1508929 w 1672441"/>
              <a:gd name="csY4" fmla="*/ 1055454 h 1540668"/>
              <a:gd name="csX5" fmla="*/ 1362879 w 1672441"/>
              <a:gd name="csY5" fmla="*/ 1045929 h 1540668"/>
              <a:gd name="csX6" fmla="*/ 1324778 w 1672441"/>
              <a:gd name="csY6" fmla="*/ 1239605 h 1540668"/>
              <a:gd name="csX7" fmla="*/ 1499403 w 1672441"/>
              <a:gd name="csY7" fmla="*/ 1258655 h 1540668"/>
              <a:gd name="csX8" fmla="*/ 1462087 w 1672441"/>
              <a:gd name="csY8" fmla="*/ 1540668 h 1540668"/>
              <a:gd name="csX0" fmla="*/ 0 w 1672441"/>
              <a:gd name="csY0" fmla="*/ 0 h 1540668"/>
              <a:gd name="csX1" fmla="*/ 1567666 w 1672441"/>
              <a:gd name="csY1" fmla="*/ 460142 h 1540668"/>
              <a:gd name="csX2" fmla="*/ 1672441 w 1672441"/>
              <a:gd name="csY2" fmla="*/ 545868 h 1540668"/>
              <a:gd name="csX3" fmla="*/ 1587500 w 1672441"/>
              <a:gd name="csY3" fmla="*/ 990600 h 1540668"/>
              <a:gd name="csX4" fmla="*/ 1508929 w 1672441"/>
              <a:gd name="csY4" fmla="*/ 1055454 h 1540668"/>
              <a:gd name="csX5" fmla="*/ 1362879 w 1672441"/>
              <a:gd name="csY5" fmla="*/ 1045929 h 1540668"/>
              <a:gd name="csX6" fmla="*/ 1324778 w 1672441"/>
              <a:gd name="csY6" fmla="*/ 1239605 h 1540668"/>
              <a:gd name="csX7" fmla="*/ 1499403 w 1672441"/>
              <a:gd name="csY7" fmla="*/ 1258655 h 1540668"/>
              <a:gd name="csX8" fmla="*/ 1462087 w 1672441"/>
              <a:gd name="csY8" fmla="*/ 1540668 h 1540668"/>
              <a:gd name="csX0" fmla="*/ 0 w 1672441"/>
              <a:gd name="csY0" fmla="*/ 0 h 1540668"/>
              <a:gd name="csX1" fmla="*/ 1143803 w 1672441"/>
              <a:gd name="csY1" fmla="*/ 341080 h 1540668"/>
              <a:gd name="csX2" fmla="*/ 1567666 w 1672441"/>
              <a:gd name="csY2" fmla="*/ 460142 h 1540668"/>
              <a:gd name="csX3" fmla="*/ 1672441 w 1672441"/>
              <a:gd name="csY3" fmla="*/ 545868 h 1540668"/>
              <a:gd name="csX4" fmla="*/ 1587500 w 1672441"/>
              <a:gd name="csY4" fmla="*/ 990600 h 1540668"/>
              <a:gd name="csX5" fmla="*/ 1508929 w 1672441"/>
              <a:gd name="csY5" fmla="*/ 1055454 h 1540668"/>
              <a:gd name="csX6" fmla="*/ 1362879 w 1672441"/>
              <a:gd name="csY6" fmla="*/ 1045929 h 1540668"/>
              <a:gd name="csX7" fmla="*/ 1324778 w 1672441"/>
              <a:gd name="csY7" fmla="*/ 1239605 h 1540668"/>
              <a:gd name="csX8" fmla="*/ 1499403 w 1672441"/>
              <a:gd name="csY8" fmla="*/ 1258655 h 1540668"/>
              <a:gd name="csX9" fmla="*/ 1462087 w 1672441"/>
              <a:gd name="csY9" fmla="*/ 1540668 h 1540668"/>
              <a:gd name="csX0" fmla="*/ 0 w 1672441"/>
              <a:gd name="csY0" fmla="*/ 0 h 1540668"/>
              <a:gd name="csX1" fmla="*/ 1250959 w 1672441"/>
              <a:gd name="csY1" fmla="*/ 417280 h 1540668"/>
              <a:gd name="csX2" fmla="*/ 1567666 w 1672441"/>
              <a:gd name="csY2" fmla="*/ 460142 h 1540668"/>
              <a:gd name="csX3" fmla="*/ 1672441 w 1672441"/>
              <a:gd name="csY3" fmla="*/ 545868 h 1540668"/>
              <a:gd name="csX4" fmla="*/ 1587500 w 1672441"/>
              <a:gd name="csY4" fmla="*/ 990600 h 1540668"/>
              <a:gd name="csX5" fmla="*/ 1508929 w 1672441"/>
              <a:gd name="csY5" fmla="*/ 1055454 h 1540668"/>
              <a:gd name="csX6" fmla="*/ 1362879 w 1672441"/>
              <a:gd name="csY6" fmla="*/ 1045929 h 1540668"/>
              <a:gd name="csX7" fmla="*/ 1324778 w 1672441"/>
              <a:gd name="csY7" fmla="*/ 1239605 h 1540668"/>
              <a:gd name="csX8" fmla="*/ 1499403 w 1672441"/>
              <a:gd name="csY8" fmla="*/ 1258655 h 1540668"/>
              <a:gd name="csX9" fmla="*/ 1462087 w 1672441"/>
              <a:gd name="csY9" fmla="*/ 1540668 h 1540668"/>
              <a:gd name="csX0" fmla="*/ 0 w 1672441"/>
              <a:gd name="csY0" fmla="*/ 0 h 1540668"/>
              <a:gd name="csX1" fmla="*/ 996166 w 1672441"/>
              <a:gd name="csY1" fmla="*/ 336318 h 1540668"/>
              <a:gd name="csX2" fmla="*/ 1250959 w 1672441"/>
              <a:gd name="csY2" fmla="*/ 417280 h 1540668"/>
              <a:gd name="csX3" fmla="*/ 1567666 w 1672441"/>
              <a:gd name="csY3" fmla="*/ 460142 h 1540668"/>
              <a:gd name="csX4" fmla="*/ 1672441 w 1672441"/>
              <a:gd name="csY4" fmla="*/ 545868 h 1540668"/>
              <a:gd name="csX5" fmla="*/ 1587500 w 1672441"/>
              <a:gd name="csY5" fmla="*/ 990600 h 1540668"/>
              <a:gd name="csX6" fmla="*/ 1508929 w 1672441"/>
              <a:gd name="csY6" fmla="*/ 1055454 h 1540668"/>
              <a:gd name="csX7" fmla="*/ 1362879 w 1672441"/>
              <a:gd name="csY7" fmla="*/ 1045929 h 1540668"/>
              <a:gd name="csX8" fmla="*/ 1324778 w 1672441"/>
              <a:gd name="csY8" fmla="*/ 1239605 h 1540668"/>
              <a:gd name="csX9" fmla="*/ 1499403 w 1672441"/>
              <a:gd name="csY9" fmla="*/ 1258655 h 1540668"/>
              <a:gd name="csX10" fmla="*/ 1462087 w 1672441"/>
              <a:gd name="csY10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250959 w 1672441"/>
              <a:gd name="csY2" fmla="*/ 417280 h 1540668"/>
              <a:gd name="csX3" fmla="*/ 1567666 w 1672441"/>
              <a:gd name="csY3" fmla="*/ 460142 h 1540668"/>
              <a:gd name="csX4" fmla="*/ 1672441 w 1672441"/>
              <a:gd name="csY4" fmla="*/ 545868 h 1540668"/>
              <a:gd name="csX5" fmla="*/ 1587500 w 1672441"/>
              <a:gd name="csY5" fmla="*/ 990600 h 1540668"/>
              <a:gd name="csX6" fmla="*/ 1508929 w 1672441"/>
              <a:gd name="csY6" fmla="*/ 1055454 h 1540668"/>
              <a:gd name="csX7" fmla="*/ 1362879 w 1672441"/>
              <a:gd name="csY7" fmla="*/ 1045929 h 1540668"/>
              <a:gd name="csX8" fmla="*/ 1324778 w 1672441"/>
              <a:gd name="csY8" fmla="*/ 1239605 h 1540668"/>
              <a:gd name="csX9" fmla="*/ 1499403 w 1672441"/>
              <a:gd name="csY9" fmla="*/ 1258655 h 1540668"/>
              <a:gd name="csX10" fmla="*/ 1462087 w 1672441"/>
              <a:gd name="csY10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131897 w 1672441"/>
              <a:gd name="csY2" fmla="*/ 281549 h 1540668"/>
              <a:gd name="csX3" fmla="*/ 1250959 w 1672441"/>
              <a:gd name="csY3" fmla="*/ 417280 h 1540668"/>
              <a:gd name="csX4" fmla="*/ 1567666 w 1672441"/>
              <a:gd name="csY4" fmla="*/ 460142 h 1540668"/>
              <a:gd name="csX5" fmla="*/ 1672441 w 1672441"/>
              <a:gd name="csY5" fmla="*/ 545868 h 1540668"/>
              <a:gd name="csX6" fmla="*/ 1587500 w 1672441"/>
              <a:gd name="csY6" fmla="*/ 990600 h 1540668"/>
              <a:gd name="csX7" fmla="*/ 1508929 w 1672441"/>
              <a:gd name="csY7" fmla="*/ 1055454 h 1540668"/>
              <a:gd name="csX8" fmla="*/ 1362879 w 1672441"/>
              <a:gd name="csY8" fmla="*/ 1045929 h 1540668"/>
              <a:gd name="csX9" fmla="*/ 1324778 w 1672441"/>
              <a:gd name="csY9" fmla="*/ 1239605 h 1540668"/>
              <a:gd name="csX10" fmla="*/ 1499403 w 1672441"/>
              <a:gd name="csY10" fmla="*/ 1258655 h 1540668"/>
              <a:gd name="csX11" fmla="*/ 1462087 w 1672441"/>
              <a:gd name="csY11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010453 w 1672441"/>
              <a:gd name="csY2" fmla="*/ 338699 h 1540668"/>
              <a:gd name="csX3" fmla="*/ 1250959 w 1672441"/>
              <a:gd name="csY3" fmla="*/ 417280 h 1540668"/>
              <a:gd name="csX4" fmla="*/ 1567666 w 1672441"/>
              <a:gd name="csY4" fmla="*/ 460142 h 1540668"/>
              <a:gd name="csX5" fmla="*/ 1672441 w 1672441"/>
              <a:gd name="csY5" fmla="*/ 545868 h 1540668"/>
              <a:gd name="csX6" fmla="*/ 1587500 w 1672441"/>
              <a:gd name="csY6" fmla="*/ 990600 h 1540668"/>
              <a:gd name="csX7" fmla="*/ 1508929 w 1672441"/>
              <a:gd name="csY7" fmla="*/ 1055454 h 1540668"/>
              <a:gd name="csX8" fmla="*/ 1362879 w 1672441"/>
              <a:gd name="csY8" fmla="*/ 1045929 h 1540668"/>
              <a:gd name="csX9" fmla="*/ 1324778 w 1672441"/>
              <a:gd name="csY9" fmla="*/ 1239605 h 1540668"/>
              <a:gd name="csX10" fmla="*/ 1499403 w 1672441"/>
              <a:gd name="csY10" fmla="*/ 1258655 h 1540668"/>
              <a:gd name="csX11" fmla="*/ 1462087 w 1672441"/>
              <a:gd name="csY11" fmla="*/ 1540668 h 1540668"/>
              <a:gd name="csX0" fmla="*/ 0 w 1655772"/>
              <a:gd name="csY0" fmla="*/ 0 h 1526380"/>
              <a:gd name="csX1" fmla="*/ 1019978 w 1655772"/>
              <a:gd name="csY1" fmla="*/ 169630 h 1526380"/>
              <a:gd name="csX2" fmla="*/ 993784 w 1655772"/>
              <a:gd name="csY2" fmla="*/ 324411 h 1526380"/>
              <a:gd name="csX3" fmla="*/ 1234290 w 1655772"/>
              <a:gd name="csY3" fmla="*/ 402992 h 1526380"/>
              <a:gd name="csX4" fmla="*/ 1550997 w 1655772"/>
              <a:gd name="csY4" fmla="*/ 445854 h 1526380"/>
              <a:gd name="csX5" fmla="*/ 1655772 w 1655772"/>
              <a:gd name="csY5" fmla="*/ 531580 h 1526380"/>
              <a:gd name="csX6" fmla="*/ 1570831 w 1655772"/>
              <a:gd name="csY6" fmla="*/ 976312 h 1526380"/>
              <a:gd name="csX7" fmla="*/ 1492260 w 1655772"/>
              <a:gd name="csY7" fmla="*/ 1041166 h 1526380"/>
              <a:gd name="csX8" fmla="*/ 1346210 w 1655772"/>
              <a:gd name="csY8" fmla="*/ 1031641 h 1526380"/>
              <a:gd name="csX9" fmla="*/ 1308109 w 1655772"/>
              <a:gd name="csY9" fmla="*/ 1225317 h 1526380"/>
              <a:gd name="csX10" fmla="*/ 1482734 w 1655772"/>
              <a:gd name="csY10" fmla="*/ 1244367 h 1526380"/>
              <a:gd name="csX11" fmla="*/ 1445418 w 1655772"/>
              <a:gd name="csY11" fmla="*/ 1526380 h 15263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1655772" h="1526380">
                <a:moveTo>
                  <a:pt x="0" y="0"/>
                </a:moveTo>
                <a:lnTo>
                  <a:pt x="1019978" y="169630"/>
                </a:lnTo>
                <a:lnTo>
                  <a:pt x="993784" y="324411"/>
                </a:lnTo>
                <a:lnTo>
                  <a:pt x="1234290" y="402992"/>
                </a:lnTo>
                <a:lnTo>
                  <a:pt x="1550997" y="445854"/>
                </a:lnTo>
                <a:lnTo>
                  <a:pt x="1655772" y="531580"/>
                </a:lnTo>
                <a:lnTo>
                  <a:pt x="1570831" y="976312"/>
                </a:lnTo>
                <a:lnTo>
                  <a:pt x="1492260" y="1041166"/>
                </a:lnTo>
                <a:lnTo>
                  <a:pt x="1346210" y="1031641"/>
                </a:lnTo>
                <a:lnTo>
                  <a:pt x="1308109" y="1225317"/>
                </a:lnTo>
                <a:lnTo>
                  <a:pt x="1482734" y="1244367"/>
                </a:lnTo>
                <a:lnTo>
                  <a:pt x="1445418" y="1526380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2" name="フリーフォーム: 図形 151">
            <a:extLst>
              <a:ext uri="{FF2B5EF4-FFF2-40B4-BE49-F238E27FC236}">
                <a16:creationId xmlns:a16="http://schemas.microsoft.com/office/drawing/2014/main" id="{7659C63A-3346-657B-C1F1-0A5CDCE73E08}"/>
              </a:ext>
            </a:extLst>
          </p:cNvPr>
          <p:cNvSpPr/>
          <p:nvPr/>
        </p:nvSpPr>
        <p:spPr>
          <a:xfrm>
            <a:off x="1804986" y="2176463"/>
            <a:ext cx="3477420" cy="739774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0 w 3477420"/>
              <a:gd name="csY10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400177 w 3477420"/>
              <a:gd name="csY10" fmla="*/ 416718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385889 w 3477420"/>
              <a:gd name="csY11" fmla="*/ 421481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831058 w 3477420"/>
              <a:gd name="csY12" fmla="*/ 581025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976314 w 3477420"/>
              <a:gd name="csY12" fmla="*/ 709613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288258 w 3477420"/>
              <a:gd name="csY12" fmla="*/ 557212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71577 w 3477420"/>
              <a:gd name="csY12" fmla="*/ 681037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69195 w 3477420"/>
              <a:gd name="csY12" fmla="*/ 669131 h 739774"/>
              <a:gd name="csX13" fmla="*/ 976314 w 3477420"/>
              <a:gd name="csY13" fmla="*/ 709613 h 739774"/>
              <a:gd name="csX14" fmla="*/ 0 w 3477420"/>
              <a:gd name="csY14" fmla="*/ 739774 h 7397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3477420" h="739774">
                <a:moveTo>
                  <a:pt x="3477420" y="382587"/>
                </a:moveTo>
                <a:lnTo>
                  <a:pt x="3008313" y="298450"/>
                </a:lnTo>
                <a:lnTo>
                  <a:pt x="2521744" y="26194"/>
                </a:lnTo>
                <a:lnTo>
                  <a:pt x="2393157" y="0"/>
                </a:lnTo>
                <a:lnTo>
                  <a:pt x="2190750" y="47625"/>
                </a:lnTo>
                <a:lnTo>
                  <a:pt x="2144713" y="12699"/>
                </a:lnTo>
                <a:lnTo>
                  <a:pt x="2090738" y="39687"/>
                </a:lnTo>
                <a:lnTo>
                  <a:pt x="2081213" y="96836"/>
                </a:lnTo>
                <a:lnTo>
                  <a:pt x="1669257" y="433388"/>
                </a:lnTo>
                <a:lnTo>
                  <a:pt x="1619252" y="361950"/>
                </a:lnTo>
                <a:lnTo>
                  <a:pt x="1509715" y="385763"/>
                </a:lnTo>
                <a:lnTo>
                  <a:pt x="1516858" y="452438"/>
                </a:lnTo>
                <a:lnTo>
                  <a:pt x="1169195" y="669131"/>
                </a:lnTo>
                <a:lnTo>
                  <a:pt x="976314" y="709613"/>
                </a:lnTo>
                <a:lnTo>
                  <a:pt x="0" y="739774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F05D80D8-3F83-0D18-71BB-36167BFA615D}"/>
              </a:ext>
            </a:extLst>
          </p:cNvPr>
          <p:cNvGrpSpPr/>
          <p:nvPr/>
        </p:nvGrpSpPr>
        <p:grpSpPr>
          <a:xfrm>
            <a:off x="6281762" y="2751429"/>
            <a:ext cx="120097" cy="120097"/>
            <a:chOff x="5657850" y="2714625"/>
            <a:chExt cx="438150" cy="438150"/>
          </a:xfrm>
        </p:grpSpPr>
        <p:sp>
          <p:nvSpPr>
            <p:cNvPr id="63" name="楕円 62">
              <a:extLst>
                <a:ext uri="{FF2B5EF4-FFF2-40B4-BE49-F238E27FC236}">
                  <a16:creationId xmlns:a16="http://schemas.microsoft.com/office/drawing/2014/main" id="{B4BA98AA-CC31-D86A-9E1A-C3596880CA8F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C95C707E-1D96-CDBD-CB85-393A1D857583}"/>
                </a:ext>
              </a:extLst>
            </p:cNvPr>
            <p:cNvCxnSpPr>
              <a:stCxn id="63" idx="1"/>
              <a:endCxn id="6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88F83E0A-7D17-69A1-E281-9617FF2D6ED7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グループ化 33">
            <a:extLst>
              <a:ext uri="{FF2B5EF4-FFF2-40B4-BE49-F238E27FC236}">
                <a16:creationId xmlns:a16="http://schemas.microsoft.com/office/drawing/2014/main" id="{8511B5C3-EEB8-6C37-9924-FEF4005299E1}"/>
              </a:ext>
            </a:extLst>
          </p:cNvPr>
          <p:cNvGrpSpPr/>
          <p:nvPr/>
        </p:nvGrpSpPr>
        <p:grpSpPr>
          <a:xfrm>
            <a:off x="1680553" y="2902692"/>
            <a:ext cx="120097" cy="120097"/>
            <a:chOff x="5657850" y="2714625"/>
            <a:chExt cx="438150" cy="438150"/>
          </a:xfrm>
        </p:grpSpPr>
        <p:sp>
          <p:nvSpPr>
            <p:cNvPr id="36" name="楕円 35">
              <a:extLst>
                <a:ext uri="{FF2B5EF4-FFF2-40B4-BE49-F238E27FC236}">
                  <a16:creationId xmlns:a16="http://schemas.microsoft.com/office/drawing/2014/main" id="{9059BF2D-2191-50D8-238E-076B11DB8641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8" name="直線コネクタ 37">
              <a:extLst>
                <a:ext uri="{FF2B5EF4-FFF2-40B4-BE49-F238E27FC236}">
                  <a16:creationId xmlns:a16="http://schemas.microsoft.com/office/drawing/2014/main" id="{93B463E9-6FFF-CDB2-790D-20E72842B113}"/>
                </a:ext>
              </a:extLst>
            </p:cNvPr>
            <p:cNvCxnSpPr>
              <a:stCxn id="36" idx="1"/>
              <a:endCxn id="36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6D74AE3F-30BF-CBD5-378B-D8F1A29E7E16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3275257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3A228B-C1C7-B176-4967-47E86C16A2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3193D826-E4C4-3F4D-6A72-E1BA07B1BDE3}"/>
              </a:ext>
            </a:extLst>
          </p:cNvPr>
          <p:cNvSpPr/>
          <p:nvPr/>
        </p:nvSpPr>
        <p:spPr>
          <a:xfrm>
            <a:off x="6142205" y="2931334"/>
            <a:ext cx="1001546" cy="583405"/>
          </a:xfrm>
          <a:custGeom>
            <a:avLst/>
            <a:gdLst>
              <a:gd name="csX0" fmla="*/ 26194 w 1019175"/>
              <a:gd name="csY0" fmla="*/ 171450 h 597693"/>
              <a:gd name="csX1" fmla="*/ 73819 w 1019175"/>
              <a:gd name="csY1" fmla="*/ 180975 h 597693"/>
              <a:gd name="csX2" fmla="*/ 135731 w 1019175"/>
              <a:gd name="csY2" fmla="*/ 111918 h 597693"/>
              <a:gd name="csX3" fmla="*/ 157162 w 1019175"/>
              <a:gd name="csY3" fmla="*/ 0 h 597693"/>
              <a:gd name="csX4" fmla="*/ 735806 w 1019175"/>
              <a:gd name="csY4" fmla="*/ 95250 h 597693"/>
              <a:gd name="csX5" fmla="*/ 819150 w 1019175"/>
              <a:gd name="csY5" fmla="*/ 178593 h 597693"/>
              <a:gd name="csX6" fmla="*/ 885825 w 1019175"/>
              <a:gd name="csY6" fmla="*/ 214312 h 597693"/>
              <a:gd name="csX7" fmla="*/ 916781 w 1019175"/>
              <a:gd name="csY7" fmla="*/ 285750 h 597693"/>
              <a:gd name="csX8" fmla="*/ 931069 w 1019175"/>
              <a:gd name="csY8" fmla="*/ 338137 h 597693"/>
              <a:gd name="csX9" fmla="*/ 1019175 w 1019175"/>
              <a:gd name="csY9" fmla="*/ 354806 h 597693"/>
              <a:gd name="csX10" fmla="*/ 988219 w 1019175"/>
              <a:gd name="csY10" fmla="*/ 597693 h 597693"/>
              <a:gd name="csX11" fmla="*/ 388144 w 1019175"/>
              <a:gd name="csY11" fmla="*/ 500062 h 597693"/>
              <a:gd name="csX12" fmla="*/ 264319 w 1019175"/>
              <a:gd name="csY12" fmla="*/ 438150 h 597693"/>
              <a:gd name="csX13" fmla="*/ 257175 w 1019175"/>
              <a:gd name="csY13" fmla="*/ 485775 h 597693"/>
              <a:gd name="csX14" fmla="*/ 161925 w 1019175"/>
              <a:gd name="csY14" fmla="*/ 440531 h 597693"/>
              <a:gd name="csX15" fmla="*/ 73819 w 1019175"/>
              <a:gd name="csY15" fmla="*/ 381000 h 597693"/>
              <a:gd name="csX16" fmla="*/ 0 w 1019175"/>
              <a:gd name="csY16" fmla="*/ 350043 h 597693"/>
              <a:gd name="csX17" fmla="*/ 26194 w 1019175"/>
              <a:gd name="csY17" fmla="*/ 171450 h 597693"/>
              <a:gd name="csX0" fmla="*/ 26194 w 1019175"/>
              <a:gd name="csY0" fmla="*/ 171450 h 564355"/>
              <a:gd name="csX1" fmla="*/ 73819 w 1019175"/>
              <a:gd name="csY1" fmla="*/ 180975 h 564355"/>
              <a:gd name="csX2" fmla="*/ 135731 w 1019175"/>
              <a:gd name="csY2" fmla="*/ 111918 h 564355"/>
              <a:gd name="csX3" fmla="*/ 157162 w 1019175"/>
              <a:gd name="csY3" fmla="*/ 0 h 564355"/>
              <a:gd name="csX4" fmla="*/ 735806 w 1019175"/>
              <a:gd name="csY4" fmla="*/ 95250 h 564355"/>
              <a:gd name="csX5" fmla="*/ 819150 w 1019175"/>
              <a:gd name="csY5" fmla="*/ 178593 h 564355"/>
              <a:gd name="csX6" fmla="*/ 885825 w 1019175"/>
              <a:gd name="csY6" fmla="*/ 214312 h 564355"/>
              <a:gd name="csX7" fmla="*/ 916781 w 1019175"/>
              <a:gd name="csY7" fmla="*/ 285750 h 564355"/>
              <a:gd name="csX8" fmla="*/ 931069 w 1019175"/>
              <a:gd name="csY8" fmla="*/ 338137 h 564355"/>
              <a:gd name="csX9" fmla="*/ 1019175 w 1019175"/>
              <a:gd name="csY9" fmla="*/ 354806 h 564355"/>
              <a:gd name="csX10" fmla="*/ 771525 w 1019175"/>
              <a:gd name="csY10" fmla="*/ 564355 h 564355"/>
              <a:gd name="csX11" fmla="*/ 388144 w 1019175"/>
              <a:gd name="csY11" fmla="*/ 500062 h 564355"/>
              <a:gd name="csX12" fmla="*/ 264319 w 1019175"/>
              <a:gd name="csY12" fmla="*/ 438150 h 564355"/>
              <a:gd name="csX13" fmla="*/ 257175 w 1019175"/>
              <a:gd name="csY13" fmla="*/ 485775 h 564355"/>
              <a:gd name="csX14" fmla="*/ 161925 w 1019175"/>
              <a:gd name="csY14" fmla="*/ 440531 h 564355"/>
              <a:gd name="csX15" fmla="*/ 73819 w 1019175"/>
              <a:gd name="csY15" fmla="*/ 381000 h 564355"/>
              <a:gd name="csX16" fmla="*/ 0 w 1019175"/>
              <a:gd name="csY16" fmla="*/ 350043 h 564355"/>
              <a:gd name="csX17" fmla="*/ 26194 w 1019175"/>
              <a:gd name="csY17" fmla="*/ 171450 h 564355"/>
              <a:gd name="csX0" fmla="*/ 26194 w 931069"/>
              <a:gd name="csY0" fmla="*/ 171450 h 564355"/>
              <a:gd name="csX1" fmla="*/ 73819 w 931069"/>
              <a:gd name="csY1" fmla="*/ 180975 h 564355"/>
              <a:gd name="csX2" fmla="*/ 135731 w 931069"/>
              <a:gd name="csY2" fmla="*/ 111918 h 564355"/>
              <a:gd name="csX3" fmla="*/ 157162 w 931069"/>
              <a:gd name="csY3" fmla="*/ 0 h 564355"/>
              <a:gd name="csX4" fmla="*/ 735806 w 931069"/>
              <a:gd name="csY4" fmla="*/ 95250 h 564355"/>
              <a:gd name="csX5" fmla="*/ 819150 w 931069"/>
              <a:gd name="csY5" fmla="*/ 178593 h 564355"/>
              <a:gd name="csX6" fmla="*/ 885825 w 931069"/>
              <a:gd name="csY6" fmla="*/ 214312 h 564355"/>
              <a:gd name="csX7" fmla="*/ 916781 w 931069"/>
              <a:gd name="csY7" fmla="*/ 285750 h 564355"/>
              <a:gd name="csX8" fmla="*/ 931069 w 931069"/>
              <a:gd name="csY8" fmla="*/ 338137 h 564355"/>
              <a:gd name="csX9" fmla="*/ 771525 w 931069"/>
              <a:gd name="csY9" fmla="*/ 564355 h 564355"/>
              <a:gd name="csX10" fmla="*/ 388144 w 931069"/>
              <a:gd name="csY10" fmla="*/ 500062 h 564355"/>
              <a:gd name="csX11" fmla="*/ 264319 w 931069"/>
              <a:gd name="csY11" fmla="*/ 438150 h 564355"/>
              <a:gd name="csX12" fmla="*/ 257175 w 931069"/>
              <a:gd name="csY12" fmla="*/ 485775 h 564355"/>
              <a:gd name="csX13" fmla="*/ 161925 w 931069"/>
              <a:gd name="csY13" fmla="*/ 440531 h 564355"/>
              <a:gd name="csX14" fmla="*/ 73819 w 931069"/>
              <a:gd name="csY14" fmla="*/ 381000 h 564355"/>
              <a:gd name="csX15" fmla="*/ 0 w 931069"/>
              <a:gd name="csY15" fmla="*/ 350043 h 564355"/>
              <a:gd name="csX16" fmla="*/ 26194 w 931069"/>
              <a:gd name="csY16" fmla="*/ 171450 h 564355"/>
              <a:gd name="csX0" fmla="*/ 26194 w 916781"/>
              <a:gd name="csY0" fmla="*/ 171450 h 564355"/>
              <a:gd name="csX1" fmla="*/ 73819 w 916781"/>
              <a:gd name="csY1" fmla="*/ 180975 h 564355"/>
              <a:gd name="csX2" fmla="*/ 135731 w 916781"/>
              <a:gd name="csY2" fmla="*/ 111918 h 564355"/>
              <a:gd name="csX3" fmla="*/ 157162 w 916781"/>
              <a:gd name="csY3" fmla="*/ 0 h 564355"/>
              <a:gd name="csX4" fmla="*/ 735806 w 916781"/>
              <a:gd name="csY4" fmla="*/ 95250 h 564355"/>
              <a:gd name="csX5" fmla="*/ 819150 w 916781"/>
              <a:gd name="csY5" fmla="*/ 178593 h 564355"/>
              <a:gd name="csX6" fmla="*/ 885825 w 916781"/>
              <a:gd name="csY6" fmla="*/ 214312 h 564355"/>
              <a:gd name="csX7" fmla="*/ 916781 w 916781"/>
              <a:gd name="csY7" fmla="*/ 285750 h 564355"/>
              <a:gd name="csX8" fmla="*/ 771525 w 916781"/>
              <a:gd name="csY8" fmla="*/ 564355 h 564355"/>
              <a:gd name="csX9" fmla="*/ 388144 w 916781"/>
              <a:gd name="csY9" fmla="*/ 500062 h 564355"/>
              <a:gd name="csX10" fmla="*/ 264319 w 916781"/>
              <a:gd name="csY10" fmla="*/ 438150 h 564355"/>
              <a:gd name="csX11" fmla="*/ 257175 w 916781"/>
              <a:gd name="csY11" fmla="*/ 485775 h 564355"/>
              <a:gd name="csX12" fmla="*/ 161925 w 916781"/>
              <a:gd name="csY12" fmla="*/ 440531 h 564355"/>
              <a:gd name="csX13" fmla="*/ 73819 w 916781"/>
              <a:gd name="csY13" fmla="*/ 381000 h 564355"/>
              <a:gd name="csX14" fmla="*/ 0 w 916781"/>
              <a:gd name="csY14" fmla="*/ 350043 h 564355"/>
              <a:gd name="csX15" fmla="*/ 26194 w 916781"/>
              <a:gd name="csY15" fmla="*/ 171450 h 564355"/>
              <a:gd name="csX0" fmla="*/ 26194 w 885825"/>
              <a:gd name="csY0" fmla="*/ 171450 h 564355"/>
              <a:gd name="csX1" fmla="*/ 73819 w 885825"/>
              <a:gd name="csY1" fmla="*/ 180975 h 564355"/>
              <a:gd name="csX2" fmla="*/ 135731 w 885825"/>
              <a:gd name="csY2" fmla="*/ 111918 h 564355"/>
              <a:gd name="csX3" fmla="*/ 157162 w 885825"/>
              <a:gd name="csY3" fmla="*/ 0 h 564355"/>
              <a:gd name="csX4" fmla="*/ 735806 w 885825"/>
              <a:gd name="csY4" fmla="*/ 95250 h 564355"/>
              <a:gd name="csX5" fmla="*/ 819150 w 885825"/>
              <a:gd name="csY5" fmla="*/ 178593 h 564355"/>
              <a:gd name="csX6" fmla="*/ 885825 w 885825"/>
              <a:gd name="csY6" fmla="*/ 214312 h 564355"/>
              <a:gd name="csX7" fmla="*/ 771525 w 885825"/>
              <a:gd name="csY7" fmla="*/ 564355 h 564355"/>
              <a:gd name="csX8" fmla="*/ 388144 w 885825"/>
              <a:gd name="csY8" fmla="*/ 500062 h 564355"/>
              <a:gd name="csX9" fmla="*/ 264319 w 885825"/>
              <a:gd name="csY9" fmla="*/ 438150 h 564355"/>
              <a:gd name="csX10" fmla="*/ 257175 w 885825"/>
              <a:gd name="csY10" fmla="*/ 485775 h 564355"/>
              <a:gd name="csX11" fmla="*/ 161925 w 885825"/>
              <a:gd name="csY11" fmla="*/ 440531 h 564355"/>
              <a:gd name="csX12" fmla="*/ 73819 w 885825"/>
              <a:gd name="csY12" fmla="*/ 381000 h 564355"/>
              <a:gd name="csX13" fmla="*/ 0 w 885825"/>
              <a:gd name="csY13" fmla="*/ 350043 h 564355"/>
              <a:gd name="csX14" fmla="*/ 26194 w 885825"/>
              <a:gd name="csY14" fmla="*/ 171450 h 564355"/>
              <a:gd name="csX0" fmla="*/ 26194 w 819150"/>
              <a:gd name="csY0" fmla="*/ 171450 h 564355"/>
              <a:gd name="csX1" fmla="*/ 73819 w 819150"/>
              <a:gd name="csY1" fmla="*/ 180975 h 564355"/>
              <a:gd name="csX2" fmla="*/ 135731 w 819150"/>
              <a:gd name="csY2" fmla="*/ 111918 h 564355"/>
              <a:gd name="csX3" fmla="*/ 157162 w 819150"/>
              <a:gd name="csY3" fmla="*/ 0 h 564355"/>
              <a:gd name="csX4" fmla="*/ 735806 w 819150"/>
              <a:gd name="csY4" fmla="*/ 95250 h 564355"/>
              <a:gd name="csX5" fmla="*/ 819150 w 819150"/>
              <a:gd name="csY5" fmla="*/ 178593 h 564355"/>
              <a:gd name="csX6" fmla="*/ 771525 w 819150"/>
              <a:gd name="csY6" fmla="*/ 564355 h 564355"/>
              <a:gd name="csX7" fmla="*/ 388144 w 819150"/>
              <a:gd name="csY7" fmla="*/ 500062 h 564355"/>
              <a:gd name="csX8" fmla="*/ 264319 w 819150"/>
              <a:gd name="csY8" fmla="*/ 438150 h 564355"/>
              <a:gd name="csX9" fmla="*/ 257175 w 819150"/>
              <a:gd name="csY9" fmla="*/ 485775 h 564355"/>
              <a:gd name="csX10" fmla="*/ 161925 w 819150"/>
              <a:gd name="csY10" fmla="*/ 440531 h 564355"/>
              <a:gd name="csX11" fmla="*/ 73819 w 819150"/>
              <a:gd name="csY11" fmla="*/ 381000 h 564355"/>
              <a:gd name="csX12" fmla="*/ 0 w 819150"/>
              <a:gd name="csY12" fmla="*/ 350043 h 564355"/>
              <a:gd name="csX13" fmla="*/ 26194 w 819150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771525 w 828675"/>
              <a:gd name="csY6" fmla="*/ 564355 h 564355"/>
              <a:gd name="csX7" fmla="*/ 388144 w 828675"/>
              <a:gd name="csY7" fmla="*/ 500062 h 564355"/>
              <a:gd name="csX8" fmla="*/ 264319 w 828675"/>
              <a:gd name="csY8" fmla="*/ 438150 h 564355"/>
              <a:gd name="csX9" fmla="*/ 257175 w 828675"/>
              <a:gd name="csY9" fmla="*/ 485775 h 564355"/>
              <a:gd name="csX10" fmla="*/ 161925 w 828675"/>
              <a:gd name="csY10" fmla="*/ 440531 h 564355"/>
              <a:gd name="csX11" fmla="*/ 73819 w 828675"/>
              <a:gd name="csY11" fmla="*/ 381000 h 564355"/>
              <a:gd name="csX12" fmla="*/ 0 w 828675"/>
              <a:gd name="csY12" fmla="*/ 350043 h 564355"/>
              <a:gd name="csX13" fmla="*/ 26194 w 828675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811046 w 828675"/>
              <a:gd name="csY6" fmla="*/ 252397 h 564355"/>
              <a:gd name="csX7" fmla="*/ 771525 w 828675"/>
              <a:gd name="csY7" fmla="*/ 564355 h 564355"/>
              <a:gd name="csX8" fmla="*/ 388144 w 828675"/>
              <a:gd name="csY8" fmla="*/ 500062 h 564355"/>
              <a:gd name="csX9" fmla="*/ 264319 w 828675"/>
              <a:gd name="csY9" fmla="*/ 438150 h 564355"/>
              <a:gd name="csX10" fmla="*/ 257175 w 828675"/>
              <a:gd name="csY10" fmla="*/ 485775 h 564355"/>
              <a:gd name="csX11" fmla="*/ 161925 w 828675"/>
              <a:gd name="csY11" fmla="*/ 440531 h 564355"/>
              <a:gd name="csX12" fmla="*/ 73819 w 828675"/>
              <a:gd name="csY12" fmla="*/ 381000 h 564355"/>
              <a:gd name="csX13" fmla="*/ 0 w 828675"/>
              <a:gd name="csY13" fmla="*/ 350043 h 564355"/>
              <a:gd name="csX14" fmla="*/ 26194 w 82867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771525 w 903915"/>
              <a:gd name="csY7" fmla="*/ 564355 h 564355"/>
              <a:gd name="csX8" fmla="*/ 388144 w 903915"/>
              <a:gd name="csY8" fmla="*/ 500062 h 564355"/>
              <a:gd name="csX9" fmla="*/ 264319 w 903915"/>
              <a:gd name="csY9" fmla="*/ 438150 h 564355"/>
              <a:gd name="csX10" fmla="*/ 257175 w 903915"/>
              <a:gd name="csY10" fmla="*/ 485775 h 564355"/>
              <a:gd name="csX11" fmla="*/ 161925 w 903915"/>
              <a:gd name="csY11" fmla="*/ 440531 h 564355"/>
              <a:gd name="csX12" fmla="*/ 73819 w 903915"/>
              <a:gd name="csY12" fmla="*/ 381000 h 564355"/>
              <a:gd name="csX13" fmla="*/ 0 w 903915"/>
              <a:gd name="csY13" fmla="*/ 350043 h 564355"/>
              <a:gd name="csX14" fmla="*/ 26194 w 90391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880102 w 903915"/>
              <a:gd name="csY7" fmla="*/ 273829 h 564355"/>
              <a:gd name="csX8" fmla="*/ 771525 w 903915"/>
              <a:gd name="csY8" fmla="*/ 564355 h 564355"/>
              <a:gd name="csX9" fmla="*/ 388144 w 903915"/>
              <a:gd name="csY9" fmla="*/ 500062 h 564355"/>
              <a:gd name="csX10" fmla="*/ 264319 w 903915"/>
              <a:gd name="csY10" fmla="*/ 438150 h 564355"/>
              <a:gd name="csX11" fmla="*/ 257175 w 903915"/>
              <a:gd name="csY11" fmla="*/ 485775 h 564355"/>
              <a:gd name="csX12" fmla="*/ 161925 w 903915"/>
              <a:gd name="csY12" fmla="*/ 440531 h 564355"/>
              <a:gd name="csX13" fmla="*/ 73819 w 903915"/>
              <a:gd name="csY13" fmla="*/ 381000 h 564355"/>
              <a:gd name="csX14" fmla="*/ 0 w 903915"/>
              <a:gd name="csY14" fmla="*/ 350043 h 564355"/>
              <a:gd name="csX15" fmla="*/ 26194 w 903915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771525 w 927727"/>
              <a:gd name="csY8" fmla="*/ 564355 h 564355"/>
              <a:gd name="csX9" fmla="*/ 388144 w 927727"/>
              <a:gd name="csY9" fmla="*/ 500062 h 564355"/>
              <a:gd name="csX10" fmla="*/ 264319 w 927727"/>
              <a:gd name="csY10" fmla="*/ 438150 h 564355"/>
              <a:gd name="csX11" fmla="*/ 257175 w 927727"/>
              <a:gd name="csY11" fmla="*/ 485775 h 564355"/>
              <a:gd name="csX12" fmla="*/ 161925 w 927727"/>
              <a:gd name="csY12" fmla="*/ 440531 h 564355"/>
              <a:gd name="csX13" fmla="*/ 73819 w 927727"/>
              <a:gd name="csY13" fmla="*/ 381000 h 564355"/>
              <a:gd name="csX14" fmla="*/ 0 w 927727"/>
              <a:gd name="csY14" fmla="*/ 350043 h 564355"/>
              <a:gd name="csX15" fmla="*/ 26194 w 927727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837240 w 927727"/>
              <a:gd name="csY8" fmla="*/ 473854 h 564355"/>
              <a:gd name="csX9" fmla="*/ 771525 w 927727"/>
              <a:gd name="csY9" fmla="*/ 564355 h 564355"/>
              <a:gd name="csX10" fmla="*/ 388144 w 927727"/>
              <a:gd name="csY10" fmla="*/ 500062 h 564355"/>
              <a:gd name="csX11" fmla="*/ 264319 w 927727"/>
              <a:gd name="csY11" fmla="*/ 438150 h 564355"/>
              <a:gd name="csX12" fmla="*/ 257175 w 927727"/>
              <a:gd name="csY12" fmla="*/ 485775 h 564355"/>
              <a:gd name="csX13" fmla="*/ 161925 w 927727"/>
              <a:gd name="csY13" fmla="*/ 440531 h 564355"/>
              <a:gd name="csX14" fmla="*/ 73819 w 927727"/>
              <a:gd name="csY14" fmla="*/ 381000 h 564355"/>
              <a:gd name="csX15" fmla="*/ 0 w 927727"/>
              <a:gd name="csY15" fmla="*/ 350043 h 564355"/>
              <a:gd name="csX16" fmla="*/ 26194 w 927727"/>
              <a:gd name="csY16" fmla="*/ 171450 h 564355"/>
              <a:gd name="csX0" fmla="*/ 26194 w 1001546"/>
              <a:gd name="csY0" fmla="*/ 171450 h 564355"/>
              <a:gd name="csX1" fmla="*/ 73819 w 1001546"/>
              <a:gd name="csY1" fmla="*/ 180975 h 564355"/>
              <a:gd name="csX2" fmla="*/ 135731 w 1001546"/>
              <a:gd name="csY2" fmla="*/ 111918 h 564355"/>
              <a:gd name="csX3" fmla="*/ 157162 w 1001546"/>
              <a:gd name="csY3" fmla="*/ 0 h 564355"/>
              <a:gd name="csX4" fmla="*/ 735806 w 1001546"/>
              <a:gd name="csY4" fmla="*/ 95250 h 564355"/>
              <a:gd name="csX5" fmla="*/ 828675 w 1001546"/>
              <a:gd name="csY5" fmla="*/ 176212 h 564355"/>
              <a:gd name="csX6" fmla="*/ 903915 w 1001546"/>
              <a:gd name="csY6" fmla="*/ 219060 h 564355"/>
              <a:gd name="csX7" fmla="*/ 927727 w 1001546"/>
              <a:gd name="csY7" fmla="*/ 342886 h 564355"/>
              <a:gd name="csX8" fmla="*/ 1001546 w 1001546"/>
              <a:gd name="csY8" fmla="*/ 338123 h 564355"/>
              <a:gd name="csX9" fmla="*/ 771525 w 1001546"/>
              <a:gd name="csY9" fmla="*/ 564355 h 564355"/>
              <a:gd name="csX10" fmla="*/ 388144 w 1001546"/>
              <a:gd name="csY10" fmla="*/ 500062 h 564355"/>
              <a:gd name="csX11" fmla="*/ 264319 w 1001546"/>
              <a:gd name="csY11" fmla="*/ 438150 h 564355"/>
              <a:gd name="csX12" fmla="*/ 257175 w 1001546"/>
              <a:gd name="csY12" fmla="*/ 485775 h 564355"/>
              <a:gd name="csX13" fmla="*/ 161925 w 1001546"/>
              <a:gd name="csY13" fmla="*/ 440531 h 564355"/>
              <a:gd name="csX14" fmla="*/ 73819 w 1001546"/>
              <a:gd name="csY14" fmla="*/ 381000 h 564355"/>
              <a:gd name="csX15" fmla="*/ 0 w 1001546"/>
              <a:gd name="csY15" fmla="*/ 350043 h 564355"/>
              <a:gd name="csX16" fmla="*/ 26194 w 1001546"/>
              <a:gd name="csY16" fmla="*/ 171450 h 564355"/>
              <a:gd name="csX0" fmla="*/ 26194 w 1001546"/>
              <a:gd name="csY0" fmla="*/ 171450 h 583405"/>
              <a:gd name="csX1" fmla="*/ 73819 w 1001546"/>
              <a:gd name="csY1" fmla="*/ 180975 h 583405"/>
              <a:gd name="csX2" fmla="*/ 135731 w 1001546"/>
              <a:gd name="csY2" fmla="*/ 111918 h 583405"/>
              <a:gd name="csX3" fmla="*/ 157162 w 1001546"/>
              <a:gd name="csY3" fmla="*/ 0 h 583405"/>
              <a:gd name="csX4" fmla="*/ 735806 w 1001546"/>
              <a:gd name="csY4" fmla="*/ 95250 h 583405"/>
              <a:gd name="csX5" fmla="*/ 828675 w 1001546"/>
              <a:gd name="csY5" fmla="*/ 176212 h 583405"/>
              <a:gd name="csX6" fmla="*/ 903915 w 1001546"/>
              <a:gd name="csY6" fmla="*/ 219060 h 583405"/>
              <a:gd name="csX7" fmla="*/ 927727 w 1001546"/>
              <a:gd name="csY7" fmla="*/ 342886 h 583405"/>
              <a:gd name="csX8" fmla="*/ 1001546 w 1001546"/>
              <a:gd name="csY8" fmla="*/ 338123 h 583405"/>
              <a:gd name="csX9" fmla="*/ 959644 w 1001546"/>
              <a:gd name="csY9" fmla="*/ 583405 h 583405"/>
              <a:gd name="csX10" fmla="*/ 388144 w 1001546"/>
              <a:gd name="csY10" fmla="*/ 500062 h 583405"/>
              <a:gd name="csX11" fmla="*/ 264319 w 1001546"/>
              <a:gd name="csY11" fmla="*/ 438150 h 583405"/>
              <a:gd name="csX12" fmla="*/ 257175 w 1001546"/>
              <a:gd name="csY12" fmla="*/ 485775 h 583405"/>
              <a:gd name="csX13" fmla="*/ 161925 w 1001546"/>
              <a:gd name="csY13" fmla="*/ 440531 h 583405"/>
              <a:gd name="csX14" fmla="*/ 73819 w 1001546"/>
              <a:gd name="csY14" fmla="*/ 381000 h 583405"/>
              <a:gd name="csX15" fmla="*/ 0 w 1001546"/>
              <a:gd name="csY15" fmla="*/ 350043 h 583405"/>
              <a:gd name="csX16" fmla="*/ 26194 w 1001546"/>
              <a:gd name="csY16" fmla="*/ 171450 h 5834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1001546" h="583405">
                <a:moveTo>
                  <a:pt x="26194" y="171450"/>
                </a:moveTo>
                <a:lnTo>
                  <a:pt x="73819" y="180975"/>
                </a:lnTo>
                <a:lnTo>
                  <a:pt x="135731" y="111918"/>
                </a:lnTo>
                <a:lnTo>
                  <a:pt x="157162" y="0"/>
                </a:lnTo>
                <a:lnTo>
                  <a:pt x="735806" y="95250"/>
                </a:lnTo>
                <a:lnTo>
                  <a:pt x="828675" y="176212"/>
                </a:lnTo>
                <a:lnTo>
                  <a:pt x="903915" y="219060"/>
                </a:lnTo>
                <a:lnTo>
                  <a:pt x="927727" y="342886"/>
                </a:lnTo>
                <a:lnTo>
                  <a:pt x="1001546" y="338123"/>
                </a:lnTo>
                <a:lnTo>
                  <a:pt x="959644" y="583405"/>
                </a:lnTo>
                <a:lnTo>
                  <a:pt x="388144" y="500062"/>
                </a:lnTo>
                <a:lnTo>
                  <a:pt x="264319" y="438150"/>
                </a:lnTo>
                <a:lnTo>
                  <a:pt x="257175" y="485775"/>
                </a:lnTo>
                <a:lnTo>
                  <a:pt x="161925" y="440531"/>
                </a:lnTo>
                <a:lnTo>
                  <a:pt x="73819" y="381000"/>
                </a:lnTo>
                <a:lnTo>
                  <a:pt x="0" y="350043"/>
                </a:lnTo>
                <a:lnTo>
                  <a:pt x="26194" y="1714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C58576A0-965E-2006-8037-A4BCC2A0E560}"/>
              </a:ext>
            </a:extLst>
          </p:cNvPr>
          <p:cNvSpPr/>
          <p:nvPr/>
        </p:nvSpPr>
        <p:spPr>
          <a:xfrm>
            <a:off x="5457248" y="1094332"/>
            <a:ext cx="1077118" cy="1322387"/>
          </a:xfrm>
          <a:custGeom>
            <a:avLst/>
            <a:gdLst>
              <a:gd name="connsiteX0" fmla="*/ 971550 w 1949450"/>
              <a:gd name="connsiteY0" fmla="*/ 31750 h 1476375"/>
              <a:gd name="connsiteX1" fmla="*/ 971550 w 1949450"/>
              <a:gd name="connsiteY1" fmla="*/ 333375 h 1476375"/>
              <a:gd name="connsiteX2" fmla="*/ 1060450 w 1949450"/>
              <a:gd name="connsiteY2" fmla="*/ 415925 h 1476375"/>
              <a:gd name="connsiteX3" fmla="*/ 1162050 w 1949450"/>
              <a:gd name="connsiteY3" fmla="*/ 434975 h 1476375"/>
              <a:gd name="connsiteX4" fmla="*/ 1216025 w 1949450"/>
              <a:gd name="connsiteY4" fmla="*/ 476250 h 1476375"/>
              <a:gd name="connsiteX5" fmla="*/ 1533525 w 1949450"/>
              <a:gd name="connsiteY5" fmla="*/ 930275 h 1476375"/>
              <a:gd name="connsiteX6" fmla="*/ 1584325 w 1949450"/>
              <a:gd name="connsiteY6" fmla="*/ 901700 h 1476375"/>
              <a:gd name="connsiteX7" fmla="*/ 1603375 w 1949450"/>
              <a:gd name="connsiteY7" fmla="*/ 904875 h 1476375"/>
              <a:gd name="connsiteX8" fmla="*/ 1682750 w 1949450"/>
              <a:gd name="connsiteY8" fmla="*/ 971550 h 1476375"/>
              <a:gd name="connsiteX9" fmla="*/ 1743075 w 1949450"/>
              <a:gd name="connsiteY9" fmla="*/ 981075 h 1476375"/>
              <a:gd name="connsiteX10" fmla="*/ 1749425 w 1949450"/>
              <a:gd name="connsiteY10" fmla="*/ 1025525 h 1476375"/>
              <a:gd name="connsiteX11" fmla="*/ 1784350 w 1949450"/>
              <a:gd name="connsiteY11" fmla="*/ 1060450 h 1476375"/>
              <a:gd name="connsiteX12" fmla="*/ 1790700 w 1949450"/>
              <a:gd name="connsiteY12" fmla="*/ 1152525 h 1476375"/>
              <a:gd name="connsiteX13" fmla="*/ 1768475 w 1949450"/>
              <a:gd name="connsiteY13" fmla="*/ 1266825 h 1476375"/>
              <a:gd name="connsiteX14" fmla="*/ 1889125 w 1949450"/>
              <a:gd name="connsiteY14" fmla="*/ 1358900 h 1476375"/>
              <a:gd name="connsiteX15" fmla="*/ 1949450 w 1949450"/>
              <a:gd name="connsiteY15" fmla="*/ 1362075 h 1476375"/>
              <a:gd name="connsiteX16" fmla="*/ 1946275 w 1949450"/>
              <a:gd name="connsiteY16" fmla="*/ 1476375 h 1476375"/>
              <a:gd name="connsiteX17" fmla="*/ 1587500 w 1949450"/>
              <a:gd name="connsiteY17" fmla="*/ 1403350 h 1476375"/>
              <a:gd name="connsiteX18" fmla="*/ 831850 w 1949450"/>
              <a:gd name="connsiteY18" fmla="*/ 1295400 h 1476375"/>
              <a:gd name="connsiteX19" fmla="*/ 117475 w 1949450"/>
              <a:gd name="connsiteY19" fmla="*/ 1085850 h 1476375"/>
              <a:gd name="connsiteX20" fmla="*/ 231775 w 1949450"/>
              <a:gd name="connsiteY20" fmla="*/ 447675 h 1476375"/>
              <a:gd name="connsiteX21" fmla="*/ 0 w 1949450"/>
              <a:gd name="connsiteY21" fmla="*/ 406400 h 1476375"/>
              <a:gd name="connsiteX22" fmla="*/ 161925 w 1949450"/>
              <a:gd name="connsiteY22" fmla="*/ 241300 h 1476375"/>
              <a:gd name="connsiteX23" fmla="*/ 523875 w 1949450"/>
              <a:gd name="connsiteY23" fmla="*/ 234950 h 1476375"/>
              <a:gd name="connsiteX24" fmla="*/ 590550 w 1949450"/>
              <a:gd name="connsiteY24" fmla="*/ 209550 h 1476375"/>
              <a:gd name="connsiteX25" fmla="*/ 650875 w 1949450"/>
              <a:gd name="connsiteY25" fmla="*/ 165100 h 1476375"/>
              <a:gd name="connsiteX26" fmla="*/ 781050 w 1949450"/>
              <a:gd name="connsiteY26" fmla="*/ 22225 h 1476375"/>
              <a:gd name="connsiteX27" fmla="*/ 844550 w 1949450"/>
              <a:gd name="connsiteY27" fmla="*/ 0 h 1476375"/>
              <a:gd name="connsiteX28" fmla="*/ 971550 w 1949450"/>
              <a:gd name="connsiteY2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60450 w 1949450"/>
              <a:gd name="csY2" fmla="*/ 415925 h 1476375"/>
              <a:gd name="csX3" fmla="*/ 1162050 w 1949450"/>
              <a:gd name="csY3" fmla="*/ 434975 h 1476375"/>
              <a:gd name="csX4" fmla="*/ 1216025 w 1949450"/>
              <a:gd name="csY4" fmla="*/ 476250 h 1476375"/>
              <a:gd name="csX5" fmla="*/ 1533525 w 1949450"/>
              <a:gd name="csY5" fmla="*/ 930275 h 1476375"/>
              <a:gd name="csX6" fmla="*/ 1584325 w 1949450"/>
              <a:gd name="csY6" fmla="*/ 901700 h 1476375"/>
              <a:gd name="csX7" fmla="*/ 1603375 w 1949450"/>
              <a:gd name="csY7" fmla="*/ 904875 h 1476375"/>
              <a:gd name="csX8" fmla="*/ 1682750 w 1949450"/>
              <a:gd name="csY8" fmla="*/ 971550 h 1476375"/>
              <a:gd name="csX9" fmla="*/ 1743075 w 1949450"/>
              <a:gd name="csY9" fmla="*/ 981075 h 1476375"/>
              <a:gd name="csX10" fmla="*/ 1749425 w 1949450"/>
              <a:gd name="csY10" fmla="*/ 1025525 h 1476375"/>
              <a:gd name="csX11" fmla="*/ 1784350 w 1949450"/>
              <a:gd name="csY11" fmla="*/ 1060450 h 1476375"/>
              <a:gd name="csX12" fmla="*/ 1790700 w 1949450"/>
              <a:gd name="csY12" fmla="*/ 1152525 h 1476375"/>
              <a:gd name="csX13" fmla="*/ 1768475 w 1949450"/>
              <a:gd name="csY13" fmla="*/ 1266825 h 1476375"/>
              <a:gd name="csX14" fmla="*/ 1889125 w 1949450"/>
              <a:gd name="csY14" fmla="*/ 1358900 h 1476375"/>
              <a:gd name="csX15" fmla="*/ 1949450 w 1949450"/>
              <a:gd name="csY15" fmla="*/ 1362075 h 1476375"/>
              <a:gd name="csX16" fmla="*/ 1946275 w 1949450"/>
              <a:gd name="csY16" fmla="*/ 1476375 h 1476375"/>
              <a:gd name="csX17" fmla="*/ 937419 w 1949450"/>
              <a:gd name="csY17" fmla="*/ 1322387 h 1476375"/>
              <a:gd name="csX18" fmla="*/ 831850 w 1949450"/>
              <a:gd name="csY18" fmla="*/ 1295400 h 1476375"/>
              <a:gd name="csX19" fmla="*/ 117475 w 1949450"/>
              <a:gd name="csY19" fmla="*/ 1085850 h 1476375"/>
              <a:gd name="csX20" fmla="*/ 231775 w 1949450"/>
              <a:gd name="csY20" fmla="*/ 447675 h 1476375"/>
              <a:gd name="csX21" fmla="*/ 0 w 1949450"/>
              <a:gd name="csY21" fmla="*/ 406400 h 1476375"/>
              <a:gd name="csX22" fmla="*/ 161925 w 1949450"/>
              <a:gd name="csY22" fmla="*/ 241300 h 1476375"/>
              <a:gd name="csX23" fmla="*/ 523875 w 1949450"/>
              <a:gd name="csY23" fmla="*/ 234950 h 1476375"/>
              <a:gd name="csX24" fmla="*/ 590550 w 1949450"/>
              <a:gd name="csY24" fmla="*/ 209550 h 1476375"/>
              <a:gd name="csX25" fmla="*/ 650875 w 1949450"/>
              <a:gd name="csY25" fmla="*/ 165100 h 1476375"/>
              <a:gd name="csX26" fmla="*/ 781050 w 1949450"/>
              <a:gd name="csY26" fmla="*/ 22225 h 1476375"/>
              <a:gd name="csX27" fmla="*/ 844550 w 1949450"/>
              <a:gd name="csY27" fmla="*/ 0 h 1476375"/>
              <a:gd name="csX28" fmla="*/ 971550 w 1949450"/>
              <a:gd name="csY2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162050 w 1949450"/>
              <a:gd name="csY3" fmla="*/ 434975 h 1476375"/>
              <a:gd name="csX4" fmla="*/ 1216025 w 1949450"/>
              <a:gd name="csY4" fmla="*/ 476250 h 1476375"/>
              <a:gd name="csX5" fmla="*/ 1533525 w 1949450"/>
              <a:gd name="csY5" fmla="*/ 930275 h 1476375"/>
              <a:gd name="csX6" fmla="*/ 1584325 w 1949450"/>
              <a:gd name="csY6" fmla="*/ 901700 h 1476375"/>
              <a:gd name="csX7" fmla="*/ 1603375 w 1949450"/>
              <a:gd name="csY7" fmla="*/ 904875 h 1476375"/>
              <a:gd name="csX8" fmla="*/ 1682750 w 1949450"/>
              <a:gd name="csY8" fmla="*/ 971550 h 1476375"/>
              <a:gd name="csX9" fmla="*/ 1743075 w 1949450"/>
              <a:gd name="csY9" fmla="*/ 981075 h 1476375"/>
              <a:gd name="csX10" fmla="*/ 1749425 w 1949450"/>
              <a:gd name="csY10" fmla="*/ 1025525 h 1476375"/>
              <a:gd name="csX11" fmla="*/ 1784350 w 1949450"/>
              <a:gd name="csY11" fmla="*/ 1060450 h 1476375"/>
              <a:gd name="csX12" fmla="*/ 1790700 w 1949450"/>
              <a:gd name="csY12" fmla="*/ 1152525 h 1476375"/>
              <a:gd name="csX13" fmla="*/ 1768475 w 1949450"/>
              <a:gd name="csY13" fmla="*/ 1266825 h 1476375"/>
              <a:gd name="csX14" fmla="*/ 1889125 w 1949450"/>
              <a:gd name="csY14" fmla="*/ 1358900 h 1476375"/>
              <a:gd name="csX15" fmla="*/ 1949450 w 1949450"/>
              <a:gd name="csY15" fmla="*/ 1362075 h 1476375"/>
              <a:gd name="csX16" fmla="*/ 1946275 w 1949450"/>
              <a:gd name="csY16" fmla="*/ 1476375 h 1476375"/>
              <a:gd name="csX17" fmla="*/ 937419 w 1949450"/>
              <a:gd name="csY17" fmla="*/ 1322387 h 1476375"/>
              <a:gd name="csX18" fmla="*/ 831850 w 1949450"/>
              <a:gd name="csY18" fmla="*/ 1295400 h 1476375"/>
              <a:gd name="csX19" fmla="*/ 117475 w 1949450"/>
              <a:gd name="csY19" fmla="*/ 1085850 h 1476375"/>
              <a:gd name="csX20" fmla="*/ 231775 w 1949450"/>
              <a:gd name="csY20" fmla="*/ 447675 h 1476375"/>
              <a:gd name="csX21" fmla="*/ 0 w 1949450"/>
              <a:gd name="csY21" fmla="*/ 406400 h 1476375"/>
              <a:gd name="csX22" fmla="*/ 161925 w 1949450"/>
              <a:gd name="csY22" fmla="*/ 241300 h 1476375"/>
              <a:gd name="csX23" fmla="*/ 523875 w 1949450"/>
              <a:gd name="csY23" fmla="*/ 234950 h 1476375"/>
              <a:gd name="csX24" fmla="*/ 590550 w 1949450"/>
              <a:gd name="csY24" fmla="*/ 209550 h 1476375"/>
              <a:gd name="csX25" fmla="*/ 650875 w 1949450"/>
              <a:gd name="csY25" fmla="*/ 165100 h 1476375"/>
              <a:gd name="csX26" fmla="*/ 781050 w 1949450"/>
              <a:gd name="csY26" fmla="*/ 22225 h 1476375"/>
              <a:gd name="csX27" fmla="*/ 844550 w 1949450"/>
              <a:gd name="csY27" fmla="*/ 0 h 1476375"/>
              <a:gd name="csX28" fmla="*/ 971550 w 1949450"/>
              <a:gd name="csY2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216025 w 1949450"/>
              <a:gd name="csY3" fmla="*/ 476250 h 1476375"/>
              <a:gd name="csX4" fmla="*/ 1533525 w 1949450"/>
              <a:gd name="csY4" fmla="*/ 930275 h 1476375"/>
              <a:gd name="csX5" fmla="*/ 1584325 w 1949450"/>
              <a:gd name="csY5" fmla="*/ 901700 h 1476375"/>
              <a:gd name="csX6" fmla="*/ 1603375 w 1949450"/>
              <a:gd name="csY6" fmla="*/ 904875 h 1476375"/>
              <a:gd name="csX7" fmla="*/ 1682750 w 1949450"/>
              <a:gd name="csY7" fmla="*/ 971550 h 1476375"/>
              <a:gd name="csX8" fmla="*/ 1743075 w 1949450"/>
              <a:gd name="csY8" fmla="*/ 981075 h 1476375"/>
              <a:gd name="csX9" fmla="*/ 1749425 w 1949450"/>
              <a:gd name="csY9" fmla="*/ 1025525 h 1476375"/>
              <a:gd name="csX10" fmla="*/ 1784350 w 1949450"/>
              <a:gd name="csY10" fmla="*/ 1060450 h 1476375"/>
              <a:gd name="csX11" fmla="*/ 1790700 w 1949450"/>
              <a:gd name="csY11" fmla="*/ 1152525 h 1476375"/>
              <a:gd name="csX12" fmla="*/ 1768475 w 1949450"/>
              <a:gd name="csY12" fmla="*/ 1266825 h 1476375"/>
              <a:gd name="csX13" fmla="*/ 1889125 w 1949450"/>
              <a:gd name="csY13" fmla="*/ 1358900 h 1476375"/>
              <a:gd name="csX14" fmla="*/ 1949450 w 1949450"/>
              <a:gd name="csY14" fmla="*/ 1362075 h 1476375"/>
              <a:gd name="csX15" fmla="*/ 1946275 w 1949450"/>
              <a:gd name="csY15" fmla="*/ 1476375 h 1476375"/>
              <a:gd name="csX16" fmla="*/ 937419 w 1949450"/>
              <a:gd name="csY16" fmla="*/ 1322387 h 1476375"/>
              <a:gd name="csX17" fmla="*/ 831850 w 1949450"/>
              <a:gd name="csY17" fmla="*/ 1295400 h 1476375"/>
              <a:gd name="csX18" fmla="*/ 117475 w 1949450"/>
              <a:gd name="csY18" fmla="*/ 1085850 h 1476375"/>
              <a:gd name="csX19" fmla="*/ 231775 w 1949450"/>
              <a:gd name="csY19" fmla="*/ 447675 h 1476375"/>
              <a:gd name="csX20" fmla="*/ 0 w 1949450"/>
              <a:gd name="csY20" fmla="*/ 406400 h 1476375"/>
              <a:gd name="csX21" fmla="*/ 161925 w 1949450"/>
              <a:gd name="csY21" fmla="*/ 241300 h 1476375"/>
              <a:gd name="csX22" fmla="*/ 523875 w 1949450"/>
              <a:gd name="csY22" fmla="*/ 234950 h 1476375"/>
              <a:gd name="csX23" fmla="*/ 590550 w 1949450"/>
              <a:gd name="csY23" fmla="*/ 209550 h 1476375"/>
              <a:gd name="csX24" fmla="*/ 650875 w 1949450"/>
              <a:gd name="csY24" fmla="*/ 165100 h 1476375"/>
              <a:gd name="csX25" fmla="*/ 781050 w 1949450"/>
              <a:gd name="csY25" fmla="*/ 22225 h 1476375"/>
              <a:gd name="csX26" fmla="*/ 844550 w 1949450"/>
              <a:gd name="csY26" fmla="*/ 0 h 1476375"/>
              <a:gd name="csX27" fmla="*/ 971550 w 1949450"/>
              <a:gd name="csY27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533525 w 1949450"/>
              <a:gd name="csY3" fmla="*/ 930275 h 1476375"/>
              <a:gd name="csX4" fmla="*/ 1584325 w 1949450"/>
              <a:gd name="csY4" fmla="*/ 901700 h 1476375"/>
              <a:gd name="csX5" fmla="*/ 1603375 w 1949450"/>
              <a:gd name="csY5" fmla="*/ 904875 h 1476375"/>
              <a:gd name="csX6" fmla="*/ 1682750 w 1949450"/>
              <a:gd name="csY6" fmla="*/ 971550 h 1476375"/>
              <a:gd name="csX7" fmla="*/ 1743075 w 1949450"/>
              <a:gd name="csY7" fmla="*/ 981075 h 1476375"/>
              <a:gd name="csX8" fmla="*/ 1749425 w 1949450"/>
              <a:gd name="csY8" fmla="*/ 1025525 h 1476375"/>
              <a:gd name="csX9" fmla="*/ 1784350 w 1949450"/>
              <a:gd name="csY9" fmla="*/ 1060450 h 1476375"/>
              <a:gd name="csX10" fmla="*/ 1790700 w 1949450"/>
              <a:gd name="csY10" fmla="*/ 1152525 h 1476375"/>
              <a:gd name="csX11" fmla="*/ 1768475 w 1949450"/>
              <a:gd name="csY11" fmla="*/ 1266825 h 1476375"/>
              <a:gd name="csX12" fmla="*/ 1889125 w 1949450"/>
              <a:gd name="csY12" fmla="*/ 1358900 h 1476375"/>
              <a:gd name="csX13" fmla="*/ 1949450 w 1949450"/>
              <a:gd name="csY13" fmla="*/ 1362075 h 1476375"/>
              <a:gd name="csX14" fmla="*/ 1946275 w 1949450"/>
              <a:gd name="csY14" fmla="*/ 1476375 h 1476375"/>
              <a:gd name="csX15" fmla="*/ 937419 w 1949450"/>
              <a:gd name="csY15" fmla="*/ 1322387 h 1476375"/>
              <a:gd name="csX16" fmla="*/ 831850 w 1949450"/>
              <a:gd name="csY16" fmla="*/ 1295400 h 1476375"/>
              <a:gd name="csX17" fmla="*/ 117475 w 1949450"/>
              <a:gd name="csY17" fmla="*/ 1085850 h 1476375"/>
              <a:gd name="csX18" fmla="*/ 231775 w 1949450"/>
              <a:gd name="csY18" fmla="*/ 447675 h 1476375"/>
              <a:gd name="csX19" fmla="*/ 0 w 1949450"/>
              <a:gd name="csY19" fmla="*/ 406400 h 1476375"/>
              <a:gd name="csX20" fmla="*/ 161925 w 1949450"/>
              <a:gd name="csY20" fmla="*/ 241300 h 1476375"/>
              <a:gd name="csX21" fmla="*/ 523875 w 1949450"/>
              <a:gd name="csY21" fmla="*/ 234950 h 1476375"/>
              <a:gd name="csX22" fmla="*/ 590550 w 1949450"/>
              <a:gd name="csY22" fmla="*/ 209550 h 1476375"/>
              <a:gd name="csX23" fmla="*/ 650875 w 1949450"/>
              <a:gd name="csY23" fmla="*/ 165100 h 1476375"/>
              <a:gd name="csX24" fmla="*/ 781050 w 1949450"/>
              <a:gd name="csY24" fmla="*/ 22225 h 1476375"/>
              <a:gd name="csX25" fmla="*/ 844550 w 1949450"/>
              <a:gd name="csY25" fmla="*/ 0 h 1476375"/>
              <a:gd name="csX26" fmla="*/ 971550 w 1949450"/>
              <a:gd name="csY26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584325 w 1949450"/>
              <a:gd name="csY3" fmla="*/ 901700 h 1476375"/>
              <a:gd name="csX4" fmla="*/ 1603375 w 1949450"/>
              <a:gd name="csY4" fmla="*/ 904875 h 1476375"/>
              <a:gd name="csX5" fmla="*/ 1682750 w 1949450"/>
              <a:gd name="csY5" fmla="*/ 971550 h 1476375"/>
              <a:gd name="csX6" fmla="*/ 1743075 w 1949450"/>
              <a:gd name="csY6" fmla="*/ 981075 h 1476375"/>
              <a:gd name="csX7" fmla="*/ 1749425 w 1949450"/>
              <a:gd name="csY7" fmla="*/ 1025525 h 1476375"/>
              <a:gd name="csX8" fmla="*/ 1784350 w 1949450"/>
              <a:gd name="csY8" fmla="*/ 1060450 h 1476375"/>
              <a:gd name="csX9" fmla="*/ 1790700 w 1949450"/>
              <a:gd name="csY9" fmla="*/ 1152525 h 1476375"/>
              <a:gd name="csX10" fmla="*/ 1768475 w 1949450"/>
              <a:gd name="csY10" fmla="*/ 1266825 h 1476375"/>
              <a:gd name="csX11" fmla="*/ 1889125 w 1949450"/>
              <a:gd name="csY11" fmla="*/ 1358900 h 1476375"/>
              <a:gd name="csX12" fmla="*/ 1949450 w 1949450"/>
              <a:gd name="csY12" fmla="*/ 1362075 h 1476375"/>
              <a:gd name="csX13" fmla="*/ 1946275 w 1949450"/>
              <a:gd name="csY13" fmla="*/ 1476375 h 1476375"/>
              <a:gd name="csX14" fmla="*/ 937419 w 1949450"/>
              <a:gd name="csY14" fmla="*/ 1322387 h 1476375"/>
              <a:gd name="csX15" fmla="*/ 831850 w 1949450"/>
              <a:gd name="csY15" fmla="*/ 1295400 h 1476375"/>
              <a:gd name="csX16" fmla="*/ 117475 w 1949450"/>
              <a:gd name="csY16" fmla="*/ 1085850 h 1476375"/>
              <a:gd name="csX17" fmla="*/ 231775 w 1949450"/>
              <a:gd name="csY17" fmla="*/ 447675 h 1476375"/>
              <a:gd name="csX18" fmla="*/ 0 w 1949450"/>
              <a:gd name="csY18" fmla="*/ 406400 h 1476375"/>
              <a:gd name="csX19" fmla="*/ 161925 w 1949450"/>
              <a:gd name="csY19" fmla="*/ 241300 h 1476375"/>
              <a:gd name="csX20" fmla="*/ 523875 w 1949450"/>
              <a:gd name="csY20" fmla="*/ 234950 h 1476375"/>
              <a:gd name="csX21" fmla="*/ 590550 w 1949450"/>
              <a:gd name="csY21" fmla="*/ 209550 h 1476375"/>
              <a:gd name="csX22" fmla="*/ 650875 w 1949450"/>
              <a:gd name="csY22" fmla="*/ 165100 h 1476375"/>
              <a:gd name="csX23" fmla="*/ 781050 w 1949450"/>
              <a:gd name="csY23" fmla="*/ 22225 h 1476375"/>
              <a:gd name="csX24" fmla="*/ 844550 w 1949450"/>
              <a:gd name="csY24" fmla="*/ 0 h 1476375"/>
              <a:gd name="csX25" fmla="*/ 971550 w 1949450"/>
              <a:gd name="csY25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584325 w 1949450"/>
              <a:gd name="csY3" fmla="*/ 901700 h 1476375"/>
              <a:gd name="csX4" fmla="*/ 1682750 w 1949450"/>
              <a:gd name="csY4" fmla="*/ 971550 h 1476375"/>
              <a:gd name="csX5" fmla="*/ 1743075 w 1949450"/>
              <a:gd name="csY5" fmla="*/ 981075 h 1476375"/>
              <a:gd name="csX6" fmla="*/ 1749425 w 1949450"/>
              <a:gd name="csY6" fmla="*/ 1025525 h 1476375"/>
              <a:gd name="csX7" fmla="*/ 1784350 w 1949450"/>
              <a:gd name="csY7" fmla="*/ 1060450 h 1476375"/>
              <a:gd name="csX8" fmla="*/ 1790700 w 1949450"/>
              <a:gd name="csY8" fmla="*/ 1152525 h 1476375"/>
              <a:gd name="csX9" fmla="*/ 1768475 w 1949450"/>
              <a:gd name="csY9" fmla="*/ 1266825 h 1476375"/>
              <a:gd name="csX10" fmla="*/ 1889125 w 1949450"/>
              <a:gd name="csY10" fmla="*/ 1358900 h 1476375"/>
              <a:gd name="csX11" fmla="*/ 1949450 w 1949450"/>
              <a:gd name="csY11" fmla="*/ 1362075 h 1476375"/>
              <a:gd name="csX12" fmla="*/ 1946275 w 1949450"/>
              <a:gd name="csY12" fmla="*/ 1476375 h 1476375"/>
              <a:gd name="csX13" fmla="*/ 937419 w 1949450"/>
              <a:gd name="csY13" fmla="*/ 1322387 h 1476375"/>
              <a:gd name="csX14" fmla="*/ 831850 w 1949450"/>
              <a:gd name="csY14" fmla="*/ 1295400 h 1476375"/>
              <a:gd name="csX15" fmla="*/ 117475 w 1949450"/>
              <a:gd name="csY15" fmla="*/ 1085850 h 1476375"/>
              <a:gd name="csX16" fmla="*/ 231775 w 1949450"/>
              <a:gd name="csY16" fmla="*/ 447675 h 1476375"/>
              <a:gd name="csX17" fmla="*/ 0 w 1949450"/>
              <a:gd name="csY17" fmla="*/ 406400 h 1476375"/>
              <a:gd name="csX18" fmla="*/ 161925 w 1949450"/>
              <a:gd name="csY18" fmla="*/ 241300 h 1476375"/>
              <a:gd name="csX19" fmla="*/ 523875 w 1949450"/>
              <a:gd name="csY19" fmla="*/ 234950 h 1476375"/>
              <a:gd name="csX20" fmla="*/ 590550 w 1949450"/>
              <a:gd name="csY20" fmla="*/ 209550 h 1476375"/>
              <a:gd name="csX21" fmla="*/ 650875 w 1949450"/>
              <a:gd name="csY21" fmla="*/ 165100 h 1476375"/>
              <a:gd name="csX22" fmla="*/ 781050 w 1949450"/>
              <a:gd name="csY22" fmla="*/ 22225 h 1476375"/>
              <a:gd name="csX23" fmla="*/ 844550 w 1949450"/>
              <a:gd name="csY23" fmla="*/ 0 h 1476375"/>
              <a:gd name="csX24" fmla="*/ 971550 w 1949450"/>
              <a:gd name="csY24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682750 w 1949450"/>
              <a:gd name="csY3" fmla="*/ 971550 h 1476375"/>
              <a:gd name="csX4" fmla="*/ 1743075 w 1949450"/>
              <a:gd name="csY4" fmla="*/ 981075 h 1476375"/>
              <a:gd name="csX5" fmla="*/ 1749425 w 1949450"/>
              <a:gd name="csY5" fmla="*/ 1025525 h 1476375"/>
              <a:gd name="csX6" fmla="*/ 1784350 w 1949450"/>
              <a:gd name="csY6" fmla="*/ 1060450 h 1476375"/>
              <a:gd name="csX7" fmla="*/ 1790700 w 1949450"/>
              <a:gd name="csY7" fmla="*/ 1152525 h 1476375"/>
              <a:gd name="csX8" fmla="*/ 1768475 w 1949450"/>
              <a:gd name="csY8" fmla="*/ 1266825 h 1476375"/>
              <a:gd name="csX9" fmla="*/ 1889125 w 1949450"/>
              <a:gd name="csY9" fmla="*/ 1358900 h 1476375"/>
              <a:gd name="csX10" fmla="*/ 1949450 w 1949450"/>
              <a:gd name="csY10" fmla="*/ 1362075 h 1476375"/>
              <a:gd name="csX11" fmla="*/ 1946275 w 1949450"/>
              <a:gd name="csY11" fmla="*/ 1476375 h 1476375"/>
              <a:gd name="csX12" fmla="*/ 937419 w 1949450"/>
              <a:gd name="csY12" fmla="*/ 1322387 h 1476375"/>
              <a:gd name="csX13" fmla="*/ 831850 w 1949450"/>
              <a:gd name="csY13" fmla="*/ 1295400 h 1476375"/>
              <a:gd name="csX14" fmla="*/ 117475 w 1949450"/>
              <a:gd name="csY14" fmla="*/ 1085850 h 1476375"/>
              <a:gd name="csX15" fmla="*/ 231775 w 1949450"/>
              <a:gd name="csY15" fmla="*/ 447675 h 1476375"/>
              <a:gd name="csX16" fmla="*/ 0 w 1949450"/>
              <a:gd name="csY16" fmla="*/ 406400 h 1476375"/>
              <a:gd name="csX17" fmla="*/ 161925 w 1949450"/>
              <a:gd name="csY17" fmla="*/ 241300 h 1476375"/>
              <a:gd name="csX18" fmla="*/ 523875 w 1949450"/>
              <a:gd name="csY18" fmla="*/ 234950 h 1476375"/>
              <a:gd name="csX19" fmla="*/ 590550 w 1949450"/>
              <a:gd name="csY19" fmla="*/ 209550 h 1476375"/>
              <a:gd name="csX20" fmla="*/ 650875 w 1949450"/>
              <a:gd name="csY20" fmla="*/ 165100 h 1476375"/>
              <a:gd name="csX21" fmla="*/ 781050 w 1949450"/>
              <a:gd name="csY21" fmla="*/ 22225 h 1476375"/>
              <a:gd name="csX22" fmla="*/ 844550 w 1949450"/>
              <a:gd name="csY22" fmla="*/ 0 h 1476375"/>
              <a:gd name="csX23" fmla="*/ 971550 w 1949450"/>
              <a:gd name="csY23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43075 w 1949450"/>
              <a:gd name="csY3" fmla="*/ 981075 h 1476375"/>
              <a:gd name="csX4" fmla="*/ 1749425 w 1949450"/>
              <a:gd name="csY4" fmla="*/ 1025525 h 1476375"/>
              <a:gd name="csX5" fmla="*/ 1784350 w 1949450"/>
              <a:gd name="csY5" fmla="*/ 1060450 h 1476375"/>
              <a:gd name="csX6" fmla="*/ 1790700 w 1949450"/>
              <a:gd name="csY6" fmla="*/ 1152525 h 1476375"/>
              <a:gd name="csX7" fmla="*/ 1768475 w 1949450"/>
              <a:gd name="csY7" fmla="*/ 1266825 h 1476375"/>
              <a:gd name="csX8" fmla="*/ 1889125 w 1949450"/>
              <a:gd name="csY8" fmla="*/ 1358900 h 1476375"/>
              <a:gd name="csX9" fmla="*/ 1949450 w 1949450"/>
              <a:gd name="csY9" fmla="*/ 1362075 h 1476375"/>
              <a:gd name="csX10" fmla="*/ 1946275 w 1949450"/>
              <a:gd name="csY10" fmla="*/ 1476375 h 1476375"/>
              <a:gd name="csX11" fmla="*/ 937419 w 1949450"/>
              <a:gd name="csY11" fmla="*/ 1322387 h 1476375"/>
              <a:gd name="csX12" fmla="*/ 831850 w 1949450"/>
              <a:gd name="csY12" fmla="*/ 1295400 h 1476375"/>
              <a:gd name="csX13" fmla="*/ 117475 w 1949450"/>
              <a:gd name="csY13" fmla="*/ 1085850 h 1476375"/>
              <a:gd name="csX14" fmla="*/ 231775 w 1949450"/>
              <a:gd name="csY14" fmla="*/ 447675 h 1476375"/>
              <a:gd name="csX15" fmla="*/ 0 w 1949450"/>
              <a:gd name="csY15" fmla="*/ 406400 h 1476375"/>
              <a:gd name="csX16" fmla="*/ 161925 w 1949450"/>
              <a:gd name="csY16" fmla="*/ 241300 h 1476375"/>
              <a:gd name="csX17" fmla="*/ 523875 w 1949450"/>
              <a:gd name="csY17" fmla="*/ 234950 h 1476375"/>
              <a:gd name="csX18" fmla="*/ 590550 w 1949450"/>
              <a:gd name="csY18" fmla="*/ 209550 h 1476375"/>
              <a:gd name="csX19" fmla="*/ 650875 w 1949450"/>
              <a:gd name="csY19" fmla="*/ 165100 h 1476375"/>
              <a:gd name="csX20" fmla="*/ 781050 w 1949450"/>
              <a:gd name="csY20" fmla="*/ 22225 h 1476375"/>
              <a:gd name="csX21" fmla="*/ 844550 w 1949450"/>
              <a:gd name="csY21" fmla="*/ 0 h 1476375"/>
              <a:gd name="csX22" fmla="*/ 971550 w 1949450"/>
              <a:gd name="csY22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49425 w 1949450"/>
              <a:gd name="csY3" fmla="*/ 1025525 h 1476375"/>
              <a:gd name="csX4" fmla="*/ 1784350 w 1949450"/>
              <a:gd name="csY4" fmla="*/ 1060450 h 1476375"/>
              <a:gd name="csX5" fmla="*/ 1790700 w 1949450"/>
              <a:gd name="csY5" fmla="*/ 1152525 h 1476375"/>
              <a:gd name="csX6" fmla="*/ 1768475 w 1949450"/>
              <a:gd name="csY6" fmla="*/ 1266825 h 1476375"/>
              <a:gd name="csX7" fmla="*/ 1889125 w 1949450"/>
              <a:gd name="csY7" fmla="*/ 1358900 h 1476375"/>
              <a:gd name="csX8" fmla="*/ 1949450 w 1949450"/>
              <a:gd name="csY8" fmla="*/ 1362075 h 1476375"/>
              <a:gd name="csX9" fmla="*/ 1946275 w 1949450"/>
              <a:gd name="csY9" fmla="*/ 1476375 h 1476375"/>
              <a:gd name="csX10" fmla="*/ 937419 w 1949450"/>
              <a:gd name="csY10" fmla="*/ 1322387 h 1476375"/>
              <a:gd name="csX11" fmla="*/ 831850 w 1949450"/>
              <a:gd name="csY11" fmla="*/ 1295400 h 1476375"/>
              <a:gd name="csX12" fmla="*/ 117475 w 1949450"/>
              <a:gd name="csY12" fmla="*/ 1085850 h 1476375"/>
              <a:gd name="csX13" fmla="*/ 231775 w 1949450"/>
              <a:gd name="csY13" fmla="*/ 447675 h 1476375"/>
              <a:gd name="csX14" fmla="*/ 0 w 1949450"/>
              <a:gd name="csY14" fmla="*/ 406400 h 1476375"/>
              <a:gd name="csX15" fmla="*/ 161925 w 1949450"/>
              <a:gd name="csY15" fmla="*/ 241300 h 1476375"/>
              <a:gd name="csX16" fmla="*/ 523875 w 1949450"/>
              <a:gd name="csY16" fmla="*/ 234950 h 1476375"/>
              <a:gd name="csX17" fmla="*/ 590550 w 1949450"/>
              <a:gd name="csY17" fmla="*/ 209550 h 1476375"/>
              <a:gd name="csX18" fmla="*/ 650875 w 1949450"/>
              <a:gd name="csY18" fmla="*/ 165100 h 1476375"/>
              <a:gd name="csX19" fmla="*/ 781050 w 1949450"/>
              <a:gd name="csY19" fmla="*/ 22225 h 1476375"/>
              <a:gd name="csX20" fmla="*/ 844550 w 1949450"/>
              <a:gd name="csY20" fmla="*/ 0 h 1476375"/>
              <a:gd name="csX21" fmla="*/ 971550 w 1949450"/>
              <a:gd name="csY21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84350 w 1949450"/>
              <a:gd name="csY3" fmla="*/ 1060450 h 1476375"/>
              <a:gd name="csX4" fmla="*/ 1790700 w 1949450"/>
              <a:gd name="csY4" fmla="*/ 1152525 h 1476375"/>
              <a:gd name="csX5" fmla="*/ 1768475 w 1949450"/>
              <a:gd name="csY5" fmla="*/ 1266825 h 1476375"/>
              <a:gd name="csX6" fmla="*/ 1889125 w 1949450"/>
              <a:gd name="csY6" fmla="*/ 1358900 h 1476375"/>
              <a:gd name="csX7" fmla="*/ 1949450 w 1949450"/>
              <a:gd name="csY7" fmla="*/ 1362075 h 1476375"/>
              <a:gd name="csX8" fmla="*/ 1946275 w 1949450"/>
              <a:gd name="csY8" fmla="*/ 1476375 h 1476375"/>
              <a:gd name="csX9" fmla="*/ 937419 w 1949450"/>
              <a:gd name="csY9" fmla="*/ 1322387 h 1476375"/>
              <a:gd name="csX10" fmla="*/ 831850 w 1949450"/>
              <a:gd name="csY10" fmla="*/ 1295400 h 1476375"/>
              <a:gd name="csX11" fmla="*/ 117475 w 1949450"/>
              <a:gd name="csY11" fmla="*/ 1085850 h 1476375"/>
              <a:gd name="csX12" fmla="*/ 231775 w 1949450"/>
              <a:gd name="csY12" fmla="*/ 447675 h 1476375"/>
              <a:gd name="csX13" fmla="*/ 0 w 1949450"/>
              <a:gd name="csY13" fmla="*/ 406400 h 1476375"/>
              <a:gd name="csX14" fmla="*/ 161925 w 1949450"/>
              <a:gd name="csY14" fmla="*/ 241300 h 1476375"/>
              <a:gd name="csX15" fmla="*/ 523875 w 1949450"/>
              <a:gd name="csY15" fmla="*/ 234950 h 1476375"/>
              <a:gd name="csX16" fmla="*/ 590550 w 1949450"/>
              <a:gd name="csY16" fmla="*/ 209550 h 1476375"/>
              <a:gd name="csX17" fmla="*/ 650875 w 1949450"/>
              <a:gd name="csY17" fmla="*/ 165100 h 1476375"/>
              <a:gd name="csX18" fmla="*/ 781050 w 1949450"/>
              <a:gd name="csY18" fmla="*/ 22225 h 1476375"/>
              <a:gd name="csX19" fmla="*/ 844550 w 1949450"/>
              <a:gd name="csY19" fmla="*/ 0 h 1476375"/>
              <a:gd name="csX20" fmla="*/ 971550 w 1949450"/>
              <a:gd name="csY20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90700 w 1949450"/>
              <a:gd name="csY3" fmla="*/ 1152525 h 1476375"/>
              <a:gd name="csX4" fmla="*/ 1768475 w 1949450"/>
              <a:gd name="csY4" fmla="*/ 1266825 h 1476375"/>
              <a:gd name="csX5" fmla="*/ 1889125 w 1949450"/>
              <a:gd name="csY5" fmla="*/ 1358900 h 1476375"/>
              <a:gd name="csX6" fmla="*/ 1949450 w 1949450"/>
              <a:gd name="csY6" fmla="*/ 1362075 h 1476375"/>
              <a:gd name="csX7" fmla="*/ 1946275 w 1949450"/>
              <a:gd name="csY7" fmla="*/ 1476375 h 1476375"/>
              <a:gd name="csX8" fmla="*/ 937419 w 1949450"/>
              <a:gd name="csY8" fmla="*/ 1322387 h 1476375"/>
              <a:gd name="csX9" fmla="*/ 831850 w 1949450"/>
              <a:gd name="csY9" fmla="*/ 1295400 h 1476375"/>
              <a:gd name="csX10" fmla="*/ 117475 w 1949450"/>
              <a:gd name="csY10" fmla="*/ 1085850 h 1476375"/>
              <a:gd name="csX11" fmla="*/ 231775 w 1949450"/>
              <a:gd name="csY11" fmla="*/ 447675 h 1476375"/>
              <a:gd name="csX12" fmla="*/ 0 w 1949450"/>
              <a:gd name="csY12" fmla="*/ 406400 h 1476375"/>
              <a:gd name="csX13" fmla="*/ 161925 w 1949450"/>
              <a:gd name="csY13" fmla="*/ 241300 h 1476375"/>
              <a:gd name="csX14" fmla="*/ 523875 w 1949450"/>
              <a:gd name="csY14" fmla="*/ 234950 h 1476375"/>
              <a:gd name="csX15" fmla="*/ 590550 w 1949450"/>
              <a:gd name="csY15" fmla="*/ 209550 h 1476375"/>
              <a:gd name="csX16" fmla="*/ 650875 w 1949450"/>
              <a:gd name="csY16" fmla="*/ 165100 h 1476375"/>
              <a:gd name="csX17" fmla="*/ 781050 w 1949450"/>
              <a:gd name="csY17" fmla="*/ 22225 h 1476375"/>
              <a:gd name="csX18" fmla="*/ 844550 w 1949450"/>
              <a:gd name="csY18" fmla="*/ 0 h 1476375"/>
              <a:gd name="csX19" fmla="*/ 971550 w 1949450"/>
              <a:gd name="csY19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768475 w 1949450"/>
              <a:gd name="csY3" fmla="*/ 1266825 h 1476375"/>
              <a:gd name="csX4" fmla="*/ 1889125 w 1949450"/>
              <a:gd name="csY4" fmla="*/ 1358900 h 1476375"/>
              <a:gd name="csX5" fmla="*/ 1949450 w 1949450"/>
              <a:gd name="csY5" fmla="*/ 1362075 h 1476375"/>
              <a:gd name="csX6" fmla="*/ 1946275 w 1949450"/>
              <a:gd name="csY6" fmla="*/ 1476375 h 1476375"/>
              <a:gd name="csX7" fmla="*/ 937419 w 1949450"/>
              <a:gd name="csY7" fmla="*/ 1322387 h 1476375"/>
              <a:gd name="csX8" fmla="*/ 831850 w 1949450"/>
              <a:gd name="csY8" fmla="*/ 1295400 h 1476375"/>
              <a:gd name="csX9" fmla="*/ 117475 w 1949450"/>
              <a:gd name="csY9" fmla="*/ 1085850 h 1476375"/>
              <a:gd name="csX10" fmla="*/ 231775 w 1949450"/>
              <a:gd name="csY10" fmla="*/ 447675 h 1476375"/>
              <a:gd name="csX11" fmla="*/ 0 w 1949450"/>
              <a:gd name="csY11" fmla="*/ 406400 h 1476375"/>
              <a:gd name="csX12" fmla="*/ 161925 w 1949450"/>
              <a:gd name="csY12" fmla="*/ 241300 h 1476375"/>
              <a:gd name="csX13" fmla="*/ 523875 w 1949450"/>
              <a:gd name="csY13" fmla="*/ 234950 h 1476375"/>
              <a:gd name="csX14" fmla="*/ 590550 w 1949450"/>
              <a:gd name="csY14" fmla="*/ 209550 h 1476375"/>
              <a:gd name="csX15" fmla="*/ 650875 w 1949450"/>
              <a:gd name="csY15" fmla="*/ 165100 h 1476375"/>
              <a:gd name="csX16" fmla="*/ 781050 w 1949450"/>
              <a:gd name="csY16" fmla="*/ 22225 h 1476375"/>
              <a:gd name="csX17" fmla="*/ 844550 w 1949450"/>
              <a:gd name="csY17" fmla="*/ 0 h 1476375"/>
              <a:gd name="csX18" fmla="*/ 971550 w 1949450"/>
              <a:gd name="csY18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889125 w 1949450"/>
              <a:gd name="csY3" fmla="*/ 1358900 h 1476375"/>
              <a:gd name="csX4" fmla="*/ 1949450 w 1949450"/>
              <a:gd name="csY4" fmla="*/ 1362075 h 1476375"/>
              <a:gd name="csX5" fmla="*/ 1946275 w 1949450"/>
              <a:gd name="csY5" fmla="*/ 1476375 h 1476375"/>
              <a:gd name="csX6" fmla="*/ 937419 w 1949450"/>
              <a:gd name="csY6" fmla="*/ 1322387 h 1476375"/>
              <a:gd name="csX7" fmla="*/ 831850 w 1949450"/>
              <a:gd name="csY7" fmla="*/ 1295400 h 1476375"/>
              <a:gd name="csX8" fmla="*/ 117475 w 1949450"/>
              <a:gd name="csY8" fmla="*/ 1085850 h 1476375"/>
              <a:gd name="csX9" fmla="*/ 231775 w 1949450"/>
              <a:gd name="csY9" fmla="*/ 447675 h 1476375"/>
              <a:gd name="csX10" fmla="*/ 0 w 1949450"/>
              <a:gd name="csY10" fmla="*/ 406400 h 1476375"/>
              <a:gd name="csX11" fmla="*/ 161925 w 1949450"/>
              <a:gd name="csY11" fmla="*/ 241300 h 1476375"/>
              <a:gd name="csX12" fmla="*/ 523875 w 1949450"/>
              <a:gd name="csY12" fmla="*/ 234950 h 1476375"/>
              <a:gd name="csX13" fmla="*/ 590550 w 1949450"/>
              <a:gd name="csY13" fmla="*/ 209550 h 1476375"/>
              <a:gd name="csX14" fmla="*/ 650875 w 1949450"/>
              <a:gd name="csY14" fmla="*/ 165100 h 1476375"/>
              <a:gd name="csX15" fmla="*/ 781050 w 1949450"/>
              <a:gd name="csY15" fmla="*/ 22225 h 1476375"/>
              <a:gd name="csX16" fmla="*/ 844550 w 1949450"/>
              <a:gd name="csY16" fmla="*/ 0 h 1476375"/>
              <a:gd name="csX17" fmla="*/ 971550 w 1949450"/>
              <a:gd name="csY17" fmla="*/ 31750 h 1476375"/>
              <a:gd name="csX0" fmla="*/ 971550 w 1949450"/>
              <a:gd name="csY0" fmla="*/ 31750 h 1476375"/>
              <a:gd name="csX1" fmla="*/ 971550 w 1949450"/>
              <a:gd name="csY1" fmla="*/ 333375 h 1476375"/>
              <a:gd name="csX2" fmla="*/ 1077118 w 1949450"/>
              <a:gd name="csY2" fmla="*/ 430212 h 1476375"/>
              <a:gd name="csX3" fmla="*/ 1949450 w 1949450"/>
              <a:gd name="csY3" fmla="*/ 1362075 h 1476375"/>
              <a:gd name="csX4" fmla="*/ 1946275 w 1949450"/>
              <a:gd name="csY4" fmla="*/ 1476375 h 1476375"/>
              <a:gd name="csX5" fmla="*/ 937419 w 1949450"/>
              <a:gd name="csY5" fmla="*/ 1322387 h 1476375"/>
              <a:gd name="csX6" fmla="*/ 831850 w 1949450"/>
              <a:gd name="csY6" fmla="*/ 1295400 h 1476375"/>
              <a:gd name="csX7" fmla="*/ 117475 w 1949450"/>
              <a:gd name="csY7" fmla="*/ 1085850 h 1476375"/>
              <a:gd name="csX8" fmla="*/ 231775 w 1949450"/>
              <a:gd name="csY8" fmla="*/ 447675 h 1476375"/>
              <a:gd name="csX9" fmla="*/ 0 w 1949450"/>
              <a:gd name="csY9" fmla="*/ 406400 h 1476375"/>
              <a:gd name="csX10" fmla="*/ 161925 w 1949450"/>
              <a:gd name="csY10" fmla="*/ 241300 h 1476375"/>
              <a:gd name="csX11" fmla="*/ 523875 w 1949450"/>
              <a:gd name="csY11" fmla="*/ 234950 h 1476375"/>
              <a:gd name="csX12" fmla="*/ 590550 w 1949450"/>
              <a:gd name="csY12" fmla="*/ 209550 h 1476375"/>
              <a:gd name="csX13" fmla="*/ 650875 w 1949450"/>
              <a:gd name="csY13" fmla="*/ 165100 h 1476375"/>
              <a:gd name="csX14" fmla="*/ 781050 w 1949450"/>
              <a:gd name="csY14" fmla="*/ 22225 h 1476375"/>
              <a:gd name="csX15" fmla="*/ 844550 w 1949450"/>
              <a:gd name="csY15" fmla="*/ 0 h 1476375"/>
              <a:gd name="csX16" fmla="*/ 971550 w 1949450"/>
              <a:gd name="csY16" fmla="*/ 31750 h 1476375"/>
              <a:gd name="csX0" fmla="*/ 971550 w 1946275"/>
              <a:gd name="csY0" fmla="*/ 31750 h 1476375"/>
              <a:gd name="csX1" fmla="*/ 971550 w 1946275"/>
              <a:gd name="csY1" fmla="*/ 333375 h 1476375"/>
              <a:gd name="csX2" fmla="*/ 1077118 w 1946275"/>
              <a:gd name="csY2" fmla="*/ 430212 h 1476375"/>
              <a:gd name="csX3" fmla="*/ 1946275 w 1946275"/>
              <a:gd name="csY3" fmla="*/ 1476375 h 1476375"/>
              <a:gd name="csX4" fmla="*/ 937419 w 1946275"/>
              <a:gd name="csY4" fmla="*/ 1322387 h 1476375"/>
              <a:gd name="csX5" fmla="*/ 831850 w 1946275"/>
              <a:gd name="csY5" fmla="*/ 1295400 h 1476375"/>
              <a:gd name="csX6" fmla="*/ 117475 w 1946275"/>
              <a:gd name="csY6" fmla="*/ 1085850 h 1476375"/>
              <a:gd name="csX7" fmla="*/ 231775 w 1946275"/>
              <a:gd name="csY7" fmla="*/ 447675 h 1476375"/>
              <a:gd name="csX8" fmla="*/ 0 w 1946275"/>
              <a:gd name="csY8" fmla="*/ 406400 h 1476375"/>
              <a:gd name="csX9" fmla="*/ 161925 w 1946275"/>
              <a:gd name="csY9" fmla="*/ 241300 h 1476375"/>
              <a:gd name="csX10" fmla="*/ 523875 w 1946275"/>
              <a:gd name="csY10" fmla="*/ 234950 h 1476375"/>
              <a:gd name="csX11" fmla="*/ 590550 w 1946275"/>
              <a:gd name="csY11" fmla="*/ 209550 h 1476375"/>
              <a:gd name="csX12" fmla="*/ 650875 w 1946275"/>
              <a:gd name="csY12" fmla="*/ 165100 h 1476375"/>
              <a:gd name="csX13" fmla="*/ 781050 w 1946275"/>
              <a:gd name="csY13" fmla="*/ 22225 h 1476375"/>
              <a:gd name="csX14" fmla="*/ 844550 w 1946275"/>
              <a:gd name="csY14" fmla="*/ 0 h 1476375"/>
              <a:gd name="csX15" fmla="*/ 971550 w 1946275"/>
              <a:gd name="csY15" fmla="*/ 31750 h 1476375"/>
              <a:gd name="csX0" fmla="*/ 971550 w 1077118"/>
              <a:gd name="csY0" fmla="*/ 31750 h 1322387"/>
              <a:gd name="csX1" fmla="*/ 971550 w 1077118"/>
              <a:gd name="csY1" fmla="*/ 333375 h 1322387"/>
              <a:gd name="csX2" fmla="*/ 1077118 w 1077118"/>
              <a:gd name="csY2" fmla="*/ 430212 h 1322387"/>
              <a:gd name="csX3" fmla="*/ 937419 w 1077118"/>
              <a:gd name="csY3" fmla="*/ 1322387 h 1322387"/>
              <a:gd name="csX4" fmla="*/ 831850 w 1077118"/>
              <a:gd name="csY4" fmla="*/ 1295400 h 1322387"/>
              <a:gd name="csX5" fmla="*/ 117475 w 1077118"/>
              <a:gd name="csY5" fmla="*/ 1085850 h 1322387"/>
              <a:gd name="csX6" fmla="*/ 231775 w 1077118"/>
              <a:gd name="csY6" fmla="*/ 447675 h 1322387"/>
              <a:gd name="csX7" fmla="*/ 0 w 1077118"/>
              <a:gd name="csY7" fmla="*/ 406400 h 1322387"/>
              <a:gd name="csX8" fmla="*/ 161925 w 1077118"/>
              <a:gd name="csY8" fmla="*/ 241300 h 1322387"/>
              <a:gd name="csX9" fmla="*/ 523875 w 1077118"/>
              <a:gd name="csY9" fmla="*/ 234950 h 1322387"/>
              <a:gd name="csX10" fmla="*/ 590550 w 1077118"/>
              <a:gd name="csY10" fmla="*/ 209550 h 1322387"/>
              <a:gd name="csX11" fmla="*/ 650875 w 1077118"/>
              <a:gd name="csY11" fmla="*/ 165100 h 1322387"/>
              <a:gd name="csX12" fmla="*/ 781050 w 1077118"/>
              <a:gd name="csY12" fmla="*/ 22225 h 1322387"/>
              <a:gd name="csX13" fmla="*/ 844550 w 1077118"/>
              <a:gd name="csY13" fmla="*/ 0 h 1322387"/>
              <a:gd name="csX14" fmla="*/ 971550 w 1077118"/>
              <a:gd name="csY14" fmla="*/ 31750 h 13223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1077118" h="1322387">
                <a:moveTo>
                  <a:pt x="971550" y="31750"/>
                </a:moveTo>
                <a:lnTo>
                  <a:pt x="971550" y="333375"/>
                </a:lnTo>
                <a:lnTo>
                  <a:pt x="1077118" y="430212"/>
                </a:lnTo>
                <a:lnTo>
                  <a:pt x="937419" y="1322387"/>
                </a:lnTo>
                <a:lnTo>
                  <a:pt x="831850" y="1295400"/>
                </a:lnTo>
                <a:lnTo>
                  <a:pt x="117475" y="1085850"/>
                </a:lnTo>
                <a:lnTo>
                  <a:pt x="231775" y="447675"/>
                </a:lnTo>
                <a:lnTo>
                  <a:pt x="0" y="406400"/>
                </a:lnTo>
                <a:lnTo>
                  <a:pt x="161925" y="241300"/>
                </a:lnTo>
                <a:lnTo>
                  <a:pt x="523875" y="234950"/>
                </a:lnTo>
                <a:lnTo>
                  <a:pt x="590550" y="209550"/>
                </a:lnTo>
                <a:lnTo>
                  <a:pt x="650875" y="165100"/>
                </a:lnTo>
                <a:lnTo>
                  <a:pt x="781050" y="22225"/>
                </a:lnTo>
                <a:lnTo>
                  <a:pt x="844550" y="0"/>
                </a:lnTo>
                <a:lnTo>
                  <a:pt x="971550" y="317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4E0C8C89-8F35-D4F5-7B59-AD9851B8B20B}"/>
              </a:ext>
            </a:extLst>
          </p:cNvPr>
          <p:cNvSpPr/>
          <p:nvPr/>
        </p:nvSpPr>
        <p:spPr>
          <a:xfrm>
            <a:off x="1719830" y="2790579"/>
            <a:ext cx="1757733" cy="2359552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4882 w 1757733"/>
              <a:gd name="csY9" fmla="*/ 2285288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36066 w 1757733"/>
              <a:gd name="csY19" fmla="*/ 1937770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00484 w 1757733"/>
              <a:gd name="csY38" fmla="*/ 181578 h 2359552"/>
              <a:gd name="csX39" fmla="*/ 42640 w 1757733"/>
              <a:gd name="csY39" fmla="*/ 184775 h 23595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757733" h="2359552">
                <a:moveTo>
                  <a:pt x="42640" y="184775"/>
                </a:moveTo>
                <a:lnTo>
                  <a:pt x="90019" y="236891"/>
                </a:lnTo>
                <a:lnTo>
                  <a:pt x="77231" y="421667"/>
                </a:lnTo>
                <a:lnTo>
                  <a:pt x="7819" y="535491"/>
                </a:lnTo>
                <a:cubicBezTo>
                  <a:pt x="5213" y="1017131"/>
                  <a:pt x="2606" y="1498771"/>
                  <a:pt x="0" y="1980411"/>
                </a:cubicBezTo>
                <a:lnTo>
                  <a:pt x="142019" y="2222040"/>
                </a:lnTo>
                <a:lnTo>
                  <a:pt x="251105" y="2297845"/>
                </a:lnTo>
                <a:lnTo>
                  <a:pt x="290664" y="2263256"/>
                </a:lnTo>
                <a:lnTo>
                  <a:pt x="460993" y="2307437"/>
                </a:lnTo>
                <a:lnTo>
                  <a:pt x="514882" y="2285288"/>
                </a:lnTo>
                <a:lnTo>
                  <a:pt x="573277" y="2359552"/>
                </a:lnTo>
                <a:lnTo>
                  <a:pt x="753314" y="2345223"/>
                </a:lnTo>
                <a:lnTo>
                  <a:pt x="810168" y="2297845"/>
                </a:lnTo>
                <a:lnTo>
                  <a:pt x="810168" y="2259942"/>
                </a:lnTo>
                <a:lnTo>
                  <a:pt x="734363" y="2226777"/>
                </a:lnTo>
                <a:lnTo>
                  <a:pt x="777003" y="2070429"/>
                </a:lnTo>
                <a:lnTo>
                  <a:pt x="1009157" y="1899868"/>
                </a:lnTo>
                <a:lnTo>
                  <a:pt x="1236572" y="1928295"/>
                </a:lnTo>
                <a:lnTo>
                  <a:pt x="1321853" y="1966197"/>
                </a:lnTo>
                <a:lnTo>
                  <a:pt x="1352052" y="1928178"/>
                </a:lnTo>
                <a:lnTo>
                  <a:pt x="1302902" y="1871441"/>
                </a:lnTo>
                <a:lnTo>
                  <a:pt x="1288688" y="1738782"/>
                </a:lnTo>
                <a:lnTo>
                  <a:pt x="1260261" y="1667714"/>
                </a:lnTo>
                <a:lnTo>
                  <a:pt x="1222359" y="1662976"/>
                </a:lnTo>
                <a:lnTo>
                  <a:pt x="1189194" y="1511366"/>
                </a:lnTo>
                <a:lnTo>
                  <a:pt x="1255523" y="1478201"/>
                </a:lnTo>
                <a:lnTo>
                  <a:pt x="1336066" y="1407134"/>
                </a:lnTo>
                <a:lnTo>
                  <a:pt x="1336066" y="1258837"/>
                </a:lnTo>
                <a:lnTo>
                  <a:pt x="1757733" y="1293426"/>
                </a:lnTo>
                <a:lnTo>
                  <a:pt x="1707273" y="1190735"/>
                </a:lnTo>
                <a:cubicBezTo>
                  <a:pt x="1708852" y="1056497"/>
                  <a:pt x="1704038" y="925455"/>
                  <a:pt x="1705617" y="791217"/>
                </a:cubicBezTo>
                <a:lnTo>
                  <a:pt x="1686665" y="668033"/>
                </a:lnTo>
                <a:lnTo>
                  <a:pt x="1629811" y="535374"/>
                </a:lnTo>
                <a:lnTo>
                  <a:pt x="1606122" y="350599"/>
                </a:lnTo>
                <a:lnTo>
                  <a:pt x="1729306" y="156348"/>
                </a:lnTo>
                <a:lnTo>
                  <a:pt x="1719830" y="56854"/>
                </a:lnTo>
                <a:lnTo>
                  <a:pt x="1677190" y="0"/>
                </a:lnTo>
                <a:lnTo>
                  <a:pt x="1283950" y="137397"/>
                </a:lnTo>
                <a:lnTo>
                  <a:pt x="1100484" y="181578"/>
                </a:lnTo>
                <a:lnTo>
                  <a:pt x="42640" y="18477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B60ABED9-1167-E3E8-85AE-46DFF5F0165F}"/>
              </a:ext>
            </a:extLst>
          </p:cNvPr>
          <p:cNvSpPr/>
          <p:nvPr/>
        </p:nvSpPr>
        <p:spPr>
          <a:xfrm>
            <a:off x="2804383" y="2788547"/>
            <a:ext cx="682827" cy="1293426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331647 w 1757733"/>
              <a:gd name="csY0" fmla="*/ 189513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331647 w 1757733"/>
              <a:gd name="csY0" fmla="*/ 189513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184774 w 1757733"/>
              <a:gd name="csY0" fmla="*/ 198989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27921 w 1757733"/>
              <a:gd name="csY2" fmla="*/ 454832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8444 w 1757733"/>
              <a:gd name="csY2" fmla="*/ 601704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6948 w 1757733"/>
              <a:gd name="csY3" fmla="*/ 554327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2210 w 1757733"/>
              <a:gd name="csY3" fmla="*/ 568540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379026 w 1634549"/>
              <a:gd name="csY3" fmla="*/ 568540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32154 w 1634549"/>
              <a:gd name="csY3" fmla="*/ 582753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1113388 w 1634549"/>
              <a:gd name="csY5" fmla="*/ 487997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81236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904924 w 1634549"/>
              <a:gd name="csY7" fmla="*/ 454832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350598 w 1634549"/>
              <a:gd name="csY7" fmla="*/ 2297845 h 2349961"/>
              <a:gd name="csX8" fmla="*/ 388501 w 1634549"/>
              <a:gd name="csY8" fmla="*/ 2278894 h 2349961"/>
              <a:gd name="csX9" fmla="*/ 450093 w 1634549"/>
              <a:gd name="csY9" fmla="*/ 2349961 h 2349961"/>
              <a:gd name="csX10" fmla="*/ 630130 w 1634549"/>
              <a:gd name="csY10" fmla="*/ 2345223 h 2349961"/>
              <a:gd name="csX11" fmla="*/ 686984 w 1634549"/>
              <a:gd name="csY11" fmla="*/ 2297845 h 2349961"/>
              <a:gd name="csX12" fmla="*/ 686984 w 1634549"/>
              <a:gd name="csY12" fmla="*/ 2259942 h 2349961"/>
              <a:gd name="csX13" fmla="*/ 611179 w 1634549"/>
              <a:gd name="csY13" fmla="*/ 2226777 h 2349961"/>
              <a:gd name="csX14" fmla="*/ 653819 w 1634549"/>
              <a:gd name="csY14" fmla="*/ 2070429 h 2349961"/>
              <a:gd name="csX15" fmla="*/ 885973 w 1634549"/>
              <a:gd name="csY15" fmla="*/ 1899868 h 2349961"/>
              <a:gd name="csX16" fmla="*/ 1113388 w 1634549"/>
              <a:gd name="csY16" fmla="*/ 1928295 h 2349961"/>
              <a:gd name="csX17" fmla="*/ 1198669 w 1634549"/>
              <a:gd name="csY17" fmla="*/ 1966197 h 2349961"/>
              <a:gd name="csX18" fmla="*/ 1212882 w 1634549"/>
              <a:gd name="csY18" fmla="*/ 1937770 h 2349961"/>
              <a:gd name="csX19" fmla="*/ 1179718 w 1634549"/>
              <a:gd name="csY19" fmla="*/ 1871441 h 2349961"/>
              <a:gd name="csX20" fmla="*/ 1165504 w 1634549"/>
              <a:gd name="csY20" fmla="*/ 1738782 h 2349961"/>
              <a:gd name="csX21" fmla="*/ 1137077 w 1634549"/>
              <a:gd name="csY21" fmla="*/ 1667714 h 2349961"/>
              <a:gd name="csX22" fmla="*/ 1099175 w 1634549"/>
              <a:gd name="csY22" fmla="*/ 1662976 h 2349961"/>
              <a:gd name="csX23" fmla="*/ 1066010 w 1634549"/>
              <a:gd name="csY23" fmla="*/ 1511366 h 2349961"/>
              <a:gd name="csX24" fmla="*/ 1132339 w 1634549"/>
              <a:gd name="csY24" fmla="*/ 1478201 h 2349961"/>
              <a:gd name="csX25" fmla="*/ 1212882 w 1634549"/>
              <a:gd name="csY25" fmla="*/ 1407134 h 2349961"/>
              <a:gd name="csX26" fmla="*/ 1212882 w 1634549"/>
              <a:gd name="csY26" fmla="*/ 1246048 h 2349961"/>
              <a:gd name="csX27" fmla="*/ 1634549 w 1634549"/>
              <a:gd name="csY27" fmla="*/ 1293426 h 2349961"/>
              <a:gd name="csX28" fmla="*/ 1577695 w 1634549"/>
              <a:gd name="csY28" fmla="*/ 1193932 h 2349961"/>
              <a:gd name="csX29" fmla="*/ 1582433 w 1634549"/>
              <a:gd name="csY29" fmla="*/ 791217 h 2349961"/>
              <a:gd name="csX30" fmla="*/ 1563481 w 1634549"/>
              <a:gd name="csY30" fmla="*/ 668033 h 2349961"/>
              <a:gd name="csX31" fmla="*/ 1506627 w 1634549"/>
              <a:gd name="csY31" fmla="*/ 535374 h 2349961"/>
              <a:gd name="csX32" fmla="*/ 1482938 w 1634549"/>
              <a:gd name="csY32" fmla="*/ 350599 h 2349961"/>
              <a:gd name="csX33" fmla="*/ 1606122 w 1634549"/>
              <a:gd name="csY33" fmla="*/ 156348 h 2349961"/>
              <a:gd name="csX34" fmla="*/ 1596646 w 1634549"/>
              <a:gd name="csY34" fmla="*/ 56854 h 2349961"/>
              <a:gd name="csX35" fmla="*/ 1554006 w 1634549"/>
              <a:gd name="csY35" fmla="*/ 0 h 2349961"/>
              <a:gd name="csX36" fmla="*/ 1160766 w 1634549"/>
              <a:gd name="csY36" fmla="*/ 137397 h 2349961"/>
              <a:gd name="csX37" fmla="*/ 999680 w 1634549"/>
              <a:gd name="csY37" fmla="*/ 184775 h 2349961"/>
              <a:gd name="csX38" fmla="*/ 61590 w 1634549"/>
              <a:gd name="csY38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50598 w 1634549"/>
              <a:gd name="csY6" fmla="*/ 2297845 h 2349961"/>
              <a:gd name="csX7" fmla="*/ 388501 w 1634549"/>
              <a:gd name="csY7" fmla="*/ 2278894 h 2349961"/>
              <a:gd name="csX8" fmla="*/ 450093 w 1634549"/>
              <a:gd name="csY8" fmla="*/ 2349961 h 2349961"/>
              <a:gd name="csX9" fmla="*/ 630130 w 1634549"/>
              <a:gd name="csY9" fmla="*/ 2345223 h 2349961"/>
              <a:gd name="csX10" fmla="*/ 686984 w 1634549"/>
              <a:gd name="csY10" fmla="*/ 2297845 h 2349961"/>
              <a:gd name="csX11" fmla="*/ 686984 w 1634549"/>
              <a:gd name="csY11" fmla="*/ 2259942 h 2349961"/>
              <a:gd name="csX12" fmla="*/ 611179 w 1634549"/>
              <a:gd name="csY12" fmla="*/ 2226777 h 2349961"/>
              <a:gd name="csX13" fmla="*/ 653819 w 1634549"/>
              <a:gd name="csY13" fmla="*/ 2070429 h 2349961"/>
              <a:gd name="csX14" fmla="*/ 885973 w 1634549"/>
              <a:gd name="csY14" fmla="*/ 1899868 h 2349961"/>
              <a:gd name="csX15" fmla="*/ 1113388 w 1634549"/>
              <a:gd name="csY15" fmla="*/ 1928295 h 2349961"/>
              <a:gd name="csX16" fmla="*/ 1198669 w 1634549"/>
              <a:gd name="csY16" fmla="*/ 1966197 h 2349961"/>
              <a:gd name="csX17" fmla="*/ 1212882 w 1634549"/>
              <a:gd name="csY17" fmla="*/ 1937770 h 2349961"/>
              <a:gd name="csX18" fmla="*/ 1179718 w 1634549"/>
              <a:gd name="csY18" fmla="*/ 1871441 h 2349961"/>
              <a:gd name="csX19" fmla="*/ 1165504 w 1634549"/>
              <a:gd name="csY19" fmla="*/ 1738782 h 2349961"/>
              <a:gd name="csX20" fmla="*/ 1137077 w 1634549"/>
              <a:gd name="csY20" fmla="*/ 1667714 h 2349961"/>
              <a:gd name="csX21" fmla="*/ 1099175 w 1634549"/>
              <a:gd name="csY21" fmla="*/ 1662976 h 2349961"/>
              <a:gd name="csX22" fmla="*/ 1066010 w 1634549"/>
              <a:gd name="csY22" fmla="*/ 1511366 h 2349961"/>
              <a:gd name="csX23" fmla="*/ 1132339 w 1634549"/>
              <a:gd name="csY23" fmla="*/ 1478201 h 2349961"/>
              <a:gd name="csX24" fmla="*/ 1212882 w 1634549"/>
              <a:gd name="csY24" fmla="*/ 1407134 h 2349961"/>
              <a:gd name="csX25" fmla="*/ 1212882 w 1634549"/>
              <a:gd name="csY25" fmla="*/ 1246048 h 2349961"/>
              <a:gd name="csX26" fmla="*/ 1634549 w 1634549"/>
              <a:gd name="csY26" fmla="*/ 1293426 h 2349961"/>
              <a:gd name="csX27" fmla="*/ 1577695 w 1634549"/>
              <a:gd name="csY27" fmla="*/ 1193932 h 2349961"/>
              <a:gd name="csX28" fmla="*/ 1582433 w 1634549"/>
              <a:gd name="csY28" fmla="*/ 791217 h 2349961"/>
              <a:gd name="csX29" fmla="*/ 1563481 w 1634549"/>
              <a:gd name="csY29" fmla="*/ 668033 h 2349961"/>
              <a:gd name="csX30" fmla="*/ 1506627 w 1634549"/>
              <a:gd name="csY30" fmla="*/ 535374 h 2349961"/>
              <a:gd name="csX31" fmla="*/ 1482938 w 1634549"/>
              <a:gd name="csY31" fmla="*/ 350599 h 2349961"/>
              <a:gd name="csX32" fmla="*/ 1606122 w 1634549"/>
              <a:gd name="csY32" fmla="*/ 156348 h 2349961"/>
              <a:gd name="csX33" fmla="*/ 1596646 w 1634549"/>
              <a:gd name="csY33" fmla="*/ 56854 h 2349961"/>
              <a:gd name="csX34" fmla="*/ 1554006 w 1634549"/>
              <a:gd name="csY34" fmla="*/ 0 h 2349961"/>
              <a:gd name="csX35" fmla="*/ 1160766 w 1634549"/>
              <a:gd name="csY35" fmla="*/ 137397 h 2349961"/>
              <a:gd name="csX36" fmla="*/ 999680 w 1634549"/>
              <a:gd name="csY36" fmla="*/ 184775 h 2349961"/>
              <a:gd name="csX37" fmla="*/ 61590 w 1634549"/>
              <a:gd name="csY37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88501 w 1634549"/>
              <a:gd name="csY6" fmla="*/ 2278894 h 2349961"/>
              <a:gd name="csX7" fmla="*/ 450093 w 1634549"/>
              <a:gd name="csY7" fmla="*/ 2349961 h 2349961"/>
              <a:gd name="csX8" fmla="*/ 630130 w 1634549"/>
              <a:gd name="csY8" fmla="*/ 2345223 h 2349961"/>
              <a:gd name="csX9" fmla="*/ 686984 w 1634549"/>
              <a:gd name="csY9" fmla="*/ 2297845 h 2349961"/>
              <a:gd name="csX10" fmla="*/ 686984 w 1634549"/>
              <a:gd name="csY10" fmla="*/ 2259942 h 2349961"/>
              <a:gd name="csX11" fmla="*/ 611179 w 1634549"/>
              <a:gd name="csY11" fmla="*/ 2226777 h 2349961"/>
              <a:gd name="csX12" fmla="*/ 653819 w 1634549"/>
              <a:gd name="csY12" fmla="*/ 2070429 h 2349961"/>
              <a:gd name="csX13" fmla="*/ 885973 w 1634549"/>
              <a:gd name="csY13" fmla="*/ 1899868 h 2349961"/>
              <a:gd name="csX14" fmla="*/ 1113388 w 1634549"/>
              <a:gd name="csY14" fmla="*/ 1928295 h 2349961"/>
              <a:gd name="csX15" fmla="*/ 1198669 w 1634549"/>
              <a:gd name="csY15" fmla="*/ 1966197 h 2349961"/>
              <a:gd name="csX16" fmla="*/ 1212882 w 1634549"/>
              <a:gd name="csY16" fmla="*/ 1937770 h 2349961"/>
              <a:gd name="csX17" fmla="*/ 1179718 w 1634549"/>
              <a:gd name="csY17" fmla="*/ 1871441 h 2349961"/>
              <a:gd name="csX18" fmla="*/ 1165504 w 1634549"/>
              <a:gd name="csY18" fmla="*/ 1738782 h 2349961"/>
              <a:gd name="csX19" fmla="*/ 1137077 w 1634549"/>
              <a:gd name="csY19" fmla="*/ 1667714 h 2349961"/>
              <a:gd name="csX20" fmla="*/ 1099175 w 1634549"/>
              <a:gd name="csY20" fmla="*/ 1662976 h 2349961"/>
              <a:gd name="csX21" fmla="*/ 1066010 w 1634549"/>
              <a:gd name="csY21" fmla="*/ 1511366 h 2349961"/>
              <a:gd name="csX22" fmla="*/ 1132339 w 1634549"/>
              <a:gd name="csY22" fmla="*/ 1478201 h 2349961"/>
              <a:gd name="csX23" fmla="*/ 1212882 w 1634549"/>
              <a:gd name="csY23" fmla="*/ 1407134 h 2349961"/>
              <a:gd name="csX24" fmla="*/ 1212882 w 1634549"/>
              <a:gd name="csY24" fmla="*/ 1246048 h 2349961"/>
              <a:gd name="csX25" fmla="*/ 1634549 w 1634549"/>
              <a:gd name="csY25" fmla="*/ 1293426 h 2349961"/>
              <a:gd name="csX26" fmla="*/ 1577695 w 1634549"/>
              <a:gd name="csY26" fmla="*/ 1193932 h 2349961"/>
              <a:gd name="csX27" fmla="*/ 1582433 w 1634549"/>
              <a:gd name="csY27" fmla="*/ 791217 h 2349961"/>
              <a:gd name="csX28" fmla="*/ 1563481 w 1634549"/>
              <a:gd name="csY28" fmla="*/ 668033 h 2349961"/>
              <a:gd name="csX29" fmla="*/ 1506627 w 1634549"/>
              <a:gd name="csY29" fmla="*/ 535374 h 2349961"/>
              <a:gd name="csX30" fmla="*/ 1482938 w 1634549"/>
              <a:gd name="csY30" fmla="*/ 350599 h 2349961"/>
              <a:gd name="csX31" fmla="*/ 1606122 w 1634549"/>
              <a:gd name="csY31" fmla="*/ 156348 h 2349961"/>
              <a:gd name="csX32" fmla="*/ 1596646 w 1634549"/>
              <a:gd name="csY32" fmla="*/ 56854 h 2349961"/>
              <a:gd name="csX33" fmla="*/ 1554006 w 1634549"/>
              <a:gd name="csY33" fmla="*/ 0 h 2349961"/>
              <a:gd name="csX34" fmla="*/ 1160766 w 1634549"/>
              <a:gd name="csY34" fmla="*/ 137397 h 2349961"/>
              <a:gd name="csX35" fmla="*/ 999680 w 1634549"/>
              <a:gd name="csY35" fmla="*/ 184775 h 2349961"/>
              <a:gd name="csX36" fmla="*/ 61590 w 1634549"/>
              <a:gd name="csY36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450093 w 1634549"/>
              <a:gd name="csY6" fmla="*/ 2349961 h 2349961"/>
              <a:gd name="csX7" fmla="*/ 630130 w 1634549"/>
              <a:gd name="csY7" fmla="*/ 2345223 h 2349961"/>
              <a:gd name="csX8" fmla="*/ 686984 w 1634549"/>
              <a:gd name="csY8" fmla="*/ 2297845 h 2349961"/>
              <a:gd name="csX9" fmla="*/ 686984 w 1634549"/>
              <a:gd name="csY9" fmla="*/ 2259942 h 2349961"/>
              <a:gd name="csX10" fmla="*/ 611179 w 1634549"/>
              <a:gd name="csY10" fmla="*/ 2226777 h 2349961"/>
              <a:gd name="csX11" fmla="*/ 653819 w 1634549"/>
              <a:gd name="csY11" fmla="*/ 2070429 h 2349961"/>
              <a:gd name="csX12" fmla="*/ 885973 w 1634549"/>
              <a:gd name="csY12" fmla="*/ 1899868 h 2349961"/>
              <a:gd name="csX13" fmla="*/ 1113388 w 1634549"/>
              <a:gd name="csY13" fmla="*/ 1928295 h 2349961"/>
              <a:gd name="csX14" fmla="*/ 1198669 w 1634549"/>
              <a:gd name="csY14" fmla="*/ 1966197 h 2349961"/>
              <a:gd name="csX15" fmla="*/ 1212882 w 1634549"/>
              <a:gd name="csY15" fmla="*/ 1937770 h 2349961"/>
              <a:gd name="csX16" fmla="*/ 1179718 w 1634549"/>
              <a:gd name="csY16" fmla="*/ 1871441 h 2349961"/>
              <a:gd name="csX17" fmla="*/ 1165504 w 1634549"/>
              <a:gd name="csY17" fmla="*/ 1738782 h 2349961"/>
              <a:gd name="csX18" fmla="*/ 1137077 w 1634549"/>
              <a:gd name="csY18" fmla="*/ 1667714 h 2349961"/>
              <a:gd name="csX19" fmla="*/ 1099175 w 1634549"/>
              <a:gd name="csY19" fmla="*/ 1662976 h 2349961"/>
              <a:gd name="csX20" fmla="*/ 1066010 w 1634549"/>
              <a:gd name="csY20" fmla="*/ 1511366 h 2349961"/>
              <a:gd name="csX21" fmla="*/ 1132339 w 1634549"/>
              <a:gd name="csY21" fmla="*/ 1478201 h 2349961"/>
              <a:gd name="csX22" fmla="*/ 1212882 w 1634549"/>
              <a:gd name="csY22" fmla="*/ 1407134 h 2349961"/>
              <a:gd name="csX23" fmla="*/ 1212882 w 1634549"/>
              <a:gd name="csY23" fmla="*/ 1246048 h 2349961"/>
              <a:gd name="csX24" fmla="*/ 1634549 w 1634549"/>
              <a:gd name="csY24" fmla="*/ 1293426 h 2349961"/>
              <a:gd name="csX25" fmla="*/ 1577695 w 1634549"/>
              <a:gd name="csY25" fmla="*/ 1193932 h 2349961"/>
              <a:gd name="csX26" fmla="*/ 1582433 w 1634549"/>
              <a:gd name="csY26" fmla="*/ 791217 h 2349961"/>
              <a:gd name="csX27" fmla="*/ 1563481 w 1634549"/>
              <a:gd name="csY27" fmla="*/ 668033 h 2349961"/>
              <a:gd name="csX28" fmla="*/ 1506627 w 1634549"/>
              <a:gd name="csY28" fmla="*/ 535374 h 2349961"/>
              <a:gd name="csX29" fmla="*/ 1482938 w 1634549"/>
              <a:gd name="csY29" fmla="*/ 350599 h 2349961"/>
              <a:gd name="csX30" fmla="*/ 1606122 w 1634549"/>
              <a:gd name="csY30" fmla="*/ 156348 h 2349961"/>
              <a:gd name="csX31" fmla="*/ 1596646 w 1634549"/>
              <a:gd name="csY31" fmla="*/ 56854 h 2349961"/>
              <a:gd name="csX32" fmla="*/ 1554006 w 1634549"/>
              <a:gd name="csY32" fmla="*/ 0 h 2349961"/>
              <a:gd name="csX33" fmla="*/ 1160766 w 1634549"/>
              <a:gd name="csY33" fmla="*/ 137397 h 2349961"/>
              <a:gd name="csX34" fmla="*/ 999680 w 1634549"/>
              <a:gd name="csY34" fmla="*/ 184775 h 2349961"/>
              <a:gd name="csX35" fmla="*/ 61590 w 1634549"/>
              <a:gd name="csY35" fmla="*/ 198989 h 2349961"/>
              <a:gd name="csX0" fmla="*/ 61590 w 1634549"/>
              <a:gd name="csY0" fmla="*/ 198989 h 2345223"/>
              <a:gd name="csX1" fmla="*/ 0 w 1634549"/>
              <a:gd name="csY1" fmla="*/ 217940 h 2345223"/>
              <a:gd name="csX2" fmla="*/ 9473 w 1634549"/>
              <a:gd name="csY2" fmla="*/ 578015 h 2345223"/>
              <a:gd name="csX3" fmla="*/ 227416 w 1634549"/>
              <a:gd name="csY3" fmla="*/ 573277 h 2345223"/>
              <a:gd name="csX4" fmla="*/ 217940 w 1634549"/>
              <a:gd name="csY4" fmla="*/ 909662 h 2345223"/>
              <a:gd name="csX5" fmla="*/ 900186 w 1634549"/>
              <a:gd name="csY5" fmla="*/ 876498 h 2345223"/>
              <a:gd name="csX6" fmla="*/ 630130 w 1634549"/>
              <a:gd name="csY6" fmla="*/ 2345223 h 2345223"/>
              <a:gd name="csX7" fmla="*/ 686984 w 1634549"/>
              <a:gd name="csY7" fmla="*/ 2297845 h 2345223"/>
              <a:gd name="csX8" fmla="*/ 686984 w 1634549"/>
              <a:gd name="csY8" fmla="*/ 2259942 h 2345223"/>
              <a:gd name="csX9" fmla="*/ 611179 w 1634549"/>
              <a:gd name="csY9" fmla="*/ 2226777 h 2345223"/>
              <a:gd name="csX10" fmla="*/ 653819 w 1634549"/>
              <a:gd name="csY10" fmla="*/ 2070429 h 2345223"/>
              <a:gd name="csX11" fmla="*/ 885973 w 1634549"/>
              <a:gd name="csY11" fmla="*/ 1899868 h 2345223"/>
              <a:gd name="csX12" fmla="*/ 1113388 w 1634549"/>
              <a:gd name="csY12" fmla="*/ 1928295 h 2345223"/>
              <a:gd name="csX13" fmla="*/ 1198669 w 1634549"/>
              <a:gd name="csY13" fmla="*/ 1966197 h 2345223"/>
              <a:gd name="csX14" fmla="*/ 1212882 w 1634549"/>
              <a:gd name="csY14" fmla="*/ 1937770 h 2345223"/>
              <a:gd name="csX15" fmla="*/ 1179718 w 1634549"/>
              <a:gd name="csY15" fmla="*/ 1871441 h 2345223"/>
              <a:gd name="csX16" fmla="*/ 1165504 w 1634549"/>
              <a:gd name="csY16" fmla="*/ 1738782 h 2345223"/>
              <a:gd name="csX17" fmla="*/ 1137077 w 1634549"/>
              <a:gd name="csY17" fmla="*/ 1667714 h 2345223"/>
              <a:gd name="csX18" fmla="*/ 1099175 w 1634549"/>
              <a:gd name="csY18" fmla="*/ 1662976 h 2345223"/>
              <a:gd name="csX19" fmla="*/ 1066010 w 1634549"/>
              <a:gd name="csY19" fmla="*/ 1511366 h 2345223"/>
              <a:gd name="csX20" fmla="*/ 1132339 w 1634549"/>
              <a:gd name="csY20" fmla="*/ 1478201 h 2345223"/>
              <a:gd name="csX21" fmla="*/ 1212882 w 1634549"/>
              <a:gd name="csY21" fmla="*/ 1407134 h 2345223"/>
              <a:gd name="csX22" fmla="*/ 1212882 w 1634549"/>
              <a:gd name="csY22" fmla="*/ 1246048 h 2345223"/>
              <a:gd name="csX23" fmla="*/ 1634549 w 1634549"/>
              <a:gd name="csY23" fmla="*/ 1293426 h 2345223"/>
              <a:gd name="csX24" fmla="*/ 1577695 w 1634549"/>
              <a:gd name="csY24" fmla="*/ 1193932 h 2345223"/>
              <a:gd name="csX25" fmla="*/ 1582433 w 1634549"/>
              <a:gd name="csY25" fmla="*/ 791217 h 2345223"/>
              <a:gd name="csX26" fmla="*/ 1563481 w 1634549"/>
              <a:gd name="csY26" fmla="*/ 668033 h 2345223"/>
              <a:gd name="csX27" fmla="*/ 1506627 w 1634549"/>
              <a:gd name="csY27" fmla="*/ 535374 h 2345223"/>
              <a:gd name="csX28" fmla="*/ 1482938 w 1634549"/>
              <a:gd name="csY28" fmla="*/ 350599 h 2345223"/>
              <a:gd name="csX29" fmla="*/ 1606122 w 1634549"/>
              <a:gd name="csY29" fmla="*/ 156348 h 2345223"/>
              <a:gd name="csX30" fmla="*/ 1596646 w 1634549"/>
              <a:gd name="csY30" fmla="*/ 56854 h 2345223"/>
              <a:gd name="csX31" fmla="*/ 1554006 w 1634549"/>
              <a:gd name="csY31" fmla="*/ 0 h 2345223"/>
              <a:gd name="csX32" fmla="*/ 1160766 w 1634549"/>
              <a:gd name="csY32" fmla="*/ 137397 h 2345223"/>
              <a:gd name="csX33" fmla="*/ 999680 w 1634549"/>
              <a:gd name="csY33" fmla="*/ 184775 h 2345223"/>
              <a:gd name="csX34" fmla="*/ 61590 w 1634549"/>
              <a:gd name="csY34" fmla="*/ 198989 h 2345223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86984 w 1634549"/>
              <a:gd name="csY7" fmla="*/ 2259942 h 2297845"/>
              <a:gd name="csX8" fmla="*/ 611179 w 1634549"/>
              <a:gd name="csY8" fmla="*/ 2226777 h 2297845"/>
              <a:gd name="csX9" fmla="*/ 653819 w 1634549"/>
              <a:gd name="csY9" fmla="*/ 2070429 h 2297845"/>
              <a:gd name="csX10" fmla="*/ 885973 w 1634549"/>
              <a:gd name="csY10" fmla="*/ 1899868 h 2297845"/>
              <a:gd name="csX11" fmla="*/ 1113388 w 1634549"/>
              <a:gd name="csY11" fmla="*/ 1928295 h 2297845"/>
              <a:gd name="csX12" fmla="*/ 1198669 w 1634549"/>
              <a:gd name="csY12" fmla="*/ 1966197 h 2297845"/>
              <a:gd name="csX13" fmla="*/ 1212882 w 1634549"/>
              <a:gd name="csY13" fmla="*/ 1937770 h 2297845"/>
              <a:gd name="csX14" fmla="*/ 1179718 w 1634549"/>
              <a:gd name="csY14" fmla="*/ 1871441 h 2297845"/>
              <a:gd name="csX15" fmla="*/ 1165504 w 1634549"/>
              <a:gd name="csY15" fmla="*/ 1738782 h 2297845"/>
              <a:gd name="csX16" fmla="*/ 1137077 w 1634549"/>
              <a:gd name="csY16" fmla="*/ 1667714 h 2297845"/>
              <a:gd name="csX17" fmla="*/ 1099175 w 1634549"/>
              <a:gd name="csY17" fmla="*/ 1662976 h 2297845"/>
              <a:gd name="csX18" fmla="*/ 1066010 w 1634549"/>
              <a:gd name="csY18" fmla="*/ 1511366 h 2297845"/>
              <a:gd name="csX19" fmla="*/ 1132339 w 1634549"/>
              <a:gd name="csY19" fmla="*/ 1478201 h 2297845"/>
              <a:gd name="csX20" fmla="*/ 1212882 w 1634549"/>
              <a:gd name="csY20" fmla="*/ 1407134 h 2297845"/>
              <a:gd name="csX21" fmla="*/ 1212882 w 1634549"/>
              <a:gd name="csY21" fmla="*/ 1246048 h 2297845"/>
              <a:gd name="csX22" fmla="*/ 1634549 w 1634549"/>
              <a:gd name="csY22" fmla="*/ 1293426 h 2297845"/>
              <a:gd name="csX23" fmla="*/ 1577695 w 1634549"/>
              <a:gd name="csY23" fmla="*/ 1193932 h 2297845"/>
              <a:gd name="csX24" fmla="*/ 1582433 w 1634549"/>
              <a:gd name="csY24" fmla="*/ 791217 h 2297845"/>
              <a:gd name="csX25" fmla="*/ 1563481 w 1634549"/>
              <a:gd name="csY25" fmla="*/ 668033 h 2297845"/>
              <a:gd name="csX26" fmla="*/ 1506627 w 1634549"/>
              <a:gd name="csY26" fmla="*/ 535374 h 2297845"/>
              <a:gd name="csX27" fmla="*/ 1482938 w 1634549"/>
              <a:gd name="csY27" fmla="*/ 350599 h 2297845"/>
              <a:gd name="csX28" fmla="*/ 1606122 w 1634549"/>
              <a:gd name="csY28" fmla="*/ 156348 h 2297845"/>
              <a:gd name="csX29" fmla="*/ 1596646 w 1634549"/>
              <a:gd name="csY29" fmla="*/ 56854 h 2297845"/>
              <a:gd name="csX30" fmla="*/ 1554006 w 1634549"/>
              <a:gd name="csY30" fmla="*/ 0 h 2297845"/>
              <a:gd name="csX31" fmla="*/ 1160766 w 1634549"/>
              <a:gd name="csY31" fmla="*/ 137397 h 2297845"/>
              <a:gd name="csX32" fmla="*/ 999680 w 1634549"/>
              <a:gd name="csY32" fmla="*/ 184775 h 2297845"/>
              <a:gd name="csX33" fmla="*/ 61590 w 1634549"/>
              <a:gd name="csY33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11179 w 1634549"/>
              <a:gd name="csY7" fmla="*/ 2226777 h 2297845"/>
              <a:gd name="csX8" fmla="*/ 653819 w 1634549"/>
              <a:gd name="csY8" fmla="*/ 2070429 h 2297845"/>
              <a:gd name="csX9" fmla="*/ 885973 w 1634549"/>
              <a:gd name="csY9" fmla="*/ 1899868 h 2297845"/>
              <a:gd name="csX10" fmla="*/ 1113388 w 1634549"/>
              <a:gd name="csY10" fmla="*/ 1928295 h 2297845"/>
              <a:gd name="csX11" fmla="*/ 1198669 w 1634549"/>
              <a:gd name="csY11" fmla="*/ 1966197 h 2297845"/>
              <a:gd name="csX12" fmla="*/ 1212882 w 1634549"/>
              <a:gd name="csY12" fmla="*/ 1937770 h 2297845"/>
              <a:gd name="csX13" fmla="*/ 1179718 w 1634549"/>
              <a:gd name="csY13" fmla="*/ 1871441 h 2297845"/>
              <a:gd name="csX14" fmla="*/ 1165504 w 1634549"/>
              <a:gd name="csY14" fmla="*/ 1738782 h 2297845"/>
              <a:gd name="csX15" fmla="*/ 1137077 w 1634549"/>
              <a:gd name="csY15" fmla="*/ 1667714 h 2297845"/>
              <a:gd name="csX16" fmla="*/ 1099175 w 1634549"/>
              <a:gd name="csY16" fmla="*/ 1662976 h 2297845"/>
              <a:gd name="csX17" fmla="*/ 1066010 w 1634549"/>
              <a:gd name="csY17" fmla="*/ 1511366 h 2297845"/>
              <a:gd name="csX18" fmla="*/ 1132339 w 1634549"/>
              <a:gd name="csY18" fmla="*/ 1478201 h 2297845"/>
              <a:gd name="csX19" fmla="*/ 1212882 w 1634549"/>
              <a:gd name="csY19" fmla="*/ 1407134 h 2297845"/>
              <a:gd name="csX20" fmla="*/ 1212882 w 1634549"/>
              <a:gd name="csY20" fmla="*/ 1246048 h 2297845"/>
              <a:gd name="csX21" fmla="*/ 1634549 w 1634549"/>
              <a:gd name="csY21" fmla="*/ 1293426 h 2297845"/>
              <a:gd name="csX22" fmla="*/ 1577695 w 1634549"/>
              <a:gd name="csY22" fmla="*/ 1193932 h 2297845"/>
              <a:gd name="csX23" fmla="*/ 1582433 w 1634549"/>
              <a:gd name="csY23" fmla="*/ 791217 h 2297845"/>
              <a:gd name="csX24" fmla="*/ 1563481 w 1634549"/>
              <a:gd name="csY24" fmla="*/ 668033 h 2297845"/>
              <a:gd name="csX25" fmla="*/ 1506627 w 1634549"/>
              <a:gd name="csY25" fmla="*/ 535374 h 2297845"/>
              <a:gd name="csX26" fmla="*/ 1482938 w 1634549"/>
              <a:gd name="csY26" fmla="*/ 350599 h 2297845"/>
              <a:gd name="csX27" fmla="*/ 1606122 w 1634549"/>
              <a:gd name="csY27" fmla="*/ 156348 h 2297845"/>
              <a:gd name="csX28" fmla="*/ 1596646 w 1634549"/>
              <a:gd name="csY28" fmla="*/ 56854 h 2297845"/>
              <a:gd name="csX29" fmla="*/ 1554006 w 1634549"/>
              <a:gd name="csY29" fmla="*/ 0 h 2297845"/>
              <a:gd name="csX30" fmla="*/ 1160766 w 1634549"/>
              <a:gd name="csY30" fmla="*/ 137397 h 2297845"/>
              <a:gd name="csX31" fmla="*/ 999680 w 1634549"/>
              <a:gd name="csY31" fmla="*/ 184775 h 2297845"/>
              <a:gd name="csX32" fmla="*/ 61590 w 1634549"/>
              <a:gd name="csY32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53819 w 1634549"/>
              <a:gd name="csY7" fmla="*/ 2070429 h 2297845"/>
              <a:gd name="csX8" fmla="*/ 885973 w 1634549"/>
              <a:gd name="csY8" fmla="*/ 1899868 h 2297845"/>
              <a:gd name="csX9" fmla="*/ 1113388 w 1634549"/>
              <a:gd name="csY9" fmla="*/ 1928295 h 2297845"/>
              <a:gd name="csX10" fmla="*/ 1198669 w 1634549"/>
              <a:gd name="csY10" fmla="*/ 1966197 h 2297845"/>
              <a:gd name="csX11" fmla="*/ 1212882 w 1634549"/>
              <a:gd name="csY11" fmla="*/ 1937770 h 2297845"/>
              <a:gd name="csX12" fmla="*/ 1179718 w 1634549"/>
              <a:gd name="csY12" fmla="*/ 1871441 h 2297845"/>
              <a:gd name="csX13" fmla="*/ 1165504 w 1634549"/>
              <a:gd name="csY13" fmla="*/ 1738782 h 2297845"/>
              <a:gd name="csX14" fmla="*/ 1137077 w 1634549"/>
              <a:gd name="csY14" fmla="*/ 1667714 h 2297845"/>
              <a:gd name="csX15" fmla="*/ 1099175 w 1634549"/>
              <a:gd name="csY15" fmla="*/ 1662976 h 2297845"/>
              <a:gd name="csX16" fmla="*/ 1066010 w 1634549"/>
              <a:gd name="csY16" fmla="*/ 1511366 h 2297845"/>
              <a:gd name="csX17" fmla="*/ 1132339 w 1634549"/>
              <a:gd name="csY17" fmla="*/ 1478201 h 2297845"/>
              <a:gd name="csX18" fmla="*/ 1212882 w 1634549"/>
              <a:gd name="csY18" fmla="*/ 1407134 h 2297845"/>
              <a:gd name="csX19" fmla="*/ 1212882 w 1634549"/>
              <a:gd name="csY19" fmla="*/ 1246048 h 2297845"/>
              <a:gd name="csX20" fmla="*/ 1634549 w 1634549"/>
              <a:gd name="csY20" fmla="*/ 1293426 h 2297845"/>
              <a:gd name="csX21" fmla="*/ 1577695 w 1634549"/>
              <a:gd name="csY21" fmla="*/ 1193932 h 2297845"/>
              <a:gd name="csX22" fmla="*/ 1582433 w 1634549"/>
              <a:gd name="csY22" fmla="*/ 791217 h 2297845"/>
              <a:gd name="csX23" fmla="*/ 1563481 w 1634549"/>
              <a:gd name="csY23" fmla="*/ 668033 h 2297845"/>
              <a:gd name="csX24" fmla="*/ 1506627 w 1634549"/>
              <a:gd name="csY24" fmla="*/ 535374 h 2297845"/>
              <a:gd name="csX25" fmla="*/ 1482938 w 1634549"/>
              <a:gd name="csY25" fmla="*/ 350599 h 2297845"/>
              <a:gd name="csX26" fmla="*/ 1606122 w 1634549"/>
              <a:gd name="csY26" fmla="*/ 156348 h 2297845"/>
              <a:gd name="csX27" fmla="*/ 1596646 w 1634549"/>
              <a:gd name="csY27" fmla="*/ 56854 h 2297845"/>
              <a:gd name="csX28" fmla="*/ 1554006 w 1634549"/>
              <a:gd name="csY28" fmla="*/ 0 h 2297845"/>
              <a:gd name="csX29" fmla="*/ 1160766 w 1634549"/>
              <a:gd name="csY29" fmla="*/ 137397 h 2297845"/>
              <a:gd name="csX30" fmla="*/ 999680 w 1634549"/>
              <a:gd name="csY30" fmla="*/ 184775 h 2297845"/>
              <a:gd name="csX31" fmla="*/ 61590 w 1634549"/>
              <a:gd name="csY31" fmla="*/ 198989 h 2297845"/>
              <a:gd name="csX0" fmla="*/ 61590 w 1634549"/>
              <a:gd name="csY0" fmla="*/ 198989 h 2070429"/>
              <a:gd name="csX1" fmla="*/ 0 w 1634549"/>
              <a:gd name="csY1" fmla="*/ 217940 h 2070429"/>
              <a:gd name="csX2" fmla="*/ 9473 w 1634549"/>
              <a:gd name="csY2" fmla="*/ 578015 h 2070429"/>
              <a:gd name="csX3" fmla="*/ 227416 w 1634549"/>
              <a:gd name="csY3" fmla="*/ 573277 h 2070429"/>
              <a:gd name="csX4" fmla="*/ 217940 w 1634549"/>
              <a:gd name="csY4" fmla="*/ 909662 h 2070429"/>
              <a:gd name="csX5" fmla="*/ 900186 w 1634549"/>
              <a:gd name="csY5" fmla="*/ 876498 h 2070429"/>
              <a:gd name="csX6" fmla="*/ 653819 w 1634549"/>
              <a:gd name="csY6" fmla="*/ 2070429 h 2070429"/>
              <a:gd name="csX7" fmla="*/ 885973 w 1634549"/>
              <a:gd name="csY7" fmla="*/ 1899868 h 2070429"/>
              <a:gd name="csX8" fmla="*/ 1113388 w 1634549"/>
              <a:gd name="csY8" fmla="*/ 1928295 h 2070429"/>
              <a:gd name="csX9" fmla="*/ 1198669 w 1634549"/>
              <a:gd name="csY9" fmla="*/ 1966197 h 2070429"/>
              <a:gd name="csX10" fmla="*/ 1212882 w 1634549"/>
              <a:gd name="csY10" fmla="*/ 1937770 h 2070429"/>
              <a:gd name="csX11" fmla="*/ 1179718 w 1634549"/>
              <a:gd name="csY11" fmla="*/ 1871441 h 2070429"/>
              <a:gd name="csX12" fmla="*/ 1165504 w 1634549"/>
              <a:gd name="csY12" fmla="*/ 1738782 h 2070429"/>
              <a:gd name="csX13" fmla="*/ 1137077 w 1634549"/>
              <a:gd name="csY13" fmla="*/ 1667714 h 2070429"/>
              <a:gd name="csX14" fmla="*/ 1099175 w 1634549"/>
              <a:gd name="csY14" fmla="*/ 1662976 h 2070429"/>
              <a:gd name="csX15" fmla="*/ 1066010 w 1634549"/>
              <a:gd name="csY15" fmla="*/ 1511366 h 2070429"/>
              <a:gd name="csX16" fmla="*/ 1132339 w 1634549"/>
              <a:gd name="csY16" fmla="*/ 1478201 h 2070429"/>
              <a:gd name="csX17" fmla="*/ 1212882 w 1634549"/>
              <a:gd name="csY17" fmla="*/ 1407134 h 2070429"/>
              <a:gd name="csX18" fmla="*/ 1212882 w 1634549"/>
              <a:gd name="csY18" fmla="*/ 1246048 h 2070429"/>
              <a:gd name="csX19" fmla="*/ 1634549 w 1634549"/>
              <a:gd name="csY19" fmla="*/ 1293426 h 2070429"/>
              <a:gd name="csX20" fmla="*/ 1577695 w 1634549"/>
              <a:gd name="csY20" fmla="*/ 1193932 h 2070429"/>
              <a:gd name="csX21" fmla="*/ 1582433 w 1634549"/>
              <a:gd name="csY21" fmla="*/ 791217 h 2070429"/>
              <a:gd name="csX22" fmla="*/ 1563481 w 1634549"/>
              <a:gd name="csY22" fmla="*/ 668033 h 2070429"/>
              <a:gd name="csX23" fmla="*/ 1506627 w 1634549"/>
              <a:gd name="csY23" fmla="*/ 535374 h 2070429"/>
              <a:gd name="csX24" fmla="*/ 1482938 w 1634549"/>
              <a:gd name="csY24" fmla="*/ 350599 h 2070429"/>
              <a:gd name="csX25" fmla="*/ 1606122 w 1634549"/>
              <a:gd name="csY25" fmla="*/ 156348 h 2070429"/>
              <a:gd name="csX26" fmla="*/ 1596646 w 1634549"/>
              <a:gd name="csY26" fmla="*/ 56854 h 2070429"/>
              <a:gd name="csX27" fmla="*/ 1554006 w 1634549"/>
              <a:gd name="csY27" fmla="*/ 0 h 2070429"/>
              <a:gd name="csX28" fmla="*/ 1160766 w 1634549"/>
              <a:gd name="csY28" fmla="*/ 137397 h 2070429"/>
              <a:gd name="csX29" fmla="*/ 999680 w 1634549"/>
              <a:gd name="csY29" fmla="*/ 184775 h 2070429"/>
              <a:gd name="csX30" fmla="*/ 61590 w 1634549"/>
              <a:gd name="csY30" fmla="*/ 198989 h 2070429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885973 w 1634549"/>
              <a:gd name="csY6" fmla="*/ 1899868 h 1966197"/>
              <a:gd name="csX7" fmla="*/ 1113388 w 1634549"/>
              <a:gd name="csY7" fmla="*/ 1928295 h 1966197"/>
              <a:gd name="csX8" fmla="*/ 1198669 w 1634549"/>
              <a:gd name="csY8" fmla="*/ 1966197 h 1966197"/>
              <a:gd name="csX9" fmla="*/ 1212882 w 1634549"/>
              <a:gd name="csY9" fmla="*/ 1937770 h 1966197"/>
              <a:gd name="csX10" fmla="*/ 1179718 w 1634549"/>
              <a:gd name="csY10" fmla="*/ 1871441 h 1966197"/>
              <a:gd name="csX11" fmla="*/ 1165504 w 1634549"/>
              <a:gd name="csY11" fmla="*/ 1738782 h 1966197"/>
              <a:gd name="csX12" fmla="*/ 1137077 w 1634549"/>
              <a:gd name="csY12" fmla="*/ 1667714 h 1966197"/>
              <a:gd name="csX13" fmla="*/ 1099175 w 1634549"/>
              <a:gd name="csY13" fmla="*/ 1662976 h 1966197"/>
              <a:gd name="csX14" fmla="*/ 1066010 w 1634549"/>
              <a:gd name="csY14" fmla="*/ 1511366 h 1966197"/>
              <a:gd name="csX15" fmla="*/ 1132339 w 1634549"/>
              <a:gd name="csY15" fmla="*/ 1478201 h 1966197"/>
              <a:gd name="csX16" fmla="*/ 1212882 w 1634549"/>
              <a:gd name="csY16" fmla="*/ 1407134 h 1966197"/>
              <a:gd name="csX17" fmla="*/ 1212882 w 1634549"/>
              <a:gd name="csY17" fmla="*/ 1246048 h 1966197"/>
              <a:gd name="csX18" fmla="*/ 1634549 w 1634549"/>
              <a:gd name="csY18" fmla="*/ 1293426 h 1966197"/>
              <a:gd name="csX19" fmla="*/ 1577695 w 1634549"/>
              <a:gd name="csY19" fmla="*/ 1193932 h 1966197"/>
              <a:gd name="csX20" fmla="*/ 1582433 w 1634549"/>
              <a:gd name="csY20" fmla="*/ 791217 h 1966197"/>
              <a:gd name="csX21" fmla="*/ 1563481 w 1634549"/>
              <a:gd name="csY21" fmla="*/ 668033 h 1966197"/>
              <a:gd name="csX22" fmla="*/ 1506627 w 1634549"/>
              <a:gd name="csY22" fmla="*/ 535374 h 1966197"/>
              <a:gd name="csX23" fmla="*/ 1482938 w 1634549"/>
              <a:gd name="csY23" fmla="*/ 350599 h 1966197"/>
              <a:gd name="csX24" fmla="*/ 1606122 w 1634549"/>
              <a:gd name="csY24" fmla="*/ 156348 h 1966197"/>
              <a:gd name="csX25" fmla="*/ 1596646 w 1634549"/>
              <a:gd name="csY25" fmla="*/ 56854 h 1966197"/>
              <a:gd name="csX26" fmla="*/ 1554006 w 1634549"/>
              <a:gd name="csY26" fmla="*/ 0 h 1966197"/>
              <a:gd name="csX27" fmla="*/ 1160766 w 1634549"/>
              <a:gd name="csY27" fmla="*/ 137397 h 1966197"/>
              <a:gd name="csX28" fmla="*/ 999680 w 1634549"/>
              <a:gd name="csY28" fmla="*/ 184775 h 1966197"/>
              <a:gd name="csX29" fmla="*/ 61590 w 1634549"/>
              <a:gd name="csY29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13388 w 1634549"/>
              <a:gd name="csY6" fmla="*/ 1928295 h 1966197"/>
              <a:gd name="csX7" fmla="*/ 1198669 w 1634549"/>
              <a:gd name="csY7" fmla="*/ 1966197 h 1966197"/>
              <a:gd name="csX8" fmla="*/ 1212882 w 1634549"/>
              <a:gd name="csY8" fmla="*/ 1937770 h 1966197"/>
              <a:gd name="csX9" fmla="*/ 1179718 w 1634549"/>
              <a:gd name="csY9" fmla="*/ 1871441 h 1966197"/>
              <a:gd name="csX10" fmla="*/ 1165504 w 1634549"/>
              <a:gd name="csY10" fmla="*/ 1738782 h 1966197"/>
              <a:gd name="csX11" fmla="*/ 1137077 w 1634549"/>
              <a:gd name="csY11" fmla="*/ 1667714 h 1966197"/>
              <a:gd name="csX12" fmla="*/ 1099175 w 1634549"/>
              <a:gd name="csY12" fmla="*/ 1662976 h 1966197"/>
              <a:gd name="csX13" fmla="*/ 1066010 w 1634549"/>
              <a:gd name="csY13" fmla="*/ 1511366 h 1966197"/>
              <a:gd name="csX14" fmla="*/ 1132339 w 1634549"/>
              <a:gd name="csY14" fmla="*/ 1478201 h 1966197"/>
              <a:gd name="csX15" fmla="*/ 1212882 w 1634549"/>
              <a:gd name="csY15" fmla="*/ 1407134 h 1966197"/>
              <a:gd name="csX16" fmla="*/ 1212882 w 1634549"/>
              <a:gd name="csY16" fmla="*/ 1246048 h 1966197"/>
              <a:gd name="csX17" fmla="*/ 1634549 w 1634549"/>
              <a:gd name="csY17" fmla="*/ 1293426 h 1966197"/>
              <a:gd name="csX18" fmla="*/ 1577695 w 1634549"/>
              <a:gd name="csY18" fmla="*/ 1193932 h 1966197"/>
              <a:gd name="csX19" fmla="*/ 1582433 w 1634549"/>
              <a:gd name="csY19" fmla="*/ 791217 h 1966197"/>
              <a:gd name="csX20" fmla="*/ 1563481 w 1634549"/>
              <a:gd name="csY20" fmla="*/ 668033 h 1966197"/>
              <a:gd name="csX21" fmla="*/ 1506627 w 1634549"/>
              <a:gd name="csY21" fmla="*/ 535374 h 1966197"/>
              <a:gd name="csX22" fmla="*/ 1482938 w 1634549"/>
              <a:gd name="csY22" fmla="*/ 350599 h 1966197"/>
              <a:gd name="csX23" fmla="*/ 1606122 w 1634549"/>
              <a:gd name="csY23" fmla="*/ 156348 h 1966197"/>
              <a:gd name="csX24" fmla="*/ 1596646 w 1634549"/>
              <a:gd name="csY24" fmla="*/ 56854 h 1966197"/>
              <a:gd name="csX25" fmla="*/ 1554006 w 1634549"/>
              <a:gd name="csY25" fmla="*/ 0 h 1966197"/>
              <a:gd name="csX26" fmla="*/ 1160766 w 1634549"/>
              <a:gd name="csY26" fmla="*/ 137397 h 1966197"/>
              <a:gd name="csX27" fmla="*/ 999680 w 1634549"/>
              <a:gd name="csY27" fmla="*/ 184775 h 1966197"/>
              <a:gd name="csX28" fmla="*/ 61590 w 1634549"/>
              <a:gd name="csY28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212882 w 1634549"/>
              <a:gd name="csY7" fmla="*/ 1937770 h 1966197"/>
              <a:gd name="csX8" fmla="*/ 1179718 w 1634549"/>
              <a:gd name="csY8" fmla="*/ 1871441 h 1966197"/>
              <a:gd name="csX9" fmla="*/ 1165504 w 1634549"/>
              <a:gd name="csY9" fmla="*/ 1738782 h 1966197"/>
              <a:gd name="csX10" fmla="*/ 1137077 w 1634549"/>
              <a:gd name="csY10" fmla="*/ 1667714 h 1966197"/>
              <a:gd name="csX11" fmla="*/ 1099175 w 1634549"/>
              <a:gd name="csY11" fmla="*/ 1662976 h 1966197"/>
              <a:gd name="csX12" fmla="*/ 1066010 w 1634549"/>
              <a:gd name="csY12" fmla="*/ 1511366 h 1966197"/>
              <a:gd name="csX13" fmla="*/ 1132339 w 1634549"/>
              <a:gd name="csY13" fmla="*/ 1478201 h 1966197"/>
              <a:gd name="csX14" fmla="*/ 1212882 w 1634549"/>
              <a:gd name="csY14" fmla="*/ 1407134 h 1966197"/>
              <a:gd name="csX15" fmla="*/ 1212882 w 1634549"/>
              <a:gd name="csY15" fmla="*/ 1246048 h 1966197"/>
              <a:gd name="csX16" fmla="*/ 1634549 w 1634549"/>
              <a:gd name="csY16" fmla="*/ 1293426 h 1966197"/>
              <a:gd name="csX17" fmla="*/ 1577695 w 1634549"/>
              <a:gd name="csY17" fmla="*/ 1193932 h 1966197"/>
              <a:gd name="csX18" fmla="*/ 1582433 w 1634549"/>
              <a:gd name="csY18" fmla="*/ 791217 h 1966197"/>
              <a:gd name="csX19" fmla="*/ 1563481 w 1634549"/>
              <a:gd name="csY19" fmla="*/ 668033 h 1966197"/>
              <a:gd name="csX20" fmla="*/ 1506627 w 1634549"/>
              <a:gd name="csY20" fmla="*/ 535374 h 1966197"/>
              <a:gd name="csX21" fmla="*/ 1482938 w 1634549"/>
              <a:gd name="csY21" fmla="*/ 350599 h 1966197"/>
              <a:gd name="csX22" fmla="*/ 1606122 w 1634549"/>
              <a:gd name="csY22" fmla="*/ 156348 h 1966197"/>
              <a:gd name="csX23" fmla="*/ 1596646 w 1634549"/>
              <a:gd name="csY23" fmla="*/ 56854 h 1966197"/>
              <a:gd name="csX24" fmla="*/ 1554006 w 1634549"/>
              <a:gd name="csY24" fmla="*/ 0 h 1966197"/>
              <a:gd name="csX25" fmla="*/ 1160766 w 1634549"/>
              <a:gd name="csY25" fmla="*/ 137397 h 1966197"/>
              <a:gd name="csX26" fmla="*/ 999680 w 1634549"/>
              <a:gd name="csY26" fmla="*/ 184775 h 1966197"/>
              <a:gd name="csX27" fmla="*/ 61590 w 1634549"/>
              <a:gd name="csY27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179718 w 1634549"/>
              <a:gd name="csY7" fmla="*/ 1871441 h 1966197"/>
              <a:gd name="csX8" fmla="*/ 1165504 w 1634549"/>
              <a:gd name="csY8" fmla="*/ 1738782 h 1966197"/>
              <a:gd name="csX9" fmla="*/ 1137077 w 1634549"/>
              <a:gd name="csY9" fmla="*/ 1667714 h 1966197"/>
              <a:gd name="csX10" fmla="*/ 1099175 w 1634549"/>
              <a:gd name="csY10" fmla="*/ 1662976 h 1966197"/>
              <a:gd name="csX11" fmla="*/ 1066010 w 1634549"/>
              <a:gd name="csY11" fmla="*/ 1511366 h 1966197"/>
              <a:gd name="csX12" fmla="*/ 1132339 w 1634549"/>
              <a:gd name="csY12" fmla="*/ 1478201 h 1966197"/>
              <a:gd name="csX13" fmla="*/ 1212882 w 1634549"/>
              <a:gd name="csY13" fmla="*/ 1407134 h 1966197"/>
              <a:gd name="csX14" fmla="*/ 1212882 w 1634549"/>
              <a:gd name="csY14" fmla="*/ 1246048 h 1966197"/>
              <a:gd name="csX15" fmla="*/ 1634549 w 1634549"/>
              <a:gd name="csY15" fmla="*/ 1293426 h 1966197"/>
              <a:gd name="csX16" fmla="*/ 1577695 w 1634549"/>
              <a:gd name="csY16" fmla="*/ 1193932 h 1966197"/>
              <a:gd name="csX17" fmla="*/ 1582433 w 1634549"/>
              <a:gd name="csY17" fmla="*/ 791217 h 1966197"/>
              <a:gd name="csX18" fmla="*/ 1563481 w 1634549"/>
              <a:gd name="csY18" fmla="*/ 668033 h 1966197"/>
              <a:gd name="csX19" fmla="*/ 1506627 w 1634549"/>
              <a:gd name="csY19" fmla="*/ 535374 h 1966197"/>
              <a:gd name="csX20" fmla="*/ 1482938 w 1634549"/>
              <a:gd name="csY20" fmla="*/ 350599 h 1966197"/>
              <a:gd name="csX21" fmla="*/ 1606122 w 1634549"/>
              <a:gd name="csY21" fmla="*/ 156348 h 1966197"/>
              <a:gd name="csX22" fmla="*/ 1596646 w 1634549"/>
              <a:gd name="csY22" fmla="*/ 56854 h 1966197"/>
              <a:gd name="csX23" fmla="*/ 1554006 w 1634549"/>
              <a:gd name="csY23" fmla="*/ 0 h 1966197"/>
              <a:gd name="csX24" fmla="*/ 1160766 w 1634549"/>
              <a:gd name="csY24" fmla="*/ 137397 h 1966197"/>
              <a:gd name="csX25" fmla="*/ 999680 w 1634549"/>
              <a:gd name="csY25" fmla="*/ 184775 h 1966197"/>
              <a:gd name="csX26" fmla="*/ 61590 w 1634549"/>
              <a:gd name="csY26" fmla="*/ 198989 h 1966197"/>
              <a:gd name="csX0" fmla="*/ 61590 w 1634549"/>
              <a:gd name="csY0" fmla="*/ 198989 h 1871441"/>
              <a:gd name="csX1" fmla="*/ 0 w 1634549"/>
              <a:gd name="csY1" fmla="*/ 217940 h 1871441"/>
              <a:gd name="csX2" fmla="*/ 9473 w 1634549"/>
              <a:gd name="csY2" fmla="*/ 578015 h 1871441"/>
              <a:gd name="csX3" fmla="*/ 227416 w 1634549"/>
              <a:gd name="csY3" fmla="*/ 573277 h 1871441"/>
              <a:gd name="csX4" fmla="*/ 217940 w 1634549"/>
              <a:gd name="csY4" fmla="*/ 909662 h 1871441"/>
              <a:gd name="csX5" fmla="*/ 900186 w 1634549"/>
              <a:gd name="csY5" fmla="*/ 876498 h 1871441"/>
              <a:gd name="csX6" fmla="*/ 1179718 w 1634549"/>
              <a:gd name="csY6" fmla="*/ 1871441 h 1871441"/>
              <a:gd name="csX7" fmla="*/ 1165504 w 1634549"/>
              <a:gd name="csY7" fmla="*/ 1738782 h 1871441"/>
              <a:gd name="csX8" fmla="*/ 1137077 w 1634549"/>
              <a:gd name="csY8" fmla="*/ 1667714 h 1871441"/>
              <a:gd name="csX9" fmla="*/ 1099175 w 1634549"/>
              <a:gd name="csY9" fmla="*/ 1662976 h 1871441"/>
              <a:gd name="csX10" fmla="*/ 1066010 w 1634549"/>
              <a:gd name="csY10" fmla="*/ 1511366 h 1871441"/>
              <a:gd name="csX11" fmla="*/ 1132339 w 1634549"/>
              <a:gd name="csY11" fmla="*/ 1478201 h 1871441"/>
              <a:gd name="csX12" fmla="*/ 1212882 w 1634549"/>
              <a:gd name="csY12" fmla="*/ 1407134 h 1871441"/>
              <a:gd name="csX13" fmla="*/ 1212882 w 1634549"/>
              <a:gd name="csY13" fmla="*/ 1246048 h 1871441"/>
              <a:gd name="csX14" fmla="*/ 1634549 w 1634549"/>
              <a:gd name="csY14" fmla="*/ 1293426 h 1871441"/>
              <a:gd name="csX15" fmla="*/ 1577695 w 1634549"/>
              <a:gd name="csY15" fmla="*/ 1193932 h 1871441"/>
              <a:gd name="csX16" fmla="*/ 1582433 w 1634549"/>
              <a:gd name="csY16" fmla="*/ 791217 h 1871441"/>
              <a:gd name="csX17" fmla="*/ 1563481 w 1634549"/>
              <a:gd name="csY17" fmla="*/ 668033 h 1871441"/>
              <a:gd name="csX18" fmla="*/ 1506627 w 1634549"/>
              <a:gd name="csY18" fmla="*/ 535374 h 1871441"/>
              <a:gd name="csX19" fmla="*/ 1482938 w 1634549"/>
              <a:gd name="csY19" fmla="*/ 350599 h 1871441"/>
              <a:gd name="csX20" fmla="*/ 1606122 w 1634549"/>
              <a:gd name="csY20" fmla="*/ 156348 h 1871441"/>
              <a:gd name="csX21" fmla="*/ 1596646 w 1634549"/>
              <a:gd name="csY21" fmla="*/ 56854 h 1871441"/>
              <a:gd name="csX22" fmla="*/ 1554006 w 1634549"/>
              <a:gd name="csY22" fmla="*/ 0 h 1871441"/>
              <a:gd name="csX23" fmla="*/ 1160766 w 1634549"/>
              <a:gd name="csY23" fmla="*/ 137397 h 1871441"/>
              <a:gd name="csX24" fmla="*/ 999680 w 1634549"/>
              <a:gd name="csY24" fmla="*/ 184775 h 1871441"/>
              <a:gd name="csX25" fmla="*/ 61590 w 1634549"/>
              <a:gd name="csY25" fmla="*/ 198989 h 1871441"/>
              <a:gd name="csX0" fmla="*/ 61590 w 1634549"/>
              <a:gd name="csY0" fmla="*/ 198989 h 1738782"/>
              <a:gd name="csX1" fmla="*/ 0 w 1634549"/>
              <a:gd name="csY1" fmla="*/ 217940 h 1738782"/>
              <a:gd name="csX2" fmla="*/ 9473 w 1634549"/>
              <a:gd name="csY2" fmla="*/ 578015 h 1738782"/>
              <a:gd name="csX3" fmla="*/ 227416 w 1634549"/>
              <a:gd name="csY3" fmla="*/ 573277 h 1738782"/>
              <a:gd name="csX4" fmla="*/ 217940 w 1634549"/>
              <a:gd name="csY4" fmla="*/ 909662 h 1738782"/>
              <a:gd name="csX5" fmla="*/ 900186 w 1634549"/>
              <a:gd name="csY5" fmla="*/ 876498 h 1738782"/>
              <a:gd name="csX6" fmla="*/ 1165504 w 1634549"/>
              <a:gd name="csY6" fmla="*/ 1738782 h 1738782"/>
              <a:gd name="csX7" fmla="*/ 1137077 w 1634549"/>
              <a:gd name="csY7" fmla="*/ 1667714 h 1738782"/>
              <a:gd name="csX8" fmla="*/ 1099175 w 1634549"/>
              <a:gd name="csY8" fmla="*/ 1662976 h 1738782"/>
              <a:gd name="csX9" fmla="*/ 1066010 w 1634549"/>
              <a:gd name="csY9" fmla="*/ 1511366 h 1738782"/>
              <a:gd name="csX10" fmla="*/ 1132339 w 1634549"/>
              <a:gd name="csY10" fmla="*/ 1478201 h 1738782"/>
              <a:gd name="csX11" fmla="*/ 1212882 w 1634549"/>
              <a:gd name="csY11" fmla="*/ 1407134 h 1738782"/>
              <a:gd name="csX12" fmla="*/ 1212882 w 1634549"/>
              <a:gd name="csY12" fmla="*/ 1246048 h 1738782"/>
              <a:gd name="csX13" fmla="*/ 1634549 w 1634549"/>
              <a:gd name="csY13" fmla="*/ 1293426 h 1738782"/>
              <a:gd name="csX14" fmla="*/ 1577695 w 1634549"/>
              <a:gd name="csY14" fmla="*/ 1193932 h 1738782"/>
              <a:gd name="csX15" fmla="*/ 1582433 w 1634549"/>
              <a:gd name="csY15" fmla="*/ 791217 h 1738782"/>
              <a:gd name="csX16" fmla="*/ 1563481 w 1634549"/>
              <a:gd name="csY16" fmla="*/ 668033 h 1738782"/>
              <a:gd name="csX17" fmla="*/ 1506627 w 1634549"/>
              <a:gd name="csY17" fmla="*/ 535374 h 1738782"/>
              <a:gd name="csX18" fmla="*/ 1482938 w 1634549"/>
              <a:gd name="csY18" fmla="*/ 350599 h 1738782"/>
              <a:gd name="csX19" fmla="*/ 1606122 w 1634549"/>
              <a:gd name="csY19" fmla="*/ 156348 h 1738782"/>
              <a:gd name="csX20" fmla="*/ 1596646 w 1634549"/>
              <a:gd name="csY20" fmla="*/ 56854 h 1738782"/>
              <a:gd name="csX21" fmla="*/ 1554006 w 1634549"/>
              <a:gd name="csY21" fmla="*/ 0 h 1738782"/>
              <a:gd name="csX22" fmla="*/ 1160766 w 1634549"/>
              <a:gd name="csY22" fmla="*/ 137397 h 1738782"/>
              <a:gd name="csX23" fmla="*/ 999680 w 1634549"/>
              <a:gd name="csY23" fmla="*/ 184775 h 1738782"/>
              <a:gd name="csX24" fmla="*/ 61590 w 1634549"/>
              <a:gd name="csY24" fmla="*/ 198989 h 1738782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99175 w 1634549"/>
              <a:gd name="csY7" fmla="*/ 1662976 h 1667714"/>
              <a:gd name="csX8" fmla="*/ 1066010 w 1634549"/>
              <a:gd name="csY8" fmla="*/ 1511366 h 1667714"/>
              <a:gd name="csX9" fmla="*/ 1132339 w 1634549"/>
              <a:gd name="csY9" fmla="*/ 1478201 h 1667714"/>
              <a:gd name="csX10" fmla="*/ 1212882 w 1634549"/>
              <a:gd name="csY10" fmla="*/ 1407134 h 1667714"/>
              <a:gd name="csX11" fmla="*/ 1212882 w 1634549"/>
              <a:gd name="csY11" fmla="*/ 1246048 h 1667714"/>
              <a:gd name="csX12" fmla="*/ 1634549 w 1634549"/>
              <a:gd name="csY12" fmla="*/ 1293426 h 1667714"/>
              <a:gd name="csX13" fmla="*/ 1577695 w 1634549"/>
              <a:gd name="csY13" fmla="*/ 1193932 h 1667714"/>
              <a:gd name="csX14" fmla="*/ 1582433 w 1634549"/>
              <a:gd name="csY14" fmla="*/ 791217 h 1667714"/>
              <a:gd name="csX15" fmla="*/ 1563481 w 1634549"/>
              <a:gd name="csY15" fmla="*/ 668033 h 1667714"/>
              <a:gd name="csX16" fmla="*/ 1506627 w 1634549"/>
              <a:gd name="csY16" fmla="*/ 535374 h 1667714"/>
              <a:gd name="csX17" fmla="*/ 1482938 w 1634549"/>
              <a:gd name="csY17" fmla="*/ 350599 h 1667714"/>
              <a:gd name="csX18" fmla="*/ 1606122 w 1634549"/>
              <a:gd name="csY18" fmla="*/ 156348 h 1667714"/>
              <a:gd name="csX19" fmla="*/ 1596646 w 1634549"/>
              <a:gd name="csY19" fmla="*/ 56854 h 1667714"/>
              <a:gd name="csX20" fmla="*/ 1554006 w 1634549"/>
              <a:gd name="csY20" fmla="*/ 0 h 1667714"/>
              <a:gd name="csX21" fmla="*/ 1160766 w 1634549"/>
              <a:gd name="csY21" fmla="*/ 137397 h 1667714"/>
              <a:gd name="csX22" fmla="*/ 999680 w 1634549"/>
              <a:gd name="csY22" fmla="*/ 184775 h 1667714"/>
              <a:gd name="csX23" fmla="*/ 61590 w 1634549"/>
              <a:gd name="csY23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66010 w 1634549"/>
              <a:gd name="csY7" fmla="*/ 1511366 h 1667714"/>
              <a:gd name="csX8" fmla="*/ 1132339 w 1634549"/>
              <a:gd name="csY8" fmla="*/ 1478201 h 1667714"/>
              <a:gd name="csX9" fmla="*/ 1212882 w 1634549"/>
              <a:gd name="csY9" fmla="*/ 1407134 h 1667714"/>
              <a:gd name="csX10" fmla="*/ 1212882 w 1634549"/>
              <a:gd name="csY10" fmla="*/ 1246048 h 1667714"/>
              <a:gd name="csX11" fmla="*/ 1634549 w 1634549"/>
              <a:gd name="csY11" fmla="*/ 1293426 h 1667714"/>
              <a:gd name="csX12" fmla="*/ 1577695 w 1634549"/>
              <a:gd name="csY12" fmla="*/ 1193932 h 1667714"/>
              <a:gd name="csX13" fmla="*/ 1582433 w 1634549"/>
              <a:gd name="csY13" fmla="*/ 791217 h 1667714"/>
              <a:gd name="csX14" fmla="*/ 1563481 w 1634549"/>
              <a:gd name="csY14" fmla="*/ 668033 h 1667714"/>
              <a:gd name="csX15" fmla="*/ 1506627 w 1634549"/>
              <a:gd name="csY15" fmla="*/ 535374 h 1667714"/>
              <a:gd name="csX16" fmla="*/ 1482938 w 1634549"/>
              <a:gd name="csY16" fmla="*/ 350599 h 1667714"/>
              <a:gd name="csX17" fmla="*/ 1606122 w 1634549"/>
              <a:gd name="csY17" fmla="*/ 156348 h 1667714"/>
              <a:gd name="csX18" fmla="*/ 1596646 w 1634549"/>
              <a:gd name="csY18" fmla="*/ 56854 h 1667714"/>
              <a:gd name="csX19" fmla="*/ 1554006 w 1634549"/>
              <a:gd name="csY19" fmla="*/ 0 h 1667714"/>
              <a:gd name="csX20" fmla="*/ 1160766 w 1634549"/>
              <a:gd name="csY20" fmla="*/ 137397 h 1667714"/>
              <a:gd name="csX21" fmla="*/ 999680 w 1634549"/>
              <a:gd name="csY21" fmla="*/ 184775 h 1667714"/>
              <a:gd name="csX22" fmla="*/ 61590 w 1634549"/>
              <a:gd name="csY22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132339 w 1634549"/>
              <a:gd name="csY7" fmla="*/ 1478201 h 1667714"/>
              <a:gd name="csX8" fmla="*/ 1212882 w 1634549"/>
              <a:gd name="csY8" fmla="*/ 1407134 h 1667714"/>
              <a:gd name="csX9" fmla="*/ 1212882 w 1634549"/>
              <a:gd name="csY9" fmla="*/ 1246048 h 1667714"/>
              <a:gd name="csX10" fmla="*/ 1634549 w 1634549"/>
              <a:gd name="csY10" fmla="*/ 1293426 h 1667714"/>
              <a:gd name="csX11" fmla="*/ 1577695 w 1634549"/>
              <a:gd name="csY11" fmla="*/ 1193932 h 1667714"/>
              <a:gd name="csX12" fmla="*/ 1582433 w 1634549"/>
              <a:gd name="csY12" fmla="*/ 791217 h 1667714"/>
              <a:gd name="csX13" fmla="*/ 1563481 w 1634549"/>
              <a:gd name="csY13" fmla="*/ 668033 h 1667714"/>
              <a:gd name="csX14" fmla="*/ 1506627 w 1634549"/>
              <a:gd name="csY14" fmla="*/ 535374 h 1667714"/>
              <a:gd name="csX15" fmla="*/ 1482938 w 1634549"/>
              <a:gd name="csY15" fmla="*/ 350599 h 1667714"/>
              <a:gd name="csX16" fmla="*/ 1606122 w 1634549"/>
              <a:gd name="csY16" fmla="*/ 156348 h 1667714"/>
              <a:gd name="csX17" fmla="*/ 1596646 w 1634549"/>
              <a:gd name="csY17" fmla="*/ 56854 h 1667714"/>
              <a:gd name="csX18" fmla="*/ 1554006 w 1634549"/>
              <a:gd name="csY18" fmla="*/ 0 h 1667714"/>
              <a:gd name="csX19" fmla="*/ 1160766 w 1634549"/>
              <a:gd name="csY19" fmla="*/ 137397 h 1667714"/>
              <a:gd name="csX20" fmla="*/ 999680 w 1634549"/>
              <a:gd name="csY20" fmla="*/ 184775 h 1667714"/>
              <a:gd name="csX21" fmla="*/ 61590 w 1634549"/>
              <a:gd name="csY21" fmla="*/ 198989 h 1667714"/>
              <a:gd name="csX0" fmla="*/ 61590 w 1634549"/>
              <a:gd name="csY0" fmla="*/ 198989 h 1478201"/>
              <a:gd name="csX1" fmla="*/ 0 w 1634549"/>
              <a:gd name="csY1" fmla="*/ 217940 h 1478201"/>
              <a:gd name="csX2" fmla="*/ 9473 w 1634549"/>
              <a:gd name="csY2" fmla="*/ 578015 h 1478201"/>
              <a:gd name="csX3" fmla="*/ 227416 w 1634549"/>
              <a:gd name="csY3" fmla="*/ 573277 h 1478201"/>
              <a:gd name="csX4" fmla="*/ 217940 w 1634549"/>
              <a:gd name="csY4" fmla="*/ 909662 h 1478201"/>
              <a:gd name="csX5" fmla="*/ 900186 w 1634549"/>
              <a:gd name="csY5" fmla="*/ 876498 h 1478201"/>
              <a:gd name="csX6" fmla="*/ 1132339 w 1634549"/>
              <a:gd name="csY6" fmla="*/ 1478201 h 1478201"/>
              <a:gd name="csX7" fmla="*/ 1212882 w 1634549"/>
              <a:gd name="csY7" fmla="*/ 1407134 h 1478201"/>
              <a:gd name="csX8" fmla="*/ 1212882 w 1634549"/>
              <a:gd name="csY8" fmla="*/ 1246048 h 1478201"/>
              <a:gd name="csX9" fmla="*/ 1634549 w 1634549"/>
              <a:gd name="csY9" fmla="*/ 1293426 h 1478201"/>
              <a:gd name="csX10" fmla="*/ 1577695 w 1634549"/>
              <a:gd name="csY10" fmla="*/ 1193932 h 1478201"/>
              <a:gd name="csX11" fmla="*/ 1582433 w 1634549"/>
              <a:gd name="csY11" fmla="*/ 791217 h 1478201"/>
              <a:gd name="csX12" fmla="*/ 1563481 w 1634549"/>
              <a:gd name="csY12" fmla="*/ 668033 h 1478201"/>
              <a:gd name="csX13" fmla="*/ 1506627 w 1634549"/>
              <a:gd name="csY13" fmla="*/ 535374 h 1478201"/>
              <a:gd name="csX14" fmla="*/ 1482938 w 1634549"/>
              <a:gd name="csY14" fmla="*/ 350599 h 1478201"/>
              <a:gd name="csX15" fmla="*/ 1606122 w 1634549"/>
              <a:gd name="csY15" fmla="*/ 156348 h 1478201"/>
              <a:gd name="csX16" fmla="*/ 1596646 w 1634549"/>
              <a:gd name="csY16" fmla="*/ 56854 h 1478201"/>
              <a:gd name="csX17" fmla="*/ 1554006 w 1634549"/>
              <a:gd name="csY17" fmla="*/ 0 h 1478201"/>
              <a:gd name="csX18" fmla="*/ 1160766 w 1634549"/>
              <a:gd name="csY18" fmla="*/ 137397 h 1478201"/>
              <a:gd name="csX19" fmla="*/ 999680 w 1634549"/>
              <a:gd name="csY19" fmla="*/ 184775 h 1478201"/>
              <a:gd name="csX20" fmla="*/ 61590 w 1634549"/>
              <a:gd name="csY20" fmla="*/ 198989 h 1478201"/>
              <a:gd name="csX0" fmla="*/ 61590 w 1634549"/>
              <a:gd name="csY0" fmla="*/ 198989 h 1407134"/>
              <a:gd name="csX1" fmla="*/ 0 w 1634549"/>
              <a:gd name="csY1" fmla="*/ 217940 h 1407134"/>
              <a:gd name="csX2" fmla="*/ 9473 w 1634549"/>
              <a:gd name="csY2" fmla="*/ 578015 h 1407134"/>
              <a:gd name="csX3" fmla="*/ 227416 w 1634549"/>
              <a:gd name="csY3" fmla="*/ 573277 h 1407134"/>
              <a:gd name="csX4" fmla="*/ 217940 w 1634549"/>
              <a:gd name="csY4" fmla="*/ 909662 h 1407134"/>
              <a:gd name="csX5" fmla="*/ 900186 w 1634549"/>
              <a:gd name="csY5" fmla="*/ 876498 h 1407134"/>
              <a:gd name="csX6" fmla="*/ 1212882 w 1634549"/>
              <a:gd name="csY6" fmla="*/ 1407134 h 1407134"/>
              <a:gd name="csX7" fmla="*/ 1212882 w 1634549"/>
              <a:gd name="csY7" fmla="*/ 1246048 h 1407134"/>
              <a:gd name="csX8" fmla="*/ 1634549 w 1634549"/>
              <a:gd name="csY8" fmla="*/ 1293426 h 1407134"/>
              <a:gd name="csX9" fmla="*/ 1577695 w 1634549"/>
              <a:gd name="csY9" fmla="*/ 1193932 h 1407134"/>
              <a:gd name="csX10" fmla="*/ 1582433 w 1634549"/>
              <a:gd name="csY10" fmla="*/ 791217 h 1407134"/>
              <a:gd name="csX11" fmla="*/ 1563481 w 1634549"/>
              <a:gd name="csY11" fmla="*/ 668033 h 1407134"/>
              <a:gd name="csX12" fmla="*/ 1506627 w 1634549"/>
              <a:gd name="csY12" fmla="*/ 535374 h 1407134"/>
              <a:gd name="csX13" fmla="*/ 1482938 w 1634549"/>
              <a:gd name="csY13" fmla="*/ 350599 h 1407134"/>
              <a:gd name="csX14" fmla="*/ 1606122 w 1634549"/>
              <a:gd name="csY14" fmla="*/ 156348 h 1407134"/>
              <a:gd name="csX15" fmla="*/ 1596646 w 1634549"/>
              <a:gd name="csY15" fmla="*/ 56854 h 1407134"/>
              <a:gd name="csX16" fmla="*/ 1554006 w 1634549"/>
              <a:gd name="csY16" fmla="*/ 0 h 1407134"/>
              <a:gd name="csX17" fmla="*/ 1160766 w 1634549"/>
              <a:gd name="csY17" fmla="*/ 137397 h 1407134"/>
              <a:gd name="csX18" fmla="*/ 999680 w 1634549"/>
              <a:gd name="csY18" fmla="*/ 184775 h 1407134"/>
              <a:gd name="csX19" fmla="*/ 61590 w 1634549"/>
              <a:gd name="csY19" fmla="*/ 198989 h 1407134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900186 w 1634549"/>
              <a:gd name="csY5" fmla="*/ 87649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7059 w 1634549"/>
              <a:gd name="csY5" fmla="*/ 890712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170243 w 1634549"/>
              <a:gd name="csY5" fmla="*/ 540113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127601 w 1634549"/>
              <a:gd name="csY6" fmla="*/ 1146554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75485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189193 w 1634549"/>
              <a:gd name="csY7" fmla="*/ 1141817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57431 w 1634549"/>
              <a:gd name="csY2" fmla="*/ 45652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86205 w 1634549"/>
              <a:gd name="csY2" fmla="*/ 39897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5421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53346 w 1634549"/>
              <a:gd name="csY2" fmla="*/ 29666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67021 w 1634549"/>
              <a:gd name="csY2" fmla="*/ 414958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0 w 1572959"/>
              <a:gd name="csY0" fmla="*/ 198989 h 1293426"/>
              <a:gd name="csX1" fmla="*/ 245341 w 1572959"/>
              <a:gd name="csY1" fmla="*/ 294672 h 1293426"/>
              <a:gd name="csX2" fmla="*/ 5431 w 1572959"/>
              <a:gd name="csY2" fmla="*/ 414958 h 1293426"/>
              <a:gd name="csX3" fmla="*/ 1061043 w 1572959"/>
              <a:gd name="csY3" fmla="*/ 339881 h 1293426"/>
              <a:gd name="csX4" fmla="*/ 165825 w 1572959"/>
              <a:gd name="csY4" fmla="*/ 890710 h 1293426"/>
              <a:gd name="csX5" fmla="*/ 980732 w 1572959"/>
              <a:gd name="csY5" fmla="*/ 900188 h 1293426"/>
              <a:gd name="csX6" fmla="*/ 1032846 w 1572959"/>
              <a:gd name="csY6" fmla="*/ 1122865 h 1293426"/>
              <a:gd name="csX7" fmla="*/ 1160768 w 1572959"/>
              <a:gd name="csY7" fmla="*/ 1255525 h 1293426"/>
              <a:gd name="csX8" fmla="*/ 1572959 w 1572959"/>
              <a:gd name="csY8" fmla="*/ 1293426 h 1293426"/>
              <a:gd name="csX9" fmla="*/ 1516105 w 1572959"/>
              <a:gd name="csY9" fmla="*/ 1193932 h 1293426"/>
              <a:gd name="csX10" fmla="*/ 1520843 w 1572959"/>
              <a:gd name="csY10" fmla="*/ 791217 h 1293426"/>
              <a:gd name="csX11" fmla="*/ 1501891 w 1572959"/>
              <a:gd name="csY11" fmla="*/ 668033 h 1293426"/>
              <a:gd name="csX12" fmla="*/ 1445037 w 1572959"/>
              <a:gd name="csY12" fmla="*/ 535374 h 1293426"/>
              <a:gd name="csX13" fmla="*/ 1421348 w 1572959"/>
              <a:gd name="csY13" fmla="*/ 350599 h 1293426"/>
              <a:gd name="csX14" fmla="*/ 1544532 w 1572959"/>
              <a:gd name="csY14" fmla="*/ 156348 h 1293426"/>
              <a:gd name="csX15" fmla="*/ 1535056 w 1572959"/>
              <a:gd name="csY15" fmla="*/ 56854 h 1293426"/>
              <a:gd name="csX16" fmla="*/ 1492416 w 1572959"/>
              <a:gd name="csY16" fmla="*/ 0 h 1293426"/>
              <a:gd name="csX17" fmla="*/ 1099176 w 1572959"/>
              <a:gd name="csY17" fmla="*/ 137397 h 1293426"/>
              <a:gd name="csX18" fmla="*/ 938090 w 1572959"/>
              <a:gd name="csY18" fmla="*/ 184775 h 1293426"/>
              <a:gd name="csX19" fmla="*/ 0 w 1572959"/>
              <a:gd name="csY19" fmla="*/ 198989 h 1293426"/>
              <a:gd name="csX0" fmla="*/ 23344 w 1596303"/>
              <a:gd name="csY0" fmla="*/ 198989 h 1293426"/>
              <a:gd name="csX1" fmla="*/ 268685 w 1596303"/>
              <a:gd name="csY1" fmla="*/ 294672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3344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08782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08782 w 1596303"/>
              <a:gd name="csY19" fmla="*/ 198989 h 1293426"/>
              <a:gd name="csX0" fmla="*/ 208782 w 1596303"/>
              <a:gd name="csY0" fmla="*/ 198989 h 1293426"/>
              <a:gd name="csX1" fmla="*/ 0 w 1596303"/>
              <a:gd name="csY1" fmla="*/ 405366 h 1293426"/>
              <a:gd name="csX2" fmla="*/ 1084387 w 1596303"/>
              <a:gd name="csY2" fmla="*/ 339881 h 1293426"/>
              <a:gd name="csX3" fmla="*/ 189169 w 1596303"/>
              <a:gd name="csY3" fmla="*/ 890710 h 1293426"/>
              <a:gd name="csX4" fmla="*/ 1004076 w 1596303"/>
              <a:gd name="csY4" fmla="*/ 900188 h 1293426"/>
              <a:gd name="csX5" fmla="*/ 1056190 w 1596303"/>
              <a:gd name="csY5" fmla="*/ 1122865 h 1293426"/>
              <a:gd name="csX6" fmla="*/ 1184112 w 1596303"/>
              <a:gd name="csY6" fmla="*/ 1255525 h 1293426"/>
              <a:gd name="csX7" fmla="*/ 1596303 w 1596303"/>
              <a:gd name="csY7" fmla="*/ 1293426 h 1293426"/>
              <a:gd name="csX8" fmla="*/ 1539449 w 1596303"/>
              <a:gd name="csY8" fmla="*/ 1193932 h 1293426"/>
              <a:gd name="csX9" fmla="*/ 1544187 w 1596303"/>
              <a:gd name="csY9" fmla="*/ 791217 h 1293426"/>
              <a:gd name="csX10" fmla="*/ 1525235 w 1596303"/>
              <a:gd name="csY10" fmla="*/ 668033 h 1293426"/>
              <a:gd name="csX11" fmla="*/ 1468381 w 1596303"/>
              <a:gd name="csY11" fmla="*/ 535374 h 1293426"/>
              <a:gd name="csX12" fmla="*/ 1444692 w 1596303"/>
              <a:gd name="csY12" fmla="*/ 350599 h 1293426"/>
              <a:gd name="csX13" fmla="*/ 1567876 w 1596303"/>
              <a:gd name="csY13" fmla="*/ 156348 h 1293426"/>
              <a:gd name="csX14" fmla="*/ 1558400 w 1596303"/>
              <a:gd name="csY14" fmla="*/ 56854 h 1293426"/>
              <a:gd name="csX15" fmla="*/ 1515760 w 1596303"/>
              <a:gd name="csY15" fmla="*/ 0 h 1293426"/>
              <a:gd name="csX16" fmla="*/ 1122520 w 1596303"/>
              <a:gd name="csY16" fmla="*/ 137397 h 1293426"/>
              <a:gd name="csX17" fmla="*/ 961434 w 1596303"/>
              <a:gd name="csY17" fmla="*/ 184775 h 1293426"/>
              <a:gd name="csX18" fmla="*/ 208782 w 1596303"/>
              <a:gd name="csY18" fmla="*/ 198989 h 1293426"/>
              <a:gd name="csX0" fmla="*/ 0 w 1608128"/>
              <a:gd name="csY0" fmla="*/ 189398 h 1293426"/>
              <a:gd name="csX1" fmla="*/ 11825 w 1608128"/>
              <a:gd name="csY1" fmla="*/ 405366 h 1293426"/>
              <a:gd name="csX2" fmla="*/ 1096212 w 1608128"/>
              <a:gd name="csY2" fmla="*/ 339881 h 1293426"/>
              <a:gd name="csX3" fmla="*/ 200994 w 1608128"/>
              <a:gd name="csY3" fmla="*/ 890710 h 1293426"/>
              <a:gd name="csX4" fmla="*/ 1015901 w 1608128"/>
              <a:gd name="csY4" fmla="*/ 900188 h 1293426"/>
              <a:gd name="csX5" fmla="*/ 1068015 w 1608128"/>
              <a:gd name="csY5" fmla="*/ 1122865 h 1293426"/>
              <a:gd name="csX6" fmla="*/ 1195937 w 1608128"/>
              <a:gd name="csY6" fmla="*/ 1255525 h 1293426"/>
              <a:gd name="csX7" fmla="*/ 1608128 w 1608128"/>
              <a:gd name="csY7" fmla="*/ 1293426 h 1293426"/>
              <a:gd name="csX8" fmla="*/ 1551274 w 1608128"/>
              <a:gd name="csY8" fmla="*/ 1193932 h 1293426"/>
              <a:gd name="csX9" fmla="*/ 1556012 w 1608128"/>
              <a:gd name="csY9" fmla="*/ 791217 h 1293426"/>
              <a:gd name="csX10" fmla="*/ 1537060 w 1608128"/>
              <a:gd name="csY10" fmla="*/ 668033 h 1293426"/>
              <a:gd name="csX11" fmla="*/ 1480206 w 1608128"/>
              <a:gd name="csY11" fmla="*/ 535374 h 1293426"/>
              <a:gd name="csX12" fmla="*/ 1456517 w 1608128"/>
              <a:gd name="csY12" fmla="*/ 350599 h 1293426"/>
              <a:gd name="csX13" fmla="*/ 1579701 w 1608128"/>
              <a:gd name="csY13" fmla="*/ 156348 h 1293426"/>
              <a:gd name="csX14" fmla="*/ 1570225 w 1608128"/>
              <a:gd name="csY14" fmla="*/ 56854 h 1293426"/>
              <a:gd name="csX15" fmla="*/ 1527585 w 1608128"/>
              <a:gd name="csY15" fmla="*/ 0 h 1293426"/>
              <a:gd name="csX16" fmla="*/ 1134345 w 1608128"/>
              <a:gd name="csY16" fmla="*/ 137397 h 1293426"/>
              <a:gd name="csX17" fmla="*/ 973259 w 1608128"/>
              <a:gd name="csY17" fmla="*/ 184775 h 1293426"/>
              <a:gd name="csX18" fmla="*/ 0 w 1608128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1097176 w 1609092"/>
              <a:gd name="csY2" fmla="*/ 339881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16865 w 1609092"/>
              <a:gd name="csY3" fmla="*/ 900188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141556 w 1609092"/>
              <a:gd name="csY3" fmla="*/ 896991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26529 w 1609092"/>
              <a:gd name="csY4" fmla="*/ 111327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13740 w 1609092"/>
              <a:gd name="csY4" fmla="*/ 74879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5838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87159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70 w 1609092"/>
              <a:gd name="csY4" fmla="*/ 79355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200064 w 1609092"/>
              <a:gd name="csY4" fmla="*/ 82552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400628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44 w 1608172"/>
              <a:gd name="csY0" fmla="*/ 189398 h 1293426"/>
              <a:gd name="csX1" fmla="*/ 933199 w 1608172"/>
              <a:gd name="csY1" fmla="*/ 400628 h 1293426"/>
              <a:gd name="csX2" fmla="*/ 1073495 w 1608172"/>
              <a:gd name="csY2" fmla="*/ 753117 h 1293426"/>
              <a:gd name="csX3" fmla="*/ 1192749 w 1608172"/>
              <a:gd name="csY3" fmla="*/ 844708 h 1293426"/>
              <a:gd name="csX4" fmla="*/ 1183192 w 1608172"/>
              <a:gd name="csY4" fmla="*/ 1255525 h 1293426"/>
              <a:gd name="csX5" fmla="*/ 1608172 w 1608172"/>
              <a:gd name="csY5" fmla="*/ 1293426 h 1293426"/>
              <a:gd name="csX6" fmla="*/ 1551318 w 1608172"/>
              <a:gd name="csY6" fmla="*/ 1193932 h 1293426"/>
              <a:gd name="csX7" fmla="*/ 1556056 w 1608172"/>
              <a:gd name="csY7" fmla="*/ 791217 h 1293426"/>
              <a:gd name="csX8" fmla="*/ 1537104 w 1608172"/>
              <a:gd name="csY8" fmla="*/ 668033 h 1293426"/>
              <a:gd name="csX9" fmla="*/ 1480250 w 1608172"/>
              <a:gd name="csY9" fmla="*/ 535374 h 1293426"/>
              <a:gd name="csX10" fmla="*/ 1456561 w 1608172"/>
              <a:gd name="csY10" fmla="*/ 350599 h 1293426"/>
              <a:gd name="csX11" fmla="*/ 1579745 w 1608172"/>
              <a:gd name="csY11" fmla="*/ 156348 h 1293426"/>
              <a:gd name="csX12" fmla="*/ 1570269 w 1608172"/>
              <a:gd name="csY12" fmla="*/ 56854 h 1293426"/>
              <a:gd name="csX13" fmla="*/ 1527629 w 1608172"/>
              <a:gd name="csY13" fmla="*/ 0 h 1293426"/>
              <a:gd name="csX14" fmla="*/ 1134389 w 1608172"/>
              <a:gd name="csY14" fmla="*/ 137397 h 1293426"/>
              <a:gd name="csX15" fmla="*/ 973303 w 1608172"/>
              <a:gd name="csY15" fmla="*/ 184775 h 1293426"/>
              <a:gd name="csX16" fmla="*/ 44 w 1608172"/>
              <a:gd name="csY16" fmla="*/ 189398 h 1293426"/>
              <a:gd name="csX0" fmla="*/ 40104 w 674973"/>
              <a:gd name="csY0" fmla="*/ 184775 h 1293426"/>
              <a:gd name="csX1" fmla="*/ 0 w 674973"/>
              <a:gd name="csY1" fmla="*/ 400628 h 1293426"/>
              <a:gd name="csX2" fmla="*/ 140296 w 674973"/>
              <a:gd name="csY2" fmla="*/ 753117 h 1293426"/>
              <a:gd name="csX3" fmla="*/ 259550 w 674973"/>
              <a:gd name="csY3" fmla="*/ 844708 h 1293426"/>
              <a:gd name="csX4" fmla="*/ 249993 w 674973"/>
              <a:gd name="csY4" fmla="*/ 1255525 h 1293426"/>
              <a:gd name="csX5" fmla="*/ 674973 w 674973"/>
              <a:gd name="csY5" fmla="*/ 1293426 h 1293426"/>
              <a:gd name="csX6" fmla="*/ 618119 w 674973"/>
              <a:gd name="csY6" fmla="*/ 1193932 h 1293426"/>
              <a:gd name="csX7" fmla="*/ 622857 w 674973"/>
              <a:gd name="csY7" fmla="*/ 791217 h 1293426"/>
              <a:gd name="csX8" fmla="*/ 603905 w 674973"/>
              <a:gd name="csY8" fmla="*/ 668033 h 1293426"/>
              <a:gd name="csX9" fmla="*/ 547051 w 674973"/>
              <a:gd name="csY9" fmla="*/ 535374 h 1293426"/>
              <a:gd name="csX10" fmla="*/ 523362 w 674973"/>
              <a:gd name="csY10" fmla="*/ 350599 h 1293426"/>
              <a:gd name="csX11" fmla="*/ 646546 w 674973"/>
              <a:gd name="csY11" fmla="*/ 156348 h 1293426"/>
              <a:gd name="csX12" fmla="*/ 637070 w 674973"/>
              <a:gd name="csY12" fmla="*/ 56854 h 1293426"/>
              <a:gd name="csX13" fmla="*/ 594430 w 674973"/>
              <a:gd name="csY13" fmla="*/ 0 h 1293426"/>
              <a:gd name="csX14" fmla="*/ 201190 w 674973"/>
              <a:gd name="csY14" fmla="*/ 137397 h 1293426"/>
              <a:gd name="csX15" fmla="*/ 40104 w 674973"/>
              <a:gd name="csY15" fmla="*/ 184775 h 1293426"/>
              <a:gd name="csX0" fmla="*/ 0 w 634869"/>
              <a:gd name="csY0" fmla="*/ 184775 h 1293426"/>
              <a:gd name="csX1" fmla="*/ 90981 w 634869"/>
              <a:gd name="csY1" fmla="*/ 407022 h 1293426"/>
              <a:gd name="csX2" fmla="*/ 100192 w 634869"/>
              <a:gd name="csY2" fmla="*/ 753117 h 1293426"/>
              <a:gd name="csX3" fmla="*/ 219446 w 634869"/>
              <a:gd name="csY3" fmla="*/ 844708 h 1293426"/>
              <a:gd name="csX4" fmla="*/ 209889 w 634869"/>
              <a:gd name="csY4" fmla="*/ 1255525 h 1293426"/>
              <a:gd name="csX5" fmla="*/ 634869 w 634869"/>
              <a:gd name="csY5" fmla="*/ 1293426 h 1293426"/>
              <a:gd name="csX6" fmla="*/ 578015 w 634869"/>
              <a:gd name="csY6" fmla="*/ 1193932 h 1293426"/>
              <a:gd name="csX7" fmla="*/ 582753 w 634869"/>
              <a:gd name="csY7" fmla="*/ 791217 h 1293426"/>
              <a:gd name="csX8" fmla="*/ 563801 w 634869"/>
              <a:gd name="csY8" fmla="*/ 668033 h 1293426"/>
              <a:gd name="csX9" fmla="*/ 506947 w 634869"/>
              <a:gd name="csY9" fmla="*/ 535374 h 1293426"/>
              <a:gd name="csX10" fmla="*/ 483258 w 634869"/>
              <a:gd name="csY10" fmla="*/ 350599 h 1293426"/>
              <a:gd name="csX11" fmla="*/ 606442 w 634869"/>
              <a:gd name="csY11" fmla="*/ 156348 h 1293426"/>
              <a:gd name="csX12" fmla="*/ 596966 w 634869"/>
              <a:gd name="csY12" fmla="*/ 56854 h 1293426"/>
              <a:gd name="csX13" fmla="*/ 554326 w 634869"/>
              <a:gd name="csY13" fmla="*/ 0 h 1293426"/>
              <a:gd name="csX14" fmla="*/ 161086 w 634869"/>
              <a:gd name="csY14" fmla="*/ 137397 h 1293426"/>
              <a:gd name="csX15" fmla="*/ 0 w 634869"/>
              <a:gd name="csY15" fmla="*/ 184775 h 1293426"/>
              <a:gd name="csX0" fmla="*/ 36907 w 671776"/>
              <a:gd name="csY0" fmla="*/ 184775 h 1293426"/>
              <a:gd name="csX1" fmla="*/ 0 w 671776"/>
              <a:gd name="csY1" fmla="*/ 391036 h 1293426"/>
              <a:gd name="csX2" fmla="*/ 137099 w 671776"/>
              <a:gd name="csY2" fmla="*/ 753117 h 1293426"/>
              <a:gd name="csX3" fmla="*/ 256353 w 671776"/>
              <a:gd name="csY3" fmla="*/ 844708 h 1293426"/>
              <a:gd name="csX4" fmla="*/ 246796 w 671776"/>
              <a:gd name="csY4" fmla="*/ 1255525 h 1293426"/>
              <a:gd name="csX5" fmla="*/ 671776 w 671776"/>
              <a:gd name="csY5" fmla="*/ 1293426 h 1293426"/>
              <a:gd name="csX6" fmla="*/ 614922 w 671776"/>
              <a:gd name="csY6" fmla="*/ 1193932 h 1293426"/>
              <a:gd name="csX7" fmla="*/ 619660 w 671776"/>
              <a:gd name="csY7" fmla="*/ 791217 h 1293426"/>
              <a:gd name="csX8" fmla="*/ 600708 w 671776"/>
              <a:gd name="csY8" fmla="*/ 668033 h 1293426"/>
              <a:gd name="csX9" fmla="*/ 543854 w 671776"/>
              <a:gd name="csY9" fmla="*/ 535374 h 1293426"/>
              <a:gd name="csX10" fmla="*/ 520165 w 671776"/>
              <a:gd name="csY10" fmla="*/ 350599 h 1293426"/>
              <a:gd name="csX11" fmla="*/ 643349 w 671776"/>
              <a:gd name="csY11" fmla="*/ 156348 h 1293426"/>
              <a:gd name="csX12" fmla="*/ 633873 w 671776"/>
              <a:gd name="csY12" fmla="*/ 56854 h 1293426"/>
              <a:gd name="csX13" fmla="*/ 591233 w 671776"/>
              <a:gd name="csY13" fmla="*/ 0 h 1293426"/>
              <a:gd name="csX14" fmla="*/ 197993 w 671776"/>
              <a:gd name="csY14" fmla="*/ 137397 h 1293426"/>
              <a:gd name="csX15" fmla="*/ 36907 w 671776"/>
              <a:gd name="csY15" fmla="*/ 184775 h 1293426"/>
              <a:gd name="csX0" fmla="*/ 0 w 682827"/>
              <a:gd name="csY0" fmla="*/ 200761 h 1293426"/>
              <a:gd name="csX1" fmla="*/ 11051 w 682827"/>
              <a:gd name="csY1" fmla="*/ 391036 h 1293426"/>
              <a:gd name="csX2" fmla="*/ 148150 w 682827"/>
              <a:gd name="csY2" fmla="*/ 753117 h 1293426"/>
              <a:gd name="csX3" fmla="*/ 267404 w 682827"/>
              <a:gd name="csY3" fmla="*/ 844708 h 1293426"/>
              <a:gd name="csX4" fmla="*/ 257847 w 682827"/>
              <a:gd name="csY4" fmla="*/ 1255525 h 1293426"/>
              <a:gd name="csX5" fmla="*/ 682827 w 682827"/>
              <a:gd name="csY5" fmla="*/ 1293426 h 1293426"/>
              <a:gd name="csX6" fmla="*/ 625973 w 682827"/>
              <a:gd name="csY6" fmla="*/ 1193932 h 1293426"/>
              <a:gd name="csX7" fmla="*/ 630711 w 682827"/>
              <a:gd name="csY7" fmla="*/ 791217 h 1293426"/>
              <a:gd name="csX8" fmla="*/ 611759 w 682827"/>
              <a:gd name="csY8" fmla="*/ 668033 h 1293426"/>
              <a:gd name="csX9" fmla="*/ 554905 w 682827"/>
              <a:gd name="csY9" fmla="*/ 535374 h 1293426"/>
              <a:gd name="csX10" fmla="*/ 531216 w 682827"/>
              <a:gd name="csY10" fmla="*/ 350599 h 1293426"/>
              <a:gd name="csX11" fmla="*/ 654400 w 682827"/>
              <a:gd name="csY11" fmla="*/ 156348 h 1293426"/>
              <a:gd name="csX12" fmla="*/ 644924 w 682827"/>
              <a:gd name="csY12" fmla="*/ 56854 h 1293426"/>
              <a:gd name="csX13" fmla="*/ 602284 w 682827"/>
              <a:gd name="csY13" fmla="*/ 0 h 1293426"/>
              <a:gd name="csX14" fmla="*/ 209044 w 682827"/>
              <a:gd name="csY14" fmla="*/ 137397 h 1293426"/>
              <a:gd name="csX15" fmla="*/ 0 w 682827"/>
              <a:gd name="csY15" fmla="*/ 200761 h 129342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</a:cxnLst>
            <a:rect l="l" t="t" r="r" b="b"/>
            <a:pathLst>
              <a:path w="682827" h="1293426">
                <a:moveTo>
                  <a:pt x="0" y="200761"/>
                </a:moveTo>
                <a:lnTo>
                  <a:pt x="11051" y="391036"/>
                </a:lnTo>
                <a:lnTo>
                  <a:pt x="148150" y="753117"/>
                </a:lnTo>
                <a:lnTo>
                  <a:pt x="267404" y="844708"/>
                </a:lnTo>
                <a:cubicBezTo>
                  <a:pt x="266350" y="988041"/>
                  <a:pt x="258901" y="1112192"/>
                  <a:pt x="257847" y="1255525"/>
                </a:cubicBezTo>
                <a:lnTo>
                  <a:pt x="682827" y="1293426"/>
                </a:lnTo>
                <a:lnTo>
                  <a:pt x="625973" y="1193932"/>
                </a:lnTo>
                <a:cubicBezTo>
                  <a:pt x="627552" y="1059694"/>
                  <a:pt x="629132" y="925455"/>
                  <a:pt x="630711" y="791217"/>
                </a:cubicBezTo>
                <a:lnTo>
                  <a:pt x="611759" y="668033"/>
                </a:lnTo>
                <a:lnTo>
                  <a:pt x="554905" y="535374"/>
                </a:lnTo>
                <a:lnTo>
                  <a:pt x="531216" y="350599"/>
                </a:lnTo>
                <a:lnTo>
                  <a:pt x="654400" y="156348"/>
                </a:lnTo>
                <a:lnTo>
                  <a:pt x="644924" y="56854"/>
                </a:lnTo>
                <a:lnTo>
                  <a:pt x="602284" y="0"/>
                </a:lnTo>
                <a:lnTo>
                  <a:pt x="209044" y="137397"/>
                </a:lnTo>
                <a:lnTo>
                  <a:pt x="0" y="200761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3291AE3A-6A78-5213-45C6-954E26785CA4}"/>
              </a:ext>
            </a:extLst>
          </p:cNvPr>
          <p:cNvSpPr/>
          <p:nvPr/>
        </p:nvSpPr>
        <p:spPr>
          <a:xfrm>
            <a:off x="2804583" y="1625600"/>
            <a:ext cx="846667" cy="946150"/>
          </a:xfrm>
          <a:custGeom>
            <a:avLst/>
            <a:gdLst>
              <a:gd name="connsiteX0" fmla="*/ 0 w 846667"/>
              <a:gd name="connsiteY0" fmla="*/ 101600 h 946150"/>
              <a:gd name="connsiteX1" fmla="*/ 112184 w 846667"/>
              <a:gd name="connsiteY1" fmla="*/ 50800 h 946150"/>
              <a:gd name="connsiteX2" fmla="*/ 292100 w 846667"/>
              <a:gd name="connsiteY2" fmla="*/ 0 h 946150"/>
              <a:gd name="connsiteX3" fmla="*/ 438150 w 846667"/>
              <a:gd name="connsiteY3" fmla="*/ 95250 h 946150"/>
              <a:gd name="connsiteX4" fmla="*/ 395817 w 846667"/>
              <a:gd name="connsiteY4" fmla="*/ 101600 h 946150"/>
              <a:gd name="connsiteX5" fmla="*/ 387350 w 846667"/>
              <a:gd name="connsiteY5" fmla="*/ 133350 h 946150"/>
              <a:gd name="connsiteX6" fmla="*/ 406400 w 846667"/>
              <a:gd name="connsiteY6" fmla="*/ 198967 h 946150"/>
              <a:gd name="connsiteX7" fmla="*/ 503767 w 846667"/>
              <a:gd name="connsiteY7" fmla="*/ 162983 h 946150"/>
              <a:gd name="connsiteX8" fmla="*/ 512234 w 846667"/>
              <a:gd name="connsiteY8" fmla="*/ 209550 h 946150"/>
              <a:gd name="connsiteX9" fmla="*/ 599017 w 846667"/>
              <a:gd name="connsiteY9" fmla="*/ 184150 h 946150"/>
              <a:gd name="connsiteX10" fmla="*/ 662517 w 846667"/>
              <a:gd name="connsiteY10" fmla="*/ 213783 h 946150"/>
              <a:gd name="connsiteX11" fmla="*/ 690034 w 846667"/>
              <a:gd name="connsiteY11" fmla="*/ 251883 h 946150"/>
              <a:gd name="connsiteX12" fmla="*/ 694267 w 846667"/>
              <a:gd name="connsiteY12" fmla="*/ 277283 h 946150"/>
              <a:gd name="connsiteX13" fmla="*/ 738717 w 846667"/>
              <a:gd name="connsiteY13" fmla="*/ 268817 h 946150"/>
              <a:gd name="connsiteX14" fmla="*/ 846667 w 846667"/>
              <a:gd name="connsiteY14" fmla="*/ 649817 h 946150"/>
              <a:gd name="connsiteX15" fmla="*/ 802217 w 846667"/>
              <a:gd name="connsiteY15" fmla="*/ 660400 h 946150"/>
              <a:gd name="connsiteX16" fmla="*/ 810684 w 846667"/>
              <a:gd name="connsiteY16" fmla="*/ 717550 h 946150"/>
              <a:gd name="connsiteX17" fmla="*/ 791634 w 846667"/>
              <a:gd name="connsiteY17" fmla="*/ 772583 h 946150"/>
              <a:gd name="connsiteX18" fmla="*/ 753534 w 846667"/>
              <a:gd name="connsiteY18" fmla="*/ 797983 h 946150"/>
              <a:gd name="connsiteX19" fmla="*/ 709084 w 846667"/>
              <a:gd name="connsiteY19" fmla="*/ 817033 h 946150"/>
              <a:gd name="connsiteX20" fmla="*/ 730250 w 846667"/>
              <a:gd name="connsiteY20" fmla="*/ 880533 h 946150"/>
              <a:gd name="connsiteX21" fmla="*/ 501650 w 846667"/>
              <a:gd name="connsiteY21" fmla="*/ 946150 h 946150"/>
              <a:gd name="connsiteX22" fmla="*/ 357717 w 846667"/>
              <a:gd name="connsiteY22" fmla="*/ 442383 h 946150"/>
              <a:gd name="connsiteX23" fmla="*/ 298450 w 846667"/>
              <a:gd name="connsiteY23" fmla="*/ 459317 h 946150"/>
              <a:gd name="connsiteX24" fmla="*/ 260350 w 846667"/>
              <a:gd name="connsiteY24" fmla="*/ 306917 h 946150"/>
              <a:gd name="connsiteX25" fmla="*/ 224367 w 846667"/>
              <a:gd name="connsiteY25" fmla="*/ 311150 h 946150"/>
              <a:gd name="connsiteX26" fmla="*/ 205317 w 846667"/>
              <a:gd name="connsiteY26" fmla="*/ 232833 h 946150"/>
              <a:gd name="connsiteX27" fmla="*/ 93134 w 846667"/>
              <a:gd name="connsiteY27" fmla="*/ 179917 h 946150"/>
              <a:gd name="connsiteX28" fmla="*/ 33867 w 846667"/>
              <a:gd name="connsiteY28" fmla="*/ 198967 h 946150"/>
              <a:gd name="connsiteX29" fmla="*/ 0 w 846667"/>
              <a:gd name="connsiteY29" fmla="*/ 101600 h 94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46667" h="946150">
                <a:moveTo>
                  <a:pt x="0" y="101600"/>
                </a:moveTo>
                <a:lnTo>
                  <a:pt x="112184" y="50800"/>
                </a:lnTo>
                <a:lnTo>
                  <a:pt x="292100" y="0"/>
                </a:lnTo>
                <a:lnTo>
                  <a:pt x="438150" y="95250"/>
                </a:lnTo>
                <a:lnTo>
                  <a:pt x="395817" y="101600"/>
                </a:lnTo>
                <a:lnTo>
                  <a:pt x="387350" y="133350"/>
                </a:lnTo>
                <a:lnTo>
                  <a:pt x="406400" y="198967"/>
                </a:lnTo>
                <a:lnTo>
                  <a:pt x="503767" y="162983"/>
                </a:lnTo>
                <a:lnTo>
                  <a:pt x="512234" y="209550"/>
                </a:lnTo>
                <a:lnTo>
                  <a:pt x="599017" y="184150"/>
                </a:lnTo>
                <a:lnTo>
                  <a:pt x="662517" y="213783"/>
                </a:lnTo>
                <a:lnTo>
                  <a:pt x="690034" y="251883"/>
                </a:lnTo>
                <a:lnTo>
                  <a:pt x="694267" y="277283"/>
                </a:lnTo>
                <a:lnTo>
                  <a:pt x="738717" y="268817"/>
                </a:lnTo>
                <a:lnTo>
                  <a:pt x="846667" y="649817"/>
                </a:lnTo>
                <a:lnTo>
                  <a:pt x="802217" y="660400"/>
                </a:lnTo>
                <a:lnTo>
                  <a:pt x="810684" y="717550"/>
                </a:lnTo>
                <a:lnTo>
                  <a:pt x="791634" y="772583"/>
                </a:lnTo>
                <a:lnTo>
                  <a:pt x="753534" y="797983"/>
                </a:lnTo>
                <a:lnTo>
                  <a:pt x="709084" y="817033"/>
                </a:lnTo>
                <a:lnTo>
                  <a:pt x="730250" y="880533"/>
                </a:lnTo>
                <a:lnTo>
                  <a:pt x="501650" y="946150"/>
                </a:lnTo>
                <a:lnTo>
                  <a:pt x="357717" y="442383"/>
                </a:lnTo>
                <a:lnTo>
                  <a:pt x="298450" y="459317"/>
                </a:lnTo>
                <a:lnTo>
                  <a:pt x="260350" y="306917"/>
                </a:lnTo>
                <a:lnTo>
                  <a:pt x="224367" y="311150"/>
                </a:lnTo>
                <a:lnTo>
                  <a:pt x="205317" y="232833"/>
                </a:lnTo>
                <a:lnTo>
                  <a:pt x="93134" y="179917"/>
                </a:lnTo>
                <a:lnTo>
                  <a:pt x="33867" y="198967"/>
                </a:lnTo>
                <a:lnTo>
                  <a:pt x="0" y="1016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E277991C-9356-C114-F537-5388638F89DA}"/>
              </a:ext>
            </a:extLst>
          </p:cNvPr>
          <p:cNvSpPr txBox="1"/>
          <p:nvPr/>
        </p:nvSpPr>
        <p:spPr>
          <a:xfrm>
            <a:off x="3070606" y="194767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B0C6DFED-EC42-90A6-EAC8-166EA7E9B838}"/>
              </a:ext>
            </a:extLst>
          </p:cNvPr>
          <p:cNvSpPr txBox="1"/>
          <p:nvPr/>
        </p:nvSpPr>
        <p:spPr>
          <a:xfrm>
            <a:off x="2855474" y="3328972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D9AF6B8D-878A-71FD-E0E4-796AD84E6118}"/>
              </a:ext>
            </a:extLst>
          </p:cNvPr>
          <p:cNvSpPr txBox="1"/>
          <p:nvPr/>
        </p:nvSpPr>
        <p:spPr>
          <a:xfrm>
            <a:off x="1847089" y="3712115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多目的広場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EACDF45D-15A2-6507-85D9-705AEF75DF14}"/>
              </a:ext>
            </a:extLst>
          </p:cNvPr>
          <p:cNvSpPr/>
          <p:nvPr/>
        </p:nvSpPr>
        <p:spPr>
          <a:xfrm>
            <a:off x="1879600" y="1748367"/>
            <a:ext cx="1447800" cy="1147233"/>
          </a:xfrm>
          <a:custGeom>
            <a:avLst/>
            <a:gdLst>
              <a:gd name="connsiteX0" fmla="*/ 215900 w 1447800"/>
              <a:gd name="connsiteY0" fmla="*/ 207433 h 1147233"/>
              <a:gd name="connsiteX1" fmla="*/ 939800 w 1447800"/>
              <a:gd name="connsiteY1" fmla="*/ 0 h 1147233"/>
              <a:gd name="connsiteX2" fmla="*/ 965200 w 1447800"/>
              <a:gd name="connsiteY2" fmla="*/ 63500 h 1147233"/>
              <a:gd name="connsiteX3" fmla="*/ 1032933 w 1447800"/>
              <a:gd name="connsiteY3" fmla="*/ 55033 h 1147233"/>
              <a:gd name="connsiteX4" fmla="*/ 1138767 w 1447800"/>
              <a:gd name="connsiteY4" fmla="*/ 114300 h 1147233"/>
              <a:gd name="connsiteX5" fmla="*/ 1159933 w 1447800"/>
              <a:gd name="connsiteY5" fmla="*/ 173566 h 1147233"/>
              <a:gd name="connsiteX6" fmla="*/ 1189567 w 1447800"/>
              <a:gd name="connsiteY6" fmla="*/ 169333 h 1147233"/>
              <a:gd name="connsiteX7" fmla="*/ 1219200 w 1447800"/>
              <a:gd name="connsiteY7" fmla="*/ 330200 h 1147233"/>
              <a:gd name="connsiteX8" fmla="*/ 1282700 w 1447800"/>
              <a:gd name="connsiteY8" fmla="*/ 325966 h 1147233"/>
              <a:gd name="connsiteX9" fmla="*/ 1447800 w 1447800"/>
              <a:gd name="connsiteY9" fmla="*/ 863600 h 1147233"/>
              <a:gd name="connsiteX10" fmla="*/ 1363133 w 1447800"/>
              <a:gd name="connsiteY10" fmla="*/ 918633 h 1147233"/>
              <a:gd name="connsiteX11" fmla="*/ 1253067 w 1447800"/>
              <a:gd name="connsiteY11" fmla="*/ 990600 h 1147233"/>
              <a:gd name="connsiteX12" fmla="*/ 1185333 w 1447800"/>
              <a:gd name="connsiteY12" fmla="*/ 1041400 h 1147233"/>
              <a:gd name="connsiteX13" fmla="*/ 1075267 w 1447800"/>
              <a:gd name="connsiteY13" fmla="*/ 1092200 h 1147233"/>
              <a:gd name="connsiteX14" fmla="*/ 893233 w 1447800"/>
              <a:gd name="connsiteY14" fmla="*/ 1147233 h 1147233"/>
              <a:gd name="connsiteX15" fmla="*/ 558800 w 1447800"/>
              <a:gd name="connsiteY15" fmla="*/ 1049866 h 1147233"/>
              <a:gd name="connsiteX16" fmla="*/ 558800 w 1447800"/>
              <a:gd name="connsiteY16" fmla="*/ 1049866 h 1147233"/>
              <a:gd name="connsiteX17" fmla="*/ 0 w 1447800"/>
              <a:gd name="connsiteY17" fmla="*/ 990600 h 1147233"/>
              <a:gd name="connsiteX18" fmla="*/ 215900 w 1447800"/>
              <a:gd name="connsiteY18" fmla="*/ 207433 h 114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47800" h="1147233">
                <a:moveTo>
                  <a:pt x="215900" y="207433"/>
                </a:moveTo>
                <a:lnTo>
                  <a:pt x="939800" y="0"/>
                </a:lnTo>
                <a:lnTo>
                  <a:pt x="965200" y="63500"/>
                </a:lnTo>
                <a:lnTo>
                  <a:pt x="1032933" y="55033"/>
                </a:lnTo>
                <a:lnTo>
                  <a:pt x="1138767" y="114300"/>
                </a:lnTo>
                <a:lnTo>
                  <a:pt x="1159933" y="173566"/>
                </a:lnTo>
                <a:lnTo>
                  <a:pt x="1189567" y="169333"/>
                </a:lnTo>
                <a:lnTo>
                  <a:pt x="1219200" y="330200"/>
                </a:lnTo>
                <a:lnTo>
                  <a:pt x="1282700" y="325966"/>
                </a:lnTo>
                <a:lnTo>
                  <a:pt x="1447800" y="863600"/>
                </a:lnTo>
                <a:lnTo>
                  <a:pt x="1363133" y="918633"/>
                </a:lnTo>
                <a:lnTo>
                  <a:pt x="1253067" y="990600"/>
                </a:lnTo>
                <a:lnTo>
                  <a:pt x="1185333" y="1041400"/>
                </a:lnTo>
                <a:lnTo>
                  <a:pt x="1075267" y="1092200"/>
                </a:lnTo>
                <a:lnTo>
                  <a:pt x="893233" y="1147233"/>
                </a:lnTo>
                <a:lnTo>
                  <a:pt x="558800" y="1049866"/>
                </a:lnTo>
                <a:lnTo>
                  <a:pt x="558800" y="1049866"/>
                </a:lnTo>
                <a:lnTo>
                  <a:pt x="0" y="990600"/>
                </a:lnTo>
                <a:lnTo>
                  <a:pt x="215900" y="20743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698C821A-9434-DD70-441E-9CC83A663BD6}"/>
              </a:ext>
            </a:extLst>
          </p:cNvPr>
          <p:cNvSpPr txBox="1"/>
          <p:nvPr/>
        </p:nvSpPr>
        <p:spPr>
          <a:xfrm>
            <a:off x="2094503" y="2098679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球技場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4" name="フリーフォーム: 図形 3">
            <a:extLst>
              <a:ext uri="{FF2B5EF4-FFF2-40B4-BE49-F238E27FC236}">
                <a16:creationId xmlns:a16="http://schemas.microsoft.com/office/drawing/2014/main" id="{9555F0F7-4BF1-2E6A-7374-7871CEE3566D}"/>
              </a:ext>
            </a:extLst>
          </p:cNvPr>
          <p:cNvSpPr/>
          <p:nvPr/>
        </p:nvSpPr>
        <p:spPr>
          <a:xfrm>
            <a:off x="4279900" y="3657600"/>
            <a:ext cx="932180" cy="833120"/>
          </a:xfrm>
          <a:custGeom>
            <a:avLst/>
            <a:gdLst>
              <a:gd name="csX0" fmla="*/ 782320 w 932180"/>
              <a:gd name="csY0" fmla="*/ 0 h 833120"/>
              <a:gd name="csX1" fmla="*/ 619760 w 932180"/>
              <a:gd name="csY1" fmla="*/ 662940 h 833120"/>
              <a:gd name="csX2" fmla="*/ 43180 w 932180"/>
              <a:gd name="csY2" fmla="*/ 546100 h 833120"/>
              <a:gd name="csX3" fmla="*/ 0 w 932180"/>
              <a:gd name="csY3" fmla="*/ 708660 h 833120"/>
              <a:gd name="csX4" fmla="*/ 652780 w 932180"/>
              <a:gd name="csY4" fmla="*/ 833120 h 833120"/>
              <a:gd name="csX5" fmla="*/ 754380 w 932180"/>
              <a:gd name="csY5" fmla="*/ 378460 h 833120"/>
              <a:gd name="csX6" fmla="*/ 830580 w 932180"/>
              <a:gd name="csY6" fmla="*/ 198120 h 833120"/>
              <a:gd name="csX7" fmla="*/ 932180 w 932180"/>
              <a:gd name="csY7" fmla="*/ 53340 h 833120"/>
              <a:gd name="csX8" fmla="*/ 782320 w 932180"/>
              <a:gd name="csY8" fmla="*/ 0 h 83312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932180" h="833120">
                <a:moveTo>
                  <a:pt x="782320" y="0"/>
                </a:moveTo>
                <a:lnTo>
                  <a:pt x="619760" y="662940"/>
                </a:lnTo>
                <a:lnTo>
                  <a:pt x="43180" y="546100"/>
                </a:lnTo>
                <a:lnTo>
                  <a:pt x="0" y="708660"/>
                </a:lnTo>
                <a:lnTo>
                  <a:pt x="652780" y="833120"/>
                </a:lnTo>
                <a:lnTo>
                  <a:pt x="754380" y="378460"/>
                </a:lnTo>
                <a:lnTo>
                  <a:pt x="830580" y="198120"/>
                </a:lnTo>
                <a:lnTo>
                  <a:pt x="932180" y="53340"/>
                </a:lnTo>
                <a:lnTo>
                  <a:pt x="782320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3D2D9D20-998E-C5E6-94BD-6230ED59459D}"/>
              </a:ext>
            </a:extLst>
          </p:cNvPr>
          <p:cNvSpPr txBox="1"/>
          <p:nvPr/>
        </p:nvSpPr>
        <p:spPr>
          <a:xfrm rot="642335">
            <a:off x="4222032" y="4227618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F3DE2C64-EAC1-AD13-7C7A-B63588C27FBB}"/>
              </a:ext>
            </a:extLst>
          </p:cNvPr>
          <p:cNvSpPr/>
          <p:nvPr/>
        </p:nvSpPr>
        <p:spPr>
          <a:xfrm>
            <a:off x="4855354" y="2674449"/>
            <a:ext cx="1268188" cy="1061363"/>
          </a:xfrm>
          <a:custGeom>
            <a:avLst/>
            <a:gdLst>
              <a:gd name="connsiteX0" fmla="*/ 41275 w 2117725"/>
              <a:gd name="connsiteY0" fmla="*/ 692150 h 1774825"/>
              <a:gd name="connsiteX1" fmla="*/ 0 w 2117725"/>
              <a:gd name="connsiteY1" fmla="*/ 914400 h 1774825"/>
              <a:gd name="connsiteX2" fmla="*/ 120650 w 2117725"/>
              <a:gd name="connsiteY2" fmla="*/ 933450 h 1774825"/>
              <a:gd name="connsiteX3" fmla="*/ 104775 w 2117725"/>
              <a:gd name="connsiteY3" fmla="*/ 1003300 h 1774825"/>
              <a:gd name="connsiteX4" fmla="*/ 165100 w 2117725"/>
              <a:gd name="connsiteY4" fmla="*/ 1012825 h 1774825"/>
              <a:gd name="connsiteX5" fmla="*/ 152400 w 2117725"/>
              <a:gd name="connsiteY5" fmla="*/ 1136650 h 1774825"/>
              <a:gd name="connsiteX6" fmla="*/ 288925 w 2117725"/>
              <a:gd name="connsiteY6" fmla="*/ 1168400 h 1774825"/>
              <a:gd name="connsiteX7" fmla="*/ 127000 w 2117725"/>
              <a:gd name="connsiteY7" fmla="*/ 1371600 h 1774825"/>
              <a:gd name="connsiteX8" fmla="*/ 111125 w 2117725"/>
              <a:gd name="connsiteY8" fmla="*/ 1431925 h 1774825"/>
              <a:gd name="connsiteX9" fmla="*/ 95250 w 2117725"/>
              <a:gd name="connsiteY9" fmla="*/ 1504950 h 1774825"/>
              <a:gd name="connsiteX10" fmla="*/ 117475 w 2117725"/>
              <a:gd name="connsiteY10" fmla="*/ 1552575 h 1774825"/>
              <a:gd name="connsiteX11" fmla="*/ 165100 w 2117725"/>
              <a:gd name="connsiteY11" fmla="*/ 1622425 h 1774825"/>
              <a:gd name="connsiteX12" fmla="*/ 946150 w 2117725"/>
              <a:gd name="connsiteY12" fmla="*/ 1774825 h 1774825"/>
              <a:gd name="connsiteX13" fmla="*/ 1022350 w 2117725"/>
              <a:gd name="connsiteY13" fmla="*/ 1377950 h 1774825"/>
              <a:gd name="connsiteX14" fmla="*/ 1066800 w 2117725"/>
              <a:gd name="connsiteY14" fmla="*/ 1254125 h 1774825"/>
              <a:gd name="connsiteX15" fmla="*/ 1123950 w 2117725"/>
              <a:gd name="connsiteY15" fmla="*/ 1120775 h 1774825"/>
              <a:gd name="connsiteX16" fmla="*/ 1219200 w 2117725"/>
              <a:gd name="connsiteY16" fmla="*/ 1000125 h 1774825"/>
              <a:gd name="connsiteX17" fmla="*/ 1282700 w 2117725"/>
              <a:gd name="connsiteY17" fmla="*/ 1009650 h 1774825"/>
              <a:gd name="connsiteX18" fmla="*/ 1311275 w 2117725"/>
              <a:gd name="connsiteY18" fmla="*/ 987425 h 1774825"/>
              <a:gd name="connsiteX19" fmla="*/ 1717675 w 2117725"/>
              <a:gd name="connsiteY19" fmla="*/ 619125 h 1774825"/>
              <a:gd name="connsiteX20" fmla="*/ 1793875 w 2117725"/>
              <a:gd name="connsiteY20" fmla="*/ 581025 h 1774825"/>
              <a:gd name="connsiteX21" fmla="*/ 1914525 w 2117725"/>
              <a:gd name="connsiteY21" fmla="*/ 546100 h 1774825"/>
              <a:gd name="connsiteX22" fmla="*/ 2082800 w 2117725"/>
              <a:gd name="connsiteY22" fmla="*/ 546100 h 1774825"/>
              <a:gd name="connsiteX23" fmla="*/ 2117725 w 2117725"/>
              <a:gd name="connsiteY23" fmla="*/ 368300 h 1774825"/>
              <a:gd name="connsiteX24" fmla="*/ 2054225 w 2117725"/>
              <a:gd name="connsiteY24" fmla="*/ 355600 h 1774825"/>
              <a:gd name="connsiteX25" fmla="*/ 2016125 w 2117725"/>
              <a:gd name="connsiteY25" fmla="*/ 269875 h 1774825"/>
              <a:gd name="connsiteX26" fmla="*/ 2032000 w 2117725"/>
              <a:gd name="connsiteY26" fmla="*/ 152400 h 1774825"/>
              <a:gd name="connsiteX27" fmla="*/ 1270000 w 2117725"/>
              <a:gd name="connsiteY27" fmla="*/ 0 h 1774825"/>
              <a:gd name="connsiteX28" fmla="*/ 1260475 w 2117725"/>
              <a:gd name="connsiteY28" fmla="*/ 34925 h 1774825"/>
              <a:gd name="connsiteX29" fmla="*/ 1000125 w 2117725"/>
              <a:gd name="connsiteY29" fmla="*/ 225425 h 1774825"/>
              <a:gd name="connsiteX30" fmla="*/ 885825 w 2117725"/>
              <a:gd name="connsiteY30" fmla="*/ 749300 h 1774825"/>
              <a:gd name="connsiteX31" fmla="*/ 955675 w 2117725"/>
              <a:gd name="connsiteY31" fmla="*/ 847725 h 1774825"/>
              <a:gd name="connsiteX32" fmla="*/ 1022350 w 2117725"/>
              <a:gd name="connsiteY32" fmla="*/ 908050 h 1774825"/>
              <a:gd name="connsiteX33" fmla="*/ 1089025 w 2117725"/>
              <a:gd name="connsiteY33" fmla="*/ 949325 h 1774825"/>
              <a:gd name="connsiteX34" fmla="*/ 1041400 w 2117725"/>
              <a:gd name="connsiteY34" fmla="*/ 993775 h 1774825"/>
              <a:gd name="connsiteX35" fmla="*/ 923925 w 2117725"/>
              <a:gd name="connsiteY35" fmla="*/ 1606550 h 1774825"/>
              <a:gd name="connsiteX36" fmla="*/ 311150 w 2117725"/>
              <a:gd name="connsiteY36" fmla="*/ 1482725 h 1774825"/>
              <a:gd name="connsiteX37" fmla="*/ 463550 w 2117725"/>
              <a:gd name="connsiteY37" fmla="*/ 758825 h 1774825"/>
              <a:gd name="connsiteX38" fmla="*/ 41275 w 2117725"/>
              <a:gd name="connsiteY38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31437 w 2117725"/>
              <a:gd name="csY30" fmla="*/ 559373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86832 w 2117725"/>
              <a:gd name="csY30" fmla="*/ 626280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13595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68990 w 2117725"/>
              <a:gd name="csY32" fmla="*/ 595057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51148 w 2117725"/>
              <a:gd name="csY32" fmla="*/ 621820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09134 w 2117725"/>
              <a:gd name="csY30" fmla="*/ 398795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861850 w 2117725"/>
              <a:gd name="csY29" fmla="*/ 381543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29567 w 2117725"/>
              <a:gd name="csY29" fmla="*/ 238218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07265 w 2117725"/>
              <a:gd name="csY30" fmla="*/ 224836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16186 w 2117725"/>
              <a:gd name="csY30" fmla="*/ 372032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1016186 w 2117725"/>
              <a:gd name="csY30" fmla="*/ 42374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44818 w 2117725"/>
              <a:gd name="csY30" fmla="*/ 33007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28845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63550 w 2117725"/>
              <a:gd name="csY0" fmla="*/ 8105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0" fmla="*/ 311150 w 2117725"/>
              <a:gd name="csY0" fmla="*/ 15344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20879 w 2022475"/>
              <a:gd name="csY2" fmla="*/ 980769 h 1826538"/>
              <a:gd name="csX3" fmla="*/ 9525 w 2022475"/>
              <a:gd name="csY3" fmla="*/ 1055013 h 1826538"/>
              <a:gd name="csX4" fmla="*/ 69850 w 2022475"/>
              <a:gd name="csY4" fmla="*/ 1064538 h 1826538"/>
              <a:gd name="csX5" fmla="*/ 57150 w 2022475"/>
              <a:gd name="csY5" fmla="*/ 1188363 h 1826538"/>
              <a:gd name="csX6" fmla="*/ 193675 w 2022475"/>
              <a:gd name="csY6" fmla="*/ 1220113 h 1826538"/>
              <a:gd name="csX7" fmla="*/ 31750 w 2022475"/>
              <a:gd name="csY7" fmla="*/ 1423313 h 1826538"/>
              <a:gd name="csX8" fmla="*/ 15875 w 2022475"/>
              <a:gd name="csY8" fmla="*/ 1483638 h 1826538"/>
              <a:gd name="csX9" fmla="*/ 0 w 2022475"/>
              <a:gd name="csY9" fmla="*/ 1556663 h 1826538"/>
              <a:gd name="csX10" fmla="*/ 22225 w 2022475"/>
              <a:gd name="csY10" fmla="*/ 1604288 h 1826538"/>
              <a:gd name="csX11" fmla="*/ 69850 w 2022475"/>
              <a:gd name="csY11" fmla="*/ 1674138 h 1826538"/>
              <a:gd name="csX12" fmla="*/ 850900 w 2022475"/>
              <a:gd name="csY12" fmla="*/ 1826538 h 1826538"/>
              <a:gd name="csX13" fmla="*/ 927100 w 2022475"/>
              <a:gd name="csY13" fmla="*/ 1429663 h 1826538"/>
              <a:gd name="csX14" fmla="*/ 971550 w 2022475"/>
              <a:gd name="csY14" fmla="*/ 1305838 h 1826538"/>
              <a:gd name="csX15" fmla="*/ 1028700 w 2022475"/>
              <a:gd name="csY15" fmla="*/ 1172488 h 1826538"/>
              <a:gd name="csX16" fmla="*/ 1123950 w 2022475"/>
              <a:gd name="csY16" fmla="*/ 1051838 h 1826538"/>
              <a:gd name="csX17" fmla="*/ 1187450 w 2022475"/>
              <a:gd name="csY17" fmla="*/ 1061363 h 1826538"/>
              <a:gd name="csX18" fmla="*/ 1216025 w 2022475"/>
              <a:gd name="csY18" fmla="*/ 1039138 h 1826538"/>
              <a:gd name="csX19" fmla="*/ 1622425 w 2022475"/>
              <a:gd name="csY19" fmla="*/ 670838 h 1826538"/>
              <a:gd name="csX20" fmla="*/ 1698625 w 2022475"/>
              <a:gd name="csY20" fmla="*/ 632738 h 1826538"/>
              <a:gd name="csX21" fmla="*/ 1819275 w 2022475"/>
              <a:gd name="csY21" fmla="*/ 597813 h 1826538"/>
              <a:gd name="csX22" fmla="*/ 1987550 w 2022475"/>
              <a:gd name="csY22" fmla="*/ 597813 h 1826538"/>
              <a:gd name="csX23" fmla="*/ 2022475 w 2022475"/>
              <a:gd name="csY23" fmla="*/ 420013 h 1826538"/>
              <a:gd name="csX24" fmla="*/ 1958975 w 2022475"/>
              <a:gd name="csY24" fmla="*/ 407313 h 1826538"/>
              <a:gd name="csX25" fmla="*/ 1920875 w 2022475"/>
              <a:gd name="csY25" fmla="*/ 321588 h 1826538"/>
              <a:gd name="csX26" fmla="*/ 1936750 w 2022475"/>
              <a:gd name="csY26" fmla="*/ 204113 h 1826538"/>
              <a:gd name="csX27" fmla="*/ 1174750 w 2022475"/>
              <a:gd name="csY27" fmla="*/ 51713 h 1826538"/>
              <a:gd name="csX28" fmla="*/ 1009108 w 2022475"/>
              <a:gd name="csY28" fmla="*/ 122322 h 1826538"/>
              <a:gd name="csX29" fmla="*/ 907554 w 2022475"/>
              <a:gd name="csY29" fmla="*/ 0 h 1826538"/>
              <a:gd name="csX30" fmla="*/ 840647 w 2022475"/>
              <a:gd name="csY30" fmla="*/ 307773 h 1826538"/>
              <a:gd name="csX31" fmla="*/ 757075 w 2022475"/>
              <a:gd name="csY31" fmla="*/ 435638 h 1826538"/>
              <a:gd name="csX32" fmla="*/ 781754 w 2022475"/>
              <a:gd name="csY32" fmla="*/ 479652 h 1826538"/>
              <a:gd name="csX33" fmla="*/ 762170 w 2022475"/>
              <a:gd name="csY33" fmla="*/ 558923 h 1826538"/>
              <a:gd name="csX34" fmla="*/ 755898 w 2022475"/>
              <a:gd name="csY34" fmla="*/ 673533 h 1826538"/>
              <a:gd name="csX35" fmla="*/ 790575 w 2022475"/>
              <a:gd name="csY35" fmla="*/ 801013 h 1826538"/>
              <a:gd name="csX36" fmla="*/ 860425 w 2022475"/>
              <a:gd name="csY36" fmla="*/ 899438 h 1826538"/>
              <a:gd name="csX37" fmla="*/ 927100 w 2022475"/>
              <a:gd name="csY37" fmla="*/ 959763 h 1826538"/>
              <a:gd name="csX38" fmla="*/ 993775 w 2022475"/>
              <a:gd name="csY38" fmla="*/ 1001038 h 1826538"/>
              <a:gd name="csX39" fmla="*/ 946150 w 2022475"/>
              <a:gd name="csY39" fmla="*/ 1045488 h 1826538"/>
              <a:gd name="csX40" fmla="*/ 828675 w 2022475"/>
              <a:gd name="csY40" fmla="*/ 1658263 h 1826538"/>
              <a:gd name="csX41" fmla="*/ 215900 w 202247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9525 w 2022475"/>
              <a:gd name="csY1" fmla="*/ 1055013 h 1826538"/>
              <a:gd name="csX2" fmla="*/ 69850 w 2022475"/>
              <a:gd name="csY2" fmla="*/ 1064538 h 1826538"/>
              <a:gd name="csX3" fmla="*/ 57150 w 2022475"/>
              <a:gd name="csY3" fmla="*/ 1188363 h 1826538"/>
              <a:gd name="csX4" fmla="*/ 193675 w 2022475"/>
              <a:gd name="csY4" fmla="*/ 1220113 h 1826538"/>
              <a:gd name="csX5" fmla="*/ 31750 w 2022475"/>
              <a:gd name="csY5" fmla="*/ 1423313 h 1826538"/>
              <a:gd name="csX6" fmla="*/ 15875 w 2022475"/>
              <a:gd name="csY6" fmla="*/ 1483638 h 1826538"/>
              <a:gd name="csX7" fmla="*/ 0 w 2022475"/>
              <a:gd name="csY7" fmla="*/ 1556663 h 1826538"/>
              <a:gd name="csX8" fmla="*/ 22225 w 2022475"/>
              <a:gd name="csY8" fmla="*/ 1604288 h 1826538"/>
              <a:gd name="csX9" fmla="*/ 69850 w 2022475"/>
              <a:gd name="csY9" fmla="*/ 1674138 h 1826538"/>
              <a:gd name="csX10" fmla="*/ 850900 w 2022475"/>
              <a:gd name="csY10" fmla="*/ 1826538 h 1826538"/>
              <a:gd name="csX11" fmla="*/ 927100 w 2022475"/>
              <a:gd name="csY11" fmla="*/ 1429663 h 1826538"/>
              <a:gd name="csX12" fmla="*/ 971550 w 2022475"/>
              <a:gd name="csY12" fmla="*/ 1305838 h 1826538"/>
              <a:gd name="csX13" fmla="*/ 1028700 w 2022475"/>
              <a:gd name="csY13" fmla="*/ 1172488 h 1826538"/>
              <a:gd name="csX14" fmla="*/ 1123950 w 2022475"/>
              <a:gd name="csY14" fmla="*/ 1051838 h 1826538"/>
              <a:gd name="csX15" fmla="*/ 1187450 w 2022475"/>
              <a:gd name="csY15" fmla="*/ 1061363 h 1826538"/>
              <a:gd name="csX16" fmla="*/ 1216025 w 2022475"/>
              <a:gd name="csY16" fmla="*/ 1039138 h 1826538"/>
              <a:gd name="csX17" fmla="*/ 1622425 w 2022475"/>
              <a:gd name="csY17" fmla="*/ 670838 h 1826538"/>
              <a:gd name="csX18" fmla="*/ 1698625 w 2022475"/>
              <a:gd name="csY18" fmla="*/ 632738 h 1826538"/>
              <a:gd name="csX19" fmla="*/ 1819275 w 2022475"/>
              <a:gd name="csY19" fmla="*/ 597813 h 1826538"/>
              <a:gd name="csX20" fmla="*/ 1987550 w 2022475"/>
              <a:gd name="csY20" fmla="*/ 597813 h 1826538"/>
              <a:gd name="csX21" fmla="*/ 2022475 w 2022475"/>
              <a:gd name="csY21" fmla="*/ 420013 h 1826538"/>
              <a:gd name="csX22" fmla="*/ 1958975 w 2022475"/>
              <a:gd name="csY22" fmla="*/ 407313 h 1826538"/>
              <a:gd name="csX23" fmla="*/ 1920875 w 2022475"/>
              <a:gd name="csY23" fmla="*/ 321588 h 1826538"/>
              <a:gd name="csX24" fmla="*/ 1936750 w 2022475"/>
              <a:gd name="csY24" fmla="*/ 204113 h 1826538"/>
              <a:gd name="csX25" fmla="*/ 1174750 w 2022475"/>
              <a:gd name="csY25" fmla="*/ 51713 h 1826538"/>
              <a:gd name="csX26" fmla="*/ 1009108 w 2022475"/>
              <a:gd name="csY26" fmla="*/ 122322 h 1826538"/>
              <a:gd name="csX27" fmla="*/ 907554 w 2022475"/>
              <a:gd name="csY27" fmla="*/ 0 h 1826538"/>
              <a:gd name="csX28" fmla="*/ 840647 w 2022475"/>
              <a:gd name="csY28" fmla="*/ 307773 h 1826538"/>
              <a:gd name="csX29" fmla="*/ 757075 w 2022475"/>
              <a:gd name="csY29" fmla="*/ 435638 h 1826538"/>
              <a:gd name="csX30" fmla="*/ 781754 w 2022475"/>
              <a:gd name="csY30" fmla="*/ 479652 h 1826538"/>
              <a:gd name="csX31" fmla="*/ 762170 w 2022475"/>
              <a:gd name="csY31" fmla="*/ 558923 h 1826538"/>
              <a:gd name="csX32" fmla="*/ 755898 w 2022475"/>
              <a:gd name="csY32" fmla="*/ 673533 h 1826538"/>
              <a:gd name="csX33" fmla="*/ 790575 w 2022475"/>
              <a:gd name="csY33" fmla="*/ 801013 h 1826538"/>
              <a:gd name="csX34" fmla="*/ 860425 w 2022475"/>
              <a:gd name="csY34" fmla="*/ 899438 h 1826538"/>
              <a:gd name="csX35" fmla="*/ 927100 w 2022475"/>
              <a:gd name="csY35" fmla="*/ 959763 h 1826538"/>
              <a:gd name="csX36" fmla="*/ 993775 w 2022475"/>
              <a:gd name="csY36" fmla="*/ 1001038 h 1826538"/>
              <a:gd name="csX37" fmla="*/ 946150 w 2022475"/>
              <a:gd name="csY37" fmla="*/ 1045488 h 1826538"/>
              <a:gd name="csX38" fmla="*/ 828675 w 2022475"/>
              <a:gd name="csY38" fmla="*/ 1658263 h 1826538"/>
              <a:gd name="csX39" fmla="*/ 215900 w 2022475"/>
              <a:gd name="csY39" fmla="*/ 1534438 h 1826538"/>
              <a:gd name="csX0" fmla="*/ 215900 w 2022475"/>
              <a:gd name="csY0" fmla="*/ 1534438 h 1826538"/>
              <a:gd name="csX1" fmla="*/ 69850 w 2022475"/>
              <a:gd name="csY1" fmla="*/ 1064538 h 1826538"/>
              <a:gd name="csX2" fmla="*/ 57150 w 2022475"/>
              <a:gd name="csY2" fmla="*/ 1188363 h 1826538"/>
              <a:gd name="csX3" fmla="*/ 193675 w 2022475"/>
              <a:gd name="csY3" fmla="*/ 1220113 h 1826538"/>
              <a:gd name="csX4" fmla="*/ 31750 w 2022475"/>
              <a:gd name="csY4" fmla="*/ 1423313 h 1826538"/>
              <a:gd name="csX5" fmla="*/ 15875 w 2022475"/>
              <a:gd name="csY5" fmla="*/ 1483638 h 1826538"/>
              <a:gd name="csX6" fmla="*/ 0 w 2022475"/>
              <a:gd name="csY6" fmla="*/ 1556663 h 1826538"/>
              <a:gd name="csX7" fmla="*/ 22225 w 2022475"/>
              <a:gd name="csY7" fmla="*/ 1604288 h 1826538"/>
              <a:gd name="csX8" fmla="*/ 69850 w 2022475"/>
              <a:gd name="csY8" fmla="*/ 1674138 h 1826538"/>
              <a:gd name="csX9" fmla="*/ 850900 w 2022475"/>
              <a:gd name="csY9" fmla="*/ 1826538 h 1826538"/>
              <a:gd name="csX10" fmla="*/ 927100 w 2022475"/>
              <a:gd name="csY10" fmla="*/ 1429663 h 1826538"/>
              <a:gd name="csX11" fmla="*/ 971550 w 2022475"/>
              <a:gd name="csY11" fmla="*/ 1305838 h 1826538"/>
              <a:gd name="csX12" fmla="*/ 1028700 w 2022475"/>
              <a:gd name="csY12" fmla="*/ 1172488 h 1826538"/>
              <a:gd name="csX13" fmla="*/ 1123950 w 2022475"/>
              <a:gd name="csY13" fmla="*/ 1051838 h 1826538"/>
              <a:gd name="csX14" fmla="*/ 1187450 w 2022475"/>
              <a:gd name="csY14" fmla="*/ 1061363 h 1826538"/>
              <a:gd name="csX15" fmla="*/ 1216025 w 2022475"/>
              <a:gd name="csY15" fmla="*/ 1039138 h 1826538"/>
              <a:gd name="csX16" fmla="*/ 1622425 w 2022475"/>
              <a:gd name="csY16" fmla="*/ 670838 h 1826538"/>
              <a:gd name="csX17" fmla="*/ 1698625 w 2022475"/>
              <a:gd name="csY17" fmla="*/ 632738 h 1826538"/>
              <a:gd name="csX18" fmla="*/ 1819275 w 2022475"/>
              <a:gd name="csY18" fmla="*/ 597813 h 1826538"/>
              <a:gd name="csX19" fmla="*/ 1987550 w 2022475"/>
              <a:gd name="csY19" fmla="*/ 597813 h 1826538"/>
              <a:gd name="csX20" fmla="*/ 2022475 w 2022475"/>
              <a:gd name="csY20" fmla="*/ 420013 h 1826538"/>
              <a:gd name="csX21" fmla="*/ 1958975 w 2022475"/>
              <a:gd name="csY21" fmla="*/ 407313 h 1826538"/>
              <a:gd name="csX22" fmla="*/ 1920875 w 2022475"/>
              <a:gd name="csY22" fmla="*/ 321588 h 1826538"/>
              <a:gd name="csX23" fmla="*/ 1936750 w 2022475"/>
              <a:gd name="csY23" fmla="*/ 204113 h 1826538"/>
              <a:gd name="csX24" fmla="*/ 1174750 w 2022475"/>
              <a:gd name="csY24" fmla="*/ 51713 h 1826538"/>
              <a:gd name="csX25" fmla="*/ 1009108 w 2022475"/>
              <a:gd name="csY25" fmla="*/ 122322 h 1826538"/>
              <a:gd name="csX26" fmla="*/ 907554 w 2022475"/>
              <a:gd name="csY26" fmla="*/ 0 h 1826538"/>
              <a:gd name="csX27" fmla="*/ 840647 w 2022475"/>
              <a:gd name="csY27" fmla="*/ 307773 h 1826538"/>
              <a:gd name="csX28" fmla="*/ 757075 w 2022475"/>
              <a:gd name="csY28" fmla="*/ 435638 h 1826538"/>
              <a:gd name="csX29" fmla="*/ 781754 w 2022475"/>
              <a:gd name="csY29" fmla="*/ 479652 h 1826538"/>
              <a:gd name="csX30" fmla="*/ 762170 w 2022475"/>
              <a:gd name="csY30" fmla="*/ 558923 h 1826538"/>
              <a:gd name="csX31" fmla="*/ 755898 w 2022475"/>
              <a:gd name="csY31" fmla="*/ 673533 h 1826538"/>
              <a:gd name="csX32" fmla="*/ 790575 w 2022475"/>
              <a:gd name="csY32" fmla="*/ 801013 h 1826538"/>
              <a:gd name="csX33" fmla="*/ 860425 w 2022475"/>
              <a:gd name="csY33" fmla="*/ 899438 h 1826538"/>
              <a:gd name="csX34" fmla="*/ 927100 w 2022475"/>
              <a:gd name="csY34" fmla="*/ 959763 h 1826538"/>
              <a:gd name="csX35" fmla="*/ 993775 w 2022475"/>
              <a:gd name="csY35" fmla="*/ 1001038 h 1826538"/>
              <a:gd name="csX36" fmla="*/ 946150 w 2022475"/>
              <a:gd name="csY36" fmla="*/ 1045488 h 1826538"/>
              <a:gd name="csX37" fmla="*/ 828675 w 2022475"/>
              <a:gd name="csY37" fmla="*/ 1658263 h 1826538"/>
              <a:gd name="csX38" fmla="*/ 215900 w 2022475"/>
              <a:gd name="csY38" fmla="*/ 1534438 h 1826538"/>
              <a:gd name="csX0" fmla="*/ 215900 w 2022475"/>
              <a:gd name="csY0" fmla="*/ 1534438 h 1826538"/>
              <a:gd name="csX1" fmla="*/ 57150 w 2022475"/>
              <a:gd name="csY1" fmla="*/ 1188363 h 1826538"/>
              <a:gd name="csX2" fmla="*/ 193675 w 2022475"/>
              <a:gd name="csY2" fmla="*/ 1220113 h 1826538"/>
              <a:gd name="csX3" fmla="*/ 31750 w 2022475"/>
              <a:gd name="csY3" fmla="*/ 1423313 h 1826538"/>
              <a:gd name="csX4" fmla="*/ 15875 w 2022475"/>
              <a:gd name="csY4" fmla="*/ 1483638 h 1826538"/>
              <a:gd name="csX5" fmla="*/ 0 w 2022475"/>
              <a:gd name="csY5" fmla="*/ 1556663 h 1826538"/>
              <a:gd name="csX6" fmla="*/ 22225 w 2022475"/>
              <a:gd name="csY6" fmla="*/ 1604288 h 1826538"/>
              <a:gd name="csX7" fmla="*/ 69850 w 2022475"/>
              <a:gd name="csY7" fmla="*/ 1674138 h 1826538"/>
              <a:gd name="csX8" fmla="*/ 850900 w 2022475"/>
              <a:gd name="csY8" fmla="*/ 1826538 h 1826538"/>
              <a:gd name="csX9" fmla="*/ 927100 w 2022475"/>
              <a:gd name="csY9" fmla="*/ 1429663 h 1826538"/>
              <a:gd name="csX10" fmla="*/ 971550 w 2022475"/>
              <a:gd name="csY10" fmla="*/ 1305838 h 1826538"/>
              <a:gd name="csX11" fmla="*/ 1028700 w 2022475"/>
              <a:gd name="csY11" fmla="*/ 1172488 h 1826538"/>
              <a:gd name="csX12" fmla="*/ 1123950 w 2022475"/>
              <a:gd name="csY12" fmla="*/ 1051838 h 1826538"/>
              <a:gd name="csX13" fmla="*/ 1187450 w 2022475"/>
              <a:gd name="csY13" fmla="*/ 1061363 h 1826538"/>
              <a:gd name="csX14" fmla="*/ 1216025 w 2022475"/>
              <a:gd name="csY14" fmla="*/ 1039138 h 1826538"/>
              <a:gd name="csX15" fmla="*/ 1622425 w 2022475"/>
              <a:gd name="csY15" fmla="*/ 670838 h 1826538"/>
              <a:gd name="csX16" fmla="*/ 1698625 w 2022475"/>
              <a:gd name="csY16" fmla="*/ 632738 h 1826538"/>
              <a:gd name="csX17" fmla="*/ 1819275 w 2022475"/>
              <a:gd name="csY17" fmla="*/ 597813 h 1826538"/>
              <a:gd name="csX18" fmla="*/ 1987550 w 2022475"/>
              <a:gd name="csY18" fmla="*/ 597813 h 1826538"/>
              <a:gd name="csX19" fmla="*/ 2022475 w 2022475"/>
              <a:gd name="csY19" fmla="*/ 420013 h 1826538"/>
              <a:gd name="csX20" fmla="*/ 1958975 w 2022475"/>
              <a:gd name="csY20" fmla="*/ 407313 h 1826538"/>
              <a:gd name="csX21" fmla="*/ 1920875 w 2022475"/>
              <a:gd name="csY21" fmla="*/ 321588 h 1826538"/>
              <a:gd name="csX22" fmla="*/ 1936750 w 2022475"/>
              <a:gd name="csY22" fmla="*/ 204113 h 1826538"/>
              <a:gd name="csX23" fmla="*/ 1174750 w 2022475"/>
              <a:gd name="csY23" fmla="*/ 51713 h 1826538"/>
              <a:gd name="csX24" fmla="*/ 1009108 w 2022475"/>
              <a:gd name="csY24" fmla="*/ 122322 h 1826538"/>
              <a:gd name="csX25" fmla="*/ 907554 w 2022475"/>
              <a:gd name="csY25" fmla="*/ 0 h 1826538"/>
              <a:gd name="csX26" fmla="*/ 840647 w 2022475"/>
              <a:gd name="csY26" fmla="*/ 307773 h 1826538"/>
              <a:gd name="csX27" fmla="*/ 757075 w 2022475"/>
              <a:gd name="csY27" fmla="*/ 435638 h 1826538"/>
              <a:gd name="csX28" fmla="*/ 781754 w 2022475"/>
              <a:gd name="csY28" fmla="*/ 479652 h 1826538"/>
              <a:gd name="csX29" fmla="*/ 762170 w 2022475"/>
              <a:gd name="csY29" fmla="*/ 558923 h 1826538"/>
              <a:gd name="csX30" fmla="*/ 755898 w 2022475"/>
              <a:gd name="csY30" fmla="*/ 673533 h 1826538"/>
              <a:gd name="csX31" fmla="*/ 790575 w 2022475"/>
              <a:gd name="csY31" fmla="*/ 801013 h 1826538"/>
              <a:gd name="csX32" fmla="*/ 860425 w 2022475"/>
              <a:gd name="csY32" fmla="*/ 899438 h 1826538"/>
              <a:gd name="csX33" fmla="*/ 927100 w 2022475"/>
              <a:gd name="csY33" fmla="*/ 959763 h 1826538"/>
              <a:gd name="csX34" fmla="*/ 993775 w 2022475"/>
              <a:gd name="csY34" fmla="*/ 1001038 h 1826538"/>
              <a:gd name="csX35" fmla="*/ 946150 w 2022475"/>
              <a:gd name="csY35" fmla="*/ 1045488 h 1826538"/>
              <a:gd name="csX36" fmla="*/ 828675 w 2022475"/>
              <a:gd name="csY36" fmla="*/ 1658263 h 1826538"/>
              <a:gd name="csX37" fmla="*/ 215900 w 2022475"/>
              <a:gd name="csY37" fmla="*/ 1534438 h 1826538"/>
              <a:gd name="csX0" fmla="*/ 215900 w 2022475"/>
              <a:gd name="csY0" fmla="*/ 1534438 h 1826538"/>
              <a:gd name="csX1" fmla="*/ 193675 w 2022475"/>
              <a:gd name="csY1" fmla="*/ 1220113 h 1826538"/>
              <a:gd name="csX2" fmla="*/ 31750 w 2022475"/>
              <a:gd name="csY2" fmla="*/ 1423313 h 1826538"/>
              <a:gd name="csX3" fmla="*/ 15875 w 2022475"/>
              <a:gd name="csY3" fmla="*/ 1483638 h 1826538"/>
              <a:gd name="csX4" fmla="*/ 0 w 2022475"/>
              <a:gd name="csY4" fmla="*/ 1556663 h 1826538"/>
              <a:gd name="csX5" fmla="*/ 22225 w 2022475"/>
              <a:gd name="csY5" fmla="*/ 1604288 h 1826538"/>
              <a:gd name="csX6" fmla="*/ 69850 w 2022475"/>
              <a:gd name="csY6" fmla="*/ 1674138 h 1826538"/>
              <a:gd name="csX7" fmla="*/ 850900 w 2022475"/>
              <a:gd name="csY7" fmla="*/ 1826538 h 1826538"/>
              <a:gd name="csX8" fmla="*/ 927100 w 2022475"/>
              <a:gd name="csY8" fmla="*/ 1429663 h 1826538"/>
              <a:gd name="csX9" fmla="*/ 971550 w 2022475"/>
              <a:gd name="csY9" fmla="*/ 1305838 h 1826538"/>
              <a:gd name="csX10" fmla="*/ 1028700 w 2022475"/>
              <a:gd name="csY10" fmla="*/ 1172488 h 1826538"/>
              <a:gd name="csX11" fmla="*/ 1123950 w 2022475"/>
              <a:gd name="csY11" fmla="*/ 1051838 h 1826538"/>
              <a:gd name="csX12" fmla="*/ 1187450 w 2022475"/>
              <a:gd name="csY12" fmla="*/ 1061363 h 1826538"/>
              <a:gd name="csX13" fmla="*/ 1216025 w 2022475"/>
              <a:gd name="csY13" fmla="*/ 1039138 h 1826538"/>
              <a:gd name="csX14" fmla="*/ 1622425 w 2022475"/>
              <a:gd name="csY14" fmla="*/ 670838 h 1826538"/>
              <a:gd name="csX15" fmla="*/ 1698625 w 2022475"/>
              <a:gd name="csY15" fmla="*/ 632738 h 1826538"/>
              <a:gd name="csX16" fmla="*/ 1819275 w 2022475"/>
              <a:gd name="csY16" fmla="*/ 597813 h 1826538"/>
              <a:gd name="csX17" fmla="*/ 1987550 w 2022475"/>
              <a:gd name="csY17" fmla="*/ 597813 h 1826538"/>
              <a:gd name="csX18" fmla="*/ 2022475 w 2022475"/>
              <a:gd name="csY18" fmla="*/ 420013 h 1826538"/>
              <a:gd name="csX19" fmla="*/ 1958975 w 2022475"/>
              <a:gd name="csY19" fmla="*/ 407313 h 1826538"/>
              <a:gd name="csX20" fmla="*/ 1920875 w 2022475"/>
              <a:gd name="csY20" fmla="*/ 321588 h 1826538"/>
              <a:gd name="csX21" fmla="*/ 1936750 w 2022475"/>
              <a:gd name="csY21" fmla="*/ 204113 h 1826538"/>
              <a:gd name="csX22" fmla="*/ 1174750 w 2022475"/>
              <a:gd name="csY22" fmla="*/ 51713 h 1826538"/>
              <a:gd name="csX23" fmla="*/ 1009108 w 2022475"/>
              <a:gd name="csY23" fmla="*/ 122322 h 1826538"/>
              <a:gd name="csX24" fmla="*/ 907554 w 2022475"/>
              <a:gd name="csY24" fmla="*/ 0 h 1826538"/>
              <a:gd name="csX25" fmla="*/ 840647 w 2022475"/>
              <a:gd name="csY25" fmla="*/ 307773 h 1826538"/>
              <a:gd name="csX26" fmla="*/ 757075 w 2022475"/>
              <a:gd name="csY26" fmla="*/ 435638 h 1826538"/>
              <a:gd name="csX27" fmla="*/ 781754 w 2022475"/>
              <a:gd name="csY27" fmla="*/ 479652 h 1826538"/>
              <a:gd name="csX28" fmla="*/ 762170 w 2022475"/>
              <a:gd name="csY28" fmla="*/ 558923 h 1826538"/>
              <a:gd name="csX29" fmla="*/ 755898 w 2022475"/>
              <a:gd name="csY29" fmla="*/ 673533 h 1826538"/>
              <a:gd name="csX30" fmla="*/ 790575 w 2022475"/>
              <a:gd name="csY30" fmla="*/ 801013 h 1826538"/>
              <a:gd name="csX31" fmla="*/ 860425 w 2022475"/>
              <a:gd name="csY31" fmla="*/ 899438 h 1826538"/>
              <a:gd name="csX32" fmla="*/ 927100 w 2022475"/>
              <a:gd name="csY32" fmla="*/ 959763 h 1826538"/>
              <a:gd name="csX33" fmla="*/ 993775 w 2022475"/>
              <a:gd name="csY33" fmla="*/ 1001038 h 1826538"/>
              <a:gd name="csX34" fmla="*/ 946150 w 2022475"/>
              <a:gd name="csY34" fmla="*/ 1045488 h 1826538"/>
              <a:gd name="csX35" fmla="*/ 828675 w 2022475"/>
              <a:gd name="csY35" fmla="*/ 1658263 h 1826538"/>
              <a:gd name="csX36" fmla="*/ 215900 w 2022475"/>
              <a:gd name="csY36" fmla="*/ 1534438 h 1826538"/>
              <a:gd name="csX0" fmla="*/ 215900 w 2022475"/>
              <a:gd name="csY0" fmla="*/ 1534438 h 1826538"/>
              <a:gd name="csX1" fmla="*/ 31750 w 2022475"/>
              <a:gd name="csY1" fmla="*/ 1423313 h 1826538"/>
              <a:gd name="csX2" fmla="*/ 15875 w 2022475"/>
              <a:gd name="csY2" fmla="*/ 1483638 h 1826538"/>
              <a:gd name="csX3" fmla="*/ 0 w 2022475"/>
              <a:gd name="csY3" fmla="*/ 1556663 h 1826538"/>
              <a:gd name="csX4" fmla="*/ 22225 w 2022475"/>
              <a:gd name="csY4" fmla="*/ 1604288 h 1826538"/>
              <a:gd name="csX5" fmla="*/ 69850 w 2022475"/>
              <a:gd name="csY5" fmla="*/ 1674138 h 1826538"/>
              <a:gd name="csX6" fmla="*/ 850900 w 2022475"/>
              <a:gd name="csY6" fmla="*/ 1826538 h 1826538"/>
              <a:gd name="csX7" fmla="*/ 927100 w 2022475"/>
              <a:gd name="csY7" fmla="*/ 1429663 h 1826538"/>
              <a:gd name="csX8" fmla="*/ 971550 w 2022475"/>
              <a:gd name="csY8" fmla="*/ 1305838 h 1826538"/>
              <a:gd name="csX9" fmla="*/ 1028700 w 2022475"/>
              <a:gd name="csY9" fmla="*/ 1172488 h 1826538"/>
              <a:gd name="csX10" fmla="*/ 1123950 w 2022475"/>
              <a:gd name="csY10" fmla="*/ 1051838 h 1826538"/>
              <a:gd name="csX11" fmla="*/ 1187450 w 2022475"/>
              <a:gd name="csY11" fmla="*/ 1061363 h 1826538"/>
              <a:gd name="csX12" fmla="*/ 1216025 w 2022475"/>
              <a:gd name="csY12" fmla="*/ 1039138 h 1826538"/>
              <a:gd name="csX13" fmla="*/ 1622425 w 2022475"/>
              <a:gd name="csY13" fmla="*/ 670838 h 1826538"/>
              <a:gd name="csX14" fmla="*/ 1698625 w 2022475"/>
              <a:gd name="csY14" fmla="*/ 632738 h 1826538"/>
              <a:gd name="csX15" fmla="*/ 1819275 w 2022475"/>
              <a:gd name="csY15" fmla="*/ 597813 h 1826538"/>
              <a:gd name="csX16" fmla="*/ 1987550 w 2022475"/>
              <a:gd name="csY16" fmla="*/ 597813 h 1826538"/>
              <a:gd name="csX17" fmla="*/ 2022475 w 2022475"/>
              <a:gd name="csY17" fmla="*/ 420013 h 1826538"/>
              <a:gd name="csX18" fmla="*/ 1958975 w 2022475"/>
              <a:gd name="csY18" fmla="*/ 407313 h 1826538"/>
              <a:gd name="csX19" fmla="*/ 1920875 w 2022475"/>
              <a:gd name="csY19" fmla="*/ 321588 h 1826538"/>
              <a:gd name="csX20" fmla="*/ 1936750 w 2022475"/>
              <a:gd name="csY20" fmla="*/ 204113 h 1826538"/>
              <a:gd name="csX21" fmla="*/ 1174750 w 2022475"/>
              <a:gd name="csY21" fmla="*/ 51713 h 1826538"/>
              <a:gd name="csX22" fmla="*/ 1009108 w 2022475"/>
              <a:gd name="csY22" fmla="*/ 122322 h 1826538"/>
              <a:gd name="csX23" fmla="*/ 907554 w 2022475"/>
              <a:gd name="csY23" fmla="*/ 0 h 1826538"/>
              <a:gd name="csX24" fmla="*/ 840647 w 2022475"/>
              <a:gd name="csY24" fmla="*/ 307773 h 1826538"/>
              <a:gd name="csX25" fmla="*/ 757075 w 2022475"/>
              <a:gd name="csY25" fmla="*/ 435638 h 1826538"/>
              <a:gd name="csX26" fmla="*/ 781754 w 2022475"/>
              <a:gd name="csY26" fmla="*/ 479652 h 1826538"/>
              <a:gd name="csX27" fmla="*/ 762170 w 2022475"/>
              <a:gd name="csY27" fmla="*/ 558923 h 1826538"/>
              <a:gd name="csX28" fmla="*/ 755898 w 2022475"/>
              <a:gd name="csY28" fmla="*/ 673533 h 1826538"/>
              <a:gd name="csX29" fmla="*/ 790575 w 2022475"/>
              <a:gd name="csY29" fmla="*/ 801013 h 1826538"/>
              <a:gd name="csX30" fmla="*/ 860425 w 2022475"/>
              <a:gd name="csY30" fmla="*/ 899438 h 1826538"/>
              <a:gd name="csX31" fmla="*/ 927100 w 2022475"/>
              <a:gd name="csY31" fmla="*/ 959763 h 1826538"/>
              <a:gd name="csX32" fmla="*/ 993775 w 2022475"/>
              <a:gd name="csY32" fmla="*/ 1001038 h 1826538"/>
              <a:gd name="csX33" fmla="*/ 946150 w 2022475"/>
              <a:gd name="csY33" fmla="*/ 1045488 h 1826538"/>
              <a:gd name="csX34" fmla="*/ 828675 w 2022475"/>
              <a:gd name="csY34" fmla="*/ 1658263 h 1826538"/>
              <a:gd name="csX35" fmla="*/ 215900 w 2022475"/>
              <a:gd name="csY35" fmla="*/ 1534438 h 1826538"/>
              <a:gd name="csX0" fmla="*/ 215900 w 2022475"/>
              <a:gd name="csY0" fmla="*/ 1534438 h 1826538"/>
              <a:gd name="csX1" fmla="*/ 15875 w 2022475"/>
              <a:gd name="csY1" fmla="*/ 1483638 h 1826538"/>
              <a:gd name="csX2" fmla="*/ 0 w 2022475"/>
              <a:gd name="csY2" fmla="*/ 1556663 h 1826538"/>
              <a:gd name="csX3" fmla="*/ 22225 w 2022475"/>
              <a:gd name="csY3" fmla="*/ 1604288 h 1826538"/>
              <a:gd name="csX4" fmla="*/ 69850 w 2022475"/>
              <a:gd name="csY4" fmla="*/ 1674138 h 1826538"/>
              <a:gd name="csX5" fmla="*/ 850900 w 2022475"/>
              <a:gd name="csY5" fmla="*/ 1826538 h 1826538"/>
              <a:gd name="csX6" fmla="*/ 927100 w 2022475"/>
              <a:gd name="csY6" fmla="*/ 1429663 h 1826538"/>
              <a:gd name="csX7" fmla="*/ 971550 w 2022475"/>
              <a:gd name="csY7" fmla="*/ 1305838 h 1826538"/>
              <a:gd name="csX8" fmla="*/ 1028700 w 2022475"/>
              <a:gd name="csY8" fmla="*/ 1172488 h 1826538"/>
              <a:gd name="csX9" fmla="*/ 1123950 w 2022475"/>
              <a:gd name="csY9" fmla="*/ 1051838 h 1826538"/>
              <a:gd name="csX10" fmla="*/ 1187450 w 2022475"/>
              <a:gd name="csY10" fmla="*/ 1061363 h 1826538"/>
              <a:gd name="csX11" fmla="*/ 1216025 w 2022475"/>
              <a:gd name="csY11" fmla="*/ 1039138 h 1826538"/>
              <a:gd name="csX12" fmla="*/ 1622425 w 2022475"/>
              <a:gd name="csY12" fmla="*/ 670838 h 1826538"/>
              <a:gd name="csX13" fmla="*/ 1698625 w 2022475"/>
              <a:gd name="csY13" fmla="*/ 632738 h 1826538"/>
              <a:gd name="csX14" fmla="*/ 1819275 w 2022475"/>
              <a:gd name="csY14" fmla="*/ 597813 h 1826538"/>
              <a:gd name="csX15" fmla="*/ 1987550 w 2022475"/>
              <a:gd name="csY15" fmla="*/ 597813 h 1826538"/>
              <a:gd name="csX16" fmla="*/ 2022475 w 2022475"/>
              <a:gd name="csY16" fmla="*/ 420013 h 1826538"/>
              <a:gd name="csX17" fmla="*/ 1958975 w 2022475"/>
              <a:gd name="csY17" fmla="*/ 407313 h 1826538"/>
              <a:gd name="csX18" fmla="*/ 1920875 w 2022475"/>
              <a:gd name="csY18" fmla="*/ 321588 h 1826538"/>
              <a:gd name="csX19" fmla="*/ 1936750 w 2022475"/>
              <a:gd name="csY19" fmla="*/ 204113 h 1826538"/>
              <a:gd name="csX20" fmla="*/ 1174750 w 2022475"/>
              <a:gd name="csY20" fmla="*/ 51713 h 1826538"/>
              <a:gd name="csX21" fmla="*/ 1009108 w 2022475"/>
              <a:gd name="csY21" fmla="*/ 122322 h 1826538"/>
              <a:gd name="csX22" fmla="*/ 907554 w 2022475"/>
              <a:gd name="csY22" fmla="*/ 0 h 1826538"/>
              <a:gd name="csX23" fmla="*/ 840647 w 2022475"/>
              <a:gd name="csY23" fmla="*/ 307773 h 1826538"/>
              <a:gd name="csX24" fmla="*/ 757075 w 2022475"/>
              <a:gd name="csY24" fmla="*/ 435638 h 1826538"/>
              <a:gd name="csX25" fmla="*/ 781754 w 2022475"/>
              <a:gd name="csY25" fmla="*/ 479652 h 1826538"/>
              <a:gd name="csX26" fmla="*/ 762170 w 2022475"/>
              <a:gd name="csY26" fmla="*/ 558923 h 1826538"/>
              <a:gd name="csX27" fmla="*/ 755898 w 2022475"/>
              <a:gd name="csY27" fmla="*/ 673533 h 1826538"/>
              <a:gd name="csX28" fmla="*/ 790575 w 2022475"/>
              <a:gd name="csY28" fmla="*/ 801013 h 1826538"/>
              <a:gd name="csX29" fmla="*/ 860425 w 2022475"/>
              <a:gd name="csY29" fmla="*/ 899438 h 1826538"/>
              <a:gd name="csX30" fmla="*/ 927100 w 2022475"/>
              <a:gd name="csY30" fmla="*/ 959763 h 1826538"/>
              <a:gd name="csX31" fmla="*/ 993775 w 2022475"/>
              <a:gd name="csY31" fmla="*/ 1001038 h 1826538"/>
              <a:gd name="csX32" fmla="*/ 946150 w 2022475"/>
              <a:gd name="csY32" fmla="*/ 1045488 h 1826538"/>
              <a:gd name="csX33" fmla="*/ 828675 w 2022475"/>
              <a:gd name="csY33" fmla="*/ 1658263 h 1826538"/>
              <a:gd name="csX34" fmla="*/ 215900 w 2022475"/>
              <a:gd name="csY34" fmla="*/ 1534438 h 1826538"/>
              <a:gd name="csX0" fmla="*/ 215900 w 2022475"/>
              <a:gd name="csY0" fmla="*/ 1534438 h 1826538"/>
              <a:gd name="csX1" fmla="*/ 0 w 2022475"/>
              <a:gd name="csY1" fmla="*/ 1556663 h 1826538"/>
              <a:gd name="csX2" fmla="*/ 22225 w 2022475"/>
              <a:gd name="csY2" fmla="*/ 1604288 h 1826538"/>
              <a:gd name="csX3" fmla="*/ 69850 w 2022475"/>
              <a:gd name="csY3" fmla="*/ 1674138 h 1826538"/>
              <a:gd name="csX4" fmla="*/ 850900 w 2022475"/>
              <a:gd name="csY4" fmla="*/ 1826538 h 1826538"/>
              <a:gd name="csX5" fmla="*/ 927100 w 2022475"/>
              <a:gd name="csY5" fmla="*/ 1429663 h 1826538"/>
              <a:gd name="csX6" fmla="*/ 971550 w 2022475"/>
              <a:gd name="csY6" fmla="*/ 1305838 h 1826538"/>
              <a:gd name="csX7" fmla="*/ 1028700 w 2022475"/>
              <a:gd name="csY7" fmla="*/ 1172488 h 1826538"/>
              <a:gd name="csX8" fmla="*/ 1123950 w 2022475"/>
              <a:gd name="csY8" fmla="*/ 1051838 h 1826538"/>
              <a:gd name="csX9" fmla="*/ 1187450 w 2022475"/>
              <a:gd name="csY9" fmla="*/ 1061363 h 1826538"/>
              <a:gd name="csX10" fmla="*/ 1216025 w 2022475"/>
              <a:gd name="csY10" fmla="*/ 1039138 h 1826538"/>
              <a:gd name="csX11" fmla="*/ 1622425 w 2022475"/>
              <a:gd name="csY11" fmla="*/ 670838 h 1826538"/>
              <a:gd name="csX12" fmla="*/ 1698625 w 2022475"/>
              <a:gd name="csY12" fmla="*/ 632738 h 1826538"/>
              <a:gd name="csX13" fmla="*/ 1819275 w 2022475"/>
              <a:gd name="csY13" fmla="*/ 597813 h 1826538"/>
              <a:gd name="csX14" fmla="*/ 1987550 w 2022475"/>
              <a:gd name="csY14" fmla="*/ 597813 h 1826538"/>
              <a:gd name="csX15" fmla="*/ 2022475 w 2022475"/>
              <a:gd name="csY15" fmla="*/ 420013 h 1826538"/>
              <a:gd name="csX16" fmla="*/ 1958975 w 2022475"/>
              <a:gd name="csY16" fmla="*/ 407313 h 1826538"/>
              <a:gd name="csX17" fmla="*/ 1920875 w 2022475"/>
              <a:gd name="csY17" fmla="*/ 321588 h 1826538"/>
              <a:gd name="csX18" fmla="*/ 1936750 w 2022475"/>
              <a:gd name="csY18" fmla="*/ 204113 h 1826538"/>
              <a:gd name="csX19" fmla="*/ 1174750 w 2022475"/>
              <a:gd name="csY19" fmla="*/ 51713 h 1826538"/>
              <a:gd name="csX20" fmla="*/ 1009108 w 2022475"/>
              <a:gd name="csY20" fmla="*/ 122322 h 1826538"/>
              <a:gd name="csX21" fmla="*/ 907554 w 2022475"/>
              <a:gd name="csY21" fmla="*/ 0 h 1826538"/>
              <a:gd name="csX22" fmla="*/ 840647 w 2022475"/>
              <a:gd name="csY22" fmla="*/ 307773 h 1826538"/>
              <a:gd name="csX23" fmla="*/ 757075 w 2022475"/>
              <a:gd name="csY23" fmla="*/ 435638 h 1826538"/>
              <a:gd name="csX24" fmla="*/ 781754 w 2022475"/>
              <a:gd name="csY24" fmla="*/ 479652 h 1826538"/>
              <a:gd name="csX25" fmla="*/ 762170 w 2022475"/>
              <a:gd name="csY25" fmla="*/ 558923 h 1826538"/>
              <a:gd name="csX26" fmla="*/ 755898 w 2022475"/>
              <a:gd name="csY26" fmla="*/ 673533 h 1826538"/>
              <a:gd name="csX27" fmla="*/ 790575 w 2022475"/>
              <a:gd name="csY27" fmla="*/ 801013 h 1826538"/>
              <a:gd name="csX28" fmla="*/ 860425 w 2022475"/>
              <a:gd name="csY28" fmla="*/ 899438 h 1826538"/>
              <a:gd name="csX29" fmla="*/ 927100 w 2022475"/>
              <a:gd name="csY29" fmla="*/ 959763 h 1826538"/>
              <a:gd name="csX30" fmla="*/ 993775 w 2022475"/>
              <a:gd name="csY30" fmla="*/ 1001038 h 1826538"/>
              <a:gd name="csX31" fmla="*/ 946150 w 2022475"/>
              <a:gd name="csY31" fmla="*/ 1045488 h 1826538"/>
              <a:gd name="csX32" fmla="*/ 828675 w 2022475"/>
              <a:gd name="csY32" fmla="*/ 1658263 h 1826538"/>
              <a:gd name="csX33" fmla="*/ 215900 w 2022475"/>
              <a:gd name="csY33" fmla="*/ 1534438 h 1826538"/>
              <a:gd name="csX0" fmla="*/ 193675 w 2000250"/>
              <a:gd name="csY0" fmla="*/ 1534438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32" fmla="*/ 193675 w 2000250"/>
              <a:gd name="csY32" fmla="*/ 1534438 h 1826538"/>
              <a:gd name="csX0" fmla="*/ 806450 w 2000250"/>
              <a:gd name="csY0" fmla="*/ 1658263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0" fmla="*/ 758825 w 1952625"/>
              <a:gd name="csY0" fmla="*/ 1658263 h 1826538"/>
              <a:gd name="csX1" fmla="*/ 0 w 1952625"/>
              <a:gd name="csY1" fmla="*/ 1674138 h 1826538"/>
              <a:gd name="csX2" fmla="*/ 781050 w 1952625"/>
              <a:gd name="csY2" fmla="*/ 1826538 h 1826538"/>
              <a:gd name="csX3" fmla="*/ 857250 w 1952625"/>
              <a:gd name="csY3" fmla="*/ 1429663 h 1826538"/>
              <a:gd name="csX4" fmla="*/ 901700 w 1952625"/>
              <a:gd name="csY4" fmla="*/ 1305838 h 1826538"/>
              <a:gd name="csX5" fmla="*/ 958850 w 1952625"/>
              <a:gd name="csY5" fmla="*/ 1172488 h 1826538"/>
              <a:gd name="csX6" fmla="*/ 1054100 w 1952625"/>
              <a:gd name="csY6" fmla="*/ 1051838 h 1826538"/>
              <a:gd name="csX7" fmla="*/ 1117600 w 1952625"/>
              <a:gd name="csY7" fmla="*/ 1061363 h 1826538"/>
              <a:gd name="csX8" fmla="*/ 1146175 w 1952625"/>
              <a:gd name="csY8" fmla="*/ 1039138 h 1826538"/>
              <a:gd name="csX9" fmla="*/ 1552575 w 1952625"/>
              <a:gd name="csY9" fmla="*/ 670838 h 1826538"/>
              <a:gd name="csX10" fmla="*/ 1628775 w 1952625"/>
              <a:gd name="csY10" fmla="*/ 632738 h 1826538"/>
              <a:gd name="csX11" fmla="*/ 1749425 w 1952625"/>
              <a:gd name="csY11" fmla="*/ 597813 h 1826538"/>
              <a:gd name="csX12" fmla="*/ 1917700 w 1952625"/>
              <a:gd name="csY12" fmla="*/ 597813 h 1826538"/>
              <a:gd name="csX13" fmla="*/ 1952625 w 1952625"/>
              <a:gd name="csY13" fmla="*/ 420013 h 1826538"/>
              <a:gd name="csX14" fmla="*/ 1889125 w 1952625"/>
              <a:gd name="csY14" fmla="*/ 407313 h 1826538"/>
              <a:gd name="csX15" fmla="*/ 1851025 w 1952625"/>
              <a:gd name="csY15" fmla="*/ 321588 h 1826538"/>
              <a:gd name="csX16" fmla="*/ 1866900 w 1952625"/>
              <a:gd name="csY16" fmla="*/ 204113 h 1826538"/>
              <a:gd name="csX17" fmla="*/ 1104900 w 1952625"/>
              <a:gd name="csY17" fmla="*/ 51713 h 1826538"/>
              <a:gd name="csX18" fmla="*/ 939258 w 1952625"/>
              <a:gd name="csY18" fmla="*/ 122322 h 1826538"/>
              <a:gd name="csX19" fmla="*/ 837704 w 1952625"/>
              <a:gd name="csY19" fmla="*/ 0 h 1826538"/>
              <a:gd name="csX20" fmla="*/ 770797 w 1952625"/>
              <a:gd name="csY20" fmla="*/ 307773 h 1826538"/>
              <a:gd name="csX21" fmla="*/ 687225 w 1952625"/>
              <a:gd name="csY21" fmla="*/ 435638 h 1826538"/>
              <a:gd name="csX22" fmla="*/ 711904 w 1952625"/>
              <a:gd name="csY22" fmla="*/ 479652 h 1826538"/>
              <a:gd name="csX23" fmla="*/ 692320 w 1952625"/>
              <a:gd name="csY23" fmla="*/ 558923 h 1826538"/>
              <a:gd name="csX24" fmla="*/ 686048 w 1952625"/>
              <a:gd name="csY24" fmla="*/ 673533 h 1826538"/>
              <a:gd name="csX25" fmla="*/ 720725 w 1952625"/>
              <a:gd name="csY25" fmla="*/ 801013 h 1826538"/>
              <a:gd name="csX26" fmla="*/ 790575 w 1952625"/>
              <a:gd name="csY26" fmla="*/ 899438 h 1826538"/>
              <a:gd name="csX27" fmla="*/ 857250 w 1952625"/>
              <a:gd name="csY27" fmla="*/ 959763 h 1826538"/>
              <a:gd name="csX28" fmla="*/ 923925 w 1952625"/>
              <a:gd name="csY28" fmla="*/ 1001038 h 1826538"/>
              <a:gd name="csX29" fmla="*/ 876300 w 1952625"/>
              <a:gd name="csY29" fmla="*/ 1045488 h 1826538"/>
              <a:gd name="csX30" fmla="*/ 758825 w 1952625"/>
              <a:gd name="csY30" fmla="*/ 1658263 h 1826538"/>
              <a:gd name="csX0" fmla="*/ 74388 w 1268188"/>
              <a:gd name="csY0" fmla="*/ 1658263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29" fmla="*/ 74388 w 1268188"/>
              <a:gd name="csY29" fmla="*/ 1658263 h 1826538"/>
              <a:gd name="csX0" fmla="*/ 191863 w 1268188"/>
              <a:gd name="csY0" fmla="*/ 1045488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0" fmla="*/ 191863 w 1268188"/>
              <a:gd name="csY0" fmla="*/ 104548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27" fmla="*/ 191863 w 1268188"/>
              <a:gd name="csY27" fmla="*/ 104548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369663 w 1268188"/>
              <a:gd name="csY3" fmla="*/ 1051838 h 1429663"/>
              <a:gd name="csX4" fmla="*/ 433163 w 1268188"/>
              <a:gd name="csY4" fmla="*/ 1061363 h 1429663"/>
              <a:gd name="csX5" fmla="*/ 461738 w 1268188"/>
              <a:gd name="csY5" fmla="*/ 1039138 h 1429663"/>
              <a:gd name="csX6" fmla="*/ 868138 w 1268188"/>
              <a:gd name="csY6" fmla="*/ 670838 h 1429663"/>
              <a:gd name="csX7" fmla="*/ 944338 w 1268188"/>
              <a:gd name="csY7" fmla="*/ 632738 h 1429663"/>
              <a:gd name="csX8" fmla="*/ 1064988 w 1268188"/>
              <a:gd name="csY8" fmla="*/ 597813 h 1429663"/>
              <a:gd name="csX9" fmla="*/ 1233263 w 1268188"/>
              <a:gd name="csY9" fmla="*/ 597813 h 1429663"/>
              <a:gd name="csX10" fmla="*/ 1268188 w 1268188"/>
              <a:gd name="csY10" fmla="*/ 420013 h 1429663"/>
              <a:gd name="csX11" fmla="*/ 1204688 w 1268188"/>
              <a:gd name="csY11" fmla="*/ 407313 h 1429663"/>
              <a:gd name="csX12" fmla="*/ 1166588 w 1268188"/>
              <a:gd name="csY12" fmla="*/ 321588 h 1429663"/>
              <a:gd name="csX13" fmla="*/ 1182463 w 1268188"/>
              <a:gd name="csY13" fmla="*/ 204113 h 1429663"/>
              <a:gd name="csX14" fmla="*/ 420463 w 1268188"/>
              <a:gd name="csY14" fmla="*/ 51713 h 1429663"/>
              <a:gd name="csX15" fmla="*/ 254821 w 1268188"/>
              <a:gd name="csY15" fmla="*/ 122322 h 1429663"/>
              <a:gd name="csX16" fmla="*/ 153267 w 1268188"/>
              <a:gd name="csY16" fmla="*/ 0 h 1429663"/>
              <a:gd name="csX17" fmla="*/ 86360 w 1268188"/>
              <a:gd name="csY17" fmla="*/ 307773 h 1429663"/>
              <a:gd name="csX18" fmla="*/ 2788 w 1268188"/>
              <a:gd name="csY18" fmla="*/ 435638 h 1429663"/>
              <a:gd name="csX19" fmla="*/ 27467 w 1268188"/>
              <a:gd name="csY19" fmla="*/ 479652 h 1429663"/>
              <a:gd name="csX20" fmla="*/ 7883 w 1268188"/>
              <a:gd name="csY20" fmla="*/ 558923 h 1429663"/>
              <a:gd name="csX21" fmla="*/ 1611 w 1268188"/>
              <a:gd name="csY21" fmla="*/ 673533 h 1429663"/>
              <a:gd name="csX22" fmla="*/ 36288 w 1268188"/>
              <a:gd name="csY22" fmla="*/ 801013 h 1429663"/>
              <a:gd name="csX23" fmla="*/ 106138 w 1268188"/>
              <a:gd name="csY23" fmla="*/ 899438 h 1429663"/>
              <a:gd name="csX24" fmla="*/ 172813 w 1268188"/>
              <a:gd name="csY24" fmla="*/ 959763 h 1429663"/>
              <a:gd name="csX25" fmla="*/ 239488 w 1268188"/>
              <a:gd name="csY25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369663 w 1268188"/>
              <a:gd name="csY2" fmla="*/ 1051838 h 1429663"/>
              <a:gd name="csX3" fmla="*/ 433163 w 1268188"/>
              <a:gd name="csY3" fmla="*/ 1061363 h 1429663"/>
              <a:gd name="csX4" fmla="*/ 461738 w 1268188"/>
              <a:gd name="csY4" fmla="*/ 1039138 h 1429663"/>
              <a:gd name="csX5" fmla="*/ 868138 w 1268188"/>
              <a:gd name="csY5" fmla="*/ 670838 h 1429663"/>
              <a:gd name="csX6" fmla="*/ 944338 w 1268188"/>
              <a:gd name="csY6" fmla="*/ 632738 h 1429663"/>
              <a:gd name="csX7" fmla="*/ 1064988 w 1268188"/>
              <a:gd name="csY7" fmla="*/ 597813 h 1429663"/>
              <a:gd name="csX8" fmla="*/ 1233263 w 1268188"/>
              <a:gd name="csY8" fmla="*/ 597813 h 1429663"/>
              <a:gd name="csX9" fmla="*/ 1268188 w 1268188"/>
              <a:gd name="csY9" fmla="*/ 420013 h 1429663"/>
              <a:gd name="csX10" fmla="*/ 1204688 w 1268188"/>
              <a:gd name="csY10" fmla="*/ 407313 h 1429663"/>
              <a:gd name="csX11" fmla="*/ 1166588 w 1268188"/>
              <a:gd name="csY11" fmla="*/ 321588 h 1429663"/>
              <a:gd name="csX12" fmla="*/ 1182463 w 1268188"/>
              <a:gd name="csY12" fmla="*/ 204113 h 1429663"/>
              <a:gd name="csX13" fmla="*/ 420463 w 1268188"/>
              <a:gd name="csY13" fmla="*/ 51713 h 1429663"/>
              <a:gd name="csX14" fmla="*/ 254821 w 1268188"/>
              <a:gd name="csY14" fmla="*/ 122322 h 1429663"/>
              <a:gd name="csX15" fmla="*/ 153267 w 1268188"/>
              <a:gd name="csY15" fmla="*/ 0 h 1429663"/>
              <a:gd name="csX16" fmla="*/ 86360 w 1268188"/>
              <a:gd name="csY16" fmla="*/ 307773 h 1429663"/>
              <a:gd name="csX17" fmla="*/ 2788 w 1268188"/>
              <a:gd name="csY17" fmla="*/ 435638 h 1429663"/>
              <a:gd name="csX18" fmla="*/ 27467 w 1268188"/>
              <a:gd name="csY18" fmla="*/ 479652 h 1429663"/>
              <a:gd name="csX19" fmla="*/ 7883 w 1268188"/>
              <a:gd name="csY19" fmla="*/ 558923 h 1429663"/>
              <a:gd name="csX20" fmla="*/ 1611 w 1268188"/>
              <a:gd name="csY20" fmla="*/ 673533 h 1429663"/>
              <a:gd name="csX21" fmla="*/ 36288 w 1268188"/>
              <a:gd name="csY21" fmla="*/ 801013 h 1429663"/>
              <a:gd name="csX22" fmla="*/ 106138 w 1268188"/>
              <a:gd name="csY22" fmla="*/ 899438 h 1429663"/>
              <a:gd name="csX23" fmla="*/ 172813 w 1268188"/>
              <a:gd name="csY23" fmla="*/ 959763 h 1429663"/>
              <a:gd name="csX24" fmla="*/ 239488 w 1268188"/>
              <a:gd name="csY24" fmla="*/ 1001038 h 1429663"/>
              <a:gd name="csX0" fmla="*/ 239488 w 1268188"/>
              <a:gd name="csY0" fmla="*/ 1001038 h 1061363"/>
              <a:gd name="csX1" fmla="*/ 369663 w 1268188"/>
              <a:gd name="csY1" fmla="*/ 1051838 h 1061363"/>
              <a:gd name="csX2" fmla="*/ 433163 w 1268188"/>
              <a:gd name="csY2" fmla="*/ 1061363 h 1061363"/>
              <a:gd name="csX3" fmla="*/ 461738 w 1268188"/>
              <a:gd name="csY3" fmla="*/ 1039138 h 1061363"/>
              <a:gd name="csX4" fmla="*/ 868138 w 1268188"/>
              <a:gd name="csY4" fmla="*/ 670838 h 1061363"/>
              <a:gd name="csX5" fmla="*/ 944338 w 1268188"/>
              <a:gd name="csY5" fmla="*/ 632738 h 1061363"/>
              <a:gd name="csX6" fmla="*/ 1064988 w 1268188"/>
              <a:gd name="csY6" fmla="*/ 597813 h 1061363"/>
              <a:gd name="csX7" fmla="*/ 1233263 w 1268188"/>
              <a:gd name="csY7" fmla="*/ 597813 h 1061363"/>
              <a:gd name="csX8" fmla="*/ 1268188 w 1268188"/>
              <a:gd name="csY8" fmla="*/ 420013 h 1061363"/>
              <a:gd name="csX9" fmla="*/ 1204688 w 1268188"/>
              <a:gd name="csY9" fmla="*/ 407313 h 1061363"/>
              <a:gd name="csX10" fmla="*/ 1166588 w 1268188"/>
              <a:gd name="csY10" fmla="*/ 321588 h 1061363"/>
              <a:gd name="csX11" fmla="*/ 1182463 w 1268188"/>
              <a:gd name="csY11" fmla="*/ 204113 h 1061363"/>
              <a:gd name="csX12" fmla="*/ 420463 w 1268188"/>
              <a:gd name="csY12" fmla="*/ 51713 h 1061363"/>
              <a:gd name="csX13" fmla="*/ 254821 w 1268188"/>
              <a:gd name="csY13" fmla="*/ 122322 h 1061363"/>
              <a:gd name="csX14" fmla="*/ 153267 w 1268188"/>
              <a:gd name="csY14" fmla="*/ 0 h 1061363"/>
              <a:gd name="csX15" fmla="*/ 86360 w 1268188"/>
              <a:gd name="csY15" fmla="*/ 307773 h 1061363"/>
              <a:gd name="csX16" fmla="*/ 2788 w 1268188"/>
              <a:gd name="csY16" fmla="*/ 435638 h 1061363"/>
              <a:gd name="csX17" fmla="*/ 27467 w 1268188"/>
              <a:gd name="csY17" fmla="*/ 479652 h 1061363"/>
              <a:gd name="csX18" fmla="*/ 7883 w 1268188"/>
              <a:gd name="csY18" fmla="*/ 558923 h 1061363"/>
              <a:gd name="csX19" fmla="*/ 1611 w 1268188"/>
              <a:gd name="csY19" fmla="*/ 673533 h 1061363"/>
              <a:gd name="csX20" fmla="*/ 36288 w 1268188"/>
              <a:gd name="csY20" fmla="*/ 801013 h 1061363"/>
              <a:gd name="csX21" fmla="*/ 106138 w 1268188"/>
              <a:gd name="csY21" fmla="*/ 899438 h 1061363"/>
              <a:gd name="csX22" fmla="*/ 172813 w 1268188"/>
              <a:gd name="csY22" fmla="*/ 959763 h 1061363"/>
              <a:gd name="csX23" fmla="*/ 239488 w 1268188"/>
              <a:gd name="csY23" fmla="*/ 1001038 h 106136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1268188" h="1061363">
                <a:moveTo>
                  <a:pt x="239488" y="1001038"/>
                </a:moveTo>
                <a:lnTo>
                  <a:pt x="369663" y="1051838"/>
                </a:lnTo>
                <a:lnTo>
                  <a:pt x="433163" y="1061363"/>
                </a:lnTo>
                <a:lnTo>
                  <a:pt x="461738" y="1039138"/>
                </a:lnTo>
                <a:lnTo>
                  <a:pt x="868138" y="670838"/>
                </a:lnTo>
                <a:lnTo>
                  <a:pt x="944338" y="632738"/>
                </a:lnTo>
                <a:lnTo>
                  <a:pt x="1064988" y="597813"/>
                </a:lnTo>
                <a:lnTo>
                  <a:pt x="1233263" y="597813"/>
                </a:lnTo>
                <a:lnTo>
                  <a:pt x="1268188" y="420013"/>
                </a:lnTo>
                <a:lnTo>
                  <a:pt x="1204688" y="407313"/>
                </a:lnTo>
                <a:lnTo>
                  <a:pt x="1166588" y="321588"/>
                </a:lnTo>
                <a:lnTo>
                  <a:pt x="1182463" y="204113"/>
                </a:lnTo>
                <a:lnTo>
                  <a:pt x="420463" y="51713"/>
                </a:lnTo>
                <a:lnTo>
                  <a:pt x="254821" y="122322"/>
                </a:lnTo>
                <a:lnTo>
                  <a:pt x="153267" y="0"/>
                </a:lnTo>
                <a:lnTo>
                  <a:pt x="86360" y="307773"/>
                </a:lnTo>
                <a:lnTo>
                  <a:pt x="2788" y="435638"/>
                </a:lnTo>
                <a:lnTo>
                  <a:pt x="27467" y="479652"/>
                </a:lnTo>
                <a:lnTo>
                  <a:pt x="7883" y="558923"/>
                </a:lnTo>
                <a:cubicBezTo>
                  <a:pt x="15317" y="588660"/>
                  <a:pt x="-5823" y="643796"/>
                  <a:pt x="1611" y="673533"/>
                </a:cubicBezTo>
                <a:cubicBezTo>
                  <a:pt x="1443" y="694036"/>
                  <a:pt x="21841" y="758902"/>
                  <a:pt x="36288" y="801013"/>
                </a:cubicBezTo>
                <a:lnTo>
                  <a:pt x="106138" y="899438"/>
                </a:lnTo>
                <a:lnTo>
                  <a:pt x="172813" y="959763"/>
                </a:lnTo>
                <a:lnTo>
                  <a:pt x="239488" y="100103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テキスト ボックス 54">
            <a:extLst>
              <a:ext uri="{FF2B5EF4-FFF2-40B4-BE49-F238E27FC236}">
                <a16:creationId xmlns:a16="http://schemas.microsoft.com/office/drawing/2014/main" id="{15077A3B-F531-AACE-B4B2-D10206B69B1A}"/>
              </a:ext>
            </a:extLst>
          </p:cNvPr>
          <p:cNvSpPr txBox="1"/>
          <p:nvPr/>
        </p:nvSpPr>
        <p:spPr>
          <a:xfrm>
            <a:off x="5031080" y="3052984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6989E683-E7B0-0906-C4F7-C13A54E64F7F}"/>
              </a:ext>
            </a:extLst>
          </p:cNvPr>
          <p:cNvSpPr txBox="1"/>
          <p:nvPr/>
        </p:nvSpPr>
        <p:spPr>
          <a:xfrm>
            <a:off x="6210947" y="3120615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3B14415A-723C-5803-C1E1-60C41A75F8C6}"/>
              </a:ext>
            </a:extLst>
          </p:cNvPr>
          <p:cNvSpPr/>
          <p:nvPr/>
        </p:nvSpPr>
        <p:spPr>
          <a:xfrm>
            <a:off x="4120587" y="2316691"/>
            <a:ext cx="447410" cy="325966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447410" h="325966">
                <a:moveTo>
                  <a:pt x="238918" y="0"/>
                </a:moveTo>
                <a:lnTo>
                  <a:pt x="296068" y="27252"/>
                </a:lnTo>
                <a:lnTo>
                  <a:pt x="296632" y="55034"/>
                </a:lnTo>
                <a:lnTo>
                  <a:pt x="447410" y="202141"/>
                </a:lnTo>
                <a:lnTo>
                  <a:pt x="408517" y="303212"/>
                </a:lnTo>
                <a:lnTo>
                  <a:pt x="380206" y="325966"/>
                </a:lnTo>
                <a:lnTo>
                  <a:pt x="21960" y="234685"/>
                </a:lnTo>
                <a:lnTo>
                  <a:pt x="11112" y="176741"/>
                </a:lnTo>
                <a:lnTo>
                  <a:pt x="0" y="143933"/>
                </a:lnTo>
                <a:lnTo>
                  <a:pt x="129646" y="20902"/>
                </a:lnTo>
                <a:lnTo>
                  <a:pt x="223573" y="42333"/>
                </a:lnTo>
                <a:lnTo>
                  <a:pt x="238918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F6E2EAE3-59FE-BD6D-80EA-3E6F7B592C71}"/>
              </a:ext>
            </a:extLst>
          </p:cNvPr>
          <p:cNvSpPr txBox="1"/>
          <p:nvPr/>
        </p:nvSpPr>
        <p:spPr>
          <a:xfrm>
            <a:off x="4053970" y="238393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4A9773CB-E025-304B-4ED6-8652E998B2DE}"/>
              </a:ext>
            </a:extLst>
          </p:cNvPr>
          <p:cNvSpPr/>
          <p:nvPr/>
        </p:nvSpPr>
        <p:spPr>
          <a:xfrm>
            <a:off x="3983869" y="2867486"/>
            <a:ext cx="1077610" cy="1499730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54130 w 1777645"/>
              <a:gd name="csY0" fmla="*/ 89612 h 2317589"/>
              <a:gd name="csX1" fmla="*/ 1288472 w 1777645"/>
              <a:gd name="csY1" fmla="*/ 297340 h 2317589"/>
              <a:gd name="csX2" fmla="*/ 1777645 w 1777645"/>
              <a:gd name="csY2" fmla="*/ 380467 h 2317589"/>
              <a:gd name="csX3" fmla="*/ 1752067 w 1777645"/>
              <a:gd name="csY3" fmla="*/ 533933 h 2317589"/>
              <a:gd name="csX4" fmla="*/ 1665743 w 1777645"/>
              <a:gd name="csY4" fmla="*/ 562707 h 2317589"/>
              <a:gd name="csX5" fmla="*/ 1589010 w 1777645"/>
              <a:gd name="csY5" fmla="*/ 601074 h 2317589"/>
              <a:gd name="csX6" fmla="*/ 1497387 w 1777645"/>
              <a:gd name="csY6" fmla="*/ 473158 h 2317589"/>
              <a:gd name="csX7" fmla="*/ 1486699 w 1777645"/>
              <a:gd name="csY7" fmla="*/ 530736 h 2317589"/>
              <a:gd name="csX8" fmla="*/ 1413164 w 1777645"/>
              <a:gd name="csY8" fmla="*/ 805695 h 2317589"/>
              <a:gd name="csX9" fmla="*/ 1341109 w 1777645"/>
              <a:gd name="csY9" fmla="*/ 923697 h 2317589"/>
              <a:gd name="csX10" fmla="*/ 1365206 w 1777645"/>
              <a:gd name="csY10" fmla="*/ 981541 h 2317589"/>
              <a:gd name="csX11" fmla="*/ 1346022 w 1777645"/>
              <a:gd name="csY11" fmla="*/ 1039091 h 2317589"/>
              <a:gd name="csX12" fmla="*/ 1291670 w 1777645"/>
              <a:gd name="csY12" fmla="*/ 1074260 h 2317589"/>
              <a:gd name="csX13" fmla="*/ 1379150 w 1777645"/>
              <a:gd name="csY13" fmla="*/ 1295076 h 2317589"/>
              <a:gd name="csX14" fmla="*/ 1429950 w 1777645"/>
              <a:gd name="csY14" fmla="*/ 1371276 h 2317589"/>
              <a:gd name="csX15" fmla="*/ 1506150 w 1777645"/>
              <a:gd name="csY15" fmla="*/ 1439009 h 2317589"/>
              <a:gd name="csX16" fmla="*/ 1698485 w 1777645"/>
              <a:gd name="csY16" fmla="*/ 1534659 h 2317589"/>
              <a:gd name="csX17" fmla="*/ 1656241 w 1777645"/>
              <a:gd name="csY17" fmla="*/ 1580189 h 2317589"/>
              <a:gd name="csX18" fmla="*/ 1579418 w 1777645"/>
              <a:gd name="csY18" fmla="*/ 1739279 h 2317589"/>
              <a:gd name="csX19" fmla="*/ 1505882 w 1777645"/>
              <a:gd name="csY19" fmla="*/ 1918321 h 2317589"/>
              <a:gd name="csX20" fmla="*/ 1433325 w 1777645"/>
              <a:gd name="csY20" fmla="*/ 2317589 h 2317589"/>
              <a:gd name="csX21" fmla="*/ 653917 w 1777645"/>
              <a:gd name="csY21" fmla="*/ 2161725 h 2317589"/>
              <a:gd name="csX22" fmla="*/ 601074 w 1777645"/>
              <a:gd name="csY22" fmla="*/ 2049407 h 2317589"/>
              <a:gd name="csX23" fmla="*/ 601073 w 1777645"/>
              <a:gd name="csY23" fmla="*/ 1959886 h 2317589"/>
              <a:gd name="csX24" fmla="*/ 684200 w 1777645"/>
              <a:gd name="csY24" fmla="*/ 1825603 h 2317589"/>
              <a:gd name="csX25" fmla="*/ 791990 w 1777645"/>
              <a:gd name="csY25" fmla="*/ 1692920 h 2317589"/>
              <a:gd name="csX26" fmla="*/ 636719 w 1777645"/>
              <a:gd name="csY26" fmla="*/ 1657751 h 2317589"/>
              <a:gd name="csX27" fmla="*/ 658623 w 1777645"/>
              <a:gd name="csY27" fmla="*/ 1541052 h 2317589"/>
              <a:gd name="csX28" fmla="*/ 594680 w 1777645"/>
              <a:gd name="csY28" fmla="*/ 1537854 h 2317589"/>
              <a:gd name="csX29" fmla="*/ 610665 w 1777645"/>
              <a:gd name="csY29" fmla="*/ 1473911 h 2317589"/>
              <a:gd name="csX30" fmla="*/ 486864 w 1777645"/>
              <a:gd name="csY30" fmla="*/ 1447505 h 2317589"/>
              <a:gd name="csX31" fmla="*/ 524017 w 1777645"/>
              <a:gd name="csY31" fmla="*/ 1214642 h 2317589"/>
              <a:gd name="csX32" fmla="*/ 507083 w 1777645"/>
              <a:gd name="csY32" fmla="*/ 1151142 h 2317589"/>
              <a:gd name="csX33" fmla="*/ 494383 w 1777645"/>
              <a:gd name="csY33" fmla="*/ 1142676 h 2317589"/>
              <a:gd name="csX34" fmla="*/ 595983 w 1777645"/>
              <a:gd name="csY34" fmla="*/ 588109 h 2317589"/>
              <a:gd name="csX35" fmla="*/ 1065883 w 1777645"/>
              <a:gd name="csY35" fmla="*/ 672776 h 2317589"/>
              <a:gd name="csX36" fmla="*/ 1264850 w 1777645"/>
              <a:gd name="csY36" fmla="*/ 562709 h 2317589"/>
              <a:gd name="csX37" fmla="*/ 1332583 w 1777645"/>
              <a:gd name="csY37" fmla="*/ 579642 h 2317589"/>
              <a:gd name="csX38" fmla="*/ 1370683 w 1777645"/>
              <a:gd name="csY38" fmla="*/ 473809 h 2317589"/>
              <a:gd name="csX39" fmla="*/ 1336817 w 1777645"/>
              <a:gd name="csY39" fmla="*/ 431476 h 2317589"/>
              <a:gd name="csX40" fmla="*/ 900783 w 1777645"/>
              <a:gd name="csY40" fmla="*/ 156309 h 2317589"/>
              <a:gd name="csX41" fmla="*/ 1061650 w 1777645"/>
              <a:gd name="csY41" fmla="*/ 338342 h 2317589"/>
              <a:gd name="csX42" fmla="*/ 1010850 w 1777645"/>
              <a:gd name="csY42" fmla="*/ 444176 h 2317589"/>
              <a:gd name="csX43" fmla="*/ 989683 w 1777645"/>
              <a:gd name="csY43" fmla="*/ 452642 h 2317589"/>
              <a:gd name="csX44" fmla="*/ 617150 w 1777645"/>
              <a:gd name="csY44" fmla="*/ 363742 h 2317589"/>
              <a:gd name="csX45" fmla="*/ 646783 w 1777645"/>
              <a:gd name="csY45" fmla="*/ 312942 h 2317589"/>
              <a:gd name="csX46" fmla="*/ 621383 w 1777645"/>
              <a:gd name="csY46" fmla="*/ 270609 h 2317589"/>
              <a:gd name="csX47" fmla="*/ 765317 w 1777645"/>
              <a:gd name="csY47" fmla="*/ 130909 h 2317589"/>
              <a:gd name="csX48" fmla="*/ 833050 w 1777645"/>
              <a:gd name="csY48" fmla="*/ 169009 h 2317589"/>
              <a:gd name="csX49" fmla="*/ 862683 w 1777645"/>
              <a:gd name="csY49" fmla="*/ 126676 h 2317589"/>
              <a:gd name="csX50" fmla="*/ 681005 w 1777645"/>
              <a:gd name="csY50" fmla="*/ 79931 h 2317589"/>
              <a:gd name="csX51" fmla="*/ 476384 w 1777645"/>
              <a:gd name="csY51" fmla="*/ 127890 h 2317589"/>
              <a:gd name="csX52" fmla="*/ 0 w 1777645"/>
              <a:gd name="csY52" fmla="*/ 479581 h 2317589"/>
              <a:gd name="csX53" fmla="*/ 441214 w 1777645"/>
              <a:gd name="csY53" fmla="*/ 60746 h 2317589"/>
              <a:gd name="csX54" fmla="*/ 601074 w 1777645"/>
              <a:gd name="csY54" fmla="*/ 9592 h 2317589"/>
              <a:gd name="csX55" fmla="*/ 716173 w 1777645"/>
              <a:gd name="csY55" fmla="*/ 0 h 2317589"/>
              <a:gd name="csX56" fmla="*/ 954130 w 1777645"/>
              <a:gd name="csY56" fmla="*/ 89612 h 2317589"/>
              <a:gd name="csX0" fmla="*/ 512916 w 1336431"/>
              <a:gd name="csY0" fmla="*/ 89612 h 2317589"/>
              <a:gd name="csX1" fmla="*/ 847258 w 1336431"/>
              <a:gd name="csY1" fmla="*/ 297340 h 2317589"/>
              <a:gd name="csX2" fmla="*/ 1336431 w 1336431"/>
              <a:gd name="csY2" fmla="*/ 380467 h 2317589"/>
              <a:gd name="csX3" fmla="*/ 1310853 w 1336431"/>
              <a:gd name="csY3" fmla="*/ 533933 h 2317589"/>
              <a:gd name="csX4" fmla="*/ 1224529 w 1336431"/>
              <a:gd name="csY4" fmla="*/ 562707 h 2317589"/>
              <a:gd name="csX5" fmla="*/ 1147796 w 1336431"/>
              <a:gd name="csY5" fmla="*/ 601074 h 2317589"/>
              <a:gd name="csX6" fmla="*/ 1056173 w 1336431"/>
              <a:gd name="csY6" fmla="*/ 473158 h 2317589"/>
              <a:gd name="csX7" fmla="*/ 1045485 w 1336431"/>
              <a:gd name="csY7" fmla="*/ 530736 h 2317589"/>
              <a:gd name="csX8" fmla="*/ 971950 w 1336431"/>
              <a:gd name="csY8" fmla="*/ 805695 h 2317589"/>
              <a:gd name="csX9" fmla="*/ 899895 w 1336431"/>
              <a:gd name="csY9" fmla="*/ 923697 h 2317589"/>
              <a:gd name="csX10" fmla="*/ 923992 w 1336431"/>
              <a:gd name="csY10" fmla="*/ 981541 h 2317589"/>
              <a:gd name="csX11" fmla="*/ 904808 w 1336431"/>
              <a:gd name="csY11" fmla="*/ 1039091 h 2317589"/>
              <a:gd name="csX12" fmla="*/ 850456 w 1336431"/>
              <a:gd name="csY12" fmla="*/ 1074260 h 2317589"/>
              <a:gd name="csX13" fmla="*/ 937936 w 1336431"/>
              <a:gd name="csY13" fmla="*/ 1295076 h 2317589"/>
              <a:gd name="csX14" fmla="*/ 988736 w 1336431"/>
              <a:gd name="csY14" fmla="*/ 1371276 h 2317589"/>
              <a:gd name="csX15" fmla="*/ 1064936 w 1336431"/>
              <a:gd name="csY15" fmla="*/ 1439009 h 2317589"/>
              <a:gd name="csX16" fmla="*/ 1257271 w 1336431"/>
              <a:gd name="csY16" fmla="*/ 1534659 h 2317589"/>
              <a:gd name="csX17" fmla="*/ 1215027 w 1336431"/>
              <a:gd name="csY17" fmla="*/ 1580189 h 2317589"/>
              <a:gd name="csX18" fmla="*/ 1138204 w 1336431"/>
              <a:gd name="csY18" fmla="*/ 1739279 h 2317589"/>
              <a:gd name="csX19" fmla="*/ 1064668 w 1336431"/>
              <a:gd name="csY19" fmla="*/ 1918321 h 2317589"/>
              <a:gd name="csX20" fmla="*/ 992111 w 1336431"/>
              <a:gd name="csY20" fmla="*/ 2317589 h 2317589"/>
              <a:gd name="csX21" fmla="*/ 212703 w 1336431"/>
              <a:gd name="csY21" fmla="*/ 2161725 h 2317589"/>
              <a:gd name="csX22" fmla="*/ 159860 w 1336431"/>
              <a:gd name="csY22" fmla="*/ 2049407 h 2317589"/>
              <a:gd name="csX23" fmla="*/ 159859 w 1336431"/>
              <a:gd name="csY23" fmla="*/ 1959886 h 2317589"/>
              <a:gd name="csX24" fmla="*/ 242986 w 1336431"/>
              <a:gd name="csY24" fmla="*/ 1825603 h 2317589"/>
              <a:gd name="csX25" fmla="*/ 350776 w 1336431"/>
              <a:gd name="csY25" fmla="*/ 1692920 h 2317589"/>
              <a:gd name="csX26" fmla="*/ 195505 w 1336431"/>
              <a:gd name="csY26" fmla="*/ 1657751 h 2317589"/>
              <a:gd name="csX27" fmla="*/ 217409 w 1336431"/>
              <a:gd name="csY27" fmla="*/ 1541052 h 2317589"/>
              <a:gd name="csX28" fmla="*/ 153466 w 1336431"/>
              <a:gd name="csY28" fmla="*/ 1537854 h 2317589"/>
              <a:gd name="csX29" fmla="*/ 169451 w 1336431"/>
              <a:gd name="csY29" fmla="*/ 1473911 h 2317589"/>
              <a:gd name="csX30" fmla="*/ 45650 w 1336431"/>
              <a:gd name="csY30" fmla="*/ 1447505 h 2317589"/>
              <a:gd name="csX31" fmla="*/ 82803 w 1336431"/>
              <a:gd name="csY31" fmla="*/ 1214642 h 2317589"/>
              <a:gd name="csX32" fmla="*/ 65869 w 1336431"/>
              <a:gd name="csY32" fmla="*/ 1151142 h 2317589"/>
              <a:gd name="csX33" fmla="*/ 53169 w 1336431"/>
              <a:gd name="csY33" fmla="*/ 1142676 h 2317589"/>
              <a:gd name="csX34" fmla="*/ 154769 w 1336431"/>
              <a:gd name="csY34" fmla="*/ 588109 h 2317589"/>
              <a:gd name="csX35" fmla="*/ 624669 w 1336431"/>
              <a:gd name="csY35" fmla="*/ 672776 h 2317589"/>
              <a:gd name="csX36" fmla="*/ 823636 w 1336431"/>
              <a:gd name="csY36" fmla="*/ 562709 h 2317589"/>
              <a:gd name="csX37" fmla="*/ 891369 w 1336431"/>
              <a:gd name="csY37" fmla="*/ 579642 h 2317589"/>
              <a:gd name="csX38" fmla="*/ 929469 w 1336431"/>
              <a:gd name="csY38" fmla="*/ 473809 h 2317589"/>
              <a:gd name="csX39" fmla="*/ 895603 w 1336431"/>
              <a:gd name="csY39" fmla="*/ 431476 h 2317589"/>
              <a:gd name="csX40" fmla="*/ 459569 w 1336431"/>
              <a:gd name="csY40" fmla="*/ 156309 h 2317589"/>
              <a:gd name="csX41" fmla="*/ 620436 w 1336431"/>
              <a:gd name="csY41" fmla="*/ 338342 h 2317589"/>
              <a:gd name="csX42" fmla="*/ 569636 w 1336431"/>
              <a:gd name="csY42" fmla="*/ 444176 h 2317589"/>
              <a:gd name="csX43" fmla="*/ 548469 w 1336431"/>
              <a:gd name="csY43" fmla="*/ 452642 h 2317589"/>
              <a:gd name="csX44" fmla="*/ 175936 w 1336431"/>
              <a:gd name="csY44" fmla="*/ 363742 h 2317589"/>
              <a:gd name="csX45" fmla="*/ 205569 w 1336431"/>
              <a:gd name="csY45" fmla="*/ 312942 h 2317589"/>
              <a:gd name="csX46" fmla="*/ 180169 w 1336431"/>
              <a:gd name="csY46" fmla="*/ 270609 h 2317589"/>
              <a:gd name="csX47" fmla="*/ 324103 w 1336431"/>
              <a:gd name="csY47" fmla="*/ 130909 h 2317589"/>
              <a:gd name="csX48" fmla="*/ 391836 w 1336431"/>
              <a:gd name="csY48" fmla="*/ 169009 h 2317589"/>
              <a:gd name="csX49" fmla="*/ 421469 w 1336431"/>
              <a:gd name="csY49" fmla="*/ 126676 h 2317589"/>
              <a:gd name="csX50" fmla="*/ 239791 w 1336431"/>
              <a:gd name="csY50" fmla="*/ 79931 h 2317589"/>
              <a:gd name="csX51" fmla="*/ 35170 w 1336431"/>
              <a:gd name="csY51" fmla="*/ 127890 h 2317589"/>
              <a:gd name="csX52" fmla="*/ 0 w 1336431"/>
              <a:gd name="csY52" fmla="*/ 60746 h 2317589"/>
              <a:gd name="csX53" fmla="*/ 159860 w 1336431"/>
              <a:gd name="csY53" fmla="*/ 9592 h 2317589"/>
              <a:gd name="csX54" fmla="*/ 274959 w 1336431"/>
              <a:gd name="csY54" fmla="*/ 0 h 2317589"/>
              <a:gd name="csX55" fmla="*/ 512916 w 1336431"/>
              <a:gd name="csY55" fmla="*/ 89612 h 2317589"/>
              <a:gd name="csX0" fmla="*/ 477746 w 1301261"/>
              <a:gd name="csY0" fmla="*/ 89612 h 2317589"/>
              <a:gd name="csX1" fmla="*/ 812088 w 1301261"/>
              <a:gd name="csY1" fmla="*/ 297340 h 2317589"/>
              <a:gd name="csX2" fmla="*/ 1301261 w 1301261"/>
              <a:gd name="csY2" fmla="*/ 380467 h 2317589"/>
              <a:gd name="csX3" fmla="*/ 1275683 w 1301261"/>
              <a:gd name="csY3" fmla="*/ 533933 h 2317589"/>
              <a:gd name="csX4" fmla="*/ 1189359 w 1301261"/>
              <a:gd name="csY4" fmla="*/ 562707 h 2317589"/>
              <a:gd name="csX5" fmla="*/ 1112626 w 1301261"/>
              <a:gd name="csY5" fmla="*/ 601074 h 2317589"/>
              <a:gd name="csX6" fmla="*/ 1021003 w 1301261"/>
              <a:gd name="csY6" fmla="*/ 473158 h 2317589"/>
              <a:gd name="csX7" fmla="*/ 1010315 w 1301261"/>
              <a:gd name="csY7" fmla="*/ 530736 h 2317589"/>
              <a:gd name="csX8" fmla="*/ 936780 w 1301261"/>
              <a:gd name="csY8" fmla="*/ 805695 h 2317589"/>
              <a:gd name="csX9" fmla="*/ 864725 w 1301261"/>
              <a:gd name="csY9" fmla="*/ 923697 h 2317589"/>
              <a:gd name="csX10" fmla="*/ 888822 w 1301261"/>
              <a:gd name="csY10" fmla="*/ 981541 h 2317589"/>
              <a:gd name="csX11" fmla="*/ 869638 w 1301261"/>
              <a:gd name="csY11" fmla="*/ 1039091 h 2317589"/>
              <a:gd name="csX12" fmla="*/ 815286 w 1301261"/>
              <a:gd name="csY12" fmla="*/ 1074260 h 2317589"/>
              <a:gd name="csX13" fmla="*/ 902766 w 1301261"/>
              <a:gd name="csY13" fmla="*/ 1295076 h 2317589"/>
              <a:gd name="csX14" fmla="*/ 953566 w 1301261"/>
              <a:gd name="csY14" fmla="*/ 1371276 h 2317589"/>
              <a:gd name="csX15" fmla="*/ 1029766 w 1301261"/>
              <a:gd name="csY15" fmla="*/ 1439009 h 2317589"/>
              <a:gd name="csX16" fmla="*/ 1222101 w 1301261"/>
              <a:gd name="csY16" fmla="*/ 1534659 h 2317589"/>
              <a:gd name="csX17" fmla="*/ 1179857 w 1301261"/>
              <a:gd name="csY17" fmla="*/ 1580189 h 2317589"/>
              <a:gd name="csX18" fmla="*/ 1103034 w 1301261"/>
              <a:gd name="csY18" fmla="*/ 1739279 h 2317589"/>
              <a:gd name="csX19" fmla="*/ 1029498 w 1301261"/>
              <a:gd name="csY19" fmla="*/ 1918321 h 2317589"/>
              <a:gd name="csX20" fmla="*/ 956941 w 1301261"/>
              <a:gd name="csY20" fmla="*/ 2317589 h 2317589"/>
              <a:gd name="csX21" fmla="*/ 177533 w 1301261"/>
              <a:gd name="csY21" fmla="*/ 2161725 h 2317589"/>
              <a:gd name="csX22" fmla="*/ 124690 w 1301261"/>
              <a:gd name="csY22" fmla="*/ 2049407 h 2317589"/>
              <a:gd name="csX23" fmla="*/ 124689 w 1301261"/>
              <a:gd name="csY23" fmla="*/ 1959886 h 2317589"/>
              <a:gd name="csX24" fmla="*/ 207816 w 1301261"/>
              <a:gd name="csY24" fmla="*/ 1825603 h 2317589"/>
              <a:gd name="csX25" fmla="*/ 315606 w 1301261"/>
              <a:gd name="csY25" fmla="*/ 1692920 h 2317589"/>
              <a:gd name="csX26" fmla="*/ 160335 w 1301261"/>
              <a:gd name="csY26" fmla="*/ 1657751 h 2317589"/>
              <a:gd name="csX27" fmla="*/ 182239 w 1301261"/>
              <a:gd name="csY27" fmla="*/ 1541052 h 2317589"/>
              <a:gd name="csX28" fmla="*/ 118296 w 1301261"/>
              <a:gd name="csY28" fmla="*/ 1537854 h 2317589"/>
              <a:gd name="csX29" fmla="*/ 134281 w 1301261"/>
              <a:gd name="csY29" fmla="*/ 1473911 h 2317589"/>
              <a:gd name="csX30" fmla="*/ 10480 w 1301261"/>
              <a:gd name="csY30" fmla="*/ 1447505 h 2317589"/>
              <a:gd name="csX31" fmla="*/ 47633 w 1301261"/>
              <a:gd name="csY31" fmla="*/ 1214642 h 2317589"/>
              <a:gd name="csX32" fmla="*/ 30699 w 1301261"/>
              <a:gd name="csY32" fmla="*/ 1151142 h 2317589"/>
              <a:gd name="csX33" fmla="*/ 17999 w 1301261"/>
              <a:gd name="csY33" fmla="*/ 1142676 h 2317589"/>
              <a:gd name="csX34" fmla="*/ 119599 w 1301261"/>
              <a:gd name="csY34" fmla="*/ 588109 h 2317589"/>
              <a:gd name="csX35" fmla="*/ 589499 w 1301261"/>
              <a:gd name="csY35" fmla="*/ 672776 h 2317589"/>
              <a:gd name="csX36" fmla="*/ 788466 w 1301261"/>
              <a:gd name="csY36" fmla="*/ 562709 h 2317589"/>
              <a:gd name="csX37" fmla="*/ 856199 w 1301261"/>
              <a:gd name="csY37" fmla="*/ 579642 h 2317589"/>
              <a:gd name="csX38" fmla="*/ 894299 w 1301261"/>
              <a:gd name="csY38" fmla="*/ 473809 h 2317589"/>
              <a:gd name="csX39" fmla="*/ 860433 w 1301261"/>
              <a:gd name="csY39" fmla="*/ 431476 h 2317589"/>
              <a:gd name="csX40" fmla="*/ 424399 w 1301261"/>
              <a:gd name="csY40" fmla="*/ 156309 h 2317589"/>
              <a:gd name="csX41" fmla="*/ 585266 w 1301261"/>
              <a:gd name="csY41" fmla="*/ 338342 h 2317589"/>
              <a:gd name="csX42" fmla="*/ 534466 w 1301261"/>
              <a:gd name="csY42" fmla="*/ 444176 h 2317589"/>
              <a:gd name="csX43" fmla="*/ 513299 w 1301261"/>
              <a:gd name="csY43" fmla="*/ 452642 h 2317589"/>
              <a:gd name="csX44" fmla="*/ 140766 w 1301261"/>
              <a:gd name="csY44" fmla="*/ 363742 h 2317589"/>
              <a:gd name="csX45" fmla="*/ 170399 w 1301261"/>
              <a:gd name="csY45" fmla="*/ 312942 h 2317589"/>
              <a:gd name="csX46" fmla="*/ 144999 w 1301261"/>
              <a:gd name="csY46" fmla="*/ 270609 h 2317589"/>
              <a:gd name="csX47" fmla="*/ 288933 w 1301261"/>
              <a:gd name="csY47" fmla="*/ 130909 h 2317589"/>
              <a:gd name="csX48" fmla="*/ 356666 w 1301261"/>
              <a:gd name="csY48" fmla="*/ 169009 h 2317589"/>
              <a:gd name="csX49" fmla="*/ 386299 w 1301261"/>
              <a:gd name="csY49" fmla="*/ 126676 h 2317589"/>
              <a:gd name="csX50" fmla="*/ 204621 w 1301261"/>
              <a:gd name="csY50" fmla="*/ 79931 h 2317589"/>
              <a:gd name="csX51" fmla="*/ 0 w 1301261"/>
              <a:gd name="csY51" fmla="*/ 127890 h 2317589"/>
              <a:gd name="csX52" fmla="*/ 124690 w 1301261"/>
              <a:gd name="csY52" fmla="*/ 9592 h 2317589"/>
              <a:gd name="csX53" fmla="*/ 239789 w 1301261"/>
              <a:gd name="csY53" fmla="*/ 0 h 2317589"/>
              <a:gd name="csX54" fmla="*/ 477746 w 1301261"/>
              <a:gd name="csY54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114210 w 1290781"/>
              <a:gd name="csY51" fmla="*/ 9592 h 2317589"/>
              <a:gd name="csX52" fmla="*/ 229309 w 1290781"/>
              <a:gd name="csY52" fmla="*/ 0 h 2317589"/>
              <a:gd name="csX53" fmla="*/ 467266 w 1290781"/>
              <a:gd name="csY53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229309 w 1290781"/>
              <a:gd name="csY51" fmla="*/ 0 h 2317589"/>
              <a:gd name="csX52" fmla="*/ 467266 w 1290781"/>
              <a:gd name="csY52" fmla="*/ 89612 h 2317589"/>
              <a:gd name="csX0" fmla="*/ 467266 w 1290781"/>
              <a:gd name="csY0" fmla="*/ 9681 h 2237658"/>
              <a:gd name="csX1" fmla="*/ 801608 w 1290781"/>
              <a:gd name="csY1" fmla="*/ 217409 h 2237658"/>
              <a:gd name="csX2" fmla="*/ 1290781 w 1290781"/>
              <a:gd name="csY2" fmla="*/ 300536 h 2237658"/>
              <a:gd name="csX3" fmla="*/ 1265203 w 1290781"/>
              <a:gd name="csY3" fmla="*/ 454002 h 2237658"/>
              <a:gd name="csX4" fmla="*/ 1178879 w 1290781"/>
              <a:gd name="csY4" fmla="*/ 482776 h 2237658"/>
              <a:gd name="csX5" fmla="*/ 1102146 w 1290781"/>
              <a:gd name="csY5" fmla="*/ 521143 h 2237658"/>
              <a:gd name="csX6" fmla="*/ 1010523 w 1290781"/>
              <a:gd name="csY6" fmla="*/ 393227 h 2237658"/>
              <a:gd name="csX7" fmla="*/ 999835 w 1290781"/>
              <a:gd name="csY7" fmla="*/ 450805 h 2237658"/>
              <a:gd name="csX8" fmla="*/ 926300 w 1290781"/>
              <a:gd name="csY8" fmla="*/ 725764 h 2237658"/>
              <a:gd name="csX9" fmla="*/ 854245 w 1290781"/>
              <a:gd name="csY9" fmla="*/ 843766 h 2237658"/>
              <a:gd name="csX10" fmla="*/ 878342 w 1290781"/>
              <a:gd name="csY10" fmla="*/ 901610 h 2237658"/>
              <a:gd name="csX11" fmla="*/ 859158 w 1290781"/>
              <a:gd name="csY11" fmla="*/ 959160 h 2237658"/>
              <a:gd name="csX12" fmla="*/ 804806 w 1290781"/>
              <a:gd name="csY12" fmla="*/ 994329 h 2237658"/>
              <a:gd name="csX13" fmla="*/ 892286 w 1290781"/>
              <a:gd name="csY13" fmla="*/ 1215145 h 2237658"/>
              <a:gd name="csX14" fmla="*/ 943086 w 1290781"/>
              <a:gd name="csY14" fmla="*/ 1291345 h 2237658"/>
              <a:gd name="csX15" fmla="*/ 1019286 w 1290781"/>
              <a:gd name="csY15" fmla="*/ 1359078 h 2237658"/>
              <a:gd name="csX16" fmla="*/ 1211621 w 1290781"/>
              <a:gd name="csY16" fmla="*/ 1454728 h 2237658"/>
              <a:gd name="csX17" fmla="*/ 1169377 w 1290781"/>
              <a:gd name="csY17" fmla="*/ 1500258 h 2237658"/>
              <a:gd name="csX18" fmla="*/ 1092554 w 1290781"/>
              <a:gd name="csY18" fmla="*/ 1659348 h 2237658"/>
              <a:gd name="csX19" fmla="*/ 1019018 w 1290781"/>
              <a:gd name="csY19" fmla="*/ 1838390 h 2237658"/>
              <a:gd name="csX20" fmla="*/ 946461 w 1290781"/>
              <a:gd name="csY20" fmla="*/ 2237658 h 2237658"/>
              <a:gd name="csX21" fmla="*/ 167053 w 1290781"/>
              <a:gd name="csY21" fmla="*/ 2081794 h 2237658"/>
              <a:gd name="csX22" fmla="*/ 114210 w 1290781"/>
              <a:gd name="csY22" fmla="*/ 1969476 h 2237658"/>
              <a:gd name="csX23" fmla="*/ 114209 w 1290781"/>
              <a:gd name="csY23" fmla="*/ 1879955 h 2237658"/>
              <a:gd name="csX24" fmla="*/ 197336 w 1290781"/>
              <a:gd name="csY24" fmla="*/ 1745672 h 2237658"/>
              <a:gd name="csX25" fmla="*/ 305126 w 1290781"/>
              <a:gd name="csY25" fmla="*/ 1612989 h 2237658"/>
              <a:gd name="csX26" fmla="*/ 149855 w 1290781"/>
              <a:gd name="csY26" fmla="*/ 1577820 h 2237658"/>
              <a:gd name="csX27" fmla="*/ 171759 w 1290781"/>
              <a:gd name="csY27" fmla="*/ 1461121 h 2237658"/>
              <a:gd name="csX28" fmla="*/ 107816 w 1290781"/>
              <a:gd name="csY28" fmla="*/ 1457923 h 2237658"/>
              <a:gd name="csX29" fmla="*/ 123801 w 1290781"/>
              <a:gd name="csY29" fmla="*/ 1393980 h 2237658"/>
              <a:gd name="csX30" fmla="*/ 0 w 1290781"/>
              <a:gd name="csY30" fmla="*/ 1367574 h 2237658"/>
              <a:gd name="csX31" fmla="*/ 37153 w 1290781"/>
              <a:gd name="csY31" fmla="*/ 1134711 h 2237658"/>
              <a:gd name="csX32" fmla="*/ 20219 w 1290781"/>
              <a:gd name="csY32" fmla="*/ 1071211 h 2237658"/>
              <a:gd name="csX33" fmla="*/ 7519 w 1290781"/>
              <a:gd name="csY33" fmla="*/ 1062745 h 2237658"/>
              <a:gd name="csX34" fmla="*/ 109119 w 1290781"/>
              <a:gd name="csY34" fmla="*/ 508178 h 2237658"/>
              <a:gd name="csX35" fmla="*/ 579019 w 1290781"/>
              <a:gd name="csY35" fmla="*/ 592845 h 2237658"/>
              <a:gd name="csX36" fmla="*/ 777986 w 1290781"/>
              <a:gd name="csY36" fmla="*/ 482778 h 2237658"/>
              <a:gd name="csX37" fmla="*/ 845719 w 1290781"/>
              <a:gd name="csY37" fmla="*/ 499711 h 2237658"/>
              <a:gd name="csX38" fmla="*/ 883819 w 1290781"/>
              <a:gd name="csY38" fmla="*/ 393878 h 2237658"/>
              <a:gd name="csX39" fmla="*/ 849953 w 1290781"/>
              <a:gd name="csY39" fmla="*/ 351545 h 2237658"/>
              <a:gd name="csX40" fmla="*/ 413919 w 1290781"/>
              <a:gd name="csY40" fmla="*/ 76378 h 2237658"/>
              <a:gd name="csX41" fmla="*/ 574786 w 1290781"/>
              <a:gd name="csY41" fmla="*/ 258411 h 2237658"/>
              <a:gd name="csX42" fmla="*/ 523986 w 1290781"/>
              <a:gd name="csY42" fmla="*/ 364245 h 2237658"/>
              <a:gd name="csX43" fmla="*/ 502819 w 1290781"/>
              <a:gd name="csY43" fmla="*/ 372711 h 2237658"/>
              <a:gd name="csX44" fmla="*/ 130286 w 1290781"/>
              <a:gd name="csY44" fmla="*/ 283811 h 2237658"/>
              <a:gd name="csX45" fmla="*/ 159919 w 1290781"/>
              <a:gd name="csY45" fmla="*/ 233011 h 2237658"/>
              <a:gd name="csX46" fmla="*/ 134519 w 1290781"/>
              <a:gd name="csY46" fmla="*/ 190678 h 2237658"/>
              <a:gd name="csX47" fmla="*/ 278453 w 1290781"/>
              <a:gd name="csY47" fmla="*/ 50978 h 2237658"/>
              <a:gd name="csX48" fmla="*/ 346186 w 1290781"/>
              <a:gd name="csY48" fmla="*/ 89078 h 2237658"/>
              <a:gd name="csX49" fmla="*/ 375819 w 1290781"/>
              <a:gd name="csY49" fmla="*/ 46745 h 2237658"/>
              <a:gd name="csX50" fmla="*/ 194141 w 1290781"/>
              <a:gd name="csY50" fmla="*/ 0 h 2237658"/>
              <a:gd name="csX51" fmla="*/ 467266 w 1290781"/>
              <a:gd name="csY51" fmla="*/ 9681 h 2237658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278453 w 1290781"/>
              <a:gd name="csY47" fmla="*/ 41297 h 2227977"/>
              <a:gd name="csX48" fmla="*/ 346186 w 1290781"/>
              <a:gd name="csY48" fmla="*/ 79397 h 2227977"/>
              <a:gd name="csX49" fmla="*/ 375819 w 1290781"/>
              <a:gd name="csY49" fmla="*/ 37064 h 2227977"/>
              <a:gd name="csX50" fmla="*/ 467266 w 1290781"/>
              <a:gd name="csY50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346186 w 1290781"/>
              <a:gd name="csY47" fmla="*/ 79397 h 2227977"/>
              <a:gd name="csX48" fmla="*/ 375819 w 1290781"/>
              <a:gd name="csY48" fmla="*/ 37064 h 2227977"/>
              <a:gd name="csX49" fmla="*/ 467266 w 1290781"/>
              <a:gd name="csY49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346186 w 1290781"/>
              <a:gd name="csY46" fmla="*/ 79397 h 2227977"/>
              <a:gd name="csX47" fmla="*/ 375819 w 1290781"/>
              <a:gd name="csY47" fmla="*/ 37064 h 2227977"/>
              <a:gd name="csX48" fmla="*/ 467266 w 1290781"/>
              <a:gd name="csY48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346186 w 1290781"/>
              <a:gd name="csY45" fmla="*/ 79397 h 2227977"/>
              <a:gd name="csX46" fmla="*/ 375819 w 1290781"/>
              <a:gd name="csY46" fmla="*/ 37064 h 2227977"/>
              <a:gd name="csX47" fmla="*/ 467266 w 1290781"/>
              <a:gd name="csY47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346186 w 1290781"/>
              <a:gd name="csY44" fmla="*/ 79397 h 2227977"/>
              <a:gd name="csX45" fmla="*/ 375819 w 1290781"/>
              <a:gd name="csY45" fmla="*/ 37064 h 2227977"/>
              <a:gd name="csX46" fmla="*/ 467266 w 1290781"/>
              <a:gd name="csY46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346186 w 1290781"/>
              <a:gd name="csY43" fmla="*/ 79397 h 2227977"/>
              <a:gd name="csX44" fmla="*/ 375819 w 1290781"/>
              <a:gd name="csY44" fmla="*/ 37064 h 2227977"/>
              <a:gd name="csX45" fmla="*/ 467266 w 1290781"/>
              <a:gd name="csY45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346186 w 1290781"/>
              <a:gd name="csY42" fmla="*/ 79397 h 2227977"/>
              <a:gd name="csX43" fmla="*/ 375819 w 1290781"/>
              <a:gd name="csY43" fmla="*/ 37064 h 2227977"/>
              <a:gd name="csX44" fmla="*/ 467266 w 1290781"/>
              <a:gd name="csY44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46186 w 1290781"/>
              <a:gd name="csY41" fmla="*/ 79397 h 2227977"/>
              <a:gd name="csX42" fmla="*/ 375819 w 1290781"/>
              <a:gd name="csY42" fmla="*/ 37064 h 2227977"/>
              <a:gd name="csX43" fmla="*/ 467266 w 1290781"/>
              <a:gd name="csY43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75819 w 1290781"/>
              <a:gd name="csY41" fmla="*/ 37064 h 2227977"/>
              <a:gd name="csX42" fmla="*/ 467266 w 1290781"/>
              <a:gd name="csY42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467266 w 1290781"/>
              <a:gd name="csY41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67266 w 1290781"/>
              <a:gd name="csY40" fmla="*/ 0 h 2227977"/>
              <a:gd name="csX0" fmla="*/ 849953 w 1290781"/>
              <a:gd name="csY0" fmla="*/ 134136 h 2020249"/>
              <a:gd name="csX1" fmla="*/ 801608 w 1290781"/>
              <a:gd name="csY1" fmla="*/ 0 h 2020249"/>
              <a:gd name="csX2" fmla="*/ 1290781 w 1290781"/>
              <a:gd name="csY2" fmla="*/ 83127 h 2020249"/>
              <a:gd name="csX3" fmla="*/ 1265203 w 1290781"/>
              <a:gd name="csY3" fmla="*/ 236593 h 2020249"/>
              <a:gd name="csX4" fmla="*/ 1178879 w 1290781"/>
              <a:gd name="csY4" fmla="*/ 265367 h 2020249"/>
              <a:gd name="csX5" fmla="*/ 1102146 w 1290781"/>
              <a:gd name="csY5" fmla="*/ 303734 h 2020249"/>
              <a:gd name="csX6" fmla="*/ 1010523 w 1290781"/>
              <a:gd name="csY6" fmla="*/ 175818 h 2020249"/>
              <a:gd name="csX7" fmla="*/ 999835 w 1290781"/>
              <a:gd name="csY7" fmla="*/ 233396 h 2020249"/>
              <a:gd name="csX8" fmla="*/ 926300 w 1290781"/>
              <a:gd name="csY8" fmla="*/ 508355 h 2020249"/>
              <a:gd name="csX9" fmla="*/ 854245 w 1290781"/>
              <a:gd name="csY9" fmla="*/ 626357 h 2020249"/>
              <a:gd name="csX10" fmla="*/ 878342 w 1290781"/>
              <a:gd name="csY10" fmla="*/ 684201 h 2020249"/>
              <a:gd name="csX11" fmla="*/ 859158 w 1290781"/>
              <a:gd name="csY11" fmla="*/ 741751 h 2020249"/>
              <a:gd name="csX12" fmla="*/ 804806 w 1290781"/>
              <a:gd name="csY12" fmla="*/ 776920 h 2020249"/>
              <a:gd name="csX13" fmla="*/ 892286 w 1290781"/>
              <a:gd name="csY13" fmla="*/ 997736 h 2020249"/>
              <a:gd name="csX14" fmla="*/ 943086 w 1290781"/>
              <a:gd name="csY14" fmla="*/ 1073936 h 2020249"/>
              <a:gd name="csX15" fmla="*/ 1019286 w 1290781"/>
              <a:gd name="csY15" fmla="*/ 1141669 h 2020249"/>
              <a:gd name="csX16" fmla="*/ 1211621 w 1290781"/>
              <a:gd name="csY16" fmla="*/ 1237319 h 2020249"/>
              <a:gd name="csX17" fmla="*/ 1169377 w 1290781"/>
              <a:gd name="csY17" fmla="*/ 1282849 h 2020249"/>
              <a:gd name="csX18" fmla="*/ 1092554 w 1290781"/>
              <a:gd name="csY18" fmla="*/ 1441939 h 2020249"/>
              <a:gd name="csX19" fmla="*/ 1019018 w 1290781"/>
              <a:gd name="csY19" fmla="*/ 1620981 h 2020249"/>
              <a:gd name="csX20" fmla="*/ 946461 w 1290781"/>
              <a:gd name="csY20" fmla="*/ 2020249 h 2020249"/>
              <a:gd name="csX21" fmla="*/ 167053 w 1290781"/>
              <a:gd name="csY21" fmla="*/ 1864385 h 2020249"/>
              <a:gd name="csX22" fmla="*/ 114210 w 1290781"/>
              <a:gd name="csY22" fmla="*/ 1752067 h 2020249"/>
              <a:gd name="csX23" fmla="*/ 114209 w 1290781"/>
              <a:gd name="csY23" fmla="*/ 1662546 h 2020249"/>
              <a:gd name="csX24" fmla="*/ 197336 w 1290781"/>
              <a:gd name="csY24" fmla="*/ 1528263 h 2020249"/>
              <a:gd name="csX25" fmla="*/ 305126 w 1290781"/>
              <a:gd name="csY25" fmla="*/ 1395580 h 2020249"/>
              <a:gd name="csX26" fmla="*/ 149855 w 1290781"/>
              <a:gd name="csY26" fmla="*/ 1360411 h 2020249"/>
              <a:gd name="csX27" fmla="*/ 171759 w 1290781"/>
              <a:gd name="csY27" fmla="*/ 1243712 h 2020249"/>
              <a:gd name="csX28" fmla="*/ 107816 w 1290781"/>
              <a:gd name="csY28" fmla="*/ 1240514 h 2020249"/>
              <a:gd name="csX29" fmla="*/ 123801 w 1290781"/>
              <a:gd name="csY29" fmla="*/ 1176571 h 2020249"/>
              <a:gd name="csX30" fmla="*/ 0 w 1290781"/>
              <a:gd name="csY30" fmla="*/ 1150165 h 2020249"/>
              <a:gd name="csX31" fmla="*/ 37153 w 1290781"/>
              <a:gd name="csY31" fmla="*/ 917302 h 2020249"/>
              <a:gd name="csX32" fmla="*/ 20219 w 1290781"/>
              <a:gd name="csY32" fmla="*/ 853802 h 2020249"/>
              <a:gd name="csX33" fmla="*/ 7519 w 1290781"/>
              <a:gd name="csY33" fmla="*/ 845336 h 2020249"/>
              <a:gd name="csX34" fmla="*/ 109119 w 1290781"/>
              <a:gd name="csY34" fmla="*/ 290769 h 2020249"/>
              <a:gd name="csX35" fmla="*/ 579019 w 1290781"/>
              <a:gd name="csY35" fmla="*/ 375436 h 2020249"/>
              <a:gd name="csX36" fmla="*/ 777986 w 1290781"/>
              <a:gd name="csY36" fmla="*/ 265369 h 2020249"/>
              <a:gd name="csX37" fmla="*/ 845719 w 1290781"/>
              <a:gd name="csY37" fmla="*/ 282302 h 2020249"/>
              <a:gd name="csX38" fmla="*/ 883819 w 1290781"/>
              <a:gd name="csY38" fmla="*/ 176469 h 2020249"/>
              <a:gd name="csX39" fmla="*/ 849953 w 1290781"/>
              <a:gd name="csY39" fmla="*/ 134136 h 2020249"/>
              <a:gd name="csX0" fmla="*/ 849953 w 1290781"/>
              <a:gd name="csY0" fmla="*/ 51009 h 1937122"/>
              <a:gd name="csX1" fmla="*/ 1290781 w 1290781"/>
              <a:gd name="csY1" fmla="*/ 0 h 1937122"/>
              <a:gd name="csX2" fmla="*/ 1265203 w 1290781"/>
              <a:gd name="csY2" fmla="*/ 153466 h 1937122"/>
              <a:gd name="csX3" fmla="*/ 1178879 w 1290781"/>
              <a:gd name="csY3" fmla="*/ 182240 h 1937122"/>
              <a:gd name="csX4" fmla="*/ 1102146 w 1290781"/>
              <a:gd name="csY4" fmla="*/ 220607 h 1937122"/>
              <a:gd name="csX5" fmla="*/ 1010523 w 1290781"/>
              <a:gd name="csY5" fmla="*/ 92691 h 1937122"/>
              <a:gd name="csX6" fmla="*/ 999835 w 1290781"/>
              <a:gd name="csY6" fmla="*/ 150269 h 1937122"/>
              <a:gd name="csX7" fmla="*/ 926300 w 1290781"/>
              <a:gd name="csY7" fmla="*/ 425228 h 1937122"/>
              <a:gd name="csX8" fmla="*/ 854245 w 1290781"/>
              <a:gd name="csY8" fmla="*/ 543230 h 1937122"/>
              <a:gd name="csX9" fmla="*/ 878342 w 1290781"/>
              <a:gd name="csY9" fmla="*/ 601074 h 1937122"/>
              <a:gd name="csX10" fmla="*/ 859158 w 1290781"/>
              <a:gd name="csY10" fmla="*/ 658624 h 1937122"/>
              <a:gd name="csX11" fmla="*/ 804806 w 1290781"/>
              <a:gd name="csY11" fmla="*/ 693793 h 1937122"/>
              <a:gd name="csX12" fmla="*/ 892286 w 1290781"/>
              <a:gd name="csY12" fmla="*/ 914609 h 1937122"/>
              <a:gd name="csX13" fmla="*/ 943086 w 1290781"/>
              <a:gd name="csY13" fmla="*/ 990809 h 1937122"/>
              <a:gd name="csX14" fmla="*/ 1019286 w 1290781"/>
              <a:gd name="csY14" fmla="*/ 1058542 h 1937122"/>
              <a:gd name="csX15" fmla="*/ 1211621 w 1290781"/>
              <a:gd name="csY15" fmla="*/ 1154192 h 1937122"/>
              <a:gd name="csX16" fmla="*/ 1169377 w 1290781"/>
              <a:gd name="csY16" fmla="*/ 1199722 h 1937122"/>
              <a:gd name="csX17" fmla="*/ 1092554 w 1290781"/>
              <a:gd name="csY17" fmla="*/ 1358812 h 1937122"/>
              <a:gd name="csX18" fmla="*/ 1019018 w 1290781"/>
              <a:gd name="csY18" fmla="*/ 1537854 h 1937122"/>
              <a:gd name="csX19" fmla="*/ 946461 w 1290781"/>
              <a:gd name="csY19" fmla="*/ 1937122 h 1937122"/>
              <a:gd name="csX20" fmla="*/ 167053 w 1290781"/>
              <a:gd name="csY20" fmla="*/ 1781258 h 1937122"/>
              <a:gd name="csX21" fmla="*/ 114210 w 1290781"/>
              <a:gd name="csY21" fmla="*/ 1668940 h 1937122"/>
              <a:gd name="csX22" fmla="*/ 114209 w 1290781"/>
              <a:gd name="csY22" fmla="*/ 1579419 h 1937122"/>
              <a:gd name="csX23" fmla="*/ 197336 w 1290781"/>
              <a:gd name="csY23" fmla="*/ 1445136 h 1937122"/>
              <a:gd name="csX24" fmla="*/ 305126 w 1290781"/>
              <a:gd name="csY24" fmla="*/ 1312453 h 1937122"/>
              <a:gd name="csX25" fmla="*/ 149855 w 1290781"/>
              <a:gd name="csY25" fmla="*/ 1277284 h 1937122"/>
              <a:gd name="csX26" fmla="*/ 171759 w 1290781"/>
              <a:gd name="csY26" fmla="*/ 1160585 h 1937122"/>
              <a:gd name="csX27" fmla="*/ 107816 w 1290781"/>
              <a:gd name="csY27" fmla="*/ 1157387 h 1937122"/>
              <a:gd name="csX28" fmla="*/ 123801 w 1290781"/>
              <a:gd name="csY28" fmla="*/ 1093444 h 1937122"/>
              <a:gd name="csX29" fmla="*/ 0 w 1290781"/>
              <a:gd name="csY29" fmla="*/ 1067038 h 1937122"/>
              <a:gd name="csX30" fmla="*/ 37153 w 1290781"/>
              <a:gd name="csY30" fmla="*/ 834175 h 1937122"/>
              <a:gd name="csX31" fmla="*/ 20219 w 1290781"/>
              <a:gd name="csY31" fmla="*/ 770675 h 1937122"/>
              <a:gd name="csX32" fmla="*/ 7519 w 1290781"/>
              <a:gd name="csY32" fmla="*/ 762209 h 1937122"/>
              <a:gd name="csX33" fmla="*/ 109119 w 1290781"/>
              <a:gd name="csY33" fmla="*/ 207642 h 1937122"/>
              <a:gd name="csX34" fmla="*/ 579019 w 1290781"/>
              <a:gd name="csY34" fmla="*/ 292309 h 1937122"/>
              <a:gd name="csX35" fmla="*/ 777986 w 1290781"/>
              <a:gd name="csY35" fmla="*/ 182242 h 1937122"/>
              <a:gd name="csX36" fmla="*/ 845719 w 1290781"/>
              <a:gd name="csY36" fmla="*/ 199175 h 1937122"/>
              <a:gd name="csX37" fmla="*/ 883819 w 1290781"/>
              <a:gd name="csY37" fmla="*/ 93342 h 1937122"/>
              <a:gd name="csX38" fmla="*/ 849953 w 1290781"/>
              <a:gd name="csY38" fmla="*/ 51009 h 1937122"/>
              <a:gd name="csX0" fmla="*/ 900955 w 1290781"/>
              <a:gd name="csY0" fmla="*/ 0 h 1940758"/>
              <a:gd name="csX1" fmla="*/ 1290781 w 1290781"/>
              <a:gd name="csY1" fmla="*/ 3636 h 1940758"/>
              <a:gd name="csX2" fmla="*/ 1265203 w 1290781"/>
              <a:gd name="csY2" fmla="*/ 157102 h 1940758"/>
              <a:gd name="csX3" fmla="*/ 1178879 w 1290781"/>
              <a:gd name="csY3" fmla="*/ 185876 h 1940758"/>
              <a:gd name="csX4" fmla="*/ 1102146 w 1290781"/>
              <a:gd name="csY4" fmla="*/ 224243 h 1940758"/>
              <a:gd name="csX5" fmla="*/ 1010523 w 1290781"/>
              <a:gd name="csY5" fmla="*/ 96327 h 1940758"/>
              <a:gd name="csX6" fmla="*/ 999835 w 1290781"/>
              <a:gd name="csY6" fmla="*/ 153905 h 1940758"/>
              <a:gd name="csX7" fmla="*/ 926300 w 1290781"/>
              <a:gd name="csY7" fmla="*/ 428864 h 1940758"/>
              <a:gd name="csX8" fmla="*/ 854245 w 1290781"/>
              <a:gd name="csY8" fmla="*/ 546866 h 1940758"/>
              <a:gd name="csX9" fmla="*/ 878342 w 1290781"/>
              <a:gd name="csY9" fmla="*/ 604710 h 1940758"/>
              <a:gd name="csX10" fmla="*/ 859158 w 1290781"/>
              <a:gd name="csY10" fmla="*/ 662260 h 1940758"/>
              <a:gd name="csX11" fmla="*/ 804806 w 1290781"/>
              <a:gd name="csY11" fmla="*/ 697429 h 1940758"/>
              <a:gd name="csX12" fmla="*/ 892286 w 1290781"/>
              <a:gd name="csY12" fmla="*/ 918245 h 1940758"/>
              <a:gd name="csX13" fmla="*/ 943086 w 1290781"/>
              <a:gd name="csY13" fmla="*/ 994445 h 1940758"/>
              <a:gd name="csX14" fmla="*/ 1019286 w 1290781"/>
              <a:gd name="csY14" fmla="*/ 1062178 h 1940758"/>
              <a:gd name="csX15" fmla="*/ 1211621 w 1290781"/>
              <a:gd name="csY15" fmla="*/ 1157828 h 1940758"/>
              <a:gd name="csX16" fmla="*/ 1169377 w 1290781"/>
              <a:gd name="csY16" fmla="*/ 1203358 h 1940758"/>
              <a:gd name="csX17" fmla="*/ 1092554 w 1290781"/>
              <a:gd name="csY17" fmla="*/ 1362448 h 1940758"/>
              <a:gd name="csX18" fmla="*/ 1019018 w 1290781"/>
              <a:gd name="csY18" fmla="*/ 1541490 h 1940758"/>
              <a:gd name="csX19" fmla="*/ 946461 w 1290781"/>
              <a:gd name="csY19" fmla="*/ 1940758 h 1940758"/>
              <a:gd name="csX20" fmla="*/ 167053 w 1290781"/>
              <a:gd name="csY20" fmla="*/ 1784894 h 1940758"/>
              <a:gd name="csX21" fmla="*/ 114210 w 1290781"/>
              <a:gd name="csY21" fmla="*/ 1672576 h 1940758"/>
              <a:gd name="csX22" fmla="*/ 114209 w 1290781"/>
              <a:gd name="csY22" fmla="*/ 1583055 h 1940758"/>
              <a:gd name="csX23" fmla="*/ 197336 w 1290781"/>
              <a:gd name="csY23" fmla="*/ 1448772 h 1940758"/>
              <a:gd name="csX24" fmla="*/ 305126 w 1290781"/>
              <a:gd name="csY24" fmla="*/ 1316089 h 1940758"/>
              <a:gd name="csX25" fmla="*/ 149855 w 1290781"/>
              <a:gd name="csY25" fmla="*/ 1280920 h 1940758"/>
              <a:gd name="csX26" fmla="*/ 171759 w 1290781"/>
              <a:gd name="csY26" fmla="*/ 1164221 h 1940758"/>
              <a:gd name="csX27" fmla="*/ 107816 w 1290781"/>
              <a:gd name="csY27" fmla="*/ 1161023 h 1940758"/>
              <a:gd name="csX28" fmla="*/ 123801 w 1290781"/>
              <a:gd name="csY28" fmla="*/ 1097080 h 1940758"/>
              <a:gd name="csX29" fmla="*/ 0 w 1290781"/>
              <a:gd name="csY29" fmla="*/ 1070674 h 1940758"/>
              <a:gd name="csX30" fmla="*/ 37153 w 1290781"/>
              <a:gd name="csY30" fmla="*/ 837811 h 1940758"/>
              <a:gd name="csX31" fmla="*/ 20219 w 1290781"/>
              <a:gd name="csY31" fmla="*/ 774311 h 1940758"/>
              <a:gd name="csX32" fmla="*/ 7519 w 1290781"/>
              <a:gd name="csY32" fmla="*/ 765845 h 1940758"/>
              <a:gd name="csX33" fmla="*/ 109119 w 1290781"/>
              <a:gd name="csY33" fmla="*/ 211278 h 1940758"/>
              <a:gd name="csX34" fmla="*/ 579019 w 1290781"/>
              <a:gd name="csY34" fmla="*/ 295945 h 1940758"/>
              <a:gd name="csX35" fmla="*/ 777986 w 1290781"/>
              <a:gd name="csY35" fmla="*/ 185878 h 1940758"/>
              <a:gd name="csX36" fmla="*/ 845719 w 1290781"/>
              <a:gd name="csY36" fmla="*/ 202811 h 1940758"/>
              <a:gd name="csX37" fmla="*/ 883819 w 1290781"/>
              <a:gd name="csY37" fmla="*/ 96978 h 1940758"/>
              <a:gd name="csX38" fmla="*/ 900955 w 1290781"/>
              <a:gd name="csY38" fmla="*/ 0 h 1940758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167053 w 1290781"/>
              <a:gd name="csY20" fmla="*/ 1843183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338275 w 1290781"/>
              <a:gd name="csY20" fmla="*/ 1715677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776822"/>
              <a:gd name="csX1" fmla="*/ 1290781 w 1290781"/>
              <a:gd name="csY1" fmla="*/ 61925 h 1776822"/>
              <a:gd name="csX2" fmla="*/ 1265203 w 1290781"/>
              <a:gd name="csY2" fmla="*/ 215391 h 1776822"/>
              <a:gd name="csX3" fmla="*/ 1178879 w 1290781"/>
              <a:gd name="csY3" fmla="*/ 244165 h 1776822"/>
              <a:gd name="csX4" fmla="*/ 1102146 w 1290781"/>
              <a:gd name="csY4" fmla="*/ 282532 h 1776822"/>
              <a:gd name="csX5" fmla="*/ 1010523 w 1290781"/>
              <a:gd name="csY5" fmla="*/ 154616 h 1776822"/>
              <a:gd name="csX6" fmla="*/ 999835 w 1290781"/>
              <a:gd name="csY6" fmla="*/ 212194 h 1776822"/>
              <a:gd name="csX7" fmla="*/ 926300 w 1290781"/>
              <a:gd name="csY7" fmla="*/ 487153 h 1776822"/>
              <a:gd name="csX8" fmla="*/ 854245 w 1290781"/>
              <a:gd name="csY8" fmla="*/ 605155 h 1776822"/>
              <a:gd name="csX9" fmla="*/ 878342 w 1290781"/>
              <a:gd name="csY9" fmla="*/ 662999 h 1776822"/>
              <a:gd name="csX10" fmla="*/ 859158 w 1290781"/>
              <a:gd name="csY10" fmla="*/ 720549 h 1776822"/>
              <a:gd name="csX11" fmla="*/ 804806 w 1290781"/>
              <a:gd name="csY11" fmla="*/ 755718 h 1776822"/>
              <a:gd name="csX12" fmla="*/ 892286 w 1290781"/>
              <a:gd name="csY12" fmla="*/ 976534 h 1776822"/>
              <a:gd name="csX13" fmla="*/ 943086 w 1290781"/>
              <a:gd name="csY13" fmla="*/ 1052734 h 1776822"/>
              <a:gd name="csX14" fmla="*/ 1019286 w 1290781"/>
              <a:gd name="csY14" fmla="*/ 1120467 h 1776822"/>
              <a:gd name="csX15" fmla="*/ 1211621 w 1290781"/>
              <a:gd name="csY15" fmla="*/ 1216117 h 1776822"/>
              <a:gd name="csX16" fmla="*/ 1169377 w 1290781"/>
              <a:gd name="csY16" fmla="*/ 1261647 h 1776822"/>
              <a:gd name="csX17" fmla="*/ 1092554 w 1290781"/>
              <a:gd name="csY17" fmla="*/ 1420737 h 1776822"/>
              <a:gd name="csX18" fmla="*/ 1019018 w 1290781"/>
              <a:gd name="csY18" fmla="*/ 1599779 h 1776822"/>
              <a:gd name="csX19" fmla="*/ 789811 w 1290781"/>
              <a:gd name="csY19" fmla="*/ 1776822 h 1776822"/>
              <a:gd name="csX20" fmla="*/ 338275 w 1290781"/>
              <a:gd name="csY20" fmla="*/ 1715677 h 1776822"/>
              <a:gd name="csX21" fmla="*/ 114210 w 1290781"/>
              <a:gd name="csY21" fmla="*/ 1730865 h 1776822"/>
              <a:gd name="csX22" fmla="*/ 114209 w 1290781"/>
              <a:gd name="csY22" fmla="*/ 1641344 h 1776822"/>
              <a:gd name="csX23" fmla="*/ 197336 w 1290781"/>
              <a:gd name="csY23" fmla="*/ 1507061 h 1776822"/>
              <a:gd name="csX24" fmla="*/ 305126 w 1290781"/>
              <a:gd name="csY24" fmla="*/ 1374378 h 1776822"/>
              <a:gd name="csX25" fmla="*/ 149855 w 1290781"/>
              <a:gd name="csY25" fmla="*/ 1339209 h 1776822"/>
              <a:gd name="csX26" fmla="*/ 171759 w 1290781"/>
              <a:gd name="csY26" fmla="*/ 1222510 h 1776822"/>
              <a:gd name="csX27" fmla="*/ 107816 w 1290781"/>
              <a:gd name="csY27" fmla="*/ 1219312 h 1776822"/>
              <a:gd name="csX28" fmla="*/ 123801 w 1290781"/>
              <a:gd name="csY28" fmla="*/ 1155369 h 1776822"/>
              <a:gd name="csX29" fmla="*/ 0 w 1290781"/>
              <a:gd name="csY29" fmla="*/ 1128963 h 1776822"/>
              <a:gd name="csX30" fmla="*/ 37153 w 1290781"/>
              <a:gd name="csY30" fmla="*/ 896100 h 1776822"/>
              <a:gd name="csX31" fmla="*/ 20219 w 1290781"/>
              <a:gd name="csY31" fmla="*/ 832600 h 1776822"/>
              <a:gd name="csX32" fmla="*/ 7519 w 1290781"/>
              <a:gd name="csY32" fmla="*/ 824134 h 1776822"/>
              <a:gd name="csX33" fmla="*/ 109119 w 1290781"/>
              <a:gd name="csY33" fmla="*/ 269567 h 1776822"/>
              <a:gd name="csX34" fmla="*/ 579019 w 1290781"/>
              <a:gd name="csY34" fmla="*/ 354234 h 1776822"/>
              <a:gd name="csX35" fmla="*/ 777986 w 1290781"/>
              <a:gd name="csY35" fmla="*/ 244167 h 1776822"/>
              <a:gd name="csX36" fmla="*/ 845719 w 1290781"/>
              <a:gd name="csY36" fmla="*/ 261100 h 1776822"/>
              <a:gd name="csX37" fmla="*/ 883819 w 1290781"/>
              <a:gd name="csY37" fmla="*/ 155267 h 1776822"/>
              <a:gd name="csX38" fmla="*/ 911884 w 1290781"/>
              <a:gd name="csY38" fmla="*/ 0 h 1776822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15677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97336 w 1290781"/>
              <a:gd name="csY22" fmla="*/ 1507061 h 1853325"/>
              <a:gd name="csX23" fmla="*/ 305126 w 1290781"/>
              <a:gd name="csY23" fmla="*/ 1374378 h 1853325"/>
              <a:gd name="csX24" fmla="*/ 149855 w 1290781"/>
              <a:gd name="csY24" fmla="*/ 1339209 h 1853325"/>
              <a:gd name="csX25" fmla="*/ 171759 w 1290781"/>
              <a:gd name="csY25" fmla="*/ 1222510 h 1853325"/>
              <a:gd name="csX26" fmla="*/ 107816 w 1290781"/>
              <a:gd name="csY26" fmla="*/ 1219312 h 1853325"/>
              <a:gd name="csX27" fmla="*/ 123801 w 1290781"/>
              <a:gd name="csY27" fmla="*/ 1155369 h 1853325"/>
              <a:gd name="csX28" fmla="*/ 0 w 1290781"/>
              <a:gd name="csY28" fmla="*/ 1128963 h 1853325"/>
              <a:gd name="csX29" fmla="*/ 37153 w 1290781"/>
              <a:gd name="csY29" fmla="*/ 896100 h 1853325"/>
              <a:gd name="csX30" fmla="*/ 20219 w 1290781"/>
              <a:gd name="csY30" fmla="*/ 832600 h 1853325"/>
              <a:gd name="csX31" fmla="*/ 7519 w 1290781"/>
              <a:gd name="csY31" fmla="*/ 824134 h 1853325"/>
              <a:gd name="csX32" fmla="*/ 109119 w 1290781"/>
              <a:gd name="csY32" fmla="*/ 269567 h 1853325"/>
              <a:gd name="csX33" fmla="*/ 579019 w 1290781"/>
              <a:gd name="csY33" fmla="*/ 354234 h 1853325"/>
              <a:gd name="csX34" fmla="*/ 777986 w 1290781"/>
              <a:gd name="csY34" fmla="*/ 244167 h 1853325"/>
              <a:gd name="csX35" fmla="*/ 845719 w 1290781"/>
              <a:gd name="csY35" fmla="*/ 261100 h 1853325"/>
              <a:gd name="csX36" fmla="*/ 883819 w 1290781"/>
              <a:gd name="csY36" fmla="*/ 155267 h 1853325"/>
              <a:gd name="csX37" fmla="*/ 911884 w 1290781"/>
              <a:gd name="csY37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05126 w 1290781"/>
              <a:gd name="csY22" fmla="*/ 1374378 h 1853325"/>
              <a:gd name="csX23" fmla="*/ 149855 w 1290781"/>
              <a:gd name="csY23" fmla="*/ 1339209 h 1853325"/>
              <a:gd name="csX24" fmla="*/ 171759 w 1290781"/>
              <a:gd name="csY24" fmla="*/ 1222510 h 1853325"/>
              <a:gd name="csX25" fmla="*/ 107816 w 1290781"/>
              <a:gd name="csY25" fmla="*/ 1219312 h 1853325"/>
              <a:gd name="csX26" fmla="*/ 123801 w 1290781"/>
              <a:gd name="csY26" fmla="*/ 1155369 h 1853325"/>
              <a:gd name="csX27" fmla="*/ 0 w 1290781"/>
              <a:gd name="csY27" fmla="*/ 1128963 h 1853325"/>
              <a:gd name="csX28" fmla="*/ 37153 w 1290781"/>
              <a:gd name="csY28" fmla="*/ 896100 h 1853325"/>
              <a:gd name="csX29" fmla="*/ 20219 w 1290781"/>
              <a:gd name="csY29" fmla="*/ 832600 h 1853325"/>
              <a:gd name="csX30" fmla="*/ 7519 w 1290781"/>
              <a:gd name="csY30" fmla="*/ 824134 h 1853325"/>
              <a:gd name="csX31" fmla="*/ 109119 w 1290781"/>
              <a:gd name="csY31" fmla="*/ 269567 h 1853325"/>
              <a:gd name="csX32" fmla="*/ 579019 w 1290781"/>
              <a:gd name="csY32" fmla="*/ 354234 h 1853325"/>
              <a:gd name="csX33" fmla="*/ 777986 w 1290781"/>
              <a:gd name="csY33" fmla="*/ 244167 h 1853325"/>
              <a:gd name="csX34" fmla="*/ 845719 w 1290781"/>
              <a:gd name="csY34" fmla="*/ 261100 h 1853325"/>
              <a:gd name="csX35" fmla="*/ 883819 w 1290781"/>
              <a:gd name="csY35" fmla="*/ 155267 h 1853325"/>
              <a:gd name="csX36" fmla="*/ 911884 w 1290781"/>
              <a:gd name="csY36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49855 w 1290781"/>
              <a:gd name="csY22" fmla="*/ 1339209 h 1853325"/>
              <a:gd name="csX23" fmla="*/ 171759 w 1290781"/>
              <a:gd name="csY23" fmla="*/ 1222510 h 1853325"/>
              <a:gd name="csX24" fmla="*/ 107816 w 1290781"/>
              <a:gd name="csY24" fmla="*/ 1219312 h 1853325"/>
              <a:gd name="csX25" fmla="*/ 123801 w 1290781"/>
              <a:gd name="csY25" fmla="*/ 1155369 h 1853325"/>
              <a:gd name="csX26" fmla="*/ 0 w 1290781"/>
              <a:gd name="csY26" fmla="*/ 1128963 h 1853325"/>
              <a:gd name="csX27" fmla="*/ 37153 w 1290781"/>
              <a:gd name="csY27" fmla="*/ 896100 h 1853325"/>
              <a:gd name="csX28" fmla="*/ 20219 w 1290781"/>
              <a:gd name="csY28" fmla="*/ 832600 h 1853325"/>
              <a:gd name="csX29" fmla="*/ 7519 w 1290781"/>
              <a:gd name="csY29" fmla="*/ 824134 h 1853325"/>
              <a:gd name="csX30" fmla="*/ 109119 w 1290781"/>
              <a:gd name="csY30" fmla="*/ 269567 h 1853325"/>
              <a:gd name="csX31" fmla="*/ 579019 w 1290781"/>
              <a:gd name="csY31" fmla="*/ 354234 h 1853325"/>
              <a:gd name="csX32" fmla="*/ 777986 w 1290781"/>
              <a:gd name="csY32" fmla="*/ 244167 h 1853325"/>
              <a:gd name="csX33" fmla="*/ 845719 w 1290781"/>
              <a:gd name="csY33" fmla="*/ 261100 h 1853325"/>
              <a:gd name="csX34" fmla="*/ 883819 w 1290781"/>
              <a:gd name="csY34" fmla="*/ 155267 h 1853325"/>
              <a:gd name="csX35" fmla="*/ 911884 w 1290781"/>
              <a:gd name="csY35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71759 w 1290781"/>
              <a:gd name="csY22" fmla="*/ 122251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53910 w 1290781"/>
              <a:gd name="csY22" fmla="*/ 1033072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326398 w 1290781"/>
              <a:gd name="csY23" fmla="*/ 975230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116282 w 1283262"/>
              <a:gd name="csY24" fmla="*/ 1155369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23635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7463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487406 w 1283262"/>
              <a:gd name="csY20" fmla="*/ 1722963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478280 w 1283262"/>
              <a:gd name="csY21" fmla="*/ 1118837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03777 w 1283262"/>
              <a:gd name="csY24" fmla="*/ 790161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447798 w 1283262"/>
              <a:gd name="csY23" fmla="*/ 955002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16934 w 1270562"/>
              <a:gd name="csY25" fmla="*/ 896100 h 1853325"/>
              <a:gd name="csX26" fmla="*/ 0 w 1270562"/>
              <a:gd name="csY26" fmla="*/ 832600 h 1853325"/>
              <a:gd name="csX27" fmla="*/ 96590 w 1270562"/>
              <a:gd name="csY27" fmla="*/ 798633 h 1853325"/>
              <a:gd name="csX28" fmla="*/ 88900 w 1270562"/>
              <a:gd name="csY28" fmla="*/ 269567 h 1853325"/>
              <a:gd name="csX29" fmla="*/ 558800 w 1270562"/>
              <a:gd name="csY29" fmla="*/ 354234 h 1853325"/>
              <a:gd name="csX30" fmla="*/ 757767 w 1270562"/>
              <a:gd name="csY30" fmla="*/ 244167 h 1853325"/>
              <a:gd name="csX31" fmla="*/ 825500 w 1270562"/>
              <a:gd name="csY31" fmla="*/ 261100 h 1853325"/>
              <a:gd name="csX32" fmla="*/ 863600 w 1270562"/>
              <a:gd name="csY32" fmla="*/ 155267 h 1853325"/>
              <a:gd name="csX33" fmla="*/ 891665 w 12705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0 w 1270562"/>
              <a:gd name="csY25" fmla="*/ 832600 h 1853325"/>
              <a:gd name="csX26" fmla="*/ 96590 w 1270562"/>
              <a:gd name="csY26" fmla="*/ 798633 h 1853325"/>
              <a:gd name="csX27" fmla="*/ 88900 w 1270562"/>
              <a:gd name="csY27" fmla="*/ 269567 h 1853325"/>
              <a:gd name="csX28" fmla="*/ 558800 w 1270562"/>
              <a:gd name="csY28" fmla="*/ 354234 h 1853325"/>
              <a:gd name="csX29" fmla="*/ 757767 w 1270562"/>
              <a:gd name="csY29" fmla="*/ 244167 h 1853325"/>
              <a:gd name="csX30" fmla="*/ 825500 w 1270562"/>
              <a:gd name="csY30" fmla="*/ 261100 h 1853325"/>
              <a:gd name="csX31" fmla="*/ 863600 w 1270562"/>
              <a:gd name="csY31" fmla="*/ 155267 h 1853325"/>
              <a:gd name="csX32" fmla="*/ 891665 w 1270562"/>
              <a:gd name="csY32" fmla="*/ 0 h 1853325"/>
              <a:gd name="csX0" fmla="*/ 802765 w 1181662"/>
              <a:gd name="csY0" fmla="*/ 0 h 1853325"/>
              <a:gd name="csX1" fmla="*/ 1181662 w 1181662"/>
              <a:gd name="csY1" fmla="*/ 61925 h 1853325"/>
              <a:gd name="csX2" fmla="*/ 1156084 w 1181662"/>
              <a:gd name="csY2" fmla="*/ 215391 h 1853325"/>
              <a:gd name="csX3" fmla="*/ 1069760 w 1181662"/>
              <a:gd name="csY3" fmla="*/ 244165 h 1853325"/>
              <a:gd name="csX4" fmla="*/ 993027 w 1181662"/>
              <a:gd name="csY4" fmla="*/ 282532 h 1853325"/>
              <a:gd name="csX5" fmla="*/ 901404 w 1181662"/>
              <a:gd name="csY5" fmla="*/ 154616 h 1853325"/>
              <a:gd name="csX6" fmla="*/ 890716 w 1181662"/>
              <a:gd name="csY6" fmla="*/ 212194 h 1853325"/>
              <a:gd name="csX7" fmla="*/ 817181 w 1181662"/>
              <a:gd name="csY7" fmla="*/ 487153 h 1853325"/>
              <a:gd name="csX8" fmla="*/ 745126 w 1181662"/>
              <a:gd name="csY8" fmla="*/ 605155 h 1853325"/>
              <a:gd name="csX9" fmla="*/ 769223 w 1181662"/>
              <a:gd name="csY9" fmla="*/ 662999 h 1853325"/>
              <a:gd name="csX10" fmla="*/ 750039 w 1181662"/>
              <a:gd name="csY10" fmla="*/ 720549 h 1853325"/>
              <a:gd name="csX11" fmla="*/ 695687 w 1181662"/>
              <a:gd name="csY11" fmla="*/ 755718 h 1853325"/>
              <a:gd name="csX12" fmla="*/ 783167 w 1181662"/>
              <a:gd name="csY12" fmla="*/ 976534 h 1853325"/>
              <a:gd name="csX13" fmla="*/ 833967 w 1181662"/>
              <a:gd name="csY13" fmla="*/ 1052734 h 1853325"/>
              <a:gd name="csX14" fmla="*/ 910167 w 1181662"/>
              <a:gd name="csY14" fmla="*/ 1120467 h 1853325"/>
              <a:gd name="csX15" fmla="*/ 1102502 w 1181662"/>
              <a:gd name="csY15" fmla="*/ 1216117 h 1853325"/>
              <a:gd name="csX16" fmla="*/ 1060258 w 1181662"/>
              <a:gd name="csY16" fmla="*/ 1261647 h 1853325"/>
              <a:gd name="csX17" fmla="*/ 983435 w 1181662"/>
              <a:gd name="csY17" fmla="*/ 1420737 h 1853325"/>
              <a:gd name="csX18" fmla="*/ 909899 w 1181662"/>
              <a:gd name="csY18" fmla="*/ 1599779 h 1853325"/>
              <a:gd name="csX19" fmla="*/ 804555 w 1181662"/>
              <a:gd name="csY19" fmla="*/ 1853325 h 1853325"/>
              <a:gd name="csX20" fmla="*/ 254657 w 1181662"/>
              <a:gd name="csY20" fmla="*/ 1701105 h 1853325"/>
              <a:gd name="csX21" fmla="*/ 405824 w 1181662"/>
              <a:gd name="csY21" fmla="*/ 987688 h 1853325"/>
              <a:gd name="csX22" fmla="*/ 441515 w 1181662"/>
              <a:gd name="csY22" fmla="*/ 1091360 h 1853325"/>
              <a:gd name="csX23" fmla="*/ 346198 w 1181662"/>
              <a:gd name="csY23" fmla="*/ 955002 h 1853325"/>
              <a:gd name="csX24" fmla="*/ 116749 w 1181662"/>
              <a:gd name="csY24" fmla="*/ 921310 h 1853325"/>
              <a:gd name="csX25" fmla="*/ 7690 w 1181662"/>
              <a:gd name="csY25" fmla="*/ 798633 h 1853325"/>
              <a:gd name="csX26" fmla="*/ 0 w 1181662"/>
              <a:gd name="csY26" fmla="*/ 269567 h 1853325"/>
              <a:gd name="csX27" fmla="*/ 469900 w 1181662"/>
              <a:gd name="csY27" fmla="*/ 354234 h 1853325"/>
              <a:gd name="csX28" fmla="*/ 668867 w 1181662"/>
              <a:gd name="csY28" fmla="*/ 244167 h 1853325"/>
              <a:gd name="csX29" fmla="*/ 736600 w 1181662"/>
              <a:gd name="csY29" fmla="*/ 261100 h 1853325"/>
              <a:gd name="csX30" fmla="*/ 774700 w 1181662"/>
              <a:gd name="csY30" fmla="*/ 155267 h 1853325"/>
              <a:gd name="csX31" fmla="*/ 802765 w 1181662"/>
              <a:gd name="csY31" fmla="*/ 0 h 1853325"/>
              <a:gd name="csX0" fmla="*/ 795075 w 1173972"/>
              <a:gd name="csY0" fmla="*/ 0 h 1853325"/>
              <a:gd name="csX1" fmla="*/ 1173972 w 1173972"/>
              <a:gd name="csY1" fmla="*/ 61925 h 1853325"/>
              <a:gd name="csX2" fmla="*/ 1148394 w 1173972"/>
              <a:gd name="csY2" fmla="*/ 215391 h 1853325"/>
              <a:gd name="csX3" fmla="*/ 1062070 w 1173972"/>
              <a:gd name="csY3" fmla="*/ 244165 h 1853325"/>
              <a:gd name="csX4" fmla="*/ 985337 w 1173972"/>
              <a:gd name="csY4" fmla="*/ 282532 h 1853325"/>
              <a:gd name="csX5" fmla="*/ 893714 w 1173972"/>
              <a:gd name="csY5" fmla="*/ 154616 h 1853325"/>
              <a:gd name="csX6" fmla="*/ 883026 w 1173972"/>
              <a:gd name="csY6" fmla="*/ 212194 h 1853325"/>
              <a:gd name="csX7" fmla="*/ 809491 w 1173972"/>
              <a:gd name="csY7" fmla="*/ 487153 h 1853325"/>
              <a:gd name="csX8" fmla="*/ 737436 w 1173972"/>
              <a:gd name="csY8" fmla="*/ 605155 h 1853325"/>
              <a:gd name="csX9" fmla="*/ 761533 w 1173972"/>
              <a:gd name="csY9" fmla="*/ 662999 h 1853325"/>
              <a:gd name="csX10" fmla="*/ 742349 w 1173972"/>
              <a:gd name="csY10" fmla="*/ 720549 h 1853325"/>
              <a:gd name="csX11" fmla="*/ 687997 w 1173972"/>
              <a:gd name="csY11" fmla="*/ 755718 h 1853325"/>
              <a:gd name="csX12" fmla="*/ 775477 w 1173972"/>
              <a:gd name="csY12" fmla="*/ 976534 h 1853325"/>
              <a:gd name="csX13" fmla="*/ 826277 w 1173972"/>
              <a:gd name="csY13" fmla="*/ 1052734 h 1853325"/>
              <a:gd name="csX14" fmla="*/ 902477 w 1173972"/>
              <a:gd name="csY14" fmla="*/ 1120467 h 1853325"/>
              <a:gd name="csX15" fmla="*/ 1094812 w 1173972"/>
              <a:gd name="csY15" fmla="*/ 1216117 h 1853325"/>
              <a:gd name="csX16" fmla="*/ 1052568 w 1173972"/>
              <a:gd name="csY16" fmla="*/ 1261647 h 1853325"/>
              <a:gd name="csX17" fmla="*/ 975745 w 1173972"/>
              <a:gd name="csY17" fmla="*/ 1420737 h 1853325"/>
              <a:gd name="csX18" fmla="*/ 902209 w 1173972"/>
              <a:gd name="csY18" fmla="*/ 1599779 h 1853325"/>
              <a:gd name="csX19" fmla="*/ 796865 w 1173972"/>
              <a:gd name="csY19" fmla="*/ 1853325 h 1853325"/>
              <a:gd name="csX20" fmla="*/ 246967 w 1173972"/>
              <a:gd name="csY20" fmla="*/ 1701105 h 1853325"/>
              <a:gd name="csX21" fmla="*/ 398134 w 1173972"/>
              <a:gd name="csY21" fmla="*/ 987688 h 1853325"/>
              <a:gd name="csX22" fmla="*/ 433825 w 1173972"/>
              <a:gd name="csY22" fmla="*/ 1091360 h 1853325"/>
              <a:gd name="csX23" fmla="*/ 338508 w 1173972"/>
              <a:gd name="csY23" fmla="*/ 955002 h 1853325"/>
              <a:gd name="csX24" fmla="*/ 109059 w 1173972"/>
              <a:gd name="csY24" fmla="*/ 921310 h 1853325"/>
              <a:gd name="csX25" fmla="*/ 0 w 1173972"/>
              <a:gd name="csY25" fmla="*/ 798633 h 1853325"/>
              <a:gd name="csX26" fmla="*/ 101601 w 1173972"/>
              <a:gd name="csY26" fmla="*/ 426217 h 1853325"/>
              <a:gd name="csX27" fmla="*/ 462210 w 1173972"/>
              <a:gd name="csY27" fmla="*/ 354234 h 1853325"/>
              <a:gd name="csX28" fmla="*/ 661177 w 1173972"/>
              <a:gd name="csY28" fmla="*/ 244167 h 1853325"/>
              <a:gd name="csX29" fmla="*/ 728910 w 1173972"/>
              <a:gd name="csY29" fmla="*/ 261100 h 1853325"/>
              <a:gd name="csX30" fmla="*/ 767010 w 1173972"/>
              <a:gd name="csY30" fmla="*/ 155267 h 1853325"/>
              <a:gd name="csX31" fmla="*/ 795075 w 1173972"/>
              <a:gd name="csY31" fmla="*/ 0 h 1853325"/>
              <a:gd name="csX0" fmla="*/ 864524 w 1243421"/>
              <a:gd name="csY0" fmla="*/ 0 h 1853325"/>
              <a:gd name="csX1" fmla="*/ 1243421 w 1243421"/>
              <a:gd name="csY1" fmla="*/ 61925 h 1853325"/>
              <a:gd name="csX2" fmla="*/ 1217843 w 1243421"/>
              <a:gd name="csY2" fmla="*/ 215391 h 1853325"/>
              <a:gd name="csX3" fmla="*/ 1131519 w 1243421"/>
              <a:gd name="csY3" fmla="*/ 244165 h 1853325"/>
              <a:gd name="csX4" fmla="*/ 1054786 w 1243421"/>
              <a:gd name="csY4" fmla="*/ 282532 h 1853325"/>
              <a:gd name="csX5" fmla="*/ 963163 w 1243421"/>
              <a:gd name="csY5" fmla="*/ 154616 h 1853325"/>
              <a:gd name="csX6" fmla="*/ 952475 w 1243421"/>
              <a:gd name="csY6" fmla="*/ 212194 h 1853325"/>
              <a:gd name="csX7" fmla="*/ 878940 w 1243421"/>
              <a:gd name="csY7" fmla="*/ 487153 h 1853325"/>
              <a:gd name="csX8" fmla="*/ 806885 w 1243421"/>
              <a:gd name="csY8" fmla="*/ 605155 h 1853325"/>
              <a:gd name="csX9" fmla="*/ 830982 w 1243421"/>
              <a:gd name="csY9" fmla="*/ 662999 h 1853325"/>
              <a:gd name="csX10" fmla="*/ 811798 w 1243421"/>
              <a:gd name="csY10" fmla="*/ 720549 h 1853325"/>
              <a:gd name="csX11" fmla="*/ 757446 w 1243421"/>
              <a:gd name="csY11" fmla="*/ 755718 h 1853325"/>
              <a:gd name="csX12" fmla="*/ 844926 w 1243421"/>
              <a:gd name="csY12" fmla="*/ 976534 h 1853325"/>
              <a:gd name="csX13" fmla="*/ 895726 w 1243421"/>
              <a:gd name="csY13" fmla="*/ 1052734 h 1853325"/>
              <a:gd name="csX14" fmla="*/ 971926 w 1243421"/>
              <a:gd name="csY14" fmla="*/ 1120467 h 1853325"/>
              <a:gd name="csX15" fmla="*/ 1164261 w 1243421"/>
              <a:gd name="csY15" fmla="*/ 1216117 h 1853325"/>
              <a:gd name="csX16" fmla="*/ 1122017 w 1243421"/>
              <a:gd name="csY16" fmla="*/ 1261647 h 1853325"/>
              <a:gd name="csX17" fmla="*/ 1045194 w 1243421"/>
              <a:gd name="csY17" fmla="*/ 1420737 h 1853325"/>
              <a:gd name="csX18" fmla="*/ 971658 w 1243421"/>
              <a:gd name="csY18" fmla="*/ 1599779 h 1853325"/>
              <a:gd name="csX19" fmla="*/ 866314 w 1243421"/>
              <a:gd name="csY19" fmla="*/ 1853325 h 1853325"/>
              <a:gd name="csX20" fmla="*/ 316416 w 1243421"/>
              <a:gd name="csY20" fmla="*/ 1701105 h 1853325"/>
              <a:gd name="csX21" fmla="*/ 467583 w 1243421"/>
              <a:gd name="csY21" fmla="*/ 987688 h 1853325"/>
              <a:gd name="csX22" fmla="*/ 503274 w 1243421"/>
              <a:gd name="csY22" fmla="*/ 1091360 h 1853325"/>
              <a:gd name="csX23" fmla="*/ 407957 w 1243421"/>
              <a:gd name="csY23" fmla="*/ 955002 h 1853325"/>
              <a:gd name="csX24" fmla="*/ 0 w 1243421"/>
              <a:gd name="csY24" fmla="*/ 888523 h 1853325"/>
              <a:gd name="csX25" fmla="*/ 69449 w 1243421"/>
              <a:gd name="csY25" fmla="*/ 798633 h 1853325"/>
              <a:gd name="csX26" fmla="*/ 171050 w 1243421"/>
              <a:gd name="csY26" fmla="*/ 426217 h 1853325"/>
              <a:gd name="csX27" fmla="*/ 531659 w 1243421"/>
              <a:gd name="csY27" fmla="*/ 354234 h 1853325"/>
              <a:gd name="csX28" fmla="*/ 730626 w 1243421"/>
              <a:gd name="csY28" fmla="*/ 244167 h 1853325"/>
              <a:gd name="csX29" fmla="*/ 798359 w 1243421"/>
              <a:gd name="csY29" fmla="*/ 261100 h 1853325"/>
              <a:gd name="csX30" fmla="*/ 836459 w 1243421"/>
              <a:gd name="csY30" fmla="*/ 155267 h 1853325"/>
              <a:gd name="csX31" fmla="*/ 864524 w 1243421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99962 w 1272333"/>
              <a:gd name="csY26" fmla="*/ 426217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21575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74106 w 1272333"/>
              <a:gd name="csY16" fmla="*/ 1420737 h 1853325"/>
              <a:gd name="csX17" fmla="*/ 1000570 w 1272333"/>
              <a:gd name="csY17" fmla="*/ 1599779 h 1853325"/>
              <a:gd name="csX18" fmla="*/ 895226 w 1272333"/>
              <a:gd name="csY18" fmla="*/ 1853325 h 1853325"/>
              <a:gd name="csX19" fmla="*/ 345328 w 1272333"/>
              <a:gd name="csY19" fmla="*/ 1701105 h 1853325"/>
              <a:gd name="csX20" fmla="*/ 449136 w 1272333"/>
              <a:gd name="csY20" fmla="*/ 1151624 h 1853325"/>
              <a:gd name="csX21" fmla="*/ 455682 w 1272333"/>
              <a:gd name="csY21" fmla="*/ 1029429 h 1853325"/>
              <a:gd name="csX22" fmla="*/ 436869 w 1272333"/>
              <a:gd name="csY22" fmla="*/ 955002 h 1853325"/>
              <a:gd name="csX23" fmla="*/ 28912 w 1272333"/>
              <a:gd name="csY23" fmla="*/ 888523 h 1853325"/>
              <a:gd name="csX24" fmla="*/ 0 w 1272333"/>
              <a:gd name="csY24" fmla="*/ 831420 h 1853325"/>
              <a:gd name="csX25" fmla="*/ 101600 w 1272333"/>
              <a:gd name="csY25" fmla="*/ 287782 h 1853325"/>
              <a:gd name="csX26" fmla="*/ 560571 w 1272333"/>
              <a:gd name="csY26" fmla="*/ 354234 h 1853325"/>
              <a:gd name="csX27" fmla="*/ 759538 w 1272333"/>
              <a:gd name="csY27" fmla="*/ 244167 h 1853325"/>
              <a:gd name="csX28" fmla="*/ 827271 w 1272333"/>
              <a:gd name="csY28" fmla="*/ 261100 h 1853325"/>
              <a:gd name="csX29" fmla="*/ 865371 w 1272333"/>
              <a:gd name="csY29" fmla="*/ 155267 h 1853325"/>
              <a:gd name="csX30" fmla="*/ 893436 w 1272333"/>
              <a:gd name="csY30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00570 w 1272333"/>
              <a:gd name="csY16" fmla="*/ 1599779 h 1853325"/>
              <a:gd name="csX17" fmla="*/ 895226 w 1272333"/>
              <a:gd name="csY17" fmla="*/ 1853325 h 1853325"/>
              <a:gd name="csX18" fmla="*/ 345328 w 1272333"/>
              <a:gd name="csY18" fmla="*/ 1701105 h 1853325"/>
              <a:gd name="csX19" fmla="*/ 449136 w 1272333"/>
              <a:gd name="csY19" fmla="*/ 1151624 h 1853325"/>
              <a:gd name="csX20" fmla="*/ 455682 w 1272333"/>
              <a:gd name="csY20" fmla="*/ 1029429 h 1853325"/>
              <a:gd name="csX21" fmla="*/ 436869 w 1272333"/>
              <a:gd name="csY21" fmla="*/ 955002 h 1853325"/>
              <a:gd name="csX22" fmla="*/ 28912 w 1272333"/>
              <a:gd name="csY22" fmla="*/ 888523 h 1853325"/>
              <a:gd name="csX23" fmla="*/ 0 w 1272333"/>
              <a:gd name="csY23" fmla="*/ 831420 h 1853325"/>
              <a:gd name="csX24" fmla="*/ 101600 w 1272333"/>
              <a:gd name="csY24" fmla="*/ 287782 h 1853325"/>
              <a:gd name="csX25" fmla="*/ 560571 w 1272333"/>
              <a:gd name="csY25" fmla="*/ 354234 h 1853325"/>
              <a:gd name="csX26" fmla="*/ 759538 w 1272333"/>
              <a:gd name="csY26" fmla="*/ 244167 h 1853325"/>
              <a:gd name="csX27" fmla="*/ 827271 w 1272333"/>
              <a:gd name="csY27" fmla="*/ 261100 h 1853325"/>
              <a:gd name="csX28" fmla="*/ 865371 w 1272333"/>
              <a:gd name="csY28" fmla="*/ 155267 h 1853325"/>
              <a:gd name="csX29" fmla="*/ 893436 w 1272333"/>
              <a:gd name="csY29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895226 w 1272333"/>
              <a:gd name="csY16" fmla="*/ 1853325 h 1853325"/>
              <a:gd name="csX17" fmla="*/ 345328 w 1272333"/>
              <a:gd name="csY17" fmla="*/ 1701105 h 1853325"/>
              <a:gd name="csX18" fmla="*/ 449136 w 1272333"/>
              <a:gd name="csY18" fmla="*/ 1151624 h 1853325"/>
              <a:gd name="csX19" fmla="*/ 455682 w 1272333"/>
              <a:gd name="csY19" fmla="*/ 1029429 h 1853325"/>
              <a:gd name="csX20" fmla="*/ 436869 w 1272333"/>
              <a:gd name="csY20" fmla="*/ 955002 h 1853325"/>
              <a:gd name="csX21" fmla="*/ 28912 w 1272333"/>
              <a:gd name="csY21" fmla="*/ 888523 h 1853325"/>
              <a:gd name="csX22" fmla="*/ 0 w 1272333"/>
              <a:gd name="csY22" fmla="*/ 831420 h 1853325"/>
              <a:gd name="csX23" fmla="*/ 101600 w 1272333"/>
              <a:gd name="csY23" fmla="*/ 287782 h 1853325"/>
              <a:gd name="csX24" fmla="*/ 560571 w 1272333"/>
              <a:gd name="csY24" fmla="*/ 354234 h 1853325"/>
              <a:gd name="csX25" fmla="*/ 759538 w 1272333"/>
              <a:gd name="csY25" fmla="*/ 244167 h 1853325"/>
              <a:gd name="csX26" fmla="*/ 827271 w 1272333"/>
              <a:gd name="csY26" fmla="*/ 261100 h 1853325"/>
              <a:gd name="csX27" fmla="*/ 865371 w 1272333"/>
              <a:gd name="csY27" fmla="*/ 155267 h 1853325"/>
              <a:gd name="csX28" fmla="*/ 893436 w 1272333"/>
              <a:gd name="csY28" fmla="*/ 0 h 1853325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45328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45581 w 1272333"/>
              <a:gd name="csY22" fmla="*/ 914717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0 w 1283139"/>
              <a:gd name="csY21" fmla="*/ 1150265 h 1822102"/>
              <a:gd name="csX22" fmla="*/ 56387 w 1283139"/>
              <a:gd name="csY22" fmla="*/ 914717 h 1822102"/>
              <a:gd name="csX23" fmla="*/ 10806 w 1283139"/>
              <a:gd name="csY23" fmla="*/ 831420 h 1822102"/>
              <a:gd name="csX24" fmla="*/ 112406 w 1283139"/>
              <a:gd name="csY24" fmla="*/ 287782 h 1822102"/>
              <a:gd name="csX25" fmla="*/ 571377 w 1283139"/>
              <a:gd name="csY25" fmla="*/ 354234 h 1822102"/>
              <a:gd name="csX26" fmla="*/ 770344 w 1283139"/>
              <a:gd name="csY26" fmla="*/ 244167 h 1822102"/>
              <a:gd name="csX27" fmla="*/ 838077 w 1283139"/>
              <a:gd name="csY27" fmla="*/ 261100 h 1822102"/>
              <a:gd name="csX28" fmla="*/ 876177 w 1283139"/>
              <a:gd name="csY28" fmla="*/ 155267 h 1822102"/>
              <a:gd name="csX29" fmla="*/ 904242 w 1283139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78544 w 1283139"/>
              <a:gd name="csY21" fmla="*/ 1251730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38074 w 1283139"/>
              <a:gd name="csY18" fmla="*/ 1620030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16656 w 1283139"/>
              <a:gd name="csY18" fmla="*/ 16636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9500 w 1283139"/>
              <a:gd name="csY18" fmla="*/ 17398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49994 w 1283139"/>
              <a:gd name="csY18" fmla="*/ 1727980 h 1822102"/>
              <a:gd name="csX19" fmla="*/ 109500 w 1283139"/>
              <a:gd name="csY19" fmla="*/ 1739887 h 1822102"/>
              <a:gd name="csX20" fmla="*/ 138074 w 1283139"/>
              <a:gd name="csY20" fmla="*/ 1620030 h 1822102"/>
              <a:gd name="csX21" fmla="*/ 307542 w 1283139"/>
              <a:gd name="csY21" fmla="*/ 1404037 h 1822102"/>
              <a:gd name="csX22" fmla="*/ 164070 w 1283139"/>
              <a:gd name="csY22" fmla="*/ 1362804 h 1822102"/>
              <a:gd name="csX23" fmla="*/ 192844 w 1283139"/>
              <a:gd name="csY23" fmla="*/ 1182673 h 1822102"/>
              <a:gd name="csX24" fmla="*/ 0 w 1283139"/>
              <a:gd name="csY24" fmla="*/ 1150265 h 1822102"/>
              <a:gd name="csX25" fmla="*/ 56387 w 1283139"/>
              <a:gd name="csY25" fmla="*/ 914717 h 1822102"/>
              <a:gd name="csX26" fmla="*/ 10806 w 1283139"/>
              <a:gd name="csY26" fmla="*/ 831420 h 1822102"/>
              <a:gd name="csX27" fmla="*/ 112406 w 1283139"/>
              <a:gd name="csY27" fmla="*/ 287782 h 1822102"/>
              <a:gd name="csX28" fmla="*/ 571377 w 1283139"/>
              <a:gd name="csY28" fmla="*/ 354234 h 1822102"/>
              <a:gd name="csX29" fmla="*/ 770344 w 1283139"/>
              <a:gd name="csY29" fmla="*/ 244167 h 1822102"/>
              <a:gd name="csX30" fmla="*/ 838077 w 1283139"/>
              <a:gd name="csY30" fmla="*/ 261100 h 1822102"/>
              <a:gd name="csX31" fmla="*/ 876177 w 1283139"/>
              <a:gd name="csY31" fmla="*/ 155267 h 1822102"/>
              <a:gd name="csX32" fmla="*/ 904242 w 1283139"/>
              <a:gd name="csY32" fmla="*/ 0 h 1822102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161888 w 1283139"/>
              <a:gd name="csY18" fmla="*/ 1851805 h 1851805"/>
              <a:gd name="csX19" fmla="*/ 109500 w 1283139"/>
              <a:gd name="csY19" fmla="*/ 1739887 h 1851805"/>
              <a:gd name="csX20" fmla="*/ 138074 w 1283139"/>
              <a:gd name="csY20" fmla="*/ 1620030 h 1851805"/>
              <a:gd name="csX21" fmla="*/ 307542 w 1283139"/>
              <a:gd name="csY21" fmla="*/ 1404037 h 1851805"/>
              <a:gd name="csX22" fmla="*/ 164070 w 1283139"/>
              <a:gd name="csY22" fmla="*/ 1362804 h 1851805"/>
              <a:gd name="csX23" fmla="*/ 192844 w 1283139"/>
              <a:gd name="csY23" fmla="*/ 1182673 h 1851805"/>
              <a:gd name="csX24" fmla="*/ 0 w 1283139"/>
              <a:gd name="csY24" fmla="*/ 1150265 h 1851805"/>
              <a:gd name="csX25" fmla="*/ 56387 w 1283139"/>
              <a:gd name="csY25" fmla="*/ 914717 h 1851805"/>
              <a:gd name="csX26" fmla="*/ 10806 w 1283139"/>
              <a:gd name="csY26" fmla="*/ 831420 h 1851805"/>
              <a:gd name="csX27" fmla="*/ 112406 w 1283139"/>
              <a:gd name="csY27" fmla="*/ 287782 h 1851805"/>
              <a:gd name="csX28" fmla="*/ 571377 w 1283139"/>
              <a:gd name="csY28" fmla="*/ 354234 h 1851805"/>
              <a:gd name="csX29" fmla="*/ 770344 w 1283139"/>
              <a:gd name="csY29" fmla="*/ 244167 h 1851805"/>
              <a:gd name="csX30" fmla="*/ 838077 w 1283139"/>
              <a:gd name="csY30" fmla="*/ 261100 h 1851805"/>
              <a:gd name="csX31" fmla="*/ 876177 w 1283139"/>
              <a:gd name="csY31" fmla="*/ 155267 h 1851805"/>
              <a:gd name="csX32" fmla="*/ 904242 w 1283139"/>
              <a:gd name="csY32" fmla="*/ 0 h 1851805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273806 w 1283139"/>
              <a:gd name="csY18" fmla="*/ 1768462 h 1851805"/>
              <a:gd name="csX19" fmla="*/ 161888 w 1283139"/>
              <a:gd name="csY19" fmla="*/ 1851805 h 1851805"/>
              <a:gd name="csX20" fmla="*/ 109500 w 1283139"/>
              <a:gd name="csY20" fmla="*/ 1739887 h 1851805"/>
              <a:gd name="csX21" fmla="*/ 138074 w 1283139"/>
              <a:gd name="csY21" fmla="*/ 1620030 h 1851805"/>
              <a:gd name="csX22" fmla="*/ 307542 w 1283139"/>
              <a:gd name="csY22" fmla="*/ 1404037 h 1851805"/>
              <a:gd name="csX23" fmla="*/ 164070 w 1283139"/>
              <a:gd name="csY23" fmla="*/ 1362804 h 1851805"/>
              <a:gd name="csX24" fmla="*/ 192844 w 1283139"/>
              <a:gd name="csY24" fmla="*/ 1182673 h 1851805"/>
              <a:gd name="csX25" fmla="*/ 0 w 1283139"/>
              <a:gd name="csY25" fmla="*/ 1150265 h 1851805"/>
              <a:gd name="csX26" fmla="*/ 56387 w 1283139"/>
              <a:gd name="csY26" fmla="*/ 914717 h 1851805"/>
              <a:gd name="csX27" fmla="*/ 10806 w 1283139"/>
              <a:gd name="csY27" fmla="*/ 831420 h 1851805"/>
              <a:gd name="csX28" fmla="*/ 112406 w 1283139"/>
              <a:gd name="csY28" fmla="*/ 287782 h 1851805"/>
              <a:gd name="csX29" fmla="*/ 571377 w 1283139"/>
              <a:gd name="csY29" fmla="*/ 354234 h 1851805"/>
              <a:gd name="csX30" fmla="*/ 770344 w 1283139"/>
              <a:gd name="csY30" fmla="*/ 244167 h 1851805"/>
              <a:gd name="csX31" fmla="*/ 838077 w 1283139"/>
              <a:gd name="csY31" fmla="*/ 261100 h 1851805"/>
              <a:gd name="csX32" fmla="*/ 876177 w 1283139"/>
              <a:gd name="csY32" fmla="*/ 155267 h 1851805"/>
              <a:gd name="csX33" fmla="*/ 904242 w 1283139"/>
              <a:gd name="csY33" fmla="*/ 0 h 1851805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0 w 1283139"/>
              <a:gd name="csY25" fmla="*/ 1150265 h 1882762"/>
              <a:gd name="csX26" fmla="*/ 56387 w 1283139"/>
              <a:gd name="csY26" fmla="*/ 914717 h 1882762"/>
              <a:gd name="csX27" fmla="*/ 10806 w 1283139"/>
              <a:gd name="csY27" fmla="*/ 831420 h 1882762"/>
              <a:gd name="csX28" fmla="*/ 112406 w 1283139"/>
              <a:gd name="csY28" fmla="*/ 287782 h 1882762"/>
              <a:gd name="csX29" fmla="*/ 571377 w 1283139"/>
              <a:gd name="csY29" fmla="*/ 354234 h 1882762"/>
              <a:gd name="csX30" fmla="*/ 770344 w 1283139"/>
              <a:gd name="csY30" fmla="*/ 244167 h 1882762"/>
              <a:gd name="csX31" fmla="*/ 838077 w 1283139"/>
              <a:gd name="csY31" fmla="*/ 261100 h 1882762"/>
              <a:gd name="csX32" fmla="*/ 876177 w 1283139"/>
              <a:gd name="csY32" fmla="*/ 155267 h 1882762"/>
              <a:gd name="csX33" fmla="*/ 904242 w 1283139"/>
              <a:gd name="csY33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14263 w 1283139"/>
              <a:gd name="csY24" fmla="*/ 123982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49981 w 1283139"/>
              <a:gd name="csY24" fmla="*/ 1323167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3759 w 1283139"/>
              <a:gd name="csY31" fmla="*/ 382809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57561 w 1297427"/>
              <a:gd name="csY2" fmla="*/ 215391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118316 w 1297427"/>
              <a:gd name="csY4" fmla="*/ 313488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18316 w 1297427"/>
              <a:gd name="csY3" fmla="*/ 313488 h 1882762"/>
              <a:gd name="csX4" fmla="*/ 1002881 w 1297427"/>
              <a:gd name="csY4" fmla="*/ 154616 h 1882762"/>
              <a:gd name="csX5" fmla="*/ 1011243 w 1297427"/>
              <a:gd name="csY5" fmla="*/ 226482 h 1882762"/>
              <a:gd name="csX6" fmla="*/ 956758 w 1297427"/>
              <a:gd name="csY6" fmla="*/ 513347 h 1882762"/>
              <a:gd name="csX7" fmla="*/ 863272 w 1297427"/>
              <a:gd name="csY7" fmla="*/ 631349 h 1882762"/>
              <a:gd name="csX8" fmla="*/ 899275 w 1297427"/>
              <a:gd name="csY8" fmla="*/ 674905 h 1882762"/>
              <a:gd name="csX9" fmla="*/ 875328 w 1297427"/>
              <a:gd name="csY9" fmla="*/ 768174 h 1882762"/>
              <a:gd name="csX10" fmla="*/ 873364 w 1297427"/>
              <a:gd name="csY10" fmla="*/ 862875 h 1882762"/>
              <a:gd name="csX11" fmla="*/ 891788 w 1297427"/>
              <a:gd name="csY11" fmla="*/ 952721 h 1882762"/>
              <a:gd name="csX12" fmla="*/ 937825 w 1297427"/>
              <a:gd name="csY12" fmla="*/ 1040827 h 1882762"/>
              <a:gd name="csX13" fmla="*/ 1011644 w 1297427"/>
              <a:gd name="csY13" fmla="*/ 1120467 h 1882762"/>
              <a:gd name="csX14" fmla="*/ 1077610 w 1297427"/>
              <a:gd name="csY14" fmla="*/ 1179562 h 1882762"/>
              <a:gd name="csX15" fmla="*/ 913176 w 1297427"/>
              <a:gd name="csY15" fmla="*/ 1829246 h 1882762"/>
              <a:gd name="csX16" fmla="*/ 333831 w 1297427"/>
              <a:gd name="csY16" fmla="*/ 1717774 h 1882762"/>
              <a:gd name="csX17" fmla="*/ 295237 w 1297427"/>
              <a:gd name="csY17" fmla="*/ 1882762 h 1882762"/>
              <a:gd name="csX18" fmla="*/ 161888 w 1297427"/>
              <a:gd name="csY18" fmla="*/ 1851805 h 1882762"/>
              <a:gd name="csX19" fmla="*/ 109500 w 1297427"/>
              <a:gd name="csY19" fmla="*/ 1739887 h 1882762"/>
              <a:gd name="csX20" fmla="*/ 138074 w 1297427"/>
              <a:gd name="csY20" fmla="*/ 1620030 h 1882762"/>
              <a:gd name="csX21" fmla="*/ 307542 w 1297427"/>
              <a:gd name="csY21" fmla="*/ 1404037 h 1882762"/>
              <a:gd name="csX22" fmla="*/ 164070 w 1297427"/>
              <a:gd name="csY22" fmla="*/ 1362804 h 1882762"/>
              <a:gd name="csX23" fmla="*/ 173793 w 1297427"/>
              <a:gd name="csY23" fmla="*/ 1256492 h 1882762"/>
              <a:gd name="csX24" fmla="*/ 114263 w 1297427"/>
              <a:gd name="csY24" fmla="*/ 1239823 h 1882762"/>
              <a:gd name="csX25" fmla="*/ 123788 w 1297427"/>
              <a:gd name="csY25" fmla="*/ 1173148 h 1882762"/>
              <a:gd name="csX26" fmla="*/ 0 w 1297427"/>
              <a:gd name="csY26" fmla="*/ 1150265 h 1882762"/>
              <a:gd name="csX27" fmla="*/ 56387 w 1297427"/>
              <a:gd name="csY27" fmla="*/ 914717 h 1882762"/>
              <a:gd name="csX28" fmla="*/ 10806 w 1297427"/>
              <a:gd name="csY28" fmla="*/ 831420 h 1882762"/>
              <a:gd name="csX29" fmla="*/ 112406 w 1297427"/>
              <a:gd name="csY29" fmla="*/ 287782 h 1882762"/>
              <a:gd name="csX30" fmla="*/ 573759 w 1297427"/>
              <a:gd name="csY30" fmla="*/ 382809 h 1882762"/>
              <a:gd name="csX31" fmla="*/ 787013 w 1297427"/>
              <a:gd name="csY31" fmla="*/ 272742 h 1882762"/>
              <a:gd name="csX32" fmla="*/ 854745 w 1297427"/>
              <a:gd name="csY32" fmla="*/ 292056 h 1882762"/>
              <a:gd name="csX33" fmla="*/ 885702 w 1297427"/>
              <a:gd name="csY33" fmla="*/ 186223 h 1882762"/>
              <a:gd name="csX34" fmla="*/ 904242 w 1297427"/>
              <a:gd name="csY34" fmla="*/ 0 h 1882762"/>
              <a:gd name="csX0" fmla="*/ 904242 w 1297427"/>
              <a:gd name="csY0" fmla="*/ 0 h 1866094"/>
              <a:gd name="csX1" fmla="*/ 1297427 w 1297427"/>
              <a:gd name="csY1" fmla="*/ 45257 h 1866094"/>
              <a:gd name="csX2" fmla="*/ 1278992 w 1297427"/>
              <a:gd name="csY2" fmla="*/ 222535 h 1866094"/>
              <a:gd name="csX3" fmla="*/ 1118316 w 1297427"/>
              <a:gd name="csY3" fmla="*/ 296820 h 1866094"/>
              <a:gd name="csX4" fmla="*/ 1002881 w 1297427"/>
              <a:gd name="csY4" fmla="*/ 137948 h 1866094"/>
              <a:gd name="csX5" fmla="*/ 1011243 w 1297427"/>
              <a:gd name="csY5" fmla="*/ 209814 h 1866094"/>
              <a:gd name="csX6" fmla="*/ 956758 w 1297427"/>
              <a:gd name="csY6" fmla="*/ 496679 h 1866094"/>
              <a:gd name="csX7" fmla="*/ 863272 w 1297427"/>
              <a:gd name="csY7" fmla="*/ 614681 h 1866094"/>
              <a:gd name="csX8" fmla="*/ 899275 w 1297427"/>
              <a:gd name="csY8" fmla="*/ 658237 h 1866094"/>
              <a:gd name="csX9" fmla="*/ 875328 w 1297427"/>
              <a:gd name="csY9" fmla="*/ 751506 h 1866094"/>
              <a:gd name="csX10" fmla="*/ 873364 w 1297427"/>
              <a:gd name="csY10" fmla="*/ 846207 h 1866094"/>
              <a:gd name="csX11" fmla="*/ 891788 w 1297427"/>
              <a:gd name="csY11" fmla="*/ 936053 h 1866094"/>
              <a:gd name="csX12" fmla="*/ 937825 w 1297427"/>
              <a:gd name="csY12" fmla="*/ 1024159 h 1866094"/>
              <a:gd name="csX13" fmla="*/ 1011644 w 1297427"/>
              <a:gd name="csY13" fmla="*/ 1103799 h 1866094"/>
              <a:gd name="csX14" fmla="*/ 1077610 w 1297427"/>
              <a:gd name="csY14" fmla="*/ 1162894 h 1866094"/>
              <a:gd name="csX15" fmla="*/ 913176 w 1297427"/>
              <a:gd name="csY15" fmla="*/ 1812578 h 1866094"/>
              <a:gd name="csX16" fmla="*/ 333831 w 1297427"/>
              <a:gd name="csY16" fmla="*/ 1701106 h 1866094"/>
              <a:gd name="csX17" fmla="*/ 295237 w 1297427"/>
              <a:gd name="csY17" fmla="*/ 1866094 h 1866094"/>
              <a:gd name="csX18" fmla="*/ 161888 w 1297427"/>
              <a:gd name="csY18" fmla="*/ 1835137 h 1866094"/>
              <a:gd name="csX19" fmla="*/ 109500 w 1297427"/>
              <a:gd name="csY19" fmla="*/ 1723219 h 1866094"/>
              <a:gd name="csX20" fmla="*/ 138074 w 1297427"/>
              <a:gd name="csY20" fmla="*/ 1603362 h 1866094"/>
              <a:gd name="csX21" fmla="*/ 307542 w 1297427"/>
              <a:gd name="csY21" fmla="*/ 1387369 h 1866094"/>
              <a:gd name="csX22" fmla="*/ 164070 w 1297427"/>
              <a:gd name="csY22" fmla="*/ 1346136 h 1866094"/>
              <a:gd name="csX23" fmla="*/ 173793 w 1297427"/>
              <a:gd name="csY23" fmla="*/ 1239824 h 1866094"/>
              <a:gd name="csX24" fmla="*/ 114263 w 1297427"/>
              <a:gd name="csY24" fmla="*/ 1223155 h 1866094"/>
              <a:gd name="csX25" fmla="*/ 123788 w 1297427"/>
              <a:gd name="csY25" fmla="*/ 1156480 h 1866094"/>
              <a:gd name="csX26" fmla="*/ 0 w 1297427"/>
              <a:gd name="csY26" fmla="*/ 1133597 h 1866094"/>
              <a:gd name="csX27" fmla="*/ 56387 w 1297427"/>
              <a:gd name="csY27" fmla="*/ 898049 h 1866094"/>
              <a:gd name="csX28" fmla="*/ 10806 w 1297427"/>
              <a:gd name="csY28" fmla="*/ 814752 h 1866094"/>
              <a:gd name="csX29" fmla="*/ 112406 w 1297427"/>
              <a:gd name="csY29" fmla="*/ 271114 h 1866094"/>
              <a:gd name="csX30" fmla="*/ 573759 w 1297427"/>
              <a:gd name="csY30" fmla="*/ 366141 h 1866094"/>
              <a:gd name="csX31" fmla="*/ 787013 w 1297427"/>
              <a:gd name="csY31" fmla="*/ 256074 h 1866094"/>
              <a:gd name="csX32" fmla="*/ 854745 w 1297427"/>
              <a:gd name="csY32" fmla="*/ 275388 h 1866094"/>
              <a:gd name="csX33" fmla="*/ 885702 w 1297427"/>
              <a:gd name="csY33" fmla="*/ 169555 h 1866094"/>
              <a:gd name="csX34" fmla="*/ 904242 w 1297427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8992 w 1290283"/>
              <a:gd name="csY2" fmla="*/ 222535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20768 w 1290283"/>
              <a:gd name="csY5" fmla="*/ 212196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112406 w 1290283"/>
              <a:gd name="csY28" fmla="*/ 27111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765052 w 1290283"/>
              <a:gd name="csY32" fmla="*/ 610880 h 1866094"/>
              <a:gd name="csX33" fmla="*/ 904242 w 1290283"/>
              <a:gd name="csY33" fmla="*/ 0 h 1866094"/>
              <a:gd name="csX0" fmla="*/ 802642 w 1290283"/>
              <a:gd name="csY0" fmla="*/ 449250 h 1804169"/>
              <a:gd name="csX1" fmla="*/ 1290283 w 1290283"/>
              <a:gd name="csY1" fmla="*/ 0 h 1804169"/>
              <a:gd name="csX2" fmla="*/ 1276611 w 1290283"/>
              <a:gd name="csY2" fmla="*/ 165372 h 1804169"/>
              <a:gd name="csX3" fmla="*/ 1118316 w 1290283"/>
              <a:gd name="csY3" fmla="*/ 234895 h 1804169"/>
              <a:gd name="csX4" fmla="*/ 1029075 w 1290283"/>
              <a:gd name="csY4" fmla="*/ 102217 h 1804169"/>
              <a:gd name="csX5" fmla="*/ 956758 w 1290283"/>
              <a:gd name="csY5" fmla="*/ 434754 h 1804169"/>
              <a:gd name="csX6" fmla="*/ 863272 w 1290283"/>
              <a:gd name="csY6" fmla="*/ 552756 h 1804169"/>
              <a:gd name="csX7" fmla="*/ 899275 w 1290283"/>
              <a:gd name="csY7" fmla="*/ 596312 h 1804169"/>
              <a:gd name="csX8" fmla="*/ 875328 w 1290283"/>
              <a:gd name="csY8" fmla="*/ 689581 h 1804169"/>
              <a:gd name="csX9" fmla="*/ 873364 w 1290283"/>
              <a:gd name="csY9" fmla="*/ 784282 h 1804169"/>
              <a:gd name="csX10" fmla="*/ 891788 w 1290283"/>
              <a:gd name="csY10" fmla="*/ 874128 h 1804169"/>
              <a:gd name="csX11" fmla="*/ 937825 w 1290283"/>
              <a:gd name="csY11" fmla="*/ 962234 h 1804169"/>
              <a:gd name="csX12" fmla="*/ 1011644 w 1290283"/>
              <a:gd name="csY12" fmla="*/ 1041874 h 1804169"/>
              <a:gd name="csX13" fmla="*/ 1077610 w 1290283"/>
              <a:gd name="csY13" fmla="*/ 1100969 h 1804169"/>
              <a:gd name="csX14" fmla="*/ 913176 w 1290283"/>
              <a:gd name="csY14" fmla="*/ 1750653 h 1804169"/>
              <a:gd name="csX15" fmla="*/ 333831 w 1290283"/>
              <a:gd name="csY15" fmla="*/ 1639181 h 1804169"/>
              <a:gd name="csX16" fmla="*/ 295237 w 1290283"/>
              <a:gd name="csY16" fmla="*/ 1804169 h 1804169"/>
              <a:gd name="csX17" fmla="*/ 161888 w 1290283"/>
              <a:gd name="csY17" fmla="*/ 1773212 h 1804169"/>
              <a:gd name="csX18" fmla="*/ 109500 w 1290283"/>
              <a:gd name="csY18" fmla="*/ 1661294 h 1804169"/>
              <a:gd name="csX19" fmla="*/ 138074 w 1290283"/>
              <a:gd name="csY19" fmla="*/ 1541437 h 1804169"/>
              <a:gd name="csX20" fmla="*/ 307542 w 1290283"/>
              <a:gd name="csY20" fmla="*/ 1325444 h 1804169"/>
              <a:gd name="csX21" fmla="*/ 164070 w 1290283"/>
              <a:gd name="csY21" fmla="*/ 1284211 h 1804169"/>
              <a:gd name="csX22" fmla="*/ 173793 w 1290283"/>
              <a:gd name="csY22" fmla="*/ 1177899 h 1804169"/>
              <a:gd name="csX23" fmla="*/ 114263 w 1290283"/>
              <a:gd name="csY23" fmla="*/ 1161230 h 1804169"/>
              <a:gd name="csX24" fmla="*/ 123788 w 1290283"/>
              <a:gd name="csY24" fmla="*/ 1094555 h 1804169"/>
              <a:gd name="csX25" fmla="*/ 0 w 1290283"/>
              <a:gd name="csY25" fmla="*/ 1071672 h 1804169"/>
              <a:gd name="csX26" fmla="*/ 56387 w 1290283"/>
              <a:gd name="csY26" fmla="*/ 836124 h 1804169"/>
              <a:gd name="csX27" fmla="*/ 10806 w 1290283"/>
              <a:gd name="csY27" fmla="*/ 752827 h 1804169"/>
              <a:gd name="csX28" fmla="*/ 99706 w 1290283"/>
              <a:gd name="csY28" fmla="*/ 304439 h 1804169"/>
              <a:gd name="csX29" fmla="*/ 580109 w 1290283"/>
              <a:gd name="csY29" fmla="*/ 402641 h 1804169"/>
              <a:gd name="csX30" fmla="*/ 545713 w 1290283"/>
              <a:gd name="csY30" fmla="*/ 587849 h 1804169"/>
              <a:gd name="csX31" fmla="*/ 689645 w 1290283"/>
              <a:gd name="csY31" fmla="*/ 603988 h 1804169"/>
              <a:gd name="csX32" fmla="*/ 765052 w 1290283"/>
              <a:gd name="csY32" fmla="*/ 548955 h 1804169"/>
              <a:gd name="csX33" fmla="*/ 802642 w 1290283"/>
              <a:gd name="csY33" fmla="*/ 449250 h 1804169"/>
              <a:gd name="csX0" fmla="*/ 802642 w 1276611"/>
              <a:gd name="csY0" fmla="*/ 347033 h 1701952"/>
              <a:gd name="csX1" fmla="*/ 807683 w 1276611"/>
              <a:gd name="csY1" fmla="*/ 259733 h 1701952"/>
              <a:gd name="csX2" fmla="*/ 1276611 w 1276611"/>
              <a:gd name="csY2" fmla="*/ 63155 h 1701952"/>
              <a:gd name="csX3" fmla="*/ 1118316 w 1276611"/>
              <a:gd name="csY3" fmla="*/ 132678 h 1701952"/>
              <a:gd name="csX4" fmla="*/ 1029075 w 1276611"/>
              <a:gd name="csY4" fmla="*/ 0 h 1701952"/>
              <a:gd name="csX5" fmla="*/ 956758 w 1276611"/>
              <a:gd name="csY5" fmla="*/ 332537 h 1701952"/>
              <a:gd name="csX6" fmla="*/ 863272 w 1276611"/>
              <a:gd name="csY6" fmla="*/ 450539 h 1701952"/>
              <a:gd name="csX7" fmla="*/ 899275 w 1276611"/>
              <a:gd name="csY7" fmla="*/ 494095 h 1701952"/>
              <a:gd name="csX8" fmla="*/ 875328 w 1276611"/>
              <a:gd name="csY8" fmla="*/ 587364 h 1701952"/>
              <a:gd name="csX9" fmla="*/ 873364 w 1276611"/>
              <a:gd name="csY9" fmla="*/ 682065 h 1701952"/>
              <a:gd name="csX10" fmla="*/ 891788 w 1276611"/>
              <a:gd name="csY10" fmla="*/ 771911 h 1701952"/>
              <a:gd name="csX11" fmla="*/ 937825 w 1276611"/>
              <a:gd name="csY11" fmla="*/ 860017 h 1701952"/>
              <a:gd name="csX12" fmla="*/ 1011644 w 1276611"/>
              <a:gd name="csY12" fmla="*/ 939657 h 1701952"/>
              <a:gd name="csX13" fmla="*/ 1077610 w 1276611"/>
              <a:gd name="csY13" fmla="*/ 998752 h 1701952"/>
              <a:gd name="csX14" fmla="*/ 913176 w 1276611"/>
              <a:gd name="csY14" fmla="*/ 1648436 h 1701952"/>
              <a:gd name="csX15" fmla="*/ 333831 w 1276611"/>
              <a:gd name="csY15" fmla="*/ 1536964 h 1701952"/>
              <a:gd name="csX16" fmla="*/ 295237 w 1276611"/>
              <a:gd name="csY16" fmla="*/ 1701952 h 1701952"/>
              <a:gd name="csX17" fmla="*/ 161888 w 1276611"/>
              <a:gd name="csY17" fmla="*/ 1670995 h 1701952"/>
              <a:gd name="csX18" fmla="*/ 109500 w 1276611"/>
              <a:gd name="csY18" fmla="*/ 1559077 h 1701952"/>
              <a:gd name="csX19" fmla="*/ 138074 w 1276611"/>
              <a:gd name="csY19" fmla="*/ 1439220 h 1701952"/>
              <a:gd name="csX20" fmla="*/ 307542 w 1276611"/>
              <a:gd name="csY20" fmla="*/ 1223227 h 1701952"/>
              <a:gd name="csX21" fmla="*/ 164070 w 1276611"/>
              <a:gd name="csY21" fmla="*/ 1181994 h 1701952"/>
              <a:gd name="csX22" fmla="*/ 173793 w 1276611"/>
              <a:gd name="csY22" fmla="*/ 1075682 h 1701952"/>
              <a:gd name="csX23" fmla="*/ 114263 w 1276611"/>
              <a:gd name="csY23" fmla="*/ 1059013 h 1701952"/>
              <a:gd name="csX24" fmla="*/ 123788 w 1276611"/>
              <a:gd name="csY24" fmla="*/ 992338 h 1701952"/>
              <a:gd name="csX25" fmla="*/ 0 w 1276611"/>
              <a:gd name="csY25" fmla="*/ 969455 h 1701952"/>
              <a:gd name="csX26" fmla="*/ 56387 w 1276611"/>
              <a:gd name="csY26" fmla="*/ 733907 h 1701952"/>
              <a:gd name="csX27" fmla="*/ 10806 w 1276611"/>
              <a:gd name="csY27" fmla="*/ 650610 h 1701952"/>
              <a:gd name="csX28" fmla="*/ 99706 w 1276611"/>
              <a:gd name="csY28" fmla="*/ 202222 h 1701952"/>
              <a:gd name="csX29" fmla="*/ 580109 w 1276611"/>
              <a:gd name="csY29" fmla="*/ 300424 h 1701952"/>
              <a:gd name="csX30" fmla="*/ 545713 w 1276611"/>
              <a:gd name="csY30" fmla="*/ 485632 h 1701952"/>
              <a:gd name="csX31" fmla="*/ 689645 w 1276611"/>
              <a:gd name="csY31" fmla="*/ 501771 h 1701952"/>
              <a:gd name="csX32" fmla="*/ 765052 w 1276611"/>
              <a:gd name="csY32" fmla="*/ 446738 h 1701952"/>
              <a:gd name="csX33" fmla="*/ 802642 w 1276611"/>
              <a:gd name="csY33" fmla="*/ 347033 h 1701952"/>
              <a:gd name="csX0" fmla="*/ 802642 w 1276611"/>
              <a:gd name="csY0" fmla="*/ 283878 h 1638797"/>
              <a:gd name="csX1" fmla="*/ 807683 w 1276611"/>
              <a:gd name="csY1" fmla="*/ 196578 h 1638797"/>
              <a:gd name="csX2" fmla="*/ 1276611 w 1276611"/>
              <a:gd name="csY2" fmla="*/ 0 h 1638797"/>
              <a:gd name="csX3" fmla="*/ 1118316 w 1276611"/>
              <a:gd name="csY3" fmla="*/ 69523 h 1638797"/>
              <a:gd name="csX4" fmla="*/ 956758 w 1276611"/>
              <a:gd name="csY4" fmla="*/ 269382 h 1638797"/>
              <a:gd name="csX5" fmla="*/ 863272 w 1276611"/>
              <a:gd name="csY5" fmla="*/ 387384 h 1638797"/>
              <a:gd name="csX6" fmla="*/ 899275 w 1276611"/>
              <a:gd name="csY6" fmla="*/ 430940 h 1638797"/>
              <a:gd name="csX7" fmla="*/ 875328 w 1276611"/>
              <a:gd name="csY7" fmla="*/ 524209 h 1638797"/>
              <a:gd name="csX8" fmla="*/ 873364 w 1276611"/>
              <a:gd name="csY8" fmla="*/ 618910 h 1638797"/>
              <a:gd name="csX9" fmla="*/ 891788 w 1276611"/>
              <a:gd name="csY9" fmla="*/ 708756 h 1638797"/>
              <a:gd name="csX10" fmla="*/ 937825 w 1276611"/>
              <a:gd name="csY10" fmla="*/ 796862 h 1638797"/>
              <a:gd name="csX11" fmla="*/ 1011644 w 1276611"/>
              <a:gd name="csY11" fmla="*/ 876502 h 1638797"/>
              <a:gd name="csX12" fmla="*/ 1077610 w 1276611"/>
              <a:gd name="csY12" fmla="*/ 935597 h 1638797"/>
              <a:gd name="csX13" fmla="*/ 913176 w 1276611"/>
              <a:gd name="csY13" fmla="*/ 1585281 h 1638797"/>
              <a:gd name="csX14" fmla="*/ 333831 w 1276611"/>
              <a:gd name="csY14" fmla="*/ 1473809 h 1638797"/>
              <a:gd name="csX15" fmla="*/ 295237 w 1276611"/>
              <a:gd name="csY15" fmla="*/ 1638797 h 1638797"/>
              <a:gd name="csX16" fmla="*/ 161888 w 1276611"/>
              <a:gd name="csY16" fmla="*/ 1607840 h 1638797"/>
              <a:gd name="csX17" fmla="*/ 109500 w 1276611"/>
              <a:gd name="csY17" fmla="*/ 1495922 h 1638797"/>
              <a:gd name="csX18" fmla="*/ 138074 w 1276611"/>
              <a:gd name="csY18" fmla="*/ 1376065 h 1638797"/>
              <a:gd name="csX19" fmla="*/ 307542 w 1276611"/>
              <a:gd name="csY19" fmla="*/ 1160072 h 1638797"/>
              <a:gd name="csX20" fmla="*/ 164070 w 1276611"/>
              <a:gd name="csY20" fmla="*/ 1118839 h 1638797"/>
              <a:gd name="csX21" fmla="*/ 173793 w 1276611"/>
              <a:gd name="csY21" fmla="*/ 1012527 h 1638797"/>
              <a:gd name="csX22" fmla="*/ 114263 w 1276611"/>
              <a:gd name="csY22" fmla="*/ 995858 h 1638797"/>
              <a:gd name="csX23" fmla="*/ 123788 w 1276611"/>
              <a:gd name="csY23" fmla="*/ 929183 h 1638797"/>
              <a:gd name="csX24" fmla="*/ 0 w 1276611"/>
              <a:gd name="csY24" fmla="*/ 906300 h 1638797"/>
              <a:gd name="csX25" fmla="*/ 56387 w 1276611"/>
              <a:gd name="csY25" fmla="*/ 670752 h 1638797"/>
              <a:gd name="csX26" fmla="*/ 10806 w 1276611"/>
              <a:gd name="csY26" fmla="*/ 587455 h 1638797"/>
              <a:gd name="csX27" fmla="*/ 99706 w 1276611"/>
              <a:gd name="csY27" fmla="*/ 139067 h 1638797"/>
              <a:gd name="csX28" fmla="*/ 580109 w 1276611"/>
              <a:gd name="csY28" fmla="*/ 237269 h 1638797"/>
              <a:gd name="csX29" fmla="*/ 545713 w 1276611"/>
              <a:gd name="csY29" fmla="*/ 422477 h 1638797"/>
              <a:gd name="csX30" fmla="*/ 689645 w 1276611"/>
              <a:gd name="csY30" fmla="*/ 438616 h 1638797"/>
              <a:gd name="csX31" fmla="*/ 765052 w 1276611"/>
              <a:gd name="csY31" fmla="*/ 383583 h 1638797"/>
              <a:gd name="csX32" fmla="*/ 802642 w 1276611"/>
              <a:gd name="csY32" fmla="*/ 283878 h 1638797"/>
              <a:gd name="csX0" fmla="*/ 802642 w 1118316"/>
              <a:gd name="csY0" fmla="*/ 214355 h 1569274"/>
              <a:gd name="csX1" fmla="*/ 807683 w 1118316"/>
              <a:gd name="csY1" fmla="*/ 127055 h 1569274"/>
              <a:gd name="csX2" fmla="*/ 1118316 w 1118316"/>
              <a:gd name="csY2" fmla="*/ 0 h 1569274"/>
              <a:gd name="csX3" fmla="*/ 956758 w 1118316"/>
              <a:gd name="csY3" fmla="*/ 199859 h 1569274"/>
              <a:gd name="csX4" fmla="*/ 863272 w 1118316"/>
              <a:gd name="csY4" fmla="*/ 317861 h 1569274"/>
              <a:gd name="csX5" fmla="*/ 899275 w 1118316"/>
              <a:gd name="csY5" fmla="*/ 361417 h 1569274"/>
              <a:gd name="csX6" fmla="*/ 875328 w 1118316"/>
              <a:gd name="csY6" fmla="*/ 454686 h 1569274"/>
              <a:gd name="csX7" fmla="*/ 873364 w 1118316"/>
              <a:gd name="csY7" fmla="*/ 549387 h 1569274"/>
              <a:gd name="csX8" fmla="*/ 891788 w 1118316"/>
              <a:gd name="csY8" fmla="*/ 639233 h 1569274"/>
              <a:gd name="csX9" fmla="*/ 937825 w 1118316"/>
              <a:gd name="csY9" fmla="*/ 727339 h 1569274"/>
              <a:gd name="csX10" fmla="*/ 1011644 w 1118316"/>
              <a:gd name="csY10" fmla="*/ 806979 h 1569274"/>
              <a:gd name="csX11" fmla="*/ 1077610 w 1118316"/>
              <a:gd name="csY11" fmla="*/ 866074 h 1569274"/>
              <a:gd name="csX12" fmla="*/ 913176 w 1118316"/>
              <a:gd name="csY12" fmla="*/ 1515758 h 1569274"/>
              <a:gd name="csX13" fmla="*/ 333831 w 1118316"/>
              <a:gd name="csY13" fmla="*/ 1404286 h 1569274"/>
              <a:gd name="csX14" fmla="*/ 295237 w 1118316"/>
              <a:gd name="csY14" fmla="*/ 1569274 h 1569274"/>
              <a:gd name="csX15" fmla="*/ 161888 w 1118316"/>
              <a:gd name="csY15" fmla="*/ 1538317 h 1569274"/>
              <a:gd name="csX16" fmla="*/ 109500 w 1118316"/>
              <a:gd name="csY16" fmla="*/ 1426399 h 1569274"/>
              <a:gd name="csX17" fmla="*/ 138074 w 1118316"/>
              <a:gd name="csY17" fmla="*/ 1306542 h 1569274"/>
              <a:gd name="csX18" fmla="*/ 307542 w 1118316"/>
              <a:gd name="csY18" fmla="*/ 1090549 h 1569274"/>
              <a:gd name="csX19" fmla="*/ 164070 w 1118316"/>
              <a:gd name="csY19" fmla="*/ 1049316 h 1569274"/>
              <a:gd name="csX20" fmla="*/ 173793 w 1118316"/>
              <a:gd name="csY20" fmla="*/ 943004 h 1569274"/>
              <a:gd name="csX21" fmla="*/ 114263 w 1118316"/>
              <a:gd name="csY21" fmla="*/ 926335 h 1569274"/>
              <a:gd name="csX22" fmla="*/ 123788 w 1118316"/>
              <a:gd name="csY22" fmla="*/ 859660 h 1569274"/>
              <a:gd name="csX23" fmla="*/ 0 w 1118316"/>
              <a:gd name="csY23" fmla="*/ 836777 h 1569274"/>
              <a:gd name="csX24" fmla="*/ 56387 w 1118316"/>
              <a:gd name="csY24" fmla="*/ 601229 h 1569274"/>
              <a:gd name="csX25" fmla="*/ 10806 w 1118316"/>
              <a:gd name="csY25" fmla="*/ 517932 h 1569274"/>
              <a:gd name="csX26" fmla="*/ 99706 w 1118316"/>
              <a:gd name="csY26" fmla="*/ 69544 h 1569274"/>
              <a:gd name="csX27" fmla="*/ 580109 w 1118316"/>
              <a:gd name="csY27" fmla="*/ 167746 h 1569274"/>
              <a:gd name="csX28" fmla="*/ 545713 w 1118316"/>
              <a:gd name="csY28" fmla="*/ 352954 h 1569274"/>
              <a:gd name="csX29" fmla="*/ 689645 w 1118316"/>
              <a:gd name="csY29" fmla="*/ 369093 h 1569274"/>
              <a:gd name="csX30" fmla="*/ 765052 w 1118316"/>
              <a:gd name="csY30" fmla="*/ 314060 h 1569274"/>
              <a:gd name="csX31" fmla="*/ 802642 w 1118316"/>
              <a:gd name="csY31" fmla="*/ 214355 h 1569274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56758 w 1077610"/>
              <a:gd name="csY3" fmla="*/ 130315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53747 w 1077610"/>
              <a:gd name="csY4" fmla="*/ 241174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</a:cxnLst>
            <a:rect l="l" t="t" r="r" b="b"/>
            <a:pathLst>
              <a:path w="1077610" h="1499730">
                <a:moveTo>
                  <a:pt x="802642" y="144811"/>
                </a:moveTo>
                <a:lnTo>
                  <a:pt x="807683" y="57511"/>
                </a:lnTo>
                <a:lnTo>
                  <a:pt x="953216" y="113018"/>
                </a:lnTo>
                <a:lnTo>
                  <a:pt x="915483" y="181909"/>
                </a:lnTo>
                <a:lnTo>
                  <a:pt x="872797" y="226886"/>
                </a:lnTo>
                <a:lnTo>
                  <a:pt x="899275" y="291873"/>
                </a:lnTo>
                <a:cubicBezTo>
                  <a:pt x="899230" y="323756"/>
                  <a:pt x="875373" y="353259"/>
                  <a:pt x="875328" y="385142"/>
                </a:cubicBezTo>
                <a:cubicBezTo>
                  <a:pt x="876261" y="419884"/>
                  <a:pt x="872431" y="445101"/>
                  <a:pt x="873364" y="479843"/>
                </a:cubicBezTo>
                <a:lnTo>
                  <a:pt x="891788" y="569689"/>
                </a:lnTo>
                <a:lnTo>
                  <a:pt x="937825" y="657795"/>
                </a:lnTo>
                <a:lnTo>
                  <a:pt x="1011644" y="737435"/>
                </a:lnTo>
                <a:lnTo>
                  <a:pt x="1077610" y="796530"/>
                </a:lnTo>
                <a:lnTo>
                  <a:pt x="913176" y="1446214"/>
                </a:lnTo>
                <a:lnTo>
                  <a:pt x="333831" y="1334742"/>
                </a:lnTo>
                <a:lnTo>
                  <a:pt x="295237" y="1499730"/>
                </a:lnTo>
                <a:lnTo>
                  <a:pt x="161888" y="1468773"/>
                </a:lnTo>
                <a:lnTo>
                  <a:pt x="109500" y="1356855"/>
                </a:lnTo>
                <a:cubicBezTo>
                  <a:pt x="119025" y="1316903"/>
                  <a:pt x="105067" y="1292973"/>
                  <a:pt x="138074" y="1236998"/>
                </a:cubicBezTo>
                <a:cubicBezTo>
                  <a:pt x="171081" y="1181023"/>
                  <a:pt x="251053" y="1093003"/>
                  <a:pt x="307542" y="1021005"/>
                </a:cubicBezTo>
                <a:lnTo>
                  <a:pt x="164070" y="979772"/>
                </a:lnTo>
                <a:lnTo>
                  <a:pt x="173793" y="873460"/>
                </a:lnTo>
                <a:lnTo>
                  <a:pt x="114263" y="856791"/>
                </a:lnTo>
                <a:lnTo>
                  <a:pt x="123788" y="790116"/>
                </a:lnTo>
                <a:lnTo>
                  <a:pt x="0" y="767233"/>
                </a:lnTo>
                <a:lnTo>
                  <a:pt x="56387" y="531685"/>
                </a:lnTo>
                <a:lnTo>
                  <a:pt x="10806" y="448388"/>
                </a:lnTo>
                <a:lnTo>
                  <a:pt x="99706" y="0"/>
                </a:lnTo>
                <a:lnTo>
                  <a:pt x="580109" y="98202"/>
                </a:lnTo>
                <a:lnTo>
                  <a:pt x="545713" y="283410"/>
                </a:lnTo>
                <a:lnTo>
                  <a:pt x="689645" y="299549"/>
                </a:lnTo>
                <a:lnTo>
                  <a:pt x="765052" y="244516"/>
                </a:lnTo>
                <a:lnTo>
                  <a:pt x="802642" y="144811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767AEC16-480F-5BD6-A9ED-25D3287D9185}"/>
              </a:ext>
            </a:extLst>
          </p:cNvPr>
          <p:cNvSpPr txBox="1"/>
          <p:nvPr/>
        </p:nvSpPr>
        <p:spPr>
          <a:xfrm>
            <a:off x="3932551" y="3280826"/>
            <a:ext cx="123363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体育館棟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相撲場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D73F559E-5308-54F4-455E-DF0DB5ACC1AC}"/>
              </a:ext>
            </a:extLst>
          </p:cNvPr>
          <p:cNvSpPr/>
          <p:nvPr/>
        </p:nvSpPr>
        <p:spPr>
          <a:xfrm>
            <a:off x="4087700" y="2502695"/>
            <a:ext cx="1196294" cy="664369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37306 w 447410"/>
              <a:gd name="csY7" fmla="*/ 133879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117211 w 434975"/>
              <a:gd name="csY8" fmla="*/ 20902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26483 w 434975"/>
              <a:gd name="csY9" fmla="*/ 0 h 325966"/>
              <a:gd name="csX0" fmla="*/ 319618 w 434975"/>
              <a:gd name="csY0" fmla="*/ 169862 h 298714"/>
              <a:gd name="csX1" fmla="*/ 283633 w 434975"/>
              <a:gd name="csY1" fmla="*/ 0 h 298714"/>
              <a:gd name="csX2" fmla="*/ 284197 w 434975"/>
              <a:gd name="csY2" fmla="*/ 27782 h 298714"/>
              <a:gd name="csX3" fmla="*/ 434975 w 434975"/>
              <a:gd name="csY3" fmla="*/ 174889 h 298714"/>
              <a:gd name="csX4" fmla="*/ 396082 w 434975"/>
              <a:gd name="csY4" fmla="*/ 275960 h 298714"/>
              <a:gd name="csX5" fmla="*/ 367771 w 434975"/>
              <a:gd name="csY5" fmla="*/ 298714 h 298714"/>
              <a:gd name="csX6" fmla="*/ 0 w 434975"/>
              <a:gd name="csY6" fmla="*/ 231245 h 298714"/>
              <a:gd name="csX7" fmla="*/ 24871 w 434975"/>
              <a:gd name="csY7" fmla="*/ 106627 h 298714"/>
              <a:gd name="csX8" fmla="*/ 319618 w 434975"/>
              <a:gd name="csY8" fmla="*/ 169862 h 298714"/>
              <a:gd name="csX0" fmla="*/ 319618 w 1175544"/>
              <a:gd name="csY0" fmla="*/ 169862 h 298714"/>
              <a:gd name="csX1" fmla="*/ 283633 w 1175544"/>
              <a:gd name="csY1" fmla="*/ 0 h 298714"/>
              <a:gd name="csX2" fmla="*/ 284197 w 1175544"/>
              <a:gd name="csY2" fmla="*/ 27782 h 298714"/>
              <a:gd name="csX3" fmla="*/ 1175544 w 1175544"/>
              <a:gd name="csY3" fmla="*/ 82020 h 298714"/>
              <a:gd name="csX4" fmla="*/ 396082 w 1175544"/>
              <a:gd name="csY4" fmla="*/ 275960 h 298714"/>
              <a:gd name="csX5" fmla="*/ 367771 w 1175544"/>
              <a:gd name="csY5" fmla="*/ 298714 h 298714"/>
              <a:gd name="csX6" fmla="*/ 0 w 1175544"/>
              <a:gd name="csY6" fmla="*/ 231245 h 298714"/>
              <a:gd name="csX7" fmla="*/ 24871 w 1175544"/>
              <a:gd name="csY7" fmla="*/ 106627 h 298714"/>
              <a:gd name="csX8" fmla="*/ 319618 w 1175544"/>
              <a:gd name="csY8" fmla="*/ 169862 h 298714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367771 w 1175544"/>
              <a:gd name="csY5" fmla="*/ 298714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472546 w 1175544"/>
              <a:gd name="csY5" fmla="*/ 320145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565263 w 1175544"/>
              <a:gd name="csY5" fmla="*/ 328217 h 337873"/>
              <a:gd name="csX6" fmla="*/ 472546 w 1175544"/>
              <a:gd name="csY6" fmla="*/ 320145 h 337873"/>
              <a:gd name="csX7" fmla="*/ 0 w 1175544"/>
              <a:gd name="csY7" fmla="*/ 231245 h 337873"/>
              <a:gd name="csX8" fmla="*/ 24871 w 1175544"/>
              <a:gd name="csY8" fmla="*/ 106627 h 337873"/>
              <a:gd name="csX9" fmla="*/ 319618 w 1175544"/>
              <a:gd name="csY9" fmla="*/ 169862 h 337873"/>
              <a:gd name="csX0" fmla="*/ 319618 w 1175544"/>
              <a:gd name="csY0" fmla="*/ 169862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319618 w 1175544"/>
              <a:gd name="csY9" fmla="*/ 169862 h 499667"/>
              <a:gd name="csX0" fmla="*/ 519643 w 1175544"/>
              <a:gd name="csY0" fmla="*/ 198437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519643 w 1175544"/>
              <a:gd name="csY9" fmla="*/ 198437 h 499667"/>
              <a:gd name="csX0" fmla="*/ 519643 w 1175544"/>
              <a:gd name="csY0" fmla="*/ 170655 h 471885"/>
              <a:gd name="csX1" fmla="*/ 686064 w 1175544"/>
              <a:gd name="csY1" fmla="*/ 93662 h 471885"/>
              <a:gd name="csX2" fmla="*/ 284197 w 1175544"/>
              <a:gd name="csY2" fmla="*/ 0 h 471885"/>
              <a:gd name="csX3" fmla="*/ 1175544 w 1175544"/>
              <a:gd name="csY3" fmla="*/ 54238 h 471885"/>
              <a:gd name="csX4" fmla="*/ 858045 w 1175544"/>
              <a:gd name="csY4" fmla="*/ 310091 h 471885"/>
              <a:gd name="csX5" fmla="*/ 443820 w 1175544"/>
              <a:gd name="csY5" fmla="*/ 471885 h 471885"/>
              <a:gd name="csX6" fmla="*/ 472546 w 1175544"/>
              <a:gd name="csY6" fmla="*/ 292363 h 471885"/>
              <a:gd name="csX7" fmla="*/ 0 w 1175544"/>
              <a:gd name="csY7" fmla="*/ 203463 h 471885"/>
              <a:gd name="csX8" fmla="*/ 24871 w 1175544"/>
              <a:gd name="csY8" fmla="*/ 78845 h 471885"/>
              <a:gd name="csX9" fmla="*/ 519643 w 1175544"/>
              <a:gd name="csY9" fmla="*/ 170655 h 471885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1175544 w 1175544"/>
              <a:gd name="csY3" fmla="*/ 0 h 417647"/>
              <a:gd name="csX4" fmla="*/ 858045 w 1175544"/>
              <a:gd name="csY4" fmla="*/ 255853 h 417647"/>
              <a:gd name="csX5" fmla="*/ 443820 w 1175544"/>
              <a:gd name="csY5" fmla="*/ 417647 h 417647"/>
              <a:gd name="csX6" fmla="*/ 472546 w 1175544"/>
              <a:gd name="csY6" fmla="*/ 238125 h 417647"/>
              <a:gd name="csX7" fmla="*/ 0 w 1175544"/>
              <a:gd name="csY7" fmla="*/ 149225 h 417647"/>
              <a:gd name="csX8" fmla="*/ 24871 w 1175544"/>
              <a:gd name="csY8" fmla="*/ 24607 h 417647"/>
              <a:gd name="csX9" fmla="*/ 519643 w 1175544"/>
              <a:gd name="csY9" fmla="*/ 116417 h 417647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843869 w 1175544"/>
              <a:gd name="csY3" fmla="*/ 34266 h 417647"/>
              <a:gd name="csX4" fmla="*/ 1175544 w 1175544"/>
              <a:gd name="csY4" fmla="*/ 0 h 417647"/>
              <a:gd name="csX5" fmla="*/ 858045 w 1175544"/>
              <a:gd name="csY5" fmla="*/ 255853 h 417647"/>
              <a:gd name="csX6" fmla="*/ 443820 w 1175544"/>
              <a:gd name="csY6" fmla="*/ 417647 h 417647"/>
              <a:gd name="csX7" fmla="*/ 472546 w 1175544"/>
              <a:gd name="csY7" fmla="*/ 238125 h 417647"/>
              <a:gd name="csX8" fmla="*/ 0 w 1175544"/>
              <a:gd name="csY8" fmla="*/ 149225 h 417647"/>
              <a:gd name="csX9" fmla="*/ 24871 w 1175544"/>
              <a:gd name="csY9" fmla="*/ 24607 h 417647"/>
              <a:gd name="csX10" fmla="*/ 519643 w 1175544"/>
              <a:gd name="csY10" fmla="*/ 116417 h 417647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43779 w 1175544"/>
              <a:gd name="csY2" fmla="*/ 90090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879588 w 1175544"/>
              <a:gd name="csY4" fmla="*/ 4763 h 457200"/>
              <a:gd name="csX5" fmla="*/ 1175544 w 1175544"/>
              <a:gd name="csY5" fmla="*/ 39553 h 457200"/>
              <a:gd name="csX6" fmla="*/ 858045 w 1175544"/>
              <a:gd name="csY6" fmla="*/ 295406 h 457200"/>
              <a:gd name="csX7" fmla="*/ 443820 w 1175544"/>
              <a:gd name="csY7" fmla="*/ 457200 h 457200"/>
              <a:gd name="csX8" fmla="*/ 472546 w 1175544"/>
              <a:gd name="csY8" fmla="*/ 277678 h 457200"/>
              <a:gd name="csX9" fmla="*/ 0 w 1175544"/>
              <a:gd name="csY9" fmla="*/ 188778 h 457200"/>
              <a:gd name="csX10" fmla="*/ 24871 w 1175544"/>
              <a:gd name="csY10" fmla="*/ 64160 h 457200"/>
              <a:gd name="csX11" fmla="*/ 519643 w 1175544"/>
              <a:gd name="csY11" fmla="*/ 155970 h 457200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175544 w 1175544"/>
              <a:gd name="csY5" fmla="*/ 222908 h 640555"/>
              <a:gd name="csX6" fmla="*/ 858045 w 1175544"/>
              <a:gd name="csY6" fmla="*/ 478761 h 640555"/>
              <a:gd name="csX7" fmla="*/ 443820 w 1175544"/>
              <a:gd name="csY7" fmla="*/ 640555 h 640555"/>
              <a:gd name="csX8" fmla="*/ 472546 w 1175544"/>
              <a:gd name="csY8" fmla="*/ 461033 h 640555"/>
              <a:gd name="csX9" fmla="*/ 0 w 1175544"/>
              <a:gd name="csY9" fmla="*/ 372133 h 640555"/>
              <a:gd name="csX10" fmla="*/ 24871 w 1175544"/>
              <a:gd name="csY10" fmla="*/ 247515 h 640555"/>
              <a:gd name="csX11" fmla="*/ 519643 w 1175544"/>
              <a:gd name="csY11" fmla="*/ 339325 h 640555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060563 w 1175544"/>
              <a:gd name="csY5" fmla="*/ 150019 h 640555"/>
              <a:gd name="csX6" fmla="*/ 1175544 w 1175544"/>
              <a:gd name="csY6" fmla="*/ 222908 h 640555"/>
              <a:gd name="csX7" fmla="*/ 858045 w 1175544"/>
              <a:gd name="csY7" fmla="*/ 478761 h 640555"/>
              <a:gd name="csX8" fmla="*/ 443820 w 1175544"/>
              <a:gd name="csY8" fmla="*/ 640555 h 640555"/>
              <a:gd name="csX9" fmla="*/ 472546 w 1175544"/>
              <a:gd name="csY9" fmla="*/ 461033 h 640555"/>
              <a:gd name="csX10" fmla="*/ 0 w 1175544"/>
              <a:gd name="csY10" fmla="*/ 372133 h 640555"/>
              <a:gd name="csX11" fmla="*/ 24871 w 1175544"/>
              <a:gd name="csY11" fmla="*/ 247515 h 640555"/>
              <a:gd name="csX12" fmla="*/ 519643 w 117554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858045 w 1196294"/>
              <a:gd name="csY7" fmla="*/ 478761 h 640555"/>
              <a:gd name="csX8" fmla="*/ 443820 w 1196294"/>
              <a:gd name="csY8" fmla="*/ 640555 h 640555"/>
              <a:gd name="csX9" fmla="*/ 472546 w 1196294"/>
              <a:gd name="csY9" fmla="*/ 461033 h 640555"/>
              <a:gd name="csX10" fmla="*/ 0 w 1196294"/>
              <a:gd name="csY10" fmla="*/ 372133 h 640555"/>
              <a:gd name="csX11" fmla="*/ 24871 w 1196294"/>
              <a:gd name="csY11" fmla="*/ 247515 h 640555"/>
              <a:gd name="csX12" fmla="*/ 519643 w 119629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48656 w 1196294"/>
              <a:gd name="csY7" fmla="*/ 321469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41500 w 1196294"/>
              <a:gd name="csY8" fmla="*/ 385762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736713 w 1196294"/>
              <a:gd name="csY10" fmla="*/ 526256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646225 w 1196294"/>
              <a:gd name="csY11" fmla="*/ 469106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15269 w 1196294"/>
              <a:gd name="csY12" fmla="*/ 542925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505731 w 1196294"/>
              <a:gd name="csY13" fmla="*/ 638175 h 640555"/>
              <a:gd name="csX14" fmla="*/ 443820 w 1196294"/>
              <a:gd name="csY14" fmla="*/ 640555 h 640555"/>
              <a:gd name="csX15" fmla="*/ 472546 w 1196294"/>
              <a:gd name="csY15" fmla="*/ 461033 h 640555"/>
              <a:gd name="csX16" fmla="*/ 0 w 1196294"/>
              <a:gd name="csY16" fmla="*/ 372133 h 640555"/>
              <a:gd name="csX17" fmla="*/ 24871 w 1196294"/>
              <a:gd name="csY17" fmla="*/ 247515 h 640555"/>
              <a:gd name="csX18" fmla="*/ 519643 w 1196294"/>
              <a:gd name="csY18" fmla="*/ 339325 h 640555"/>
              <a:gd name="csX0" fmla="*/ 519643 w 1196294"/>
              <a:gd name="csY0" fmla="*/ 339325 h 661988"/>
              <a:gd name="csX1" fmla="*/ 686064 w 1196294"/>
              <a:gd name="csY1" fmla="*/ 262332 h 661988"/>
              <a:gd name="csX2" fmla="*/ 758066 w 1196294"/>
              <a:gd name="csY2" fmla="*/ 275826 h 661988"/>
              <a:gd name="csX3" fmla="*/ 779575 w 1196294"/>
              <a:gd name="csY3" fmla="*/ 183355 h 661988"/>
              <a:gd name="csX4" fmla="*/ 808150 w 1196294"/>
              <a:gd name="csY4" fmla="*/ 0 h 661988"/>
              <a:gd name="csX5" fmla="*/ 1196294 w 1196294"/>
              <a:gd name="csY5" fmla="*/ 69056 h 661988"/>
              <a:gd name="csX6" fmla="*/ 1175544 w 1196294"/>
              <a:gd name="csY6" fmla="*/ 222908 h 661988"/>
              <a:gd name="csX7" fmla="*/ 1022463 w 1196294"/>
              <a:gd name="csY7" fmla="*/ 288131 h 661988"/>
              <a:gd name="csX8" fmla="*/ 920068 w 1196294"/>
              <a:gd name="csY8" fmla="*/ 178593 h 661988"/>
              <a:gd name="csX9" fmla="*/ 858045 w 1196294"/>
              <a:gd name="csY9" fmla="*/ 478761 h 661988"/>
              <a:gd name="csX10" fmla="*/ 698613 w 1196294"/>
              <a:gd name="csY10" fmla="*/ 421481 h 661988"/>
              <a:gd name="csX11" fmla="*/ 700993 w 1196294"/>
              <a:gd name="csY11" fmla="*/ 500062 h 661988"/>
              <a:gd name="csX12" fmla="*/ 658132 w 1196294"/>
              <a:gd name="csY12" fmla="*/ 614363 h 661988"/>
              <a:gd name="csX13" fmla="*/ 570025 w 1196294"/>
              <a:gd name="csY13" fmla="*/ 661988 h 661988"/>
              <a:gd name="csX14" fmla="*/ 443820 w 1196294"/>
              <a:gd name="csY14" fmla="*/ 640555 h 661988"/>
              <a:gd name="csX15" fmla="*/ 472546 w 1196294"/>
              <a:gd name="csY15" fmla="*/ 461033 h 661988"/>
              <a:gd name="csX16" fmla="*/ 0 w 1196294"/>
              <a:gd name="csY16" fmla="*/ 372133 h 661988"/>
              <a:gd name="csX17" fmla="*/ 24871 w 1196294"/>
              <a:gd name="csY17" fmla="*/ 247515 h 661988"/>
              <a:gd name="csX18" fmla="*/ 519643 w 1196294"/>
              <a:gd name="csY18" fmla="*/ 339325 h 661988"/>
              <a:gd name="csX0" fmla="*/ 519643 w 1196294"/>
              <a:gd name="csY0" fmla="*/ 339325 h 664369"/>
              <a:gd name="csX1" fmla="*/ 686064 w 1196294"/>
              <a:gd name="csY1" fmla="*/ 262332 h 664369"/>
              <a:gd name="csX2" fmla="*/ 758066 w 1196294"/>
              <a:gd name="csY2" fmla="*/ 275826 h 664369"/>
              <a:gd name="csX3" fmla="*/ 779575 w 1196294"/>
              <a:gd name="csY3" fmla="*/ 183355 h 664369"/>
              <a:gd name="csX4" fmla="*/ 808150 w 1196294"/>
              <a:gd name="csY4" fmla="*/ 0 h 664369"/>
              <a:gd name="csX5" fmla="*/ 1196294 w 1196294"/>
              <a:gd name="csY5" fmla="*/ 69056 h 664369"/>
              <a:gd name="csX6" fmla="*/ 1175544 w 1196294"/>
              <a:gd name="csY6" fmla="*/ 222908 h 664369"/>
              <a:gd name="csX7" fmla="*/ 1022463 w 1196294"/>
              <a:gd name="csY7" fmla="*/ 288131 h 664369"/>
              <a:gd name="csX8" fmla="*/ 920068 w 1196294"/>
              <a:gd name="csY8" fmla="*/ 178593 h 664369"/>
              <a:gd name="csX9" fmla="*/ 858045 w 1196294"/>
              <a:gd name="csY9" fmla="*/ 478761 h 664369"/>
              <a:gd name="csX10" fmla="*/ 698613 w 1196294"/>
              <a:gd name="csY10" fmla="*/ 421481 h 664369"/>
              <a:gd name="csX11" fmla="*/ 700993 w 1196294"/>
              <a:gd name="csY11" fmla="*/ 500062 h 664369"/>
              <a:gd name="csX12" fmla="*/ 658132 w 1196294"/>
              <a:gd name="csY12" fmla="*/ 614363 h 664369"/>
              <a:gd name="csX13" fmla="*/ 581931 w 1196294"/>
              <a:gd name="csY13" fmla="*/ 664369 h 664369"/>
              <a:gd name="csX14" fmla="*/ 443820 w 1196294"/>
              <a:gd name="csY14" fmla="*/ 640555 h 664369"/>
              <a:gd name="csX15" fmla="*/ 472546 w 1196294"/>
              <a:gd name="csY15" fmla="*/ 461033 h 664369"/>
              <a:gd name="csX16" fmla="*/ 0 w 1196294"/>
              <a:gd name="csY16" fmla="*/ 372133 h 664369"/>
              <a:gd name="csX17" fmla="*/ 24871 w 1196294"/>
              <a:gd name="csY17" fmla="*/ 247515 h 664369"/>
              <a:gd name="csX18" fmla="*/ 519643 w 1196294"/>
              <a:gd name="csY18" fmla="*/ 339325 h 6643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196294" h="664369">
                <a:moveTo>
                  <a:pt x="519643" y="339325"/>
                </a:moveTo>
                <a:lnTo>
                  <a:pt x="686064" y="262332"/>
                </a:lnTo>
                <a:lnTo>
                  <a:pt x="758066" y="275826"/>
                </a:lnTo>
                <a:lnTo>
                  <a:pt x="779575" y="183355"/>
                </a:lnTo>
                <a:lnTo>
                  <a:pt x="808150" y="0"/>
                </a:lnTo>
                <a:lnTo>
                  <a:pt x="1196294" y="69056"/>
                </a:lnTo>
                <a:lnTo>
                  <a:pt x="1175544" y="222908"/>
                </a:lnTo>
                <a:lnTo>
                  <a:pt x="1022463" y="288131"/>
                </a:lnTo>
                <a:lnTo>
                  <a:pt x="920068" y="178593"/>
                </a:lnTo>
                <a:lnTo>
                  <a:pt x="858045" y="478761"/>
                </a:lnTo>
                <a:lnTo>
                  <a:pt x="698613" y="421481"/>
                </a:lnTo>
                <a:cubicBezTo>
                  <a:pt x="699406" y="447675"/>
                  <a:pt x="700200" y="473868"/>
                  <a:pt x="700993" y="500062"/>
                </a:cubicBezTo>
                <a:lnTo>
                  <a:pt x="658132" y="614363"/>
                </a:lnTo>
                <a:lnTo>
                  <a:pt x="581931" y="664369"/>
                </a:lnTo>
                <a:lnTo>
                  <a:pt x="443820" y="640555"/>
                </a:lnTo>
                <a:lnTo>
                  <a:pt x="472546" y="461033"/>
                </a:lnTo>
                <a:lnTo>
                  <a:pt x="0" y="372133"/>
                </a:lnTo>
                <a:lnTo>
                  <a:pt x="24871" y="247515"/>
                </a:lnTo>
                <a:lnTo>
                  <a:pt x="519643" y="33932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694AE4AC-3796-B9C8-F1A6-384DE67317C4}"/>
              </a:ext>
            </a:extLst>
          </p:cNvPr>
          <p:cNvSpPr/>
          <p:nvPr/>
        </p:nvSpPr>
        <p:spPr>
          <a:xfrm>
            <a:off x="5191192" y="3494186"/>
            <a:ext cx="1498600" cy="1539875"/>
          </a:xfrm>
          <a:custGeom>
            <a:avLst/>
            <a:gdLst>
              <a:gd name="connsiteX0" fmla="*/ 285750 w 1504950"/>
              <a:gd name="connsiteY0" fmla="*/ 0 h 3549650"/>
              <a:gd name="connsiteX1" fmla="*/ 501650 w 1504950"/>
              <a:gd name="connsiteY1" fmla="*/ 44450 h 3549650"/>
              <a:gd name="connsiteX2" fmla="*/ 387350 w 1504950"/>
              <a:gd name="connsiteY2" fmla="*/ 692150 h 3549650"/>
              <a:gd name="connsiteX3" fmla="*/ 203200 w 1504950"/>
              <a:gd name="connsiteY3" fmla="*/ 609600 h 3549650"/>
              <a:gd name="connsiteX4" fmla="*/ 127000 w 1504950"/>
              <a:gd name="connsiteY4" fmla="*/ 1079500 h 3549650"/>
              <a:gd name="connsiteX5" fmla="*/ 1187450 w 1504950"/>
              <a:gd name="connsiteY5" fmla="*/ 1263650 h 3549650"/>
              <a:gd name="connsiteX6" fmla="*/ 1168400 w 1504950"/>
              <a:gd name="connsiteY6" fmla="*/ 1384300 h 3549650"/>
              <a:gd name="connsiteX7" fmla="*/ 1117600 w 1504950"/>
              <a:gd name="connsiteY7" fmla="*/ 1454150 h 3549650"/>
              <a:gd name="connsiteX8" fmla="*/ 1104900 w 1504950"/>
              <a:gd name="connsiteY8" fmla="*/ 1543050 h 3549650"/>
              <a:gd name="connsiteX9" fmla="*/ 1028700 w 1504950"/>
              <a:gd name="connsiteY9" fmla="*/ 1619250 h 3549650"/>
              <a:gd name="connsiteX10" fmla="*/ 990600 w 1504950"/>
              <a:gd name="connsiteY10" fmla="*/ 1612900 h 3549650"/>
              <a:gd name="connsiteX11" fmla="*/ 952500 w 1504950"/>
              <a:gd name="connsiteY11" fmla="*/ 1885950 h 3549650"/>
              <a:gd name="connsiteX12" fmla="*/ 977900 w 1504950"/>
              <a:gd name="connsiteY12" fmla="*/ 1911350 h 3549650"/>
              <a:gd name="connsiteX13" fmla="*/ 946150 w 1504950"/>
              <a:gd name="connsiteY13" fmla="*/ 2038350 h 3549650"/>
              <a:gd name="connsiteX14" fmla="*/ 1047750 w 1504950"/>
              <a:gd name="connsiteY14" fmla="*/ 2082800 h 3549650"/>
              <a:gd name="connsiteX15" fmla="*/ 1149350 w 1504950"/>
              <a:gd name="connsiteY15" fmla="*/ 2165350 h 3549650"/>
              <a:gd name="connsiteX16" fmla="*/ 1504950 w 1504950"/>
              <a:gd name="connsiteY16" fmla="*/ 2825750 h 3549650"/>
              <a:gd name="connsiteX17" fmla="*/ 1473200 w 1504950"/>
              <a:gd name="connsiteY17" fmla="*/ 2857500 h 3549650"/>
              <a:gd name="connsiteX18" fmla="*/ 1504950 w 1504950"/>
              <a:gd name="connsiteY18" fmla="*/ 2959100 h 3549650"/>
              <a:gd name="connsiteX19" fmla="*/ 1441450 w 1504950"/>
              <a:gd name="connsiteY19" fmla="*/ 3124200 h 3549650"/>
              <a:gd name="connsiteX20" fmla="*/ 1289050 w 1504950"/>
              <a:gd name="connsiteY20" fmla="*/ 3302000 h 3549650"/>
              <a:gd name="connsiteX21" fmla="*/ 1149350 w 1504950"/>
              <a:gd name="connsiteY21" fmla="*/ 3416300 h 3549650"/>
              <a:gd name="connsiteX22" fmla="*/ 939800 w 1504950"/>
              <a:gd name="connsiteY22" fmla="*/ 3505200 h 3549650"/>
              <a:gd name="connsiteX23" fmla="*/ 762000 w 1504950"/>
              <a:gd name="connsiteY23" fmla="*/ 3536950 h 3549650"/>
              <a:gd name="connsiteX24" fmla="*/ 755650 w 1504950"/>
              <a:gd name="connsiteY24" fmla="*/ 3524250 h 3549650"/>
              <a:gd name="connsiteX25" fmla="*/ 666750 w 1504950"/>
              <a:gd name="connsiteY25" fmla="*/ 3549650 h 3549650"/>
              <a:gd name="connsiteX26" fmla="*/ 596900 w 1504950"/>
              <a:gd name="connsiteY26" fmla="*/ 3536950 h 3549650"/>
              <a:gd name="connsiteX27" fmla="*/ 546100 w 1504950"/>
              <a:gd name="connsiteY27" fmla="*/ 3479800 h 3549650"/>
              <a:gd name="connsiteX28" fmla="*/ 342900 w 1504950"/>
              <a:gd name="connsiteY28" fmla="*/ 3390900 h 3549650"/>
              <a:gd name="connsiteX29" fmla="*/ 203200 w 1504950"/>
              <a:gd name="connsiteY29" fmla="*/ 3282950 h 3549650"/>
              <a:gd name="connsiteX30" fmla="*/ 101600 w 1504950"/>
              <a:gd name="connsiteY30" fmla="*/ 3117850 h 3549650"/>
              <a:gd name="connsiteX31" fmla="*/ 12700 w 1504950"/>
              <a:gd name="connsiteY31" fmla="*/ 2895600 h 3549650"/>
              <a:gd name="connsiteX32" fmla="*/ 6350 w 1504950"/>
              <a:gd name="connsiteY32" fmla="*/ 2749550 h 3549650"/>
              <a:gd name="connsiteX33" fmla="*/ 12700 w 1504950"/>
              <a:gd name="connsiteY33" fmla="*/ 2667000 h 3549650"/>
              <a:gd name="connsiteX34" fmla="*/ 76200 w 1504950"/>
              <a:gd name="connsiteY34" fmla="*/ 2616200 h 3549650"/>
              <a:gd name="connsiteX35" fmla="*/ 57150 w 1504950"/>
              <a:gd name="connsiteY35" fmla="*/ 2565400 h 3549650"/>
              <a:gd name="connsiteX36" fmla="*/ 596900 w 1504950"/>
              <a:gd name="connsiteY36" fmla="*/ 2089150 h 3549650"/>
              <a:gd name="connsiteX37" fmla="*/ 736600 w 1504950"/>
              <a:gd name="connsiteY37" fmla="*/ 2025650 h 3549650"/>
              <a:gd name="connsiteX38" fmla="*/ 819150 w 1504950"/>
              <a:gd name="connsiteY38" fmla="*/ 2025650 h 3549650"/>
              <a:gd name="connsiteX39" fmla="*/ 857250 w 1504950"/>
              <a:gd name="connsiteY39" fmla="*/ 1879600 h 3549650"/>
              <a:gd name="connsiteX40" fmla="*/ 889000 w 1504950"/>
              <a:gd name="connsiteY40" fmla="*/ 1841500 h 3549650"/>
              <a:gd name="connsiteX41" fmla="*/ 933450 w 1504950"/>
              <a:gd name="connsiteY41" fmla="*/ 1587500 h 3549650"/>
              <a:gd name="connsiteX42" fmla="*/ 882650 w 1504950"/>
              <a:gd name="connsiteY42" fmla="*/ 1581150 h 3549650"/>
              <a:gd name="connsiteX43" fmla="*/ 838200 w 1504950"/>
              <a:gd name="connsiteY43" fmla="*/ 1511300 h 3549650"/>
              <a:gd name="connsiteX44" fmla="*/ 844550 w 1504950"/>
              <a:gd name="connsiteY44" fmla="*/ 1397000 h 3549650"/>
              <a:gd name="connsiteX45" fmla="*/ 69850 w 1504950"/>
              <a:gd name="connsiteY45" fmla="*/ 1244600 h 3549650"/>
              <a:gd name="connsiteX46" fmla="*/ 158750 w 1504950"/>
              <a:gd name="connsiteY46" fmla="*/ 596900 h 3549650"/>
              <a:gd name="connsiteX47" fmla="*/ 0 w 1504950"/>
              <a:gd name="connsiteY47" fmla="*/ 552450 h 3549650"/>
              <a:gd name="connsiteX48" fmla="*/ 82550 w 1504950"/>
              <a:gd name="connsiteY48" fmla="*/ 184150 h 3549650"/>
              <a:gd name="connsiteX49" fmla="*/ 285750 w 1504950"/>
              <a:gd name="connsiteY49" fmla="*/ 0 h 3549650"/>
              <a:gd name="connsiteX0" fmla="*/ 264583 w 1504950"/>
              <a:gd name="connsiteY0" fmla="*/ 0 h 3536950"/>
              <a:gd name="connsiteX1" fmla="*/ 501650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27617 w 1504950"/>
              <a:gd name="connsiteY43" fmla="*/ 1515533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sX0" fmla="*/ 264583 w 1504950"/>
              <a:gd name="csY0" fmla="*/ 0 h 3536950"/>
              <a:gd name="csX1" fmla="*/ 387350 w 1504950"/>
              <a:gd name="csY1" fmla="*/ 679450 h 3536950"/>
              <a:gd name="csX2" fmla="*/ 203200 w 1504950"/>
              <a:gd name="csY2" fmla="*/ 596900 h 3536950"/>
              <a:gd name="csX3" fmla="*/ 127000 w 1504950"/>
              <a:gd name="csY3" fmla="*/ 1066800 h 3536950"/>
              <a:gd name="csX4" fmla="*/ 1187450 w 1504950"/>
              <a:gd name="csY4" fmla="*/ 1250950 h 3536950"/>
              <a:gd name="csX5" fmla="*/ 1168400 w 1504950"/>
              <a:gd name="csY5" fmla="*/ 1371600 h 3536950"/>
              <a:gd name="csX6" fmla="*/ 1117600 w 1504950"/>
              <a:gd name="csY6" fmla="*/ 1441450 h 3536950"/>
              <a:gd name="csX7" fmla="*/ 1113367 w 1504950"/>
              <a:gd name="csY7" fmla="*/ 1543050 h 3536950"/>
              <a:gd name="csX8" fmla="*/ 1041400 w 1504950"/>
              <a:gd name="csY8" fmla="*/ 1617133 h 3536950"/>
              <a:gd name="csX9" fmla="*/ 992716 w 1504950"/>
              <a:gd name="csY9" fmla="*/ 1617133 h 3536950"/>
              <a:gd name="csX10" fmla="*/ 952500 w 1504950"/>
              <a:gd name="csY10" fmla="*/ 1873250 h 3536950"/>
              <a:gd name="csX11" fmla="*/ 977900 w 1504950"/>
              <a:gd name="csY11" fmla="*/ 1898650 h 3536950"/>
              <a:gd name="csX12" fmla="*/ 946150 w 1504950"/>
              <a:gd name="csY12" fmla="*/ 2025650 h 3536950"/>
              <a:gd name="csX13" fmla="*/ 1047750 w 1504950"/>
              <a:gd name="csY13" fmla="*/ 2070100 h 3536950"/>
              <a:gd name="csX14" fmla="*/ 1149350 w 1504950"/>
              <a:gd name="csY14" fmla="*/ 2152650 h 3536950"/>
              <a:gd name="csX15" fmla="*/ 1504950 w 1504950"/>
              <a:gd name="csY15" fmla="*/ 2813050 h 3536950"/>
              <a:gd name="csX16" fmla="*/ 1473200 w 1504950"/>
              <a:gd name="csY16" fmla="*/ 2844800 h 3536950"/>
              <a:gd name="csX17" fmla="*/ 1504950 w 1504950"/>
              <a:gd name="csY17" fmla="*/ 2946400 h 3536950"/>
              <a:gd name="csX18" fmla="*/ 1441450 w 1504950"/>
              <a:gd name="csY18" fmla="*/ 3111500 h 3536950"/>
              <a:gd name="csX19" fmla="*/ 1289050 w 1504950"/>
              <a:gd name="csY19" fmla="*/ 3289300 h 3536950"/>
              <a:gd name="csX20" fmla="*/ 1149350 w 1504950"/>
              <a:gd name="csY20" fmla="*/ 3403600 h 3536950"/>
              <a:gd name="csX21" fmla="*/ 939800 w 1504950"/>
              <a:gd name="csY21" fmla="*/ 3492500 h 3536950"/>
              <a:gd name="csX22" fmla="*/ 762000 w 1504950"/>
              <a:gd name="csY22" fmla="*/ 3524250 h 3536950"/>
              <a:gd name="csX23" fmla="*/ 755650 w 1504950"/>
              <a:gd name="csY23" fmla="*/ 3511550 h 3536950"/>
              <a:gd name="csX24" fmla="*/ 666750 w 1504950"/>
              <a:gd name="csY24" fmla="*/ 3536950 h 3536950"/>
              <a:gd name="csX25" fmla="*/ 596900 w 1504950"/>
              <a:gd name="csY25" fmla="*/ 3524250 h 3536950"/>
              <a:gd name="csX26" fmla="*/ 546100 w 1504950"/>
              <a:gd name="csY26" fmla="*/ 3467100 h 3536950"/>
              <a:gd name="csX27" fmla="*/ 342900 w 1504950"/>
              <a:gd name="csY27" fmla="*/ 3378200 h 3536950"/>
              <a:gd name="csX28" fmla="*/ 203200 w 1504950"/>
              <a:gd name="csY28" fmla="*/ 3270250 h 3536950"/>
              <a:gd name="csX29" fmla="*/ 101600 w 1504950"/>
              <a:gd name="csY29" fmla="*/ 3105150 h 3536950"/>
              <a:gd name="csX30" fmla="*/ 12700 w 1504950"/>
              <a:gd name="csY30" fmla="*/ 2882900 h 3536950"/>
              <a:gd name="csX31" fmla="*/ 6350 w 1504950"/>
              <a:gd name="csY31" fmla="*/ 2736850 h 3536950"/>
              <a:gd name="csX32" fmla="*/ 12700 w 1504950"/>
              <a:gd name="csY32" fmla="*/ 2654300 h 3536950"/>
              <a:gd name="csX33" fmla="*/ 76200 w 1504950"/>
              <a:gd name="csY33" fmla="*/ 2603500 h 3536950"/>
              <a:gd name="csX34" fmla="*/ 57150 w 1504950"/>
              <a:gd name="csY34" fmla="*/ 2552700 h 3536950"/>
              <a:gd name="csX35" fmla="*/ 596900 w 1504950"/>
              <a:gd name="csY35" fmla="*/ 2076450 h 3536950"/>
              <a:gd name="csX36" fmla="*/ 736600 w 1504950"/>
              <a:gd name="csY36" fmla="*/ 2012950 h 3536950"/>
              <a:gd name="csX37" fmla="*/ 819150 w 1504950"/>
              <a:gd name="csY37" fmla="*/ 2012950 h 3536950"/>
              <a:gd name="csX38" fmla="*/ 857250 w 1504950"/>
              <a:gd name="csY38" fmla="*/ 1866900 h 3536950"/>
              <a:gd name="csX39" fmla="*/ 889000 w 1504950"/>
              <a:gd name="csY39" fmla="*/ 1828800 h 3536950"/>
              <a:gd name="csX40" fmla="*/ 927100 w 1504950"/>
              <a:gd name="csY40" fmla="*/ 1610783 h 3536950"/>
              <a:gd name="csX41" fmla="*/ 869950 w 1504950"/>
              <a:gd name="csY41" fmla="*/ 1602317 h 3536950"/>
              <a:gd name="csX42" fmla="*/ 827617 w 1504950"/>
              <a:gd name="csY42" fmla="*/ 1515533 h 3536950"/>
              <a:gd name="csX43" fmla="*/ 844550 w 1504950"/>
              <a:gd name="csY43" fmla="*/ 1384300 h 3536950"/>
              <a:gd name="csX44" fmla="*/ 69850 w 1504950"/>
              <a:gd name="csY44" fmla="*/ 1231900 h 3536950"/>
              <a:gd name="csX45" fmla="*/ 158750 w 1504950"/>
              <a:gd name="csY45" fmla="*/ 584200 h 3536950"/>
              <a:gd name="csX46" fmla="*/ 0 w 1504950"/>
              <a:gd name="csY46" fmla="*/ 539750 h 3536950"/>
              <a:gd name="csX47" fmla="*/ 82550 w 1504950"/>
              <a:gd name="csY47" fmla="*/ 171450 h 3536950"/>
              <a:gd name="csX48" fmla="*/ 264583 w 1504950"/>
              <a:gd name="csY48" fmla="*/ 0 h 3536950"/>
              <a:gd name="csX0" fmla="*/ 82550 w 1504950"/>
              <a:gd name="csY0" fmla="*/ 0 h 3365500"/>
              <a:gd name="csX1" fmla="*/ 387350 w 1504950"/>
              <a:gd name="csY1" fmla="*/ 508000 h 3365500"/>
              <a:gd name="csX2" fmla="*/ 203200 w 1504950"/>
              <a:gd name="csY2" fmla="*/ 425450 h 3365500"/>
              <a:gd name="csX3" fmla="*/ 127000 w 1504950"/>
              <a:gd name="csY3" fmla="*/ 895350 h 3365500"/>
              <a:gd name="csX4" fmla="*/ 1187450 w 1504950"/>
              <a:gd name="csY4" fmla="*/ 1079500 h 3365500"/>
              <a:gd name="csX5" fmla="*/ 1168400 w 1504950"/>
              <a:gd name="csY5" fmla="*/ 1200150 h 3365500"/>
              <a:gd name="csX6" fmla="*/ 1117600 w 1504950"/>
              <a:gd name="csY6" fmla="*/ 1270000 h 3365500"/>
              <a:gd name="csX7" fmla="*/ 1113367 w 1504950"/>
              <a:gd name="csY7" fmla="*/ 1371600 h 3365500"/>
              <a:gd name="csX8" fmla="*/ 1041400 w 1504950"/>
              <a:gd name="csY8" fmla="*/ 1445683 h 3365500"/>
              <a:gd name="csX9" fmla="*/ 992716 w 1504950"/>
              <a:gd name="csY9" fmla="*/ 1445683 h 3365500"/>
              <a:gd name="csX10" fmla="*/ 952500 w 1504950"/>
              <a:gd name="csY10" fmla="*/ 1701800 h 3365500"/>
              <a:gd name="csX11" fmla="*/ 977900 w 1504950"/>
              <a:gd name="csY11" fmla="*/ 1727200 h 3365500"/>
              <a:gd name="csX12" fmla="*/ 946150 w 1504950"/>
              <a:gd name="csY12" fmla="*/ 1854200 h 3365500"/>
              <a:gd name="csX13" fmla="*/ 1047750 w 1504950"/>
              <a:gd name="csY13" fmla="*/ 1898650 h 3365500"/>
              <a:gd name="csX14" fmla="*/ 1149350 w 1504950"/>
              <a:gd name="csY14" fmla="*/ 1981200 h 3365500"/>
              <a:gd name="csX15" fmla="*/ 1504950 w 1504950"/>
              <a:gd name="csY15" fmla="*/ 2641600 h 3365500"/>
              <a:gd name="csX16" fmla="*/ 1473200 w 1504950"/>
              <a:gd name="csY16" fmla="*/ 2673350 h 3365500"/>
              <a:gd name="csX17" fmla="*/ 1504950 w 1504950"/>
              <a:gd name="csY17" fmla="*/ 2774950 h 3365500"/>
              <a:gd name="csX18" fmla="*/ 1441450 w 1504950"/>
              <a:gd name="csY18" fmla="*/ 2940050 h 3365500"/>
              <a:gd name="csX19" fmla="*/ 1289050 w 1504950"/>
              <a:gd name="csY19" fmla="*/ 3117850 h 3365500"/>
              <a:gd name="csX20" fmla="*/ 1149350 w 1504950"/>
              <a:gd name="csY20" fmla="*/ 3232150 h 3365500"/>
              <a:gd name="csX21" fmla="*/ 939800 w 1504950"/>
              <a:gd name="csY21" fmla="*/ 3321050 h 3365500"/>
              <a:gd name="csX22" fmla="*/ 762000 w 1504950"/>
              <a:gd name="csY22" fmla="*/ 3352800 h 3365500"/>
              <a:gd name="csX23" fmla="*/ 755650 w 1504950"/>
              <a:gd name="csY23" fmla="*/ 3340100 h 3365500"/>
              <a:gd name="csX24" fmla="*/ 666750 w 1504950"/>
              <a:gd name="csY24" fmla="*/ 3365500 h 3365500"/>
              <a:gd name="csX25" fmla="*/ 596900 w 1504950"/>
              <a:gd name="csY25" fmla="*/ 3352800 h 3365500"/>
              <a:gd name="csX26" fmla="*/ 546100 w 1504950"/>
              <a:gd name="csY26" fmla="*/ 3295650 h 3365500"/>
              <a:gd name="csX27" fmla="*/ 342900 w 1504950"/>
              <a:gd name="csY27" fmla="*/ 3206750 h 3365500"/>
              <a:gd name="csX28" fmla="*/ 203200 w 1504950"/>
              <a:gd name="csY28" fmla="*/ 3098800 h 3365500"/>
              <a:gd name="csX29" fmla="*/ 101600 w 1504950"/>
              <a:gd name="csY29" fmla="*/ 2933700 h 3365500"/>
              <a:gd name="csX30" fmla="*/ 12700 w 1504950"/>
              <a:gd name="csY30" fmla="*/ 2711450 h 3365500"/>
              <a:gd name="csX31" fmla="*/ 6350 w 1504950"/>
              <a:gd name="csY31" fmla="*/ 2565400 h 3365500"/>
              <a:gd name="csX32" fmla="*/ 12700 w 1504950"/>
              <a:gd name="csY32" fmla="*/ 2482850 h 3365500"/>
              <a:gd name="csX33" fmla="*/ 76200 w 1504950"/>
              <a:gd name="csY33" fmla="*/ 2432050 h 3365500"/>
              <a:gd name="csX34" fmla="*/ 57150 w 1504950"/>
              <a:gd name="csY34" fmla="*/ 2381250 h 3365500"/>
              <a:gd name="csX35" fmla="*/ 596900 w 1504950"/>
              <a:gd name="csY35" fmla="*/ 1905000 h 3365500"/>
              <a:gd name="csX36" fmla="*/ 736600 w 1504950"/>
              <a:gd name="csY36" fmla="*/ 1841500 h 3365500"/>
              <a:gd name="csX37" fmla="*/ 819150 w 1504950"/>
              <a:gd name="csY37" fmla="*/ 1841500 h 3365500"/>
              <a:gd name="csX38" fmla="*/ 857250 w 1504950"/>
              <a:gd name="csY38" fmla="*/ 1695450 h 3365500"/>
              <a:gd name="csX39" fmla="*/ 889000 w 1504950"/>
              <a:gd name="csY39" fmla="*/ 1657350 h 3365500"/>
              <a:gd name="csX40" fmla="*/ 927100 w 1504950"/>
              <a:gd name="csY40" fmla="*/ 1439333 h 3365500"/>
              <a:gd name="csX41" fmla="*/ 869950 w 1504950"/>
              <a:gd name="csY41" fmla="*/ 1430867 h 3365500"/>
              <a:gd name="csX42" fmla="*/ 827617 w 1504950"/>
              <a:gd name="csY42" fmla="*/ 1344083 h 3365500"/>
              <a:gd name="csX43" fmla="*/ 844550 w 1504950"/>
              <a:gd name="csY43" fmla="*/ 1212850 h 3365500"/>
              <a:gd name="csX44" fmla="*/ 69850 w 1504950"/>
              <a:gd name="csY44" fmla="*/ 1060450 h 3365500"/>
              <a:gd name="csX45" fmla="*/ 158750 w 1504950"/>
              <a:gd name="csY45" fmla="*/ 412750 h 3365500"/>
              <a:gd name="csX46" fmla="*/ 0 w 1504950"/>
              <a:gd name="csY46" fmla="*/ 368300 h 3365500"/>
              <a:gd name="csX47" fmla="*/ 82550 w 1504950"/>
              <a:gd name="csY47" fmla="*/ 0 h 3365500"/>
              <a:gd name="csX0" fmla="*/ 0 w 1504950"/>
              <a:gd name="csY0" fmla="*/ 0 h 2997200"/>
              <a:gd name="csX1" fmla="*/ 387350 w 1504950"/>
              <a:gd name="csY1" fmla="*/ 139700 h 2997200"/>
              <a:gd name="csX2" fmla="*/ 203200 w 1504950"/>
              <a:gd name="csY2" fmla="*/ 57150 h 2997200"/>
              <a:gd name="csX3" fmla="*/ 127000 w 1504950"/>
              <a:gd name="csY3" fmla="*/ 527050 h 2997200"/>
              <a:gd name="csX4" fmla="*/ 1187450 w 1504950"/>
              <a:gd name="csY4" fmla="*/ 711200 h 2997200"/>
              <a:gd name="csX5" fmla="*/ 1168400 w 1504950"/>
              <a:gd name="csY5" fmla="*/ 831850 h 2997200"/>
              <a:gd name="csX6" fmla="*/ 1117600 w 1504950"/>
              <a:gd name="csY6" fmla="*/ 901700 h 2997200"/>
              <a:gd name="csX7" fmla="*/ 1113367 w 1504950"/>
              <a:gd name="csY7" fmla="*/ 1003300 h 2997200"/>
              <a:gd name="csX8" fmla="*/ 1041400 w 1504950"/>
              <a:gd name="csY8" fmla="*/ 1077383 h 2997200"/>
              <a:gd name="csX9" fmla="*/ 992716 w 1504950"/>
              <a:gd name="csY9" fmla="*/ 1077383 h 2997200"/>
              <a:gd name="csX10" fmla="*/ 952500 w 1504950"/>
              <a:gd name="csY10" fmla="*/ 1333500 h 2997200"/>
              <a:gd name="csX11" fmla="*/ 977900 w 1504950"/>
              <a:gd name="csY11" fmla="*/ 1358900 h 2997200"/>
              <a:gd name="csX12" fmla="*/ 946150 w 1504950"/>
              <a:gd name="csY12" fmla="*/ 1485900 h 2997200"/>
              <a:gd name="csX13" fmla="*/ 1047750 w 1504950"/>
              <a:gd name="csY13" fmla="*/ 1530350 h 2997200"/>
              <a:gd name="csX14" fmla="*/ 1149350 w 1504950"/>
              <a:gd name="csY14" fmla="*/ 1612900 h 2997200"/>
              <a:gd name="csX15" fmla="*/ 1504950 w 1504950"/>
              <a:gd name="csY15" fmla="*/ 2273300 h 2997200"/>
              <a:gd name="csX16" fmla="*/ 1473200 w 1504950"/>
              <a:gd name="csY16" fmla="*/ 2305050 h 2997200"/>
              <a:gd name="csX17" fmla="*/ 1504950 w 1504950"/>
              <a:gd name="csY17" fmla="*/ 2406650 h 2997200"/>
              <a:gd name="csX18" fmla="*/ 1441450 w 1504950"/>
              <a:gd name="csY18" fmla="*/ 2571750 h 2997200"/>
              <a:gd name="csX19" fmla="*/ 1289050 w 1504950"/>
              <a:gd name="csY19" fmla="*/ 2749550 h 2997200"/>
              <a:gd name="csX20" fmla="*/ 1149350 w 1504950"/>
              <a:gd name="csY20" fmla="*/ 2863850 h 2997200"/>
              <a:gd name="csX21" fmla="*/ 939800 w 1504950"/>
              <a:gd name="csY21" fmla="*/ 2952750 h 2997200"/>
              <a:gd name="csX22" fmla="*/ 762000 w 1504950"/>
              <a:gd name="csY22" fmla="*/ 2984500 h 2997200"/>
              <a:gd name="csX23" fmla="*/ 755650 w 1504950"/>
              <a:gd name="csY23" fmla="*/ 2971800 h 2997200"/>
              <a:gd name="csX24" fmla="*/ 666750 w 1504950"/>
              <a:gd name="csY24" fmla="*/ 2997200 h 2997200"/>
              <a:gd name="csX25" fmla="*/ 596900 w 1504950"/>
              <a:gd name="csY25" fmla="*/ 2984500 h 2997200"/>
              <a:gd name="csX26" fmla="*/ 546100 w 1504950"/>
              <a:gd name="csY26" fmla="*/ 2927350 h 2997200"/>
              <a:gd name="csX27" fmla="*/ 342900 w 1504950"/>
              <a:gd name="csY27" fmla="*/ 2838450 h 2997200"/>
              <a:gd name="csX28" fmla="*/ 203200 w 1504950"/>
              <a:gd name="csY28" fmla="*/ 2730500 h 2997200"/>
              <a:gd name="csX29" fmla="*/ 101600 w 1504950"/>
              <a:gd name="csY29" fmla="*/ 2565400 h 2997200"/>
              <a:gd name="csX30" fmla="*/ 12700 w 1504950"/>
              <a:gd name="csY30" fmla="*/ 2343150 h 2997200"/>
              <a:gd name="csX31" fmla="*/ 6350 w 1504950"/>
              <a:gd name="csY31" fmla="*/ 2197100 h 2997200"/>
              <a:gd name="csX32" fmla="*/ 12700 w 1504950"/>
              <a:gd name="csY32" fmla="*/ 2114550 h 2997200"/>
              <a:gd name="csX33" fmla="*/ 76200 w 1504950"/>
              <a:gd name="csY33" fmla="*/ 2063750 h 2997200"/>
              <a:gd name="csX34" fmla="*/ 57150 w 1504950"/>
              <a:gd name="csY34" fmla="*/ 2012950 h 2997200"/>
              <a:gd name="csX35" fmla="*/ 596900 w 1504950"/>
              <a:gd name="csY35" fmla="*/ 1536700 h 2997200"/>
              <a:gd name="csX36" fmla="*/ 736600 w 1504950"/>
              <a:gd name="csY36" fmla="*/ 1473200 h 2997200"/>
              <a:gd name="csX37" fmla="*/ 819150 w 1504950"/>
              <a:gd name="csY37" fmla="*/ 1473200 h 2997200"/>
              <a:gd name="csX38" fmla="*/ 857250 w 1504950"/>
              <a:gd name="csY38" fmla="*/ 1327150 h 2997200"/>
              <a:gd name="csX39" fmla="*/ 889000 w 1504950"/>
              <a:gd name="csY39" fmla="*/ 1289050 h 2997200"/>
              <a:gd name="csX40" fmla="*/ 927100 w 1504950"/>
              <a:gd name="csY40" fmla="*/ 1071033 h 2997200"/>
              <a:gd name="csX41" fmla="*/ 869950 w 1504950"/>
              <a:gd name="csY41" fmla="*/ 1062567 h 2997200"/>
              <a:gd name="csX42" fmla="*/ 827617 w 1504950"/>
              <a:gd name="csY42" fmla="*/ 975783 h 2997200"/>
              <a:gd name="csX43" fmla="*/ 844550 w 1504950"/>
              <a:gd name="csY43" fmla="*/ 844550 h 2997200"/>
              <a:gd name="csX44" fmla="*/ 69850 w 1504950"/>
              <a:gd name="csY44" fmla="*/ 692150 h 2997200"/>
              <a:gd name="csX45" fmla="*/ 158750 w 1504950"/>
              <a:gd name="csY45" fmla="*/ 44450 h 2997200"/>
              <a:gd name="csX46" fmla="*/ 0 w 1504950"/>
              <a:gd name="csY46" fmla="*/ 0 h 299720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63500 w 1498600"/>
              <a:gd name="csY44" fmla="*/ 647700 h 2952750"/>
              <a:gd name="csX45" fmla="*/ 152400 w 1498600"/>
              <a:gd name="csY4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152400 w 1498600"/>
              <a:gd name="csY4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838200 w 1498600"/>
              <a:gd name="csY42" fmla="*/ 800100 h 2952750"/>
              <a:gd name="csX43" fmla="*/ 152400 w 1498600"/>
              <a:gd name="csY4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152400 w 1498600"/>
              <a:gd name="csY4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152400 w 1498600"/>
              <a:gd name="csY4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152400 w 1498600"/>
              <a:gd name="csY4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152400 w 1498600"/>
              <a:gd name="csY3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46150 w 1498600"/>
              <a:gd name="csY8" fmla="*/ 1289050 h 2952750"/>
              <a:gd name="csX9" fmla="*/ 971550 w 1498600"/>
              <a:gd name="csY9" fmla="*/ 1314450 h 2952750"/>
              <a:gd name="csX10" fmla="*/ 939800 w 1498600"/>
              <a:gd name="csY10" fmla="*/ 1441450 h 2952750"/>
              <a:gd name="csX11" fmla="*/ 1041400 w 1498600"/>
              <a:gd name="csY11" fmla="*/ 1485900 h 2952750"/>
              <a:gd name="csX12" fmla="*/ 1143000 w 1498600"/>
              <a:gd name="csY12" fmla="*/ 1568450 h 2952750"/>
              <a:gd name="csX13" fmla="*/ 1498600 w 1498600"/>
              <a:gd name="csY13" fmla="*/ 2228850 h 2952750"/>
              <a:gd name="csX14" fmla="*/ 1466850 w 1498600"/>
              <a:gd name="csY14" fmla="*/ 2260600 h 2952750"/>
              <a:gd name="csX15" fmla="*/ 1498600 w 1498600"/>
              <a:gd name="csY15" fmla="*/ 2362200 h 2952750"/>
              <a:gd name="csX16" fmla="*/ 1435100 w 1498600"/>
              <a:gd name="csY16" fmla="*/ 2527300 h 2952750"/>
              <a:gd name="csX17" fmla="*/ 1282700 w 1498600"/>
              <a:gd name="csY17" fmla="*/ 2705100 h 2952750"/>
              <a:gd name="csX18" fmla="*/ 1143000 w 1498600"/>
              <a:gd name="csY18" fmla="*/ 2819400 h 2952750"/>
              <a:gd name="csX19" fmla="*/ 933450 w 1498600"/>
              <a:gd name="csY19" fmla="*/ 2908300 h 2952750"/>
              <a:gd name="csX20" fmla="*/ 755650 w 1498600"/>
              <a:gd name="csY20" fmla="*/ 2940050 h 2952750"/>
              <a:gd name="csX21" fmla="*/ 749300 w 1498600"/>
              <a:gd name="csY21" fmla="*/ 2927350 h 2952750"/>
              <a:gd name="csX22" fmla="*/ 660400 w 1498600"/>
              <a:gd name="csY22" fmla="*/ 2952750 h 2952750"/>
              <a:gd name="csX23" fmla="*/ 590550 w 1498600"/>
              <a:gd name="csY23" fmla="*/ 2940050 h 2952750"/>
              <a:gd name="csX24" fmla="*/ 539750 w 1498600"/>
              <a:gd name="csY24" fmla="*/ 2882900 h 2952750"/>
              <a:gd name="csX25" fmla="*/ 336550 w 1498600"/>
              <a:gd name="csY25" fmla="*/ 2794000 h 2952750"/>
              <a:gd name="csX26" fmla="*/ 196850 w 1498600"/>
              <a:gd name="csY26" fmla="*/ 2686050 h 2952750"/>
              <a:gd name="csX27" fmla="*/ 95250 w 1498600"/>
              <a:gd name="csY27" fmla="*/ 2520950 h 2952750"/>
              <a:gd name="csX28" fmla="*/ 6350 w 1498600"/>
              <a:gd name="csY28" fmla="*/ 2298700 h 2952750"/>
              <a:gd name="csX29" fmla="*/ 0 w 1498600"/>
              <a:gd name="csY29" fmla="*/ 2152650 h 2952750"/>
              <a:gd name="csX30" fmla="*/ 6350 w 1498600"/>
              <a:gd name="csY30" fmla="*/ 2070100 h 2952750"/>
              <a:gd name="csX31" fmla="*/ 69850 w 1498600"/>
              <a:gd name="csY31" fmla="*/ 2019300 h 2952750"/>
              <a:gd name="csX32" fmla="*/ 50800 w 1498600"/>
              <a:gd name="csY32" fmla="*/ 1968500 h 2952750"/>
              <a:gd name="csX33" fmla="*/ 590550 w 1498600"/>
              <a:gd name="csY33" fmla="*/ 1492250 h 2952750"/>
              <a:gd name="csX34" fmla="*/ 730250 w 1498600"/>
              <a:gd name="csY34" fmla="*/ 1428750 h 2952750"/>
              <a:gd name="csX35" fmla="*/ 812800 w 1498600"/>
              <a:gd name="csY35" fmla="*/ 1428750 h 2952750"/>
              <a:gd name="csX36" fmla="*/ 850900 w 1498600"/>
              <a:gd name="csY36" fmla="*/ 1282700 h 2952750"/>
              <a:gd name="csX37" fmla="*/ 882650 w 1498600"/>
              <a:gd name="csY37" fmla="*/ 1244600 h 2952750"/>
              <a:gd name="csX38" fmla="*/ 152400 w 1498600"/>
              <a:gd name="csY38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946150 w 1498600"/>
              <a:gd name="csY7" fmla="*/ 1289050 h 2952750"/>
              <a:gd name="csX8" fmla="*/ 971550 w 1498600"/>
              <a:gd name="csY8" fmla="*/ 1314450 h 2952750"/>
              <a:gd name="csX9" fmla="*/ 939800 w 1498600"/>
              <a:gd name="csY9" fmla="*/ 1441450 h 2952750"/>
              <a:gd name="csX10" fmla="*/ 1041400 w 1498600"/>
              <a:gd name="csY10" fmla="*/ 1485900 h 2952750"/>
              <a:gd name="csX11" fmla="*/ 1143000 w 1498600"/>
              <a:gd name="csY11" fmla="*/ 1568450 h 2952750"/>
              <a:gd name="csX12" fmla="*/ 1498600 w 1498600"/>
              <a:gd name="csY12" fmla="*/ 2228850 h 2952750"/>
              <a:gd name="csX13" fmla="*/ 1466850 w 1498600"/>
              <a:gd name="csY13" fmla="*/ 2260600 h 2952750"/>
              <a:gd name="csX14" fmla="*/ 1498600 w 1498600"/>
              <a:gd name="csY14" fmla="*/ 2362200 h 2952750"/>
              <a:gd name="csX15" fmla="*/ 1435100 w 1498600"/>
              <a:gd name="csY15" fmla="*/ 2527300 h 2952750"/>
              <a:gd name="csX16" fmla="*/ 1282700 w 1498600"/>
              <a:gd name="csY16" fmla="*/ 2705100 h 2952750"/>
              <a:gd name="csX17" fmla="*/ 1143000 w 1498600"/>
              <a:gd name="csY17" fmla="*/ 2819400 h 2952750"/>
              <a:gd name="csX18" fmla="*/ 933450 w 1498600"/>
              <a:gd name="csY18" fmla="*/ 2908300 h 2952750"/>
              <a:gd name="csX19" fmla="*/ 755650 w 1498600"/>
              <a:gd name="csY19" fmla="*/ 2940050 h 2952750"/>
              <a:gd name="csX20" fmla="*/ 749300 w 1498600"/>
              <a:gd name="csY20" fmla="*/ 2927350 h 2952750"/>
              <a:gd name="csX21" fmla="*/ 660400 w 1498600"/>
              <a:gd name="csY21" fmla="*/ 2952750 h 2952750"/>
              <a:gd name="csX22" fmla="*/ 590550 w 1498600"/>
              <a:gd name="csY22" fmla="*/ 2940050 h 2952750"/>
              <a:gd name="csX23" fmla="*/ 539750 w 1498600"/>
              <a:gd name="csY23" fmla="*/ 2882900 h 2952750"/>
              <a:gd name="csX24" fmla="*/ 336550 w 1498600"/>
              <a:gd name="csY24" fmla="*/ 2794000 h 2952750"/>
              <a:gd name="csX25" fmla="*/ 196850 w 1498600"/>
              <a:gd name="csY25" fmla="*/ 2686050 h 2952750"/>
              <a:gd name="csX26" fmla="*/ 95250 w 1498600"/>
              <a:gd name="csY26" fmla="*/ 2520950 h 2952750"/>
              <a:gd name="csX27" fmla="*/ 6350 w 1498600"/>
              <a:gd name="csY27" fmla="*/ 2298700 h 2952750"/>
              <a:gd name="csX28" fmla="*/ 0 w 1498600"/>
              <a:gd name="csY28" fmla="*/ 2152650 h 2952750"/>
              <a:gd name="csX29" fmla="*/ 6350 w 1498600"/>
              <a:gd name="csY29" fmla="*/ 2070100 h 2952750"/>
              <a:gd name="csX30" fmla="*/ 69850 w 1498600"/>
              <a:gd name="csY30" fmla="*/ 2019300 h 2952750"/>
              <a:gd name="csX31" fmla="*/ 50800 w 1498600"/>
              <a:gd name="csY31" fmla="*/ 1968500 h 2952750"/>
              <a:gd name="csX32" fmla="*/ 590550 w 1498600"/>
              <a:gd name="csY32" fmla="*/ 1492250 h 2952750"/>
              <a:gd name="csX33" fmla="*/ 730250 w 1498600"/>
              <a:gd name="csY33" fmla="*/ 1428750 h 2952750"/>
              <a:gd name="csX34" fmla="*/ 812800 w 1498600"/>
              <a:gd name="csY34" fmla="*/ 1428750 h 2952750"/>
              <a:gd name="csX35" fmla="*/ 850900 w 1498600"/>
              <a:gd name="csY35" fmla="*/ 1282700 h 2952750"/>
              <a:gd name="csX36" fmla="*/ 882650 w 1498600"/>
              <a:gd name="csY36" fmla="*/ 1244600 h 2952750"/>
              <a:gd name="csX37" fmla="*/ 152400 w 1498600"/>
              <a:gd name="csY37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946150 w 1498600"/>
              <a:gd name="csY6" fmla="*/ 1289050 h 2952750"/>
              <a:gd name="csX7" fmla="*/ 971550 w 1498600"/>
              <a:gd name="csY7" fmla="*/ 1314450 h 2952750"/>
              <a:gd name="csX8" fmla="*/ 939800 w 1498600"/>
              <a:gd name="csY8" fmla="*/ 1441450 h 2952750"/>
              <a:gd name="csX9" fmla="*/ 1041400 w 1498600"/>
              <a:gd name="csY9" fmla="*/ 1485900 h 2952750"/>
              <a:gd name="csX10" fmla="*/ 1143000 w 1498600"/>
              <a:gd name="csY10" fmla="*/ 1568450 h 2952750"/>
              <a:gd name="csX11" fmla="*/ 1498600 w 1498600"/>
              <a:gd name="csY11" fmla="*/ 2228850 h 2952750"/>
              <a:gd name="csX12" fmla="*/ 1466850 w 1498600"/>
              <a:gd name="csY12" fmla="*/ 2260600 h 2952750"/>
              <a:gd name="csX13" fmla="*/ 1498600 w 1498600"/>
              <a:gd name="csY13" fmla="*/ 2362200 h 2952750"/>
              <a:gd name="csX14" fmla="*/ 1435100 w 1498600"/>
              <a:gd name="csY14" fmla="*/ 2527300 h 2952750"/>
              <a:gd name="csX15" fmla="*/ 1282700 w 1498600"/>
              <a:gd name="csY15" fmla="*/ 2705100 h 2952750"/>
              <a:gd name="csX16" fmla="*/ 1143000 w 1498600"/>
              <a:gd name="csY16" fmla="*/ 2819400 h 2952750"/>
              <a:gd name="csX17" fmla="*/ 933450 w 1498600"/>
              <a:gd name="csY17" fmla="*/ 2908300 h 2952750"/>
              <a:gd name="csX18" fmla="*/ 755650 w 1498600"/>
              <a:gd name="csY18" fmla="*/ 2940050 h 2952750"/>
              <a:gd name="csX19" fmla="*/ 749300 w 1498600"/>
              <a:gd name="csY19" fmla="*/ 2927350 h 2952750"/>
              <a:gd name="csX20" fmla="*/ 660400 w 1498600"/>
              <a:gd name="csY20" fmla="*/ 2952750 h 2952750"/>
              <a:gd name="csX21" fmla="*/ 590550 w 1498600"/>
              <a:gd name="csY21" fmla="*/ 2940050 h 2952750"/>
              <a:gd name="csX22" fmla="*/ 539750 w 1498600"/>
              <a:gd name="csY22" fmla="*/ 2882900 h 2952750"/>
              <a:gd name="csX23" fmla="*/ 336550 w 1498600"/>
              <a:gd name="csY23" fmla="*/ 2794000 h 2952750"/>
              <a:gd name="csX24" fmla="*/ 196850 w 1498600"/>
              <a:gd name="csY24" fmla="*/ 2686050 h 2952750"/>
              <a:gd name="csX25" fmla="*/ 95250 w 1498600"/>
              <a:gd name="csY25" fmla="*/ 2520950 h 2952750"/>
              <a:gd name="csX26" fmla="*/ 6350 w 1498600"/>
              <a:gd name="csY26" fmla="*/ 2298700 h 2952750"/>
              <a:gd name="csX27" fmla="*/ 0 w 1498600"/>
              <a:gd name="csY27" fmla="*/ 2152650 h 2952750"/>
              <a:gd name="csX28" fmla="*/ 6350 w 1498600"/>
              <a:gd name="csY28" fmla="*/ 2070100 h 2952750"/>
              <a:gd name="csX29" fmla="*/ 69850 w 1498600"/>
              <a:gd name="csY29" fmla="*/ 2019300 h 2952750"/>
              <a:gd name="csX30" fmla="*/ 50800 w 1498600"/>
              <a:gd name="csY30" fmla="*/ 1968500 h 2952750"/>
              <a:gd name="csX31" fmla="*/ 590550 w 1498600"/>
              <a:gd name="csY31" fmla="*/ 1492250 h 2952750"/>
              <a:gd name="csX32" fmla="*/ 730250 w 1498600"/>
              <a:gd name="csY32" fmla="*/ 1428750 h 2952750"/>
              <a:gd name="csX33" fmla="*/ 812800 w 1498600"/>
              <a:gd name="csY33" fmla="*/ 1428750 h 2952750"/>
              <a:gd name="csX34" fmla="*/ 850900 w 1498600"/>
              <a:gd name="csY34" fmla="*/ 1282700 h 2952750"/>
              <a:gd name="csX35" fmla="*/ 882650 w 1498600"/>
              <a:gd name="csY35" fmla="*/ 1244600 h 2952750"/>
              <a:gd name="csX36" fmla="*/ 152400 w 1498600"/>
              <a:gd name="csY36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946150 w 1498600"/>
              <a:gd name="csY5" fmla="*/ 1289050 h 2952750"/>
              <a:gd name="csX6" fmla="*/ 971550 w 1498600"/>
              <a:gd name="csY6" fmla="*/ 1314450 h 2952750"/>
              <a:gd name="csX7" fmla="*/ 939800 w 1498600"/>
              <a:gd name="csY7" fmla="*/ 1441450 h 2952750"/>
              <a:gd name="csX8" fmla="*/ 1041400 w 1498600"/>
              <a:gd name="csY8" fmla="*/ 1485900 h 2952750"/>
              <a:gd name="csX9" fmla="*/ 1143000 w 1498600"/>
              <a:gd name="csY9" fmla="*/ 1568450 h 2952750"/>
              <a:gd name="csX10" fmla="*/ 1498600 w 1498600"/>
              <a:gd name="csY10" fmla="*/ 2228850 h 2952750"/>
              <a:gd name="csX11" fmla="*/ 1466850 w 1498600"/>
              <a:gd name="csY11" fmla="*/ 2260600 h 2952750"/>
              <a:gd name="csX12" fmla="*/ 1498600 w 1498600"/>
              <a:gd name="csY12" fmla="*/ 2362200 h 2952750"/>
              <a:gd name="csX13" fmla="*/ 1435100 w 1498600"/>
              <a:gd name="csY13" fmla="*/ 2527300 h 2952750"/>
              <a:gd name="csX14" fmla="*/ 1282700 w 1498600"/>
              <a:gd name="csY14" fmla="*/ 2705100 h 2952750"/>
              <a:gd name="csX15" fmla="*/ 1143000 w 1498600"/>
              <a:gd name="csY15" fmla="*/ 2819400 h 2952750"/>
              <a:gd name="csX16" fmla="*/ 933450 w 1498600"/>
              <a:gd name="csY16" fmla="*/ 2908300 h 2952750"/>
              <a:gd name="csX17" fmla="*/ 755650 w 1498600"/>
              <a:gd name="csY17" fmla="*/ 2940050 h 2952750"/>
              <a:gd name="csX18" fmla="*/ 749300 w 1498600"/>
              <a:gd name="csY18" fmla="*/ 2927350 h 2952750"/>
              <a:gd name="csX19" fmla="*/ 660400 w 1498600"/>
              <a:gd name="csY19" fmla="*/ 2952750 h 2952750"/>
              <a:gd name="csX20" fmla="*/ 590550 w 1498600"/>
              <a:gd name="csY20" fmla="*/ 2940050 h 2952750"/>
              <a:gd name="csX21" fmla="*/ 539750 w 1498600"/>
              <a:gd name="csY21" fmla="*/ 2882900 h 2952750"/>
              <a:gd name="csX22" fmla="*/ 336550 w 1498600"/>
              <a:gd name="csY22" fmla="*/ 2794000 h 2952750"/>
              <a:gd name="csX23" fmla="*/ 196850 w 1498600"/>
              <a:gd name="csY23" fmla="*/ 2686050 h 2952750"/>
              <a:gd name="csX24" fmla="*/ 95250 w 1498600"/>
              <a:gd name="csY24" fmla="*/ 2520950 h 2952750"/>
              <a:gd name="csX25" fmla="*/ 6350 w 1498600"/>
              <a:gd name="csY25" fmla="*/ 2298700 h 2952750"/>
              <a:gd name="csX26" fmla="*/ 0 w 1498600"/>
              <a:gd name="csY26" fmla="*/ 2152650 h 2952750"/>
              <a:gd name="csX27" fmla="*/ 6350 w 1498600"/>
              <a:gd name="csY27" fmla="*/ 2070100 h 2952750"/>
              <a:gd name="csX28" fmla="*/ 69850 w 1498600"/>
              <a:gd name="csY28" fmla="*/ 2019300 h 2952750"/>
              <a:gd name="csX29" fmla="*/ 50800 w 1498600"/>
              <a:gd name="csY29" fmla="*/ 1968500 h 2952750"/>
              <a:gd name="csX30" fmla="*/ 590550 w 1498600"/>
              <a:gd name="csY30" fmla="*/ 1492250 h 2952750"/>
              <a:gd name="csX31" fmla="*/ 730250 w 1498600"/>
              <a:gd name="csY31" fmla="*/ 1428750 h 2952750"/>
              <a:gd name="csX32" fmla="*/ 812800 w 1498600"/>
              <a:gd name="csY32" fmla="*/ 1428750 h 2952750"/>
              <a:gd name="csX33" fmla="*/ 850900 w 1498600"/>
              <a:gd name="csY33" fmla="*/ 1282700 h 2952750"/>
              <a:gd name="csX34" fmla="*/ 882650 w 1498600"/>
              <a:gd name="csY34" fmla="*/ 1244600 h 2952750"/>
              <a:gd name="csX35" fmla="*/ 152400 w 1498600"/>
              <a:gd name="csY3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946150 w 1498600"/>
              <a:gd name="csY4" fmla="*/ 1289050 h 2952750"/>
              <a:gd name="csX5" fmla="*/ 971550 w 1498600"/>
              <a:gd name="csY5" fmla="*/ 1314450 h 2952750"/>
              <a:gd name="csX6" fmla="*/ 939800 w 1498600"/>
              <a:gd name="csY6" fmla="*/ 1441450 h 2952750"/>
              <a:gd name="csX7" fmla="*/ 1041400 w 1498600"/>
              <a:gd name="csY7" fmla="*/ 1485900 h 2952750"/>
              <a:gd name="csX8" fmla="*/ 1143000 w 1498600"/>
              <a:gd name="csY8" fmla="*/ 1568450 h 2952750"/>
              <a:gd name="csX9" fmla="*/ 1498600 w 1498600"/>
              <a:gd name="csY9" fmla="*/ 2228850 h 2952750"/>
              <a:gd name="csX10" fmla="*/ 1466850 w 1498600"/>
              <a:gd name="csY10" fmla="*/ 2260600 h 2952750"/>
              <a:gd name="csX11" fmla="*/ 1498600 w 1498600"/>
              <a:gd name="csY11" fmla="*/ 2362200 h 2952750"/>
              <a:gd name="csX12" fmla="*/ 1435100 w 1498600"/>
              <a:gd name="csY12" fmla="*/ 2527300 h 2952750"/>
              <a:gd name="csX13" fmla="*/ 1282700 w 1498600"/>
              <a:gd name="csY13" fmla="*/ 2705100 h 2952750"/>
              <a:gd name="csX14" fmla="*/ 1143000 w 1498600"/>
              <a:gd name="csY14" fmla="*/ 2819400 h 2952750"/>
              <a:gd name="csX15" fmla="*/ 933450 w 1498600"/>
              <a:gd name="csY15" fmla="*/ 2908300 h 2952750"/>
              <a:gd name="csX16" fmla="*/ 755650 w 1498600"/>
              <a:gd name="csY16" fmla="*/ 2940050 h 2952750"/>
              <a:gd name="csX17" fmla="*/ 749300 w 1498600"/>
              <a:gd name="csY17" fmla="*/ 2927350 h 2952750"/>
              <a:gd name="csX18" fmla="*/ 660400 w 1498600"/>
              <a:gd name="csY18" fmla="*/ 2952750 h 2952750"/>
              <a:gd name="csX19" fmla="*/ 590550 w 1498600"/>
              <a:gd name="csY19" fmla="*/ 2940050 h 2952750"/>
              <a:gd name="csX20" fmla="*/ 539750 w 1498600"/>
              <a:gd name="csY20" fmla="*/ 2882900 h 2952750"/>
              <a:gd name="csX21" fmla="*/ 336550 w 1498600"/>
              <a:gd name="csY21" fmla="*/ 2794000 h 2952750"/>
              <a:gd name="csX22" fmla="*/ 196850 w 1498600"/>
              <a:gd name="csY22" fmla="*/ 2686050 h 2952750"/>
              <a:gd name="csX23" fmla="*/ 95250 w 1498600"/>
              <a:gd name="csY23" fmla="*/ 2520950 h 2952750"/>
              <a:gd name="csX24" fmla="*/ 6350 w 1498600"/>
              <a:gd name="csY24" fmla="*/ 2298700 h 2952750"/>
              <a:gd name="csX25" fmla="*/ 0 w 1498600"/>
              <a:gd name="csY25" fmla="*/ 2152650 h 2952750"/>
              <a:gd name="csX26" fmla="*/ 6350 w 1498600"/>
              <a:gd name="csY26" fmla="*/ 2070100 h 2952750"/>
              <a:gd name="csX27" fmla="*/ 69850 w 1498600"/>
              <a:gd name="csY27" fmla="*/ 2019300 h 2952750"/>
              <a:gd name="csX28" fmla="*/ 50800 w 1498600"/>
              <a:gd name="csY28" fmla="*/ 1968500 h 2952750"/>
              <a:gd name="csX29" fmla="*/ 590550 w 1498600"/>
              <a:gd name="csY29" fmla="*/ 1492250 h 2952750"/>
              <a:gd name="csX30" fmla="*/ 730250 w 1498600"/>
              <a:gd name="csY30" fmla="*/ 1428750 h 2952750"/>
              <a:gd name="csX31" fmla="*/ 812800 w 1498600"/>
              <a:gd name="csY31" fmla="*/ 1428750 h 2952750"/>
              <a:gd name="csX32" fmla="*/ 850900 w 1498600"/>
              <a:gd name="csY32" fmla="*/ 1282700 h 2952750"/>
              <a:gd name="csX33" fmla="*/ 882650 w 1498600"/>
              <a:gd name="csY33" fmla="*/ 1244600 h 2952750"/>
              <a:gd name="csX34" fmla="*/ 152400 w 1498600"/>
              <a:gd name="csY3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882650 w 1498600"/>
              <a:gd name="csY32" fmla="*/ 1244600 h 2952750"/>
              <a:gd name="csX33" fmla="*/ 152400 w 1498600"/>
              <a:gd name="csY3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152400 w 1498600"/>
              <a:gd name="csY3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152400 w 1498600"/>
              <a:gd name="csY3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71550 w 1498600"/>
              <a:gd name="csY3" fmla="*/ 1314450 h 2952750"/>
              <a:gd name="csX4" fmla="*/ 939800 w 1498600"/>
              <a:gd name="csY4" fmla="*/ 1441450 h 2952750"/>
              <a:gd name="csX5" fmla="*/ 1041400 w 1498600"/>
              <a:gd name="csY5" fmla="*/ 1485900 h 2952750"/>
              <a:gd name="csX6" fmla="*/ 1143000 w 1498600"/>
              <a:gd name="csY6" fmla="*/ 1568450 h 2952750"/>
              <a:gd name="csX7" fmla="*/ 1498600 w 1498600"/>
              <a:gd name="csY7" fmla="*/ 2228850 h 2952750"/>
              <a:gd name="csX8" fmla="*/ 1466850 w 1498600"/>
              <a:gd name="csY8" fmla="*/ 2260600 h 2952750"/>
              <a:gd name="csX9" fmla="*/ 1498600 w 1498600"/>
              <a:gd name="csY9" fmla="*/ 2362200 h 2952750"/>
              <a:gd name="csX10" fmla="*/ 1435100 w 1498600"/>
              <a:gd name="csY10" fmla="*/ 2527300 h 2952750"/>
              <a:gd name="csX11" fmla="*/ 1282700 w 1498600"/>
              <a:gd name="csY11" fmla="*/ 2705100 h 2952750"/>
              <a:gd name="csX12" fmla="*/ 1143000 w 1498600"/>
              <a:gd name="csY12" fmla="*/ 2819400 h 2952750"/>
              <a:gd name="csX13" fmla="*/ 933450 w 1498600"/>
              <a:gd name="csY13" fmla="*/ 2908300 h 2952750"/>
              <a:gd name="csX14" fmla="*/ 755650 w 1498600"/>
              <a:gd name="csY14" fmla="*/ 2940050 h 2952750"/>
              <a:gd name="csX15" fmla="*/ 749300 w 1498600"/>
              <a:gd name="csY15" fmla="*/ 2927350 h 2952750"/>
              <a:gd name="csX16" fmla="*/ 660400 w 1498600"/>
              <a:gd name="csY16" fmla="*/ 2952750 h 2952750"/>
              <a:gd name="csX17" fmla="*/ 590550 w 1498600"/>
              <a:gd name="csY17" fmla="*/ 2940050 h 2952750"/>
              <a:gd name="csX18" fmla="*/ 539750 w 1498600"/>
              <a:gd name="csY18" fmla="*/ 2882900 h 2952750"/>
              <a:gd name="csX19" fmla="*/ 336550 w 1498600"/>
              <a:gd name="csY19" fmla="*/ 2794000 h 2952750"/>
              <a:gd name="csX20" fmla="*/ 196850 w 1498600"/>
              <a:gd name="csY20" fmla="*/ 2686050 h 2952750"/>
              <a:gd name="csX21" fmla="*/ 95250 w 1498600"/>
              <a:gd name="csY21" fmla="*/ 2520950 h 2952750"/>
              <a:gd name="csX22" fmla="*/ 6350 w 1498600"/>
              <a:gd name="csY22" fmla="*/ 2298700 h 2952750"/>
              <a:gd name="csX23" fmla="*/ 0 w 1498600"/>
              <a:gd name="csY23" fmla="*/ 2152650 h 2952750"/>
              <a:gd name="csX24" fmla="*/ 6350 w 1498600"/>
              <a:gd name="csY24" fmla="*/ 2070100 h 2952750"/>
              <a:gd name="csX25" fmla="*/ 69850 w 1498600"/>
              <a:gd name="csY25" fmla="*/ 2019300 h 2952750"/>
              <a:gd name="csX26" fmla="*/ 50800 w 1498600"/>
              <a:gd name="csY26" fmla="*/ 1968500 h 2952750"/>
              <a:gd name="csX27" fmla="*/ 590550 w 1498600"/>
              <a:gd name="csY27" fmla="*/ 1492250 h 2952750"/>
              <a:gd name="csX28" fmla="*/ 730250 w 1498600"/>
              <a:gd name="csY28" fmla="*/ 1428750 h 2952750"/>
              <a:gd name="csX29" fmla="*/ 812800 w 1498600"/>
              <a:gd name="csY29" fmla="*/ 1428750 h 2952750"/>
              <a:gd name="csX30" fmla="*/ 152400 w 1498600"/>
              <a:gd name="csY3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12800 w 1498600"/>
              <a:gd name="csY28" fmla="*/ 1428750 h 2952750"/>
              <a:gd name="csX29" fmla="*/ 152400 w 1498600"/>
              <a:gd name="csY2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09625 w 1498600"/>
              <a:gd name="csY28" fmla="*/ 1412875 h 2952750"/>
              <a:gd name="csX29" fmla="*/ 152400 w 1498600"/>
              <a:gd name="csY29" fmla="*/ 0 h 2952750"/>
              <a:gd name="csX0" fmla="*/ 809625 w 1498600"/>
              <a:gd name="csY0" fmla="*/ 1400175 h 2940050"/>
              <a:gd name="csX1" fmla="*/ 381000 w 1498600"/>
              <a:gd name="csY1" fmla="*/ 82550 h 2940050"/>
              <a:gd name="csX2" fmla="*/ 196850 w 1498600"/>
              <a:gd name="csY2" fmla="*/ 0 h 2940050"/>
              <a:gd name="csX3" fmla="*/ 939800 w 1498600"/>
              <a:gd name="csY3" fmla="*/ 1428750 h 2940050"/>
              <a:gd name="csX4" fmla="*/ 1041400 w 1498600"/>
              <a:gd name="csY4" fmla="*/ 1473200 h 2940050"/>
              <a:gd name="csX5" fmla="*/ 1143000 w 1498600"/>
              <a:gd name="csY5" fmla="*/ 1555750 h 2940050"/>
              <a:gd name="csX6" fmla="*/ 1498600 w 1498600"/>
              <a:gd name="csY6" fmla="*/ 2216150 h 2940050"/>
              <a:gd name="csX7" fmla="*/ 1466850 w 1498600"/>
              <a:gd name="csY7" fmla="*/ 2247900 h 2940050"/>
              <a:gd name="csX8" fmla="*/ 1498600 w 1498600"/>
              <a:gd name="csY8" fmla="*/ 2349500 h 2940050"/>
              <a:gd name="csX9" fmla="*/ 1435100 w 1498600"/>
              <a:gd name="csY9" fmla="*/ 2514600 h 2940050"/>
              <a:gd name="csX10" fmla="*/ 1282700 w 1498600"/>
              <a:gd name="csY10" fmla="*/ 2692400 h 2940050"/>
              <a:gd name="csX11" fmla="*/ 1143000 w 1498600"/>
              <a:gd name="csY11" fmla="*/ 2806700 h 2940050"/>
              <a:gd name="csX12" fmla="*/ 933450 w 1498600"/>
              <a:gd name="csY12" fmla="*/ 2895600 h 2940050"/>
              <a:gd name="csX13" fmla="*/ 755650 w 1498600"/>
              <a:gd name="csY13" fmla="*/ 2927350 h 2940050"/>
              <a:gd name="csX14" fmla="*/ 749300 w 1498600"/>
              <a:gd name="csY14" fmla="*/ 2914650 h 2940050"/>
              <a:gd name="csX15" fmla="*/ 660400 w 1498600"/>
              <a:gd name="csY15" fmla="*/ 2940050 h 2940050"/>
              <a:gd name="csX16" fmla="*/ 590550 w 1498600"/>
              <a:gd name="csY16" fmla="*/ 2927350 h 2940050"/>
              <a:gd name="csX17" fmla="*/ 539750 w 1498600"/>
              <a:gd name="csY17" fmla="*/ 2870200 h 2940050"/>
              <a:gd name="csX18" fmla="*/ 336550 w 1498600"/>
              <a:gd name="csY18" fmla="*/ 2781300 h 2940050"/>
              <a:gd name="csX19" fmla="*/ 196850 w 1498600"/>
              <a:gd name="csY19" fmla="*/ 2673350 h 2940050"/>
              <a:gd name="csX20" fmla="*/ 95250 w 1498600"/>
              <a:gd name="csY20" fmla="*/ 2508250 h 2940050"/>
              <a:gd name="csX21" fmla="*/ 6350 w 1498600"/>
              <a:gd name="csY21" fmla="*/ 2286000 h 2940050"/>
              <a:gd name="csX22" fmla="*/ 0 w 1498600"/>
              <a:gd name="csY22" fmla="*/ 2139950 h 2940050"/>
              <a:gd name="csX23" fmla="*/ 6350 w 1498600"/>
              <a:gd name="csY23" fmla="*/ 2057400 h 2940050"/>
              <a:gd name="csX24" fmla="*/ 69850 w 1498600"/>
              <a:gd name="csY24" fmla="*/ 2006600 h 2940050"/>
              <a:gd name="csX25" fmla="*/ 50800 w 1498600"/>
              <a:gd name="csY25" fmla="*/ 1955800 h 2940050"/>
              <a:gd name="csX26" fmla="*/ 590550 w 1498600"/>
              <a:gd name="csY26" fmla="*/ 1479550 h 2940050"/>
              <a:gd name="csX27" fmla="*/ 730250 w 1498600"/>
              <a:gd name="csY27" fmla="*/ 1416050 h 2940050"/>
              <a:gd name="csX28" fmla="*/ 809625 w 1498600"/>
              <a:gd name="csY28" fmla="*/ 1400175 h 2940050"/>
              <a:gd name="csX0" fmla="*/ 809625 w 1498600"/>
              <a:gd name="csY0" fmla="*/ 1317625 h 2857500"/>
              <a:gd name="csX1" fmla="*/ 381000 w 1498600"/>
              <a:gd name="csY1" fmla="*/ 0 h 2857500"/>
              <a:gd name="csX2" fmla="*/ 939800 w 1498600"/>
              <a:gd name="csY2" fmla="*/ 1346200 h 2857500"/>
              <a:gd name="csX3" fmla="*/ 1041400 w 1498600"/>
              <a:gd name="csY3" fmla="*/ 1390650 h 2857500"/>
              <a:gd name="csX4" fmla="*/ 1143000 w 1498600"/>
              <a:gd name="csY4" fmla="*/ 1473200 h 2857500"/>
              <a:gd name="csX5" fmla="*/ 1498600 w 1498600"/>
              <a:gd name="csY5" fmla="*/ 2133600 h 2857500"/>
              <a:gd name="csX6" fmla="*/ 1466850 w 1498600"/>
              <a:gd name="csY6" fmla="*/ 2165350 h 2857500"/>
              <a:gd name="csX7" fmla="*/ 1498600 w 1498600"/>
              <a:gd name="csY7" fmla="*/ 2266950 h 2857500"/>
              <a:gd name="csX8" fmla="*/ 1435100 w 1498600"/>
              <a:gd name="csY8" fmla="*/ 2432050 h 2857500"/>
              <a:gd name="csX9" fmla="*/ 1282700 w 1498600"/>
              <a:gd name="csY9" fmla="*/ 2609850 h 2857500"/>
              <a:gd name="csX10" fmla="*/ 1143000 w 1498600"/>
              <a:gd name="csY10" fmla="*/ 2724150 h 2857500"/>
              <a:gd name="csX11" fmla="*/ 933450 w 1498600"/>
              <a:gd name="csY11" fmla="*/ 2813050 h 2857500"/>
              <a:gd name="csX12" fmla="*/ 755650 w 1498600"/>
              <a:gd name="csY12" fmla="*/ 2844800 h 2857500"/>
              <a:gd name="csX13" fmla="*/ 749300 w 1498600"/>
              <a:gd name="csY13" fmla="*/ 2832100 h 2857500"/>
              <a:gd name="csX14" fmla="*/ 660400 w 1498600"/>
              <a:gd name="csY14" fmla="*/ 2857500 h 2857500"/>
              <a:gd name="csX15" fmla="*/ 590550 w 1498600"/>
              <a:gd name="csY15" fmla="*/ 2844800 h 2857500"/>
              <a:gd name="csX16" fmla="*/ 539750 w 1498600"/>
              <a:gd name="csY16" fmla="*/ 2787650 h 2857500"/>
              <a:gd name="csX17" fmla="*/ 336550 w 1498600"/>
              <a:gd name="csY17" fmla="*/ 2698750 h 2857500"/>
              <a:gd name="csX18" fmla="*/ 196850 w 1498600"/>
              <a:gd name="csY18" fmla="*/ 2590800 h 2857500"/>
              <a:gd name="csX19" fmla="*/ 95250 w 1498600"/>
              <a:gd name="csY19" fmla="*/ 2425700 h 2857500"/>
              <a:gd name="csX20" fmla="*/ 6350 w 1498600"/>
              <a:gd name="csY20" fmla="*/ 2203450 h 2857500"/>
              <a:gd name="csX21" fmla="*/ 0 w 1498600"/>
              <a:gd name="csY21" fmla="*/ 2057400 h 2857500"/>
              <a:gd name="csX22" fmla="*/ 6350 w 1498600"/>
              <a:gd name="csY22" fmla="*/ 1974850 h 2857500"/>
              <a:gd name="csX23" fmla="*/ 69850 w 1498600"/>
              <a:gd name="csY23" fmla="*/ 1924050 h 2857500"/>
              <a:gd name="csX24" fmla="*/ 50800 w 1498600"/>
              <a:gd name="csY24" fmla="*/ 1873250 h 2857500"/>
              <a:gd name="csX25" fmla="*/ 590550 w 1498600"/>
              <a:gd name="csY25" fmla="*/ 1397000 h 2857500"/>
              <a:gd name="csX26" fmla="*/ 730250 w 1498600"/>
              <a:gd name="csY26" fmla="*/ 1333500 h 2857500"/>
              <a:gd name="csX27" fmla="*/ 809625 w 1498600"/>
              <a:gd name="csY27" fmla="*/ 1317625 h 2857500"/>
              <a:gd name="csX0" fmla="*/ 809625 w 1498600"/>
              <a:gd name="csY0" fmla="*/ 0 h 1539875"/>
              <a:gd name="csX1" fmla="*/ 939800 w 1498600"/>
              <a:gd name="csY1" fmla="*/ 28575 h 1539875"/>
              <a:gd name="csX2" fmla="*/ 1041400 w 1498600"/>
              <a:gd name="csY2" fmla="*/ 73025 h 1539875"/>
              <a:gd name="csX3" fmla="*/ 1143000 w 1498600"/>
              <a:gd name="csY3" fmla="*/ 155575 h 1539875"/>
              <a:gd name="csX4" fmla="*/ 1498600 w 1498600"/>
              <a:gd name="csY4" fmla="*/ 815975 h 1539875"/>
              <a:gd name="csX5" fmla="*/ 1466850 w 1498600"/>
              <a:gd name="csY5" fmla="*/ 847725 h 1539875"/>
              <a:gd name="csX6" fmla="*/ 1498600 w 1498600"/>
              <a:gd name="csY6" fmla="*/ 949325 h 1539875"/>
              <a:gd name="csX7" fmla="*/ 1435100 w 1498600"/>
              <a:gd name="csY7" fmla="*/ 1114425 h 1539875"/>
              <a:gd name="csX8" fmla="*/ 1282700 w 1498600"/>
              <a:gd name="csY8" fmla="*/ 1292225 h 1539875"/>
              <a:gd name="csX9" fmla="*/ 1143000 w 1498600"/>
              <a:gd name="csY9" fmla="*/ 1406525 h 1539875"/>
              <a:gd name="csX10" fmla="*/ 933450 w 1498600"/>
              <a:gd name="csY10" fmla="*/ 1495425 h 1539875"/>
              <a:gd name="csX11" fmla="*/ 755650 w 1498600"/>
              <a:gd name="csY11" fmla="*/ 1527175 h 1539875"/>
              <a:gd name="csX12" fmla="*/ 749300 w 1498600"/>
              <a:gd name="csY12" fmla="*/ 1514475 h 1539875"/>
              <a:gd name="csX13" fmla="*/ 660400 w 1498600"/>
              <a:gd name="csY13" fmla="*/ 1539875 h 1539875"/>
              <a:gd name="csX14" fmla="*/ 590550 w 1498600"/>
              <a:gd name="csY14" fmla="*/ 1527175 h 1539875"/>
              <a:gd name="csX15" fmla="*/ 539750 w 1498600"/>
              <a:gd name="csY15" fmla="*/ 1470025 h 1539875"/>
              <a:gd name="csX16" fmla="*/ 336550 w 1498600"/>
              <a:gd name="csY16" fmla="*/ 1381125 h 1539875"/>
              <a:gd name="csX17" fmla="*/ 196850 w 1498600"/>
              <a:gd name="csY17" fmla="*/ 1273175 h 1539875"/>
              <a:gd name="csX18" fmla="*/ 95250 w 1498600"/>
              <a:gd name="csY18" fmla="*/ 1108075 h 1539875"/>
              <a:gd name="csX19" fmla="*/ 6350 w 1498600"/>
              <a:gd name="csY19" fmla="*/ 885825 h 1539875"/>
              <a:gd name="csX20" fmla="*/ 0 w 1498600"/>
              <a:gd name="csY20" fmla="*/ 739775 h 1539875"/>
              <a:gd name="csX21" fmla="*/ 6350 w 1498600"/>
              <a:gd name="csY21" fmla="*/ 657225 h 1539875"/>
              <a:gd name="csX22" fmla="*/ 69850 w 1498600"/>
              <a:gd name="csY22" fmla="*/ 606425 h 1539875"/>
              <a:gd name="csX23" fmla="*/ 50800 w 1498600"/>
              <a:gd name="csY23" fmla="*/ 555625 h 1539875"/>
              <a:gd name="csX24" fmla="*/ 590550 w 1498600"/>
              <a:gd name="csY24" fmla="*/ 79375 h 1539875"/>
              <a:gd name="csX25" fmla="*/ 730250 w 1498600"/>
              <a:gd name="csY25" fmla="*/ 15875 h 1539875"/>
              <a:gd name="csX26" fmla="*/ 809625 w 1498600"/>
              <a:gd name="csY26" fmla="*/ 0 h 15398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498600" h="1539875">
                <a:moveTo>
                  <a:pt x="809625" y="0"/>
                </a:moveTo>
                <a:lnTo>
                  <a:pt x="939800" y="28575"/>
                </a:lnTo>
                <a:lnTo>
                  <a:pt x="1041400" y="73025"/>
                </a:lnTo>
                <a:lnTo>
                  <a:pt x="1143000" y="155575"/>
                </a:lnTo>
                <a:lnTo>
                  <a:pt x="1498600" y="815975"/>
                </a:lnTo>
                <a:lnTo>
                  <a:pt x="1466850" y="847725"/>
                </a:lnTo>
                <a:lnTo>
                  <a:pt x="1498600" y="949325"/>
                </a:lnTo>
                <a:lnTo>
                  <a:pt x="1435100" y="1114425"/>
                </a:lnTo>
                <a:lnTo>
                  <a:pt x="1282700" y="1292225"/>
                </a:lnTo>
                <a:lnTo>
                  <a:pt x="1143000" y="1406525"/>
                </a:lnTo>
                <a:lnTo>
                  <a:pt x="933450" y="1495425"/>
                </a:lnTo>
                <a:lnTo>
                  <a:pt x="755650" y="1527175"/>
                </a:lnTo>
                <a:lnTo>
                  <a:pt x="749300" y="1514475"/>
                </a:lnTo>
                <a:lnTo>
                  <a:pt x="660400" y="1539875"/>
                </a:lnTo>
                <a:lnTo>
                  <a:pt x="590550" y="1527175"/>
                </a:lnTo>
                <a:lnTo>
                  <a:pt x="539750" y="1470025"/>
                </a:lnTo>
                <a:lnTo>
                  <a:pt x="336550" y="1381125"/>
                </a:lnTo>
                <a:lnTo>
                  <a:pt x="196850" y="1273175"/>
                </a:lnTo>
                <a:lnTo>
                  <a:pt x="95250" y="1108075"/>
                </a:lnTo>
                <a:lnTo>
                  <a:pt x="6350" y="885825"/>
                </a:lnTo>
                <a:lnTo>
                  <a:pt x="0" y="739775"/>
                </a:lnTo>
                <a:lnTo>
                  <a:pt x="6350" y="657225"/>
                </a:lnTo>
                <a:lnTo>
                  <a:pt x="69850" y="606425"/>
                </a:lnTo>
                <a:lnTo>
                  <a:pt x="50800" y="555625"/>
                </a:lnTo>
                <a:lnTo>
                  <a:pt x="590550" y="79375"/>
                </a:lnTo>
                <a:lnTo>
                  <a:pt x="730250" y="15875"/>
                </a:lnTo>
                <a:lnTo>
                  <a:pt x="809625" y="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6DB4E294-4459-E02C-458B-2E30814306E5}"/>
              </a:ext>
            </a:extLst>
          </p:cNvPr>
          <p:cNvSpPr/>
          <p:nvPr/>
        </p:nvSpPr>
        <p:spPr>
          <a:xfrm>
            <a:off x="5197478" y="1498601"/>
            <a:ext cx="1187450" cy="2037029"/>
          </a:xfrm>
          <a:custGeom>
            <a:avLst/>
            <a:gdLst>
              <a:gd name="connsiteX0" fmla="*/ 285750 w 1504950"/>
              <a:gd name="connsiteY0" fmla="*/ 0 h 3549650"/>
              <a:gd name="connsiteX1" fmla="*/ 501650 w 1504950"/>
              <a:gd name="connsiteY1" fmla="*/ 44450 h 3549650"/>
              <a:gd name="connsiteX2" fmla="*/ 387350 w 1504950"/>
              <a:gd name="connsiteY2" fmla="*/ 692150 h 3549650"/>
              <a:gd name="connsiteX3" fmla="*/ 203200 w 1504950"/>
              <a:gd name="connsiteY3" fmla="*/ 609600 h 3549650"/>
              <a:gd name="connsiteX4" fmla="*/ 127000 w 1504950"/>
              <a:gd name="connsiteY4" fmla="*/ 1079500 h 3549650"/>
              <a:gd name="connsiteX5" fmla="*/ 1187450 w 1504950"/>
              <a:gd name="connsiteY5" fmla="*/ 1263650 h 3549650"/>
              <a:gd name="connsiteX6" fmla="*/ 1168400 w 1504950"/>
              <a:gd name="connsiteY6" fmla="*/ 1384300 h 3549650"/>
              <a:gd name="connsiteX7" fmla="*/ 1117600 w 1504950"/>
              <a:gd name="connsiteY7" fmla="*/ 1454150 h 3549650"/>
              <a:gd name="connsiteX8" fmla="*/ 1104900 w 1504950"/>
              <a:gd name="connsiteY8" fmla="*/ 1543050 h 3549650"/>
              <a:gd name="connsiteX9" fmla="*/ 1028700 w 1504950"/>
              <a:gd name="connsiteY9" fmla="*/ 1619250 h 3549650"/>
              <a:gd name="connsiteX10" fmla="*/ 990600 w 1504950"/>
              <a:gd name="connsiteY10" fmla="*/ 1612900 h 3549650"/>
              <a:gd name="connsiteX11" fmla="*/ 952500 w 1504950"/>
              <a:gd name="connsiteY11" fmla="*/ 1885950 h 3549650"/>
              <a:gd name="connsiteX12" fmla="*/ 977900 w 1504950"/>
              <a:gd name="connsiteY12" fmla="*/ 1911350 h 3549650"/>
              <a:gd name="connsiteX13" fmla="*/ 946150 w 1504950"/>
              <a:gd name="connsiteY13" fmla="*/ 2038350 h 3549650"/>
              <a:gd name="connsiteX14" fmla="*/ 1047750 w 1504950"/>
              <a:gd name="connsiteY14" fmla="*/ 2082800 h 3549650"/>
              <a:gd name="connsiteX15" fmla="*/ 1149350 w 1504950"/>
              <a:gd name="connsiteY15" fmla="*/ 2165350 h 3549650"/>
              <a:gd name="connsiteX16" fmla="*/ 1504950 w 1504950"/>
              <a:gd name="connsiteY16" fmla="*/ 2825750 h 3549650"/>
              <a:gd name="connsiteX17" fmla="*/ 1473200 w 1504950"/>
              <a:gd name="connsiteY17" fmla="*/ 2857500 h 3549650"/>
              <a:gd name="connsiteX18" fmla="*/ 1504950 w 1504950"/>
              <a:gd name="connsiteY18" fmla="*/ 2959100 h 3549650"/>
              <a:gd name="connsiteX19" fmla="*/ 1441450 w 1504950"/>
              <a:gd name="connsiteY19" fmla="*/ 3124200 h 3549650"/>
              <a:gd name="connsiteX20" fmla="*/ 1289050 w 1504950"/>
              <a:gd name="connsiteY20" fmla="*/ 3302000 h 3549650"/>
              <a:gd name="connsiteX21" fmla="*/ 1149350 w 1504950"/>
              <a:gd name="connsiteY21" fmla="*/ 3416300 h 3549650"/>
              <a:gd name="connsiteX22" fmla="*/ 939800 w 1504950"/>
              <a:gd name="connsiteY22" fmla="*/ 3505200 h 3549650"/>
              <a:gd name="connsiteX23" fmla="*/ 762000 w 1504950"/>
              <a:gd name="connsiteY23" fmla="*/ 3536950 h 3549650"/>
              <a:gd name="connsiteX24" fmla="*/ 755650 w 1504950"/>
              <a:gd name="connsiteY24" fmla="*/ 3524250 h 3549650"/>
              <a:gd name="connsiteX25" fmla="*/ 666750 w 1504950"/>
              <a:gd name="connsiteY25" fmla="*/ 3549650 h 3549650"/>
              <a:gd name="connsiteX26" fmla="*/ 596900 w 1504950"/>
              <a:gd name="connsiteY26" fmla="*/ 3536950 h 3549650"/>
              <a:gd name="connsiteX27" fmla="*/ 546100 w 1504950"/>
              <a:gd name="connsiteY27" fmla="*/ 3479800 h 3549650"/>
              <a:gd name="connsiteX28" fmla="*/ 342900 w 1504950"/>
              <a:gd name="connsiteY28" fmla="*/ 3390900 h 3549650"/>
              <a:gd name="connsiteX29" fmla="*/ 203200 w 1504950"/>
              <a:gd name="connsiteY29" fmla="*/ 3282950 h 3549650"/>
              <a:gd name="connsiteX30" fmla="*/ 101600 w 1504950"/>
              <a:gd name="connsiteY30" fmla="*/ 3117850 h 3549650"/>
              <a:gd name="connsiteX31" fmla="*/ 12700 w 1504950"/>
              <a:gd name="connsiteY31" fmla="*/ 2895600 h 3549650"/>
              <a:gd name="connsiteX32" fmla="*/ 6350 w 1504950"/>
              <a:gd name="connsiteY32" fmla="*/ 2749550 h 3549650"/>
              <a:gd name="connsiteX33" fmla="*/ 12700 w 1504950"/>
              <a:gd name="connsiteY33" fmla="*/ 2667000 h 3549650"/>
              <a:gd name="connsiteX34" fmla="*/ 76200 w 1504950"/>
              <a:gd name="connsiteY34" fmla="*/ 2616200 h 3549650"/>
              <a:gd name="connsiteX35" fmla="*/ 57150 w 1504950"/>
              <a:gd name="connsiteY35" fmla="*/ 2565400 h 3549650"/>
              <a:gd name="connsiteX36" fmla="*/ 596900 w 1504950"/>
              <a:gd name="connsiteY36" fmla="*/ 2089150 h 3549650"/>
              <a:gd name="connsiteX37" fmla="*/ 736600 w 1504950"/>
              <a:gd name="connsiteY37" fmla="*/ 2025650 h 3549650"/>
              <a:gd name="connsiteX38" fmla="*/ 819150 w 1504950"/>
              <a:gd name="connsiteY38" fmla="*/ 2025650 h 3549650"/>
              <a:gd name="connsiteX39" fmla="*/ 857250 w 1504950"/>
              <a:gd name="connsiteY39" fmla="*/ 1879600 h 3549650"/>
              <a:gd name="connsiteX40" fmla="*/ 889000 w 1504950"/>
              <a:gd name="connsiteY40" fmla="*/ 1841500 h 3549650"/>
              <a:gd name="connsiteX41" fmla="*/ 933450 w 1504950"/>
              <a:gd name="connsiteY41" fmla="*/ 1587500 h 3549650"/>
              <a:gd name="connsiteX42" fmla="*/ 882650 w 1504950"/>
              <a:gd name="connsiteY42" fmla="*/ 1581150 h 3549650"/>
              <a:gd name="connsiteX43" fmla="*/ 838200 w 1504950"/>
              <a:gd name="connsiteY43" fmla="*/ 1511300 h 3549650"/>
              <a:gd name="connsiteX44" fmla="*/ 844550 w 1504950"/>
              <a:gd name="connsiteY44" fmla="*/ 1397000 h 3549650"/>
              <a:gd name="connsiteX45" fmla="*/ 69850 w 1504950"/>
              <a:gd name="connsiteY45" fmla="*/ 1244600 h 3549650"/>
              <a:gd name="connsiteX46" fmla="*/ 158750 w 1504950"/>
              <a:gd name="connsiteY46" fmla="*/ 596900 h 3549650"/>
              <a:gd name="connsiteX47" fmla="*/ 0 w 1504950"/>
              <a:gd name="connsiteY47" fmla="*/ 552450 h 3549650"/>
              <a:gd name="connsiteX48" fmla="*/ 82550 w 1504950"/>
              <a:gd name="connsiteY48" fmla="*/ 184150 h 3549650"/>
              <a:gd name="connsiteX49" fmla="*/ 285750 w 1504950"/>
              <a:gd name="connsiteY49" fmla="*/ 0 h 3549650"/>
              <a:gd name="connsiteX0" fmla="*/ 264583 w 1504950"/>
              <a:gd name="connsiteY0" fmla="*/ 0 h 3536950"/>
              <a:gd name="connsiteX1" fmla="*/ 501650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27617 w 1504950"/>
              <a:gd name="connsiteY43" fmla="*/ 1515533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57150 w 1504950"/>
              <a:gd name="csY35" fmla="*/ 2552700 h 3536950"/>
              <a:gd name="csX36" fmla="*/ 596900 w 1504950"/>
              <a:gd name="csY36" fmla="*/ 2076450 h 3536950"/>
              <a:gd name="csX37" fmla="*/ 819150 w 1504950"/>
              <a:gd name="csY37" fmla="*/ 2012950 h 3536950"/>
              <a:gd name="csX38" fmla="*/ 857250 w 1504950"/>
              <a:gd name="csY38" fmla="*/ 1866900 h 3536950"/>
              <a:gd name="csX39" fmla="*/ 889000 w 1504950"/>
              <a:gd name="csY39" fmla="*/ 1828800 h 3536950"/>
              <a:gd name="csX40" fmla="*/ 927100 w 1504950"/>
              <a:gd name="csY40" fmla="*/ 1610783 h 3536950"/>
              <a:gd name="csX41" fmla="*/ 869950 w 1504950"/>
              <a:gd name="csY41" fmla="*/ 1602317 h 3536950"/>
              <a:gd name="csX42" fmla="*/ 827617 w 1504950"/>
              <a:gd name="csY42" fmla="*/ 1515533 h 3536950"/>
              <a:gd name="csX43" fmla="*/ 844550 w 1504950"/>
              <a:gd name="csY43" fmla="*/ 1384300 h 3536950"/>
              <a:gd name="csX44" fmla="*/ 69850 w 1504950"/>
              <a:gd name="csY44" fmla="*/ 1231900 h 3536950"/>
              <a:gd name="csX45" fmla="*/ 158750 w 1504950"/>
              <a:gd name="csY45" fmla="*/ 584200 h 3536950"/>
              <a:gd name="csX46" fmla="*/ 0 w 1504950"/>
              <a:gd name="csY46" fmla="*/ 539750 h 3536950"/>
              <a:gd name="csX47" fmla="*/ 82550 w 1504950"/>
              <a:gd name="csY47" fmla="*/ 171450 h 3536950"/>
              <a:gd name="csX48" fmla="*/ 264583 w 1504950"/>
              <a:gd name="csY48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57150 w 1504950"/>
              <a:gd name="csY35" fmla="*/ 2552700 h 3536950"/>
              <a:gd name="csX36" fmla="*/ 819150 w 1504950"/>
              <a:gd name="csY36" fmla="*/ 2012950 h 3536950"/>
              <a:gd name="csX37" fmla="*/ 857250 w 1504950"/>
              <a:gd name="csY37" fmla="*/ 1866900 h 3536950"/>
              <a:gd name="csX38" fmla="*/ 889000 w 1504950"/>
              <a:gd name="csY38" fmla="*/ 1828800 h 3536950"/>
              <a:gd name="csX39" fmla="*/ 927100 w 1504950"/>
              <a:gd name="csY39" fmla="*/ 1610783 h 3536950"/>
              <a:gd name="csX40" fmla="*/ 869950 w 1504950"/>
              <a:gd name="csY40" fmla="*/ 1602317 h 3536950"/>
              <a:gd name="csX41" fmla="*/ 827617 w 1504950"/>
              <a:gd name="csY41" fmla="*/ 1515533 h 3536950"/>
              <a:gd name="csX42" fmla="*/ 844550 w 1504950"/>
              <a:gd name="csY42" fmla="*/ 1384300 h 3536950"/>
              <a:gd name="csX43" fmla="*/ 69850 w 1504950"/>
              <a:gd name="csY43" fmla="*/ 1231900 h 3536950"/>
              <a:gd name="csX44" fmla="*/ 158750 w 1504950"/>
              <a:gd name="csY44" fmla="*/ 584200 h 3536950"/>
              <a:gd name="csX45" fmla="*/ 0 w 1504950"/>
              <a:gd name="csY45" fmla="*/ 539750 h 3536950"/>
              <a:gd name="csX46" fmla="*/ 82550 w 1504950"/>
              <a:gd name="csY46" fmla="*/ 171450 h 3536950"/>
              <a:gd name="csX47" fmla="*/ 264583 w 1504950"/>
              <a:gd name="csY47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819150 w 1504950"/>
              <a:gd name="csY35" fmla="*/ 2012950 h 3536950"/>
              <a:gd name="csX36" fmla="*/ 857250 w 1504950"/>
              <a:gd name="csY36" fmla="*/ 1866900 h 3536950"/>
              <a:gd name="csX37" fmla="*/ 889000 w 1504950"/>
              <a:gd name="csY37" fmla="*/ 1828800 h 3536950"/>
              <a:gd name="csX38" fmla="*/ 927100 w 1504950"/>
              <a:gd name="csY38" fmla="*/ 1610783 h 3536950"/>
              <a:gd name="csX39" fmla="*/ 869950 w 1504950"/>
              <a:gd name="csY39" fmla="*/ 1602317 h 3536950"/>
              <a:gd name="csX40" fmla="*/ 827617 w 1504950"/>
              <a:gd name="csY40" fmla="*/ 1515533 h 3536950"/>
              <a:gd name="csX41" fmla="*/ 844550 w 1504950"/>
              <a:gd name="csY41" fmla="*/ 1384300 h 3536950"/>
              <a:gd name="csX42" fmla="*/ 69850 w 1504950"/>
              <a:gd name="csY42" fmla="*/ 1231900 h 3536950"/>
              <a:gd name="csX43" fmla="*/ 158750 w 1504950"/>
              <a:gd name="csY43" fmla="*/ 584200 h 3536950"/>
              <a:gd name="csX44" fmla="*/ 0 w 1504950"/>
              <a:gd name="csY44" fmla="*/ 539750 h 3536950"/>
              <a:gd name="csX45" fmla="*/ 82550 w 1504950"/>
              <a:gd name="csY45" fmla="*/ 171450 h 3536950"/>
              <a:gd name="csX46" fmla="*/ 264583 w 1504950"/>
              <a:gd name="csY46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819150 w 1504950"/>
              <a:gd name="csY34" fmla="*/ 2012950 h 3536950"/>
              <a:gd name="csX35" fmla="*/ 857250 w 1504950"/>
              <a:gd name="csY35" fmla="*/ 1866900 h 3536950"/>
              <a:gd name="csX36" fmla="*/ 889000 w 1504950"/>
              <a:gd name="csY36" fmla="*/ 1828800 h 3536950"/>
              <a:gd name="csX37" fmla="*/ 927100 w 1504950"/>
              <a:gd name="csY37" fmla="*/ 1610783 h 3536950"/>
              <a:gd name="csX38" fmla="*/ 869950 w 1504950"/>
              <a:gd name="csY38" fmla="*/ 1602317 h 3536950"/>
              <a:gd name="csX39" fmla="*/ 827617 w 1504950"/>
              <a:gd name="csY39" fmla="*/ 1515533 h 3536950"/>
              <a:gd name="csX40" fmla="*/ 844550 w 1504950"/>
              <a:gd name="csY40" fmla="*/ 1384300 h 3536950"/>
              <a:gd name="csX41" fmla="*/ 69850 w 1504950"/>
              <a:gd name="csY41" fmla="*/ 1231900 h 3536950"/>
              <a:gd name="csX42" fmla="*/ 158750 w 1504950"/>
              <a:gd name="csY42" fmla="*/ 584200 h 3536950"/>
              <a:gd name="csX43" fmla="*/ 0 w 1504950"/>
              <a:gd name="csY43" fmla="*/ 539750 h 3536950"/>
              <a:gd name="csX44" fmla="*/ 82550 w 1504950"/>
              <a:gd name="csY44" fmla="*/ 171450 h 3536950"/>
              <a:gd name="csX45" fmla="*/ 264583 w 1504950"/>
              <a:gd name="csY45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819150 w 1504950"/>
              <a:gd name="csY33" fmla="*/ 2012950 h 3536950"/>
              <a:gd name="csX34" fmla="*/ 857250 w 1504950"/>
              <a:gd name="csY34" fmla="*/ 1866900 h 3536950"/>
              <a:gd name="csX35" fmla="*/ 889000 w 1504950"/>
              <a:gd name="csY35" fmla="*/ 1828800 h 3536950"/>
              <a:gd name="csX36" fmla="*/ 927100 w 1504950"/>
              <a:gd name="csY36" fmla="*/ 1610783 h 3536950"/>
              <a:gd name="csX37" fmla="*/ 869950 w 1504950"/>
              <a:gd name="csY37" fmla="*/ 1602317 h 3536950"/>
              <a:gd name="csX38" fmla="*/ 827617 w 1504950"/>
              <a:gd name="csY38" fmla="*/ 1515533 h 3536950"/>
              <a:gd name="csX39" fmla="*/ 844550 w 1504950"/>
              <a:gd name="csY39" fmla="*/ 1384300 h 3536950"/>
              <a:gd name="csX40" fmla="*/ 69850 w 1504950"/>
              <a:gd name="csY40" fmla="*/ 1231900 h 3536950"/>
              <a:gd name="csX41" fmla="*/ 158750 w 1504950"/>
              <a:gd name="csY41" fmla="*/ 584200 h 3536950"/>
              <a:gd name="csX42" fmla="*/ 0 w 1504950"/>
              <a:gd name="csY42" fmla="*/ 539750 h 3536950"/>
              <a:gd name="csX43" fmla="*/ 82550 w 1504950"/>
              <a:gd name="csY43" fmla="*/ 171450 h 3536950"/>
              <a:gd name="csX44" fmla="*/ 264583 w 1504950"/>
              <a:gd name="csY44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819150 w 1504950"/>
              <a:gd name="csY32" fmla="*/ 2012950 h 3536950"/>
              <a:gd name="csX33" fmla="*/ 857250 w 1504950"/>
              <a:gd name="csY33" fmla="*/ 1866900 h 3536950"/>
              <a:gd name="csX34" fmla="*/ 889000 w 1504950"/>
              <a:gd name="csY34" fmla="*/ 1828800 h 3536950"/>
              <a:gd name="csX35" fmla="*/ 927100 w 1504950"/>
              <a:gd name="csY35" fmla="*/ 1610783 h 3536950"/>
              <a:gd name="csX36" fmla="*/ 869950 w 1504950"/>
              <a:gd name="csY36" fmla="*/ 1602317 h 3536950"/>
              <a:gd name="csX37" fmla="*/ 827617 w 1504950"/>
              <a:gd name="csY37" fmla="*/ 1515533 h 3536950"/>
              <a:gd name="csX38" fmla="*/ 844550 w 1504950"/>
              <a:gd name="csY38" fmla="*/ 1384300 h 3536950"/>
              <a:gd name="csX39" fmla="*/ 69850 w 1504950"/>
              <a:gd name="csY39" fmla="*/ 1231900 h 3536950"/>
              <a:gd name="csX40" fmla="*/ 158750 w 1504950"/>
              <a:gd name="csY40" fmla="*/ 584200 h 3536950"/>
              <a:gd name="csX41" fmla="*/ 0 w 1504950"/>
              <a:gd name="csY41" fmla="*/ 539750 h 3536950"/>
              <a:gd name="csX42" fmla="*/ 82550 w 1504950"/>
              <a:gd name="csY42" fmla="*/ 171450 h 3536950"/>
              <a:gd name="csX43" fmla="*/ 264583 w 1504950"/>
              <a:gd name="csY43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819150 w 1504950"/>
              <a:gd name="csY31" fmla="*/ 2012950 h 3536950"/>
              <a:gd name="csX32" fmla="*/ 857250 w 1504950"/>
              <a:gd name="csY32" fmla="*/ 1866900 h 3536950"/>
              <a:gd name="csX33" fmla="*/ 889000 w 1504950"/>
              <a:gd name="csY33" fmla="*/ 1828800 h 3536950"/>
              <a:gd name="csX34" fmla="*/ 927100 w 1504950"/>
              <a:gd name="csY34" fmla="*/ 1610783 h 3536950"/>
              <a:gd name="csX35" fmla="*/ 869950 w 1504950"/>
              <a:gd name="csY35" fmla="*/ 1602317 h 3536950"/>
              <a:gd name="csX36" fmla="*/ 827617 w 1504950"/>
              <a:gd name="csY36" fmla="*/ 1515533 h 3536950"/>
              <a:gd name="csX37" fmla="*/ 844550 w 1504950"/>
              <a:gd name="csY37" fmla="*/ 1384300 h 3536950"/>
              <a:gd name="csX38" fmla="*/ 69850 w 1504950"/>
              <a:gd name="csY38" fmla="*/ 1231900 h 3536950"/>
              <a:gd name="csX39" fmla="*/ 158750 w 1504950"/>
              <a:gd name="csY39" fmla="*/ 584200 h 3536950"/>
              <a:gd name="csX40" fmla="*/ 0 w 1504950"/>
              <a:gd name="csY40" fmla="*/ 539750 h 3536950"/>
              <a:gd name="csX41" fmla="*/ 82550 w 1504950"/>
              <a:gd name="csY41" fmla="*/ 171450 h 3536950"/>
              <a:gd name="csX42" fmla="*/ 264583 w 1504950"/>
              <a:gd name="csY42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819150 w 1504950"/>
              <a:gd name="csY30" fmla="*/ 2012950 h 3536950"/>
              <a:gd name="csX31" fmla="*/ 857250 w 1504950"/>
              <a:gd name="csY31" fmla="*/ 1866900 h 3536950"/>
              <a:gd name="csX32" fmla="*/ 889000 w 1504950"/>
              <a:gd name="csY32" fmla="*/ 1828800 h 3536950"/>
              <a:gd name="csX33" fmla="*/ 927100 w 1504950"/>
              <a:gd name="csY33" fmla="*/ 1610783 h 3536950"/>
              <a:gd name="csX34" fmla="*/ 869950 w 1504950"/>
              <a:gd name="csY34" fmla="*/ 1602317 h 3536950"/>
              <a:gd name="csX35" fmla="*/ 827617 w 1504950"/>
              <a:gd name="csY35" fmla="*/ 1515533 h 3536950"/>
              <a:gd name="csX36" fmla="*/ 844550 w 1504950"/>
              <a:gd name="csY36" fmla="*/ 1384300 h 3536950"/>
              <a:gd name="csX37" fmla="*/ 69850 w 1504950"/>
              <a:gd name="csY37" fmla="*/ 1231900 h 3536950"/>
              <a:gd name="csX38" fmla="*/ 158750 w 1504950"/>
              <a:gd name="csY38" fmla="*/ 584200 h 3536950"/>
              <a:gd name="csX39" fmla="*/ 0 w 1504950"/>
              <a:gd name="csY39" fmla="*/ 539750 h 3536950"/>
              <a:gd name="csX40" fmla="*/ 82550 w 1504950"/>
              <a:gd name="csY40" fmla="*/ 171450 h 3536950"/>
              <a:gd name="csX41" fmla="*/ 264583 w 1504950"/>
              <a:gd name="csY41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819150 w 1504950"/>
              <a:gd name="csY29" fmla="*/ 2012950 h 3536950"/>
              <a:gd name="csX30" fmla="*/ 857250 w 1504950"/>
              <a:gd name="csY30" fmla="*/ 1866900 h 3536950"/>
              <a:gd name="csX31" fmla="*/ 889000 w 1504950"/>
              <a:gd name="csY31" fmla="*/ 1828800 h 3536950"/>
              <a:gd name="csX32" fmla="*/ 927100 w 1504950"/>
              <a:gd name="csY32" fmla="*/ 1610783 h 3536950"/>
              <a:gd name="csX33" fmla="*/ 869950 w 1504950"/>
              <a:gd name="csY33" fmla="*/ 1602317 h 3536950"/>
              <a:gd name="csX34" fmla="*/ 827617 w 1504950"/>
              <a:gd name="csY34" fmla="*/ 1515533 h 3536950"/>
              <a:gd name="csX35" fmla="*/ 844550 w 1504950"/>
              <a:gd name="csY35" fmla="*/ 1384300 h 3536950"/>
              <a:gd name="csX36" fmla="*/ 69850 w 1504950"/>
              <a:gd name="csY36" fmla="*/ 1231900 h 3536950"/>
              <a:gd name="csX37" fmla="*/ 158750 w 1504950"/>
              <a:gd name="csY37" fmla="*/ 584200 h 3536950"/>
              <a:gd name="csX38" fmla="*/ 0 w 1504950"/>
              <a:gd name="csY38" fmla="*/ 539750 h 3536950"/>
              <a:gd name="csX39" fmla="*/ 82550 w 1504950"/>
              <a:gd name="csY39" fmla="*/ 171450 h 3536950"/>
              <a:gd name="csX40" fmla="*/ 264583 w 1504950"/>
              <a:gd name="csY40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819150 w 1504950"/>
              <a:gd name="csY28" fmla="*/ 2012950 h 3536950"/>
              <a:gd name="csX29" fmla="*/ 857250 w 1504950"/>
              <a:gd name="csY29" fmla="*/ 1866900 h 3536950"/>
              <a:gd name="csX30" fmla="*/ 889000 w 1504950"/>
              <a:gd name="csY30" fmla="*/ 1828800 h 3536950"/>
              <a:gd name="csX31" fmla="*/ 927100 w 1504950"/>
              <a:gd name="csY31" fmla="*/ 1610783 h 3536950"/>
              <a:gd name="csX32" fmla="*/ 869950 w 1504950"/>
              <a:gd name="csY32" fmla="*/ 1602317 h 3536950"/>
              <a:gd name="csX33" fmla="*/ 827617 w 1504950"/>
              <a:gd name="csY33" fmla="*/ 1515533 h 3536950"/>
              <a:gd name="csX34" fmla="*/ 844550 w 1504950"/>
              <a:gd name="csY34" fmla="*/ 1384300 h 3536950"/>
              <a:gd name="csX35" fmla="*/ 69850 w 1504950"/>
              <a:gd name="csY35" fmla="*/ 1231900 h 3536950"/>
              <a:gd name="csX36" fmla="*/ 158750 w 1504950"/>
              <a:gd name="csY36" fmla="*/ 584200 h 3536950"/>
              <a:gd name="csX37" fmla="*/ 0 w 1504950"/>
              <a:gd name="csY37" fmla="*/ 539750 h 3536950"/>
              <a:gd name="csX38" fmla="*/ 82550 w 1504950"/>
              <a:gd name="csY38" fmla="*/ 171450 h 3536950"/>
              <a:gd name="csX39" fmla="*/ 264583 w 1504950"/>
              <a:gd name="csY39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819150 w 1504950"/>
              <a:gd name="csY27" fmla="*/ 2012950 h 3536950"/>
              <a:gd name="csX28" fmla="*/ 857250 w 1504950"/>
              <a:gd name="csY28" fmla="*/ 1866900 h 3536950"/>
              <a:gd name="csX29" fmla="*/ 889000 w 1504950"/>
              <a:gd name="csY29" fmla="*/ 1828800 h 3536950"/>
              <a:gd name="csX30" fmla="*/ 927100 w 1504950"/>
              <a:gd name="csY30" fmla="*/ 1610783 h 3536950"/>
              <a:gd name="csX31" fmla="*/ 869950 w 1504950"/>
              <a:gd name="csY31" fmla="*/ 1602317 h 3536950"/>
              <a:gd name="csX32" fmla="*/ 827617 w 1504950"/>
              <a:gd name="csY32" fmla="*/ 1515533 h 3536950"/>
              <a:gd name="csX33" fmla="*/ 844550 w 1504950"/>
              <a:gd name="csY33" fmla="*/ 1384300 h 3536950"/>
              <a:gd name="csX34" fmla="*/ 69850 w 1504950"/>
              <a:gd name="csY34" fmla="*/ 1231900 h 3536950"/>
              <a:gd name="csX35" fmla="*/ 158750 w 1504950"/>
              <a:gd name="csY35" fmla="*/ 584200 h 3536950"/>
              <a:gd name="csX36" fmla="*/ 0 w 1504950"/>
              <a:gd name="csY36" fmla="*/ 539750 h 3536950"/>
              <a:gd name="csX37" fmla="*/ 82550 w 1504950"/>
              <a:gd name="csY37" fmla="*/ 171450 h 3536950"/>
              <a:gd name="csX38" fmla="*/ 264583 w 1504950"/>
              <a:gd name="csY38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819150 w 1504950"/>
              <a:gd name="csY26" fmla="*/ 2012950 h 3536950"/>
              <a:gd name="csX27" fmla="*/ 857250 w 1504950"/>
              <a:gd name="csY27" fmla="*/ 1866900 h 3536950"/>
              <a:gd name="csX28" fmla="*/ 889000 w 1504950"/>
              <a:gd name="csY28" fmla="*/ 1828800 h 3536950"/>
              <a:gd name="csX29" fmla="*/ 927100 w 1504950"/>
              <a:gd name="csY29" fmla="*/ 1610783 h 3536950"/>
              <a:gd name="csX30" fmla="*/ 869950 w 1504950"/>
              <a:gd name="csY30" fmla="*/ 1602317 h 3536950"/>
              <a:gd name="csX31" fmla="*/ 827617 w 1504950"/>
              <a:gd name="csY31" fmla="*/ 1515533 h 3536950"/>
              <a:gd name="csX32" fmla="*/ 844550 w 1504950"/>
              <a:gd name="csY32" fmla="*/ 1384300 h 3536950"/>
              <a:gd name="csX33" fmla="*/ 69850 w 1504950"/>
              <a:gd name="csY33" fmla="*/ 1231900 h 3536950"/>
              <a:gd name="csX34" fmla="*/ 158750 w 1504950"/>
              <a:gd name="csY34" fmla="*/ 584200 h 3536950"/>
              <a:gd name="csX35" fmla="*/ 0 w 1504950"/>
              <a:gd name="csY35" fmla="*/ 539750 h 3536950"/>
              <a:gd name="csX36" fmla="*/ 82550 w 1504950"/>
              <a:gd name="csY36" fmla="*/ 171450 h 3536950"/>
              <a:gd name="csX37" fmla="*/ 264583 w 1504950"/>
              <a:gd name="csY37" fmla="*/ 0 h 35369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047750 w 1504950"/>
              <a:gd name="csY14" fmla="*/ 2070100 h 3524250"/>
              <a:gd name="csX15" fmla="*/ 1149350 w 1504950"/>
              <a:gd name="csY15" fmla="*/ 2152650 h 3524250"/>
              <a:gd name="csX16" fmla="*/ 1504950 w 1504950"/>
              <a:gd name="csY16" fmla="*/ 2813050 h 3524250"/>
              <a:gd name="csX17" fmla="*/ 1473200 w 1504950"/>
              <a:gd name="csY17" fmla="*/ 2844800 h 3524250"/>
              <a:gd name="csX18" fmla="*/ 1504950 w 1504950"/>
              <a:gd name="csY18" fmla="*/ 2946400 h 3524250"/>
              <a:gd name="csX19" fmla="*/ 1441450 w 1504950"/>
              <a:gd name="csY19" fmla="*/ 3111500 h 3524250"/>
              <a:gd name="csX20" fmla="*/ 1289050 w 1504950"/>
              <a:gd name="csY20" fmla="*/ 3289300 h 3524250"/>
              <a:gd name="csX21" fmla="*/ 1149350 w 1504950"/>
              <a:gd name="csY21" fmla="*/ 3403600 h 3524250"/>
              <a:gd name="csX22" fmla="*/ 939800 w 1504950"/>
              <a:gd name="csY22" fmla="*/ 3492500 h 3524250"/>
              <a:gd name="csX23" fmla="*/ 762000 w 1504950"/>
              <a:gd name="csY23" fmla="*/ 3524250 h 3524250"/>
              <a:gd name="csX24" fmla="*/ 755650 w 1504950"/>
              <a:gd name="csY24" fmla="*/ 3511550 h 3524250"/>
              <a:gd name="csX25" fmla="*/ 819150 w 1504950"/>
              <a:gd name="csY25" fmla="*/ 2012950 h 3524250"/>
              <a:gd name="csX26" fmla="*/ 857250 w 1504950"/>
              <a:gd name="csY26" fmla="*/ 1866900 h 3524250"/>
              <a:gd name="csX27" fmla="*/ 889000 w 1504950"/>
              <a:gd name="csY27" fmla="*/ 1828800 h 3524250"/>
              <a:gd name="csX28" fmla="*/ 927100 w 1504950"/>
              <a:gd name="csY28" fmla="*/ 1610783 h 3524250"/>
              <a:gd name="csX29" fmla="*/ 869950 w 1504950"/>
              <a:gd name="csY29" fmla="*/ 1602317 h 3524250"/>
              <a:gd name="csX30" fmla="*/ 827617 w 1504950"/>
              <a:gd name="csY30" fmla="*/ 1515533 h 3524250"/>
              <a:gd name="csX31" fmla="*/ 844550 w 1504950"/>
              <a:gd name="csY31" fmla="*/ 1384300 h 3524250"/>
              <a:gd name="csX32" fmla="*/ 69850 w 1504950"/>
              <a:gd name="csY32" fmla="*/ 1231900 h 3524250"/>
              <a:gd name="csX33" fmla="*/ 158750 w 1504950"/>
              <a:gd name="csY33" fmla="*/ 584200 h 3524250"/>
              <a:gd name="csX34" fmla="*/ 0 w 1504950"/>
              <a:gd name="csY34" fmla="*/ 539750 h 3524250"/>
              <a:gd name="csX35" fmla="*/ 82550 w 1504950"/>
              <a:gd name="csY35" fmla="*/ 171450 h 3524250"/>
              <a:gd name="csX36" fmla="*/ 264583 w 1504950"/>
              <a:gd name="csY36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047750 w 1504950"/>
              <a:gd name="csY14" fmla="*/ 2070100 h 3524250"/>
              <a:gd name="csX15" fmla="*/ 1504950 w 1504950"/>
              <a:gd name="csY15" fmla="*/ 2813050 h 3524250"/>
              <a:gd name="csX16" fmla="*/ 1473200 w 1504950"/>
              <a:gd name="csY16" fmla="*/ 2844800 h 3524250"/>
              <a:gd name="csX17" fmla="*/ 1504950 w 1504950"/>
              <a:gd name="csY17" fmla="*/ 2946400 h 3524250"/>
              <a:gd name="csX18" fmla="*/ 1441450 w 1504950"/>
              <a:gd name="csY18" fmla="*/ 3111500 h 3524250"/>
              <a:gd name="csX19" fmla="*/ 1289050 w 1504950"/>
              <a:gd name="csY19" fmla="*/ 3289300 h 3524250"/>
              <a:gd name="csX20" fmla="*/ 1149350 w 1504950"/>
              <a:gd name="csY20" fmla="*/ 3403600 h 3524250"/>
              <a:gd name="csX21" fmla="*/ 939800 w 1504950"/>
              <a:gd name="csY21" fmla="*/ 3492500 h 3524250"/>
              <a:gd name="csX22" fmla="*/ 762000 w 1504950"/>
              <a:gd name="csY22" fmla="*/ 3524250 h 3524250"/>
              <a:gd name="csX23" fmla="*/ 755650 w 1504950"/>
              <a:gd name="csY23" fmla="*/ 3511550 h 3524250"/>
              <a:gd name="csX24" fmla="*/ 819150 w 1504950"/>
              <a:gd name="csY24" fmla="*/ 2012950 h 3524250"/>
              <a:gd name="csX25" fmla="*/ 857250 w 1504950"/>
              <a:gd name="csY25" fmla="*/ 1866900 h 3524250"/>
              <a:gd name="csX26" fmla="*/ 889000 w 1504950"/>
              <a:gd name="csY26" fmla="*/ 1828800 h 3524250"/>
              <a:gd name="csX27" fmla="*/ 927100 w 1504950"/>
              <a:gd name="csY27" fmla="*/ 1610783 h 3524250"/>
              <a:gd name="csX28" fmla="*/ 869950 w 1504950"/>
              <a:gd name="csY28" fmla="*/ 1602317 h 3524250"/>
              <a:gd name="csX29" fmla="*/ 827617 w 1504950"/>
              <a:gd name="csY29" fmla="*/ 1515533 h 3524250"/>
              <a:gd name="csX30" fmla="*/ 844550 w 1504950"/>
              <a:gd name="csY30" fmla="*/ 1384300 h 3524250"/>
              <a:gd name="csX31" fmla="*/ 69850 w 1504950"/>
              <a:gd name="csY31" fmla="*/ 1231900 h 3524250"/>
              <a:gd name="csX32" fmla="*/ 158750 w 1504950"/>
              <a:gd name="csY32" fmla="*/ 584200 h 3524250"/>
              <a:gd name="csX33" fmla="*/ 0 w 1504950"/>
              <a:gd name="csY33" fmla="*/ 539750 h 3524250"/>
              <a:gd name="csX34" fmla="*/ 82550 w 1504950"/>
              <a:gd name="csY34" fmla="*/ 171450 h 3524250"/>
              <a:gd name="csX35" fmla="*/ 264583 w 1504950"/>
              <a:gd name="csY35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504950 w 1504950"/>
              <a:gd name="csY14" fmla="*/ 2813050 h 3524250"/>
              <a:gd name="csX15" fmla="*/ 1473200 w 1504950"/>
              <a:gd name="csY15" fmla="*/ 2844800 h 3524250"/>
              <a:gd name="csX16" fmla="*/ 1504950 w 1504950"/>
              <a:gd name="csY16" fmla="*/ 2946400 h 3524250"/>
              <a:gd name="csX17" fmla="*/ 1441450 w 1504950"/>
              <a:gd name="csY17" fmla="*/ 3111500 h 3524250"/>
              <a:gd name="csX18" fmla="*/ 1289050 w 1504950"/>
              <a:gd name="csY18" fmla="*/ 3289300 h 3524250"/>
              <a:gd name="csX19" fmla="*/ 1149350 w 1504950"/>
              <a:gd name="csY19" fmla="*/ 3403600 h 3524250"/>
              <a:gd name="csX20" fmla="*/ 939800 w 1504950"/>
              <a:gd name="csY20" fmla="*/ 3492500 h 3524250"/>
              <a:gd name="csX21" fmla="*/ 762000 w 1504950"/>
              <a:gd name="csY21" fmla="*/ 3524250 h 3524250"/>
              <a:gd name="csX22" fmla="*/ 755650 w 1504950"/>
              <a:gd name="csY22" fmla="*/ 3511550 h 3524250"/>
              <a:gd name="csX23" fmla="*/ 819150 w 1504950"/>
              <a:gd name="csY23" fmla="*/ 2012950 h 3524250"/>
              <a:gd name="csX24" fmla="*/ 857250 w 1504950"/>
              <a:gd name="csY24" fmla="*/ 1866900 h 3524250"/>
              <a:gd name="csX25" fmla="*/ 889000 w 1504950"/>
              <a:gd name="csY25" fmla="*/ 1828800 h 3524250"/>
              <a:gd name="csX26" fmla="*/ 927100 w 1504950"/>
              <a:gd name="csY26" fmla="*/ 1610783 h 3524250"/>
              <a:gd name="csX27" fmla="*/ 869950 w 1504950"/>
              <a:gd name="csY27" fmla="*/ 1602317 h 3524250"/>
              <a:gd name="csX28" fmla="*/ 827617 w 1504950"/>
              <a:gd name="csY28" fmla="*/ 1515533 h 3524250"/>
              <a:gd name="csX29" fmla="*/ 844550 w 1504950"/>
              <a:gd name="csY29" fmla="*/ 1384300 h 3524250"/>
              <a:gd name="csX30" fmla="*/ 69850 w 1504950"/>
              <a:gd name="csY30" fmla="*/ 1231900 h 3524250"/>
              <a:gd name="csX31" fmla="*/ 158750 w 1504950"/>
              <a:gd name="csY31" fmla="*/ 584200 h 3524250"/>
              <a:gd name="csX32" fmla="*/ 0 w 1504950"/>
              <a:gd name="csY32" fmla="*/ 539750 h 3524250"/>
              <a:gd name="csX33" fmla="*/ 82550 w 1504950"/>
              <a:gd name="csY33" fmla="*/ 171450 h 3524250"/>
              <a:gd name="csX34" fmla="*/ 264583 w 1504950"/>
              <a:gd name="csY34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473200 w 1504950"/>
              <a:gd name="csY14" fmla="*/ 2844800 h 3524250"/>
              <a:gd name="csX15" fmla="*/ 1504950 w 1504950"/>
              <a:gd name="csY15" fmla="*/ 2946400 h 3524250"/>
              <a:gd name="csX16" fmla="*/ 1441450 w 1504950"/>
              <a:gd name="csY16" fmla="*/ 3111500 h 3524250"/>
              <a:gd name="csX17" fmla="*/ 1289050 w 1504950"/>
              <a:gd name="csY17" fmla="*/ 3289300 h 3524250"/>
              <a:gd name="csX18" fmla="*/ 1149350 w 1504950"/>
              <a:gd name="csY18" fmla="*/ 3403600 h 3524250"/>
              <a:gd name="csX19" fmla="*/ 939800 w 1504950"/>
              <a:gd name="csY19" fmla="*/ 3492500 h 3524250"/>
              <a:gd name="csX20" fmla="*/ 762000 w 1504950"/>
              <a:gd name="csY20" fmla="*/ 3524250 h 3524250"/>
              <a:gd name="csX21" fmla="*/ 755650 w 1504950"/>
              <a:gd name="csY21" fmla="*/ 3511550 h 3524250"/>
              <a:gd name="csX22" fmla="*/ 819150 w 1504950"/>
              <a:gd name="csY22" fmla="*/ 2012950 h 3524250"/>
              <a:gd name="csX23" fmla="*/ 857250 w 1504950"/>
              <a:gd name="csY23" fmla="*/ 1866900 h 3524250"/>
              <a:gd name="csX24" fmla="*/ 889000 w 1504950"/>
              <a:gd name="csY24" fmla="*/ 1828800 h 3524250"/>
              <a:gd name="csX25" fmla="*/ 927100 w 1504950"/>
              <a:gd name="csY25" fmla="*/ 1610783 h 3524250"/>
              <a:gd name="csX26" fmla="*/ 869950 w 1504950"/>
              <a:gd name="csY26" fmla="*/ 1602317 h 3524250"/>
              <a:gd name="csX27" fmla="*/ 827617 w 1504950"/>
              <a:gd name="csY27" fmla="*/ 1515533 h 3524250"/>
              <a:gd name="csX28" fmla="*/ 844550 w 1504950"/>
              <a:gd name="csY28" fmla="*/ 1384300 h 3524250"/>
              <a:gd name="csX29" fmla="*/ 69850 w 1504950"/>
              <a:gd name="csY29" fmla="*/ 1231900 h 3524250"/>
              <a:gd name="csX30" fmla="*/ 158750 w 1504950"/>
              <a:gd name="csY30" fmla="*/ 584200 h 3524250"/>
              <a:gd name="csX31" fmla="*/ 0 w 1504950"/>
              <a:gd name="csY31" fmla="*/ 539750 h 3524250"/>
              <a:gd name="csX32" fmla="*/ 82550 w 1504950"/>
              <a:gd name="csY32" fmla="*/ 171450 h 3524250"/>
              <a:gd name="csX33" fmla="*/ 264583 w 1504950"/>
              <a:gd name="csY33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504950 w 1504950"/>
              <a:gd name="csY14" fmla="*/ 2946400 h 3524250"/>
              <a:gd name="csX15" fmla="*/ 1441450 w 1504950"/>
              <a:gd name="csY15" fmla="*/ 3111500 h 3524250"/>
              <a:gd name="csX16" fmla="*/ 1289050 w 1504950"/>
              <a:gd name="csY16" fmla="*/ 3289300 h 3524250"/>
              <a:gd name="csX17" fmla="*/ 1149350 w 1504950"/>
              <a:gd name="csY17" fmla="*/ 3403600 h 3524250"/>
              <a:gd name="csX18" fmla="*/ 939800 w 1504950"/>
              <a:gd name="csY18" fmla="*/ 3492500 h 3524250"/>
              <a:gd name="csX19" fmla="*/ 762000 w 1504950"/>
              <a:gd name="csY19" fmla="*/ 3524250 h 3524250"/>
              <a:gd name="csX20" fmla="*/ 755650 w 1504950"/>
              <a:gd name="csY20" fmla="*/ 3511550 h 3524250"/>
              <a:gd name="csX21" fmla="*/ 819150 w 1504950"/>
              <a:gd name="csY21" fmla="*/ 2012950 h 3524250"/>
              <a:gd name="csX22" fmla="*/ 857250 w 1504950"/>
              <a:gd name="csY22" fmla="*/ 1866900 h 3524250"/>
              <a:gd name="csX23" fmla="*/ 889000 w 1504950"/>
              <a:gd name="csY23" fmla="*/ 1828800 h 3524250"/>
              <a:gd name="csX24" fmla="*/ 927100 w 1504950"/>
              <a:gd name="csY24" fmla="*/ 1610783 h 3524250"/>
              <a:gd name="csX25" fmla="*/ 869950 w 1504950"/>
              <a:gd name="csY25" fmla="*/ 1602317 h 3524250"/>
              <a:gd name="csX26" fmla="*/ 827617 w 1504950"/>
              <a:gd name="csY26" fmla="*/ 1515533 h 3524250"/>
              <a:gd name="csX27" fmla="*/ 844550 w 1504950"/>
              <a:gd name="csY27" fmla="*/ 1384300 h 3524250"/>
              <a:gd name="csX28" fmla="*/ 69850 w 1504950"/>
              <a:gd name="csY28" fmla="*/ 1231900 h 3524250"/>
              <a:gd name="csX29" fmla="*/ 158750 w 1504950"/>
              <a:gd name="csY29" fmla="*/ 584200 h 3524250"/>
              <a:gd name="csX30" fmla="*/ 0 w 1504950"/>
              <a:gd name="csY30" fmla="*/ 539750 h 3524250"/>
              <a:gd name="csX31" fmla="*/ 82550 w 1504950"/>
              <a:gd name="csY31" fmla="*/ 171450 h 3524250"/>
              <a:gd name="csX32" fmla="*/ 264583 w 1504950"/>
              <a:gd name="csY32" fmla="*/ 0 h 3524250"/>
              <a:gd name="csX0" fmla="*/ 264583 w 1441450"/>
              <a:gd name="csY0" fmla="*/ 0 h 3524250"/>
              <a:gd name="csX1" fmla="*/ 493183 w 1441450"/>
              <a:gd name="csY1" fmla="*/ 31750 h 3524250"/>
              <a:gd name="csX2" fmla="*/ 387350 w 1441450"/>
              <a:gd name="csY2" fmla="*/ 679450 h 3524250"/>
              <a:gd name="csX3" fmla="*/ 203200 w 1441450"/>
              <a:gd name="csY3" fmla="*/ 596900 h 3524250"/>
              <a:gd name="csX4" fmla="*/ 127000 w 1441450"/>
              <a:gd name="csY4" fmla="*/ 1066800 h 3524250"/>
              <a:gd name="csX5" fmla="*/ 1187450 w 1441450"/>
              <a:gd name="csY5" fmla="*/ 1250950 h 3524250"/>
              <a:gd name="csX6" fmla="*/ 1168400 w 1441450"/>
              <a:gd name="csY6" fmla="*/ 1371600 h 3524250"/>
              <a:gd name="csX7" fmla="*/ 1117600 w 1441450"/>
              <a:gd name="csY7" fmla="*/ 1441450 h 3524250"/>
              <a:gd name="csX8" fmla="*/ 1113367 w 1441450"/>
              <a:gd name="csY8" fmla="*/ 1543050 h 3524250"/>
              <a:gd name="csX9" fmla="*/ 1041400 w 1441450"/>
              <a:gd name="csY9" fmla="*/ 1617133 h 3524250"/>
              <a:gd name="csX10" fmla="*/ 992716 w 1441450"/>
              <a:gd name="csY10" fmla="*/ 1617133 h 3524250"/>
              <a:gd name="csX11" fmla="*/ 952500 w 1441450"/>
              <a:gd name="csY11" fmla="*/ 1873250 h 3524250"/>
              <a:gd name="csX12" fmla="*/ 977900 w 1441450"/>
              <a:gd name="csY12" fmla="*/ 1898650 h 3524250"/>
              <a:gd name="csX13" fmla="*/ 946150 w 1441450"/>
              <a:gd name="csY13" fmla="*/ 2025650 h 3524250"/>
              <a:gd name="csX14" fmla="*/ 1441450 w 1441450"/>
              <a:gd name="csY14" fmla="*/ 3111500 h 3524250"/>
              <a:gd name="csX15" fmla="*/ 1289050 w 1441450"/>
              <a:gd name="csY15" fmla="*/ 3289300 h 3524250"/>
              <a:gd name="csX16" fmla="*/ 1149350 w 1441450"/>
              <a:gd name="csY16" fmla="*/ 3403600 h 3524250"/>
              <a:gd name="csX17" fmla="*/ 939800 w 1441450"/>
              <a:gd name="csY17" fmla="*/ 3492500 h 3524250"/>
              <a:gd name="csX18" fmla="*/ 762000 w 1441450"/>
              <a:gd name="csY18" fmla="*/ 3524250 h 3524250"/>
              <a:gd name="csX19" fmla="*/ 755650 w 1441450"/>
              <a:gd name="csY19" fmla="*/ 3511550 h 3524250"/>
              <a:gd name="csX20" fmla="*/ 819150 w 1441450"/>
              <a:gd name="csY20" fmla="*/ 2012950 h 3524250"/>
              <a:gd name="csX21" fmla="*/ 857250 w 1441450"/>
              <a:gd name="csY21" fmla="*/ 1866900 h 3524250"/>
              <a:gd name="csX22" fmla="*/ 889000 w 1441450"/>
              <a:gd name="csY22" fmla="*/ 1828800 h 3524250"/>
              <a:gd name="csX23" fmla="*/ 927100 w 1441450"/>
              <a:gd name="csY23" fmla="*/ 1610783 h 3524250"/>
              <a:gd name="csX24" fmla="*/ 869950 w 1441450"/>
              <a:gd name="csY24" fmla="*/ 1602317 h 3524250"/>
              <a:gd name="csX25" fmla="*/ 827617 w 1441450"/>
              <a:gd name="csY25" fmla="*/ 1515533 h 3524250"/>
              <a:gd name="csX26" fmla="*/ 844550 w 1441450"/>
              <a:gd name="csY26" fmla="*/ 1384300 h 3524250"/>
              <a:gd name="csX27" fmla="*/ 69850 w 1441450"/>
              <a:gd name="csY27" fmla="*/ 1231900 h 3524250"/>
              <a:gd name="csX28" fmla="*/ 158750 w 1441450"/>
              <a:gd name="csY28" fmla="*/ 584200 h 3524250"/>
              <a:gd name="csX29" fmla="*/ 0 w 1441450"/>
              <a:gd name="csY29" fmla="*/ 539750 h 3524250"/>
              <a:gd name="csX30" fmla="*/ 82550 w 1441450"/>
              <a:gd name="csY30" fmla="*/ 171450 h 3524250"/>
              <a:gd name="csX31" fmla="*/ 264583 w 1441450"/>
              <a:gd name="csY31" fmla="*/ 0 h 3524250"/>
              <a:gd name="csX0" fmla="*/ 264583 w 1289050"/>
              <a:gd name="csY0" fmla="*/ 0 h 3524250"/>
              <a:gd name="csX1" fmla="*/ 493183 w 1289050"/>
              <a:gd name="csY1" fmla="*/ 31750 h 3524250"/>
              <a:gd name="csX2" fmla="*/ 387350 w 1289050"/>
              <a:gd name="csY2" fmla="*/ 679450 h 3524250"/>
              <a:gd name="csX3" fmla="*/ 203200 w 1289050"/>
              <a:gd name="csY3" fmla="*/ 596900 h 3524250"/>
              <a:gd name="csX4" fmla="*/ 127000 w 1289050"/>
              <a:gd name="csY4" fmla="*/ 1066800 h 3524250"/>
              <a:gd name="csX5" fmla="*/ 1187450 w 1289050"/>
              <a:gd name="csY5" fmla="*/ 1250950 h 3524250"/>
              <a:gd name="csX6" fmla="*/ 1168400 w 1289050"/>
              <a:gd name="csY6" fmla="*/ 1371600 h 3524250"/>
              <a:gd name="csX7" fmla="*/ 1117600 w 1289050"/>
              <a:gd name="csY7" fmla="*/ 1441450 h 3524250"/>
              <a:gd name="csX8" fmla="*/ 1113367 w 1289050"/>
              <a:gd name="csY8" fmla="*/ 1543050 h 3524250"/>
              <a:gd name="csX9" fmla="*/ 1041400 w 1289050"/>
              <a:gd name="csY9" fmla="*/ 1617133 h 3524250"/>
              <a:gd name="csX10" fmla="*/ 992716 w 1289050"/>
              <a:gd name="csY10" fmla="*/ 1617133 h 3524250"/>
              <a:gd name="csX11" fmla="*/ 952500 w 1289050"/>
              <a:gd name="csY11" fmla="*/ 1873250 h 3524250"/>
              <a:gd name="csX12" fmla="*/ 977900 w 1289050"/>
              <a:gd name="csY12" fmla="*/ 1898650 h 3524250"/>
              <a:gd name="csX13" fmla="*/ 946150 w 1289050"/>
              <a:gd name="csY13" fmla="*/ 2025650 h 3524250"/>
              <a:gd name="csX14" fmla="*/ 1289050 w 1289050"/>
              <a:gd name="csY14" fmla="*/ 3289300 h 3524250"/>
              <a:gd name="csX15" fmla="*/ 1149350 w 1289050"/>
              <a:gd name="csY15" fmla="*/ 3403600 h 3524250"/>
              <a:gd name="csX16" fmla="*/ 939800 w 1289050"/>
              <a:gd name="csY16" fmla="*/ 3492500 h 3524250"/>
              <a:gd name="csX17" fmla="*/ 762000 w 1289050"/>
              <a:gd name="csY17" fmla="*/ 3524250 h 3524250"/>
              <a:gd name="csX18" fmla="*/ 755650 w 1289050"/>
              <a:gd name="csY18" fmla="*/ 3511550 h 3524250"/>
              <a:gd name="csX19" fmla="*/ 819150 w 1289050"/>
              <a:gd name="csY19" fmla="*/ 2012950 h 3524250"/>
              <a:gd name="csX20" fmla="*/ 857250 w 1289050"/>
              <a:gd name="csY20" fmla="*/ 1866900 h 3524250"/>
              <a:gd name="csX21" fmla="*/ 889000 w 1289050"/>
              <a:gd name="csY21" fmla="*/ 1828800 h 3524250"/>
              <a:gd name="csX22" fmla="*/ 927100 w 1289050"/>
              <a:gd name="csY22" fmla="*/ 1610783 h 3524250"/>
              <a:gd name="csX23" fmla="*/ 869950 w 1289050"/>
              <a:gd name="csY23" fmla="*/ 1602317 h 3524250"/>
              <a:gd name="csX24" fmla="*/ 827617 w 1289050"/>
              <a:gd name="csY24" fmla="*/ 1515533 h 3524250"/>
              <a:gd name="csX25" fmla="*/ 844550 w 1289050"/>
              <a:gd name="csY25" fmla="*/ 1384300 h 3524250"/>
              <a:gd name="csX26" fmla="*/ 69850 w 1289050"/>
              <a:gd name="csY26" fmla="*/ 1231900 h 3524250"/>
              <a:gd name="csX27" fmla="*/ 158750 w 1289050"/>
              <a:gd name="csY27" fmla="*/ 584200 h 3524250"/>
              <a:gd name="csX28" fmla="*/ 0 w 1289050"/>
              <a:gd name="csY28" fmla="*/ 539750 h 3524250"/>
              <a:gd name="csX29" fmla="*/ 82550 w 1289050"/>
              <a:gd name="csY29" fmla="*/ 171450 h 3524250"/>
              <a:gd name="csX30" fmla="*/ 264583 w 1289050"/>
              <a:gd name="csY30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1149350 w 1187450"/>
              <a:gd name="csY14" fmla="*/ 3403600 h 3524250"/>
              <a:gd name="csX15" fmla="*/ 939800 w 1187450"/>
              <a:gd name="csY15" fmla="*/ 3492500 h 3524250"/>
              <a:gd name="csX16" fmla="*/ 762000 w 1187450"/>
              <a:gd name="csY16" fmla="*/ 3524250 h 3524250"/>
              <a:gd name="csX17" fmla="*/ 755650 w 1187450"/>
              <a:gd name="csY17" fmla="*/ 3511550 h 3524250"/>
              <a:gd name="csX18" fmla="*/ 819150 w 1187450"/>
              <a:gd name="csY18" fmla="*/ 2012950 h 3524250"/>
              <a:gd name="csX19" fmla="*/ 857250 w 1187450"/>
              <a:gd name="csY19" fmla="*/ 1866900 h 3524250"/>
              <a:gd name="csX20" fmla="*/ 889000 w 1187450"/>
              <a:gd name="csY20" fmla="*/ 1828800 h 3524250"/>
              <a:gd name="csX21" fmla="*/ 927100 w 1187450"/>
              <a:gd name="csY21" fmla="*/ 1610783 h 3524250"/>
              <a:gd name="csX22" fmla="*/ 869950 w 1187450"/>
              <a:gd name="csY22" fmla="*/ 1602317 h 3524250"/>
              <a:gd name="csX23" fmla="*/ 827617 w 1187450"/>
              <a:gd name="csY23" fmla="*/ 1515533 h 3524250"/>
              <a:gd name="csX24" fmla="*/ 844550 w 1187450"/>
              <a:gd name="csY24" fmla="*/ 1384300 h 3524250"/>
              <a:gd name="csX25" fmla="*/ 69850 w 1187450"/>
              <a:gd name="csY25" fmla="*/ 1231900 h 3524250"/>
              <a:gd name="csX26" fmla="*/ 158750 w 1187450"/>
              <a:gd name="csY26" fmla="*/ 584200 h 3524250"/>
              <a:gd name="csX27" fmla="*/ 0 w 1187450"/>
              <a:gd name="csY27" fmla="*/ 539750 h 3524250"/>
              <a:gd name="csX28" fmla="*/ 82550 w 1187450"/>
              <a:gd name="csY28" fmla="*/ 171450 h 3524250"/>
              <a:gd name="csX29" fmla="*/ 264583 w 1187450"/>
              <a:gd name="csY29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939800 w 1187450"/>
              <a:gd name="csY14" fmla="*/ 3492500 h 3524250"/>
              <a:gd name="csX15" fmla="*/ 762000 w 1187450"/>
              <a:gd name="csY15" fmla="*/ 3524250 h 3524250"/>
              <a:gd name="csX16" fmla="*/ 755650 w 1187450"/>
              <a:gd name="csY16" fmla="*/ 3511550 h 3524250"/>
              <a:gd name="csX17" fmla="*/ 819150 w 1187450"/>
              <a:gd name="csY17" fmla="*/ 2012950 h 3524250"/>
              <a:gd name="csX18" fmla="*/ 857250 w 1187450"/>
              <a:gd name="csY18" fmla="*/ 1866900 h 3524250"/>
              <a:gd name="csX19" fmla="*/ 889000 w 1187450"/>
              <a:gd name="csY19" fmla="*/ 1828800 h 3524250"/>
              <a:gd name="csX20" fmla="*/ 927100 w 1187450"/>
              <a:gd name="csY20" fmla="*/ 1610783 h 3524250"/>
              <a:gd name="csX21" fmla="*/ 869950 w 1187450"/>
              <a:gd name="csY21" fmla="*/ 1602317 h 3524250"/>
              <a:gd name="csX22" fmla="*/ 827617 w 1187450"/>
              <a:gd name="csY22" fmla="*/ 1515533 h 3524250"/>
              <a:gd name="csX23" fmla="*/ 844550 w 1187450"/>
              <a:gd name="csY23" fmla="*/ 1384300 h 3524250"/>
              <a:gd name="csX24" fmla="*/ 69850 w 1187450"/>
              <a:gd name="csY24" fmla="*/ 1231900 h 3524250"/>
              <a:gd name="csX25" fmla="*/ 158750 w 1187450"/>
              <a:gd name="csY25" fmla="*/ 584200 h 3524250"/>
              <a:gd name="csX26" fmla="*/ 0 w 1187450"/>
              <a:gd name="csY26" fmla="*/ 539750 h 3524250"/>
              <a:gd name="csX27" fmla="*/ 82550 w 1187450"/>
              <a:gd name="csY27" fmla="*/ 171450 h 3524250"/>
              <a:gd name="csX28" fmla="*/ 264583 w 1187450"/>
              <a:gd name="csY28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762000 w 1187450"/>
              <a:gd name="csY14" fmla="*/ 3524250 h 3524250"/>
              <a:gd name="csX15" fmla="*/ 755650 w 1187450"/>
              <a:gd name="csY15" fmla="*/ 3511550 h 3524250"/>
              <a:gd name="csX16" fmla="*/ 819150 w 1187450"/>
              <a:gd name="csY16" fmla="*/ 2012950 h 3524250"/>
              <a:gd name="csX17" fmla="*/ 857250 w 1187450"/>
              <a:gd name="csY17" fmla="*/ 1866900 h 3524250"/>
              <a:gd name="csX18" fmla="*/ 889000 w 1187450"/>
              <a:gd name="csY18" fmla="*/ 1828800 h 3524250"/>
              <a:gd name="csX19" fmla="*/ 927100 w 1187450"/>
              <a:gd name="csY19" fmla="*/ 1610783 h 3524250"/>
              <a:gd name="csX20" fmla="*/ 869950 w 1187450"/>
              <a:gd name="csY20" fmla="*/ 1602317 h 3524250"/>
              <a:gd name="csX21" fmla="*/ 827617 w 1187450"/>
              <a:gd name="csY21" fmla="*/ 1515533 h 3524250"/>
              <a:gd name="csX22" fmla="*/ 844550 w 1187450"/>
              <a:gd name="csY22" fmla="*/ 1384300 h 3524250"/>
              <a:gd name="csX23" fmla="*/ 69850 w 1187450"/>
              <a:gd name="csY23" fmla="*/ 1231900 h 3524250"/>
              <a:gd name="csX24" fmla="*/ 158750 w 1187450"/>
              <a:gd name="csY24" fmla="*/ 584200 h 3524250"/>
              <a:gd name="csX25" fmla="*/ 0 w 1187450"/>
              <a:gd name="csY25" fmla="*/ 539750 h 3524250"/>
              <a:gd name="csX26" fmla="*/ 82550 w 1187450"/>
              <a:gd name="csY26" fmla="*/ 171450 h 3524250"/>
              <a:gd name="csX27" fmla="*/ 264583 w 1187450"/>
              <a:gd name="csY27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762000 w 1187450"/>
              <a:gd name="csY14" fmla="*/ 3524250 h 3524250"/>
              <a:gd name="csX15" fmla="*/ 819150 w 1187450"/>
              <a:gd name="csY15" fmla="*/ 2012950 h 3524250"/>
              <a:gd name="csX16" fmla="*/ 857250 w 1187450"/>
              <a:gd name="csY16" fmla="*/ 1866900 h 3524250"/>
              <a:gd name="csX17" fmla="*/ 889000 w 1187450"/>
              <a:gd name="csY17" fmla="*/ 1828800 h 3524250"/>
              <a:gd name="csX18" fmla="*/ 927100 w 1187450"/>
              <a:gd name="csY18" fmla="*/ 1610783 h 3524250"/>
              <a:gd name="csX19" fmla="*/ 869950 w 1187450"/>
              <a:gd name="csY19" fmla="*/ 1602317 h 3524250"/>
              <a:gd name="csX20" fmla="*/ 827617 w 1187450"/>
              <a:gd name="csY20" fmla="*/ 1515533 h 3524250"/>
              <a:gd name="csX21" fmla="*/ 844550 w 1187450"/>
              <a:gd name="csY21" fmla="*/ 1384300 h 3524250"/>
              <a:gd name="csX22" fmla="*/ 69850 w 1187450"/>
              <a:gd name="csY22" fmla="*/ 1231900 h 3524250"/>
              <a:gd name="csX23" fmla="*/ 158750 w 1187450"/>
              <a:gd name="csY23" fmla="*/ 584200 h 3524250"/>
              <a:gd name="csX24" fmla="*/ 0 w 1187450"/>
              <a:gd name="csY24" fmla="*/ 539750 h 3524250"/>
              <a:gd name="csX25" fmla="*/ 82550 w 1187450"/>
              <a:gd name="csY25" fmla="*/ 171450 h 3524250"/>
              <a:gd name="csX26" fmla="*/ 264583 w 1187450"/>
              <a:gd name="csY26" fmla="*/ 0 h 3524250"/>
              <a:gd name="csX0" fmla="*/ 264583 w 1187450"/>
              <a:gd name="csY0" fmla="*/ 0 h 2037029"/>
              <a:gd name="csX1" fmla="*/ 493183 w 1187450"/>
              <a:gd name="csY1" fmla="*/ 31750 h 2037029"/>
              <a:gd name="csX2" fmla="*/ 387350 w 1187450"/>
              <a:gd name="csY2" fmla="*/ 679450 h 2037029"/>
              <a:gd name="csX3" fmla="*/ 203200 w 1187450"/>
              <a:gd name="csY3" fmla="*/ 596900 h 2037029"/>
              <a:gd name="csX4" fmla="*/ 127000 w 1187450"/>
              <a:gd name="csY4" fmla="*/ 1066800 h 2037029"/>
              <a:gd name="csX5" fmla="*/ 1187450 w 1187450"/>
              <a:gd name="csY5" fmla="*/ 1250950 h 2037029"/>
              <a:gd name="csX6" fmla="*/ 1168400 w 1187450"/>
              <a:gd name="csY6" fmla="*/ 1371600 h 2037029"/>
              <a:gd name="csX7" fmla="*/ 1117600 w 1187450"/>
              <a:gd name="csY7" fmla="*/ 1441450 h 2037029"/>
              <a:gd name="csX8" fmla="*/ 1113367 w 1187450"/>
              <a:gd name="csY8" fmla="*/ 1543050 h 2037029"/>
              <a:gd name="csX9" fmla="*/ 1041400 w 1187450"/>
              <a:gd name="csY9" fmla="*/ 1617133 h 2037029"/>
              <a:gd name="csX10" fmla="*/ 992716 w 1187450"/>
              <a:gd name="csY10" fmla="*/ 1617133 h 2037029"/>
              <a:gd name="csX11" fmla="*/ 952500 w 1187450"/>
              <a:gd name="csY11" fmla="*/ 1873250 h 2037029"/>
              <a:gd name="csX12" fmla="*/ 977900 w 1187450"/>
              <a:gd name="csY12" fmla="*/ 1898650 h 2037029"/>
              <a:gd name="csX13" fmla="*/ 946150 w 1187450"/>
              <a:gd name="csY13" fmla="*/ 2025650 h 2037029"/>
              <a:gd name="csX14" fmla="*/ 819150 w 1187450"/>
              <a:gd name="csY14" fmla="*/ 2012950 h 2037029"/>
              <a:gd name="csX15" fmla="*/ 857250 w 1187450"/>
              <a:gd name="csY15" fmla="*/ 1866900 h 2037029"/>
              <a:gd name="csX16" fmla="*/ 889000 w 1187450"/>
              <a:gd name="csY16" fmla="*/ 1828800 h 2037029"/>
              <a:gd name="csX17" fmla="*/ 927100 w 1187450"/>
              <a:gd name="csY17" fmla="*/ 1610783 h 2037029"/>
              <a:gd name="csX18" fmla="*/ 869950 w 1187450"/>
              <a:gd name="csY18" fmla="*/ 1602317 h 2037029"/>
              <a:gd name="csX19" fmla="*/ 827617 w 1187450"/>
              <a:gd name="csY19" fmla="*/ 1515533 h 2037029"/>
              <a:gd name="csX20" fmla="*/ 844550 w 1187450"/>
              <a:gd name="csY20" fmla="*/ 1384300 h 2037029"/>
              <a:gd name="csX21" fmla="*/ 69850 w 1187450"/>
              <a:gd name="csY21" fmla="*/ 1231900 h 2037029"/>
              <a:gd name="csX22" fmla="*/ 158750 w 1187450"/>
              <a:gd name="csY22" fmla="*/ 584200 h 2037029"/>
              <a:gd name="csX23" fmla="*/ 0 w 1187450"/>
              <a:gd name="csY23" fmla="*/ 539750 h 2037029"/>
              <a:gd name="csX24" fmla="*/ 82550 w 1187450"/>
              <a:gd name="csY24" fmla="*/ 171450 h 2037029"/>
              <a:gd name="csX25" fmla="*/ 264583 w 1187450"/>
              <a:gd name="csY25" fmla="*/ 0 h 203702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1187450" h="2037029">
                <a:moveTo>
                  <a:pt x="264583" y="0"/>
                </a:moveTo>
                <a:lnTo>
                  <a:pt x="493183" y="31750"/>
                </a:lnTo>
                <a:lnTo>
                  <a:pt x="387350" y="679450"/>
                </a:lnTo>
                <a:lnTo>
                  <a:pt x="203200" y="596900"/>
                </a:lnTo>
                <a:lnTo>
                  <a:pt x="127000" y="1066800"/>
                </a:lnTo>
                <a:lnTo>
                  <a:pt x="1187450" y="1250950"/>
                </a:lnTo>
                <a:lnTo>
                  <a:pt x="1168400" y="1371600"/>
                </a:lnTo>
                <a:lnTo>
                  <a:pt x="1117600" y="1441450"/>
                </a:lnTo>
                <a:lnTo>
                  <a:pt x="1113367" y="1543050"/>
                </a:lnTo>
                <a:lnTo>
                  <a:pt x="1041400" y="1617133"/>
                </a:lnTo>
                <a:lnTo>
                  <a:pt x="992716" y="1617133"/>
                </a:lnTo>
                <a:lnTo>
                  <a:pt x="952500" y="1873250"/>
                </a:lnTo>
                <a:lnTo>
                  <a:pt x="977900" y="1898650"/>
                </a:lnTo>
                <a:lnTo>
                  <a:pt x="946150" y="2025650"/>
                </a:lnTo>
                <a:cubicBezTo>
                  <a:pt x="919692" y="2044700"/>
                  <a:pt x="833967" y="2039408"/>
                  <a:pt x="819150" y="2012950"/>
                </a:cubicBezTo>
                <a:lnTo>
                  <a:pt x="857250" y="1866900"/>
                </a:lnTo>
                <a:lnTo>
                  <a:pt x="889000" y="1828800"/>
                </a:lnTo>
                <a:lnTo>
                  <a:pt x="927100" y="1610783"/>
                </a:lnTo>
                <a:lnTo>
                  <a:pt x="869950" y="1602317"/>
                </a:lnTo>
                <a:lnTo>
                  <a:pt x="827617" y="1515533"/>
                </a:lnTo>
                <a:lnTo>
                  <a:pt x="844550" y="1384300"/>
                </a:lnTo>
                <a:lnTo>
                  <a:pt x="69850" y="1231900"/>
                </a:lnTo>
                <a:lnTo>
                  <a:pt x="158750" y="584200"/>
                </a:lnTo>
                <a:lnTo>
                  <a:pt x="0" y="539750"/>
                </a:lnTo>
                <a:lnTo>
                  <a:pt x="82550" y="171450"/>
                </a:lnTo>
                <a:lnTo>
                  <a:pt x="264583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96E3F14B-0F50-A4EB-871D-F1D23A3BAC1A}"/>
              </a:ext>
            </a:extLst>
          </p:cNvPr>
          <p:cNvSpPr txBox="1"/>
          <p:nvPr/>
        </p:nvSpPr>
        <p:spPr>
          <a:xfrm>
            <a:off x="5342277" y="4028073"/>
            <a:ext cx="123363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野球場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3E1A310D-4022-C2AF-5E80-D4AA944B5604}"/>
              </a:ext>
            </a:extLst>
          </p:cNvPr>
          <p:cNvSpPr txBox="1"/>
          <p:nvPr/>
        </p:nvSpPr>
        <p:spPr>
          <a:xfrm rot="642335">
            <a:off x="5411341" y="2623840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通行不可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E56F866E-3C7A-F2CC-735C-A97418893912}"/>
              </a:ext>
            </a:extLst>
          </p:cNvPr>
          <p:cNvSpPr txBox="1"/>
          <p:nvPr/>
        </p:nvSpPr>
        <p:spPr>
          <a:xfrm rot="642335">
            <a:off x="5132451" y="1716928"/>
            <a:ext cx="6253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</a:t>
            </a:r>
            <a:endParaRPr kumimoji="1" lang="en-US" altLang="ja-JP" sz="6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67" name="フリーフォーム: 図形 66">
            <a:extLst>
              <a:ext uri="{FF2B5EF4-FFF2-40B4-BE49-F238E27FC236}">
                <a16:creationId xmlns:a16="http://schemas.microsoft.com/office/drawing/2014/main" id="{AD8E4B32-74AA-95CE-4B59-42837F67C669}"/>
              </a:ext>
            </a:extLst>
          </p:cNvPr>
          <p:cNvSpPr/>
          <p:nvPr/>
        </p:nvSpPr>
        <p:spPr>
          <a:xfrm>
            <a:off x="5000626" y="3276600"/>
            <a:ext cx="1092200" cy="1384300"/>
          </a:xfrm>
          <a:custGeom>
            <a:avLst/>
            <a:gdLst>
              <a:gd name="connsiteX0" fmla="*/ 0 w 1082675"/>
              <a:gd name="connsiteY0" fmla="*/ 1327150 h 1384300"/>
              <a:gd name="connsiteX1" fmla="*/ 133350 w 1082675"/>
              <a:gd name="connsiteY1" fmla="*/ 1384300 h 1384300"/>
              <a:gd name="connsiteX2" fmla="*/ 88900 w 1082675"/>
              <a:gd name="connsiteY2" fmla="*/ 1022350 h 1384300"/>
              <a:gd name="connsiteX3" fmla="*/ 104775 w 1082675"/>
              <a:gd name="connsiteY3" fmla="*/ 908050 h 1384300"/>
              <a:gd name="connsiteX4" fmla="*/ 209550 w 1082675"/>
              <a:gd name="connsiteY4" fmla="*/ 692150 h 1384300"/>
              <a:gd name="connsiteX5" fmla="*/ 260350 w 1082675"/>
              <a:gd name="connsiteY5" fmla="*/ 739775 h 1384300"/>
              <a:gd name="connsiteX6" fmla="*/ 787400 w 1082675"/>
              <a:gd name="connsiteY6" fmla="*/ 292100 h 1384300"/>
              <a:gd name="connsiteX7" fmla="*/ 901700 w 1082675"/>
              <a:gd name="connsiteY7" fmla="*/ 228600 h 1384300"/>
              <a:gd name="connsiteX8" fmla="*/ 1006475 w 1082675"/>
              <a:gd name="connsiteY8" fmla="*/ 231775 h 1384300"/>
              <a:gd name="connsiteX9" fmla="*/ 1044575 w 1082675"/>
              <a:gd name="connsiteY9" fmla="*/ 66675 h 1384300"/>
              <a:gd name="connsiteX10" fmla="*/ 1079500 w 1082675"/>
              <a:gd name="connsiteY10" fmla="*/ 38100 h 1384300"/>
              <a:gd name="connsiteX11" fmla="*/ 1082675 w 1082675"/>
              <a:gd name="connsiteY11" fmla="*/ 0 h 1384300"/>
              <a:gd name="connsiteX12" fmla="*/ 895350 w 1082675"/>
              <a:gd name="connsiteY12" fmla="*/ 6350 h 1384300"/>
              <a:gd name="connsiteX13" fmla="*/ 720725 w 1082675"/>
              <a:gd name="connsiteY13" fmla="*/ 73025 h 1384300"/>
              <a:gd name="connsiteX14" fmla="*/ 333375 w 1082675"/>
              <a:gd name="connsiteY14" fmla="*/ 422275 h 1384300"/>
              <a:gd name="connsiteX15" fmla="*/ 250825 w 1082675"/>
              <a:gd name="connsiteY15" fmla="*/ 492125 h 1384300"/>
              <a:gd name="connsiteX16" fmla="*/ 193675 w 1082675"/>
              <a:gd name="connsiteY16" fmla="*/ 571500 h 1384300"/>
              <a:gd name="connsiteX17" fmla="*/ 88900 w 1082675"/>
              <a:gd name="connsiteY17" fmla="*/ 822325 h 1384300"/>
              <a:gd name="connsiteX18" fmla="*/ 41275 w 1082675"/>
              <a:gd name="connsiteY18" fmla="*/ 955675 h 1384300"/>
              <a:gd name="connsiteX19" fmla="*/ 41275 w 1082675"/>
              <a:gd name="connsiteY19" fmla="*/ 1108075 h 1384300"/>
              <a:gd name="connsiteX20" fmla="*/ 63500 w 1082675"/>
              <a:gd name="connsiteY20" fmla="*/ 1273175 h 1384300"/>
              <a:gd name="connsiteX21" fmla="*/ 0 w 1082675"/>
              <a:gd name="connsite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66675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81881 w 1082675"/>
              <a:gd name="csY10" fmla="*/ 45244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4575 w 1092200"/>
              <a:gd name="csY9" fmla="*/ 92868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8844 w 1092200"/>
              <a:gd name="csY7" fmla="*/ 242887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53206 w 1092200"/>
              <a:gd name="csY5" fmla="*/ 756444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</a:cxnLst>
            <a:rect l="l" t="t" r="r" b="b"/>
            <a:pathLst>
              <a:path w="1092200" h="1384300">
                <a:moveTo>
                  <a:pt x="0" y="1327150"/>
                </a:moveTo>
                <a:lnTo>
                  <a:pt x="133350" y="1384300"/>
                </a:lnTo>
                <a:lnTo>
                  <a:pt x="88900" y="1022350"/>
                </a:lnTo>
                <a:lnTo>
                  <a:pt x="104775" y="908050"/>
                </a:lnTo>
                <a:lnTo>
                  <a:pt x="209550" y="692150"/>
                </a:lnTo>
                <a:lnTo>
                  <a:pt x="253206" y="756444"/>
                </a:lnTo>
                <a:lnTo>
                  <a:pt x="787400" y="292100"/>
                </a:lnTo>
                <a:lnTo>
                  <a:pt x="904082" y="238125"/>
                </a:lnTo>
                <a:lnTo>
                  <a:pt x="1011237" y="241300"/>
                </a:lnTo>
                <a:lnTo>
                  <a:pt x="1049338" y="102393"/>
                </a:lnTo>
                <a:lnTo>
                  <a:pt x="1081881" y="45244"/>
                </a:lnTo>
                <a:cubicBezTo>
                  <a:pt x="1082146" y="30163"/>
                  <a:pt x="1091935" y="15081"/>
                  <a:pt x="1092200" y="0"/>
                </a:cubicBezTo>
                <a:lnTo>
                  <a:pt x="873125" y="6350"/>
                </a:lnTo>
                <a:lnTo>
                  <a:pt x="720725" y="73025"/>
                </a:lnTo>
                <a:lnTo>
                  <a:pt x="333375" y="422275"/>
                </a:lnTo>
                <a:lnTo>
                  <a:pt x="250825" y="492125"/>
                </a:lnTo>
                <a:lnTo>
                  <a:pt x="193675" y="571500"/>
                </a:lnTo>
                <a:lnTo>
                  <a:pt x="88900" y="822325"/>
                </a:lnTo>
                <a:lnTo>
                  <a:pt x="41275" y="955675"/>
                </a:lnTo>
                <a:lnTo>
                  <a:pt x="41275" y="1108075"/>
                </a:lnTo>
                <a:lnTo>
                  <a:pt x="63500" y="1273175"/>
                </a:lnTo>
                <a:lnTo>
                  <a:pt x="0" y="13271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9" name="フリーフォーム: 図形 68">
            <a:extLst>
              <a:ext uri="{FF2B5EF4-FFF2-40B4-BE49-F238E27FC236}">
                <a16:creationId xmlns:a16="http://schemas.microsoft.com/office/drawing/2014/main" id="{8CA86557-C3C1-82AC-93A1-9C47BD574394}"/>
              </a:ext>
            </a:extLst>
          </p:cNvPr>
          <p:cNvSpPr/>
          <p:nvPr/>
        </p:nvSpPr>
        <p:spPr>
          <a:xfrm>
            <a:off x="6142465" y="3297707"/>
            <a:ext cx="759619" cy="992981"/>
          </a:xfrm>
          <a:custGeom>
            <a:avLst/>
            <a:gdLst>
              <a:gd name="csX0" fmla="*/ 9525 w 1007269"/>
              <a:gd name="csY0" fmla="*/ 0 h 992981"/>
              <a:gd name="csX1" fmla="*/ 0 w 1007269"/>
              <a:gd name="csY1" fmla="*/ 83343 h 992981"/>
              <a:gd name="csX2" fmla="*/ 26194 w 1007269"/>
              <a:gd name="csY2" fmla="*/ 130968 h 992981"/>
              <a:gd name="csX3" fmla="*/ 4762 w 1007269"/>
              <a:gd name="csY3" fmla="*/ 230981 h 992981"/>
              <a:gd name="csX4" fmla="*/ 123825 w 1007269"/>
              <a:gd name="csY4" fmla="*/ 280987 h 992981"/>
              <a:gd name="csX5" fmla="*/ 209550 w 1007269"/>
              <a:gd name="csY5" fmla="*/ 366712 h 992981"/>
              <a:gd name="csX6" fmla="*/ 547687 w 1007269"/>
              <a:gd name="csY6" fmla="*/ 992981 h 992981"/>
              <a:gd name="csX7" fmla="*/ 609600 w 1007269"/>
              <a:gd name="csY7" fmla="*/ 940593 h 992981"/>
              <a:gd name="csX8" fmla="*/ 607219 w 1007269"/>
              <a:gd name="csY8" fmla="*/ 809625 h 992981"/>
              <a:gd name="csX9" fmla="*/ 623887 w 1007269"/>
              <a:gd name="csY9" fmla="*/ 814387 h 992981"/>
              <a:gd name="csX10" fmla="*/ 673894 w 1007269"/>
              <a:gd name="csY10" fmla="*/ 531018 h 992981"/>
              <a:gd name="csX11" fmla="*/ 490537 w 1007269"/>
              <a:gd name="csY11" fmla="*/ 504825 h 992981"/>
              <a:gd name="csX12" fmla="*/ 531019 w 1007269"/>
              <a:gd name="csY12" fmla="*/ 290512 h 992981"/>
              <a:gd name="csX13" fmla="*/ 635794 w 1007269"/>
              <a:gd name="csY13" fmla="*/ 314325 h 992981"/>
              <a:gd name="csX14" fmla="*/ 673894 w 1007269"/>
              <a:gd name="csY14" fmla="*/ 314325 h 992981"/>
              <a:gd name="csX15" fmla="*/ 700087 w 1007269"/>
              <a:gd name="csY15" fmla="*/ 271462 h 992981"/>
              <a:gd name="csX16" fmla="*/ 754856 w 1007269"/>
              <a:gd name="csY16" fmla="*/ 247650 h 992981"/>
              <a:gd name="csX17" fmla="*/ 995362 w 1007269"/>
              <a:gd name="csY17" fmla="*/ 273843 h 992981"/>
              <a:gd name="csX18" fmla="*/ 1007269 w 1007269"/>
              <a:gd name="csY18" fmla="*/ 245268 h 992981"/>
              <a:gd name="csX19" fmla="*/ 416719 w 1007269"/>
              <a:gd name="csY19" fmla="*/ 147637 h 992981"/>
              <a:gd name="csX20" fmla="*/ 285750 w 1007269"/>
              <a:gd name="csY20" fmla="*/ 85725 h 992981"/>
              <a:gd name="csX21" fmla="*/ 283369 w 1007269"/>
              <a:gd name="csY21" fmla="*/ 138112 h 992981"/>
              <a:gd name="csX22" fmla="*/ 147637 w 1007269"/>
              <a:gd name="csY22" fmla="*/ 71437 h 992981"/>
              <a:gd name="csX23" fmla="*/ 90487 w 1007269"/>
              <a:gd name="csY23" fmla="*/ 26193 h 992981"/>
              <a:gd name="csX24" fmla="*/ 9525 w 1007269"/>
              <a:gd name="csY24" fmla="*/ 0 h 992981"/>
              <a:gd name="csX0" fmla="*/ 9525 w 995362"/>
              <a:gd name="csY0" fmla="*/ 0 h 992981"/>
              <a:gd name="csX1" fmla="*/ 0 w 995362"/>
              <a:gd name="csY1" fmla="*/ 83343 h 992981"/>
              <a:gd name="csX2" fmla="*/ 26194 w 995362"/>
              <a:gd name="csY2" fmla="*/ 130968 h 992981"/>
              <a:gd name="csX3" fmla="*/ 4762 w 995362"/>
              <a:gd name="csY3" fmla="*/ 230981 h 992981"/>
              <a:gd name="csX4" fmla="*/ 123825 w 995362"/>
              <a:gd name="csY4" fmla="*/ 280987 h 992981"/>
              <a:gd name="csX5" fmla="*/ 209550 w 995362"/>
              <a:gd name="csY5" fmla="*/ 366712 h 992981"/>
              <a:gd name="csX6" fmla="*/ 547687 w 995362"/>
              <a:gd name="csY6" fmla="*/ 992981 h 992981"/>
              <a:gd name="csX7" fmla="*/ 609600 w 995362"/>
              <a:gd name="csY7" fmla="*/ 940593 h 992981"/>
              <a:gd name="csX8" fmla="*/ 607219 w 995362"/>
              <a:gd name="csY8" fmla="*/ 809625 h 992981"/>
              <a:gd name="csX9" fmla="*/ 623887 w 995362"/>
              <a:gd name="csY9" fmla="*/ 814387 h 992981"/>
              <a:gd name="csX10" fmla="*/ 673894 w 995362"/>
              <a:gd name="csY10" fmla="*/ 531018 h 992981"/>
              <a:gd name="csX11" fmla="*/ 490537 w 995362"/>
              <a:gd name="csY11" fmla="*/ 504825 h 992981"/>
              <a:gd name="csX12" fmla="*/ 531019 w 995362"/>
              <a:gd name="csY12" fmla="*/ 290512 h 992981"/>
              <a:gd name="csX13" fmla="*/ 635794 w 995362"/>
              <a:gd name="csY13" fmla="*/ 314325 h 992981"/>
              <a:gd name="csX14" fmla="*/ 673894 w 995362"/>
              <a:gd name="csY14" fmla="*/ 314325 h 992981"/>
              <a:gd name="csX15" fmla="*/ 700087 w 995362"/>
              <a:gd name="csY15" fmla="*/ 271462 h 992981"/>
              <a:gd name="csX16" fmla="*/ 754856 w 995362"/>
              <a:gd name="csY16" fmla="*/ 247650 h 992981"/>
              <a:gd name="csX17" fmla="*/ 995362 w 995362"/>
              <a:gd name="csY17" fmla="*/ 273843 h 992981"/>
              <a:gd name="csX18" fmla="*/ 759619 w 995362"/>
              <a:gd name="csY18" fmla="*/ 207168 h 992981"/>
              <a:gd name="csX19" fmla="*/ 416719 w 995362"/>
              <a:gd name="csY19" fmla="*/ 147637 h 992981"/>
              <a:gd name="csX20" fmla="*/ 285750 w 995362"/>
              <a:gd name="csY20" fmla="*/ 85725 h 992981"/>
              <a:gd name="csX21" fmla="*/ 283369 w 995362"/>
              <a:gd name="csY21" fmla="*/ 138112 h 992981"/>
              <a:gd name="csX22" fmla="*/ 147637 w 995362"/>
              <a:gd name="csY22" fmla="*/ 71437 h 992981"/>
              <a:gd name="csX23" fmla="*/ 90487 w 995362"/>
              <a:gd name="csY23" fmla="*/ 26193 h 992981"/>
              <a:gd name="csX24" fmla="*/ 9525 w 995362"/>
              <a:gd name="csY24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7168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0024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759619" h="992981">
                <a:moveTo>
                  <a:pt x="9525" y="0"/>
                </a:moveTo>
                <a:lnTo>
                  <a:pt x="0" y="83343"/>
                </a:lnTo>
                <a:lnTo>
                  <a:pt x="26194" y="130968"/>
                </a:lnTo>
                <a:lnTo>
                  <a:pt x="4762" y="230981"/>
                </a:lnTo>
                <a:lnTo>
                  <a:pt x="123825" y="280987"/>
                </a:lnTo>
                <a:lnTo>
                  <a:pt x="209550" y="366712"/>
                </a:lnTo>
                <a:lnTo>
                  <a:pt x="547687" y="992981"/>
                </a:lnTo>
                <a:lnTo>
                  <a:pt x="609600" y="940593"/>
                </a:lnTo>
                <a:cubicBezTo>
                  <a:pt x="608806" y="896937"/>
                  <a:pt x="608013" y="853281"/>
                  <a:pt x="607219" y="809625"/>
                </a:cubicBezTo>
                <a:lnTo>
                  <a:pt x="623887" y="814387"/>
                </a:lnTo>
                <a:lnTo>
                  <a:pt x="673894" y="531018"/>
                </a:lnTo>
                <a:lnTo>
                  <a:pt x="490537" y="504825"/>
                </a:lnTo>
                <a:lnTo>
                  <a:pt x="531019" y="290512"/>
                </a:lnTo>
                <a:lnTo>
                  <a:pt x="635794" y="314325"/>
                </a:lnTo>
                <a:lnTo>
                  <a:pt x="673894" y="314325"/>
                </a:lnTo>
                <a:lnTo>
                  <a:pt x="700087" y="271462"/>
                </a:lnTo>
                <a:lnTo>
                  <a:pt x="754856" y="247650"/>
                </a:lnTo>
                <a:lnTo>
                  <a:pt x="759619" y="200024"/>
                </a:lnTo>
                <a:lnTo>
                  <a:pt x="416719" y="147637"/>
                </a:lnTo>
                <a:lnTo>
                  <a:pt x="285750" y="85725"/>
                </a:lnTo>
                <a:lnTo>
                  <a:pt x="283369" y="138112"/>
                </a:lnTo>
                <a:lnTo>
                  <a:pt x="147637" y="71437"/>
                </a:lnTo>
                <a:lnTo>
                  <a:pt x="90487" y="26193"/>
                </a:lnTo>
                <a:lnTo>
                  <a:pt x="9525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フリーフォーム: 図形 76">
            <a:extLst>
              <a:ext uri="{FF2B5EF4-FFF2-40B4-BE49-F238E27FC236}">
                <a16:creationId xmlns:a16="http://schemas.microsoft.com/office/drawing/2014/main" id="{178811C3-2EBE-B0D2-FC35-B45C00F7CE14}"/>
              </a:ext>
            </a:extLst>
          </p:cNvPr>
          <p:cNvSpPr/>
          <p:nvPr/>
        </p:nvSpPr>
        <p:spPr>
          <a:xfrm>
            <a:off x="3069200" y="3516313"/>
            <a:ext cx="1091638" cy="992981"/>
          </a:xfrm>
          <a:custGeom>
            <a:avLst/>
            <a:gdLst>
              <a:gd name="connsiteX0" fmla="*/ 23813 w 240507"/>
              <a:gd name="connsiteY0" fmla="*/ 0 h 992981"/>
              <a:gd name="connsiteX1" fmla="*/ 80963 w 240507"/>
              <a:gd name="connsiteY1" fmla="*/ 9525 h 992981"/>
              <a:gd name="connsiteX2" fmla="*/ 52388 w 240507"/>
              <a:gd name="connsiteY2" fmla="*/ 107156 h 992981"/>
              <a:gd name="connsiteX3" fmla="*/ 61913 w 240507"/>
              <a:gd name="connsiteY3" fmla="*/ 145256 h 992981"/>
              <a:gd name="connsiteX4" fmla="*/ 147638 w 240507"/>
              <a:gd name="connsiteY4" fmla="*/ 259556 h 992981"/>
              <a:gd name="connsiteX5" fmla="*/ 164307 w 240507"/>
              <a:gd name="connsiteY5" fmla="*/ 328612 h 992981"/>
              <a:gd name="connsiteX6" fmla="*/ 171450 w 240507"/>
              <a:gd name="connsiteY6" fmla="*/ 395287 h 992981"/>
              <a:gd name="connsiteX7" fmla="*/ 152400 w 240507"/>
              <a:gd name="connsiteY7" fmla="*/ 447675 h 992981"/>
              <a:gd name="connsiteX8" fmla="*/ 95250 w 240507"/>
              <a:gd name="connsiteY8" fmla="*/ 533400 h 992981"/>
              <a:gd name="connsiteX9" fmla="*/ 69057 w 240507"/>
              <a:gd name="connsiteY9" fmla="*/ 595312 h 992981"/>
              <a:gd name="connsiteX10" fmla="*/ 71438 w 240507"/>
              <a:gd name="connsiteY10" fmla="*/ 657225 h 992981"/>
              <a:gd name="connsiteX11" fmla="*/ 78582 w 240507"/>
              <a:gd name="connsiteY11" fmla="*/ 697706 h 992981"/>
              <a:gd name="connsiteX12" fmla="*/ 114300 w 240507"/>
              <a:gd name="connsiteY12" fmla="*/ 776287 h 992981"/>
              <a:gd name="connsiteX13" fmla="*/ 190500 w 240507"/>
              <a:gd name="connsiteY13" fmla="*/ 890587 h 992981"/>
              <a:gd name="connsiteX14" fmla="*/ 240507 w 240507"/>
              <a:gd name="connsiteY14" fmla="*/ 947737 h 992981"/>
              <a:gd name="connsiteX15" fmla="*/ 161925 w 240507"/>
              <a:gd name="connsiteY15" fmla="*/ 992981 h 992981"/>
              <a:gd name="connsiteX16" fmla="*/ 133350 w 240507"/>
              <a:gd name="connsiteY16" fmla="*/ 914400 h 992981"/>
              <a:gd name="connsiteX17" fmla="*/ 52388 w 240507"/>
              <a:gd name="connsiteY17" fmla="*/ 781050 h 992981"/>
              <a:gd name="connsiteX18" fmla="*/ 0 w 240507"/>
              <a:gd name="connsiteY18" fmla="*/ 664368 h 992981"/>
              <a:gd name="connsiteX19" fmla="*/ 7144 w 240507"/>
              <a:gd name="connsiteY19" fmla="*/ 561975 h 992981"/>
              <a:gd name="connsiteX20" fmla="*/ 57150 w 240507"/>
              <a:gd name="connsiteY20" fmla="*/ 469106 h 992981"/>
              <a:gd name="connsiteX21" fmla="*/ 111919 w 240507"/>
              <a:gd name="connsiteY21" fmla="*/ 364331 h 992981"/>
              <a:gd name="connsiteX22" fmla="*/ 78582 w 240507"/>
              <a:gd name="connsiteY22" fmla="*/ 285750 h 992981"/>
              <a:gd name="connsiteX23" fmla="*/ 38100 w 240507"/>
              <a:gd name="connsiteY23" fmla="*/ 211931 h 992981"/>
              <a:gd name="connsiteX24" fmla="*/ 11907 w 240507"/>
              <a:gd name="connsiteY24" fmla="*/ 130968 h 992981"/>
              <a:gd name="connsiteX25" fmla="*/ 23813 w 240507"/>
              <a:gd name="connsiteY25" fmla="*/ 0 h 992981"/>
              <a:gd name="csX0" fmla="*/ 23813 w 240507"/>
              <a:gd name="csY0" fmla="*/ 0 h 992981"/>
              <a:gd name="csX1" fmla="*/ 80963 w 240507"/>
              <a:gd name="csY1" fmla="*/ 9525 h 992981"/>
              <a:gd name="csX2" fmla="*/ 52388 w 240507"/>
              <a:gd name="csY2" fmla="*/ 107156 h 992981"/>
              <a:gd name="csX3" fmla="*/ 61913 w 240507"/>
              <a:gd name="csY3" fmla="*/ 145256 h 992981"/>
              <a:gd name="csX4" fmla="*/ 147638 w 240507"/>
              <a:gd name="csY4" fmla="*/ 259556 h 992981"/>
              <a:gd name="csX5" fmla="*/ 164307 w 240507"/>
              <a:gd name="csY5" fmla="*/ 328612 h 992981"/>
              <a:gd name="csX6" fmla="*/ 171450 w 240507"/>
              <a:gd name="csY6" fmla="*/ 395287 h 992981"/>
              <a:gd name="csX7" fmla="*/ 152400 w 240507"/>
              <a:gd name="csY7" fmla="*/ 447675 h 992981"/>
              <a:gd name="csX8" fmla="*/ 95250 w 240507"/>
              <a:gd name="csY8" fmla="*/ 533400 h 992981"/>
              <a:gd name="csX9" fmla="*/ 69057 w 240507"/>
              <a:gd name="csY9" fmla="*/ 595312 h 992981"/>
              <a:gd name="csX10" fmla="*/ 71438 w 240507"/>
              <a:gd name="csY10" fmla="*/ 657225 h 992981"/>
              <a:gd name="csX11" fmla="*/ 78582 w 240507"/>
              <a:gd name="csY11" fmla="*/ 697706 h 992981"/>
              <a:gd name="csX12" fmla="*/ 114300 w 240507"/>
              <a:gd name="csY12" fmla="*/ 776287 h 992981"/>
              <a:gd name="csX13" fmla="*/ 190500 w 240507"/>
              <a:gd name="csY13" fmla="*/ 890587 h 992981"/>
              <a:gd name="csX14" fmla="*/ 240507 w 240507"/>
              <a:gd name="csY14" fmla="*/ 947737 h 992981"/>
              <a:gd name="csX15" fmla="*/ 161925 w 240507"/>
              <a:gd name="csY15" fmla="*/ 992981 h 992981"/>
              <a:gd name="csX16" fmla="*/ 133350 w 240507"/>
              <a:gd name="csY16" fmla="*/ 914400 h 992981"/>
              <a:gd name="csX17" fmla="*/ 99700 w 240507"/>
              <a:gd name="csY17" fmla="*/ 857193 h 992981"/>
              <a:gd name="csX18" fmla="*/ 52388 w 240507"/>
              <a:gd name="csY18" fmla="*/ 781050 h 992981"/>
              <a:gd name="csX19" fmla="*/ 0 w 240507"/>
              <a:gd name="csY19" fmla="*/ 664368 h 992981"/>
              <a:gd name="csX20" fmla="*/ 7144 w 240507"/>
              <a:gd name="csY20" fmla="*/ 561975 h 992981"/>
              <a:gd name="csX21" fmla="*/ 57150 w 240507"/>
              <a:gd name="csY21" fmla="*/ 469106 h 992981"/>
              <a:gd name="csX22" fmla="*/ 111919 w 240507"/>
              <a:gd name="csY22" fmla="*/ 364331 h 992981"/>
              <a:gd name="csX23" fmla="*/ 78582 w 240507"/>
              <a:gd name="csY23" fmla="*/ 285750 h 992981"/>
              <a:gd name="csX24" fmla="*/ 38100 w 240507"/>
              <a:gd name="csY24" fmla="*/ 211931 h 992981"/>
              <a:gd name="csX25" fmla="*/ 11907 w 240507"/>
              <a:gd name="csY25" fmla="*/ 130968 h 992981"/>
              <a:gd name="csX26" fmla="*/ 23813 w 240507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0 w 1091638"/>
              <a:gd name="csY17" fmla="*/ 525677 h 992981"/>
              <a:gd name="csX18" fmla="*/ 903519 w 1091638"/>
              <a:gd name="csY18" fmla="*/ 781050 h 992981"/>
              <a:gd name="csX19" fmla="*/ 851131 w 1091638"/>
              <a:gd name="csY19" fmla="*/ 664368 h 992981"/>
              <a:gd name="csX20" fmla="*/ 858275 w 1091638"/>
              <a:gd name="csY20" fmla="*/ 561975 h 992981"/>
              <a:gd name="csX21" fmla="*/ 908281 w 1091638"/>
              <a:gd name="csY21" fmla="*/ 469106 h 992981"/>
              <a:gd name="csX22" fmla="*/ 963050 w 1091638"/>
              <a:gd name="csY22" fmla="*/ 364331 h 992981"/>
              <a:gd name="csX23" fmla="*/ 929713 w 1091638"/>
              <a:gd name="csY23" fmla="*/ 285750 h 992981"/>
              <a:gd name="csX24" fmla="*/ 889231 w 1091638"/>
              <a:gd name="csY24" fmla="*/ 211931 h 992981"/>
              <a:gd name="csX25" fmla="*/ 863038 w 1091638"/>
              <a:gd name="csY25" fmla="*/ 130968 h 992981"/>
              <a:gd name="csX26" fmla="*/ 874944 w 1091638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3937 w 1091638"/>
              <a:gd name="csY17" fmla="*/ 591252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178509 w 1091638"/>
              <a:gd name="csY19" fmla="*/ 583965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244083 w 1091638"/>
              <a:gd name="csY19" fmla="*/ 554821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00367 w 1091638"/>
              <a:gd name="csY17" fmla="*/ 664112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7580 w 1091638"/>
              <a:gd name="csY17" fmla="*/ 562107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00733 w 1091638"/>
              <a:gd name="csY17" fmla="*/ 660469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84156 w 1091638"/>
              <a:gd name="csY17" fmla="*/ 631325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11663 w 1091638"/>
              <a:gd name="csY17" fmla="*/ 682327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80880 w 1091638"/>
              <a:gd name="csY23" fmla="*/ 627682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24596 w 1091638"/>
              <a:gd name="csY24" fmla="*/ 696899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68313 w 1091638"/>
              <a:gd name="csY24" fmla="*/ 693256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51545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26044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55745 w 1091638"/>
              <a:gd name="csY17" fmla="*/ 769760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903519 w 1091638"/>
              <a:gd name="csY28" fmla="*/ 781050 h 992981"/>
              <a:gd name="csX29" fmla="*/ 851131 w 1091638"/>
              <a:gd name="csY29" fmla="*/ 664368 h 992981"/>
              <a:gd name="csX30" fmla="*/ 858275 w 1091638"/>
              <a:gd name="csY30" fmla="*/ 561975 h 992981"/>
              <a:gd name="csX31" fmla="*/ 908281 w 1091638"/>
              <a:gd name="csY31" fmla="*/ 469106 h 992981"/>
              <a:gd name="csX32" fmla="*/ 963050 w 1091638"/>
              <a:gd name="csY32" fmla="*/ 364331 h 992981"/>
              <a:gd name="csX33" fmla="*/ 929713 w 1091638"/>
              <a:gd name="csY33" fmla="*/ 285750 h 992981"/>
              <a:gd name="csX34" fmla="*/ 889231 w 1091638"/>
              <a:gd name="csY34" fmla="*/ 211931 h 992981"/>
              <a:gd name="csX35" fmla="*/ 863038 w 1091638"/>
              <a:gd name="csY35" fmla="*/ 130968 h 992981"/>
              <a:gd name="csX36" fmla="*/ 874944 w 1091638"/>
              <a:gd name="csY3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692176 w 1091638"/>
              <a:gd name="csY28" fmla="*/ 722401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750464 w 1091638"/>
              <a:gd name="csY28" fmla="*/ 842620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863398 w 1091638"/>
              <a:gd name="csY17" fmla="*/ 882694 h 992981"/>
              <a:gd name="csX18" fmla="*/ 695819 w 1091638"/>
              <a:gd name="csY18" fmla="*/ 846263 h 992981"/>
              <a:gd name="csX19" fmla="*/ 779608 w 1091638"/>
              <a:gd name="csY19" fmla="*/ 875408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0464 w 1091638"/>
              <a:gd name="csY29" fmla="*/ 842620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0464 w 1091638"/>
              <a:gd name="csY29" fmla="*/ 842620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816039 w 1091638"/>
              <a:gd name="csY18" fmla="*/ 879051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4107 w 1091638"/>
              <a:gd name="csY29" fmla="*/ 802546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02547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73036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091638" h="992981">
                <a:moveTo>
                  <a:pt x="874944" y="0"/>
                </a:moveTo>
                <a:lnTo>
                  <a:pt x="932094" y="9525"/>
                </a:lnTo>
                <a:lnTo>
                  <a:pt x="903519" y="107156"/>
                </a:lnTo>
                <a:lnTo>
                  <a:pt x="913044" y="145256"/>
                </a:lnTo>
                <a:lnTo>
                  <a:pt x="998769" y="259556"/>
                </a:lnTo>
                <a:lnTo>
                  <a:pt x="1015438" y="328612"/>
                </a:lnTo>
                <a:lnTo>
                  <a:pt x="1022581" y="395287"/>
                </a:lnTo>
                <a:lnTo>
                  <a:pt x="1003531" y="447675"/>
                </a:lnTo>
                <a:lnTo>
                  <a:pt x="946381" y="533400"/>
                </a:lnTo>
                <a:lnTo>
                  <a:pt x="920188" y="595312"/>
                </a:lnTo>
                <a:cubicBezTo>
                  <a:pt x="920982" y="615950"/>
                  <a:pt x="921775" y="636587"/>
                  <a:pt x="922569" y="657225"/>
                </a:cubicBezTo>
                <a:lnTo>
                  <a:pt x="929713" y="697706"/>
                </a:lnTo>
                <a:lnTo>
                  <a:pt x="965431" y="776287"/>
                </a:lnTo>
                <a:lnTo>
                  <a:pt x="1041631" y="890587"/>
                </a:lnTo>
                <a:lnTo>
                  <a:pt x="1091638" y="947737"/>
                </a:lnTo>
                <a:lnTo>
                  <a:pt x="1013056" y="992981"/>
                </a:lnTo>
                <a:lnTo>
                  <a:pt x="984481" y="914400"/>
                </a:lnTo>
                <a:lnTo>
                  <a:pt x="947188" y="813476"/>
                </a:lnTo>
                <a:lnTo>
                  <a:pt x="816039" y="879051"/>
                </a:lnTo>
                <a:lnTo>
                  <a:pt x="721320" y="860835"/>
                </a:lnTo>
                <a:lnTo>
                  <a:pt x="557384" y="726044"/>
                </a:lnTo>
                <a:lnTo>
                  <a:pt x="357018" y="685970"/>
                </a:lnTo>
                <a:lnTo>
                  <a:pt x="284156" y="631325"/>
                </a:lnTo>
                <a:lnTo>
                  <a:pt x="167580" y="573036"/>
                </a:lnTo>
                <a:lnTo>
                  <a:pt x="7286" y="594896"/>
                </a:lnTo>
                <a:lnTo>
                  <a:pt x="0" y="525677"/>
                </a:lnTo>
                <a:lnTo>
                  <a:pt x="244083" y="554821"/>
                </a:lnTo>
                <a:lnTo>
                  <a:pt x="437164" y="685970"/>
                </a:lnTo>
                <a:lnTo>
                  <a:pt x="568313" y="693256"/>
                </a:lnTo>
                <a:lnTo>
                  <a:pt x="732249" y="835333"/>
                </a:lnTo>
                <a:lnTo>
                  <a:pt x="819682" y="853550"/>
                </a:lnTo>
                <a:lnTo>
                  <a:pt x="903519" y="781050"/>
                </a:lnTo>
                <a:lnTo>
                  <a:pt x="851131" y="664368"/>
                </a:lnTo>
                <a:lnTo>
                  <a:pt x="858275" y="561975"/>
                </a:lnTo>
                <a:lnTo>
                  <a:pt x="908281" y="469106"/>
                </a:lnTo>
                <a:lnTo>
                  <a:pt x="963050" y="364331"/>
                </a:lnTo>
                <a:lnTo>
                  <a:pt x="929713" y="285750"/>
                </a:lnTo>
                <a:lnTo>
                  <a:pt x="889231" y="211931"/>
                </a:lnTo>
                <a:lnTo>
                  <a:pt x="863038" y="130968"/>
                </a:lnTo>
                <a:lnTo>
                  <a:pt x="874944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BBA8DD10-4E7C-3DFD-4A2B-58E20CAAC316}"/>
              </a:ext>
            </a:extLst>
          </p:cNvPr>
          <p:cNvGrpSpPr/>
          <p:nvPr/>
        </p:nvGrpSpPr>
        <p:grpSpPr>
          <a:xfrm>
            <a:off x="7041282" y="3330806"/>
            <a:ext cx="120097" cy="120097"/>
            <a:chOff x="5657850" y="2714625"/>
            <a:chExt cx="438150" cy="438150"/>
          </a:xfrm>
        </p:grpSpPr>
        <p:sp>
          <p:nvSpPr>
            <p:cNvPr id="85" name="楕円 84">
              <a:extLst>
                <a:ext uri="{FF2B5EF4-FFF2-40B4-BE49-F238E27FC236}">
                  <a16:creationId xmlns:a16="http://schemas.microsoft.com/office/drawing/2014/main" id="{4824F0C1-E0D0-86DE-2050-70E9BCCECDDC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E643463C-A518-EDD3-7A39-357E505C5A90}"/>
                </a:ext>
              </a:extLst>
            </p:cNvPr>
            <p:cNvCxnSpPr>
              <a:stCxn id="85" idx="1"/>
              <a:endCxn id="8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FCF48391-2826-9DB1-8F4F-C79818F5BE05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フリーフォーム: 図形 87">
            <a:extLst>
              <a:ext uri="{FF2B5EF4-FFF2-40B4-BE49-F238E27FC236}">
                <a16:creationId xmlns:a16="http://schemas.microsoft.com/office/drawing/2014/main" id="{851C4C14-F474-4396-7ADC-FF88296AE841}"/>
              </a:ext>
            </a:extLst>
          </p:cNvPr>
          <p:cNvSpPr/>
          <p:nvPr/>
        </p:nvSpPr>
        <p:spPr>
          <a:xfrm>
            <a:off x="5464175" y="1495425"/>
            <a:ext cx="234950" cy="682625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234950" h="682625">
                <a:moveTo>
                  <a:pt x="0" y="0"/>
                </a:moveTo>
                <a:lnTo>
                  <a:pt x="234950" y="38100"/>
                </a:lnTo>
                <a:lnTo>
                  <a:pt x="114300" y="682625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フリーフォーム: 図形 89">
            <a:extLst>
              <a:ext uri="{FF2B5EF4-FFF2-40B4-BE49-F238E27FC236}">
                <a16:creationId xmlns:a16="http://schemas.microsoft.com/office/drawing/2014/main" id="{50F7C01C-7A82-C6E5-E839-3D12AD97B795}"/>
              </a:ext>
            </a:extLst>
          </p:cNvPr>
          <p:cNvSpPr/>
          <p:nvPr/>
        </p:nvSpPr>
        <p:spPr>
          <a:xfrm>
            <a:off x="6638925" y="3102207"/>
            <a:ext cx="332572" cy="992981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  <a:gd name="csX0" fmla="*/ 0 w 258763"/>
              <a:gd name="csY0" fmla="*/ 0 h 682625"/>
              <a:gd name="csX1" fmla="*/ 258763 w 258763"/>
              <a:gd name="csY1" fmla="*/ 269082 h 682625"/>
              <a:gd name="csX2" fmla="*/ 114300 w 258763"/>
              <a:gd name="csY2" fmla="*/ 682625 h 682625"/>
              <a:gd name="csX0" fmla="*/ 147638 w 147638"/>
              <a:gd name="csY0" fmla="*/ 0 h 461169"/>
              <a:gd name="csX1" fmla="*/ 144463 w 147638"/>
              <a:gd name="csY1" fmla="*/ 47626 h 461169"/>
              <a:gd name="csX2" fmla="*/ 0 w 147638"/>
              <a:gd name="csY2" fmla="*/ 461169 h 46116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0 w 115888"/>
              <a:gd name="csY2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62716 w 115888"/>
              <a:gd name="csY2" fmla="*/ 306156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24616 w 115888"/>
              <a:gd name="csY2" fmla="*/ 328381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72241 w 115888"/>
              <a:gd name="csY2" fmla="*/ 169631 h 594519"/>
              <a:gd name="csX3" fmla="*/ 24616 w 115888"/>
              <a:gd name="csY3" fmla="*/ 328381 h 594519"/>
              <a:gd name="csX4" fmla="*/ 0 w 115888"/>
              <a:gd name="csY4" fmla="*/ 594519 h 594519"/>
              <a:gd name="csX0" fmla="*/ 266663 w 266663"/>
              <a:gd name="csY0" fmla="*/ 0 h 594519"/>
              <a:gd name="csX1" fmla="*/ 263488 w 266663"/>
              <a:gd name="csY1" fmla="*/ 47626 h 594519"/>
              <a:gd name="csX2" fmla="*/ 766 w 266663"/>
              <a:gd name="csY2" fmla="*/ 296631 h 594519"/>
              <a:gd name="csX3" fmla="*/ 175391 w 266663"/>
              <a:gd name="csY3" fmla="*/ 328381 h 594519"/>
              <a:gd name="csX4" fmla="*/ 150775 w 266663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7694"/>
              <a:gd name="csX1" fmla="*/ 262722 w 265897"/>
              <a:gd name="csY1" fmla="*/ 47626 h 597694"/>
              <a:gd name="csX2" fmla="*/ 0 w 265897"/>
              <a:gd name="csY2" fmla="*/ 296631 h 597694"/>
              <a:gd name="csX3" fmla="*/ 174625 w 265897"/>
              <a:gd name="csY3" fmla="*/ 315681 h 597694"/>
              <a:gd name="csX4" fmla="*/ 137309 w 265897"/>
              <a:gd name="csY4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36526 w 265897"/>
              <a:gd name="csY2" fmla="*/ 163280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38101 w 265897"/>
              <a:gd name="csY2" fmla="*/ 102955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77801 w 265897"/>
              <a:gd name="csY2" fmla="*/ 743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84151 w 265897"/>
              <a:gd name="csY2" fmla="*/ 1124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332572 w 332572"/>
              <a:gd name="csY0" fmla="*/ 0 h 992981"/>
              <a:gd name="csX1" fmla="*/ 262722 w 332572"/>
              <a:gd name="csY1" fmla="*/ 442913 h 992981"/>
              <a:gd name="csX2" fmla="*/ 184151 w 332572"/>
              <a:gd name="csY2" fmla="*/ 507767 h 992981"/>
              <a:gd name="csX3" fmla="*/ 38101 w 332572"/>
              <a:gd name="csY3" fmla="*/ 498242 h 992981"/>
              <a:gd name="csX4" fmla="*/ 0 w 332572"/>
              <a:gd name="csY4" fmla="*/ 691918 h 992981"/>
              <a:gd name="csX5" fmla="*/ 174625 w 332572"/>
              <a:gd name="csY5" fmla="*/ 710968 h 992981"/>
              <a:gd name="csX6" fmla="*/ 137309 w 332572"/>
              <a:gd name="csY6" fmla="*/ 992981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332572" h="992981">
                <a:moveTo>
                  <a:pt x="332572" y="0"/>
                </a:moveTo>
                <a:lnTo>
                  <a:pt x="262722" y="442913"/>
                </a:lnTo>
                <a:lnTo>
                  <a:pt x="184151" y="507767"/>
                </a:lnTo>
                <a:lnTo>
                  <a:pt x="38101" y="498242"/>
                </a:lnTo>
                <a:lnTo>
                  <a:pt x="0" y="691918"/>
                </a:lnTo>
                <a:lnTo>
                  <a:pt x="174625" y="710968"/>
                </a:lnTo>
                <a:lnTo>
                  <a:pt x="137309" y="992981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aphicFrame>
        <p:nvGraphicFramePr>
          <p:cNvPr id="96" name="表 95">
            <a:extLst>
              <a:ext uri="{FF2B5EF4-FFF2-40B4-BE49-F238E27FC236}">
                <a16:creationId xmlns:a16="http://schemas.microsoft.com/office/drawing/2014/main" id="{C36A75BF-6DA3-251C-E363-CBEA903CAF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7401776"/>
              </p:ext>
            </p:extLst>
          </p:nvPr>
        </p:nvGraphicFramePr>
        <p:xfrm>
          <a:off x="0" y="363865"/>
          <a:ext cx="3247200" cy="274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6017">
                  <a:extLst>
                    <a:ext uri="{9D8B030D-6E8A-4147-A177-3AD203B41FA5}">
                      <a16:colId xmlns:a16="http://schemas.microsoft.com/office/drawing/2014/main" val="2069091740"/>
                    </a:ext>
                  </a:extLst>
                </a:gridCol>
                <a:gridCol w="2661183">
                  <a:extLst>
                    <a:ext uri="{9D8B030D-6E8A-4147-A177-3AD203B41FA5}">
                      <a16:colId xmlns:a16="http://schemas.microsoft.com/office/drawing/2014/main" val="1447173827"/>
                    </a:ext>
                  </a:extLst>
                </a:gridCol>
              </a:tblGrid>
              <a:tr h="253071">
                <a:tc>
                  <a:txBody>
                    <a:bodyPr/>
                    <a:lstStyle/>
                    <a:p>
                      <a:pPr algn="ctr"/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期間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10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25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日～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10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31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59690"/>
                  </a:ext>
                </a:extLst>
              </a:tr>
            </a:tbl>
          </a:graphicData>
        </a:graphic>
      </p:graphicFrame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9320FD38-337F-6474-5BE5-DE272F92F15F}"/>
              </a:ext>
            </a:extLst>
          </p:cNvPr>
          <p:cNvSpPr txBox="1"/>
          <p:nvPr/>
        </p:nvSpPr>
        <p:spPr>
          <a:xfrm>
            <a:off x="0" y="0"/>
            <a:ext cx="7991856" cy="3693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kumimoji="1" lang="ja-JP" altLang="en-US"/>
              <a:t>アジア・アジアパラ競技大会期間中の岡崎中央総合公園内の規制について</a:t>
            </a:r>
          </a:p>
        </p:txBody>
      </p:sp>
      <p:sp>
        <p:nvSpPr>
          <p:cNvPr id="5" name="フリーフォーム: 図形 4">
            <a:extLst>
              <a:ext uri="{FF2B5EF4-FFF2-40B4-BE49-F238E27FC236}">
                <a16:creationId xmlns:a16="http://schemas.microsoft.com/office/drawing/2014/main" id="{56F669E1-E2AA-A858-5FB6-504A0E873ABC}"/>
              </a:ext>
            </a:extLst>
          </p:cNvPr>
          <p:cNvSpPr/>
          <p:nvPr/>
        </p:nvSpPr>
        <p:spPr>
          <a:xfrm>
            <a:off x="4542678" y="4715872"/>
            <a:ext cx="1133474" cy="1004888"/>
          </a:xfrm>
          <a:custGeom>
            <a:avLst/>
            <a:gdLst>
              <a:gd name="connsiteX0" fmla="*/ 895350 w 1309687"/>
              <a:gd name="connsiteY0" fmla="*/ 1128713 h 1128713"/>
              <a:gd name="connsiteX1" fmla="*/ 142875 w 1309687"/>
              <a:gd name="connsiteY1" fmla="*/ 600075 h 1128713"/>
              <a:gd name="connsiteX2" fmla="*/ 0 w 1309687"/>
              <a:gd name="connsiteY2" fmla="*/ 290513 h 1128713"/>
              <a:gd name="connsiteX3" fmla="*/ 114300 w 1309687"/>
              <a:gd name="connsiteY3" fmla="*/ 147638 h 1128713"/>
              <a:gd name="connsiteX4" fmla="*/ 85725 w 1309687"/>
              <a:gd name="connsiteY4" fmla="*/ 109538 h 1128713"/>
              <a:gd name="connsiteX5" fmla="*/ 142875 w 1309687"/>
              <a:gd name="connsiteY5" fmla="*/ 33338 h 1128713"/>
              <a:gd name="connsiteX6" fmla="*/ 204787 w 1309687"/>
              <a:gd name="connsiteY6" fmla="*/ 76200 h 1128713"/>
              <a:gd name="connsiteX7" fmla="*/ 276225 w 1309687"/>
              <a:gd name="connsiteY7" fmla="*/ 33338 h 1128713"/>
              <a:gd name="connsiteX8" fmla="*/ 433387 w 1309687"/>
              <a:gd name="connsiteY8" fmla="*/ 28575 h 1128713"/>
              <a:gd name="connsiteX9" fmla="*/ 471487 w 1309687"/>
              <a:gd name="connsiteY9" fmla="*/ 0 h 1128713"/>
              <a:gd name="connsiteX10" fmla="*/ 514350 w 1309687"/>
              <a:gd name="connsiteY10" fmla="*/ 28575 h 1128713"/>
              <a:gd name="connsiteX11" fmla="*/ 442912 w 1309687"/>
              <a:gd name="connsiteY11" fmla="*/ 76200 h 1128713"/>
              <a:gd name="connsiteX12" fmla="*/ 276225 w 1309687"/>
              <a:gd name="connsiteY12" fmla="*/ 85725 h 1128713"/>
              <a:gd name="connsiteX13" fmla="*/ 228600 w 1309687"/>
              <a:gd name="connsiteY13" fmla="*/ 104775 h 1128713"/>
              <a:gd name="connsiteX14" fmla="*/ 238125 w 1309687"/>
              <a:gd name="connsiteY14" fmla="*/ 195263 h 1128713"/>
              <a:gd name="connsiteX15" fmla="*/ 390525 w 1309687"/>
              <a:gd name="connsiteY15" fmla="*/ 295275 h 1128713"/>
              <a:gd name="connsiteX16" fmla="*/ 509587 w 1309687"/>
              <a:gd name="connsiteY16" fmla="*/ 138113 h 1128713"/>
              <a:gd name="connsiteX17" fmla="*/ 576262 w 1309687"/>
              <a:gd name="connsiteY17" fmla="*/ 123825 h 1128713"/>
              <a:gd name="connsiteX18" fmla="*/ 1309687 w 1309687"/>
              <a:gd name="connsiteY18" fmla="*/ 633413 h 1128713"/>
              <a:gd name="connsiteX19" fmla="*/ 962025 w 1309687"/>
              <a:gd name="connsiteY19" fmla="*/ 1128713 h 1128713"/>
              <a:gd name="connsiteX20" fmla="*/ 895350 w 1309687"/>
              <a:gd name="connsiteY20" fmla="*/ 1128713 h 1128713"/>
              <a:gd name="csX0" fmla="*/ 809625 w 1223962"/>
              <a:gd name="csY0" fmla="*/ 1128713 h 1128713"/>
              <a:gd name="csX1" fmla="*/ 57150 w 1223962"/>
              <a:gd name="csY1" fmla="*/ 600075 h 1128713"/>
              <a:gd name="csX2" fmla="*/ 28575 w 1223962"/>
              <a:gd name="csY2" fmla="*/ 147638 h 1128713"/>
              <a:gd name="csX3" fmla="*/ 0 w 1223962"/>
              <a:gd name="csY3" fmla="*/ 109538 h 1128713"/>
              <a:gd name="csX4" fmla="*/ 57150 w 1223962"/>
              <a:gd name="csY4" fmla="*/ 33338 h 1128713"/>
              <a:gd name="csX5" fmla="*/ 119062 w 1223962"/>
              <a:gd name="csY5" fmla="*/ 76200 h 1128713"/>
              <a:gd name="csX6" fmla="*/ 190500 w 1223962"/>
              <a:gd name="csY6" fmla="*/ 33338 h 1128713"/>
              <a:gd name="csX7" fmla="*/ 347662 w 1223962"/>
              <a:gd name="csY7" fmla="*/ 28575 h 1128713"/>
              <a:gd name="csX8" fmla="*/ 385762 w 1223962"/>
              <a:gd name="csY8" fmla="*/ 0 h 1128713"/>
              <a:gd name="csX9" fmla="*/ 428625 w 1223962"/>
              <a:gd name="csY9" fmla="*/ 28575 h 1128713"/>
              <a:gd name="csX10" fmla="*/ 357187 w 1223962"/>
              <a:gd name="csY10" fmla="*/ 76200 h 1128713"/>
              <a:gd name="csX11" fmla="*/ 190500 w 1223962"/>
              <a:gd name="csY11" fmla="*/ 85725 h 1128713"/>
              <a:gd name="csX12" fmla="*/ 142875 w 1223962"/>
              <a:gd name="csY12" fmla="*/ 104775 h 1128713"/>
              <a:gd name="csX13" fmla="*/ 152400 w 1223962"/>
              <a:gd name="csY13" fmla="*/ 195263 h 1128713"/>
              <a:gd name="csX14" fmla="*/ 304800 w 1223962"/>
              <a:gd name="csY14" fmla="*/ 295275 h 1128713"/>
              <a:gd name="csX15" fmla="*/ 423862 w 1223962"/>
              <a:gd name="csY15" fmla="*/ 138113 h 1128713"/>
              <a:gd name="csX16" fmla="*/ 490537 w 1223962"/>
              <a:gd name="csY16" fmla="*/ 123825 h 1128713"/>
              <a:gd name="csX17" fmla="*/ 1223962 w 1223962"/>
              <a:gd name="csY17" fmla="*/ 633413 h 1128713"/>
              <a:gd name="csX18" fmla="*/ 876300 w 1223962"/>
              <a:gd name="csY18" fmla="*/ 1128713 h 1128713"/>
              <a:gd name="csX19" fmla="*/ 809625 w 1223962"/>
              <a:gd name="csY19" fmla="*/ 1128713 h 1128713"/>
              <a:gd name="csX0" fmla="*/ 809625 w 1223962"/>
              <a:gd name="csY0" fmla="*/ 1128713 h 1128713"/>
              <a:gd name="csX1" fmla="*/ 57150 w 1223962"/>
              <a:gd name="csY1" fmla="*/ 600075 h 1128713"/>
              <a:gd name="csX2" fmla="*/ 0 w 1223962"/>
              <a:gd name="csY2" fmla="*/ 109538 h 1128713"/>
              <a:gd name="csX3" fmla="*/ 57150 w 1223962"/>
              <a:gd name="csY3" fmla="*/ 33338 h 1128713"/>
              <a:gd name="csX4" fmla="*/ 119062 w 1223962"/>
              <a:gd name="csY4" fmla="*/ 76200 h 1128713"/>
              <a:gd name="csX5" fmla="*/ 190500 w 1223962"/>
              <a:gd name="csY5" fmla="*/ 33338 h 1128713"/>
              <a:gd name="csX6" fmla="*/ 347662 w 1223962"/>
              <a:gd name="csY6" fmla="*/ 28575 h 1128713"/>
              <a:gd name="csX7" fmla="*/ 385762 w 1223962"/>
              <a:gd name="csY7" fmla="*/ 0 h 1128713"/>
              <a:gd name="csX8" fmla="*/ 428625 w 1223962"/>
              <a:gd name="csY8" fmla="*/ 28575 h 1128713"/>
              <a:gd name="csX9" fmla="*/ 357187 w 1223962"/>
              <a:gd name="csY9" fmla="*/ 76200 h 1128713"/>
              <a:gd name="csX10" fmla="*/ 190500 w 1223962"/>
              <a:gd name="csY10" fmla="*/ 85725 h 1128713"/>
              <a:gd name="csX11" fmla="*/ 142875 w 1223962"/>
              <a:gd name="csY11" fmla="*/ 104775 h 1128713"/>
              <a:gd name="csX12" fmla="*/ 152400 w 1223962"/>
              <a:gd name="csY12" fmla="*/ 195263 h 1128713"/>
              <a:gd name="csX13" fmla="*/ 304800 w 1223962"/>
              <a:gd name="csY13" fmla="*/ 295275 h 1128713"/>
              <a:gd name="csX14" fmla="*/ 423862 w 1223962"/>
              <a:gd name="csY14" fmla="*/ 138113 h 1128713"/>
              <a:gd name="csX15" fmla="*/ 490537 w 1223962"/>
              <a:gd name="csY15" fmla="*/ 123825 h 1128713"/>
              <a:gd name="csX16" fmla="*/ 1223962 w 1223962"/>
              <a:gd name="csY16" fmla="*/ 633413 h 1128713"/>
              <a:gd name="csX17" fmla="*/ 876300 w 1223962"/>
              <a:gd name="csY17" fmla="*/ 1128713 h 1128713"/>
              <a:gd name="csX18" fmla="*/ 809625 w 1223962"/>
              <a:gd name="csY18" fmla="*/ 1128713 h 1128713"/>
              <a:gd name="csX0" fmla="*/ 809625 w 1223962"/>
              <a:gd name="csY0" fmla="*/ 1128713 h 1128713"/>
              <a:gd name="csX1" fmla="*/ 57150 w 1223962"/>
              <a:gd name="csY1" fmla="*/ 600075 h 1128713"/>
              <a:gd name="csX2" fmla="*/ 0 w 1223962"/>
              <a:gd name="csY2" fmla="*/ 109538 h 1128713"/>
              <a:gd name="csX3" fmla="*/ 57150 w 1223962"/>
              <a:gd name="csY3" fmla="*/ 33338 h 1128713"/>
              <a:gd name="csX4" fmla="*/ 119062 w 1223962"/>
              <a:gd name="csY4" fmla="*/ 76200 h 1128713"/>
              <a:gd name="csX5" fmla="*/ 190500 w 1223962"/>
              <a:gd name="csY5" fmla="*/ 33338 h 1128713"/>
              <a:gd name="csX6" fmla="*/ 347662 w 1223962"/>
              <a:gd name="csY6" fmla="*/ 28575 h 1128713"/>
              <a:gd name="csX7" fmla="*/ 385762 w 1223962"/>
              <a:gd name="csY7" fmla="*/ 0 h 1128713"/>
              <a:gd name="csX8" fmla="*/ 357187 w 1223962"/>
              <a:gd name="csY8" fmla="*/ 76200 h 1128713"/>
              <a:gd name="csX9" fmla="*/ 190500 w 1223962"/>
              <a:gd name="csY9" fmla="*/ 85725 h 1128713"/>
              <a:gd name="csX10" fmla="*/ 142875 w 1223962"/>
              <a:gd name="csY10" fmla="*/ 104775 h 1128713"/>
              <a:gd name="csX11" fmla="*/ 152400 w 1223962"/>
              <a:gd name="csY11" fmla="*/ 195263 h 1128713"/>
              <a:gd name="csX12" fmla="*/ 304800 w 1223962"/>
              <a:gd name="csY12" fmla="*/ 295275 h 1128713"/>
              <a:gd name="csX13" fmla="*/ 423862 w 1223962"/>
              <a:gd name="csY13" fmla="*/ 138113 h 1128713"/>
              <a:gd name="csX14" fmla="*/ 490537 w 1223962"/>
              <a:gd name="csY14" fmla="*/ 123825 h 1128713"/>
              <a:gd name="csX15" fmla="*/ 1223962 w 1223962"/>
              <a:gd name="csY15" fmla="*/ 633413 h 1128713"/>
              <a:gd name="csX16" fmla="*/ 876300 w 1223962"/>
              <a:gd name="csY16" fmla="*/ 1128713 h 1128713"/>
              <a:gd name="csX17" fmla="*/ 809625 w 1223962"/>
              <a:gd name="csY17" fmla="*/ 1128713 h 1128713"/>
              <a:gd name="csX0" fmla="*/ 809625 w 1223962"/>
              <a:gd name="csY0" fmla="*/ 1100138 h 1100138"/>
              <a:gd name="csX1" fmla="*/ 57150 w 1223962"/>
              <a:gd name="csY1" fmla="*/ 571500 h 1100138"/>
              <a:gd name="csX2" fmla="*/ 0 w 1223962"/>
              <a:gd name="csY2" fmla="*/ 80963 h 1100138"/>
              <a:gd name="csX3" fmla="*/ 57150 w 1223962"/>
              <a:gd name="csY3" fmla="*/ 4763 h 1100138"/>
              <a:gd name="csX4" fmla="*/ 119062 w 1223962"/>
              <a:gd name="csY4" fmla="*/ 47625 h 1100138"/>
              <a:gd name="csX5" fmla="*/ 190500 w 1223962"/>
              <a:gd name="csY5" fmla="*/ 4763 h 1100138"/>
              <a:gd name="csX6" fmla="*/ 347662 w 1223962"/>
              <a:gd name="csY6" fmla="*/ 0 h 1100138"/>
              <a:gd name="csX7" fmla="*/ 357187 w 1223962"/>
              <a:gd name="csY7" fmla="*/ 47625 h 1100138"/>
              <a:gd name="csX8" fmla="*/ 190500 w 1223962"/>
              <a:gd name="csY8" fmla="*/ 57150 h 1100138"/>
              <a:gd name="csX9" fmla="*/ 142875 w 1223962"/>
              <a:gd name="csY9" fmla="*/ 76200 h 1100138"/>
              <a:gd name="csX10" fmla="*/ 152400 w 1223962"/>
              <a:gd name="csY10" fmla="*/ 166688 h 1100138"/>
              <a:gd name="csX11" fmla="*/ 304800 w 1223962"/>
              <a:gd name="csY11" fmla="*/ 266700 h 1100138"/>
              <a:gd name="csX12" fmla="*/ 423862 w 1223962"/>
              <a:gd name="csY12" fmla="*/ 109538 h 1100138"/>
              <a:gd name="csX13" fmla="*/ 490537 w 1223962"/>
              <a:gd name="csY13" fmla="*/ 95250 h 1100138"/>
              <a:gd name="csX14" fmla="*/ 1223962 w 1223962"/>
              <a:gd name="csY14" fmla="*/ 604838 h 1100138"/>
              <a:gd name="csX15" fmla="*/ 876300 w 1223962"/>
              <a:gd name="csY15" fmla="*/ 1100138 h 1100138"/>
              <a:gd name="csX16" fmla="*/ 809625 w 1223962"/>
              <a:gd name="csY16" fmla="*/ 1100138 h 1100138"/>
              <a:gd name="csX0" fmla="*/ 809625 w 1223962"/>
              <a:gd name="csY0" fmla="*/ 1100138 h 1100138"/>
              <a:gd name="csX1" fmla="*/ 57150 w 1223962"/>
              <a:gd name="csY1" fmla="*/ 571500 h 1100138"/>
              <a:gd name="csX2" fmla="*/ 0 w 1223962"/>
              <a:gd name="csY2" fmla="*/ 80963 h 1100138"/>
              <a:gd name="csX3" fmla="*/ 57150 w 1223962"/>
              <a:gd name="csY3" fmla="*/ 4763 h 1100138"/>
              <a:gd name="csX4" fmla="*/ 119062 w 1223962"/>
              <a:gd name="csY4" fmla="*/ 47625 h 1100138"/>
              <a:gd name="csX5" fmla="*/ 190500 w 1223962"/>
              <a:gd name="csY5" fmla="*/ 4763 h 1100138"/>
              <a:gd name="csX6" fmla="*/ 347662 w 1223962"/>
              <a:gd name="csY6" fmla="*/ 0 h 1100138"/>
              <a:gd name="csX7" fmla="*/ 190500 w 1223962"/>
              <a:gd name="csY7" fmla="*/ 57150 h 1100138"/>
              <a:gd name="csX8" fmla="*/ 142875 w 1223962"/>
              <a:gd name="csY8" fmla="*/ 76200 h 1100138"/>
              <a:gd name="csX9" fmla="*/ 152400 w 1223962"/>
              <a:gd name="csY9" fmla="*/ 166688 h 1100138"/>
              <a:gd name="csX10" fmla="*/ 304800 w 1223962"/>
              <a:gd name="csY10" fmla="*/ 266700 h 1100138"/>
              <a:gd name="csX11" fmla="*/ 423862 w 1223962"/>
              <a:gd name="csY11" fmla="*/ 109538 h 1100138"/>
              <a:gd name="csX12" fmla="*/ 490537 w 1223962"/>
              <a:gd name="csY12" fmla="*/ 95250 h 1100138"/>
              <a:gd name="csX13" fmla="*/ 1223962 w 1223962"/>
              <a:gd name="csY13" fmla="*/ 604838 h 1100138"/>
              <a:gd name="csX14" fmla="*/ 876300 w 1223962"/>
              <a:gd name="csY14" fmla="*/ 1100138 h 1100138"/>
              <a:gd name="csX15" fmla="*/ 809625 w 1223962"/>
              <a:gd name="csY15" fmla="*/ 1100138 h 1100138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90500 w 1223962"/>
              <a:gd name="csY5" fmla="*/ 0 h 1095375"/>
              <a:gd name="csX6" fmla="*/ 190500 w 1223962"/>
              <a:gd name="csY6" fmla="*/ 52387 h 1095375"/>
              <a:gd name="csX7" fmla="*/ 142875 w 1223962"/>
              <a:gd name="csY7" fmla="*/ 71437 h 1095375"/>
              <a:gd name="csX8" fmla="*/ 152400 w 1223962"/>
              <a:gd name="csY8" fmla="*/ 161925 h 1095375"/>
              <a:gd name="csX9" fmla="*/ 304800 w 1223962"/>
              <a:gd name="csY9" fmla="*/ 261937 h 1095375"/>
              <a:gd name="csX10" fmla="*/ 423862 w 1223962"/>
              <a:gd name="csY10" fmla="*/ 104775 h 1095375"/>
              <a:gd name="csX11" fmla="*/ 490537 w 1223962"/>
              <a:gd name="csY11" fmla="*/ 90487 h 1095375"/>
              <a:gd name="csX12" fmla="*/ 1223962 w 1223962"/>
              <a:gd name="csY12" fmla="*/ 600075 h 1095375"/>
              <a:gd name="csX13" fmla="*/ 876300 w 1223962"/>
              <a:gd name="csY13" fmla="*/ 1095375 h 1095375"/>
              <a:gd name="csX14" fmla="*/ 809625 w 1223962"/>
              <a:gd name="csY14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90500 w 1223962"/>
              <a:gd name="csY5" fmla="*/ 52387 h 1095375"/>
              <a:gd name="csX6" fmla="*/ 142875 w 1223962"/>
              <a:gd name="csY6" fmla="*/ 71437 h 1095375"/>
              <a:gd name="csX7" fmla="*/ 152400 w 1223962"/>
              <a:gd name="csY7" fmla="*/ 161925 h 1095375"/>
              <a:gd name="csX8" fmla="*/ 304800 w 1223962"/>
              <a:gd name="csY8" fmla="*/ 261937 h 1095375"/>
              <a:gd name="csX9" fmla="*/ 423862 w 1223962"/>
              <a:gd name="csY9" fmla="*/ 104775 h 1095375"/>
              <a:gd name="csX10" fmla="*/ 490537 w 1223962"/>
              <a:gd name="csY10" fmla="*/ 90487 h 1095375"/>
              <a:gd name="csX11" fmla="*/ 1223962 w 1223962"/>
              <a:gd name="csY11" fmla="*/ 600075 h 1095375"/>
              <a:gd name="csX12" fmla="*/ 876300 w 1223962"/>
              <a:gd name="csY12" fmla="*/ 1095375 h 1095375"/>
              <a:gd name="csX13" fmla="*/ 809625 w 1223962"/>
              <a:gd name="csY13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42875 w 1223962"/>
              <a:gd name="csY5" fmla="*/ 71437 h 1095375"/>
              <a:gd name="csX6" fmla="*/ 152400 w 1223962"/>
              <a:gd name="csY6" fmla="*/ 161925 h 1095375"/>
              <a:gd name="csX7" fmla="*/ 304800 w 1223962"/>
              <a:gd name="csY7" fmla="*/ 261937 h 1095375"/>
              <a:gd name="csX8" fmla="*/ 423862 w 1223962"/>
              <a:gd name="csY8" fmla="*/ 104775 h 1095375"/>
              <a:gd name="csX9" fmla="*/ 490537 w 1223962"/>
              <a:gd name="csY9" fmla="*/ 90487 h 1095375"/>
              <a:gd name="csX10" fmla="*/ 1223962 w 1223962"/>
              <a:gd name="csY10" fmla="*/ 600075 h 1095375"/>
              <a:gd name="csX11" fmla="*/ 876300 w 1223962"/>
              <a:gd name="csY11" fmla="*/ 1095375 h 1095375"/>
              <a:gd name="csX12" fmla="*/ 809625 w 1223962"/>
              <a:gd name="csY12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19062 w 1223962"/>
              <a:gd name="csY4" fmla="*/ 42862 h 1095375"/>
              <a:gd name="csX5" fmla="*/ 152400 w 1223962"/>
              <a:gd name="csY5" fmla="*/ 161925 h 1095375"/>
              <a:gd name="csX6" fmla="*/ 304800 w 1223962"/>
              <a:gd name="csY6" fmla="*/ 261937 h 1095375"/>
              <a:gd name="csX7" fmla="*/ 423862 w 1223962"/>
              <a:gd name="csY7" fmla="*/ 104775 h 1095375"/>
              <a:gd name="csX8" fmla="*/ 490537 w 1223962"/>
              <a:gd name="csY8" fmla="*/ 90487 h 1095375"/>
              <a:gd name="csX9" fmla="*/ 1223962 w 1223962"/>
              <a:gd name="csY9" fmla="*/ 600075 h 1095375"/>
              <a:gd name="csX10" fmla="*/ 876300 w 1223962"/>
              <a:gd name="csY10" fmla="*/ 1095375 h 1095375"/>
              <a:gd name="csX11" fmla="*/ 809625 w 1223962"/>
              <a:gd name="csY11" fmla="*/ 1095375 h 1095375"/>
              <a:gd name="csX0" fmla="*/ 809625 w 1223962"/>
              <a:gd name="csY0" fmla="*/ 1095375 h 1095375"/>
              <a:gd name="csX1" fmla="*/ 57150 w 1223962"/>
              <a:gd name="csY1" fmla="*/ 566737 h 1095375"/>
              <a:gd name="csX2" fmla="*/ 0 w 1223962"/>
              <a:gd name="csY2" fmla="*/ 76200 h 1095375"/>
              <a:gd name="csX3" fmla="*/ 57150 w 1223962"/>
              <a:gd name="csY3" fmla="*/ 0 h 1095375"/>
              <a:gd name="csX4" fmla="*/ 152400 w 1223962"/>
              <a:gd name="csY4" fmla="*/ 161925 h 1095375"/>
              <a:gd name="csX5" fmla="*/ 304800 w 1223962"/>
              <a:gd name="csY5" fmla="*/ 261937 h 1095375"/>
              <a:gd name="csX6" fmla="*/ 423862 w 1223962"/>
              <a:gd name="csY6" fmla="*/ 104775 h 1095375"/>
              <a:gd name="csX7" fmla="*/ 490537 w 1223962"/>
              <a:gd name="csY7" fmla="*/ 90487 h 1095375"/>
              <a:gd name="csX8" fmla="*/ 1223962 w 1223962"/>
              <a:gd name="csY8" fmla="*/ 600075 h 1095375"/>
              <a:gd name="csX9" fmla="*/ 876300 w 1223962"/>
              <a:gd name="csY9" fmla="*/ 1095375 h 1095375"/>
              <a:gd name="csX10" fmla="*/ 809625 w 1223962"/>
              <a:gd name="csY10" fmla="*/ 1095375 h 1095375"/>
              <a:gd name="csX0" fmla="*/ 809625 w 1223962"/>
              <a:gd name="csY0" fmla="*/ 1019175 h 1019175"/>
              <a:gd name="csX1" fmla="*/ 57150 w 1223962"/>
              <a:gd name="csY1" fmla="*/ 490537 h 1019175"/>
              <a:gd name="csX2" fmla="*/ 0 w 1223962"/>
              <a:gd name="csY2" fmla="*/ 0 h 1019175"/>
              <a:gd name="csX3" fmla="*/ 152400 w 1223962"/>
              <a:gd name="csY3" fmla="*/ 85725 h 1019175"/>
              <a:gd name="csX4" fmla="*/ 304800 w 1223962"/>
              <a:gd name="csY4" fmla="*/ 185737 h 1019175"/>
              <a:gd name="csX5" fmla="*/ 423862 w 1223962"/>
              <a:gd name="csY5" fmla="*/ 28575 h 1019175"/>
              <a:gd name="csX6" fmla="*/ 490537 w 1223962"/>
              <a:gd name="csY6" fmla="*/ 14287 h 1019175"/>
              <a:gd name="csX7" fmla="*/ 1223962 w 1223962"/>
              <a:gd name="csY7" fmla="*/ 523875 h 1019175"/>
              <a:gd name="csX8" fmla="*/ 876300 w 1223962"/>
              <a:gd name="csY8" fmla="*/ 1019175 h 1019175"/>
              <a:gd name="csX9" fmla="*/ 809625 w 1223962"/>
              <a:gd name="csY9" fmla="*/ 1019175 h 1019175"/>
              <a:gd name="csX0" fmla="*/ 809625 w 1223962"/>
              <a:gd name="csY0" fmla="*/ 1019175 h 1019175"/>
              <a:gd name="csX1" fmla="*/ 57150 w 1223962"/>
              <a:gd name="csY1" fmla="*/ 490537 h 1019175"/>
              <a:gd name="csX2" fmla="*/ 0 w 1223962"/>
              <a:gd name="csY2" fmla="*/ 0 h 1019175"/>
              <a:gd name="csX3" fmla="*/ 304800 w 1223962"/>
              <a:gd name="csY3" fmla="*/ 185737 h 1019175"/>
              <a:gd name="csX4" fmla="*/ 423862 w 1223962"/>
              <a:gd name="csY4" fmla="*/ 28575 h 1019175"/>
              <a:gd name="csX5" fmla="*/ 490537 w 1223962"/>
              <a:gd name="csY5" fmla="*/ 14287 h 1019175"/>
              <a:gd name="csX6" fmla="*/ 1223962 w 1223962"/>
              <a:gd name="csY6" fmla="*/ 523875 h 1019175"/>
              <a:gd name="csX7" fmla="*/ 876300 w 1223962"/>
              <a:gd name="csY7" fmla="*/ 1019175 h 1019175"/>
              <a:gd name="csX8" fmla="*/ 809625 w 1223962"/>
              <a:gd name="csY8" fmla="*/ 1019175 h 1019175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247650 w 1166812"/>
              <a:gd name="csY2" fmla="*/ 171450 h 1004888"/>
              <a:gd name="csX3" fmla="*/ 366712 w 1166812"/>
              <a:gd name="csY3" fmla="*/ 14288 h 1004888"/>
              <a:gd name="csX4" fmla="*/ 433387 w 1166812"/>
              <a:gd name="csY4" fmla="*/ 0 h 1004888"/>
              <a:gd name="csX5" fmla="*/ 1166812 w 1166812"/>
              <a:gd name="csY5" fmla="*/ 509588 h 1004888"/>
              <a:gd name="csX6" fmla="*/ 819150 w 1166812"/>
              <a:gd name="csY6" fmla="*/ 1004888 h 1004888"/>
              <a:gd name="csX7" fmla="*/ 752475 w 1166812"/>
              <a:gd name="csY7" fmla="*/ 1004888 h 1004888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366712 w 1166812"/>
              <a:gd name="csY2" fmla="*/ 14288 h 1004888"/>
              <a:gd name="csX3" fmla="*/ 433387 w 1166812"/>
              <a:gd name="csY3" fmla="*/ 0 h 1004888"/>
              <a:gd name="csX4" fmla="*/ 1166812 w 1166812"/>
              <a:gd name="csY4" fmla="*/ 509588 h 1004888"/>
              <a:gd name="csX5" fmla="*/ 819150 w 1166812"/>
              <a:gd name="csY5" fmla="*/ 1004888 h 1004888"/>
              <a:gd name="csX6" fmla="*/ 752475 w 1166812"/>
              <a:gd name="csY6" fmla="*/ 1004888 h 1004888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335756 w 1166812"/>
              <a:gd name="csY2" fmla="*/ 107157 h 1004888"/>
              <a:gd name="csX3" fmla="*/ 433387 w 1166812"/>
              <a:gd name="csY3" fmla="*/ 0 h 1004888"/>
              <a:gd name="csX4" fmla="*/ 1166812 w 1166812"/>
              <a:gd name="csY4" fmla="*/ 509588 h 1004888"/>
              <a:gd name="csX5" fmla="*/ 819150 w 1166812"/>
              <a:gd name="csY5" fmla="*/ 1004888 h 1004888"/>
              <a:gd name="csX6" fmla="*/ 752475 w 1166812"/>
              <a:gd name="csY6" fmla="*/ 1004888 h 1004888"/>
              <a:gd name="csX0" fmla="*/ 752475 w 1166812"/>
              <a:gd name="csY0" fmla="*/ 1004888 h 1004888"/>
              <a:gd name="csX1" fmla="*/ 0 w 1166812"/>
              <a:gd name="csY1" fmla="*/ 476250 h 1004888"/>
              <a:gd name="csX2" fmla="*/ 428625 w 1166812"/>
              <a:gd name="csY2" fmla="*/ 207170 h 1004888"/>
              <a:gd name="csX3" fmla="*/ 433387 w 1166812"/>
              <a:gd name="csY3" fmla="*/ 0 h 1004888"/>
              <a:gd name="csX4" fmla="*/ 1166812 w 1166812"/>
              <a:gd name="csY4" fmla="*/ 509588 h 1004888"/>
              <a:gd name="csX5" fmla="*/ 819150 w 1166812"/>
              <a:gd name="csY5" fmla="*/ 1004888 h 1004888"/>
              <a:gd name="csX6" fmla="*/ 752475 w 1166812"/>
              <a:gd name="csY6" fmla="*/ 1004888 h 1004888"/>
              <a:gd name="csX0" fmla="*/ 571500 w 985837"/>
              <a:gd name="csY0" fmla="*/ 1004888 h 1004888"/>
              <a:gd name="csX1" fmla="*/ 0 w 985837"/>
              <a:gd name="csY1" fmla="*/ 523875 h 1004888"/>
              <a:gd name="csX2" fmla="*/ 247650 w 985837"/>
              <a:gd name="csY2" fmla="*/ 207170 h 1004888"/>
              <a:gd name="csX3" fmla="*/ 252412 w 985837"/>
              <a:gd name="csY3" fmla="*/ 0 h 1004888"/>
              <a:gd name="csX4" fmla="*/ 985837 w 985837"/>
              <a:gd name="csY4" fmla="*/ 509588 h 1004888"/>
              <a:gd name="csX5" fmla="*/ 638175 w 985837"/>
              <a:gd name="csY5" fmla="*/ 1004888 h 1004888"/>
              <a:gd name="csX6" fmla="*/ 571500 w 985837"/>
              <a:gd name="csY6" fmla="*/ 1004888 h 1004888"/>
              <a:gd name="csX0" fmla="*/ 719137 w 1133474"/>
              <a:gd name="csY0" fmla="*/ 1004888 h 1004888"/>
              <a:gd name="csX1" fmla="*/ 0 w 1133474"/>
              <a:gd name="csY1" fmla="*/ 509588 h 1004888"/>
              <a:gd name="csX2" fmla="*/ 395287 w 1133474"/>
              <a:gd name="csY2" fmla="*/ 207170 h 1004888"/>
              <a:gd name="csX3" fmla="*/ 400049 w 1133474"/>
              <a:gd name="csY3" fmla="*/ 0 h 1004888"/>
              <a:gd name="csX4" fmla="*/ 1133474 w 1133474"/>
              <a:gd name="csY4" fmla="*/ 509588 h 1004888"/>
              <a:gd name="csX5" fmla="*/ 785812 w 1133474"/>
              <a:gd name="csY5" fmla="*/ 1004888 h 1004888"/>
              <a:gd name="csX6" fmla="*/ 719137 w 1133474"/>
              <a:gd name="csY6" fmla="*/ 1004888 h 1004888"/>
              <a:gd name="csX0" fmla="*/ 719137 w 1133474"/>
              <a:gd name="csY0" fmla="*/ 1004888 h 1004888"/>
              <a:gd name="csX1" fmla="*/ 0 w 1133474"/>
              <a:gd name="csY1" fmla="*/ 509588 h 1004888"/>
              <a:gd name="csX2" fmla="*/ 333375 w 1133474"/>
              <a:gd name="csY2" fmla="*/ 21433 h 1004888"/>
              <a:gd name="csX3" fmla="*/ 400049 w 1133474"/>
              <a:gd name="csY3" fmla="*/ 0 h 1004888"/>
              <a:gd name="csX4" fmla="*/ 1133474 w 1133474"/>
              <a:gd name="csY4" fmla="*/ 509588 h 1004888"/>
              <a:gd name="csX5" fmla="*/ 785812 w 1133474"/>
              <a:gd name="csY5" fmla="*/ 1004888 h 1004888"/>
              <a:gd name="csX6" fmla="*/ 719137 w 1133474"/>
              <a:gd name="csY6" fmla="*/ 1004888 h 10048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1133474" h="1004888">
                <a:moveTo>
                  <a:pt x="719137" y="1004888"/>
                </a:moveTo>
                <a:lnTo>
                  <a:pt x="0" y="509588"/>
                </a:lnTo>
                <a:lnTo>
                  <a:pt x="333375" y="21433"/>
                </a:lnTo>
                <a:lnTo>
                  <a:pt x="400049" y="0"/>
                </a:lnTo>
                <a:lnTo>
                  <a:pt x="1133474" y="509588"/>
                </a:lnTo>
                <a:lnTo>
                  <a:pt x="785812" y="1004888"/>
                </a:lnTo>
                <a:lnTo>
                  <a:pt x="719137" y="1004888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2C6928A9-D44D-1747-5366-C19359564FE6}"/>
              </a:ext>
            </a:extLst>
          </p:cNvPr>
          <p:cNvSpPr/>
          <p:nvPr/>
        </p:nvSpPr>
        <p:spPr>
          <a:xfrm>
            <a:off x="4376236" y="4600623"/>
            <a:ext cx="514350" cy="621507"/>
          </a:xfrm>
          <a:custGeom>
            <a:avLst/>
            <a:gdLst>
              <a:gd name="connsiteX0" fmla="*/ 895350 w 1309687"/>
              <a:gd name="connsiteY0" fmla="*/ 1128713 h 1128713"/>
              <a:gd name="connsiteX1" fmla="*/ 142875 w 1309687"/>
              <a:gd name="connsiteY1" fmla="*/ 600075 h 1128713"/>
              <a:gd name="connsiteX2" fmla="*/ 0 w 1309687"/>
              <a:gd name="connsiteY2" fmla="*/ 290513 h 1128713"/>
              <a:gd name="connsiteX3" fmla="*/ 114300 w 1309687"/>
              <a:gd name="connsiteY3" fmla="*/ 147638 h 1128713"/>
              <a:gd name="connsiteX4" fmla="*/ 85725 w 1309687"/>
              <a:gd name="connsiteY4" fmla="*/ 109538 h 1128713"/>
              <a:gd name="connsiteX5" fmla="*/ 142875 w 1309687"/>
              <a:gd name="connsiteY5" fmla="*/ 33338 h 1128713"/>
              <a:gd name="connsiteX6" fmla="*/ 204787 w 1309687"/>
              <a:gd name="connsiteY6" fmla="*/ 76200 h 1128713"/>
              <a:gd name="connsiteX7" fmla="*/ 276225 w 1309687"/>
              <a:gd name="connsiteY7" fmla="*/ 33338 h 1128713"/>
              <a:gd name="connsiteX8" fmla="*/ 433387 w 1309687"/>
              <a:gd name="connsiteY8" fmla="*/ 28575 h 1128713"/>
              <a:gd name="connsiteX9" fmla="*/ 471487 w 1309687"/>
              <a:gd name="connsiteY9" fmla="*/ 0 h 1128713"/>
              <a:gd name="connsiteX10" fmla="*/ 514350 w 1309687"/>
              <a:gd name="connsiteY10" fmla="*/ 28575 h 1128713"/>
              <a:gd name="connsiteX11" fmla="*/ 442912 w 1309687"/>
              <a:gd name="connsiteY11" fmla="*/ 76200 h 1128713"/>
              <a:gd name="connsiteX12" fmla="*/ 276225 w 1309687"/>
              <a:gd name="connsiteY12" fmla="*/ 85725 h 1128713"/>
              <a:gd name="connsiteX13" fmla="*/ 228600 w 1309687"/>
              <a:gd name="connsiteY13" fmla="*/ 104775 h 1128713"/>
              <a:gd name="connsiteX14" fmla="*/ 238125 w 1309687"/>
              <a:gd name="connsiteY14" fmla="*/ 195263 h 1128713"/>
              <a:gd name="connsiteX15" fmla="*/ 390525 w 1309687"/>
              <a:gd name="connsiteY15" fmla="*/ 295275 h 1128713"/>
              <a:gd name="connsiteX16" fmla="*/ 509587 w 1309687"/>
              <a:gd name="connsiteY16" fmla="*/ 138113 h 1128713"/>
              <a:gd name="connsiteX17" fmla="*/ 576262 w 1309687"/>
              <a:gd name="connsiteY17" fmla="*/ 123825 h 1128713"/>
              <a:gd name="connsiteX18" fmla="*/ 1309687 w 1309687"/>
              <a:gd name="connsiteY18" fmla="*/ 633413 h 1128713"/>
              <a:gd name="connsiteX19" fmla="*/ 962025 w 1309687"/>
              <a:gd name="connsiteY19" fmla="*/ 1128713 h 1128713"/>
              <a:gd name="connsiteX20" fmla="*/ 895350 w 1309687"/>
              <a:gd name="connsiteY20" fmla="*/ 1128713 h 1128713"/>
              <a:gd name="csX0" fmla="*/ 895350 w 1309687"/>
              <a:gd name="csY0" fmla="*/ 1128713 h 1128713"/>
              <a:gd name="csX1" fmla="*/ 142875 w 1309687"/>
              <a:gd name="csY1" fmla="*/ 600075 h 1128713"/>
              <a:gd name="csX2" fmla="*/ 0 w 1309687"/>
              <a:gd name="csY2" fmla="*/ 290513 h 1128713"/>
              <a:gd name="csX3" fmla="*/ 114300 w 1309687"/>
              <a:gd name="csY3" fmla="*/ 147638 h 1128713"/>
              <a:gd name="csX4" fmla="*/ 85725 w 1309687"/>
              <a:gd name="csY4" fmla="*/ 109538 h 1128713"/>
              <a:gd name="csX5" fmla="*/ 142875 w 1309687"/>
              <a:gd name="csY5" fmla="*/ 33338 h 1128713"/>
              <a:gd name="csX6" fmla="*/ 204787 w 1309687"/>
              <a:gd name="csY6" fmla="*/ 76200 h 1128713"/>
              <a:gd name="csX7" fmla="*/ 276225 w 1309687"/>
              <a:gd name="csY7" fmla="*/ 33338 h 1128713"/>
              <a:gd name="csX8" fmla="*/ 433387 w 1309687"/>
              <a:gd name="csY8" fmla="*/ 28575 h 1128713"/>
              <a:gd name="csX9" fmla="*/ 471487 w 1309687"/>
              <a:gd name="csY9" fmla="*/ 0 h 1128713"/>
              <a:gd name="csX10" fmla="*/ 514350 w 1309687"/>
              <a:gd name="csY10" fmla="*/ 28575 h 1128713"/>
              <a:gd name="csX11" fmla="*/ 442912 w 1309687"/>
              <a:gd name="csY11" fmla="*/ 76200 h 1128713"/>
              <a:gd name="csX12" fmla="*/ 276225 w 1309687"/>
              <a:gd name="csY12" fmla="*/ 85725 h 1128713"/>
              <a:gd name="csX13" fmla="*/ 228600 w 1309687"/>
              <a:gd name="csY13" fmla="*/ 104775 h 1128713"/>
              <a:gd name="csX14" fmla="*/ 238125 w 1309687"/>
              <a:gd name="csY14" fmla="*/ 195263 h 1128713"/>
              <a:gd name="csX15" fmla="*/ 390525 w 1309687"/>
              <a:gd name="csY15" fmla="*/ 295275 h 1128713"/>
              <a:gd name="csX16" fmla="*/ 509587 w 1309687"/>
              <a:gd name="csY16" fmla="*/ 138113 h 1128713"/>
              <a:gd name="csX17" fmla="*/ 576262 w 1309687"/>
              <a:gd name="csY17" fmla="*/ 123825 h 1128713"/>
              <a:gd name="csX18" fmla="*/ 1309687 w 1309687"/>
              <a:gd name="csY18" fmla="*/ 633413 h 1128713"/>
              <a:gd name="csX19" fmla="*/ 895350 w 1309687"/>
              <a:gd name="csY19" fmla="*/ 1128713 h 1128713"/>
              <a:gd name="csX0" fmla="*/ 1309687 w 1309687"/>
              <a:gd name="csY0" fmla="*/ 633413 h 633413"/>
              <a:gd name="csX1" fmla="*/ 142875 w 1309687"/>
              <a:gd name="csY1" fmla="*/ 600075 h 633413"/>
              <a:gd name="csX2" fmla="*/ 0 w 1309687"/>
              <a:gd name="csY2" fmla="*/ 290513 h 633413"/>
              <a:gd name="csX3" fmla="*/ 114300 w 1309687"/>
              <a:gd name="csY3" fmla="*/ 147638 h 633413"/>
              <a:gd name="csX4" fmla="*/ 85725 w 1309687"/>
              <a:gd name="csY4" fmla="*/ 109538 h 633413"/>
              <a:gd name="csX5" fmla="*/ 142875 w 1309687"/>
              <a:gd name="csY5" fmla="*/ 33338 h 633413"/>
              <a:gd name="csX6" fmla="*/ 204787 w 1309687"/>
              <a:gd name="csY6" fmla="*/ 76200 h 633413"/>
              <a:gd name="csX7" fmla="*/ 276225 w 1309687"/>
              <a:gd name="csY7" fmla="*/ 33338 h 633413"/>
              <a:gd name="csX8" fmla="*/ 433387 w 1309687"/>
              <a:gd name="csY8" fmla="*/ 28575 h 633413"/>
              <a:gd name="csX9" fmla="*/ 471487 w 1309687"/>
              <a:gd name="csY9" fmla="*/ 0 h 633413"/>
              <a:gd name="csX10" fmla="*/ 514350 w 1309687"/>
              <a:gd name="csY10" fmla="*/ 28575 h 633413"/>
              <a:gd name="csX11" fmla="*/ 442912 w 1309687"/>
              <a:gd name="csY11" fmla="*/ 76200 h 633413"/>
              <a:gd name="csX12" fmla="*/ 276225 w 1309687"/>
              <a:gd name="csY12" fmla="*/ 85725 h 633413"/>
              <a:gd name="csX13" fmla="*/ 228600 w 1309687"/>
              <a:gd name="csY13" fmla="*/ 104775 h 633413"/>
              <a:gd name="csX14" fmla="*/ 238125 w 1309687"/>
              <a:gd name="csY14" fmla="*/ 195263 h 633413"/>
              <a:gd name="csX15" fmla="*/ 390525 w 1309687"/>
              <a:gd name="csY15" fmla="*/ 295275 h 633413"/>
              <a:gd name="csX16" fmla="*/ 509587 w 1309687"/>
              <a:gd name="csY16" fmla="*/ 138113 h 633413"/>
              <a:gd name="csX17" fmla="*/ 576262 w 1309687"/>
              <a:gd name="csY17" fmla="*/ 123825 h 633413"/>
              <a:gd name="csX18" fmla="*/ 1309687 w 1309687"/>
              <a:gd name="csY18" fmla="*/ 633413 h 633413"/>
              <a:gd name="csX0" fmla="*/ 576262 w 576262"/>
              <a:gd name="csY0" fmla="*/ 123825 h 600075"/>
              <a:gd name="csX1" fmla="*/ 142875 w 576262"/>
              <a:gd name="csY1" fmla="*/ 600075 h 600075"/>
              <a:gd name="csX2" fmla="*/ 0 w 576262"/>
              <a:gd name="csY2" fmla="*/ 290513 h 600075"/>
              <a:gd name="csX3" fmla="*/ 114300 w 576262"/>
              <a:gd name="csY3" fmla="*/ 147638 h 600075"/>
              <a:gd name="csX4" fmla="*/ 85725 w 576262"/>
              <a:gd name="csY4" fmla="*/ 109538 h 600075"/>
              <a:gd name="csX5" fmla="*/ 142875 w 576262"/>
              <a:gd name="csY5" fmla="*/ 33338 h 600075"/>
              <a:gd name="csX6" fmla="*/ 204787 w 576262"/>
              <a:gd name="csY6" fmla="*/ 76200 h 600075"/>
              <a:gd name="csX7" fmla="*/ 276225 w 576262"/>
              <a:gd name="csY7" fmla="*/ 33338 h 600075"/>
              <a:gd name="csX8" fmla="*/ 433387 w 576262"/>
              <a:gd name="csY8" fmla="*/ 28575 h 600075"/>
              <a:gd name="csX9" fmla="*/ 471487 w 576262"/>
              <a:gd name="csY9" fmla="*/ 0 h 600075"/>
              <a:gd name="csX10" fmla="*/ 514350 w 576262"/>
              <a:gd name="csY10" fmla="*/ 28575 h 600075"/>
              <a:gd name="csX11" fmla="*/ 442912 w 576262"/>
              <a:gd name="csY11" fmla="*/ 76200 h 600075"/>
              <a:gd name="csX12" fmla="*/ 276225 w 576262"/>
              <a:gd name="csY12" fmla="*/ 85725 h 600075"/>
              <a:gd name="csX13" fmla="*/ 228600 w 576262"/>
              <a:gd name="csY13" fmla="*/ 104775 h 600075"/>
              <a:gd name="csX14" fmla="*/ 238125 w 576262"/>
              <a:gd name="csY14" fmla="*/ 195263 h 600075"/>
              <a:gd name="csX15" fmla="*/ 390525 w 576262"/>
              <a:gd name="csY15" fmla="*/ 295275 h 600075"/>
              <a:gd name="csX16" fmla="*/ 509587 w 576262"/>
              <a:gd name="csY16" fmla="*/ 138113 h 600075"/>
              <a:gd name="csX17" fmla="*/ 576262 w 576262"/>
              <a:gd name="csY17" fmla="*/ 123825 h 600075"/>
              <a:gd name="csX0" fmla="*/ 509587 w 514350"/>
              <a:gd name="csY0" fmla="*/ 138113 h 600075"/>
              <a:gd name="csX1" fmla="*/ 142875 w 514350"/>
              <a:gd name="csY1" fmla="*/ 600075 h 600075"/>
              <a:gd name="csX2" fmla="*/ 0 w 514350"/>
              <a:gd name="csY2" fmla="*/ 290513 h 600075"/>
              <a:gd name="csX3" fmla="*/ 114300 w 514350"/>
              <a:gd name="csY3" fmla="*/ 147638 h 600075"/>
              <a:gd name="csX4" fmla="*/ 85725 w 514350"/>
              <a:gd name="csY4" fmla="*/ 109538 h 600075"/>
              <a:gd name="csX5" fmla="*/ 142875 w 514350"/>
              <a:gd name="csY5" fmla="*/ 33338 h 600075"/>
              <a:gd name="csX6" fmla="*/ 204787 w 514350"/>
              <a:gd name="csY6" fmla="*/ 76200 h 600075"/>
              <a:gd name="csX7" fmla="*/ 276225 w 514350"/>
              <a:gd name="csY7" fmla="*/ 33338 h 600075"/>
              <a:gd name="csX8" fmla="*/ 433387 w 514350"/>
              <a:gd name="csY8" fmla="*/ 28575 h 600075"/>
              <a:gd name="csX9" fmla="*/ 471487 w 514350"/>
              <a:gd name="csY9" fmla="*/ 0 h 600075"/>
              <a:gd name="csX10" fmla="*/ 514350 w 514350"/>
              <a:gd name="csY10" fmla="*/ 28575 h 600075"/>
              <a:gd name="csX11" fmla="*/ 442912 w 514350"/>
              <a:gd name="csY11" fmla="*/ 76200 h 600075"/>
              <a:gd name="csX12" fmla="*/ 276225 w 514350"/>
              <a:gd name="csY12" fmla="*/ 85725 h 600075"/>
              <a:gd name="csX13" fmla="*/ 228600 w 514350"/>
              <a:gd name="csY13" fmla="*/ 104775 h 600075"/>
              <a:gd name="csX14" fmla="*/ 238125 w 514350"/>
              <a:gd name="csY14" fmla="*/ 195263 h 600075"/>
              <a:gd name="csX15" fmla="*/ 390525 w 514350"/>
              <a:gd name="csY15" fmla="*/ 295275 h 600075"/>
              <a:gd name="csX16" fmla="*/ 509587 w 514350"/>
              <a:gd name="csY16" fmla="*/ 138113 h 600075"/>
              <a:gd name="csX0" fmla="*/ 390525 w 514350"/>
              <a:gd name="csY0" fmla="*/ 295275 h 600075"/>
              <a:gd name="csX1" fmla="*/ 142875 w 514350"/>
              <a:gd name="csY1" fmla="*/ 600075 h 600075"/>
              <a:gd name="csX2" fmla="*/ 0 w 514350"/>
              <a:gd name="csY2" fmla="*/ 290513 h 600075"/>
              <a:gd name="csX3" fmla="*/ 114300 w 514350"/>
              <a:gd name="csY3" fmla="*/ 147638 h 600075"/>
              <a:gd name="csX4" fmla="*/ 85725 w 514350"/>
              <a:gd name="csY4" fmla="*/ 109538 h 600075"/>
              <a:gd name="csX5" fmla="*/ 142875 w 514350"/>
              <a:gd name="csY5" fmla="*/ 33338 h 600075"/>
              <a:gd name="csX6" fmla="*/ 204787 w 514350"/>
              <a:gd name="csY6" fmla="*/ 76200 h 600075"/>
              <a:gd name="csX7" fmla="*/ 276225 w 514350"/>
              <a:gd name="csY7" fmla="*/ 33338 h 600075"/>
              <a:gd name="csX8" fmla="*/ 433387 w 514350"/>
              <a:gd name="csY8" fmla="*/ 28575 h 600075"/>
              <a:gd name="csX9" fmla="*/ 471487 w 514350"/>
              <a:gd name="csY9" fmla="*/ 0 h 600075"/>
              <a:gd name="csX10" fmla="*/ 514350 w 514350"/>
              <a:gd name="csY10" fmla="*/ 28575 h 600075"/>
              <a:gd name="csX11" fmla="*/ 442912 w 514350"/>
              <a:gd name="csY11" fmla="*/ 76200 h 600075"/>
              <a:gd name="csX12" fmla="*/ 276225 w 514350"/>
              <a:gd name="csY12" fmla="*/ 85725 h 600075"/>
              <a:gd name="csX13" fmla="*/ 228600 w 514350"/>
              <a:gd name="csY13" fmla="*/ 104775 h 600075"/>
              <a:gd name="csX14" fmla="*/ 238125 w 514350"/>
              <a:gd name="csY14" fmla="*/ 195263 h 600075"/>
              <a:gd name="csX15" fmla="*/ 390525 w 514350"/>
              <a:gd name="csY15" fmla="*/ 295275 h 600075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0 w 514350"/>
              <a:gd name="csY2" fmla="*/ 290513 h 621507"/>
              <a:gd name="csX3" fmla="*/ 114300 w 514350"/>
              <a:gd name="csY3" fmla="*/ 147638 h 621507"/>
              <a:gd name="csX4" fmla="*/ 85725 w 514350"/>
              <a:gd name="csY4" fmla="*/ 109538 h 621507"/>
              <a:gd name="csX5" fmla="*/ 142875 w 514350"/>
              <a:gd name="csY5" fmla="*/ 33338 h 621507"/>
              <a:gd name="csX6" fmla="*/ 204787 w 514350"/>
              <a:gd name="csY6" fmla="*/ 76200 h 621507"/>
              <a:gd name="csX7" fmla="*/ 276225 w 514350"/>
              <a:gd name="csY7" fmla="*/ 33338 h 621507"/>
              <a:gd name="csX8" fmla="*/ 433387 w 514350"/>
              <a:gd name="csY8" fmla="*/ 28575 h 621507"/>
              <a:gd name="csX9" fmla="*/ 471487 w 514350"/>
              <a:gd name="csY9" fmla="*/ 0 h 621507"/>
              <a:gd name="csX10" fmla="*/ 514350 w 514350"/>
              <a:gd name="csY10" fmla="*/ 28575 h 621507"/>
              <a:gd name="csX11" fmla="*/ 442912 w 514350"/>
              <a:gd name="csY11" fmla="*/ 76200 h 621507"/>
              <a:gd name="csX12" fmla="*/ 276225 w 514350"/>
              <a:gd name="csY12" fmla="*/ 85725 h 621507"/>
              <a:gd name="csX13" fmla="*/ 228600 w 514350"/>
              <a:gd name="csY13" fmla="*/ 104775 h 621507"/>
              <a:gd name="csX14" fmla="*/ 238125 w 514350"/>
              <a:gd name="csY14" fmla="*/ 195263 h 621507"/>
              <a:gd name="csX15" fmla="*/ 390525 w 514350"/>
              <a:gd name="csY15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43377 w 514350"/>
              <a:gd name="csY2" fmla="*/ 583358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85725 w 514350"/>
              <a:gd name="csY5" fmla="*/ 109538 h 621507"/>
              <a:gd name="csX6" fmla="*/ 142875 w 514350"/>
              <a:gd name="csY6" fmla="*/ 33338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85725 w 514350"/>
              <a:gd name="csY5" fmla="*/ 109538 h 621507"/>
              <a:gd name="csX6" fmla="*/ 142875 w 514350"/>
              <a:gd name="csY6" fmla="*/ 33338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42875 w 514350"/>
              <a:gd name="csY6" fmla="*/ 33338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4787 w 514350"/>
              <a:gd name="csY7" fmla="*/ 76200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9549 w 514350"/>
              <a:gd name="csY7" fmla="*/ 69056 h 621507"/>
              <a:gd name="csX8" fmla="*/ 276225 w 514350"/>
              <a:gd name="csY8" fmla="*/ 33338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14300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9549 w 514350"/>
              <a:gd name="csY7" fmla="*/ 69056 h 621507"/>
              <a:gd name="csX8" fmla="*/ 257175 w 514350"/>
              <a:gd name="csY8" fmla="*/ 23813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  <a:gd name="csX0" fmla="*/ 390525 w 514350"/>
              <a:gd name="csY0" fmla="*/ 295275 h 621507"/>
              <a:gd name="csX1" fmla="*/ 161925 w 514350"/>
              <a:gd name="csY1" fmla="*/ 621507 h 621507"/>
              <a:gd name="csX2" fmla="*/ 133852 w 514350"/>
              <a:gd name="csY2" fmla="*/ 590502 h 621507"/>
              <a:gd name="csX3" fmla="*/ 0 w 514350"/>
              <a:gd name="csY3" fmla="*/ 290513 h 621507"/>
              <a:gd name="csX4" fmla="*/ 109538 w 514350"/>
              <a:gd name="csY4" fmla="*/ 147638 h 621507"/>
              <a:gd name="csX5" fmla="*/ 73819 w 514350"/>
              <a:gd name="csY5" fmla="*/ 119063 h 621507"/>
              <a:gd name="csX6" fmla="*/ 135731 w 514350"/>
              <a:gd name="csY6" fmla="*/ 30957 h 621507"/>
              <a:gd name="csX7" fmla="*/ 209549 w 514350"/>
              <a:gd name="csY7" fmla="*/ 69056 h 621507"/>
              <a:gd name="csX8" fmla="*/ 257175 w 514350"/>
              <a:gd name="csY8" fmla="*/ 23813 h 621507"/>
              <a:gd name="csX9" fmla="*/ 433387 w 514350"/>
              <a:gd name="csY9" fmla="*/ 28575 h 621507"/>
              <a:gd name="csX10" fmla="*/ 471487 w 514350"/>
              <a:gd name="csY10" fmla="*/ 0 h 621507"/>
              <a:gd name="csX11" fmla="*/ 514350 w 514350"/>
              <a:gd name="csY11" fmla="*/ 28575 h 621507"/>
              <a:gd name="csX12" fmla="*/ 442912 w 514350"/>
              <a:gd name="csY12" fmla="*/ 76200 h 621507"/>
              <a:gd name="csX13" fmla="*/ 276225 w 514350"/>
              <a:gd name="csY13" fmla="*/ 85725 h 621507"/>
              <a:gd name="csX14" fmla="*/ 228600 w 514350"/>
              <a:gd name="csY14" fmla="*/ 104775 h 621507"/>
              <a:gd name="csX15" fmla="*/ 238125 w 514350"/>
              <a:gd name="csY15" fmla="*/ 195263 h 621507"/>
              <a:gd name="csX16" fmla="*/ 390525 w 514350"/>
              <a:gd name="csY16" fmla="*/ 295275 h 62150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514350" h="621507">
                <a:moveTo>
                  <a:pt x="390525" y="295275"/>
                </a:moveTo>
                <a:lnTo>
                  <a:pt x="161925" y="621507"/>
                </a:lnTo>
                <a:lnTo>
                  <a:pt x="133852" y="590502"/>
                </a:lnTo>
                <a:lnTo>
                  <a:pt x="0" y="290513"/>
                </a:lnTo>
                <a:lnTo>
                  <a:pt x="109538" y="147638"/>
                </a:lnTo>
                <a:lnTo>
                  <a:pt x="73819" y="119063"/>
                </a:lnTo>
                <a:lnTo>
                  <a:pt x="135731" y="30957"/>
                </a:lnTo>
                <a:lnTo>
                  <a:pt x="209549" y="69056"/>
                </a:lnTo>
                <a:lnTo>
                  <a:pt x="257175" y="23813"/>
                </a:lnTo>
                <a:lnTo>
                  <a:pt x="433387" y="28575"/>
                </a:lnTo>
                <a:lnTo>
                  <a:pt x="471487" y="0"/>
                </a:lnTo>
                <a:lnTo>
                  <a:pt x="514350" y="28575"/>
                </a:lnTo>
                <a:lnTo>
                  <a:pt x="442912" y="76200"/>
                </a:lnTo>
                <a:lnTo>
                  <a:pt x="276225" y="85725"/>
                </a:lnTo>
                <a:lnTo>
                  <a:pt x="228600" y="104775"/>
                </a:lnTo>
                <a:lnTo>
                  <a:pt x="238125" y="195263"/>
                </a:lnTo>
                <a:lnTo>
                  <a:pt x="390525" y="29527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95C982FF-1265-D8C1-22C7-AD29E8C6921A}"/>
              </a:ext>
            </a:extLst>
          </p:cNvPr>
          <p:cNvGrpSpPr/>
          <p:nvPr/>
        </p:nvGrpSpPr>
        <p:grpSpPr>
          <a:xfrm>
            <a:off x="6281762" y="2286674"/>
            <a:ext cx="120097" cy="120097"/>
            <a:chOff x="5657850" y="2714625"/>
            <a:chExt cx="438150" cy="438150"/>
          </a:xfrm>
        </p:grpSpPr>
        <p:sp>
          <p:nvSpPr>
            <p:cNvPr id="47" name="楕円 46">
              <a:extLst>
                <a:ext uri="{FF2B5EF4-FFF2-40B4-BE49-F238E27FC236}">
                  <a16:creationId xmlns:a16="http://schemas.microsoft.com/office/drawing/2014/main" id="{8F1372A4-CC3D-118B-F362-15A5013F5FD4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7EA28E1F-F352-897A-814E-685F65B3B856}"/>
                </a:ext>
              </a:extLst>
            </p:cNvPr>
            <p:cNvCxnSpPr>
              <a:stCxn id="47" idx="1"/>
              <a:endCxn id="47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942A2561-A82E-6F7C-4DBB-7E9C845065CC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A881DB4A-43F1-1214-4C59-F7C5B02B3E4A}"/>
              </a:ext>
            </a:extLst>
          </p:cNvPr>
          <p:cNvSpPr/>
          <p:nvPr/>
        </p:nvSpPr>
        <p:spPr>
          <a:xfrm>
            <a:off x="6496051" y="1495425"/>
            <a:ext cx="898525" cy="1044575"/>
          </a:xfrm>
          <a:custGeom>
            <a:avLst/>
            <a:gdLst>
              <a:gd name="connsiteX0" fmla="*/ 971550 w 1949450"/>
              <a:gd name="connsiteY0" fmla="*/ 31750 h 1476375"/>
              <a:gd name="connsiteX1" fmla="*/ 971550 w 1949450"/>
              <a:gd name="connsiteY1" fmla="*/ 333375 h 1476375"/>
              <a:gd name="connsiteX2" fmla="*/ 1060450 w 1949450"/>
              <a:gd name="connsiteY2" fmla="*/ 415925 h 1476375"/>
              <a:gd name="connsiteX3" fmla="*/ 1162050 w 1949450"/>
              <a:gd name="connsiteY3" fmla="*/ 434975 h 1476375"/>
              <a:gd name="connsiteX4" fmla="*/ 1216025 w 1949450"/>
              <a:gd name="connsiteY4" fmla="*/ 476250 h 1476375"/>
              <a:gd name="connsiteX5" fmla="*/ 1533525 w 1949450"/>
              <a:gd name="connsiteY5" fmla="*/ 930275 h 1476375"/>
              <a:gd name="connsiteX6" fmla="*/ 1584325 w 1949450"/>
              <a:gd name="connsiteY6" fmla="*/ 901700 h 1476375"/>
              <a:gd name="connsiteX7" fmla="*/ 1603375 w 1949450"/>
              <a:gd name="connsiteY7" fmla="*/ 904875 h 1476375"/>
              <a:gd name="connsiteX8" fmla="*/ 1682750 w 1949450"/>
              <a:gd name="connsiteY8" fmla="*/ 971550 h 1476375"/>
              <a:gd name="connsiteX9" fmla="*/ 1743075 w 1949450"/>
              <a:gd name="connsiteY9" fmla="*/ 981075 h 1476375"/>
              <a:gd name="connsiteX10" fmla="*/ 1749425 w 1949450"/>
              <a:gd name="connsiteY10" fmla="*/ 1025525 h 1476375"/>
              <a:gd name="connsiteX11" fmla="*/ 1784350 w 1949450"/>
              <a:gd name="connsiteY11" fmla="*/ 1060450 h 1476375"/>
              <a:gd name="connsiteX12" fmla="*/ 1790700 w 1949450"/>
              <a:gd name="connsiteY12" fmla="*/ 1152525 h 1476375"/>
              <a:gd name="connsiteX13" fmla="*/ 1768475 w 1949450"/>
              <a:gd name="connsiteY13" fmla="*/ 1266825 h 1476375"/>
              <a:gd name="connsiteX14" fmla="*/ 1889125 w 1949450"/>
              <a:gd name="connsiteY14" fmla="*/ 1358900 h 1476375"/>
              <a:gd name="connsiteX15" fmla="*/ 1949450 w 1949450"/>
              <a:gd name="connsiteY15" fmla="*/ 1362075 h 1476375"/>
              <a:gd name="connsiteX16" fmla="*/ 1946275 w 1949450"/>
              <a:gd name="connsiteY16" fmla="*/ 1476375 h 1476375"/>
              <a:gd name="connsiteX17" fmla="*/ 1587500 w 1949450"/>
              <a:gd name="connsiteY17" fmla="*/ 1403350 h 1476375"/>
              <a:gd name="connsiteX18" fmla="*/ 831850 w 1949450"/>
              <a:gd name="connsiteY18" fmla="*/ 1295400 h 1476375"/>
              <a:gd name="connsiteX19" fmla="*/ 117475 w 1949450"/>
              <a:gd name="connsiteY19" fmla="*/ 1085850 h 1476375"/>
              <a:gd name="connsiteX20" fmla="*/ 231775 w 1949450"/>
              <a:gd name="connsiteY20" fmla="*/ 447675 h 1476375"/>
              <a:gd name="connsiteX21" fmla="*/ 0 w 1949450"/>
              <a:gd name="connsiteY21" fmla="*/ 406400 h 1476375"/>
              <a:gd name="connsiteX22" fmla="*/ 161925 w 1949450"/>
              <a:gd name="connsiteY22" fmla="*/ 241300 h 1476375"/>
              <a:gd name="connsiteX23" fmla="*/ 523875 w 1949450"/>
              <a:gd name="connsiteY23" fmla="*/ 234950 h 1476375"/>
              <a:gd name="connsiteX24" fmla="*/ 590550 w 1949450"/>
              <a:gd name="connsiteY24" fmla="*/ 209550 h 1476375"/>
              <a:gd name="connsiteX25" fmla="*/ 650875 w 1949450"/>
              <a:gd name="connsiteY25" fmla="*/ 165100 h 1476375"/>
              <a:gd name="connsiteX26" fmla="*/ 781050 w 1949450"/>
              <a:gd name="connsiteY26" fmla="*/ 22225 h 1476375"/>
              <a:gd name="connsiteX27" fmla="*/ 844550 w 1949450"/>
              <a:gd name="connsiteY27" fmla="*/ 0 h 1476375"/>
              <a:gd name="connsiteX28" fmla="*/ 971550 w 1949450"/>
              <a:gd name="connsiteY28" fmla="*/ 31750 h 1476375"/>
              <a:gd name="csX0" fmla="*/ 854075 w 1831975"/>
              <a:gd name="csY0" fmla="*/ 31750 h 1476375"/>
              <a:gd name="csX1" fmla="*/ 854075 w 1831975"/>
              <a:gd name="csY1" fmla="*/ 333375 h 1476375"/>
              <a:gd name="csX2" fmla="*/ 942975 w 1831975"/>
              <a:gd name="csY2" fmla="*/ 415925 h 1476375"/>
              <a:gd name="csX3" fmla="*/ 1044575 w 1831975"/>
              <a:gd name="csY3" fmla="*/ 434975 h 1476375"/>
              <a:gd name="csX4" fmla="*/ 1098550 w 1831975"/>
              <a:gd name="csY4" fmla="*/ 476250 h 1476375"/>
              <a:gd name="csX5" fmla="*/ 1416050 w 1831975"/>
              <a:gd name="csY5" fmla="*/ 930275 h 1476375"/>
              <a:gd name="csX6" fmla="*/ 1466850 w 1831975"/>
              <a:gd name="csY6" fmla="*/ 901700 h 1476375"/>
              <a:gd name="csX7" fmla="*/ 1485900 w 1831975"/>
              <a:gd name="csY7" fmla="*/ 904875 h 1476375"/>
              <a:gd name="csX8" fmla="*/ 1565275 w 1831975"/>
              <a:gd name="csY8" fmla="*/ 971550 h 1476375"/>
              <a:gd name="csX9" fmla="*/ 1625600 w 1831975"/>
              <a:gd name="csY9" fmla="*/ 981075 h 1476375"/>
              <a:gd name="csX10" fmla="*/ 1631950 w 1831975"/>
              <a:gd name="csY10" fmla="*/ 1025525 h 1476375"/>
              <a:gd name="csX11" fmla="*/ 1666875 w 1831975"/>
              <a:gd name="csY11" fmla="*/ 1060450 h 1476375"/>
              <a:gd name="csX12" fmla="*/ 1673225 w 1831975"/>
              <a:gd name="csY12" fmla="*/ 1152525 h 1476375"/>
              <a:gd name="csX13" fmla="*/ 1651000 w 1831975"/>
              <a:gd name="csY13" fmla="*/ 1266825 h 1476375"/>
              <a:gd name="csX14" fmla="*/ 1771650 w 1831975"/>
              <a:gd name="csY14" fmla="*/ 1358900 h 1476375"/>
              <a:gd name="csX15" fmla="*/ 1831975 w 1831975"/>
              <a:gd name="csY15" fmla="*/ 1362075 h 1476375"/>
              <a:gd name="csX16" fmla="*/ 1828800 w 1831975"/>
              <a:gd name="csY16" fmla="*/ 1476375 h 1476375"/>
              <a:gd name="csX17" fmla="*/ 1470025 w 1831975"/>
              <a:gd name="csY17" fmla="*/ 1403350 h 1476375"/>
              <a:gd name="csX18" fmla="*/ 714375 w 1831975"/>
              <a:gd name="csY18" fmla="*/ 1295400 h 1476375"/>
              <a:gd name="csX19" fmla="*/ 0 w 1831975"/>
              <a:gd name="csY19" fmla="*/ 1085850 h 1476375"/>
              <a:gd name="csX20" fmla="*/ 114300 w 1831975"/>
              <a:gd name="csY20" fmla="*/ 447675 h 1476375"/>
              <a:gd name="csX21" fmla="*/ 44450 w 1831975"/>
              <a:gd name="csY21" fmla="*/ 241300 h 1476375"/>
              <a:gd name="csX22" fmla="*/ 406400 w 1831975"/>
              <a:gd name="csY22" fmla="*/ 234950 h 1476375"/>
              <a:gd name="csX23" fmla="*/ 473075 w 1831975"/>
              <a:gd name="csY23" fmla="*/ 209550 h 1476375"/>
              <a:gd name="csX24" fmla="*/ 533400 w 1831975"/>
              <a:gd name="csY24" fmla="*/ 165100 h 1476375"/>
              <a:gd name="csX25" fmla="*/ 663575 w 1831975"/>
              <a:gd name="csY25" fmla="*/ 22225 h 1476375"/>
              <a:gd name="csX26" fmla="*/ 727075 w 1831975"/>
              <a:gd name="csY26" fmla="*/ 0 h 1476375"/>
              <a:gd name="csX27" fmla="*/ 854075 w 1831975"/>
              <a:gd name="csY27" fmla="*/ 31750 h 1476375"/>
              <a:gd name="csX0" fmla="*/ 69850 w 1787525"/>
              <a:gd name="csY0" fmla="*/ 447675 h 1476375"/>
              <a:gd name="csX1" fmla="*/ 0 w 1787525"/>
              <a:gd name="csY1" fmla="*/ 241300 h 1476375"/>
              <a:gd name="csX2" fmla="*/ 361950 w 1787525"/>
              <a:gd name="csY2" fmla="*/ 234950 h 1476375"/>
              <a:gd name="csX3" fmla="*/ 428625 w 1787525"/>
              <a:gd name="csY3" fmla="*/ 209550 h 1476375"/>
              <a:gd name="csX4" fmla="*/ 488950 w 1787525"/>
              <a:gd name="csY4" fmla="*/ 165100 h 1476375"/>
              <a:gd name="csX5" fmla="*/ 619125 w 1787525"/>
              <a:gd name="csY5" fmla="*/ 22225 h 1476375"/>
              <a:gd name="csX6" fmla="*/ 682625 w 1787525"/>
              <a:gd name="csY6" fmla="*/ 0 h 1476375"/>
              <a:gd name="csX7" fmla="*/ 809625 w 1787525"/>
              <a:gd name="csY7" fmla="*/ 31750 h 1476375"/>
              <a:gd name="csX8" fmla="*/ 809625 w 1787525"/>
              <a:gd name="csY8" fmla="*/ 333375 h 1476375"/>
              <a:gd name="csX9" fmla="*/ 898525 w 1787525"/>
              <a:gd name="csY9" fmla="*/ 415925 h 1476375"/>
              <a:gd name="csX10" fmla="*/ 1000125 w 1787525"/>
              <a:gd name="csY10" fmla="*/ 434975 h 1476375"/>
              <a:gd name="csX11" fmla="*/ 1054100 w 1787525"/>
              <a:gd name="csY11" fmla="*/ 476250 h 1476375"/>
              <a:gd name="csX12" fmla="*/ 1371600 w 1787525"/>
              <a:gd name="csY12" fmla="*/ 930275 h 1476375"/>
              <a:gd name="csX13" fmla="*/ 1422400 w 1787525"/>
              <a:gd name="csY13" fmla="*/ 901700 h 1476375"/>
              <a:gd name="csX14" fmla="*/ 1441450 w 1787525"/>
              <a:gd name="csY14" fmla="*/ 904875 h 1476375"/>
              <a:gd name="csX15" fmla="*/ 1520825 w 1787525"/>
              <a:gd name="csY15" fmla="*/ 971550 h 1476375"/>
              <a:gd name="csX16" fmla="*/ 1581150 w 1787525"/>
              <a:gd name="csY16" fmla="*/ 981075 h 1476375"/>
              <a:gd name="csX17" fmla="*/ 1587500 w 1787525"/>
              <a:gd name="csY17" fmla="*/ 1025525 h 1476375"/>
              <a:gd name="csX18" fmla="*/ 1622425 w 1787525"/>
              <a:gd name="csY18" fmla="*/ 1060450 h 1476375"/>
              <a:gd name="csX19" fmla="*/ 1628775 w 1787525"/>
              <a:gd name="csY19" fmla="*/ 1152525 h 1476375"/>
              <a:gd name="csX20" fmla="*/ 1606550 w 1787525"/>
              <a:gd name="csY20" fmla="*/ 1266825 h 1476375"/>
              <a:gd name="csX21" fmla="*/ 1727200 w 1787525"/>
              <a:gd name="csY21" fmla="*/ 1358900 h 1476375"/>
              <a:gd name="csX22" fmla="*/ 1787525 w 1787525"/>
              <a:gd name="csY22" fmla="*/ 1362075 h 1476375"/>
              <a:gd name="csX23" fmla="*/ 1784350 w 1787525"/>
              <a:gd name="csY23" fmla="*/ 1476375 h 1476375"/>
              <a:gd name="csX24" fmla="*/ 1425575 w 1787525"/>
              <a:gd name="csY24" fmla="*/ 1403350 h 1476375"/>
              <a:gd name="csX25" fmla="*/ 669925 w 1787525"/>
              <a:gd name="csY25" fmla="*/ 1295400 h 1476375"/>
              <a:gd name="csX26" fmla="*/ 46990 w 1787525"/>
              <a:gd name="csY26" fmla="*/ 1177290 h 1476375"/>
              <a:gd name="csX0" fmla="*/ 69850 w 1787525"/>
              <a:gd name="csY0" fmla="*/ 447675 h 1476375"/>
              <a:gd name="csX1" fmla="*/ 0 w 1787525"/>
              <a:gd name="csY1" fmla="*/ 241300 h 1476375"/>
              <a:gd name="csX2" fmla="*/ 361950 w 1787525"/>
              <a:gd name="csY2" fmla="*/ 234950 h 1476375"/>
              <a:gd name="csX3" fmla="*/ 428625 w 1787525"/>
              <a:gd name="csY3" fmla="*/ 209550 h 1476375"/>
              <a:gd name="csX4" fmla="*/ 488950 w 1787525"/>
              <a:gd name="csY4" fmla="*/ 165100 h 1476375"/>
              <a:gd name="csX5" fmla="*/ 619125 w 1787525"/>
              <a:gd name="csY5" fmla="*/ 22225 h 1476375"/>
              <a:gd name="csX6" fmla="*/ 682625 w 1787525"/>
              <a:gd name="csY6" fmla="*/ 0 h 1476375"/>
              <a:gd name="csX7" fmla="*/ 809625 w 1787525"/>
              <a:gd name="csY7" fmla="*/ 31750 h 1476375"/>
              <a:gd name="csX8" fmla="*/ 809625 w 1787525"/>
              <a:gd name="csY8" fmla="*/ 333375 h 1476375"/>
              <a:gd name="csX9" fmla="*/ 898525 w 1787525"/>
              <a:gd name="csY9" fmla="*/ 415925 h 1476375"/>
              <a:gd name="csX10" fmla="*/ 1000125 w 1787525"/>
              <a:gd name="csY10" fmla="*/ 434975 h 1476375"/>
              <a:gd name="csX11" fmla="*/ 1054100 w 1787525"/>
              <a:gd name="csY11" fmla="*/ 476250 h 1476375"/>
              <a:gd name="csX12" fmla="*/ 1371600 w 1787525"/>
              <a:gd name="csY12" fmla="*/ 930275 h 1476375"/>
              <a:gd name="csX13" fmla="*/ 1422400 w 1787525"/>
              <a:gd name="csY13" fmla="*/ 901700 h 1476375"/>
              <a:gd name="csX14" fmla="*/ 1441450 w 1787525"/>
              <a:gd name="csY14" fmla="*/ 904875 h 1476375"/>
              <a:gd name="csX15" fmla="*/ 1520825 w 1787525"/>
              <a:gd name="csY15" fmla="*/ 971550 h 1476375"/>
              <a:gd name="csX16" fmla="*/ 1581150 w 1787525"/>
              <a:gd name="csY16" fmla="*/ 981075 h 1476375"/>
              <a:gd name="csX17" fmla="*/ 1587500 w 1787525"/>
              <a:gd name="csY17" fmla="*/ 1025525 h 1476375"/>
              <a:gd name="csX18" fmla="*/ 1622425 w 1787525"/>
              <a:gd name="csY18" fmla="*/ 1060450 h 1476375"/>
              <a:gd name="csX19" fmla="*/ 1628775 w 1787525"/>
              <a:gd name="csY19" fmla="*/ 1152525 h 1476375"/>
              <a:gd name="csX20" fmla="*/ 1606550 w 1787525"/>
              <a:gd name="csY20" fmla="*/ 1266825 h 1476375"/>
              <a:gd name="csX21" fmla="*/ 1727200 w 1787525"/>
              <a:gd name="csY21" fmla="*/ 1358900 h 1476375"/>
              <a:gd name="csX22" fmla="*/ 1787525 w 1787525"/>
              <a:gd name="csY22" fmla="*/ 1362075 h 1476375"/>
              <a:gd name="csX23" fmla="*/ 1784350 w 1787525"/>
              <a:gd name="csY23" fmla="*/ 1476375 h 1476375"/>
              <a:gd name="csX24" fmla="*/ 1425575 w 1787525"/>
              <a:gd name="csY24" fmla="*/ 1403350 h 1476375"/>
              <a:gd name="csX25" fmla="*/ 669925 w 1787525"/>
              <a:gd name="csY25" fmla="*/ 1295400 h 1476375"/>
              <a:gd name="csX0" fmla="*/ 0 w 1787525"/>
              <a:gd name="csY0" fmla="*/ 241300 h 1476375"/>
              <a:gd name="csX1" fmla="*/ 361950 w 1787525"/>
              <a:gd name="csY1" fmla="*/ 234950 h 1476375"/>
              <a:gd name="csX2" fmla="*/ 428625 w 1787525"/>
              <a:gd name="csY2" fmla="*/ 209550 h 1476375"/>
              <a:gd name="csX3" fmla="*/ 488950 w 1787525"/>
              <a:gd name="csY3" fmla="*/ 165100 h 1476375"/>
              <a:gd name="csX4" fmla="*/ 619125 w 1787525"/>
              <a:gd name="csY4" fmla="*/ 22225 h 1476375"/>
              <a:gd name="csX5" fmla="*/ 682625 w 1787525"/>
              <a:gd name="csY5" fmla="*/ 0 h 1476375"/>
              <a:gd name="csX6" fmla="*/ 809625 w 1787525"/>
              <a:gd name="csY6" fmla="*/ 31750 h 1476375"/>
              <a:gd name="csX7" fmla="*/ 809625 w 1787525"/>
              <a:gd name="csY7" fmla="*/ 333375 h 1476375"/>
              <a:gd name="csX8" fmla="*/ 898525 w 1787525"/>
              <a:gd name="csY8" fmla="*/ 415925 h 1476375"/>
              <a:gd name="csX9" fmla="*/ 1000125 w 1787525"/>
              <a:gd name="csY9" fmla="*/ 434975 h 1476375"/>
              <a:gd name="csX10" fmla="*/ 1054100 w 1787525"/>
              <a:gd name="csY10" fmla="*/ 476250 h 1476375"/>
              <a:gd name="csX11" fmla="*/ 1371600 w 1787525"/>
              <a:gd name="csY11" fmla="*/ 930275 h 1476375"/>
              <a:gd name="csX12" fmla="*/ 1422400 w 1787525"/>
              <a:gd name="csY12" fmla="*/ 901700 h 1476375"/>
              <a:gd name="csX13" fmla="*/ 1441450 w 1787525"/>
              <a:gd name="csY13" fmla="*/ 904875 h 1476375"/>
              <a:gd name="csX14" fmla="*/ 1520825 w 1787525"/>
              <a:gd name="csY14" fmla="*/ 971550 h 1476375"/>
              <a:gd name="csX15" fmla="*/ 1581150 w 1787525"/>
              <a:gd name="csY15" fmla="*/ 981075 h 1476375"/>
              <a:gd name="csX16" fmla="*/ 1587500 w 1787525"/>
              <a:gd name="csY16" fmla="*/ 1025525 h 1476375"/>
              <a:gd name="csX17" fmla="*/ 1622425 w 1787525"/>
              <a:gd name="csY17" fmla="*/ 1060450 h 1476375"/>
              <a:gd name="csX18" fmla="*/ 1628775 w 1787525"/>
              <a:gd name="csY18" fmla="*/ 1152525 h 1476375"/>
              <a:gd name="csX19" fmla="*/ 1606550 w 1787525"/>
              <a:gd name="csY19" fmla="*/ 1266825 h 1476375"/>
              <a:gd name="csX20" fmla="*/ 1727200 w 1787525"/>
              <a:gd name="csY20" fmla="*/ 1358900 h 1476375"/>
              <a:gd name="csX21" fmla="*/ 1787525 w 1787525"/>
              <a:gd name="csY21" fmla="*/ 1362075 h 1476375"/>
              <a:gd name="csX22" fmla="*/ 1784350 w 1787525"/>
              <a:gd name="csY22" fmla="*/ 1476375 h 1476375"/>
              <a:gd name="csX23" fmla="*/ 1425575 w 1787525"/>
              <a:gd name="csY23" fmla="*/ 1403350 h 1476375"/>
              <a:gd name="csX24" fmla="*/ 669925 w 1787525"/>
              <a:gd name="csY24" fmla="*/ 1295400 h 1476375"/>
              <a:gd name="csX0" fmla="*/ 0 w 1425575"/>
              <a:gd name="csY0" fmla="*/ 234950 h 1476375"/>
              <a:gd name="csX1" fmla="*/ 66675 w 1425575"/>
              <a:gd name="csY1" fmla="*/ 209550 h 1476375"/>
              <a:gd name="csX2" fmla="*/ 127000 w 1425575"/>
              <a:gd name="csY2" fmla="*/ 165100 h 1476375"/>
              <a:gd name="csX3" fmla="*/ 257175 w 1425575"/>
              <a:gd name="csY3" fmla="*/ 22225 h 1476375"/>
              <a:gd name="csX4" fmla="*/ 320675 w 1425575"/>
              <a:gd name="csY4" fmla="*/ 0 h 1476375"/>
              <a:gd name="csX5" fmla="*/ 447675 w 1425575"/>
              <a:gd name="csY5" fmla="*/ 31750 h 1476375"/>
              <a:gd name="csX6" fmla="*/ 447675 w 1425575"/>
              <a:gd name="csY6" fmla="*/ 333375 h 1476375"/>
              <a:gd name="csX7" fmla="*/ 536575 w 1425575"/>
              <a:gd name="csY7" fmla="*/ 415925 h 1476375"/>
              <a:gd name="csX8" fmla="*/ 638175 w 1425575"/>
              <a:gd name="csY8" fmla="*/ 434975 h 1476375"/>
              <a:gd name="csX9" fmla="*/ 692150 w 1425575"/>
              <a:gd name="csY9" fmla="*/ 476250 h 1476375"/>
              <a:gd name="csX10" fmla="*/ 1009650 w 1425575"/>
              <a:gd name="csY10" fmla="*/ 930275 h 1476375"/>
              <a:gd name="csX11" fmla="*/ 1060450 w 1425575"/>
              <a:gd name="csY11" fmla="*/ 901700 h 1476375"/>
              <a:gd name="csX12" fmla="*/ 1079500 w 1425575"/>
              <a:gd name="csY12" fmla="*/ 904875 h 1476375"/>
              <a:gd name="csX13" fmla="*/ 1158875 w 1425575"/>
              <a:gd name="csY13" fmla="*/ 971550 h 1476375"/>
              <a:gd name="csX14" fmla="*/ 1219200 w 1425575"/>
              <a:gd name="csY14" fmla="*/ 981075 h 1476375"/>
              <a:gd name="csX15" fmla="*/ 1225550 w 1425575"/>
              <a:gd name="csY15" fmla="*/ 1025525 h 1476375"/>
              <a:gd name="csX16" fmla="*/ 1260475 w 1425575"/>
              <a:gd name="csY16" fmla="*/ 1060450 h 1476375"/>
              <a:gd name="csX17" fmla="*/ 1266825 w 1425575"/>
              <a:gd name="csY17" fmla="*/ 1152525 h 1476375"/>
              <a:gd name="csX18" fmla="*/ 1244600 w 1425575"/>
              <a:gd name="csY18" fmla="*/ 1266825 h 1476375"/>
              <a:gd name="csX19" fmla="*/ 1365250 w 1425575"/>
              <a:gd name="csY19" fmla="*/ 1358900 h 1476375"/>
              <a:gd name="csX20" fmla="*/ 1425575 w 1425575"/>
              <a:gd name="csY20" fmla="*/ 1362075 h 1476375"/>
              <a:gd name="csX21" fmla="*/ 1422400 w 1425575"/>
              <a:gd name="csY21" fmla="*/ 1476375 h 1476375"/>
              <a:gd name="csX22" fmla="*/ 1063625 w 1425575"/>
              <a:gd name="csY22" fmla="*/ 1403350 h 1476375"/>
              <a:gd name="csX23" fmla="*/ 307975 w 1425575"/>
              <a:gd name="csY23" fmla="*/ 1295400 h 1476375"/>
              <a:gd name="csX0" fmla="*/ 0 w 1425575"/>
              <a:gd name="csY0" fmla="*/ 234950 h 1476375"/>
              <a:gd name="csX1" fmla="*/ 127000 w 1425575"/>
              <a:gd name="csY1" fmla="*/ 165100 h 1476375"/>
              <a:gd name="csX2" fmla="*/ 257175 w 1425575"/>
              <a:gd name="csY2" fmla="*/ 22225 h 1476375"/>
              <a:gd name="csX3" fmla="*/ 320675 w 1425575"/>
              <a:gd name="csY3" fmla="*/ 0 h 1476375"/>
              <a:gd name="csX4" fmla="*/ 447675 w 1425575"/>
              <a:gd name="csY4" fmla="*/ 31750 h 1476375"/>
              <a:gd name="csX5" fmla="*/ 447675 w 1425575"/>
              <a:gd name="csY5" fmla="*/ 333375 h 1476375"/>
              <a:gd name="csX6" fmla="*/ 536575 w 1425575"/>
              <a:gd name="csY6" fmla="*/ 415925 h 1476375"/>
              <a:gd name="csX7" fmla="*/ 638175 w 1425575"/>
              <a:gd name="csY7" fmla="*/ 434975 h 1476375"/>
              <a:gd name="csX8" fmla="*/ 692150 w 1425575"/>
              <a:gd name="csY8" fmla="*/ 476250 h 1476375"/>
              <a:gd name="csX9" fmla="*/ 1009650 w 1425575"/>
              <a:gd name="csY9" fmla="*/ 930275 h 1476375"/>
              <a:gd name="csX10" fmla="*/ 1060450 w 1425575"/>
              <a:gd name="csY10" fmla="*/ 901700 h 1476375"/>
              <a:gd name="csX11" fmla="*/ 1079500 w 1425575"/>
              <a:gd name="csY11" fmla="*/ 904875 h 1476375"/>
              <a:gd name="csX12" fmla="*/ 1158875 w 1425575"/>
              <a:gd name="csY12" fmla="*/ 971550 h 1476375"/>
              <a:gd name="csX13" fmla="*/ 1219200 w 1425575"/>
              <a:gd name="csY13" fmla="*/ 981075 h 1476375"/>
              <a:gd name="csX14" fmla="*/ 1225550 w 1425575"/>
              <a:gd name="csY14" fmla="*/ 1025525 h 1476375"/>
              <a:gd name="csX15" fmla="*/ 1260475 w 1425575"/>
              <a:gd name="csY15" fmla="*/ 1060450 h 1476375"/>
              <a:gd name="csX16" fmla="*/ 1266825 w 1425575"/>
              <a:gd name="csY16" fmla="*/ 1152525 h 1476375"/>
              <a:gd name="csX17" fmla="*/ 1244600 w 1425575"/>
              <a:gd name="csY17" fmla="*/ 1266825 h 1476375"/>
              <a:gd name="csX18" fmla="*/ 1365250 w 1425575"/>
              <a:gd name="csY18" fmla="*/ 1358900 h 1476375"/>
              <a:gd name="csX19" fmla="*/ 1425575 w 1425575"/>
              <a:gd name="csY19" fmla="*/ 1362075 h 1476375"/>
              <a:gd name="csX20" fmla="*/ 1422400 w 1425575"/>
              <a:gd name="csY20" fmla="*/ 1476375 h 1476375"/>
              <a:gd name="csX21" fmla="*/ 1063625 w 1425575"/>
              <a:gd name="csY21" fmla="*/ 1403350 h 1476375"/>
              <a:gd name="csX22" fmla="*/ 307975 w 1425575"/>
              <a:gd name="csY22" fmla="*/ 1295400 h 1476375"/>
              <a:gd name="csX0" fmla="*/ 0 w 1298575"/>
              <a:gd name="csY0" fmla="*/ 165100 h 1476375"/>
              <a:gd name="csX1" fmla="*/ 130175 w 1298575"/>
              <a:gd name="csY1" fmla="*/ 22225 h 1476375"/>
              <a:gd name="csX2" fmla="*/ 193675 w 1298575"/>
              <a:gd name="csY2" fmla="*/ 0 h 1476375"/>
              <a:gd name="csX3" fmla="*/ 320675 w 1298575"/>
              <a:gd name="csY3" fmla="*/ 31750 h 1476375"/>
              <a:gd name="csX4" fmla="*/ 320675 w 1298575"/>
              <a:gd name="csY4" fmla="*/ 333375 h 1476375"/>
              <a:gd name="csX5" fmla="*/ 409575 w 1298575"/>
              <a:gd name="csY5" fmla="*/ 415925 h 1476375"/>
              <a:gd name="csX6" fmla="*/ 511175 w 1298575"/>
              <a:gd name="csY6" fmla="*/ 434975 h 1476375"/>
              <a:gd name="csX7" fmla="*/ 565150 w 1298575"/>
              <a:gd name="csY7" fmla="*/ 476250 h 1476375"/>
              <a:gd name="csX8" fmla="*/ 882650 w 1298575"/>
              <a:gd name="csY8" fmla="*/ 930275 h 1476375"/>
              <a:gd name="csX9" fmla="*/ 933450 w 1298575"/>
              <a:gd name="csY9" fmla="*/ 901700 h 1476375"/>
              <a:gd name="csX10" fmla="*/ 952500 w 1298575"/>
              <a:gd name="csY10" fmla="*/ 904875 h 1476375"/>
              <a:gd name="csX11" fmla="*/ 1031875 w 1298575"/>
              <a:gd name="csY11" fmla="*/ 971550 h 1476375"/>
              <a:gd name="csX12" fmla="*/ 1092200 w 1298575"/>
              <a:gd name="csY12" fmla="*/ 981075 h 1476375"/>
              <a:gd name="csX13" fmla="*/ 1098550 w 1298575"/>
              <a:gd name="csY13" fmla="*/ 1025525 h 1476375"/>
              <a:gd name="csX14" fmla="*/ 1133475 w 1298575"/>
              <a:gd name="csY14" fmla="*/ 1060450 h 1476375"/>
              <a:gd name="csX15" fmla="*/ 1139825 w 1298575"/>
              <a:gd name="csY15" fmla="*/ 1152525 h 1476375"/>
              <a:gd name="csX16" fmla="*/ 1117600 w 1298575"/>
              <a:gd name="csY16" fmla="*/ 1266825 h 1476375"/>
              <a:gd name="csX17" fmla="*/ 1238250 w 1298575"/>
              <a:gd name="csY17" fmla="*/ 1358900 h 1476375"/>
              <a:gd name="csX18" fmla="*/ 1298575 w 1298575"/>
              <a:gd name="csY18" fmla="*/ 1362075 h 1476375"/>
              <a:gd name="csX19" fmla="*/ 1295400 w 1298575"/>
              <a:gd name="csY19" fmla="*/ 1476375 h 1476375"/>
              <a:gd name="csX20" fmla="*/ 936625 w 1298575"/>
              <a:gd name="csY20" fmla="*/ 1403350 h 1476375"/>
              <a:gd name="csX21" fmla="*/ 180975 w 1298575"/>
              <a:gd name="csY21" fmla="*/ 1295400 h 1476375"/>
              <a:gd name="csX0" fmla="*/ 0 w 1168400"/>
              <a:gd name="csY0" fmla="*/ 22225 h 1476375"/>
              <a:gd name="csX1" fmla="*/ 63500 w 1168400"/>
              <a:gd name="csY1" fmla="*/ 0 h 1476375"/>
              <a:gd name="csX2" fmla="*/ 190500 w 1168400"/>
              <a:gd name="csY2" fmla="*/ 31750 h 1476375"/>
              <a:gd name="csX3" fmla="*/ 190500 w 1168400"/>
              <a:gd name="csY3" fmla="*/ 333375 h 1476375"/>
              <a:gd name="csX4" fmla="*/ 279400 w 1168400"/>
              <a:gd name="csY4" fmla="*/ 415925 h 1476375"/>
              <a:gd name="csX5" fmla="*/ 381000 w 1168400"/>
              <a:gd name="csY5" fmla="*/ 434975 h 1476375"/>
              <a:gd name="csX6" fmla="*/ 434975 w 1168400"/>
              <a:gd name="csY6" fmla="*/ 476250 h 1476375"/>
              <a:gd name="csX7" fmla="*/ 752475 w 1168400"/>
              <a:gd name="csY7" fmla="*/ 930275 h 1476375"/>
              <a:gd name="csX8" fmla="*/ 803275 w 1168400"/>
              <a:gd name="csY8" fmla="*/ 901700 h 1476375"/>
              <a:gd name="csX9" fmla="*/ 822325 w 1168400"/>
              <a:gd name="csY9" fmla="*/ 904875 h 1476375"/>
              <a:gd name="csX10" fmla="*/ 901700 w 1168400"/>
              <a:gd name="csY10" fmla="*/ 971550 h 1476375"/>
              <a:gd name="csX11" fmla="*/ 962025 w 1168400"/>
              <a:gd name="csY11" fmla="*/ 981075 h 1476375"/>
              <a:gd name="csX12" fmla="*/ 968375 w 1168400"/>
              <a:gd name="csY12" fmla="*/ 1025525 h 1476375"/>
              <a:gd name="csX13" fmla="*/ 1003300 w 1168400"/>
              <a:gd name="csY13" fmla="*/ 1060450 h 1476375"/>
              <a:gd name="csX14" fmla="*/ 1009650 w 1168400"/>
              <a:gd name="csY14" fmla="*/ 1152525 h 1476375"/>
              <a:gd name="csX15" fmla="*/ 987425 w 1168400"/>
              <a:gd name="csY15" fmla="*/ 1266825 h 1476375"/>
              <a:gd name="csX16" fmla="*/ 1108075 w 1168400"/>
              <a:gd name="csY16" fmla="*/ 1358900 h 1476375"/>
              <a:gd name="csX17" fmla="*/ 1168400 w 1168400"/>
              <a:gd name="csY17" fmla="*/ 1362075 h 1476375"/>
              <a:gd name="csX18" fmla="*/ 1165225 w 1168400"/>
              <a:gd name="csY18" fmla="*/ 1476375 h 1476375"/>
              <a:gd name="csX19" fmla="*/ 806450 w 1168400"/>
              <a:gd name="csY19" fmla="*/ 1403350 h 1476375"/>
              <a:gd name="csX20" fmla="*/ 50800 w 1168400"/>
              <a:gd name="csY20" fmla="*/ 1295400 h 1476375"/>
              <a:gd name="csX0" fmla="*/ 12700 w 1117600"/>
              <a:gd name="csY0" fmla="*/ 0 h 1476375"/>
              <a:gd name="csX1" fmla="*/ 139700 w 1117600"/>
              <a:gd name="csY1" fmla="*/ 31750 h 1476375"/>
              <a:gd name="csX2" fmla="*/ 139700 w 1117600"/>
              <a:gd name="csY2" fmla="*/ 333375 h 1476375"/>
              <a:gd name="csX3" fmla="*/ 228600 w 1117600"/>
              <a:gd name="csY3" fmla="*/ 415925 h 1476375"/>
              <a:gd name="csX4" fmla="*/ 330200 w 1117600"/>
              <a:gd name="csY4" fmla="*/ 434975 h 1476375"/>
              <a:gd name="csX5" fmla="*/ 384175 w 1117600"/>
              <a:gd name="csY5" fmla="*/ 476250 h 1476375"/>
              <a:gd name="csX6" fmla="*/ 701675 w 1117600"/>
              <a:gd name="csY6" fmla="*/ 930275 h 1476375"/>
              <a:gd name="csX7" fmla="*/ 752475 w 1117600"/>
              <a:gd name="csY7" fmla="*/ 901700 h 1476375"/>
              <a:gd name="csX8" fmla="*/ 771525 w 1117600"/>
              <a:gd name="csY8" fmla="*/ 904875 h 1476375"/>
              <a:gd name="csX9" fmla="*/ 850900 w 1117600"/>
              <a:gd name="csY9" fmla="*/ 971550 h 1476375"/>
              <a:gd name="csX10" fmla="*/ 911225 w 1117600"/>
              <a:gd name="csY10" fmla="*/ 981075 h 1476375"/>
              <a:gd name="csX11" fmla="*/ 917575 w 1117600"/>
              <a:gd name="csY11" fmla="*/ 1025525 h 1476375"/>
              <a:gd name="csX12" fmla="*/ 952500 w 1117600"/>
              <a:gd name="csY12" fmla="*/ 1060450 h 1476375"/>
              <a:gd name="csX13" fmla="*/ 958850 w 1117600"/>
              <a:gd name="csY13" fmla="*/ 1152525 h 1476375"/>
              <a:gd name="csX14" fmla="*/ 936625 w 1117600"/>
              <a:gd name="csY14" fmla="*/ 1266825 h 1476375"/>
              <a:gd name="csX15" fmla="*/ 1057275 w 1117600"/>
              <a:gd name="csY15" fmla="*/ 1358900 h 1476375"/>
              <a:gd name="csX16" fmla="*/ 1117600 w 1117600"/>
              <a:gd name="csY16" fmla="*/ 1362075 h 1476375"/>
              <a:gd name="csX17" fmla="*/ 1114425 w 1117600"/>
              <a:gd name="csY17" fmla="*/ 1476375 h 1476375"/>
              <a:gd name="csX18" fmla="*/ 755650 w 1117600"/>
              <a:gd name="csY18" fmla="*/ 1403350 h 1476375"/>
              <a:gd name="csX19" fmla="*/ 0 w 1117600"/>
              <a:gd name="csY19" fmla="*/ 1295400 h 1476375"/>
              <a:gd name="csX0" fmla="*/ 139700 w 1117600"/>
              <a:gd name="csY0" fmla="*/ 0 h 1444625"/>
              <a:gd name="csX1" fmla="*/ 139700 w 1117600"/>
              <a:gd name="csY1" fmla="*/ 301625 h 1444625"/>
              <a:gd name="csX2" fmla="*/ 228600 w 1117600"/>
              <a:gd name="csY2" fmla="*/ 384175 h 1444625"/>
              <a:gd name="csX3" fmla="*/ 330200 w 1117600"/>
              <a:gd name="csY3" fmla="*/ 403225 h 1444625"/>
              <a:gd name="csX4" fmla="*/ 384175 w 1117600"/>
              <a:gd name="csY4" fmla="*/ 444500 h 1444625"/>
              <a:gd name="csX5" fmla="*/ 701675 w 1117600"/>
              <a:gd name="csY5" fmla="*/ 898525 h 1444625"/>
              <a:gd name="csX6" fmla="*/ 752475 w 1117600"/>
              <a:gd name="csY6" fmla="*/ 869950 h 1444625"/>
              <a:gd name="csX7" fmla="*/ 771525 w 1117600"/>
              <a:gd name="csY7" fmla="*/ 873125 h 1444625"/>
              <a:gd name="csX8" fmla="*/ 850900 w 1117600"/>
              <a:gd name="csY8" fmla="*/ 939800 h 1444625"/>
              <a:gd name="csX9" fmla="*/ 911225 w 1117600"/>
              <a:gd name="csY9" fmla="*/ 949325 h 1444625"/>
              <a:gd name="csX10" fmla="*/ 917575 w 1117600"/>
              <a:gd name="csY10" fmla="*/ 993775 h 1444625"/>
              <a:gd name="csX11" fmla="*/ 952500 w 1117600"/>
              <a:gd name="csY11" fmla="*/ 1028700 h 1444625"/>
              <a:gd name="csX12" fmla="*/ 958850 w 1117600"/>
              <a:gd name="csY12" fmla="*/ 1120775 h 1444625"/>
              <a:gd name="csX13" fmla="*/ 936625 w 1117600"/>
              <a:gd name="csY13" fmla="*/ 1235075 h 1444625"/>
              <a:gd name="csX14" fmla="*/ 1057275 w 1117600"/>
              <a:gd name="csY14" fmla="*/ 1327150 h 1444625"/>
              <a:gd name="csX15" fmla="*/ 1117600 w 1117600"/>
              <a:gd name="csY15" fmla="*/ 1330325 h 1444625"/>
              <a:gd name="csX16" fmla="*/ 1114425 w 1117600"/>
              <a:gd name="csY16" fmla="*/ 1444625 h 1444625"/>
              <a:gd name="csX17" fmla="*/ 755650 w 1117600"/>
              <a:gd name="csY17" fmla="*/ 1371600 h 1444625"/>
              <a:gd name="csX18" fmla="*/ 0 w 1117600"/>
              <a:gd name="csY18" fmla="*/ 1263650 h 1444625"/>
              <a:gd name="csX0" fmla="*/ 139700 w 1117600"/>
              <a:gd name="csY0" fmla="*/ 0 h 1143000"/>
              <a:gd name="csX1" fmla="*/ 228600 w 1117600"/>
              <a:gd name="csY1" fmla="*/ 82550 h 1143000"/>
              <a:gd name="csX2" fmla="*/ 330200 w 1117600"/>
              <a:gd name="csY2" fmla="*/ 101600 h 1143000"/>
              <a:gd name="csX3" fmla="*/ 384175 w 1117600"/>
              <a:gd name="csY3" fmla="*/ 142875 h 1143000"/>
              <a:gd name="csX4" fmla="*/ 701675 w 1117600"/>
              <a:gd name="csY4" fmla="*/ 596900 h 1143000"/>
              <a:gd name="csX5" fmla="*/ 752475 w 1117600"/>
              <a:gd name="csY5" fmla="*/ 568325 h 1143000"/>
              <a:gd name="csX6" fmla="*/ 771525 w 1117600"/>
              <a:gd name="csY6" fmla="*/ 571500 h 1143000"/>
              <a:gd name="csX7" fmla="*/ 850900 w 1117600"/>
              <a:gd name="csY7" fmla="*/ 638175 h 1143000"/>
              <a:gd name="csX8" fmla="*/ 911225 w 1117600"/>
              <a:gd name="csY8" fmla="*/ 647700 h 1143000"/>
              <a:gd name="csX9" fmla="*/ 917575 w 1117600"/>
              <a:gd name="csY9" fmla="*/ 692150 h 1143000"/>
              <a:gd name="csX10" fmla="*/ 952500 w 1117600"/>
              <a:gd name="csY10" fmla="*/ 727075 h 1143000"/>
              <a:gd name="csX11" fmla="*/ 958850 w 1117600"/>
              <a:gd name="csY11" fmla="*/ 819150 h 1143000"/>
              <a:gd name="csX12" fmla="*/ 936625 w 1117600"/>
              <a:gd name="csY12" fmla="*/ 933450 h 1143000"/>
              <a:gd name="csX13" fmla="*/ 1057275 w 1117600"/>
              <a:gd name="csY13" fmla="*/ 1025525 h 1143000"/>
              <a:gd name="csX14" fmla="*/ 1117600 w 1117600"/>
              <a:gd name="csY14" fmla="*/ 1028700 h 1143000"/>
              <a:gd name="csX15" fmla="*/ 1114425 w 1117600"/>
              <a:gd name="csY15" fmla="*/ 1143000 h 1143000"/>
              <a:gd name="csX16" fmla="*/ 755650 w 1117600"/>
              <a:gd name="csY16" fmla="*/ 1069975 h 1143000"/>
              <a:gd name="csX17" fmla="*/ 0 w 1117600"/>
              <a:gd name="csY17" fmla="*/ 962025 h 1143000"/>
              <a:gd name="csX0" fmla="*/ 228600 w 1117600"/>
              <a:gd name="csY0" fmla="*/ 0 h 1060450"/>
              <a:gd name="csX1" fmla="*/ 330200 w 1117600"/>
              <a:gd name="csY1" fmla="*/ 19050 h 1060450"/>
              <a:gd name="csX2" fmla="*/ 384175 w 1117600"/>
              <a:gd name="csY2" fmla="*/ 60325 h 1060450"/>
              <a:gd name="csX3" fmla="*/ 701675 w 1117600"/>
              <a:gd name="csY3" fmla="*/ 514350 h 1060450"/>
              <a:gd name="csX4" fmla="*/ 752475 w 1117600"/>
              <a:gd name="csY4" fmla="*/ 485775 h 1060450"/>
              <a:gd name="csX5" fmla="*/ 771525 w 1117600"/>
              <a:gd name="csY5" fmla="*/ 488950 h 1060450"/>
              <a:gd name="csX6" fmla="*/ 850900 w 1117600"/>
              <a:gd name="csY6" fmla="*/ 555625 h 1060450"/>
              <a:gd name="csX7" fmla="*/ 911225 w 1117600"/>
              <a:gd name="csY7" fmla="*/ 565150 h 1060450"/>
              <a:gd name="csX8" fmla="*/ 917575 w 1117600"/>
              <a:gd name="csY8" fmla="*/ 609600 h 1060450"/>
              <a:gd name="csX9" fmla="*/ 952500 w 1117600"/>
              <a:gd name="csY9" fmla="*/ 644525 h 1060450"/>
              <a:gd name="csX10" fmla="*/ 958850 w 1117600"/>
              <a:gd name="csY10" fmla="*/ 736600 h 1060450"/>
              <a:gd name="csX11" fmla="*/ 936625 w 1117600"/>
              <a:gd name="csY11" fmla="*/ 850900 h 1060450"/>
              <a:gd name="csX12" fmla="*/ 1057275 w 1117600"/>
              <a:gd name="csY12" fmla="*/ 942975 h 1060450"/>
              <a:gd name="csX13" fmla="*/ 1117600 w 1117600"/>
              <a:gd name="csY13" fmla="*/ 946150 h 1060450"/>
              <a:gd name="csX14" fmla="*/ 1114425 w 1117600"/>
              <a:gd name="csY14" fmla="*/ 1060450 h 1060450"/>
              <a:gd name="csX15" fmla="*/ 755650 w 1117600"/>
              <a:gd name="csY15" fmla="*/ 987425 h 1060450"/>
              <a:gd name="csX16" fmla="*/ 0 w 1117600"/>
              <a:gd name="csY16" fmla="*/ 879475 h 1060450"/>
              <a:gd name="csX0" fmla="*/ 261937 w 1117600"/>
              <a:gd name="csY0" fmla="*/ 0 h 1041400"/>
              <a:gd name="csX1" fmla="*/ 330200 w 1117600"/>
              <a:gd name="csY1" fmla="*/ 0 h 1041400"/>
              <a:gd name="csX2" fmla="*/ 384175 w 1117600"/>
              <a:gd name="csY2" fmla="*/ 41275 h 1041400"/>
              <a:gd name="csX3" fmla="*/ 701675 w 1117600"/>
              <a:gd name="csY3" fmla="*/ 495300 h 1041400"/>
              <a:gd name="csX4" fmla="*/ 752475 w 1117600"/>
              <a:gd name="csY4" fmla="*/ 466725 h 1041400"/>
              <a:gd name="csX5" fmla="*/ 771525 w 1117600"/>
              <a:gd name="csY5" fmla="*/ 469900 h 1041400"/>
              <a:gd name="csX6" fmla="*/ 850900 w 1117600"/>
              <a:gd name="csY6" fmla="*/ 536575 h 1041400"/>
              <a:gd name="csX7" fmla="*/ 911225 w 1117600"/>
              <a:gd name="csY7" fmla="*/ 546100 h 1041400"/>
              <a:gd name="csX8" fmla="*/ 917575 w 1117600"/>
              <a:gd name="csY8" fmla="*/ 590550 h 1041400"/>
              <a:gd name="csX9" fmla="*/ 952500 w 1117600"/>
              <a:gd name="csY9" fmla="*/ 625475 h 1041400"/>
              <a:gd name="csX10" fmla="*/ 958850 w 1117600"/>
              <a:gd name="csY10" fmla="*/ 717550 h 1041400"/>
              <a:gd name="csX11" fmla="*/ 936625 w 1117600"/>
              <a:gd name="csY11" fmla="*/ 831850 h 1041400"/>
              <a:gd name="csX12" fmla="*/ 1057275 w 1117600"/>
              <a:gd name="csY12" fmla="*/ 923925 h 1041400"/>
              <a:gd name="csX13" fmla="*/ 1117600 w 1117600"/>
              <a:gd name="csY13" fmla="*/ 927100 h 1041400"/>
              <a:gd name="csX14" fmla="*/ 1114425 w 1117600"/>
              <a:gd name="csY14" fmla="*/ 1041400 h 1041400"/>
              <a:gd name="csX15" fmla="*/ 755650 w 1117600"/>
              <a:gd name="csY15" fmla="*/ 968375 h 1041400"/>
              <a:gd name="csX16" fmla="*/ 0 w 1117600"/>
              <a:gd name="csY16" fmla="*/ 860425 h 1041400"/>
              <a:gd name="csX0" fmla="*/ 119062 w 974725"/>
              <a:gd name="csY0" fmla="*/ 0 h 1041400"/>
              <a:gd name="csX1" fmla="*/ 187325 w 974725"/>
              <a:gd name="csY1" fmla="*/ 0 h 1041400"/>
              <a:gd name="csX2" fmla="*/ 241300 w 974725"/>
              <a:gd name="csY2" fmla="*/ 41275 h 1041400"/>
              <a:gd name="csX3" fmla="*/ 558800 w 974725"/>
              <a:gd name="csY3" fmla="*/ 495300 h 1041400"/>
              <a:gd name="csX4" fmla="*/ 609600 w 974725"/>
              <a:gd name="csY4" fmla="*/ 466725 h 1041400"/>
              <a:gd name="csX5" fmla="*/ 628650 w 974725"/>
              <a:gd name="csY5" fmla="*/ 469900 h 1041400"/>
              <a:gd name="csX6" fmla="*/ 708025 w 974725"/>
              <a:gd name="csY6" fmla="*/ 536575 h 1041400"/>
              <a:gd name="csX7" fmla="*/ 768350 w 974725"/>
              <a:gd name="csY7" fmla="*/ 546100 h 1041400"/>
              <a:gd name="csX8" fmla="*/ 774700 w 974725"/>
              <a:gd name="csY8" fmla="*/ 590550 h 1041400"/>
              <a:gd name="csX9" fmla="*/ 809625 w 974725"/>
              <a:gd name="csY9" fmla="*/ 625475 h 1041400"/>
              <a:gd name="csX10" fmla="*/ 815975 w 974725"/>
              <a:gd name="csY10" fmla="*/ 717550 h 1041400"/>
              <a:gd name="csX11" fmla="*/ 793750 w 974725"/>
              <a:gd name="csY11" fmla="*/ 831850 h 1041400"/>
              <a:gd name="csX12" fmla="*/ 914400 w 974725"/>
              <a:gd name="csY12" fmla="*/ 923925 h 1041400"/>
              <a:gd name="csX13" fmla="*/ 974725 w 974725"/>
              <a:gd name="csY13" fmla="*/ 927100 h 1041400"/>
              <a:gd name="csX14" fmla="*/ 971550 w 974725"/>
              <a:gd name="csY14" fmla="*/ 1041400 h 1041400"/>
              <a:gd name="csX15" fmla="*/ 612775 w 974725"/>
              <a:gd name="csY15" fmla="*/ 968375 h 1041400"/>
              <a:gd name="csX16" fmla="*/ 0 w 974725"/>
              <a:gd name="csY16" fmla="*/ 903288 h 1041400"/>
              <a:gd name="csX0" fmla="*/ 138112 w 993775"/>
              <a:gd name="csY0" fmla="*/ 0 h 1041400"/>
              <a:gd name="csX1" fmla="*/ 206375 w 993775"/>
              <a:gd name="csY1" fmla="*/ 0 h 1041400"/>
              <a:gd name="csX2" fmla="*/ 260350 w 993775"/>
              <a:gd name="csY2" fmla="*/ 41275 h 1041400"/>
              <a:gd name="csX3" fmla="*/ 577850 w 993775"/>
              <a:gd name="csY3" fmla="*/ 495300 h 1041400"/>
              <a:gd name="csX4" fmla="*/ 628650 w 993775"/>
              <a:gd name="csY4" fmla="*/ 466725 h 1041400"/>
              <a:gd name="csX5" fmla="*/ 647700 w 993775"/>
              <a:gd name="csY5" fmla="*/ 469900 h 1041400"/>
              <a:gd name="csX6" fmla="*/ 727075 w 993775"/>
              <a:gd name="csY6" fmla="*/ 536575 h 1041400"/>
              <a:gd name="csX7" fmla="*/ 787400 w 993775"/>
              <a:gd name="csY7" fmla="*/ 546100 h 1041400"/>
              <a:gd name="csX8" fmla="*/ 793750 w 993775"/>
              <a:gd name="csY8" fmla="*/ 590550 h 1041400"/>
              <a:gd name="csX9" fmla="*/ 828675 w 993775"/>
              <a:gd name="csY9" fmla="*/ 625475 h 1041400"/>
              <a:gd name="csX10" fmla="*/ 835025 w 993775"/>
              <a:gd name="csY10" fmla="*/ 717550 h 1041400"/>
              <a:gd name="csX11" fmla="*/ 812800 w 993775"/>
              <a:gd name="csY11" fmla="*/ 831850 h 1041400"/>
              <a:gd name="csX12" fmla="*/ 933450 w 993775"/>
              <a:gd name="csY12" fmla="*/ 923925 h 1041400"/>
              <a:gd name="csX13" fmla="*/ 993775 w 993775"/>
              <a:gd name="csY13" fmla="*/ 927100 h 1041400"/>
              <a:gd name="csX14" fmla="*/ 990600 w 993775"/>
              <a:gd name="csY14" fmla="*/ 1041400 h 1041400"/>
              <a:gd name="csX15" fmla="*/ 631825 w 993775"/>
              <a:gd name="csY15" fmla="*/ 968375 h 1041400"/>
              <a:gd name="csX16" fmla="*/ 0 w 993775"/>
              <a:gd name="csY16" fmla="*/ 903288 h 1041400"/>
              <a:gd name="csX0" fmla="*/ 42862 w 898525"/>
              <a:gd name="csY0" fmla="*/ 0 h 1041400"/>
              <a:gd name="csX1" fmla="*/ 111125 w 898525"/>
              <a:gd name="csY1" fmla="*/ 0 h 1041400"/>
              <a:gd name="csX2" fmla="*/ 165100 w 898525"/>
              <a:gd name="csY2" fmla="*/ 41275 h 1041400"/>
              <a:gd name="csX3" fmla="*/ 482600 w 898525"/>
              <a:gd name="csY3" fmla="*/ 495300 h 1041400"/>
              <a:gd name="csX4" fmla="*/ 533400 w 898525"/>
              <a:gd name="csY4" fmla="*/ 466725 h 1041400"/>
              <a:gd name="csX5" fmla="*/ 552450 w 898525"/>
              <a:gd name="csY5" fmla="*/ 469900 h 1041400"/>
              <a:gd name="csX6" fmla="*/ 631825 w 898525"/>
              <a:gd name="csY6" fmla="*/ 536575 h 1041400"/>
              <a:gd name="csX7" fmla="*/ 692150 w 898525"/>
              <a:gd name="csY7" fmla="*/ 546100 h 1041400"/>
              <a:gd name="csX8" fmla="*/ 698500 w 898525"/>
              <a:gd name="csY8" fmla="*/ 590550 h 1041400"/>
              <a:gd name="csX9" fmla="*/ 733425 w 898525"/>
              <a:gd name="csY9" fmla="*/ 625475 h 1041400"/>
              <a:gd name="csX10" fmla="*/ 739775 w 898525"/>
              <a:gd name="csY10" fmla="*/ 717550 h 1041400"/>
              <a:gd name="csX11" fmla="*/ 717550 w 898525"/>
              <a:gd name="csY11" fmla="*/ 831850 h 1041400"/>
              <a:gd name="csX12" fmla="*/ 838200 w 898525"/>
              <a:gd name="csY12" fmla="*/ 923925 h 1041400"/>
              <a:gd name="csX13" fmla="*/ 898525 w 898525"/>
              <a:gd name="csY13" fmla="*/ 927100 h 1041400"/>
              <a:gd name="csX14" fmla="*/ 895350 w 898525"/>
              <a:gd name="csY14" fmla="*/ 1041400 h 1041400"/>
              <a:gd name="csX15" fmla="*/ 536575 w 898525"/>
              <a:gd name="csY15" fmla="*/ 968375 h 1041400"/>
              <a:gd name="csX16" fmla="*/ 0 w 898525"/>
              <a:gd name="csY16" fmla="*/ 829469 h 1041400"/>
              <a:gd name="csX0" fmla="*/ 88105 w 898525"/>
              <a:gd name="csY0" fmla="*/ 216694 h 1041400"/>
              <a:gd name="csX1" fmla="*/ 111125 w 898525"/>
              <a:gd name="csY1" fmla="*/ 0 h 1041400"/>
              <a:gd name="csX2" fmla="*/ 165100 w 898525"/>
              <a:gd name="csY2" fmla="*/ 41275 h 1041400"/>
              <a:gd name="csX3" fmla="*/ 482600 w 898525"/>
              <a:gd name="csY3" fmla="*/ 495300 h 1041400"/>
              <a:gd name="csX4" fmla="*/ 533400 w 898525"/>
              <a:gd name="csY4" fmla="*/ 466725 h 1041400"/>
              <a:gd name="csX5" fmla="*/ 552450 w 898525"/>
              <a:gd name="csY5" fmla="*/ 469900 h 1041400"/>
              <a:gd name="csX6" fmla="*/ 631825 w 898525"/>
              <a:gd name="csY6" fmla="*/ 536575 h 1041400"/>
              <a:gd name="csX7" fmla="*/ 692150 w 898525"/>
              <a:gd name="csY7" fmla="*/ 546100 h 1041400"/>
              <a:gd name="csX8" fmla="*/ 698500 w 898525"/>
              <a:gd name="csY8" fmla="*/ 590550 h 1041400"/>
              <a:gd name="csX9" fmla="*/ 733425 w 898525"/>
              <a:gd name="csY9" fmla="*/ 625475 h 1041400"/>
              <a:gd name="csX10" fmla="*/ 739775 w 898525"/>
              <a:gd name="csY10" fmla="*/ 717550 h 1041400"/>
              <a:gd name="csX11" fmla="*/ 717550 w 898525"/>
              <a:gd name="csY11" fmla="*/ 831850 h 1041400"/>
              <a:gd name="csX12" fmla="*/ 838200 w 898525"/>
              <a:gd name="csY12" fmla="*/ 923925 h 1041400"/>
              <a:gd name="csX13" fmla="*/ 898525 w 898525"/>
              <a:gd name="csY13" fmla="*/ 927100 h 1041400"/>
              <a:gd name="csX14" fmla="*/ 895350 w 898525"/>
              <a:gd name="csY14" fmla="*/ 1041400 h 1041400"/>
              <a:gd name="csX15" fmla="*/ 536575 w 898525"/>
              <a:gd name="csY15" fmla="*/ 968375 h 1041400"/>
              <a:gd name="csX16" fmla="*/ 0 w 898525"/>
              <a:gd name="csY16" fmla="*/ 829469 h 1041400"/>
              <a:gd name="csX0" fmla="*/ 88105 w 898525"/>
              <a:gd name="csY0" fmla="*/ 216694 h 1041400"/>
              <a:gd name="csX1" fmla="*/ 111125 w 898525"/>
              <a:gd name="csY1" fmla="*/ 0 h 1041400"/>
              <a:gd name="csX2" fmla="*/ 407987 w 898525"/>
              <a:gd name="csY2" fmla="*/ 508000 h 1041400"/>
              <a:gd name="csX3" fmla="*/ 482600 w 898525"/>
              <a:gd name="csY3" fmla="*/ 495300 h 1041400"/>
              <a:gd name="csX4" fmla="*/ 533400 w 898525"/>
              <a:gd name="csY4" fmla="*/ 466725 h 1041400"/>
              <a:gd name="csX5" fmla="*/ 552450 w 898525"/>
              <a:gd name="csY5" fmla="*/ 469900 h 1041400"/>
              <a:gd name="csX6" fmla="*/ 631825 w 898525"/>
              <a:gd name="csY6" fmla="*/ 536575 h 1041400"/>
              <a:gd name="csX7" fmla="*/ 692150 w 898525"/>
              <a:gd name="csY7" fmla="*/ 546100 h 1041400"/>
              <a:gd name="csX8" fmla="*/ 698500 w 898525"/>
              <a:gd name="csY8" fmla="*/ 590550 h 1041400"/>
              <a:gd name="csX9" fmla="*/ 733425 w 898525"/>
              <a:gd name="csY9" fmla="*/ 625475 h 1041400"/>
              <a:gd name="csX10" fmla="*/ 739775 w 898525"/>
              <a:gd name="csY10" fmla="*/ 717550 h 1041400"/>
              <a:gd name="csX11" fmla="*/ 717550 w 898525"/>
              <a:gd name="csY11" fmla="*/ 831850 h 1041400"/>
              <a:gd name="csX12" fmla="*/ 838200 w 898525"/>
              <a:gd name="csY12" fmla="*/ 923925 h 1041400"/>
              <a:gd name="csX13" fmla="*/ 898525 w 898525"/>
              <a:gd name="csY13" fmla="*/ 927100 h 1041400"/>
              <a:gd name="csX14" fmla="*/ 895350 w 898525"/>
              <a:gd name="csY14" fmla="*/ 1041400 h 1041400"/>
              <a:gd name="csX15" fmla="*/ 536575 w 898525"/>
              <a:gd name="csY15" fmla="*/ 968375 h 1041400"/>
              <a:gd name="csX16" fmla="*/ 0 w 898525"/>
              <a:gd name="csY16" fmla="*/ 829469 h 1041400"/>
              <a:gd name="csX0" fmla="*/ 88105 w 898525"/>
              <a:gd name="csY0" fmla="*/ 0 h 824706"/>
              <a:gd name="csX1" fmla="*/ 137319 w 898525"/>
              <a:gd name="csY1" fmla="*/ 4763 h 824706"/>
              <a:gd name="csX2" fmla="*/ 407987 w 898525"/>
              <a:gd name="csY2" fmla="*/ 291306 h 824706"/>
              <a:gd name="csX3" fmla="*/ 482600 w 898525"/>
              <a:gd name="csY3" fmla="*/ 278606 h 824706"/>
              <a:gd name="csX4" fmla="*/ 533400 w 898525"/>
              <a:gd name="csY4" fmla="*/ 250031 h 824706"/>
              <a:gd name="csX5" fmla="*/ 552450 w 898525"/>
              <a:gd name="csY5" fmla="*/ 253206 h 824706"/>
              <a:gd name="csX6" fmla="*/ 631825 w 898525"/>
              <a:gd name="csY6" fmla="*/ 319881 h 824706"/>
              <a:gd name="csX7" fmla="*/ 692150 w 898525"/>
              <a:gd name="csY7" fmla="*/ 329406 h 824706"/>
              <a:gd name="csX8" fmla="*/ 698500 w 898525"/>
              <a:gd name="csY8" fmla="*/ 373856 h 824706"/>
              <a:gd name="csX9" fmla="*/ 733425 w 898525"/>
              <a:gd name="csY9" fmla="*/ 408781 h 824706"/>
              <a:gd name="csX10" fmla="*/ 739775 w 898525"/>
              <a:gd name="csY10" fmla="*/ 500856 h 824706"/>
              <a:gd name="csX11" fmla="*/ 717550 w 898525"/>
              <a:gd name="csY11" fmla="*/ 615156 h 824706"/>
              <a:gd name="csX12" fmla="*/ 838200 w 898525"/>
              <a:gd name="csY12" fmla="*/ 707231 h 824706"/>
              <a:gd name="csX13" fmla="*/ 898525 w 898525"/>
              <a:gd name="csY13" fmla="*/ 710406 h 824706"/>
              <a:gd name="csX14" fmla="*/ 895350 w 898525"/>
              <a:gd name="csY14" fmla="*/ 824706 h 824706"/>
              <a:gd name="csX15" fmla="*/ 536575 w 898525"/>
              <a:gd name="csY15" fmla="*/ 751681 h 824706"/>
              <a:gd name="csX16" fmla="*/ 0 w 898525"/>
              <a:gd name="csY16" fmla="*/ 612775 h 824706"/>
              <a:gd name="csX0" fmla="*/ 88105 w 898525"/>
              <a:gd name="csY0" fmla="*/ 0 h 824706"/>
              <a:gd name="csX1" fmla="*/ 137319 w 898525"/>
              <a:gd name="csY1" fmla="*/ 4763 h 824706"/>
              <a:gd name="csX2" fmla="*/ 407987 w 898525"/>
              <a:gd name="csY2" fmla="*/ 291306 h 824706"/>
              <a:gd name="csX3" fmla="*/ 438149 w 898525"/>
              <a:gd name="csY3" fmla="*/ 287336 h 824706"/>
              <a:gd name="csX4" fmla="*/ 482600 w 898525"/>
              <a:gd name="csY4" fmla="*/ 278606 h 824706"/>
              <a:gd name="csX5" fmla="*/ 533400 w 898525"/>
              <a:gd name="csY5" fmla="*/ 250031 h 824706"/>
              <a:gd name="csX6" fmla="*/ 552450 w 898525"/>
              <a:gd name="csY6" fmla="*/ 253206 h 824706"/>
              <a:gd name="csX7" fmla="*/ 631825 w 898525"/>
              <a:gd name="csY7" fmla="*/ 319881 h 824706"/>
              <a:gd name="csX8" fmla="*/ 692150 w 898525"/>
              <a:gd name="csY8" fmla="*/ 329406 h 824706"/>
              <a:gd name="csX9" fmla="*/ 698500 w 898525"/>
              <a:gd name="csY9" fmla="*/ 373856 h 824706"/>
              <a:gd name="csX10" fmla="*/ 733425 w 898525"/>
              <a:gd name="csY10" fmla="*/ 408781 h 824706"/>
              <a:gd name="csX11" fmla="*/ 739775 w 898525"/>
              <a:gd name="csY11" fmla="*/ 500856 h 824706"/>
              <a:gd name="csX12" fmla="*/ 717550 w 898525"/>
              <a:gd name="csY12" fmla="*/ 615156 h 824706"/>
              <a:gd name="csX13" fmla="*/ 838200 w 898525"/>
              <a:gd name="csY13" fmla="*/ 707231 h 824706"/>
              <a:gd name="csX14" fmla="*/ 898525 w 898525"/>
              <a:gd name="csY14" fmla="*/ 710406 h 824706"/>
              <a:gd name="csX15" fmla="*/ 895350 w 898525"/>
              <a:gd name="csY15" fmla="*/ 824706 h 824706"/>
              <a:gd name="csX16" fmla="*/ 536575 w 898525"/>
              <a:gd name="csY16" fmla="*/ 751681 h 824706"/>
              <a:gd name="csX17" fmla="*/ 0 w 898525"/>
              <a:gd name="csY17" fmla="*/ 612775 h 824706"/>
              <a:gd name="csX0" fmla="*/ 88105 w 898525"/>
              <a:gd name="csY0" fmla="*/ 184151 h 1008857"/>
              <a:gd name="csX1" fmla="*/ 137319 w 898525"/>
              <a:gd name="csY1" fmla="*/ 188914 h 1008857"/>
              <a:gd name="csX2" fmla="*/ 407987 w 898525"/>
              <a:gd name="csY2" fmla="*/ 475457 h 1008857"/>
              <a:gd name="csX3" fmla="*/ 38099 w 898525"/>
              <a:gd name="csY3" fmla="*/ 0 h 1008857"/>
              <a:gd name="csX4" fmla="*/ 482600 w 898525"/>
              <a:gd name="csY4" fmla="*/ 462757 h 1008857"/>
              <a:gd name="csX5" fmla="*/ 533400 w 898525"/>
              <a:gd name="csY5" fmla="*/ 434182 h 1008857"/>
              <a:gd name="csX6" fmla="*/ 552450 w 898525"/>
              <a:gd name="csY6" fmla="*/ 437357 h 1008857"/>
              <a:gd name="csX7" fmla="*/ 631825 w 898525"/>
              <a:gd name="csY7" fmla="*/ 504032 h 1008857"/>
              <a:gd name="csX8" fmla="*/ 692150 w 898525"/>
              <a:gd name="csY8" fmla="*/ 513557 h 1008857"/>
              <a:gd name="csX9" fmla="*/ 698500 w 898525"/>
              <a:gd name="csY9" fmla="*/ 558007 h 1008857"/>
              <a:gd name="csX10" fmla="*/ 733425 w 898525"/>
              <a:gd name="csY10" fmla="*/ 592932 h 1008857"/>
              <a:gd name="csX11" fmla="*/ 739775 w 898525"/>
              <a:gd name="csY11" fmla="*/ 685007 h 1008857"/>
              <a:gd name="csX12" fmla="*/ 717550 w 898525"/>
              <a:gd name="csY12" fmla="*/ 799307 h 1008857"/>
              <a:gd name="csX13" fmla="*/ 838200 w 898525"/>
              <a:gd name="csY13" fmla="*/ 891382 h 1008857"/>
              <a:gd name="csX14" fmla="*/ 898525 w 898525"/>
              <a:gd name="csY14" fmla="*/ 894557 h 1008857"/>
              <a:gd name="csX15" fmla="*/ 895350 w 898525"/>
              <a:gd name="csY15" fmla="*/ 1008857 h 1008857"/>
              <a:gd name="csX16" fmla="*/ 536575 w 898525"/>
              <a:gd name="csY16" fmla="*/ 935832 h 1008857"/>
              <a:gd name="csX17" fmla="*/ 0 w 898525"/>
              <a:gd name="csY17" fmla="*/ 796926 h 1008857"/>
              <a:gd name="csX0" fmla="*/ 88105 w 898525"/>
              <a:gd name="csY0" fmla="*/ 184151 h 1008857"/>
              <a:gd name="csX1" fmla="*/ 137319 w 898525"/>
              <a:gd name="csY1" fmla="*/ 188914 h 1008857"/>
              <a:gd name="csX2" fmla="*/ 407987 w 898525"/>
              <a:gd name="csY2" fmla="*/ 475457 h 1008857"/>
              <a:gd name="csX3" fmla="*/ 38099 w 898525"/>
              <a:gd name="csY3" fmla="*/ 0 h 1008857"/>
              <a:gd name="csX4" fmla="*/ 269874 w 898525"/>
              <a:gd name="csY4" fmla="*/ 253207 h 1008857"/>
              <a:gd name="csX5" fmla="*/ 482600 w 898525"/>
              <a:gd name="csY5" fmla="*/ 462757 h 1008857"/>
              <a:gd name="csX6" fmla="*/ 533400 w 898525"/>
              <a:gd name="csY6" fmla="*/ 434182 h 1008857"/>
              <a:gd name="csX7" fmla="*/ 552450 w 898525"/>
              <a:gd name="csY7" fmla="*/ 437357 h 1008857"/>
              <a:gd name="csX8" fmla="*/ 631825 w 898525"/>
              <a:gd name="csY8" fmla="*/ 504032 h 1008857"/>
              <a:gd name="csX9" fmla="*/ 692150 w 898525"/>
              <a:gd name="csY9" fmla="*/ 513557 h 1008857"/>
              <a:gd name="csX10" fmla="*/ 698500 w 898525"/>
              <a:gd name="csY10" fmla="*/ 558007 h 1008857"/>
              <a:gd name="csX11" fmla="*/ 733425 w 898525"/>
              <a:gd name="csY11" fmla="*/ 592932 h 1008857"/>
              <a:gd name="csX12" fmla="*/ 739775 w 898525"/>
              <a:gd name="csY12" fmla="*/ 685007 h 1008857"/>
              <a:gd name="csX13" fmla="*/ 717550 w 898525"/>
              <a:gd name="csY13" fmla="*/ 799307 h 1008857"/>
              <a:gd name="csX14" fmla="*/ 838200 w 898525"/>
              <a:gd name="csY14" fmla="*/ 891382 h 1008857"/>
              <a:gd name="csX15" fmla="*/ 898525 w 898525"/>
              <a:gd name="csY15" fmla="*/ 894557 h 1008857"/>
              <a:gd name="csX16" fmla="*/ 895350 w 898525"/>
              <a:gd name="csY16" fmla="*/ 1008857 h 1008857"/>
              <a:gd name="csX17" fmla="*/ 536575 w 898525"/>
              <a:gd name="csY17" fmla="*/ 935832 h 1008857"/>
              <a:gd name="csX18" fmla="*/ 0 w 898525"/>
              <a:gd name="csY18" fmla="*/ 796926 h 1008857"/>
              <a:gd name="csX0" fmla="*/ 88105 w 898525"/>
              <a:gd name="csY0" fmla="*/ 194469 h 1019175"/>
              <a:gd name="csX1" fmla="*/ 137319 w 898525"/>
              <a:gd name="csY1" fmla="*/ 199232 h 1019175"/>
              <a:gd name="csX2" fmla="*/ 407987 w 898525"/>
              <a:gd name="csY2" fmla="*/ 485775 h 1019175"/>
              <a:gd name="csX3" fmla="*/ 38099 w 898525"/>
              <a:gd name="csY3" fmla="*/ 10318 h 1019175"/>
              <a:gd name="csX4" fmla="*/ 152399 w 898525"/>
              <a:gd name="csY4" fmla="*/ 0 h 1019175"/>
              <a:gd name="csX5" fmla="*/ 482600 w 898525"/>
              <a:gd name="csY5" fmla="*/ 473075 h 1019175"/>
              <a:gd name="csX6" fmla="*/ 533400 w 898525"/>
              <a:gd name="csY6" fmla="*/ 444500 h 1019175"/>
              <a:gd name="csX7" fmla="*/ 552450 w 898525"/>
              <a:gd name="csY7" fmla="*/ 447675 h 1019175"/>
              <a:gd name="csX8" fmla="*/ 631825 w 898525"/>
              <a:gd name="csY8" fmla="*/ 514350 h 1019175"/>
              <a:gd name="csX9" fmla="*/ 692150 w 898525"/>
              <a:gd name="csY9" fmla="*/ 523875 h 1019175"/>
              <a:gd name="csX10" fmla="*/ 698500 w 898525"/>
              <a:gd name="csY10" fmla="*/ 568325 h 1019175"/>
              <a:gd name="csX11" fmla="*/ 733425 w 898525"/>
              <a:gd name="csY11" fmla="*/ 603250 h 1019175"/>
              <a:gd name="csX12" fmla="*/ 739775 w 898525"/>
              <a:gd name="csY12" fmla="*/ 695325 h 1019175"/>
              <a:gd name="csX13" fmla="*/ 717550 w 898525"/>
              <a:gd name="csY13" fmla="*/ 809625 h 1019175"/>
              <a:gd name="csX14" fmla="*/ 838200 w 898525"/>
              <a:gd name="csY14" fmla="*/ 901700 h 1019175"/>
              <a:gd name="csX15" fmla="*/ 898525 w 898525"/>
              <a:gd name="csY15" fmla="*/ 904875 h 1019175"/>
              <a:gd name="csX16" fmla="*/ 895350 w 898525"/>
              <a:gd name="csY16" fmla="*/ 1019175 h 1019175"/>
              <a:gd name="csX17" fmla="*/ 536575 w 898525"/>
              <a:gd name="csY17" fmla="*/ 946150 h 1019175"/>
              <a:gd name="csX18" fmla="*/ 0 w 898525"/>
              <a:gd name="csY18" fmla="*/ 807244 h 1019175"/>
              <a:gd name="csX0" fmla="*/ 88105 w 898525"/>
              <a:gd name="csY0" fmla="*/ 194469 h 1019175"/>
              <a:gd name="csX1" fmla="*/ 137319 w 898525"/>
              <a:gd name="csY1" fmla="*/ 199232 h 1019175"/>
              <a:gd name="csX2" fmla="*/ 407987 w 898525"/>
              <a:gd name="csY2" fmla="*/ 485775 h 1019175"/>
              <a:gd name="csX3" fmla="*/ 38099 w 898525"/>
              <a:gd name="csY3" fmla="*/ 10318 h 1019175"/>
              <a:gd name="csX4" fmla="*/ 85724 w 898525"/>
              <a:gd name="csY4" fmla="*/ 6350 h 1019175"/>
              <a:gd name="csX5" fmla="*/ 152399 w 898525"/>
              <a:gd name="csY5" fmla="*/ 0 h 1019175"/>
              <a:gd name="csX6" fmla="*/ 482600 w 898525"/>
              <a:gd name="csY6" fmla="*/ 473075 h 1019175"/>
              <a:gd name="csX7" fmla="*/ 533400 w 898525"/>
              <a:gd name="csY7" fmla="*/ 444500 h 1019175"/>
              <a:gd name="csX8" fmla="*/ 552450 w 898525"/>
              <a:gd name="csY8" fmla="*/ 447675 h 1019175"/>
              <a:gd name="csX9" fmla="*/ 631825 w 898525"/>
              <a:gd name="csY9" fmla="*/ 514350 h 1019175"/>
              <a:gd name="csX10" fmla="*/ 692150 w 898525"/>
              <a:gd name="csY10" fmla="*/ 523875 h 1019175"/>
              <a:gd name="csX11" fmla="*/ 698500 w 898525"/>
              <a:gd name="csY11" fmla="*/ 568325 h 1019175"/>
              <a:gd name="csX12" fmla="*/ 733425 w 898525"/>
              <a:gd name="csY12" fmla="*/ 603250 h 1019175"/>
              <a:gd name="csX13" fmla="*/ 739775 w 898525"/>
              <a:gd name="csY13" fmla="*/ 695325 h 1019175"/>
              <a:gd name="csX14" fmla="*/ 717550 w 898525"/>
              <a:gd name="csY14" fmla="*/ 809625 h 1019175"/>
              <a:gd name="csX15" fmla="*/ 838200 w 898525"/>
              <a:gd name="csY15" fmla="*/ 901700 h 1019175"/>
              <a:gd name="csX16" fmla="*/ 898525 w 898525"/>
              <a:gd name="csY16" fmla="*/ 904875 h 1019175"/>
              <a:gd name="csX17" fmla="*/ 895350 w 898525"/>
              <a:gd name="csY17" fmla="*/ 1019175 h 1019175"/>
              <a:gd name="csX18" fmla="*/ 536575 w 898525"/>
              <a:gd name="csY18" fmla="*/ 946150 h 1019175"/>
              <a:gd name="csX19" fmla="*/ 0 w 898525"/>
              <a:gd name="csY19" fmla="*/ 807244 h 10191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38099 w 898525"/>
              <a:gd name="csY3" fmla="*/ 35718 h 1044575"/>
              <a:gd name="csX4" fmla="*/ 38099 w 898525"/>
              <a:gd name="csY4" fmla="*/ 0 h 1044575"/>
              <a:gd name="csX5" fmla="*/ 152399 w 898525"/>
              <a:gd name="csY5" fmla="*/ 25400 h 1044575"/>
              <a:gd name="csX6" fmla="*/ 482600 w 898525"/>
              <a:gd name="csY6" fmla="*/ 498475 h 1044575"/>
              <a:gd name="csX7" fmla="*/ 533400 w 898525"/>
              <a:gd name="csY7" fmla="*/ 469900 h 1044575"/>
              <a:gd name="csX8" fmla="*/ 552450 w 898525"/>
              <a:gd name="csY8" fmla="*/ 473075 h 1044575"/>
              <a:gd name="csX9" fmla="*/ 631825 w 898525"/>
              <a:gd name="csY9" fmla="*/ 539750 h 1044575"/>
              <a:gd name="csX10" fmla="*/ 692150 w 898525"/>
              <a:gd name="csY10" fmla="*/ 549275 h 1044575"/>
              <a:gd name="csX11" fmla="*/ 698500 w 898525"/>
              <a:gd name="csY11" fmla="*/ 593725 h 1044575"/>
              <a:gd name="csX12" fmla="*/ 733425 w 898525"/>
              <a:gd name="csY12" fmla="*/ 628650 h 1044575"/>
              <a:gd name="csX13" fmla="*/ 739775 w 898525"/>
              <a:gd name="csY13" fmla="*/ 720725 h 1044575"/>
              <a:gd name="csX14" fmla="*/ 717550 w 898525"/>
              <a:gd name="csY14" fmla="*/ 835025 h 1044575"/>
              <a:gd name="csX15" fmla="*/ 838200 w 898525"/>
              <a:gd name="csY15" fmla="*/ 927100 h 1044575"/>
              <a:gd name="csX16" fmla="*/ 898525 w 898525"/>
              <a:gd name="csY16" fmla="*/ 930275 h 1044575"/>
              <a:gd name="csX17" fmla="*/ 895350 w 898525"/>
              <a:gd name="csY17" fmla="*/ 1044575 h 1044575"/>
              <a:gd name="csX18" fmla="*/ 536575 w 898525"/>
              <a:gd name="csY18" fmla="*/ 971550 h 1044575"/>
              <a:gd name="csX19" fmla="*/ 0 w 898525"/>
              <a:gd name="csY19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146049 w 898525"/>
              <a:gd name="csY3" fmla="*/ 174625 h 1044575"/>
              <a:gd name="csX4" fmla="*/ 38099 w 898525"/>
              <a:gd name="csY4" fmla="*/ 35718 h 1044575"/>
              <a:gd name="csX5" fmla="*/ 38099 w 898525"/>
              <a:gd name="csY5" fmla="*/ 0 h 1044575"/>
              <a:gd name="csX6" fmla="*/ 152399 w 898525"/>
              <a:gd name="csY6" fmla="*/ 25400 h 1044575"/>
              <a:gd name="csX7" fmla="*/ 482600 w 898525"/>
              <a:gd name="csY7" fmla="*/ 498475 h 1044575"/>
              <a:gd name="csX8" fmla="*/ 533400 w 898525"/>
              <a:gd name="csY8" fmla="*/ 469900 h 1044575"/>
              <a:gd name="csX9" fmla="*/ 552450 w 898525"/>
              <a:gd name="csY9" fmla="*/ 473075 h 1044575"/>
              <a:gd name="csX10" fmla="*/ 631825 w 898525"/>
              <a:gd name="csY10" fmla="*/ 539750 h 1044575"/>
              <a:gd name="csX11" fmla="*/ 692150 w 898525"/>
              <a:gd name="csY11" fmla="*/ 549275 h 1044575"/>
              <a:gd name="csX12" fmla="*/ 698500 w 898525"/>
              <a:gd name="csY12" fmla="*/ 593725 h 1044575"/>
              <a:gd name="csX13" fmla="*/ 733425 w 898525"/>
              <a:gd name="csY13" fmla="*/ 628650 h 1044575"/>
              <a:gd name="csX14" fmla="*/ 739775 w 898525"/>
              <a:gd name="csY14" fmla="*/ 720725 h 1044575"/>
              <a:gd name="csX15" fmla="*/ 717550 w 898525"/>
              <a:gd name="csY15" fmla="*/ 835025 h 1044575"/>
              <a:gd name="csX16" fmla="*/ 838200 w 898525"/>
              <a:gd name="csY16" fmla="*/ 927100 h 1044575"/>
              <a:gd name="csX17" fmla="*/ 898525 w 898525"/>
              <a:gd name="csY17" fmla="*/ 930275 h 1044575"/>
              <a:gd name="csX18" fmla="*/ 895350 w 898525"/>
              <a:gd name="csY18" fmla="*/ 1044575 h 1044575"/>
              <a:gd name="csX19" fmla="*/ 536575 w 898525"/>
              <a:gd name="csY19" fmla="*/ 971550 h 1044575"/>
              <a:gd name="csX20" fmla="*/ 0 w 898525"/>
              <a:gd name="csY20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120649 w 898525"/>
              <a:gd name="csY3" fmla="*/ 60325 h 1044575"/>
              <a:gd name="csX4" fmla="*/ 38099 w 898525"/>
              <a:gd name="csY4" fmla="*/ 35718 h 1044575"/>
              <a:gd name="csX5" fmla="*/ 38099 w 898525"/>
              <a:gd name="csY5" fmla="*/ 0 h 1044575"/>
              <a:gd name="csX6" fmla="*/ 152399 w 898525"/>
              <a:gd name="csY6" fmla="*/ 25400 h 1044575"/>
              <a:gd name="csX7" fmla="*/ 482600 w 898525"/>
              <a:gd name="csY7" fmla="*/ 498475 h 1044575"/>
              <a:gd name="csX8" fmla="*/ 533400 w 898525"/>
              <a:gd name="csY8" fmla="*/ 469900 h 1044575"/>
              <a:gd name="csX9" fmla="*/ 552450 w 898525"/>
              <a:gd name="csY9" fmla="*/ 473075 h 1044575"/>
              <a:gd name="csX10" fmla="*/ 631825 w 898525"/>
              <a:gd name="csY10" fmla="*/ 539750 h 1044575"/>
              <a:gd name="csX11" fmla="*/ 692150 w 898525"/>
              <a:gd name="csY11" fmla="*/ 549275 h 1044575"/>
              <a:gd name="csX12" fmla="*/ 698500 w 898525"/>
              <a:gd name="csY12" fmla="*/ 593725 h 1044575"/>
              <a:gd name="csX13" fmla="*/ 733425 w 898525"/>
              <a:gd name="csY13" fmla="*/ 628650 h 1044575"/>
              <a:gd name="csX14" fmla="*/ 739775 w 898525"/>
              <a:gd name="csY14" fmla="*/ 720725 h 1044575"/>
              <a:gd name="csX15" fmla="*/ 717550 w 898525"/>
              <a:gd name="csY15" fmla="*/ 835025 h 1044575"/>
              <a:gd name="csX16" fmla="*/ 838200 w 898525"/>
              <a:gd name="csY16" fmla="*/ 927100 h 1044575"/>
              <a:gd name="csX17" fmla="*/ 898525 w 898525"/>
              <a:gd name="csY17" fmla="*/ 930275 h 1044575"/>
              <a:gd name="csX18" fmla="*/ 895350 w 898525"/>
              <a:gd name="csY18" fmla="*/ 1044575 h 1044575"/>
              <a:gd name="csX19" fmla="*/ 536575 w 898525"/>
              <a:gd name="csY19" fmla="*/ 971550 h 1044575"/>
              <a:gd name="csX20" fmla="*/ 0 w 898525"/>
              <a:gd name="csY20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314324 w 898525"/>
              <a:gd name="csY3" fmla="*/ 361950 h 1044575"/>
              <a:gd name="csX4" fmla="*/ 120649 w 898525"/>
              <a:gd name="csY4" fmla="*/ 60325 h 1044575"/>
              <a:gd name="csX5" fmla="*/ 38099 w 898525"/>
              <a:gd name="csY5" fmla="*/ 35718 h 1044575"/>
              <a:gd name="csX6" fmla="*/ 38099 w 898525"/>
              <a:gd name="csY6" fmla="*/ 0 h 1044575"/>
              <a:gd name="csX7" fmla="*/ 152399 w 898525"/>
              <a:gd name="csY7" fmla="*/ 25400 h 1044575"/>
              <a:gd name="csX8" fmla="*/ 482600 w 898525"/>
              <a:gd name="csY8" fmla="*/ 498475 h 1044575"/>
              <a:gd name="csX9" fmla="*/ 533400 w 898525"/>
              <a:gd name="csY9" fmla="*/ 469900 h 1044575"/>
              <a:gd name="csX10" fmla="*/ 552450 w 898525"/>
              <a:gd name="csY10" fmla="*/ 473075 h 1044575"/>
              <a:gd name="csX11" fmla="*/ 631825 w 898525"/>
              <a:gd name="csY11" fmla="*/ 539750 h 1044575"/>
              <a:gd name="csX12" fmla="*/ 692150 w 898525"/>
              <a:gd name="csY12" fmla="*/ 549275 h 1044575"/>
              <a:gd name="csX13" fmla="*/ 698500 w 898525"/>
              <a:gd name="csY13" fmla="*/ 593725 h 1044575"/>
              <a:gd name="csX14" fmla="*/ 733425 w 898525"/>
              <a:gd name="csY14" fmla="*/ 628650 h 1044575"/>
              <a:gd name="csX15" fmla="*/ 739775 w 898525"/>
              <a:gd name="csY15" fmla="*/ 720725 h 1044575"/>
              <a:gd name="csX16" fmla="*/ 717550 w 898525"/>
              <a:gd name="csY16" fmla="*/ 835025 h 1044575"/>
              <a:gd name="csX17" fmla="*/ 838200 w 898525"/>
              <a:gd name="csY17" fmla="*/ 927100 h 1044575"/>
              <a:gd name="csX18" fmla="*/ 898525 w 898525"/>
              <a:gd name="csY18" fmla="*/ 930275 h 1044575"/>
              <a:gd name="csX19" fmla="*/ 895350 w 898525"/>
              <a:gd name="csY19" fmla="*/ 1044575 h 1044575"/>
              <a:gd name="csX20" fmla="*/ 536575 w 898525"/>
              <a:gd name="csY20" fmla="*/ 971550 h 1044575"/>
              <a:gd name="csX21" fmla="*/ 0 w 898525"/>
              <a:gd name="csY21" fmla="*/ 832644 h 1044575"/>
              <a:gd name="csX0" fmla="*/ 88105 w 898525"/>
              <a:gd name="csY0" fmla="*/ 219869 h 1044575"/>
              <a:gd name="csX1" fmla="*/ 137319 w 898525"/>
              <a:gd name="csY1" fmla="*/ 224632 h 1044575"/>
              <a:gd name="csX2" fmla="*/ 407987 w 898525"/>
              <a:gd name="csY2" fmla="*/ 511175 h 1044575"/>
              <a:gd name="csX3" fmla="*/ 425449 w 898525"/>
              <a:gd name="csY3" fmla="*/ 498475 h 1044575"/>
              <a:gd name="csX4" fmla="*/ 120649 w 898525"/>
              <a:gd name="csY4" fmla="*/ 60325 h 1044575"/>
              <a:gd name="csX5" fmla="*/ 38099 w 898525"/>
              <a:gd name="csY5" fmla="*/ 35718 h 1044575"/>
              <a:gd name="csX6" fmla="*/ 38099 w 898525"/>
              <a:gd name="csY6" fmla="*/ 0 h 1044575"/>
              <a:gd name="csX7" fmla="*/ 152399 w 898525"/>
              <a:gd name="csY7" fmla="*/ 25400 h 1044575"/>
              <a:gd name="csX8" fmla="*/ 482600 w 898525"/>
              <a:gd name="csY8" fmla="*/ 498475 h 1044575"/>
              <a:gd name="csX9" fmla="*/ 533400 w 898525"/>
              <a:gd name="csY9" fmla="*/ 469900 h 1044575"/>
              <a:gd name="csX10" fmla="*/ 552450 w 898525"/>
              <a:gd name="csY10" fmla="*/ 473075 h 1044575"/>
              <a:gd name="csX11" fmla="*/ 631825 w 898525"/>
              <a:gd name="csY11" fmla="*/ 539750 h 1044575"/>
              <a:gd name="csX12" fmla="*/ 692150 w 898525"/>
              <a:gd name="csY12" fmla="*/ 549275 h 1044575"/>
              <a:gd name="csX13" fmla="*/ 698500 w 898525"/>
              <a:gd name="csY13" fmla="*/ 593725 h 1044575"/>
              <a:gd name="csX14" fmla="*/ 733425 w 898525"/>
              <a:gd name="csY14" fmla="*/ 628650 h 1044575"/>
              <a:gd name="csX15" fmla="*/ 739775 w 898525"/>
              <a:gd name="csY15" fmla="*/ 720725 h 1044575"/>
              <a:gd name="csX16" fmla="*/ 717550 w 898525"/>
              <a:gd name="csY16" fmla="*/ 835025 h 1044575"/>
              <a:gd name="csX17" fmla="*/ 838200 w 898525"/>
              <a:gd name="csY17" fmla="*/ 927100 h 1044575"/>
              <a:gd name="csX18" fmla="*/ 898525 w 898525"/>
              <a:gd name="csY18" fmla="*/ 930275 h 1044575"/>
              <a:gd name="csX19" fmla="*/ 895350 w 898525"/>
              <a:gd name="csY19" fmla="*/ 1044575 h 1044575"/>
              <a:gd name="csX20" fmla="*/ 536575 w 898525"/>
              <a:gd name="csY20" fmla="*/ 971550 h 1044575"/>
              <a:gd name="csX21" fmla="*/ 0 w 898525"/>
              <a:gd name="csY21" fmla="*/ 832644 h 10445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</a:cxnLst>
            <a:rect l="l" t="t" r="r" b="b"/>
            <a:pathLst>
              <a:path w="898525" h="1044575">
                <a:moveTo>
                  <a:pt x="88105" y="219869"/>
                </a:moveTo>
                <a:lnTo>
                  <a:pt x="137319" y="224632"/>
                </a:lnTo>
                <a:lnTo>
                  <a:pt x="407987" y="511175"/>
                </a:lnTo>
                <a:lnTo>
                  <a:pt x="425449" y="498475"/>
                </a:lnTo>
                <a:lnTo>
                  <a:pt x="120649" y="60325"/>
                </a:lnTo>
                <a:lnTo>
                  <a:pt x="38099" y="35718"/>
                </a:lnTo>
                <a:lnTo>
                  <a:pt x="38099" y="0"/>
                </a:lnTo>
                <a:lnTo>
                  <a:pt x="152399" y="25400"/>
                </a:lnTo>
                <a:lnTo>
                  <a:pt x="482600" y="498475"/>
                </a:lnTo>
                <a:lnTo>
                  <a:pt x="533400" y="469900"/>
                </a:lnTo>
                <a:lnTo>
                  <a:pt x="552450" y="473075"/>
                </a:lnTo>
                <a:lnTo>
                  <a:pt x="631825" y="539750"/>
                </a:lnTo>
                <a:lnTo>
                  <a:pt x="692150" y="549275"/>
                </a:lnTo>
                <a:lnTo>
                  <a:pt x="698500" y="593725"/>
                </a:lnTo>
                <a:lnTo>
                  <a:pt x="733425" y="628650"/>
                </a:lnTo>
                <a:lnTo>
                  <a:pt x="739775" y="720725"/>
                </a:lnTo>
                <a:lnTo>
                  <a:pt x="717550" y="835025"/>
                </a:lnTo>
                <a:lnTo>
                  <a:pt x="838200" y="927100"/>
                </a:lnTo>
                <a:lnTo>
                  <a:pt x="898525" y="930275"/>
                </a:lnTo>
                <a:cubicBezTo>
                  <a:pt x="897467" y="968375"/>
                  <a:pt x="896408" y="1006475"/>
                  <a:pt x="895350" y="1044575"/>
                </a:cubicBezTo>
                <a:lnTo>
                  <a:pt x="536575" y="971550"/>
                </a:lnTo>
                <a:lnTo>
                  <a:pt x="0" y="832644"/>
                </a:lnTo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411E6A93-47D5-8A00-BF24-28AB98609005}"/>
              </a:ext>
            </a:extLst>
          </p:cNvPr>
          <p:cNvGrpSpPr/>
          <p:nvPr/>
        </p:nvGrpSpPr>
        <p:grpSpPr>
          <a:xfrm>
            <a:off x="6850782" y="2366694"/>
            <a:ext cx="120097" cy="120097"/>
            <a:chOff x="5657850" y="2714625"/>
            <a:chExt cx="438150" cy="438150"/>
          </a:xfrm>
        </p:grpSpPr>
        <p:sp>
          <p:nvSpPr>
            <p:cNvPr id="76" name="楕円 75">
              <a:extLst>
                <a:ext uri="{FF2B5EF4-FFF2-40B4-BE49-F238E27FC236}">
                  <a16:creationId xmlns:a16="http://schemas.microsoft.com/office/drawing/2014/main" id="{1868D054-FD8B-10AA-8823-EAB7658B9A88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985FE207-51FA-F27E-C538-E1FB0441CB91}"/>
                </a:ext>
              </a:extLst>
            </p:cNvPr>
            <p:cNvCxnSpPr>
              <a:stCxn id="76" idx="1"/>
              <a:endCxn id="76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89DECC58-7A81-C048-C3B4-93144831E559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" name="フリーフォーム: 図形 90">
            <a:extLst>
              <a:ext uri="{FF2B5EF4-FFF2-40B4-BE49-F238E27FC236}">
                <a16:creationId xmlns:a16="http://schemas.microsoft.com/office/drawing/2014/main" id="{BBADC081-7F96-B70F-7E88-C5CBC3CD64C5}"/>
              </a:ext>
            </a:extLst>
          </p:cNvPr>
          <p:cNvSpPr/>
          <p:nvPr/>
        </p:nvSpPr>
        <p:spPr>
          <a:xfrm>
            <a:off x="3106115" y="1504950"/>
            <a:ext cx="889000" cy="770354"/>
          </a:xfrm>
          <a:custGeom>
            <a:avLst/>
            <a:gdLst>
              <a:gd name="connsiteX0" fmla="*/ 26194 w 866775"/>
              <a:gd name="connsiteY0" fmla="*/ 7144 h 819150"/>
              <a:gd name="connsiteX1" fmla="*/ 30956 w 866775"/>
              <a:gd name="connsiteY1" fmla="*/ 157162 h 819150"/>
              <a:gd name="connsiteX2" fmla="*/ 0 w 866775"/>
              <a:gd name="connsiteY2" fmla="*/ 178594 h 819150"/>
              <a:gd name="connsiteX3" fmla="*/ 185737 w 866775"/>
              <a:gd name="connsiteY3" fmla="*/ 273844 h 819150"/>
              <a:gd name="connsiteX4" fmla="*/ 400050 w 866775"/>
              <a:gd name="connsiteY4" fmla="*/ 321469 h 819150"/>
              <a:gd name="connsiteX5" fmla="*/ 511969 w 866775"/>
              <a:gd name="connsiteY5" fmla="*/ 361950 h 819150"/>
              <a:gd name="connsiteX6" fmla="*/ 609600 w 866775"/>
              <a:gd name="connsiteY6" fmla="*/ 428625 h 819150"/>
              <a:gd name="connsiteX7" fmla="*/ 683419 w 866775"/>
              <a:gd name="connsiteY7" fmla="*/ 521494 h 819150"/>
              <a:gd name="connsiteX8" fmla="*/ 726281 w 866775"/>
              <a:gd name="connsiteY8" fmla="*/ 607219 h 819150"/>
              <a:gd name="connsiteX9" fmla="*/ 769144 w 866775"/>
              <a:gd name="connsiteY9" fmla="*/ 745331 h 819150"/>
              <a:gd name="connsiteX10" fmla="*/ 759619 w 866775"/>
              <a:gd name="connsiteY10" fmla="*/ 819150 h 819150"/>
              <a:gd name="connsiteX11" fmla="*/ 866775 w 866775"/>
              <a:gd name="connsiteY11" fmla="*/ 759619 h 819150"/>
              <a:gd name="connsiteX12" fmla="*/ 804862 w 866775"/>
              <a:gd name="connsiteY12" fmla="*/ 714375 h 819150"/>
              <a:gd name="connsiteX13" fmla="*/ 771525 w 866775"/>
              <a:gd name="connsiteY13" fmla="*/ 604837 h 819150"/>
              <a:gd name="connsiteX14" fmla="*/ 731044 w 866775"/>
              <a:gd name="connsiteY14" fmla="*/ 519112 h 819150"/>
              <a:gd name="connsiteX15" fmla="*/ 676275 w 866775"/>
              <a:gd name="connsiteY15" fmla="*/ 438150 h 819150"/>
              <a:gd name="connsiteX16" fmla="*/ 609600 w 866775"/>
              <a:gd name="connsiteY16" fmla="*/ 369094 h 819150"/>
              <a:gd name="connsiteX17" fmla="*/ 533400 w 866775"/>
              <a:gd name="connsiteY17" fmla="*/ 316706 h 819150"/>
              <a:gd name="connsiteX18" fmla="*/ 450056 w 866775"/>
              <a:gd name="connsiteY18" fmla="*/ 283369 h 819150"/>
              <a:gd name="connsiteX19" fmla="*/ 364331 w 866775"/>
              <a:gd name="connsiteY19" fmla="*/ 261937 h 819150"/>
              <a:gd name="connsiteX20" fmla="*/ 247650 w 866775"/>
              <a:gd name="connsiteY20" fmla="*/ 238125 h 819150"/>
              <a:gd name="connsiteX21" fmla="*/ 183356 w 866775"/>
              <a:gd name="connsiteY21" fmla="*/ 221456 h 819150"/>
              <a:gd name="connsiteX22" fmla="*/ 138112 w 866775"/>
              <a:gd name="connsiteY22" fmla="*/ 185737 h 819150"/>
              <a:gd name="connsiteX23" fmla="*/ 111919 w 866775"/>
              <a:gd name="connsiteY23" fmla="*/ 140494 h 819150"/>
              <a:gd name="connsiteX24" fmla="*/ 107156 w 866775"/>
              <a:gd name="connsiteY24" fmla="*/ 0 h 819150"/>
              <a:gd name="connsiteX25" fmla="*/ 26194 w 866775"/>
              <a:gd name="connsiteY25" fmla="*/ 7144 h 819150"/>
              <a:gd name="csX0" fmla="*/ 0 w 840581"/>
              <a:gd name="csY0" fmla="*/ 7144 h 819150"/>
              <a:gd name="csX1" fmla="*/ 4762 w 840581"/>
              <a:gd name="csY1" fmla="*/ 157162 h 819150"/>
              <a:gd name="csX2" fmla="*/ 152849 w 840581"/>
              <a:gd name="csY2" fmla="*/ 287299 h 819150"/>
              <a:gd name="csX3" fmla="*/ 159543 w 840581"/>
              <a:gd name="csY3" fmla="*/ 273844 h 819150"/>
              <a:gd name="csX4" fmla="*/ 373856 w 840581"/>
              <a:gd name="csY4" fmla="*/ 321469 h 819150"/>
              <a:gd name="csX5" fmla="*/ 485775 w 840581"/>
              <a:gd name="csY5" fmla="*/ 361950 h 819150"/>
              <a:gd name="csX6" fmla="*/ 583406 w 840581"/>
              <a:gd name="csY6" fmla="*/ 428625 h 819150"/>
              <a:gd name="csX7" fmla="*/ 657225 w 840581"/>
              <a:gd name="csY7" fmla="*/ 521494 h 819150"/>
              <a:gd name="csX8" fmla="*/ 700087 w 840581"/>
              <a:gd name="csY8" fmla="*/ 607219 h 819150"/>
              <a:gd name="csX9" fmla="*/ 742950 w 840581"/>
              <a:gd name="csY9" fmla="*/ 745331 h 819150"/>
              <a:gd name="csX10" fmla="*/ 733425 w 840581"/>
              <a:gd name="csY10" fmla="*/ 819150 h 819150"/>
              <a:gd name="csX11" fmla="*/ 840581 w 840581"/>
              <a:gd name="csY11" fmla="*/ 759619 h 819150"/>
              <a:gd name="csX12" fmla="*/ 778668 w 840581"/>
              <a:gd name="csY12" fmla="*/ 714375 h 819150"/>
              <a:gd name="csX13" fmla="*/ 745331 w 840581"/>
              <a:gd name="csY13" fmla="*/ 604837 h 819150"/>
              <a:gd name="csX14" fmla="*/ 704850 w 840581"/>
              <a:gd name="csY14" fmla="*/ 519112 h 819150"/>
              <a:gd name="csX15" fmla="*/ 650081 w 840581"/>
              <a:gd name="csY15" fmla="*/ 438150 h 819150"/>
              <a:gd name="csX16" fmla="*/ 583406 w 840581"/>
              <a:gd name="csY16" fmla="*/ 369094 h 819150"/>
              <a:gd name="csX17" fmla="*/ 507206 w 840581"/>
              <a:gd name="csY17" fmla="*/ 316706 h 819150"/>
              <a:gd name="csX18" fmla="*/ 423862 w 840581"/>
              <a:gd name="csY18" fmla="*/ 283369 h 819150"/>
              <a:gd name="csX19" fmla="*/ 338137 w 840581"/>
              <a:gd name="csY19" fmla="*/ 261937 h 819150"/>
              <a:gd name="csX20" fmla="*/ 221456 w 840581"/>
              <a:gd name="csY20" fmla="*/ 238125 h 819150"/>
              <a:gd name="csX21" fmla="*/ 157162 w 840581"/>
              <a:gd name="csY21" fmla="*/ 221456 h 819150"/>
              <a:gd name="csX22" fmla="*/ 111918 w 840581"/>
              <a:gd name="csY22" fmla="*/ 185737 h 819150"/>
              <a:gd name="csX23" fmla="*/ 85725 w 840581"/>
              <a:gd name="csY23" fmla="*/ 140494 h 819150"/>
              <a:gd name="csX24" fmla="*/ 80962 w 840581"/>
              <a:gd name="csY24" fmla="*/ 0 h 819150"/>
              <a:gd name="csX25" fmla="*/ 0 w 840581"/>
              <a:gd name="csY25" fmla="*/ 7144 h 819150"/>
              <a:gd name="csX0" fmla="*/ 76200 w 835819"/>
              <a:gd name="csY0" fmla="*/ 0 h 819150"/>
              <a:gd name="csX1" fmla="*/ 0 w 835819"/>
              <a:gd name="csY1" fmla="*/ 157162 h 819150"/>
              <a:gd name="csX2" fmla="*/ 148087 w 835819"/>
              <a:gd name="csY2" fmla="*/ 287299 h 819150"/>
              <a:gd name="csX3" fmla="*/ 154781 w 835819"/>
              <a:gd name="csY3" fmla="*/ 273844 h 819150"/>
              <a:gd name="csX4" fmla="*/ 369094 w 835819"/>
              <a:gd name="csY4" fmla="*/ 321469 h 819150"/>
              <a:gd name="csX5" fmla="*/ 481013 w 835819"/>
              <a:gd name="csY5" fmla="*/ 361950 h 819150"/>
              <a:gd name="csX6" fmla="*/ 578644 w 835819"/>
              <a:gd name="csY6" fmla="*/ 428625 h 819150"/>
              <a:gd name="csX7" fmla="*/ 652463 w 835819"/>
              <a:gd name="csY7" fmla="*/ 521494 h 819150"/>
              <a:gd name="csX8" fmla="*/ 695325 w 835819"/>
              <a:gd name="csY8" fmla="*/ 607219 h 819150"/>
              <a:gd name="csX9" fmla="*/ 738188 w 835819"/>
              <a:gd name="csY9" fmla="*/ 745331 h 819150"/>
              <a:gd name="csX10" fmla="*/ 728663 w 835819"/>
              <a:gd name="csY10" fmla="*/ 819150 h 819150"/>
              <a:gd name="csX11" fmla="*/ 835819 w 835819"/>
              <a:gd name="csY11" fmla="*/ 759619 h 819150"/>
              <a:gd name="csX12" fmla="*/ 773906 w 835819"/>
              <a:gd name="csY12" fmla="*/ 714375 h 819150"/>
              <a:gd name="csX13" fmla="*/ 740569 w 835819"/>
              <a:gd name="csY13" fmla="*/ 604837 h 819150"/>
              <a:gd name="csX14" fmla="*/ 700088 w 835819"/>
              <a:gd name="csY14" fmla="*/ 519112 h 819150"/>
              <a:gd name="csX15" fmla="*/ 645319 w 835819"/>
              <a:gd name="csY15" fmla="*/ 438150 h 819150"/>
              <a:gd name="csX16" fmla="*/ 578644 w 835819"/>
              <a:gd name="csY16" fmla="*/ 369094 h 819150"/>
              <a:gd name="csX17" fmla="*/ 502444 w 835819"/>
              <a:gd name="csY17" fmla="*/ 316706 h 819150"/>
              <a:gd name="csX18" fmla="*/ 419100 w 835819"/>
              <a:gd name="csY18" fmla="*/ 283369 h 819150"/>
              <a:gd name="csX19" fmla="*/ 333375 w 835819"/>
              <a:gd name="csY19" fmla="*/ 261937 h 819150"/>
              <a:gd name="csX20" fmla="*/ 216694 w 835819"/>
              <a:gd name="csY20" fmla="*/ 238125 h 819150"/>
              <a:gd name="csX21" fmla="*/ 152400 w 835819"/>
              <a:gd name="csY21" fmla="*/ 221456 h 819150"/>
              <a:gd name="csX22" fmla="*/ 107156 w 835819"/>
              <a:gd name="csY22" fmla="*/ 185737 h 819150"/>
              <a:gd name="csX23" fmla="*/ 80963 w 835819"/>
              <a:gd name="csY23" fmla="*/ 140494 h 819150"/>
              <a:gd name="csX24" fmla="*/ 76200 w 835819"/>
              <a:gd name="csY24" fmla="*/ 0 h 819150"/>
              <a:gd name="csX0" fmla="*/ 0 w 759619"/>
              <a:gd name="csY0" fmla="*/ 0 h 819150"/>
              <a:gd name="csX1" fmla="*/ 71887 w 759619"/>
              <a:gd name="csY1" fmla="*/ 287299 h 819150"/>
              <a:gd name="csX2" fmla="*/ 78581 w 759619"/>
              <a:gd name="csY2" fmla="*/ 273844 h 819150"/>
              <a:gd name="csX3" fmla="*/ 292894 w 759619"/>
              <a:gd name="csY3" fmla="*/ 321469 h 819150"/>
              <a:gd name="csX4" fmla="*/ 404813 w 759619"/>
              <a:gd name="csY4" fmla="*/ 361950 h 819150"/>
              <a:gd name="csX5" fmla="*/ 502444 w 759619"/>
              <a:gd name="csY5" fmla="*/ 428625 h 819150"/>
              <a:gd name="csX6" fmla="*/ 576263 w 759619"/>
              <a:gd name="csY6" fmla="*/ 521494 h 819150"/>
              <a:gd name="csX7" fmla="*/ 619125 w 759619"/>
              <a:gd name="csY7" fmla="*/ 607219 h 819150"/>
              <a:gd name="csX8" fmla="*/ 661988 w 759619"/>
              <a:gd name="csY8" fmla="*/ 745331 h 819150"/>
              <a:gd name="csX9" fmla="*/ 652463 w 759619"/>
              <a:gd name="csY9" fmla="*/ 819150 h 819150"/>
              <a:gd name="csX10" fmla="*/ 759619 w 759619"/>
              <a:gd name="csY10" fmla="*/ 759619 h 819150"/>
              <a:gd name="csX11" fmla="*/ 697706 w 759619"/>
              <a:gd name="csY11" fmla="*/ 714375 h 819150"/>
              <a:gd name="csX12" fmla="*/ 664369 w 759619"/>
              <a:gd name="csY12" fmla="*/ 604837 h 819150"/>
              <a:gd name="csX13" fmla="*/ 623888 w 759619"/>
              <a:gd name="csY13" fmla="*/ 519112 h 819150"/>
              <a:gd name="csX14" fmla="*/ 569119 w 759619"/>
              <a:gd name="csY14" fmla="*/ 438150 h 819150"/>
              <a:gd name="csX15" fmla="*/ 502444 w 759619"/>
              <a:gd name="csY15" fmla="*/ 369094 h 819150"/>
              <a:gd name="csX16" fmla="*/ 426244 w 759619"/>
              <a:gd name="csY16" fmla="*/ 316706 h 819150"/>
              <a:gd name="csX17" fmla="*/ 342900 w 759619"/>
              <a:gd name="csY17" fmla="*/ 283369 h 819150"/>
              <a:gd name="csX18" fmla="*/ 257175 w 759619"/>
              <a:gd name="csY18" fmla="*/ 261937 h 819150"/>
              <a:gd name="csX19" fmla="*/ 140494 w 759619"/>
              <a:gd name="csY19" fmla="*/ 238125 h 819150"/>
              <a:gd name="csX20" fmla="*/ 76200 w 759619"/>
              <a:gd name="csY20" fmla="*/ 221456 h 819150"/>
              <a:gd name="csX21" fmla="*/ 30956 w 759619"/>
              <a:gd name="csY21" fmla="*/ 185737 h 819150"/>
              <a:gd name="csX22" fmla="*/ 4763 w 759619"/>
              <a:gd name="csY22" fmla="*/ 140494 h 819150"/>
              <a:gd name="csX23" fmla="*/ 0 w 759619"/>
              <a:gd name="csY23" fmla="*/ 0 h 819150"/>
              <a:gd name="csX0" fmla="*/ 0 w 769210"/>
              <a:gd name="csY0" fmla="*/ 0 h 819150"/>
              <a:gd name="csX1" fmla="*/ 81478 w 769210"/>
              <a:gd name="csY1" fmla="*/ 287299 h 819150"/>
              <a:gd name="csX2" fmla="*/ 88172 w 769210"/>
              <a:gd name="csY2" fmla="*/ 273844 h 819150"/>
              <a:gd name="csX3" fmla="*/ 302485 w 769210"/>
              <a:gd name="csY3" fmla="*/ 321469 h 819150"/>
              <a:gd name="csX4" fmla="*/ 414404 w 769210"/>
              <a:gd name="csY4" fmla="*/ 361950 h 819150"/>
              <a:gd name="csX5" fmla="*/ 512035 w 769210"/>
              <a:gd name="csY5" fmla="*/ 428625 h 819150"/>
              <a:gd name="csX6" fmla="*/ 585854 w 769210"/>
              <a:gd name="csY6" fmla="*/ 521494 h 819150"/>
              <a:gd name="csX7" fmla="*/ 628716 w 769210"/>
              <a:gd name="csY7" fmla="*/ 607219 h 819150"/>
              <a:gd name="csX8" fmla="*/ 671579 w 769210"/>
              <a:gd name="csY8" fmla="*/ 745331 h 819150"/>
              <a:gd name="csX9" fmla="*/ 662054 w 769210"/>
              <a:gd name="csY9" fmla="*/ 819150 h 819150"/>
              <a:gd name="csX10" fmla="*/ 769210 w 769210"/>
              <a:gd name="csY10" fmla="*/ 759619 h 819150"/>
              <a:gd name="csX11" fmla="*/ 707297 w 769210"/>
              <a:gd name="csY11" fmla="*/ 714375 h 819150"/>
              <a:gd name="csX12" fmla="*/ 673960 w 769210"/>
              <a:gd name="csY12" fmla="*/ 604837 h 819150"/>
              <a:gd name="csX13" fmla="*/ 633479 w 769210"/>
              <a:gd name="csY13" fmla="*/ 519112 h 819150"/>
              <a:gd name="csX14" fmla="*/ 578710 w 769210"/>
              <a:gd name="csY14" fmla="*/ 438150 h 819150"/>
              <a:gd name="csX15" fmla="*/ 512035 w 769210"/>
              <a:gd name="csY15" fmla="*/ 369094 h 819150"/>
              <a:gd name="csX16" fmla="*/ 435835 w 769210"/>
              <a:gd name="csY16" fmla="*/ 316706 h 819150"/>
              <a:gd name="csX17" fmla="*/ 352491 w 769210"/>
              <a:gd name="csY17" fmla="*/ 283369 h 819150"/>
              <a:gd name="csX18" fmla="*/ 266766 w 769210"/>
              <a:gd name="csY18" fmla="*/ 261937 h 819150"/>
              <a:gd name="csX19" fmla="*/ 150085 w 769210"/>
              <a:gd name="csY19" fmla="*/ 238125 h 819150"/>
              <a:gd name="csX20" fmla="*/ 85791 w 769210"/>
              <a:gd name="csY20" fmla="*/ 221456 h 819150"/>
              <a:gd name="csX21" fmla="*/ 40547 w 769210"/>
              <a:gd name="csY21" fmla="*/ 185737 h 819150"/>
              <a:gd name="csX22" fmla="*/ 14354 w 769210"/>
              <a:gd name="csY22" fmla="*/ 140494 h 819150"/>
              <a:gd name="csX23" fmla="*/ 0 w 769210"/>
              <a:gd name="csY23" fmla="*/ 0 h 819150"/>
              <a:gd name="csX0" fmla="*/ 0 w 754856"/>
              <a:gd name="csY0" fmla="*/ 0 h 678656"/>
              <a:gd name="csX1" fmla="*/ 67124 w 754856"/>
              <a:gd name="csY1" fmla="*/ 146805 h 678656"/>
              <a:gd name="csX2" fmla="*/ 73818 w 754856"/>
              <a:gd name="csY2" fmla="*/ 133350 h 678656"/>
              <a:gd name="csX3" fmla="*/ 288131 w 754856"/>
              <a:gd name="csY3" fmla="*/ 180975 h 678656"/>
              <a:gd name="csX4" fmla="*/ 400050 w 754856"/>
              <a:gd name="csY4" fmla="*/ 221456 h 678656"/>
              <a:gd name="csX5" fmla="*/ 497681 w 754856"/>
              <a:gd name="csY5" fmla="*/ 288131 h 678656"/>
              <a:gd name="csX6" fmla="*/ 571500 w 754856"/>
              <a:gd name="csY6" fmla="*/ 381000 h 678656"/>
              <a:gd name="csX7" fmla="*/ 614362 w 754856"/>
              <a:gd name="csY7" fmla="*/ 466725 h 678656"/>
              <a:gd name="csX8" fmla="*/ 657225 w 754856"/>
              <a:gd name="csY8" fmla="*/ 604837 h 678656"/>
              <a:gd name="csX9" fmla="*/ 647700 w 754856"/>
              <a:gd name="csY9" fmla="*/ 678656 h 678656"/>
              <a:gd name="csX10" fmla="*/ 754856 w 754856"/>
              <a:gd name="csY10" fmla="*/ 619125 h 678656"/>
              <a:gd name="csX11" fmla="*/ 692943 w 754856"/>
              <a:gd name="csY11" fmla="*/ 573881 h 678656"/>
              <a:gd name="csX12" fmla="*/ 659606 w 754856"/>
              <a:gd name="csY12" fmla="*/ 464343 h 678656"/>
              <a:gd name="csX13" fmla="*/ 619125 w 754856"/>
              <a:gd name="csY13" fmla="*/ 378618 h 678656"/>
              <a:gd name="csX14" fmla="*/ 564356 w 754856"/>
              <a:gd name="csY14" fmla="*/ 297656 h 678656"/>
              <a:gd name="csX15" fmla="*/ 497681 w 754856"/>
              <a:gd name="csY15" fmla="*/ 228600 h 678656"/>
              <a:gd name="csX16" fmla="*/ 421481 w 754856"/>
              <a:gd name="csY16" fmla="*/ 176212 h 678656"/>
              <a:gd name="csX17" fmla="*/ 338137 w 754856"/>
              <a:gd name="csY17" fmla="*/ 142875 h 678656"/>
              <a:gd name="csX18" fmla="*/ 252412 w 754856"/>
              <a:gd name="csY18" fmla="*/ 121443 h 678656"/>
              <a:gd name="csX19" fmla="*/ 135731 w 754856"/>
              <a:gd name="csY19" fmla="*/ 97631 h 678656"/>
              <a:gd name="csX20" fmla="*/ 71437 w 754856"/>
              <a:gd name="csY20" fmla="*/ 80962 h 678656"/>
              <a:gd name="csX21" fmla="*/ 26193 w 754856"/>
              <a:gd name="csY21" fmla="*/ 45243 h 678656"/>
              <a:gd name="csX22" fmla="*/ 0 w 754856"/>
              <a:gd name="csY22" fmla="*/ 0 h 678656"/>
              <a:gd name="csX0" fmla="*/ 0 w 728663"/>
              <a:gd name="csY0" fmla="*/ 0 h 633413"/>
              <a:gd name="csX1" fmla="*/ 40931 w 728663"/>
              <a:gd name="csY1" fmla="*/ 101562 h 633413"/>
              <a:gd name="csX2" fmla="*/ 47625 w 728663"/>
              <a:gd name="csY2" fmla="*/ 88107 h 633413"/>
              <a:gd name="csX3" fmla="*/ 261938 w 728663"/>
              <a:gd name="csY3" fmla="*/ 135732 h 633413"/>
              <a:gd name="csX4" fmla="*/ 373857 w 728663"/>
              <a:gd name="csY4" fmla="*/ 176213 h 633413"/>
              <a:gd name="csX5" fmla="*/ 471488 w 728663"/>
              <a:gd name="csY5" fmla="*/ 242888 h 633413"/>
              <a:gd name="csX6" fmla="*/ 545307 w 728663"/>
              <a:gd name="csY6" fmla="*/ 335757 h 633413"/>
              <a:gd name="csX7" fmla="*/ 588169 w 728663"/>
              <a:gd name="csY7" fmla="*/ 421482 h 633413"/>
              <a:gd name="csX8" fmla="*/ 631032 w 728663"/>
              <a:gd name="csY8" fmla="*/ 559594 h 633413"/>
              <a:gd name="csX9" fmla="*/ 621507 w 728663"/>
              <a:gd name="csY9" fmla="*/ 633413 h 633413"/>
              <a:gd name="csX10" fmla="*/ 728663 w 728663"/>
              <a:gd name="csY10" fmla="*/ 573882 h 633413"/>
              <a:gd name="csX11" fmla="*/ 666750 w 728663"/>
              <a:gd name="csY11" fmla="*/ 528638 h 633413"/>
              <a:gd name="csX12" fmla="*/ 633413 w 728663"/>
              <a:gd name="csY12" fmla="*/ 419100 h 633413"/>
              <a:gd name="csX13" fmla="*/ 592932 w 728663"/>
              <a:gd name="csY13" fmla="*/ 333375 h 633413"/>
              <a:gd name="csX14" fmla="*/ 538163 w 728663"/>
              <a:gd name="csY14" fmla="*/ 252413 h 633413"/>
              <a:gd name="csX15" fmla="*/ 471488 w 728663"/>
              <a:gd name="csY15" fmla="*/ 183357 h 633413"/>
              <a:gd name="csX16" fmla="*/ 395288 w 728663"/>
              <a:gd name="csY16" fmla="*/ 130969 h 633413"/>
              <a:gd name="csX17" fmla="*/ 311944 w 728663"/>
              <a:gd name="csY17" fmla="*/ 97632 h 633413"/>
              <a:gd name="csX18" fmla="*/ 226219 w 728663"/>
              <a:gd name="csY18" fmla="*/ 76200 h 633413"/>
              <a:gd name="csX19" fmla="*/ 109538 w 728663"/>
              <a:gd name="csY19" fmla="*/ 52388 h 633413"/>
              <a:gd name="csX20" fmla="*/ 45244 w 728663"/>
              <a:gd name="csY20" fmla="*/ 35719 h 633413"/>
              <a:gd name="csX21" fmla="*/ 0 w 728663"/>
              <a:gd name="csY21" fmla="*/ 0 h 633413"/>
              <a:gd name="csX0" fmla="*/ 4313 w 687732"/>
              <a:gd name="csY0" fmla="*/ 0 h 597694"/>
              <a:gd name="csX1" fmla="*/ 0 w 687732"/>
              <a:gd name="csY1" fmla="*/ 65843 h 597694"/>
              <a:gd name="csX2" fmla="*/ 6694 w 687732"/>
              <a:gd name="csY2" fmla="*/ 52388 h 597694"/>
              <a:gd name="csX3" fmla="*/ 221007 w 687732"/>
              <a:gd name="csY3" fmla="*/ 100013 h 597694"/>
              <a:gd name="csX4" fmla="*/ 332926 w 687732"/>
              <a:gd name="csY4" fmla="*/ 140494 h 597694"/>
              <a:gd name="csX5" fmla="*/ 430557 w 687732"/>
              <a:gd name="csY5" fmla="*/ 207169 h 597694"/>
              <a:gd name="csX6" fmla="*/ 504376 w 687732"/>
              <a:gd name="csY6" fmla="*/ 300038 h 597694"/>
              <a:gd name="csX7" fmla="*/ 547238 w 687732"/>
              <a:gd name="csY7" fmla="*/ 385763 h 597694"/>
              <a:gd name="csX8" fmla="*/ 590101 w 687732"/>
              <a:gd name="csY8" fmla="*/ 523875 h 597694"/>
              <a:gd name="csX9" fmla="*/ 580576 w 687732"/>
              <a:gd name="csY9" fmla="*/ 597694 h 597694"/>
              <a:gd name="csX10" fmla="*/ 687732 w 687732"/>
              <a:gd name="csY10" fmla="*/ 538163 h 597694"/>
              <a:gd name="csX11" fmla="*/ 625819 w 687732"/>
              <a:gd name="csY11" fmla="*/ 492919 h 597694"/>
              <a:gd name="csX12" fmla="*/ 592482 w 687732"/>
              <a:gd name="csY12" fmla="*/ 383381 h 597694"/>
              <a:gd name="csX13" fmla="*/ 552001 w 687732"/>
              <a:gd name="csY13" fmla="*/ 297656 h 597694"/>
              <a:gd name="csX14" fmla="*/ 497232 w 687732"/>
              <a:gd name="csY14" fmla="*/ 216694 h 597694"/>
              <a:gd name="csX15" fmla="*/ 430557 w 687732"/>
              <a:gd name="csY15" fmla="*/ 147638 h 597694"/>
              <a:gd name="csX16" fmla="*/ 354357 w 687732"/>
              <a:gd name="csY16" fmla="*/ 95250 h 597694"/>
              <a:gd name="csX17" fmla="*/ 271013 w 687732"/>
              <a:gd name="csY17" fmla="*/ 61913 h 597694"/>
              <a:gd name="csX18" fmla="*/ 185288 w 687732"/>
              <a:gd name="csY18" fmla="*/ 40481 h 597694"/>
              <a:gd name="csX19" fmla="*/ 68607 w 687732"/>
              <a:gd name="csY19" fmla="*/ 16669 h 597694"/>
              <a:gd name="csX20" fmla="*/ 4313 w 687732"/>
              <a:gd name="csY20" fmla="*/ 0 h 597694"/>
              <a:gd name="csX0" fmla="*/ 137319 w 820738"/>
              <a:gd name="csY0" fmla="*/ 11112 h 608806"/>
              <a:gd name="csX1" fmla="*/ 133006 w 820738"/>
              <a:gd name="csY1" fmla="*/ 76955 h 608806"/>
              <a:gd name="csX2" fmla="*/ 0 w 820738"/>
              <a:gd name="csY2" fmla="*/ 0 h 608806"/>
              <a:gd name="csX3" fmla="*/ 354013 w 820738"/>
              <a:gd name="csY3" fmla="*/ 111125 h 608806"/>
              <a:gd name="csX4" fmla="*/ 465932 w 820738"/>
              <a:gd name="csY4" fmla="*/ 151606 h 608806"/>
              <a:gd name="csX5" fmla="*/ 563563 w 820738"/>
              <a:gd name="csY5" fmla="*/ 218281 h 608806"/>
              <a:gd name="csX6" fmla="*/ 637382 w 820738"/>
              <a:gd name="csY6" fmla="*/ 311150 h 608806"/>
              <a:gd name="csX7" fmla="*/ 680244 w 820738"/>
              <a:gd name="csY7" fmla="*/ 396875 h 608806"/>
              <a:gd name="csX8" fmla="*/ 723107 w 820738"/>
              <a:gd name="csY8" fmla="*/ 534987 h 608806"/>
              <a:gd name="csX9" fmla="*/ 713582 w 820738"/>
              <a:gd name="csY9" fmla="*/ 608806 h 608806"/>
              <a:gd name="csX10" fmla="*/ 820738 w 820738"/>
              <a:gd name="csY10" fmla="*/ 549275 h 608806"/>
              <a:gd name="csX11" fmla="*/ 758825 w 820738"/>
              <a:gd name="csY11" fmla="*/ 504031 h 608806"/>
              <a:gd name="csX12" fmla="*/ 725488 w 820738"/>
              <a:gd name="csY12" fmla="*/ 394493 h 608806"/>
              <a:gd name="csX13" fmla="*/ 685007 w 820738"/>
              <a:gd name="csY13" fmla="*/ 308768 h 608806"/>
              <a:gd name="csX14" fmla="*/ 630238 w 820738"/>
              <a:gd name="csY14" fmla="*/ 227806 h 608806"/>
              <a:gd name="csX15" fmla="*/ 563563 w 820738"/>
              <a:gd name="csY15" fmla="*/ 158750 h 608806"/>
              <a:gd name="csX16" fmla="*/ 487363 w 820738"/>
              <a:gd name="csY16" fmla="*/ 106362 h 608806"/>
              <a:gd name="csX17" fmla="*/ 404019 w 820738"/>
              <a:gd name="csY17" fmla="*/ 73025 h 608806"/>
              <a:gd name="csX18" fmla="*/ 318294 w 820738"/>
              <a:gd name="csY18" fmla="*/ 51593 h 608806"/>
              <a:gd name="csX19" fmla="*/ 201613 w 820738"/>
              <a:gd name="csY19" fmla="*/ 27781 h 608806"/>
              <a:gd name="csX20" fmla="*/ 137319 w 820738"/>
              <a:gd name="csY20" fmla="*/ 11112 h 60880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0 w 820738"/>
              <a:gd name="csY2" fmla="*/ 161170 h 769976"/>
              <a:gd name="csX3" fmla="*/ 354013 w 820738"/>
              <a:gd name="csY3" fmla="*/ 272295 h 769976"/>
              <a:gd name="csX4" fmla="*/ 465932 w 820738"/>
              <a:gd name="csY4" fmla="*/ 312776 h 769976"/>
              <a:gd name="csX5" fmla="*/ 563563 w 820738"/>
              <a:gd name="csY5" fmla="*/ 379451 h 769976"/>
              <a:gd name="csX6" fmla="*/ 637382 w 820738"/>
              <a:gd name="csY6" fmla="*/ 472320 h 769976"/>
              <a:gd name="csX7" fmla="*/ 680244 w 820738"/>
              <a:gd name="csY7" fmla="*/ 558045 h 769976"/>
              <a:gd name="csX8" fmla="*/ 723107 w 820738"/>
              <a:gd name="csY8" fmla="*/ 696157 h 769976"/>
              <a:gd name="csX9" fmla="*/ 713582 w 820738"/>
              <a:gd name="csY9" fmla="*/ 769976 h 769976"/>
              <a:gd name="csX10" fmla="*/ 820738 w 820738"/>
              <a:gd name="csY10" fmla="*/ 710445 h 769976"/>
              <a:gd name="csX11" fmla="*/ 758825 w 820738"/>
              <a:gd name="csY11" fmla="*/ 665201 h 769976"/>
              <a:gd name="csX12" fmla="*/ 725488 w 820738"/>
              <a:gd name="csY12" fmla="*/ 555663 h 769976"/>
              <a:gd name="csX13" fmla="*/ 685007 w 820738"/>
              <a:gd name="csY13" fmla="*/ 469938 h 769976"/>
              <a:gd name="csX14" fmla="*/ 630238 w 820738"/>
              <a:gd name="csY14" fmla="*/ 388976 h 769976"/>
              <a:gd name="csX15" fmla="*/ 563563 w 820738"/>
              <a:gd name="csY15" fmla="*/ 319920 h 769976"/>
              <a:gd name="csX16" fmla="*/ 487363 w 820738"/>
              <a:gd name="csY16" fmla="*/ 267532 h 769976"/>
              <a:gd name="csX17" fmla="*/ 404019 w 820738"/>
              <a:gd name="csY17" fmla="*/ 234195 h 769976"/>
              <a:gd name="csX18" fmla="*/ 318294 w 820738"/>
              <a:gd name="csY18" fmla="*/ 212763 h 769976"/>
              <a:gd name="csX19" fmla="*/ 201613 w 820738"/>
              <a:gd name="csY19" fmla="*/ 188951 h 769976"/>
              <a:gd name="csX20" fmla="*/ 137319 w 820738"/>
              <a:gd name="csY20" fmla="*/ 172282 h 76997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35547 w 820738"/>
              <a:gd name="csY2" fmla="*/ 88522 h 769976"/>
              <a:gd name="csX3" fmla="*/ 0 w 820738"/>
              <a:gd name="csY3" fmla="*/ 161170 h 769976"/>
              <a:gd name="csX4" fmla="*/ 354013 w 820738"/>
              <a:gd name="csY4" fmla="*/ 272295 h 769976"/>
              <a:gd name="csX5" fmla="*/ 465932 w 820738"/>
              <a:gd name="csY5" fmla="*/ 312776 h 769976"/>
              <a:gd name="csX6" fmla="*/ 563563 w 820738"/>
              <a:gd name="csY6" fmla="*/ 379451 h 769976"/>
              <a:gd name="csX7" fmla="*/ 637382 w 820738"/>
              <a:gd name="csY7" fmla="*/ 472320 h 769976"/>
              <a:gd name="csX8" fmla="*/ 680244 w 820738"/>
              <a:gd name="csY8" fmla="*/ 558045 h 769976"/>
              <a:gd name="csX9" fmla="*/ 723107 w 820738"/>
              <a:gd name="csY9" fmla="*/ 696157 h 769976"/>
              <a:gd name="csX10" fmla="*/ 713582 w 820738"/>
              <a:gd name="csY10" fmla="*/ 769976 h 769976"/>
              <a:gd name="csX11" fmla="*/ 820738 w 820738"/>
              <a:gd name="csY11" fmla="*/ 710445 h 769976"/>
              <a:gd name="csX12" fmla="*/ 758825 w 820738"/>
              <a:gd name="csY12" fmla="*/ 665201 h 769976"/>
              <a:gd name="csX13" fmla="*/ 725488 w 820738"/>
              <a:gd name="csY13" fmla="*/ 555663 h 769976"/>
              <a:gd name="csX14" fmla="*/ 685007 w 820738"/>
              <a:gd name="csY14" fmla="*/ 469938 h 769976"/>
              <a:gd name="csX15" fmla="*/ 630238 w 820738"/>
              <a:gd name="csY15" fmla="*/ 388976 h 769976"/>
              <a:gd name="csX16" fmla="*/ 563563 w 820738"/>
              <a:gd name="csY16" fmla="*/ 319920 h 769976"/>
              <a:gd name="csX17" fmla="*/ 487363 w 820738"/>
              <a:gd name="csY17" fmla="*/ 267532 h 769976"/>
              <a:gd name="csX18" fmla="*/ 404019 w 820738"/>
              <a:gd name="csY18" fmla="*/ 234195 h 769976"/>
              <a:gd name="csX19" fmla="*/ 318294 w 820738"/>
              <a:gd name="csY19" fmla="*/ 212763 h 769976"/>
              <a:gd name="csX20" fmla="*/ 201613 w 820738"/>
              <a:gd name="csY20" fmla="*/ 188951 h 769976"/>
              <a:gd name="csX21" fmla="*/ 137319 w 820738"/>
              <a:gd name="csY21" fmla="*/ 172282 h 769976"/>
              <a:gd name="csX0" fmla="*/ 149397 w 832816"/>
              <a:gd name="csY0" fmla="*/ 172660 h 770354"/>
              <a:gd name="csX1" fmla="*/ 78409 w 832816"/>
              <a:gd name="csY1" fmla="*/ 378 h 770354"/>
              <a:gd name="csX2" fmla="*/ 0 w 832816"/>
              <a:gd name="csY2" fmla="*/ 0 h 770354"/>
              <a:gd name="csX3" fmla="*/ 12078 w 832816"/>
              <a:gd name="csY3" fmla="*/ 161548 h 770354"/>
              <a:gd name="csX4" fmla="*/ 366091 w 832816"/>
              <a:gd name="csY4" fmla="*/ 272673 h 770354"/>
              <a:gd name="csX5" fmla="*/ 478010 w 832816"/>
              <a:gd name="csY5" fmla="*/ 313154 h 770354"/>
              <a:gd name="csX6" fmla="*/ 575641 w 832816"/>
              <a:gd name="csY6" fmla="*/ 379829 h 770354"/>
              <a:gd name="csX7" fmla="*/ 649460 w 832816"/>
              <a:gd name="csY7" fmla="*/ 472698 h 770354"/>
              <a:gd name="csX8" fmla="*/ 692322 w 832816"/>
              <a:gd name="csY8" fmla="*/ 558423 h 770354"/>
              <a:gd name="csX9" fmla="*/ 735185 w 832816"/>
              <a:gd name="csY9" fmla="*/ 696535 h 770354"/>
              <a:gd name="csX10" fmla="*/ 725660 w 832816"/>
              <a:gd name="csY10" fmla="*/ 770354 h 770354"/>
              <a:gd name="csX11" fmla="*/ 832816 w 832816"/>
              <a:gd name="csY11" fmla="*/ 710823 h 770354"/>
              <a:gd name="csX12" fmla="*/ 770903 w 832816"/>
              <a:gd name="csY12" fmla="*/ 665579 h 770354"/>
              <a:gd name="csX13" fmla="*/ 737566 w 832816"/>
              <a:gd name="csY13" fmla="*/ 556041 h 770354"/>
              <a:gd name="csX14" fmla="*/ 697085 w 832816"/>
              <a:gd name="csY14" fmla="*/ 470316 h 770354"/>
              <a:gd name="csX15" fmla="*/ 642316 w 832816"/>
              <a:gd name="csY15" fmla="*/ 389354 h 770354"/>
              <a:gd name="csX16" fmla="*/ 575641 w 832816"/>
              <a:gd name="csY16" fmla="*/ 320298 h 770354"/>
              <a:gd name="csX17" fmla="*/ 499441 w 832816"/>
              <a:gd name="csY17" fmla="*/ 267910 h 770354"/>
              <a:gd name="csX18" fmla="*/ 416097 w 832816"/>
              <a:gd name="csY18" fmla="*/ 234573 h 770354"/>
              <a:gd name="csX19" fmla="*/ 330372 w 832816"/>
              <a:gd name="csY19" fmla="*/ 213141 h 770354"/>
              <a:gd name="csX20" fmla="*/ 213691 w 832816"/>
              <a:gd name="csY20" fmla="*/ 189329 h 770354"/>
              <a:gd name="csX21" fmla="*/ 149397 w 832816"/>
              <a:gd name="csY21" fmla="*/ 172660 h 770354"/>
              <a:gd name="csX0" fmla="*/ 149397 w 832816"/>
              <a:gd name="csY0" fmla="*/ 172660 h 770354"/>
              <a:gd name="csX1" fmla="*/ 104775 w 832816"/>
              <a:gd name="csY1" fmla="*/ 82550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76200 w 832816"/>
              <a:gd name="csY1" fmla="*/ 98425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109538 w 832816"/>
              <a:gd name="csY1" fmla="*/ 133350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38113 w 832816"/>
              <a:gd name="csY6" fmla="*/ 20240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11919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4935 w 832816"/>
              <a:gd name="csY5" fmla="*/ 159166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0 w 863600"/>
              <a:gd name="csY5" fmla="*/ 135353 h 770354"/>
              <a:gd name="csX6" fmla="*/ 126034 w 863600"/>
              <a:gd name="csY6" fmla="*/ 221456 h 770354"/>
              <a:gd name="csX7" fmla="*/ 396875 w 863600"/>
              <a:gd name="csY7" fmla="*/ 272673 h 770354"/>
              <a:gd name="csX8" fmla="*/ 508794 w 863600"/>
              <a:gd name="csY8" fmla="*/ 313154 h 770354"/>
              <a:gd name="csX9" fmla="*/ 606425 w 863600"/>
              <a:gd name="csY9" fmla="*/ 379829 h 770354"/>
              <a:gd name="csX10" fmla="*/ 680244 w 863600"/>
              <a:gd name="csY10" fmla="*/ 472698 h 770354"/>
              <a:gd name="csX11" fmla="*/ 723106 w 863600"/>
              <a:gd name="csY11" fmla="*/ 558423 h 770354"/>
              <a:gd name="csX12" fmla="*/ 765969 w 863600"/>
              <a:gd name="csY12" fmla="*/ 696535 h 770354"/>
              <a:gd name="csX13" fmla="*/ 756444 w 863600"/>
              <a:gd name="csY13" fmla="*/ 770354 h 770354"/>
              <a:gd name="csX14" fmla="*/ 863600 w 863600"/>
              <a:gd name="csY14" fmla="*/ 710823 h 770354"/>
              <a:gd name="csX15" fmla="*/ 801687 w 863600"/>
              <a:gd name="csY15" fmla="*/ 665579 h 770354"/>
              <a:gd name="csX16" fmla="*/ 768350 w 863600"/>
              <a:gd name="csY16" fmla="*/ 556041 h 770354"/>
              <a:gd name="csX17" fmla="*/ 727869 w 863600"/>
              <a:gd name="csY17" fmla="*/ 470316 h 770354"/>
              <a:gd name="csX18" fmla="*/ 673100 w 863600"/>
              <a:gd name="csY18" fmla="*/ 389354 h 770354"/>
              <a:gd name="csX19" fmla="*/ 606425 w 863600"/>
              <a:gd name="csY19" fmla="*/ 320298 h 770354"/>
              <a:gd name="csX20" fmla="*/ 530225 w 863600"/>
              <a:gd name="csY20" fmla="*/ 267910 h 770354"/>
              <a:gd name="csX21" fmla="*/ 446881 w 863600"/>
              <a:gd name="csY21" fmla="*/ 234573 h 770354"/>
              <a:gd name="csX22" fmla="*/ 361156 w 863600"/>
              <a:gd name="csY22" fmla="*/ 213141 h 770354"/>
              <a:gd name="csX23" fmla="*/ 244475 w 863600"/>
              <a:gd name="csY23" fmla="*/ 189329 h 770354"/>
              <a:gd name="csX24" fmla="*/ 180181 w 863600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11734 w 863600"/>
              <a:gd name="csY5" fmla="*/ 52388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37928 w 863600"/>
              <a:gd name="csY5" fmla="*/ 102394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9706 w 873125"/>
              <a:gd name="csY0" fmla="*/ 172660 h 770354"/>
              <a:gd name="csX1" fmla="*/ 145084 w 873125"/>
              <a:gd name="csY1" fmla="*/ 147638 h 770354"/>
              <a:gd name="csX2" fmla="*/ 116509 w 873125"/>
              <a:gd name="csY2" fmla="*/ 98425 h 770354"/>
              <a:gd name="csX3" fmla="*/ 118718 w 873125"/>
              <a:gd name="csY3" fmla="*/ 378 h 770354"/>
              <a:gd name="csX4" fmla="*/ 40309 w 873125"/>
              <a:gd name="csY4" fmla="*/ 0 h 770354"/>
              <a:gd name="csX5" fmla="*/ 47453 w 873125"/>
              <a:gd name="csY5" fmla="*/ 102394 h 770354"/>
              <a:gd name="csX6" fmla="*/ 0 w 873125"/>
              <a:gd name="csY6" fmla="*/ 128209 h 770354"/>
              <a:gd name="csX7" fmla="*/ 135559 w 873125"/>
              <a:gd name="csY7" fmla="*/ 221456 h 770354"/>
              <a:gd name="csX8" fmla="*/ 406400 w 873125"/>
              <a:gd name="csY8" fmla="*/ 272673 h 770354"/>
              <a:gd name="csX9" fmla="*/ 518319 w 873125"/>
              <a:gd name="csY9" fmla="*/ 313154 h 770354"/>
              <a:gd name="csX10" fmla="*/ 615950 w 873125"/>
              <a:gd name="csY10" fmla="*/ 379829 h 770354"/>
              <a:gd name="csX11" fmla="*/ 689769 w 873125"/>
              <a:gd name="csY11" fmla="*/ 472698 h 770354"/>
              <a:gd name="csX12" fmla="*/ 732631 w 873125"/>
              <a:gd name="csY12" fmla="*/ 558423 h 770354"/>
              <a:gd name="csX13" fmla="*/ 775494 w 873125"/>
              <a:gd name="csY13" fmla="*/ 696535 h 770354"/>
              <a:gd name="csX14" fmla="*/ 765969 w 873125"/>
              <a:gd name="csY14" fmla="*/ 770354 h 770354"/>
              <a:gd name="csX15" fmla="*/ 873125 w 873125"/>
              <a:gd name="csY15" fmla="*/ 710823 h 770354"/>
              <a:gd name="csX16" fmla="*/ 811212 w 873125"/>
              <a:gd name="csY16" fmla="*/ 665579 h 770354"/>
              <a:gd name="csX17" fmla="*/ 777875 w 873125"/>
              <a:gd name="csY17" fmla="*/ 556041 h 770354"/>
              <a:gd name="csX18" fmla="*/ 737394 w 873125"/>
              <a:gd name="csY18" fmla="*/ 470316 h 770354"/>
              <a:gd name="csX19" fmla="*/ 682625 w 873125"/>
              <a:gd name="csY19" fmla="*/ 389354 h 770354"/>
              <a:gd name="csX20" fmla="*/ 615950 w 873125"/>
              <a:gd name="csY20" fmla="*/ 320298 h 770354"/>
              <a:gd name="csX21" fmla="*/ 539750 w 873125"/>
              <a:gd name="csY21" fmla="*/ 267910 h 770354"/>
              <a:gd name="csX22" fmla="*/ 456406 w 873125"/>
              <a:gd name="csY22" fmla="*/ 234573 h 770354"/>
              <a:gd name="csX23" fmla="*/ 370681 w 873125"/>
              <a:gd name="csY23" fmla="*/ 213141 h 770354"/>
              <a:gd name="csX24" fmla="*/ 254000 w 873125"/>
              <a:gd name="csY24" fmla="*/ 189329 h 770354"/>
              <a:gd name="csX25" fmla="*/ 189706 w 873125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51434 w 889000"/>
              <a:gd name="csY7" fmla="*/ 221456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38734 w 889000"/>
              <a:gd name="csY7" fmla="*/ 218281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889000" h="770354">
                <a:moveTo>
                  <a:pt x="205581" y="172660"/>
                </a:moveTo>
                <a:lnTo>
                  <a:pt x="160959" y="147638"/>
                </a:lnTo>
                <a:lnTo>
                  <a:pt x="132384" y="98425"/>
                </a:lnTo>
                <a:cubicBezTo>
                  <a:pt x="133120" y="65743"/>
                  <a:pt x="133857" y="33060"/>
                  <a:pt x="134593" y="378"/>
                </a:cubicBezTo>
                <a:lnTo>
                  <a:pt x="56184" y="0"/>
                </a:lnTo>
                <a:lnTo>
                  <a:pt x="63328" y="102394"/>
                </a:lnTo>
                <a:lnTo>
                  <a:pt x="0" y="128209"/>
                </a:lnTo>
                <a:lnTo>
                  <a:pt x="138734" y="218281"/>
                </a:lnTo>
                <a:lnTo>
                  <a:pt x="422275" y="272673"/>
                </a:lnTo>
                <a:lnTo>
                  <a:pt x="534194" y="313154"/>
                </a:lnTo>
                <a:lnTo>
                  <a:pt x="631825" y="379829"/>
                </a:lnTo>
                <a:lnTo>
                  <a:pt x="705644" y="472698"/>
                </a:lnTo>
                <a:lnTo>
                  <a:pt x="748506" y="558423"/>
                </a:lnTo>
                <a:lnTo>
                  <a:pt x="791369" y="696535"/>
                </a:lnTo>
                <a:lnTo>
                  <a:pt x="781844" y="770354"/>
                </a:lnTo>
                <a:lnTo>
                  <a:pt x="889000" y="710823"/>
                </a:lnTo>
                <a:lnTo>
                  <a:pt x="827087" y="665579"/>
                </a:lnTo>
                <a:lnTo>
                  <a:pt x="793750" y="556041"/>
                </a:lnTo>
                <a:lnTo>
                  <a:pt x="753269" y="470316"/>
                </a:lnTo>
                <a:lnTo>
                  <a:pt x="698500" y="389354"/>
                </a:lnTo>
                <a:lnTo>
                  <a:pt x="631825" y="320298"/>
                </a:lnTo>
                <a:lnTo>
                  <a:pt x="555625" y="267910"/>
                </a:lnTo>
                <a:lnTo>
                  <a:pt x="472281" y="234573"/>
                </a:lnTo>
                <a:lnTo>
                  <a:pt x="386556" y="213141"/>
                </a:lnTo>
                <a:lnTo>
                  <a:pt x="269875" y="189329"/>
                </a:lnTo>
                <a:lnTo>
                  <a:pt x="205581" y="17266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93" name="グループ化 92">
            <a:extLst>
              <a:ext uri="{FF2B5EF4-FFF2-40B4-BE49-F238E27FC236}">
                <a16:creationId xmlns:a16="http://schemas.microsoft.com/office/drawing/2014/main" id="{ED14B549-8C60-A5A1-C180-3A28A6CC8157}"/>
              </a:ext>
            </a:extLst>
          </p:cNvPr>
          <p:cNvGrpSpPr/>
          <p:nvPr/>
        </p:nvGrpSpPr>
        <p:grpSpPr>
          <a:xfrm>
            <a:off x="3145796" y="1512338"/>
            <a:ext cx="120097" cy="120097"/>
            <a:chOff x="5657850" y="2714625"/>
            <a:chExt cx="438150" cy="438150"/>
          </a:xfrm>
        </p:grpSpPr>
        <p:sp>
          <p:nvSpPr>
            <p:cNvPr id="95" name="楕円 94">
              <a:extLst>
                <a:ext uri="{FF2B5EF4-FFF2-40B4-BE49-F238E27FC236}">
                  <a16:creationId xmlns:a16="http://schemas.microsoft.com/office/drawing/2014/main" id="{3B45C491-EF28-46F5-DDCC-C3BACDD3FEFC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97" name="直線コネクタ 96">
              <a:extLst>
                <a:ext uri="{FF2B5EF4-FFF2-40B4-BE49-F238E27FC236}">
                  <a16:creationId xmlns:a16="http://schemas.microsoft.com/office/drawing/2014/main" id="{651BFB4D-BF93-126F-93FB-E48E8BD504B4}"/>
                </a:ext>
              </a:extLst>
            </p:cNvPr>
            <p:cNvCxnSpPr>
              <a:stCxn id="95" idx="1"/>
              <a:endCxn id="9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直線コネクタ 118">
              <a:extLst>
                <a:ext uri="{FF2B5EF4-FFF2-40B4-BE49-F238E27FC236}">
                  <a16:creationId xmlns:a16="http://schemas.microsoft.com/office/drawing/2014/main" id="{5CDC085B-F1D0-4362-67DC-ECECA3E0C468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72ADB135-17B0-0F95-C369-35F0475B670E}"/>
              </a:ext>
            </a:extLst>
          </p:cNvPr>
          <p:cNvGrpSpPr/>
          <p:nvPr/>
        </p:nvGrpSpPr>
        <p:grpSpPr>
          <a:xfrm>
            <a:off x="7779641" y="4419978"/>
            <a:ext cx="2126359" cy="2438022"/>
            <a:chOff x="7779641" y="4489732"/>
            <a:chExt cx="2126359" cy="2438022"/>
          </a:xfrm>
        </p:grpSpPr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5080E1B9-0C38-56C3-8570-98D6A1F8F4AA}"/>
                </a:ext>
              </a:extLst>
            </p:cNvPr>
            <p:cNvGrpSpPr/>
            <p:nvPr/>
          </p:nvGrpSpPr>
          <p:grpSpPr>
            <a:xfrm>
              <a:off x="7779641" y="4489732"/>
              <a:ext cx="2126359" cy="2438022"/>
              <a:chOff x="7790688" y="4233864"/>
              <a:chExt cx="2126359" cy="2438022"/>
            </a:xfrm>
          </p:grpSpPr>
          <p:sp>
            <p:nvSpPr>
              <p:cNvPr id="128" name="正方形/長方形 127">
                <a:extLst>
                  <a:ext uri="{FF2B5EF4-FFF2-40B4-BE49-F238E27FC236}">
                    <a16:creationId xmlns:a16="http://schemas.microsoft.com/office/drawing/2014/main" id="{D0C0167F-13E1-1D96-B657-E188EFFF77C5}"/>
                  </a:ext>
                </a:extLst>
              </p:cNvPr>
              <p:cNvSpPr/>
              <p:nvPr/>
            </p:nvSpPr>
            <p:spPr>
              <a:xfrm>
                <a:off x="7790688" y="4233864"/>
                <a:ext cx="2115312" cy="2438022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29" name="テキスト ボックス 128">
                <a:extLst>
                  <a:ext uri="{FF2B5EF4-FFF2-40B4-BE49-F238E27FC236}">
                    <a16:creationId xmlns:a16="http://schemas.microsoft.com/office/drawing/2014/main" id="{926DF1E9-8ED4-BD21-9268-D234199933E9}"/>
                  </a:ext>
                </a:extLst>
              </p:cNvPr>
              <p:cNvSpPr txBox="1"/>
              <p:nvPr/>
            </p:nvSpPr>
            <p:spPr>
              <a:xfrm>
                <a:off x="8506968" y="505691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車両・歩行者ルート</a:t>
                </a:r>
              </a:p>
            </p:txBody>
          </p:sp>
          <p:cxnSp>
            <p:nvCxnSpPr>
              <p:cNvPr id="130" name="直線矢印コネクタ 129">
                <a:extLst>
                  <a:ext uri="{FF2B5EF4-FFF2-40B4-BE49-F238E27FC236}">
                    <a16:creationId xmlns:a16="http://schemas.microsoft.com/office/drawing/2014/main" id="{E027BC62-0FD2-8F5F-8F80-23F6C54CDA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168668"/>
                <a:ext cx="579120" cy="0"/>
              </a:xfrm>
              <a:prstGeom prst="straightConnector1">
                <a:avLst/>
              </a:prstGeom>
              <a:ln>
                <a:solidFill>
                  <a:srgbClr val="CC99FF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線矢印コネクタ 130">
                <a:extLst>
                  <a:ext uri="{FF2B5EF4-FFF2-40B4-BE49-F238E27FC236}">
                    <a16:creationId xmlns:a16="http://schemas.microsoft.com/office/drawing/2014/main" id="{E30E0146-9E74-2CE5-4C35-52150A820C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548362"/>
                <a:ext cx="579120" cy="0"/>
              </a:xfrm>
              <a:prstGeom prst="straightConnector1">
                <a:avLst/>
              </a:prstGeom>
              <a:ln>
                <a:solidFill>
                  <a:srgbClr val="FF990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線矢印コネクタ 131">
                <a:extLst>
                  <a:ext uri="{FF2B5EF4-FFF2-40B4-BE49-F238E27FC236}">
                    <a16:creationId xmlns:a16="http://schemas.microsoft.com/office/drawing/2014/main" id="{AA2686ED-F411-4A24-EBFD-3A2C522D1B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891868"/>
                <a:ext cx="579120" cy="0"/>
              </a:xfrm>
              <a:prstGeom prst="straightConnector1">
                <a:avLst/>
              </a:prstGeom>
              <a:ln>
                <a:solidFill>
                  <a:srgbClr val="00B0F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" name="テキスト ボックス 132">
                <a:extLst>
                  <a:ext uri="{FF2B5EF4-FFF2-40B4-BE49-F238E27FC236}">
                    <a16:creationId xmlns:a16="http://schemas.microsoft.com/office/drawing/2014/main" id="{F32C55A1-94C9-79A9-2CD2-406C673A503F}"/>
                  </a:ext>
                </a:extLst>
              </p:cNvPr>
              <p:cNvSpPr txBox="1"/>
              <p:nvPr/>
            </p:nvSpPr>
            <p:spPr>
              <a:xfrm>
                <a:off x="8506968" y="5436457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車両ルート</a:t>
                </a:r>
              </a:p>
            </p:txBody>
          </p:sp>
          <p:sp>
            <p:nvSpPr>
              <p:cNvPr id="134" name="テキスト ボックス 133">
                <a:extLst>
                  <a:ext uri="{FF2B5EF4-FFF2-40B4-BE49-F238E27FC236}">
                    <a16:creationId xmlns:a16="http://schemas.microsoft.com/office/drawing/2014/main" id="{95C67D5E-6EA3-BC63-16BA-5C0DD0879A01}"/>
                  </a:ext>
                </a:extLst>
              </p:cNvPr>
              <p:cNvSpPr txBox="1"/>
              <p:nvPr/>
            </p:nvSpPr>
            <p:spPr>
              <a:xfrm>
                <a:off x="8506968" y="5761063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歩行者ルート</a:t>
                </a:r>
              </a:p>
            </p:txBody>
          </p:sp>
          <p:grpSp>
            <p:nvGrpSpPr>
              <p:cNvPr id="135" name="グループ化 134">
                <a:extLst>
                  <a:ext uri="{FF2B5EF4-FFF2-40B4-BE49-F238E27FC236}">
                    <a16:creationId xmlns:a16="http://schemas.microsoft.com/office/drawing/2014/main" id="{33ED30DA-17FE-D8CB-156D-2BBD65F61AA9}"/>
                  </a:ext>
                </a:extLst>
              </p:cNvPr>
              <p:cNvGrpSpPr/>
              <p:nvPr/>
            </p:nvGrpSpPr>
            <p:grpSpPr>
              <a:xfrm>
                <a:off x="8126121" y="6135769"/>
                <a:ext cx="120097" cy="120097"/>
                <a:chOff x="5657850" y="2714625"/>
                <a:chExt cx="438150" cy="438150"/>
              </a:xfrm>
            </p:grpSpPr>
            <p:sp>
              <p:nvSpPr>
                <p:cNvPr id="141" name="楕円 140">
                  <a:extLst>
                    <a:ext uri="{FF2B5EF4-FFF2-40B4-BE49-F238E27FC236}">
                      <a16:creationId xmlns:a16="http://schemas.microsoft.com/office/drawing/2014/main" id="{CE311C08-D3EA-3C9A-C433-CEE9384FF122}"/>
                    </a:ext>
                  </a:extLst>
                </p:cNvPr>
                <p:cNvSpPr/>
                <p:nvPr/>
              </p:nvSpPr>
              <p:spPr>
                <a:xfrm>
                  <a:off x="5657850" y="2714625"/>
                  <a:ext cx="438150" cy="43815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142" name="直線コネクタ 141">
                  <a:extLst>
                    <a:ext uri="{FF2B5EF4-FFF2-40B4-BE49-F238E27FC236}">
                      <a16:creationId xmlns:a16="http://schemas.microsoft.com/office/drawing/2014/main" id="{8D20E1EF-FA82-B88A-8C07-8E59320F4A66}"/>
                    </a:ext>
                  </a:extLst>
                </p:cNvPr>
                <p:cNvCxnSpPr>
                  <a:stCxn id="141" idx="1"/>
                  <a:endCxn id="141" idx="5"/>
                </p:cNvCxnSpPr>
                <p:nvPr/>
              </p:nvCxnSpPr>
              <p:spPr>
                <a:xfrm>
                  <a:off x="5722016" y="277879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直線コネクタ 142">
                  <a:extLst>
                    <a:ext uri="{FF2B5EF4-FFF2-40B4-BE49-F238E27FC236}">
                      <a16:creationId xmlns:a16="http://schemas.microsoft.com/office/drawing/2014/main" id="{C12D7E25-EB8F-840D-15EB-0A3A668FD1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5722016" y="277628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6" name="テキスト ボックス 135">
                <a:extLst>
                  <a:ext uri="{FF2B5EF4-FFF2-40B4-BE49-F238E27FC236}">
                    <a16:creationId xmlns:a16="http://schemas.microsoft.com/office/drawing/2014/main" id="{4365308D-CA35-60E9-313A-ACAFEF8CC2B5}"/>
                  </a:ext>
                </a:extLst>
              </p:cNvPr>
              <p:cNvSpPr txBox="1"/>
              <p:nvPr/>
            </p:nvSpPr>
            <p:spPr>
              <a:xfrm>
                <a:off x="8508871" y="608566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通行止め</a:t>
                </a:r>
              </a:p>
            </p:txBody>
          </p:sp>
          <p:sp>
            <p:nvSpPr>
              <p:cNvPr id="137" name="テキスト ボックス 136">
                <a:extLst>
                  <a:ext uri="{FF2B5EF4-FFF2-40B4-BE49-F238E27FC236}">
                    <a16:creationId xmlns:a16="http://schemas.microsoft.com/office/drawing/2014/main" id="{EF476693-21CA-79E5-6D2D-7E42065CEB95}"/>
                  </a:ext>
                </a:extLst>
              </p:cNvPr>
              <p:cNvSpPr txBox="1"/>
              <p:nvPr/>
            </p:nvSpPr>
            <p:spPr>
              <a:xfrm>
                <a:off x="8508871" y="4681160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通行不可エリア</a:t>
                </a:r>
              </a:p>
            </p:txBody>
          </p:sp>
          <p:sp>
            <p:nvSpPr>
              <p:cNvPr id="138" name="テキスト ボックス 137">
                <a:extLst>
                  <a:ext uri="{FF2B5EF4-FFF2-40B4-BE49-F238E27FC236}">
                    <a16:creationId xmlns:a16="http://schemas.microsoft.com/office/drawing/2014/main" id="{9D34F237-0A81-B52D-85C1-DD11AB9D0E43}"/>
                  </a:ext>
                </a:extLst>
              </p:cNvPr>
              <p:cNvSpPr txBox="1"/>
              <p:nvPr/>
            </p:nvSpPr>
            <p:spPr>
              <a:xfrm>
                <a:off x="8508871" y="4309316"/>
                <a:ext cx="1408176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使用不可施設</a:t>
                </a:r>
              </a:p>
            </p:txBody>
          </p:sp>
          <p:sp>
            <p:nvSpPr>
              <p:cNvPr id="139" name="正方形/長方形 138">
                <a:extLst>
                  <a:ext uri="{FF2B5EF4-FFF2-40B4-BE49-F238E27FC236}">
                    <a16:creationId xmlns:a16="http://schemas.microsoft.com/office/drawing/2014/main" id="{B21AA11B-AB95-9278-87FD-ECCEB7982AAF}"/>
                  </a:ext>
                </a:extLst>
              </p:cNvPr>
              <p:cNvSpPr/>
              <p:nvPr/>
            </p:nvSpPr>
            <p:spPr>
              <a:xfrm>
                <a:off x="7896610" y="4353308"/>
                <a:ext cx="579120" cy="172580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0" name="正方形/長方形 139">
                <a:extLst>
                  <a:ext uri="{FF2B5EF4-FFF2-40B4-BE49-F238E27FC236}">
                    <a16:creationId xmlns:a16="http://schemas.microsoft.com/office/drawing/2014/main" id="{F47AEAA9-B240-7641-A840-A26C34FAB424}"/>
                  </a:ext>
                </a:extLst>
              </p:cNvPr>
              <p:cNvSpPr/>
              <p:nvPr/>
            </p:nvSpPr>
            <p:spPr>
              <a:xfrm>
                <a:off x="7896610" y="4704383"/>
                <a:ext cx="579120" cy="17258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cxnSp>
          <p:nvCxnSpPr>
            <p:cNvPr id="126" name="直線矢印コネクタ 125">
              <a:extLst>
                <a:ext uri="{FF2B5EF4-FFF2-40B4-BE49-F238E27FC236}">
                  <a16:creationId xmlns:a16="http://schemas.microsoft.com/office/drawing/2014/main" id="{2D4F9822-6EC2-CBB4-282F-56768EDDABC8}"/>
                </a:ext>
              </a:extLst>
            </p:cNvPr>
            <p:cNvCxnSpPr>
              <a:cxnSpLocks/>
            </p:cNvCxnSpPr>
            <p:nvPr/>
          </p:nvCxnSpPr>
          <p:spPr>
            <a:xfrm>
              <a:off x="7885562" y="6794709"/>
              <a:ext cx="579120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7" name="テキスト ボックス 126">
              <a:extLst>
                <a:ext uri="{FF2B5EF4-FFF2-40B4-BE49-F238E27FC236}">
                  <a16:creationId xmlns:a16="http://schemas.microsoft.com/office/drawing/2014/main" id="{FD2C7CB9-7E2C-7459-7BB3-1987F99DD674}"/>
                </a:ext>
              </a:extLst>
            </p:cNvPr>
            <p:cNvSpPr txBox="1"/>
            <p:nvPr/>
          </p:nvSpPr>
          <p:spPr>
            <a:xfrm>
              <a:off x="8497824" y="6666143"/>
              <a:ext cx="14081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050" b="1"/>
                <a:t>仮設フェンス</a:t>
              </a:r>
            </a:p>
          </p:txBody>
        </p:sp>
      </p:grpSp>
      <p:sp>
        <p:nvSpPr>
          <p:cNvPr id="145" name="テキスト ボックス 144">
            <a:extLst>
              <a:ext uri="{FF2B5EF4-FFF2-40B4-BE49-F238E27FC236}">
                <a16:creationId xmlns:a16="http://schemas.microsoft.com/office/drawing/2014/main" id="{F16279AA-907D-BE84-3FA1-8E3878C7622B}"/>
              </a:ext>
            </a:extLst>
          </p:cNvPr>
          <p:cNvSpPr txBox="1"/>
          <p:nvPr/>
        </p:nvSpPr>
        <p:spPr>
          <a:xfrm>
            <a:off x="4524274" y="4979948"/>
            <a:ext cx="123363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運動広場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92" name="フリーフォーム: 図形 191">
            <a:extLst>
              <a:ext uri="{FF2B5EF4-FFF2-40B4-BE49-F238E27FC236}">
                <a16:creationId xmlns:a16="http://schemas.microsoft.com/office/drawing/2014/main" id="{F14DC958-0CA1-FB2C-72EE-DBA5B137DCE1}"/>
              </a:ext>
            </a:extLst>
          </p:cNvPr>
          <p:cNvSpPr/>
          <p:nvPr/>
        </p:nvSpPr>
        <p:spPr>
          <a:xfrm>
            <a:off x="4114845" y="5297807"/>
            <a:ext cx="251619" cy="493294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  <a:gd name="csX0" fmla="*/ 278764 w 278764"/>
              <a:gd name="csY0" fmla="*/ 293365 h 293365"/>
              <a:gd name="csX1" fmla="*/ 157934 w 278764"/>
              <a:gd name="csY1" fmla="*/ 0 h 293365"/>
              <a:gd name="csX2" fmla="*/ 0 w 278764"/>
              <a:gd name="csY2" fmla="*/ 195358 h 293365"/>
              <a:gd name="csX3" fmla="*/ 167639 w 278764"/>
              <a:gd name="csY3" fmla="*/ 216372 h 293365"/>
              <a:gd name="csX0" fmla="*/ 278764 w 278764"/>
              <a:gd name="csY0" fmla="*/ 350515 h 350515"/>
              <a:gd name="csX1" fmla="*/ 231753 w 278764"/>
              <a:gd name="csY1" fmla="*/ 0 h 350515"/>
              <a:gd name="csX2" fmla="*/ 0 w 278764"/>
              <a:gd name="csY2" fmla="*/ 252508 h 350515"/>
              <a:gd name="csX3" fmla="*/ 167639 w 278764"/>
              <a:gd name="csY3" fmla="*/ 273522 h 350515"/>
              <a:gd name="csX0" fmla="*/ 111125 w 111125"/>
              <a:gd name="csY0" fmla="*/ 493294 h 493294"/>
              <a:gd name="csX1" fmla="*/ 64114 w 111125"/>
              <a:gd name="csY1" fmla="*/ 142779 h 493294"/>
              <a:gd name="csX2" fmla="*/ 10955 w 111125"/>
              <a:gd name="csY2" fmla="*/ 0 h 493294"/>
              <a:gd name="csX3" fmla="*/ 0 w 111125"/>
              <a:gd name="csY3" fmla="*/ 416301 h 493294"/>
              <a:gd name="csX0" fmla="*/ 251619 w 251619"/>
              <a:gd name="csY0" fmla="*/ 493294 h 493294"/>
              <a:gd name="csX1" fmla="*/ 204608 w 251619"/>
              <a:gd name="csY1" fmla="*/ 142779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251619 w 251619"/>
              <a:gd name="csY0" fmla="*/ 493294 h 493294"/>
              <a:gd name="csX1" fmla="*/ 197465 w 251619"/>
              <a:gd name="csY1" fmla="*/ 154685 h 493294"/>
              <a:gd name="csX2" fmla="*/ 151449 w 251619"/>
              <a:gd name="csY2" fmla="*/ 0 h 493294"/>
              <a:gd name="csX3" fmla="*/ 0 w 251619"/>
              <a:gd name="csY3" fmla="*/ 49589 h 49329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251619" h="493294">
                <a:moveTo>
                  <a:pt x="251619" y="493294"/>
                </a:moveTo>
                <a:lnTo>
                  <a:pt x="197465" y="154685"/>
                </a:lnTo>
                <a:lnTo>
                  <a:pt x="151449" y="0"/>
                </a:lnTo>
                <a:lnTo>
                  <a:pt x="0" y="49589"/>
                </a:lnTo>
              </a:path>
            </a:pathLst>
          </a:custGeom>
          <a:noFill/>
          <a:ln w="38100">
            <a:solidFill>
              <a:srgbClr val="CC99FF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5" name="テキスト ボックス 194">
            <a:extLst>
              <a:ext uri="{FF2B5EF4-FFF2-40B4-BE49-F238E27FC236}">
                <a16:creationId xmlns:a16="http://schemas.microsoft.com/office/drawing/2014/main" id="{41467674-94CA-2780-30DC-C408958C6745}"/>
              </a:ext>
            </a:extLst>
          </p:cNvPr>
          <p:cNvSpPr txBox="1"/>
          <p:nvPr/>
        </p:nvSpPr>
        <p:spPr>
          <a:xfrm>
            <a:off x="5757751" y="1814712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97" name="テキスト ボックス 196">
            <a:extLst>
              <a:ext uri="{FF2B5EF4-FFF2-40B4-BE49-F238E27FC236}">
                <a16:creationId xmlns:a16="http://schemas.microsoft.com/office/drawing/2014/main" id="{E86DD2FE-BDDC-1691-06AF-A5407B9B2EF4}"/>
              </a:ext>
            </a:extLst>
          </p:cNvPr>
          <p:cNvSpPr txBox="1"/>
          <p:nvPr/>
        </p:nvSpPr>
        <p:spPr>
          <a:xfrm>
            <a:off x="6563810" y="2112572"/>
            <a:ext cx="6253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a16:creationId xmlns:a16="http://schemas.microsoft.com/office/drawing/2014/main" id="{2BCE4011-3C1B-7441-CEB1-7DDA3564A647}"/>
              </a:ext>
            </a:extLst>
          </p:cNvPr>
          <p:cNvSpPr txBox="1"/>
          <p:nvPr/>
        </p:nvSpPr>
        <p:spPr>
          <a:xfrm>
            <a:off x="4311323" y="4767941"/>
            <a:ext cx="46808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</a:t>
            </a:r>
            <a:endParaRPr kumimoji="1" lang="en-US" altLang="ja-JP" sz="7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217" name="フリーフォーム: 図形 216">
            <a:extLst>
              <a:ext uri="{FF2B5EF4-FFF2-40B4-BE49-F238E27FC236}">
                <a16:creationId xmlns:a16="http://schemas.microsoft.com/office/drawing/2014/main" id="{C5735BAA-C318-7043-BF30-9F22FF0B2952}"/>
              </a:ext>
            </a:extLst>
          </p:cNvPr>
          <p:cNvSpPr/>
          <p:nvPr/>
        </p:nvSpPr>
        <p:spPr>
          <a:xfrm>
            <a:off x="3405262" y="2538022"/>
            <a:ext cx="348455" cy="34210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89693 w 525991"/>
              <a:gd name="csY7" fmla="*/ 176741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36248 w 525991"/>
              <a:gd name="csY6" fmla="*/ 225160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41011 h 366977"/>
              <a:gd name="csX1" fmla="*/ 374649 w 525991"/>
              <a:gd name="csY1" fmla="*/ 68263 h 366977"/>
              <a:gd name="csX2" fmla="*/ 375213 w 525991"/>
              <a:gd name="csY2" fmla="*/ 96045 h 366977"/>
              <a:gd name="csX3" fmla="*/ 525991 w 525991"/>
              <a:gd name="csY3" fmla="*/ 243152 h 366977"/>
              <a:gd name="csX4" fmla="*/ 487098 w 525991"/>
              <a:gd name="csY4" fmla="*/ 344223 h 366977"/>
              <a:gd name="csX5" fmla="*/ 458787 w 525991"/>
              <a:gd name="csY5" fmla="*/ 366977 h 366977"/>
              <a:gd name="csX6" fmla="*/ 36248 w 525991"/>
              <a:gd name="csY6" fmla="*/ 266171 h 366977"/>
              <a:gd name="csX7" fmla="*/ 3968 w 525991"/>
              <a:gd name="csY7" fmla="*/ 210608 h 366977"/>
              <a:gd name="csX8" fmla="*/ 0 w 525991"/>
              <a:gd name="csY8" fmla="*/ 153988 h 366977"/>
              <a:gd name="csX9" fmla="*/ 236802 w 525991"/>
              <a:gd name="csY9" fmla="*/ 0 h 366977"/>
              <a:gd name="csX10" fmla="*/ 302154 w 525991"/>
              <a:gd name="csY10" fmla="*/ 83344 h 366977"/>
              <a:gd name="csX11" fmla="*/ 317499 w 525991"/>
              <a:gd name="csY11" fmla="*/ 41011 h 366977"/>
              <a:gd name="csX0" fmla="*/ 317499 w 525991"/>
              <a:gd name="csY0" fmla="*/ 83873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17499 w 525991"/>
              <a:gd name="csY11" fmla="*/ 83873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48455 w 525991"/>
              <a:gd name="csY11" fmla="*/ 55298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525991"/>
              <a:gd name="csY0" fmla="*/ 55298 h 409839"/>
              <a:gd name="csX1" fmla="*/ 236537 w 525991"/>
              <a:gd name="csY1" fmla="*/ 270669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487098"/>
              <a:gd name="csY0" fmla="*/ 55298 h 409839"/>
              <a:gd name="csX1" fmla="*/ 236537 w 487098"/>
              <a:gd name="csY1" fmla="*/ 270669 h 409839"/>
              <a:gd name="csX2" fmla="*/ 487098 w 487098"/>
              <a:gd name="csY2" fmla="*/ 387085 h 409839"/>
              <a:gd name="csX3" fmla="*/ 458787 w 487098"/>
              <a:gd name="csY3" fmla="*/ 409839 h 409839"/>
              <a:gd name="csX4" fmla="*/ 36248 w 487098"/>
              <a:gd name="csY4" fmla="*/ 309033 h 409839"/>
              <a:gd name="csX5" fmla="*/ 3968 w 487098"/>
              <a:gd name="csY5" fmla="*/ 253470 h 409839"/>
              <a:gd name="csX6" fmla="*/ 0 w 487098"/>
              <a:gd name="csY6" fmla="*/ 196850 h 409839"/>
              <a:gd name="csX7" fmla="*/ 236802 w 487098"/>
              <a:gd name="csY7" fmla="*/ 42862 h 409839"/>
              <a:gd name="csX8" fmla="*/ 292629 w 487098"/>
              <a:gd name="csY8" fmla="*/ 0 h 409839"/>
              <a:gd name="csX9" fmla="*/ 348455 w 487098"/>
              <a:gd name="csY9" fmla="*/ 55298 h 409839"/>
              <a:gd name="csX0" fmla="*/ 348455 w 458787"/>
              <a:gd name="csY0" fmla="*/ 55298 h 409839"/>
              <a:gd name="csX1" fmla="*/ 236537 w 458787"/>
              <a:gd name="csY1" fmla="*/ 270669 h 409839"/>
              <a:gd name="csX2" fmla="*/ 458787 w 458787"/>
              <a:gd name="csY2" fmla="*/ 409839 h 409839"/>
              <a:gd name="csX3" fmla="*/ 36248 w 458787"/>
              <a:gd name="csY3" fmla="*/ 309033 h 409839"/>
              <a:gd name="csX4" fmla="*/ 3968 w 458787"/>
              <a:gd name="csY4" fmla="*/ 253470 h 409839"/>
              <a:gd name="csX5" fmla="*/ 0 w 458787"/>
              <a:gd name="csY5" fmla="*/ 196850 h 409839"/>
              <a:gd name="csX6" fmla="*/ 236802 w 458787"/>
              <a:gd name="csY6" fmla="*/ 42862 h 409839"/>
              <a:gd name="csX7" fmla="*/ 292629 w 458787"/>
              <a:gd name="csY7" fmla="*/ 0 h 409839"/>
              <a:gd name="csX8" fmla="*/ 348455 w 458787"/>
              <a:gd name="csY8" fmla="*/ 55298 h 409839"/>
              <a:gd name="csX0" fmla="*/ 348455 w 348455"/>
              <a:gd name="csY0" fmla="*/ 55298 h 309033"/>
              <a:gd name="csX1" fmla="*/ 236537 w 348455"/>
              <a:gd name="csY1" fmla="*/ 270669 h 309033"/>
              <a:gd name="csX2" fmla="*/ 36248 w 348455"/>
              <a:gd name="csY2" fmla="*/ 309033 h 309033"/>
              <a:gd name="csX3" fmla="*/ 3968 w 348455"/>
              <a:gd name="csY3" fmla="*/ 253470 h 309033"/>
              <a:gd name="csX4" fmla="*/ 0 w 348455"/>
              <a:gd name="csY4" fmla="*/ 196850 h 309033"/>
              <a:gd name="csX5" fmla="*/ 236802 w 348455"/>
              <a:gd name="csY5" fmla="*/ 42862 h 309033"/>
              <a:gd name="csX6" fmla="*/ 292629 w 348455"/>
              <a:gd name="csY6" fmla="*/ 0 h 309033"/>
              <a:gd name="csX7" fmla="*/ 348455 w 348455"/>
              <a:gd name="csY7" fmla="*/ 55298 h 309033"/>
              <a:gd name="csX0" fmla="*/ 348455 w 348455"/>
              <a:gd name="csY0" fmla="*/ 55298 h 342107"/>
              <a:gd name="csX1" fmla="*/ 136525 w 348455"/>
              <a:gd name="csY1" fmla="*/ 342107 h 342107"/>
              <a:gd name="csX2" fmla="*/ 36248 w 348455"/>
              <a:gd name="csY2" fmla="*/ 309033 h 342107"/>
              <a:gd name="csX3" fmla="*/ 3968 w 348455"/>
              <a:gd name="csY3" fmla="*/ 253470 h 342107"/>
              <a:gd name="csX4" fmla="*/ 0 w 348455"/>
              <a:gd name="csY4" fmla="*/ 196850 h 342107"/>
              <a:gd name="csX5" fmla="*/ 236802 w 348455"/>
              <a:gd name="csY5" fmla="*/ 42862 h 342107"/>
              <a:gd name="csX6" fmla="*/ 292629 w 348455"/>
              <a:gd name="csY6" fmla="*/ 0 h 342107"/>
              <a:gd name="csX7" fmla="*/ 348455 w 348455"/>
              <a:gd name="csY7" fmla="*/ 55298 h 34210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</a:cxnLst>
            <a:rect l="l" t="t" r="r" b="b"/>
            <a:pathLst>
              <a:path w="348455" h="342107">
                <a:moveTo>
                  <a:pt x="348455" y="55298"/>
                </a:moveTo>
                <a:lnTo>
                  <a:pt x="136525" y="342107"/>
                </a:lnTo>
                <a:lnTo>
                  <a:pt x="36248" y="309033"/>
                </a:lnTo>
                <a:lnTo>
                  <a:pt x="3968" y="253470"/>
                </a:lnTo>
                <a:lnTo>
                  <a:pt x="0" y="196850"/>
                </a:lnTo>
                <a:lnTo>
                  <a:pt x="236802" y="42862"/>
                </a:lnTo>
                <a:lnTo>
                  <a:pt x="292629" y="0"/>
                </a:lnTo>
                <a:lnTo>
                  <a:pt x="348455" y="5529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989D9E86-1AAE-58E3-3CB0-B62383C9BB42}"/>
              </a:ext>
            </a:extLst>
          </p:cNvPr>
          <p:cNvSpPr/>
          <p:nvPr/>
        </p:nvSpPr>
        <p:spPr>
          <a:xfrm>
            <a:off x="1751420" y="2181224"/>
            <a:ext cx="3455580" cy="79578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044700"/>
              <a:gd name="csX1" fmla="*/ 0 w 3509433"/>
              <a:gd name="csY1" fmla="*/ 749300 h 2044700"/>
              <a:gd name="csX2" fmla="*/ 1016000 w 3509433"/>
              <a:gd name="csY2" fmla="*/ 723900 h 2044700"/>
              <a:gd name="csX3" fmla="*/ 1181100 w 3509433"/>
              <a:gd name="csY3" fmla="*/ 690034 h 2044700"/>
              <a:gd name="csX4" fmla="*/ 1320800 w 3509433"/>
              <a:gd name="csY4" fmla="*/ 626534 h 2044700"/>
              <a:gd name="csX5" fmla="*/ 1460500 w 3509433"/>
              <a:gd name="csY5" fmla="*/ 512234 h 2044700"/>
              <a:gd name="csX6" fmla="*/ 1579033 w 3509433"/>
              <a:gd name="csY6" fmla="*/ 452967 h 2044700"/>
              <a:gd name="csX7" fmla="*/ 1574800 w 3509433"/>
              <a:gd name="csY7" fmla="*/ 406400 h 2044700"/>
              <a:gd name="csX8" fmla="*/ 1680633 w 3509433"/>
              <a:gd name="csY8" fmla="*/ 368300 h 2044700"/>
              <a:gd name="csX9" fmla="*/ 1684866 w 3509433"/>
              <a:gd name="csY9" fmla="*/ 427567 h 2044700"/>
              <a:gd name="csX10" fmla="*/ 1739900 w 3509433"/>
              <a:gd name="csY10" fmla="*/ 410634 h 2044700"/>
              <a:gd name="csX11" fmla="*/ 2091266 w 3509433"/>
              <a:gd name="csY11" fmla="*/ 118534 h 2044700"/>
              <a:gd name="csX12" fmla="*/ 2226733 w 3509433"/>
              <a:gd name="csY12" fmla="*/ 46567 h 2044700"/>
              <a:gd name="csX13" fmla="*/ 2429933 w 3509433"/>
              <a:gd name="csY13" fmla="*/ 0 h 2044700"/>
              <a:gd name="csX14" fmla="*/ 2531533 w 3509433"/>
              <a:gd name="csY14" fmla="*/ 8467 h 2044700"/>
              <a:gd name="csX15" fmla="*/ 2633133 w 3509433"/>
              <a:gd name="csY15" fmla="*/ 71967 h 2044700"/>
              <a:gd name="csX16" fmla="*/ 2971800 w 3509433"/>
              <a:gd name="csY16" fmla="*/ 279400 h 2044700"/>
              <a:gd name="csX17" fmla="*/ 3022600 w 3509433"/>
              <a:gd name="csY17" fmla="*/ 304800 h 2044700"/>
              <a:gd name="csX18" fmla="*/ 3509433 w 3509433"/>
              <a:gd name="csY18" fmla="*/ 385234 h 2044700"/>
              <a:gd name="csX19" fmla="*/ 3484033 w 3509433"/>
              <a:gd name="csY19" fmla="*/ 592667 h 2044700"/>
              <a:gd name="csX20" fmla="*/ 3221566 w 3509433"/>
              <a:gd name="csY20" fmla="*/ 774700 h 2044700"/>
              <a:gd name="csX21" fmla="*/ 3115733 w 3509433"/>
              <a:gd name="csY21" fmla="*/ 1312334 h 2044700"/>
              <a:gd name="csX22" fmla="*/ 3166533 w 3509433"/>
              <a:gd name="csY22" fmla="*/ 1388534 h 2044700"/>
              <a:gd name="csX23" fmla="*/ 3242733 w 3509433"/>
              <a:gd name="csY23" fmla="*/ 1456267 h 2044700"/>
              <a:gd name="csX24" fmla="*/ 3323166 w 3509433"/>
              <a:gd name="csY24" fmla="*/ 1494367 h 2044700"/>
              <a:gd name="csX25" fmla="*/ 3268133 w 3509433"/>
              <a:gd name="csY25" fmla="*/ 1536700 h 2044700"/>
              <a:gd name="csX26" fmla="*/ 2582333 w 3509433"/>
              <a:gd name="csY26" fmla="*/ 2044700 h 2044700"/>
              <a:gd name="csX27" fmla="*/ 2650066 w 3509433"/>
              <a:gd name="csY27" fmla="*/ 1722967 h 2044700"/>
              <a:gd name="csX28" fmla="*/ 2603500 w 3509433"/>
              <a:gd name="csY28" fmla="*/ 1722967 h 2044700"/>
              <a:gd name="csX29" fmla="*/ 2696633 w 3509433"/>
              <a:gd name="csY29" fmla="*/ 1308100 h 2044700"/>
              <a:gd name="csX30" fmla="*/ 2260600 w 3509433"/>
              <a:gd name="csY30" fmla="*/ 1231900 h 2044700"/>
              <a:gd name="csX31" fmla="*/ 2243666 w 3509433"/>
              <a:gd name="csY31" fmla="*/ 1168400 h 2044700"/>
              <a:gd name="csX32" fmla="*/ 2230966 w 3509433"/>
              <a:gd name="csY32" fmla="*/ 1159934 h 2044700"/>
              <a:gd name="csX33" fmla="*/ 2332566 w 3509433"/>
              <a:gd name="csY33" fmla="*/ 605367 h 2044700"/>
              <a:gd name="csX34" fmla="*/ 2802466 w 3509433"/>
              <a:gd name="csY34" fmla="*/ 690034 h 2044700"/>
              <a:gd name="csX35" fmla="*/ 3001433 w 3509433"/>
              <a:gd name="csY35" fmla="*/ 579967 h 2044700"/>
              <a:gd name="csX36" fmla="*/ 3069166 w 3509433"/>
              <a:gd name="csY36" fmla="*/ 596900 h 2044700"/>
              <a:gd name="csX37" fmla="*/ 3107266 w 3509433"/>
              <a:gd name="csY37" fmla="*/ 491067 h 2044700"/>
              <a:gd name="csX38" fmla="*/ 3073400 w 3509433"/>
              <a:gd name="csY38" fmla="*/ 448734 h 2044700"/>
              <a:gd name="csX39" fmla="*/ 2637366 w 3509433"/>
              <a:gd name="csY39" fmla="*/ 173567 h 2044700"/>
              <a:gd name="csX40" fmla="*/ 2628900 w 3509433"/>
              <a:gd name="csY40" fmla="*/ 186267 h 2044700"/>
              <a:gd name="csX41" fmla="*/ 2798233 w 3509433"/>
              <a:gd name="csY41" fmla="*/ 355600 h 2044700"/>
              <a:gd name="csX42" fmla="*/ 2747433 w 3509433"/>
              <a:gd name="csY42" fmla="*/ 461434 h 2044700"/>
              <a:gd name="csX43" fmla="*/ 2726266 w 3509433"/>
              <a:gd name="csY43" fmla="*/ 469900 h 2044700"/>
              <a:gd name="csX44" fmla="*/ 2353733 w 3509433"/>
              <a:gd name="csY44" fmla="*/ 381000 h 2044700"/>
              <a:gd name="csX45" fmla="*/ 2383366 w 3509433"/>
              <a:gd name="csY45" fmla="*/ 330200 h 2044700"/>
              <a:gd name="csX46" fmla="*/ 2357966 w 3509433"/>
              <a:gd name="csY46" fmla="*/ 287867 h 2044700"/>
              <a:gd name="csX47" fmla="*/ 2501900 w 3509433"/>
              <a:gd name="csY47" fmla="*/ 148167 h 2044700"/>
              <a:gd name="csX48" fmla="*/ 2569633 w 3509433"/>
              <a:gd name="csY48" fmla="*/ 186267 h 2044700"/>
              <a:gd name="csX49" fmla="*/ 2599266 w 3509433"/>
              <a:gd name="csY49" fmla="*/ 143934 h 2044700"/>
              <a:gd name="csX50" fmla="*/ 2476500 w 3509433"/>
              <a:gd name="csY50" fmla="*/ 110067 h 2044700"/>
              <a:gd name="csX51" fmla="*/ 2387600 w 3509433"/>
              <a:gd name="csY51" fmla="*/ 101600 h 2044700"/>
              <a:gd name="csX52" fmla="*/ 2252133 w 3509433"/>
              <a:gd name="csY52" fmla="*/ 127000 h 2044700"/>
              <a:gd name="csX53" fmla="*/ 2150533 w 3509433"/>
              <a:gd name="csY53" fmla="*/ 182034 h 2044700"/>
              <a:gd name="csX54" fmla="*/ 1651000 w 3509433"/>
              <a:gd name="csY54" fmla="*/ 563034 h 2044700"/>
              <a:gd name="csX55" fmla="*/ 1651000 w 3509433"/>
              <a:gd name="csY55" fmla="*/ 613834 h 2044700"/>
              <a:gd name="csX56" fmla="*/ 1540933 w 3509433"/>
              <a:gd name="csY56" fmla="*/ 647700 h 2044700"/>
              <a:gd name="csX57" fmla="*/ 1231900 w 3509433"/>
              <a:gd name="csY57" fmla="*/ 770467 h 2044700"/>
              <a:gd name="csX58" fmla="*/ 1087966 w 3509433"/>
              <a:gd name="csY58" fmla="*/ 800100 h 2044700"/>
              <a:gd name="csX59" fmla="*/ 0 w 3509433"/>
              <a:gd name="csY59" fmla="*/ 804334 h 2044700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50066 w 3509433"/>
              <a:gd name="csY26" fmla="*/ 1722967 h 1722967"/>
              <a:gd name="csX27" fmla="*/ 2603500 w 3509433"/>
              <a:gd name="csY27" fmla="*/ 1722967 h 1722967"/>
              <a:gd name="csX28" fmla="*/ 2696633 w 3509433"/>
              <a:gd name="csY28" fmla="*/ 1308100 h 1722967"/>
              <a:gd name="csX29" fmla="*/ 2260600 w 3509433"/>
              <a:gd name="csY29" fmla="*/ 1231900 h 1722967"/>
              <a:gd name="csX30" fmla="*/ 2243666 w 3509433"/>
              <a:gd name="csY30" fmla="*/ 1168400 h 1722967"/>
              <a:gd name="csX31" fmla="*/ 2230966 w 3509433"/>
              <a:gd name="csY31" fmla="*/ 1159934 h 1722967"/>
              <a:gd name="csX32" fmla="*/ 2332566 w 3509433"/>
              <a:gd name="csY32" fmla="*/ 605367 h 1722967"/>
              <a:gd name="csX33" fmla="*/ 2802466 w 3509433"/>
              <a:gd name="csY33" fmla="*/ 690034 h 1722967"/>
              <a:gd name="csX34" fmla="*/ 3001433 w 3509433"/>
              <a:gd name="csY34" fmla="*/ 579967 h 1722967"/>
              <a:gd name="csX35" fmla="*/ 3069166 w 3509433"/>
              <a:gd name="csY35" fmla="*/ 596900 h 1722967"/>
              <a:gd name="csX36" fmla="*/ 3107266 w 3509433"/>
              <a:gd name="csY36" fmla="*/ 491067 h 1722967"/>
              <a:gd name="csX37" fmla="*/ 3073400 w 3509433"/>
              <a:gd name="csY37" fmla="*/ 448734 h 1722967"/>
              <a:gd name="csX38" fmla="*/ 2637366 w 3509433"/>
              <a:gd name="csY38" fmla="*/ 173567 h 1722967"/>
              <a:gd name="csX39" fmla="*/ 2628900 w 3509433"/>
              <a:gd name="csY39" fmla="*/ 186267 h 1722967"/>
              <a:gd name="csX40" fmla="*/ 2798233 w 3509433"/>
              <a:gd name="csY40" fmla="*/ 355600 h 1722967"/>
              <a:gd name="csX41" fmla="*/ 2747433 w 3509433"/>
              <a:gd name="csY41" fmla="*/ 461434 h 1722967"/>
              <a:gd name="csX42" fmla="*/ 2726266 w 3509433"/>
              <a:gd name="csY42" fmla="*/ 469900 h 1722967"/>
              <a:gd name="csX43" fmla="*/ 2353733 w 3509433"/>
              <a:gd name="csY43" fmla="*/ 381000 h 1722967"/>
              <a:gd name="csX44" fmla="*/ 2383366 w 3509433"/>
              <a:gd name="csY44" fmla="*/ 330200 h 1722967"/>
              <a:gd name="csX45" fmla="*/ 2357966 w 3509433"/>
              <a:gd name="csY45" fmla="*/ 287867 h 1722967"/>
              <a:gd name="csX46" fmla="*/ 2501900 w 3509433"/>
              <a:gd name="csY46" fmla="*/ 148167 h 1722967"/>
              <a:gd name="csX47" fmla="*/ 2569633 w 3509433"/>
              <a:gd name="csY47" fmla="*/ 186267 h 1722967"/>
              <a:gd name="csX48" fmla="*/ 2599266 w 3509433"/>
              <a:gd name="csY48" fmla="*/ 143934 h 1722967"/>
              <a:gd name="csX49" fmla="*/ 2476500 w 3509433"/>
              <a:gd name="csY49" fmla="*/ 110067 h 1722967"/>
              <a:gd name="csX50" fmla="*/ 2387600 w 3509433"/>
              <a:gd name="csY50" fmla="*/ 101600 h 1722967"/>
              <a:gd name="csX51" fmla="*/ 2252133 w 3509433"/>
              <a:gd name="csY51" fmla="*/ 127000 h 1722967"/>
              <a:gd name="csX52" fmla="*/ 2150533 w 3509433"/>
              <a:gd name="csY52" fmla="*/ 182034 h 1722967"/>
              <a:gd name="csX53" fmla="*/ 1651000 w 3509433"/>
              <a:gd name="csY53" fmla="*/ 563034 h 1722967"/>
              <a:gd name="csX54" fmla="*/ 1651000 w 3509433"/>
              <a:gd name="csY54" fmla="*/ 613834 h 1722967"/>
              <a:gd name="csX55" fmla="*/ 1540933 w 3509433"/>
              <a:gd name="csY55" fmla="*/ 647700 h 1722967"/>
              <a:gd name="csX56" fmla="*/ 1231900 w 3509433"/>
              <a:gd name="csY56" fmla="*/ 770467 h 1722967"/>
              <a:gd name="csX57" fmla="*/ 1087966 w 3509433"/>
              <a:gd name="csY57" fmla="*/ 800100 h 1722967"/>
              <a:gd name="csX58" fmla="*/ 0 w 3509433"/>
              <a:gd name="csY58" fmla="*/ 804334 h 1722967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03500 w 3509433"/>
              <a:gd name="csY26" fmla="*/ 1722967 h 1722967"/>
              <a:gd name="csX27" fmla="*/ 2696633 w 3509433"/>
              <a:gd name="csY27" fmla="*/ 1308100 h 1722967"/>
              <a:gd name="csX28" fmla="*/ 2260600 w 3509433"/>
              <a:gd name="csY28" fmla="*/ 1231900 h 1722967"/>
              <a:gd name="csX29" fmla="*/ 2243666 w 3509433"/>
              <a:gd name="csY29" fmla="*/ 1168400 h 1722967"/>
              <a:gd name="csX30" fmla="*/ 2230966 w 3509433"/>
              <a:gd name="csY30" fmla="*/ 1159934 h 1722967"/>
              <a:gd name="csX31" fmla="*/ 2332566 w 3509433"/>
              <a:gd name="csY31" fmla="*/ 605367 h 1722967"/>
              <a:gd name="csX32" fmla="*/ 2802466 w 3509433"/>
              <a:gd name="csY32" fmla="*/ 690034 h 1722967"/>
              <a:gd name="csX33" fmla="*/ 3001433 w 3509433"/>
              <a:gd name="csY33" fmla="*/ 579967 h 1722967"/>
              <a:gd name="csX34" fmla="*/ 3069166 w 3509433"/>
              <a:gd name="csY34" fmla="*/ 596900 h 1722967"/>
              <a:gd name="csX35" fmla="*/ 3107266 w 3509433"/>
              <a:gd name="csY35" fmla="*/ 491067 h 1722967"/>
              <a:gd name="csX36" fmla="*/ 3073400 w 3509433"/>
              <a:gd name="csY36" fmla="*/ 448734 h 1722967"/>
              <a:gd name="csX37" fmla="*/ 2637366 w 3509433"/>
              <a:gd name="csY37" fmla="*/ 173567 h 1722967"/>
              <a:gd name="csX38" fmla="*/ 2628900 w 3509433"/>
              <a:gd name="csY38" fmla="*/ 186267 h 1722967"/>
              <a:gd name="csX39" fmla="*/ 2798233 w 3509433"/>
              <a:gd name="csY39" fmla="*/ 355600 h 1722967"/>
              <a:gd name="csX40" fmla="*/ 2747433 w 3509433"/>
              <a:gd name="csY40" fmla="*/ 461434 h 1722967"/>
              <a:gd name="csX41" fmla="*/ 2726266 w 3509433"/>
              <a:gd name="csY41" fmla="*/ 469900 h 1722967"/>
              <a:gd name="csX42" fmla="*/ 2353733 w 3509433"/>
              <a:gd name="csY42" fmla="*/ 381000 h 1722967"/>
              <a:gd name="csX43" fmla="*/ 2383366 w 3509433"/>
              <a:gd name="csY43" fmla="*/ 330200 h 1722967"/>
              <a:gd name="csX44" fmla="*/ 2357966 w 3509433"/>
              <a:gd name="csY44" fmla="*/ 287867 h 1722967"/>
              <a:gd name="csX45" fmla="*/ 2501900 w 3509433"/>
              <a:gd name="csY45" fmla="*/ 148167 h 1722967"/>
              <a:gd name="csX46" fmla="*/ 2569633 w 3509433"/>
              <a:gd name="csY46" fmla="*/ 186267 h 1722967"/>
              <a:gd name="csX47" fmla="*/ 2599266 w 3509433"/>
              <a:gd name="csY47" fmla="*/ 143934 h 1722967"/>
              <a:gd name="csX48" fmla="*/ 2476500 w 3509433"/>
              <a:gd name="csY48" fmla="*/ 110067 h 1722967"/>
              <a:gd name="csX49" fmla="*/ 2387600 w 3509433"/>
              <a:gd name="csY49" fmla="*/ 101600 h 1722967"/>
              <a:gd name="csX50" fmla="*/ 2252133 w 3509433"/>
              <a:gd name="csY50" fmla="*/ 127000 h 1722967"/>
              <a:gd name="csX51" fmla="*/ 2150533 w 3509433"/>
              <a:gd name="csY51" fmla="*/ 182034 h 1722967"/>
              <a:gd name="csX52" fmla="*/ 1651000 w 3509433"/>
              <a:gd name="csY52" fmla="*/ 563034 h 1722967"/>
              <a:gd name="csX53" fmla="*/ 1651000 w 3509433"/>
              <a:gd name="csY53" fmla="*/ 613834 h 1722967"/>
              <a:gd name="csX54" fmla="*/ 1540933 w 3509433"/>
              <a:gd name="csY54" fmla="*/ 647700 h 1722967"/>
              <a:gd name="csX55" fmla="*/ 1231900 w 3509433"/>
              <a:gd name="csY55" fmla="*/ 770467 h 1722967"/>
              <a:gd name="csX56" fmla="*/ 1087966 w 3509433"/>
              <a:gd name="csY56" fmla="*/ 800100 h 1722967"/>
              <a:gd name="csX57" fmla="*/ 0 w 3509433"/>
              <a:gd name="csY57" fmla="*/ 804334 h 1722967"/>
              <a:gd name="csX0" fmla="*/ 0 w 3509433"/>
              <a:gd name="csY0" fmla="*/ 804334 h 1536700"/>
              <a:gd name="csX1" fmla="*/ 0 w 3509433"/>
              <a:gd name="csY1" fmla="*/ 749300 h 1536700"/>
              <a:gd name="csX2" fmla="*/ 1016000 w 3509433"/>
              <a:gd name="csY2" fmla="*/ 723900 h 1536700"/>
              <a:gd name="csX3" fmla="*/ 1181100 w 3509433"/>
              <a:gd name="csY3" fmla="*/ 690034 h 1536700"/>
              <a:gd name="csX4" fmla="*/ 1320800 w 3509433"/>
              <a:gd name="csY4" fmla="*/ 626534 h 1536700"/>
              <a:gd name="csX5" fmla="*/ 1460500 w 3509433"/>
              <a:gd name="csY5" fmla="*/ 512234 h 1536700"/>
              <a:gd name="csX6" fmla="*/ 1579033 w 3509433"/>
              <a:gd name="csY6" fmla="*/ 452967 h 1536700"/>
              <a:gd name="csX7" fmla="*/ 1574800 w 3509433"/>
              <a:gd name="csY7" fmla="*/ 406400 h 1536700"/>
              <a:gd name="csX8" fmla="*/ 1680633 w 3509433"/>
              <a:gd name="csY8" fmla="*/ 368300 h 1536700"/>
              <a:gd name="csX9" fmla="*/ 1684866 w 3509433"/>
              <a:gd name="csY9" fmla="*/ 427567 h 1536700"/>
              <a:gd name="csX10" fmla="*/ 1739900 w 3509433"/>
              <a:gd name="csY10" fmla="*/ 410634 h 1536700"/>
              <a:gd name="csX11" fmla="*/ 2091266 w 3509433"/>
              <a:gd name="csY11" fmla="*/ 118534 h 1536700"/>
              <a:gd name="csX12" fmla="*/ 2226733 w 3509433"/>
              <a:gd name="csY12" fmla="*/ 46567 h 1536700"/>
              <a:gd name="csX13" fmla="*/ 2429933 w 3509433"/>
              <a:gd name="csY13" fmla="*/ 0 h 1536700"/>
              <a:gd name="csX14" fmla="*/ 2531533 w 3509433"/>
              <a:gd name="csY14" fmla="*/ 8467 h 1536700"/>
              <a:gd name="csX15" fmla="*/ 2633133 w 3509433"/>
              <a:gd name="csY15" fmla="*/ 71967 h 1536700"/>
              <a:gd name="csX16" fmla="*/ 2971800 w 3509433"/>
              <a:gd name="csY16" fmla="*/ 279400 h 1536700"/>
              <a:gd name="csX17" fmla="*/ 3022600 w 3509433"/>
              <a:gd name="csY17" fmla="*/ 304800 h 1536700"/>
              <a:gd name="csX18" fmla="*/ 3509433 w 3509433"/>
              <a:gd name="csY18" fmla="*/ 385234 h 1536700"/>
              <a:gd name="csX19" fmla="*/ 3484033 w 3509433"/>
              <a:gd name="csY19" fmla="*/ 592667 h 1536700"/>
              <a:gd name="csX20" fmla="*/ 3221566 w 3509433"/>
              <a:gd name="csY20" fmla="*/ 774700 h 1536700"/>
              <a:gd name="csX21" fmla="*/ 3115733 w 3509433"/>
              <a:gd name="csY21" fmla="*/ 1312334 h 1536700"/>
              <a:gd name="csX22" fmla="*/ 3166533 w 3509433"/>
              <a:gd name="csY22" fmla="*/ 1388534 h 1536700"/>
              <a:gd name="csX23" fmla="*/ 3242733 w 3509433"/>
              <a:gd name="csY23" fmla="*/ 1456267 h 1536700"/>
              <a:gd name="csX24" fmla="*/ 3323166 w 3509433"/>
              <a:gd name="csY24" fmla="*/ 1494367 h 1536700"/>
              <a:gd name="csX25" fmla="*/ 3268133 w 3509433"/>
              <a:gd name="csY25" fmla="*/ 1536700 h 1536700"/>
              <a:gd name="csX26" fmla="*/ 2696633 w 3509433"/>
              <a:gd name="csY26" fmla="*/ 1308100 h 1536700"/>
              <a:gd name="csX27" fmla="*/ 2260600 w 3509433"/>
              <a:gd name="csY27" fmla="*/ 1231900 h 1536700"/>
              <a:gd name="csX28" fmla="*/ 2243666 w 3509433"/>
              <a:gd name="csY28" fmla="*/ 1168400 h 1536700"/>
              <a:gd name="csX29" fmla="*/ 2230966 w 3509433"/>
              <a:gd name="csY29" fmla="*/ 1159934 h 1536700"/>
              <a:gd name="csX30" fmla="*/ 2332566 w 3509433"/>
              <a:gd name="csY30" fmla="*/ 605367 h 1536700"/>
              <a:gd name="csX31" fmla="*/ 2802466 w 3509433"/>
              <a:gd name="csY31" fmla="*/ 690034 h 1536700"/>
              <a:gd name="csX32" fmla="*/ 3001433 w 3509433"/>
              <a:gd name="csY32" fmla="*/ 579967 h 1536700"/>
              <a:gd name="csX33" fmla="*/ 3069166 w 3509433"/>
              <a:gd name="csY33" fmla="*/ 596900 h 1536700"/>
              <a:gd name="csX34" fmla="*/ 3107266 w 3509433"/>
              <a:gd name="csY34" fmla="*/ 491067 h 1536700"/>
              <a:gd name="csX35" fmla="*/ 3073400 w 3509433"/>
              <a:gd name="csY35" fmla="*/ 448734 h 1536700"/>
              <a:gd name="csX36" fmla="*/ 2637366 w 3509433"/>
              <a:gd name="csY36" fmla="*/ 173567 h 1536700"/>
              <a:gd name="csX37" fmla="*/ 2628900 w 3509433"/>
              <a:gd name="csY37" fmla="*/ 186267 h 1536700"/>
              <a:gd name="csX38" fmla="*/ 2798233 w 3509433"/>
              <a:gd name="csY38" fmla="*/ 355600 h 1536700"/>
              <a:gd name="csX39" fmla="*/ 2747433 w 3509433"/>
              <a:gd name="csY39" fmla="*/ 461434 h 1536700"/>
              <a:gd name="csX40" fmla="*/ 2726266 w 3509433"/>
              <a:gd name="csY40" fmla="*/ 469900 h 1536700"/>
              <a:gd name="csX41" fmla="*/ 2353733 w 3509433"/>
              <a:gd name="csY41" fmla="*/ 381000 h 1536700"/>
              <a:gd name="csX42" fmla="*/ 2383366 w 3509433"/>
              <a:gd name="csY42" fmla="*/ 330200 h 1536700"/>
              <a:gd name="csX43" fmla="*/ 2357966 w 3509433"/>
              <a:gd name="csY43" fmla="*/ 287867 h 1536700"/>
              <a:gd name="csX44" fmla="*/ 2501900 w 3509433"/>
              <a:gd name="csY44" fmla="*/ 148167 h 1536700"/>
              <a:gd name="csX45" fmla="*/ 2569633 w 3509433"/>
              <a:gd name="csY45" fmla="*/ 186267 h 1536700"/>
              <a:gd name="csX46" fmla="*/ 2599266 w 3509433"/>
              <a:gd name="csY46" fmla="*/ 143934 h 1536700"/>
              <a:gd name="csX47" fmla="*/ 2476500 w 3509433"/>
              <a:gd name="csY47" fmla="*/ 110067 h 1536700"/>
              <a:gd name="csX48" fmla="*/ 2387600 w 3509433"/>
              <a:gd name="csY48" fmla="*/ 101600 h 1536700"/>
              <a:gd name="csX49" fmla="*/ 2252133 w 3509433"/>
              <a:gd name="csY49" fmla="*/ 127000 h 1536700"/>
              <a:gd name="csX50" fmla="*/ 2150533 w 3509433"/>
              <a:gd name="csY50" fmla="*/ 182034 h 1536700"/>
              <a:gd name="csX51" fmla="*/ 1651000 w 3509433"/>
              <a:gd name="csY51" fmla="*/ 563034 h 1536700"/>
              <a:gd name="csX52" fmla="*/ 1651000 w 3509433"/>
              <a:gd name="csY52" fmla="*/ 613834 h 1536700"/>
              <a:gd name="csX53" fmla="*/ 1540933 w 3509433"/>
              <a:gd name="csY53" fmla="*/ 647700 h 1536700"/>
              <a:gd name="csX54" fmla="*/ 1231900 w 3509433"/>
              <a:gd name="csY54" fmla="*/ 770467 h 1536700"/>
              <a:gd name="csX55" fmla="*/ 1087966 w 3509433"/>
              <a:gd name="csY55" fmla="*/ 800100 h 1536700"/>
              <a:gd name="csX56" fmla="*/ 0 w 3509433"/>
              <a:gd name="csY56" fmla="*/ 804334 h 1536700"/>
              <a:gd name="csX0" fmla="*/ 0 w 3509433"/>
              <a:gd name="csY0" fmla="*/ 804334 h 1494367"/>
              <a:gd name="csX1" fmla="*/ 0 w 3509433"/>
              <a:gd name="csY1" fmla="*/ 749300 h 1494367"/>
              <a:gd name="csX2" fmla="*/ 1016000 w 3509433"/>
              <a:gd name="csY2" fmla="*/ 723900 h 1494367"/>
              <a:gd name="csX3" fmla="*/ 1181100 w 3509433"/>
              <a:gd name="csY3" fmla="*/ 690034 h 1494367"/>
              <a:gd name="csX4" fmla="*/ 1320800 w 3509433"/>
              <a:gd name="csY4" fmla="*/ 626534 h 1494367"/>
              <a:gd name="csX5" fmla="*/ 1460500 w 3509433"/>
              <a:gd name="csY5" fmla="*/ 512234 h 1494367"/>
              <a:gd name="csX6" fmla="*/ 1579033 w 3509433"/>
              <a:gd name="csY6" fmla="*/ 452967 h 1494367"/>
              <a:gd name="csX7" fmla="*/ 1574800 w 3509433"/>
              <a:gd name="csY7" fmla="*/ 406400 h 1494367"/>
              <a:gd name="csX8" fmla="*/ 1680633 w 3509433"/>
              <a:gd name="csY8" fmla="*/ 368300 h 1494367"/>
              <a:gd name="csX9" fmla="*/ 1684866 w 3509433"/>
              <a:gd name="csY9" fmla="*/ 427567 h 1494367"/>
              <a:gd name="csX10" fmla="*/ 1739900 w 3509433"/>
              <a:gd name="csY10" fmla="*/ 410634 h 1494367"/>
              <a:gd name="csX11" fmla="*/ 2091266 w 3509433"/>
              <a:gd name="csY11" fmla="*/ 118534 h 1494367"/>
              <a:gd name="csX12" fmla="*/ 2226733 w 3509433"/>
              <a:gd name="csY12" fmla="*/ 46567 h 1494367"/>
              <a:gd name="csX13" fmla="*/ 2429933 w 3509433"/>
              <a:gd name="csY13" fmla="*/ 0 h 1494367"/>
              <a:gd name="csX14" fmla="*/ 2531533 w 3509433"/>
              <a:gd name="csY14" fmla="*/ 8467 h 1494367"/>
              <a:gd name="csX15" fmla="*/ 2633133 w 3509433"/>
              <a:gd name="csY15" fmla="*/ 71967 h 1494367"/>
              <a:gd name="csX16" fmla="*/ 2971800 w 3509433"/>
              <a:gd name="csY16" fmla="*/ 279400 h 1494367"/>
              <a:gd name="csX17" fmla="*/ 3022600 w 3509433"/>
              <a:gd name="csY17" fmla="*/ 304800 h 1494367"/>
              <a:gd name="csX18" fmla="*/ 3509433 w 3509433"/>
              <a:gd name="csY18" fmla="*/ 385234 h 1494367"/>
              <a:gd name="csX19" fmla="*/ 3484033 w 3509433"/>
              <a:gd name="csY19" fmla="*/ 592667 h 1494367"/>
              <a:gd name="csX20" fmla="*/ 3221566 w 3509433"/>
              <a:gd name="csY20" fmla="*/ 774700 h 1494367"/>
              <a:gd name="csX21" fmla="*/ 3115733 w 3509433"/>
              <a:gd name="csY21" fmla="*/ 1312334 h 1494367"/>
              <a:gd name="csX22" fmla="*/ 3166533 w 3509433"/>
              <a:gd name="csY22" fmla="*/ 1388534 h 1494367"/>
              <a:gd name="csX23" fmla="*/ 3242733 w 3509433"/>
              <a:gd name="csY23" fmla="*/ 1456267 h 1494367"/>
              <a:gd name="csX24" fmla="*/ 3323166 w 3509433"/>
              <a:gd name="csY24" fmla="*/ 1494367 h 1494367"/>
              <a:gd name="csX25" fmla="*/ 2696633 w 3509433"/>
              <a:gd name="csY25" fmla="*/ 1308100 h 1494367"/>
              <a:gd name="csX26" fmla="*/ 2260600 w 3509433"/>
              <a:gd name="csY26" fmla="*/ 1231900 h 1494367"/>
              <a:gd name="csX27" fmla="*/ 2243666 w 3509433"/>
              <a:gd name="csY27" fmla="*/ 1168400 h 1494367"/>
              <a:gd name="csX28" fmla="*/ 2230966 w 3509433"/>
              <a:gd name="csY28" fmla="*/ 1159934 h 1494367"/>
              <a:gd name="csX29" fmla="*/ 2332566 w 3509433"/>
              <a:gd name="csY29" fmla="*/ 605367 h 1494367"/>
              <a:gd name="csX30" fmla="*/ 2802466 w 3509433"/>
              <a:gd name="csY30" fmla="*/ 690034 h 1494367"/>
              <a:gd name="csX31" fmla="*/ 3001433 w 3509433"/>
              <a:gd name="csY31" fmla="*/ 579967 h 1494367"/>
              <a:gd name="csX32" fmla="*/ 3069166 w 3509433"/>
              <a:gd name="csY32" fmla="*/ 596900 h 1494367"/>
              <a:gd name="csX33" fmla="*/ 3107266 w 3509433"/>
              <a:gd name="csY33" fmla="*/ 491067 h 1494367"/>
              <a:gd name="csX34" fmla="*/ 3073400 w 3509433"/>
              <a:gd name="csY34" fmla="*/ 448734 h 1494367"/>
              <a:gd name="csX35" fmla="*/ 2637366 w 3509433"/>
              <a:gd name="csY35" fmla="*/ 173567 h 1494367"/>
              <a:gd name="csX36" fmla="*/ 2628900 w 3509433"/>
              <a:gd name="csY36" fmla="*/ 186267 h 1494367"/>
              <a:gd name="csX37" fmla="*/ 2798233 w 3509433"/>
              <a:gd name="csY37" fmla="*/ 355600 h 1494367"/>
              <a:gd name="csX38" fmla="*/ 2747433 w 3509433"/>
              <a:gd name="csY38" fmla="*/ 461434 h 1494367"/>
              <a:gd name="csX39" fmla="*/ 2726266 w 3509433"/>
              <a:gd name="csY39" fmla="*/ 469900 h 1494367"/>
              <a:gd name="csX40" fmla="*/ 2353733 w 3509433"/>
              <a:gd name="csY40" fmla="*/ 381000 h 1494367"/>
              <a:gd name="csX41" fmla="*/ 2383366 w 3509433"/>
              <a:gd name="csY41" fmla="*/ 330200 h 1494367"/>
              <a:gd name="csX42" fmla="*/ 2357966 w 3509433"/>
              <a:gd name="csY42" fmla="*/ 287867 h 1494367"/>
              <a:gd name="csX43" fmla="*/ 2501900 w 3509433"/>
              <a:gd name="csY43" fmla="*/ 148167 h 1494367"/>
              <a:gd name="csX44" fmla="*/ 2569633 w 3509433"/>
              <a:gd name="csY44" fmla="*/ 186267 h 1494367"/>
              <a:gd name="csX45" fmla="*/ 2599266 w 3509433"/>
              <a:gd name="csY45" fmla="*/ 143934 h 1494367"/>
              <a:gd name="csX46" fmla="*/ 2476500 w 3509433"/>
              <a:gd name="csY46" fmla="*/ 110067 h 1494367"/>
              <a:gd name="csX47" fmla="*/ 2387600 w 3509433"/>
              <a:gd name="csY47" fmla="*/ 101600 h 1494367"/>
              <a:gd name="csX48" fmla="*/ 2252133 w 3509433"/>
              <a:gd name="csY48" fmla="*/ 127000 h 1494367"/>
              <a:gd name="csX49" fmla="*/ 2150533 w 3509433"/>
              <a:gd name="csY49" fmla="*/ 182034 h 1494367"/>
              <a:gd name="csX50" fmla="*/ 1651000 w 3509433"/>
              <a:gd name="csY50" fmla="*/ 563034 h 1494367"/>
              <a:gd name="csX51" fmla="*/ 1651000 w 3509433"/>
              <a:gd name="csY51" fmla="*/ 613834 h 1494367"/>
              <a:gd name="csX52" fmla="*/ 1540933 w 3509433"/>
              <a:gd name="csY52" fmla="*/ 647700 h 1494367"/>
              <a:gd name="csX53" fmla="*/ 1231900 w 3509433"/>
              <a:gd name="csY53" fmla="*/ 770467 h 1494367"/>
              <a:gd name="csX54" fmla="*/ 1087966 w 3509433"/>
              <a:gd name="csY54" fmla="*/ 800100 h 1494367"/>
              <a:gd name="csX55" fmla="*/ 0 w 3509433"/>
              <a:gd name="csY55" fmla="*/ 804334 h 1494367"/>
              <a:gd name="csX0" fmla="*/ 0 w 3509433"/>
              <a:gd name="csY0" fmla="*/ 804334 h 1456267"/>
              <a:gd name="csX1" fmla="*/ 0 w 3509433"/>
              <a:gd name="csY1" fmla="*/ 749300 h 1456267"/>
              <a:gd name="csX2" fmla="*/ 1016000 w 3509433"/>
              <a:gd name="csY2" fmla="*/ 723900 h 1456267"/>
              <a:gd name="csX3" fmla="*/ 1181100 w 3509433"/>
              <a:gd name="csY3" fmla="*/ 690034 h 1456267"/>
              <a:gd name="csX4" fmla="*/ 1320800 w 3509433"/>
              <a:gd name="csY4" fmla="*/ 626534 h 1456267"/>
              <a:gd name="csX5" fmla="*/ 1460500 w 3509433"/>
              <a:gd name="csY5" fmla="*/ 512234 h 1456267"/>
              <a:gd name="csX6" fmla="*/ 1579033 w 3509433"/>
              <a:gd name="csY6" fmla="*/ 452967 h 1456267"/>
              <a:gd name="csX7" fmla="*/ 1574800 w 3509433"/>
              <a:gd name="csY7" fmla="*/ 406400 h 1456267"/>
              <a:gd name="csX8" fmla="*/ 1680633 w 3509433"/>
              <a:gd name="csY8" fmla="*/ 368300 h 1456267"/>
              <a:gd name="csX9" fmla="*/ 1684866 w 3509433"/>
              <a:gd name="csY9" fmla="*/ 427567 h 1456267"/>
              <a:gd name="csX10" fmla="*/ 1739900 w 3509433"/>
              <a:gd name="csY10" fmla="*/ 410634 h 1456267"/>
              <a:gd name="csX11" fmla="*/ 2091266 w 3509433"/>
              <a:gd name="csY11" fmla="*/ 118534 h 1456267"/>
              <a:gd name="csX12" fmla="*/ 2226733 w 3509433"/>
              <a:gd name="csY12" fmla="*/ 46567 h 1456267"/>
              <a:gd name="csX13" fmla="*/ 2429933 w 3509433"/>
              <a:gd name="csY13" fmla="*/ 0 h 1456267"/>
              <a:gd name="csX14" fmla="*/ 2531533 w 3509433"/>
              <a:gd name="csY14" fmla="*/ 8467 h 1456267"/>
              <a:gd name="csX15" fmla="*/ 2633133 w 3509433"/>
              <a:gd name="csY15" fmla="*/ 71967 h 1456267"/>
              <a:gd name="csX16" fmla="*/ 2971800 w 3509433"/>
              <a:gd name="csY16" fmla="*/ 279400 h 1456267"/>
              <a:gd name="csX17" fmla="*/ 3022600 w 3509433"/>
              <a:gd name="csY17" fmla="*/ 304800 h 1456267"/>
              <a:gd name="csX18" fmla="*/ 3509433 w 3509433"/>
              <a:gd name="csY18" fmla="*/ 385234 h 1456267"/>
              <a:gd name="csX19" fmla="*/ 3484033 w 3509433"/>
              <a:gd name="csY19" fmla="*/ 592667 h 1456267"/>
              <a:gd name="csX20" fmla="*/ 3221566 w 3509433"/>
              <a:gd name="csY20" fmla="*/ 774700 h 1456267"/>
              <a:gd name="csX21" fmla="*/ 3115733 w 3509433"/>
              <a:gd name="csY21" fmla="*/ 1312334 h 1456267"/>
              <a:gd name="csX22" fmla="*/ 3166533 w 3509433"/>
              <a:gd name="csY22" fmla="*/ 1388534 h 1456267"/>
              <a:gd name="csX23" fmla="*/ 3242733 w 3509433"/>
              <a:gd name="csY23" fmla="*/ 1456267 h 1456267"/>
              <a:gd name="csX24" fmla="*/ 2696633 w 3509433"/>
              <a:gd name="csY24" fmla="*/ 1308100 h 1456267"/>
              <a:gd name="csX25" fmla="*/ 2260600 w 3509433"/>
              <a:gd name="csY25" fmla="*/ 1231900 h 1456267"/>
              <a:gd name="csX26" fmla="*/ 2243666 w 3509433"/>
              <a:gd name="csY26" fmla="*/ 1168400 h 1456267"/>
              <a:gd name="csX27" fmla="*/ 2230966 w 3509433"/>
              <a:gd name="csY27" fmla="*/ 1159934 h 1456267"/>
              <a:gd name="csX28" fmla="*/ 2332566 w 3509433"/>
              <a:gd name="csY28" fmla="*/ 605367 h 1456267"/>
              <a:gd name="csX29" fmla="*/ 2802466 w 3509433"/>
              <a:gd name="csY29" fmla="*/ 690034 h 1456267"/>
              <a:gd name="csX30" fmla="*/ 3001433 w 3509433"/>
              <a:gd name="csY30" fmla="*/ 579967 h 1456267"/>
              <a:gd name="csX31" fmla="*/ 3069166 w 3509433"/>
              <a:gd name="csY31" fmla="*/ 596900 h 1456267"/>
              <a:gd name="csX32" fmla="*/ 3107266 w 3509433"/>
              <a:gd name="csY32" fmla="*/ 491067 h 1456267"/>
              <a:gd name="csX33" fmla="*/ 3073400 w 3509433"/>
              <a:gd name="csY33" fmla="*/ 448734 h 1456267"/>
              <a:gd name="csX34" fmla="*/ 2637366 w 3509433"/>
              <a:gd name="csY34" fmla="*/ 173567 h 1456267"/>
              <a:gd name="csX35" fmla="*/ 2628900 w 3509433"/>
              <a:gd name="csY35" fmla="*/ 186267 h 1456267"/>
              <a:gd name="csX36" fmla="*/ 2798233 w 3509433"/>
              <a:gd name="csY36" fmla="*/ 355600 h 1456267"/>
              <a:gd name="csX37" fmla="*/ 2747433 w 3509433"/>
              <a:gd name="csY37" fmla="*/ 461434 h 1456267"/>
              <a:gd name="csX38" fmla="*/ 2726266 w 3509433"/>
              <a:gd name="csY38" fmla="*/ 469900 h 1456267"/>
              <a:gd name="csX39" fmla="*/ 2353733 w 3509433"/>
              <a:gd name="csY39" fmla="*/ 381000 h 1456267"/>
              <a:gd name="csX40" fmla="*/ 2383366 w 3509433"/>
              <a:gd name="csY40" fmla="*/ 330200 h 1456267"/>
              <a:gd name="csX41" fmla="*/ 2357966 w 3509433"/>
              <a:gd name="csY41" fmla="*/ 287867 h 1456267"/>
              <a:gd name="csX42" fmla="*/ 2501900 w 3509433"/>
              <a:gd name="csY42" fmla="*/ 148167 h 1456267"/>
              <a:gd name="csX43" fmla="*/ 2569633 w 3509433"/>
              <a:gd name="csY43" fmla="*/ 186267 h 1456267"/>
              <a:gd name="csX44" fmla="*/ 2599266 w 3509433"/>
              <a:gd name="csY44" fmla="*/ 143934 h 1456267"/>
              <a:gd name="csX45" fmla="*/ 2476500 w 3509433"/>
              <a:gd name="csY45" fmla="*/ 110067 h 1456267"/>
              <a:gd name="csX46" fmla="*/ 2387600 w 3509433"/>
              <a:gd name="csY46" fmla="*/ 101600 h 1456267"/>
              <a:gd name="csX47" fmla="*/ 2252133 w 3509433"/>
              <a:gd name="csY47" fmla="*/ 127000 h 1456267"/>
              <a:gd name="csX48" fmla="*/ 2150533 w 3509433"/>
              <a:gd name="csY48" fmla="*/ 182034 h 1456267"/>
              <a:gd name="csX49" fmla="*/ 1651000 w 3509433"/>
              <a:gd name="csY49" fmla="*/ 563034 h 1456267"/>
              <a:gd name="csX50" fmla="*/ 1651000 w 3509433"/>
              <a:gd name="csY50" fmla="*/ 613834 h 1456267"/>
              <a:gd name="csX51" fmla="*/ 1540933 w 3509433"/>
              <a:gd name="csY51" fmla="*/ 647700 h 1456267"/>
              <a:gd name="csX52" fmla="*/ 1231900 w 3509433"/>
              <a:gd name="csY52" fmla="*/ 770467 h 1456267"/>
              <a:gd name="csX53" fmla="*/ 1087966 w 3509433"/>
              <a:gd name="csY53" fmla="*/ 800100 h 1456267"/>
              <a:gd name="csX54" fmla="*/ 0 w 3509433"/>
              <a:gd name="csY54" fmla="*/ 804334 h 1456267"/>
              <a:gd name="csX0" fmla="*/ 0 w 3509433"/>
              <a:gd name="csY0" fmla="*/ 804334 h 1388534"/>
              <a:gd name="csX1" fmla="*/ 0 w 3509433"/>
              <a:gd name="csY1" fmla="*/ 749300 h 1388534"/>
              <a:gd name="csX2" fmla="*/ 1016000 w 3509433"/>
              <a:gd name="csY2" fmla="*/ 723900 h 1388534"/>
              <a:gd name="csX3" fmla="*/ 1181100 w 3509433"/>
              <a:gd name="csY3" fmla="*/ 690034 h 1388534"/>
              <a:gd name="csX4" fmla="*/ 1320800 w 3509433"/>
              <a:gd name="csY4" fmla="*/ 626534 h 1388534"/>
              <a:gd name="csX5" fmla="*/ 1460500 w 3509433"/>
              <a:gd name="csY5" fmla="*/ 512234 h 1388534"/>
              <a:gd name="csX6" fmla="*/ 1579033 w 3509433"/>
              <a:gd name="csY6" fmla="*/ 452967 h 1388534"/>
              <a:gd name="csX7" fmla="*/ 1574800 w 3509433"/>
              <a:gd name="csY7" fmla="*/ 406400 h 1388534"/>
              <a:gd name="csX8" fmla="*/ 1680633 w 3509433"/>
              <a:gd name="csY8" fmla="*/ 368300 h 1388534"/>
              <a:gd name="csX9" fmla="*/ 1684866 w 3509433"/>
              <a:gd name="csY9" fmla="*/ 427567 h 1388534"/>
              <a:gd name="csX10" fmla="*/ 1739900 w 3509433"/>
              <a:gd name="csY10" fmla="*/ 410634 h 1388534"/>
              <a:gd name="csX11" fmla="*/ 2091266 w 3509433"/>
              <a:gd name="csY11" fmla="*/ 118534 h 1388534"/>
              <a:gd name="csX12" fmla="*/ 2226733 w 3509433"/>
              <a:gd name="csY12" fmla="*/ 46567 h 1388534"/>
              <a:gd name="csX13" fmla="*/ 2429933 w 3509433"/>
              <a:gd name="csY13" fmla="*/ 0 h 1388534"/>
              <a:gd name="csX14" fmla="*/ 2531533 w 3509433"/>
              <a:gd name="csY14" fmla="*/ 8467 h 1388534"/>
              <a:gd name="csX15" fmla="*/ 2633133 w 3509433"/>
              <a:gd name="csY15" fmla="*/ 71967 h 1388534"/>
              <a:gd name="csX16" fmla="*/ 2971800 w 3509433"/>
              <a:gd name="csY16" fmla="*/ 279400 h 1388534"/>
              <a:gd name="csX17" fmla="*/ 3022600 w 3509433"/>
              <a:gd name="csY17" fmla="*/ 304800 h 1388534"/>
              <a:gd name="csX18" fmla="*/ 3509433 w 3509433"/>
              <a:gd name="csY18" fmla="*/ 385234 h 1388534"/>
              <a:gd name="csX19" fmla="*/ 3484033 w 3509433"/>
              <a:gd name="csY19" fmla="*/ 592667 h 1388534"/>
              <a:gd name="csX20" fmla="*/ 3221566 w 3509433"/>
              <a:gd name="csY20" fmla="*/ 774700 h 1388534"/>
              <a:gd name="csX21" fmla="*/ 3115733 w 3509433"/>
              <a:gd name="csY21" fmla="*/ 1312334 h 1388534"/>
              <a:gd name="csX22" fmla="*/ 3166533 w 3509433"/>
              <a:gd name="csY22" fmla="*/ 1388534 h 1388534"/>
              <a:gd name="csX23" fmla="*/ 2696633 w 3509433"/>
              <a:gd name="csY23" fmla="*/ 1308100 h 1388534"/>
              <a:gd name="csX24" fmla="*/ 2260600 w 3509433"/>
              <a:gd name="csY24" fmla="*/ 1231900 h 1388534"/>
              <a:gd name="csX25" fmla="*/ 2243666 w 3509433"/>
              <a:gd name="csY25" fmla="*/ 1168400 h 1388534"/>
              <a:gd name="csX26" fmla="*/ 2230966 w 3509433"/>
              <a:gd name="csY26" fmla="*/ 1159934 h 1388534"/>
              <a:gd name="csX27" fmla="*/ 2332566 w 3509433"/>
              <a:gd name="csY27" fmla="*/ 605367 h 1388534"/>
              <a:gd name="csX28" fmla="*/ 2802466 w 3509433"/>
              <a:gd name="csY28" fmla="*/ 690034 h 1388534"/>
              <a:gd name="csX29" fmla="*/ 3001433 w 3509433"/>
              <a:gd name="csY29" fmla="*/ 579967 h 1388534"/>
              <a:gd name="csX30" fmla="*/ 3069166 w 3509433"/>
              <a:gd name="csY30" fmla="*/ 596900 h 1388534"/>
              <a:gd name="csX31" fmla="*/ 3107266 w 3509433"/>
              <a:gd name="csY31" fmla="*/ 491067 h 1388534"/>
              <a:gd name="csX32" fmla="*/ 3073400 w 3509433"/>
              <a:gd name="csY32" fmla="*/ 448734 h 1388534"/>
              <a:gd name="csX33" fmla="*/ 2637366 w 3509433"/>
              <a:gd name="csY33" fmla="*/ 173567 h 1388534"/>
              <a:gd name="csX34" fmla="*/ 2628900 w 3509433"/>
              <a:gd name="csY34" fmla="*/ 186267 h 1388534"/>
              <a:gd name="csX35" fmla="*/ 2798233 w 3509433"/>
              <a:gd name="csY35" fmla="*/ 355600 h 1388534"/>
              <a:gd name="csX36" fmla="*/ 2747433 w 3509433"/>
              <a:gd name="csY36" fmla="*/ 461434 h 1388534"/>
              <a:gd name="csX37" fmla="*/ 2726266 w 3509433"/>
              <a:gd name="csY37" fmla="*/ 469900 h 1388534"/>
              <a:gd name="csX38" fmla="*/ 2353733 w 3509433"/>
              <a:gd name="csY38" fmla="*/ 381000 h 1388534"/>
              <a:gd name="csX39" fmla="*/ 2383366 w 3509433"/>
              <a:gd name="csY39" fmla="*/ 330200 h 1388534"/>
              <a:gd name="csX40" fmla="*/ 2357966 w 3509433"/>
              <a:gd name="csY40" fmla="*/ 287867 h 1388534"/>
              <a:gd name="csX41" fmla="*/ 2501900 w 3509433"/>
              <a:gd name="csY41" fmla="*/ 148167 h 1388534"/>
              <a:gd name="csX42" fmla="*/ 2569633 w 3509433"/>
              <a:gd name="csY42" fmla="*/ 186267 h 1388534"/>
              <a:gd name="csX43" fmla="*/ 2599266 w 3509433"/>
              <a:gd name="csY43" fmla="*/ 143934 h 1388534"/>
              <a:gd name="csX44" fmla="*/ 2476500 w 3509433"/>
              <a:gd name="csY44" fmla="*/ 110067 h 1388534"/>
              <a:gd name="csX45" fmla="*/ 2387600 w 3509433"/>
              <a:gd name="csY45" fmla="*/ 101600 h 1388534"/>
              <a:gd name="csX46" fmla="*/ 2252133 w 3509433"/>
              <a:gd name="csY46" fmla="*/ 127000 h 1388534"/>
              <a:gd name="csX47" fmla="*/ 2150533 w 3509433"/>
              <a:gd name="csY47" fmla="*/ 182034 h 1388534"/>
              <a:gd name="csX48" fmla="*/ 1651000 w 3509433"/>
              <a:gd name="csY48" fmla="*/ 563034 h 1388534"/>
              <a:gd name="csX49" fmla="*/ 1651000 w 3509433"/>
              <a:gd name="csY49" fmla="*/ 613834 h 1388534"/>
              <a:gd name="csX50" fmla="*/ 1540933 w 3509433"/>
              <a:gd name="csY50" fmla="*/ 647700 h 1388534"/>
              <a:gd name="csX51" fmla="*/ 1231900 w 3509433"/>
              <a:gd name="csY51" fmla="*/ 770467 h 1388534"/>
              <a:gd name="csX52" fmla="*/ 1087966 w 3509433"/>
              <a:gd name="csY52" fmla="*/ 800100 h 1388534"/>
              <a:gd name="csX53" fmla="*/ 0 w 3509433"/>
              <a:gd name="csY53" fmla="*/ 804334 h 1388534"/>
              <a:gd name="csX0" fmla="*/ 0 w 3509433"/>
              <a:gd name="csY0" fmla="*/ 804334 h 1312334"/>
              <a:gd name="csX1" fmla="*/ 0 w 3509433"/>
              <a:gd name="csY1" fmla="*/ 749300 h 1312334"/>
              <a:gd name="csX2" fmla="*/ 1016000 w 3509433"/>
              <a:gd name="csY2" fmla="*/ 723900 h 1312334"/>
              <a:gd name="csX3" fmla="*/ 1181100 w 3509433"/>
              <a:gd name="csY3" fmla="*/ 690034 h 1312334"/>
              <a:gd name="csX4" fmla="*/ 1320800 w 3509433"/>
              <a:gd name="csY4" fmla="*/ 626534 h 1312334"/>
              <a:gd name="csX5" fmla="*/ 1460500 w 3509433"/>
              <a:gd name="csY5" fmla="*/ 512234 h 1312334"/>
              <a:gd name="csX6" fmla="*/ 1579033 w 3509433"/>
              <a:gd name="csY6" fmla="*/ 452967 h 1312334"/>
              <a:gd name="csX7" fmla="*/ 1574800 w 3509433"/>
              <a:gd name="csY7" fmla="*/ 406400 h 1312334"/>
              <a:gd name="csX8" fmla="*/ 1680633 w 3509433"/>
              <a:gd name="csY8" fmla="*/ 368300 h 1312334"/>
              <a:gd name="csX9" fmla="*/ 1684866 w 3509433"/>
              <a:gd name="csY9" fmla="*/ 427567 h 1312334"/>
              <a:gd name="csX10" fmla="*/ 1739900 w 3509433"/>
              <a:gd name="csY10" fmla="*/ 410634 h 1312334"/>
              <a:gd name="csX11" fmla="*/ 2091266 w 3509433"/>
              <a:gd name="csY11" fmla="*/ 118534 h 1312334"/>
              <a:gd name="csX12" fmla="*/ 2226733 w 3509433"/>
              <a:gd name="csY12" fmla="*/ 46567 h 1312334"/>
              <a:gd name="csX13" fmla="*/ 2429933 w 3509433"/>
              <a:gd name="csY13" fmla="*/ 0 h 1312334"/>
              <a:gd name="csX14" fmla="*/ 2531533 w 3509433"/>
              <a:gd name="csY14" fmla="*/ 8467 h 1312334"/>
              <a:gd name="csX15" fmla="*/ 2633133 w 3509433"/>
              <a:gd name="csY15" fmla="*/ 71967 h 1312334"/>
              <a:gd name="csX16" fmla="*/ 2971800 w 3509433"/>
              <a:gd name="csY16" fmla="*/ 279400 h 1312334"/>
              <a:gd name="csX17" fmla="*/ 3022600 w 3509433"/>
              <a:gd name="csY17" fmla="*/ 304800 h 1312334"/>
              <a:gd name="csX18" fmla="*/ 3509433 w 3509433"/>
              <a:gd name="csY18" fmla="*/ 385234 h 1312334"/>
              <a:gd name="csX19" fmla="*/ 3484033 w 3509433"/>
              <a:gd name="csY19" fmla="*/ 592667 h 1312334"/>
              <a:gd name="csX20" fmla="*/ 3221566 w 3509433"/>
              <a:gd name="csY20" fmla="*/ 774700 h 1312334"/>
              <a:gd name="csX21" fmla="*/ 3115733 w 3509433"/>
              <a:gd name="csY21" fmla="*/ 1312334 h 1312334"/>
              <a:gd name="csX22" fmla="*/ 2696633 w 3509433"/>
              <a:gd name="csY22" fmla="*/ 1308100 h 1312334"/>
              <a:gd name="csX23" fmla="*/ 2260600 w 3509433"/>
              <a:gd name="csY23" fmla="*/ 1231900 h 1312334"/>
              <a:gd name="csX24" fmla="*/ 2243666 w 3509433"/>
              <a:gd name="csY24" fmla="*/ 1168400 h 1312334"/>
              <a:gd name="csX25" fmla="*/ 2230966 w 3509433"/>
              <a:gd name="csY25" fmla="*/ 1159934 h 1312334"/>
              <a:gd name="csX26" fmla="*/ 2332566 w 3509433"/>
              <a:gd name="csY26" fmla="*/ 605367 h 1312334"/>
              <a:gd name="csX27" fmla="*/ 2802466 w 3509433"/>
              <a:gd name="csY27" fmla="*/ 690034 h 1312334"/>
              <a:gd name="csX28" fmla="*/ 3001433 w 3509433"/>
              <a:gd name="csY28" fmla="*/ 579967 h 1312334"/>
              <a:gd name="csX29" fmla="*/ 3069166 w 3509433"/>
              <a:gd name="csY29" fmla="*/ 596900 h 1312334"/>
              <a:gd name="csX30" fmla="*/ 3107266 w 3509433"/>
              <a:gd name="csY30" fmla="*/ 491067 h 1312334"/>
              <a:gd name="csX31" fmla="*/ 3073400 w 3509433"/>
              <a:gd name="csY31" fmla="*/ 448734 h 1312334"/>
              <a:gd name="csX32" fmla="*/ 2637366 w 3509433"/>
              <a:gd name="csY32" fmla="*/ 173567 h 1312334"/>
              <a:gd name="csX33" fmla="*/ 2628900 w 3509433"/>
              <a:gd name="csY33" fmla="*/ 186267 h 1312334"/>
              <a:gd name="csX34" fmla="*/ 2798233 w 3509433"/>
              <a:gd name="csY34" fmla="*/ 355600 h 1312334"/>
              <a:gd name="csX35" fmla="*/ 2747433 w 3509433"/>
              <a:gd name="csY35" fmla="*/ 461434 h 1312334"/>
              <a:gd name="csX36" fmla="*/ 2726266 w 3509433"/>
              <a:gd name="csY36" fmla="*/ 469900 h 1312334"/>
              <a:gd name="csX37" fmla="*/ 2353733 w 3509433"/>
              <a:gd name="csY37" fmla="*/ 381000 h 1312334"/>
              <a:gd name="csX38" fmla="*/ 2383366 w 3509433"/>
              <a:gd name="csY38" fmla="*/ 330200 h 1312334"/>
              <a:gd name="csX39" fmla="*/ 2357966 w 3509433"/>
              <a:gd name="csY39" fmla="*/ 287867 h 1312334"/>
              <a:gd name="csX40" fmla="*/ 2501900 w 3509433"/>
              <a:gd name="csY40" fmla="*/ 148167 h 1312334"/>
              <a:gd name="csX41" fmla="*/ 2569633 w 3509433"/>
              <a:gd name="csY41" fmla="*/ 186267 h 1312334"/>
              <a:gd name="csX42" fmla="*/ 2599266 w 3509433"/>
              <a:gd name="csY42" fmla="*/ 143934 h 1312334"/>
              <a:gd name="csX43" fmla="*/ 2476500 w 3509433"/>
              <a:gd name="csY43" fmla="*/ 110067 h 1312334"/>
              <a:gd name="csX44" fmla="*/ 2387600 w 3509433"/>
              <a:gd name="csY44" fmla="*/ 101600 h 1312334"/>
              <a:gd name="csX45" fmla="*/ 2252133 w 3509433"/>
              <a:gd name="csY45" fmla="*/ 127000 h 1312334"/>
              <a:gd name="csX46" fmla="*/ 2150533 w 3509433"/>
              <a:gd name="csY46" fmla="*/ 182034 h 1312334"/>
              <a:gd name="csX47" fmla="*/ 1651000 w 3509433"/>
              <a:gd name="csY47" fmla="*/ 563034 h 1312334"/>
              <a:gd name="csX48" fmla="*/ 1651000 w 3509433"/>
              <a:gd name="csY48" fmla="*/ 613834 h 1312334"/>
              <a:gd name="csX49" fmla="*/ 1540933 w 3509433"/>
              <a:gd name="csY49" fmla="*/ 647700 h 1312334"/>
              <a:gd name="csX50" fmla="*/ 1231900 w 3509433"/>
              <a:gd name="csY50" fmla="*/ 770467 h 1312334"/>
              <a:gd name="csX51" fmla="*/ 1087966 w 3509433"/>
              <a:gd name="csY51" fmla="*/ 800100 h 1312334"/>
              <a:gd name="csX52" fmla="*/ 0 w 3509433"/>
              <a:gd name="csY52" fmla="*/ 804334 h 1312334"/>
              <a:gd name="csX0" fmla="*/ 0 w 3509433"/>
              <a:gd name="csY0" fmla="*/ 804334 h 1308100"/>
              <a:gd name="csX1" fmla="*/ 0 w 3509433"/>
              <a:gd name="csY1" fmla="*/ 749300 h 1308100"/>
              <a:gd name="csX2" fmla="*/ 1016000 w 3509433"/>
              <a:gd name="csY2" fmla="*/ 723900 h 1308100"/>
              <a:gd name="csX3" fmla="*/ 1181100 w 3509433"/>
              <a:gd name="csY3" fmla="*/ 690034 h 1308100"/>
              <a:gd name="csX4" fmla="*/ 1320800 w 3509433"/>
              <a:gd name="csY4" fmla="*/ 626534 h 1308100"/>
              <a:gd name="csX5" fmla="*/ 1460500 w 3509433"/>
              <a:gd name="csY5" fmla="*/ 512234 h 1308100"/>
              <a:gd name="csX6" fmla="*/ 1579033 w 3509433"/>
              <a:gd name="csY6" fmla="*/ 452967 h 1308100"/>
              <a:gd name="csX7" fmla="*/ 1574800 w 3509433"/>
              <a:gd name="csY7" fmla="*/ 406400 h 1308100"/>
              <a:gd name="csX8" fmla="*/ 1680633 w 3509433"/>
              <a:gd name="csY8" fmla="*/ 368300 h 1308100"/>
              <a:gd name="csX9" fmla="*/ 1684866 w 3509433"/>
              <a:gd name="csY9" fmla="*/ 427567 h 1308100"/>
              <a:gd name="csX10" fmla="*/ 1739900 w 3509433"/>
              <a:gd name="csY10" fmla="*/ 410634 h 1308100"/>
              <a:gd name="csX11" fmla="*/ 2091266 w 3509433"/>
              <a:gd name="csY11" fmla="*/ 118534 h 1308100"/>
              <a:gd name="csX12" fmla="*/ 2226733 w 3509433"/>
              <a:gd name="csY12" fmla="*/ 46567 h 1308100"/>
              <a:gd name="csX13" fmla="*/ 2429933 w 3509433"/>
              <a:gd name="csY13" fmla="*/ 0 h 1308100"/>
              <a:gd name="csX14" fmla="*/ 2531533 w 3509433"/>
              <a:gd name="csY14" fmla="*/ 8467 h 1308100"/>
              <a:gd name="csX15" fmla="*/ 2633133 w 3509433"/>
              <a:gd name="csY15" fmla="*/ 71967 h 1308100"/>
              <a:gd name="csX16" fmla="*/ 2971800 w 3509433"/>
              <a:gd name="csY16" fmla="*/ 279400 h 1308100"/>
              <a:gd name="csX17" fmla="*/ 3022600 w 3509433"/>
              <a:gd name="csY17" fmla="*/ 304800 h 1308100"/>
              <a:gd name="csX18" fmla="*/ 3509433 w 3509433"/>
              <a:gd name="csY18" fmla="*/ 385234 h 1308100"/>
              <a:gd name="csX19" fmla="*/ 3484033 w 3509433"/>
              <a:gd name="csY19" fmla="*/ 592667 h 1308100"/>
              <a:gd name="csX20" fmla="*/ 3221566 w 3509433"/>
              <a:gd name="csY20" fmla="*/ 774700 h 1308100"/>
              <a:gd name="csX21" fmla="*/ 2696633 w 3509433"/>
              <a:gd name="csY21" fmla="*/ 1308100 h 1308100"/>
              <a:gd name="csX22" fmla="*/ 2260600 w 3509433"/>
              <a:gd name="csY22" fmla="*/ 1231900 h 1308100"/>
              <a:gd name="csX23" fmla="*/ 2243666 w 3509433"/>
              <a:gd name="csY23" fmla="*/ 1168400 h 1308100"/>
              <a:gd name="csX24" fmla="*/ 2230966 w 3509433"/>
              <a:gd name="csY24" fmla="*/ 1159934 h 1308100"/>
              <a:gd name="csX25" fmla="*/ 2332566 w 3509433"/>
              <a:gd name="csY25" fmla="*/ 605367 h 1308100"/>
              <a:gd name="csX26" fmla="*/ 2802466 w 3509433"/>
              <a:gd name="csY26" fmla="*/ 690034 h 1308100"/>
              <a:gd name="csX27" fmla="*/ 3001433 w 3509433"/>
              <a:gd name="csY27" fmla="*/ 579967 h 1308100"/>
              <a:gd name="csX28" fmla="*/ 3069166 w 3509433"/>
              <a:gd name="csY28" fmla="*/ 596900 h 1308100"/>
              <a:gd name="csX29" fmla="*/ 3107266 w 3509433"/>
              <a:gd name="csY29" fmla="*/ 491067 h 1308100"/>
              <a:gd name="csX30" fmla="*/ 3073400 w 3509433"/>
              <a:gd name="csY30" fmla="*/ 448734 h 1308100"/>
              <a:gd name="csX31" fmla="*/ 2637366 w 3509433"/>
              <a:gd name="csY31" fmla="*/ 173567 h 1308100"/>
              <a:gd name="csX32" fmla="*/ 2628900 w 3509433"/>
              <a:gd name="csY32" fmla="*/ 186267 h 1308100"/>
              <a:gd name="csX33" fmla="*/ 2798233 w 3509433"/>
              <a:gd name="csY33" fmla="*/ 355600 h 1308100"/>
              <a:gd name="csX34" fmla="*/ 2747433 w 3509433"/>
              <a:gd name="csY34" fmla="*/ 461434 h 1308100"/>
              <a:gd name="csX35" fmla="*/ 2726266 w 3509433"/>
              <a:gd name="csY35" fmla="*/ 469900 h 1308100"/>
              <a:gd name="csX36" fmla="*/ 2353733 w 3509433"/>
              <a:gd name="csY36" fmla="*/ 381000 h 1308100"/>
              <a:gd name="csX37" fmla="*/ 2383366 w 3509433"/>
              <a:gd name="csY37" fmla="*/ 330200 h 1308100"/>
              <a:gd name="csX38" fmla="*/ 2357966 w 3509433"/>
              <a:gd name="csY38" fmla="*/ 287867 h 1308100"/>
              <a:gd name="csX39" fmla="*/ 2501900 w 3509433"/>
              <a:gd name="csY39" fmla="*/ 148167 h 1308100"/>
              <a:gd name="csX40" fmla="*/ 2569633 w 3509433"/>
              <a:gd name="csY40" fmla="*/ 186267 h 1308100"/>
              <a:gd name="csX41" fmla="*/ 2599266 w 3509433"/>
              <a:gd name="csY41" fmla="*/ 143934 h 1308100"/>
              <a:gd name="csX42" fmla="*/ 2476500 w 3509433"/>
              <a:gd name="csY42" fmla="*/ 110067 h 1308100"/>
              <a:gd name="csX43" fmla="*/ 2387600 w 3509433"/>
              <a:gd name="csY43" fmla="*/ 101600 h 1308100"/>
              <a:gd name="csX44" fmla="*/ 2252133 w 3509433"/>
              <a:gd name="csY44" fmla="*/ 127000 h 1308100"/>
              <a:gd name="csX45" fmla="*/ 2150533 w 3509433"/>
              <a:gd name="csY45" fmla="*/ 182034 h 1308100"/>
              <a:gd name="csX46" fmla="*/ 1651000 w 3509433"/>
              <a:gd name="csY46" fmla="*/ 563034 h 1308100"/>
              <a:gd name="csX47" fmla="*/ 1651000 w 3509433"/>
              <a:gd name="csY47" fmla="*/ 613834 h 1308100"/>
              <a:gd name="csX48" fmla="*/ 1540933 w 3509433"/>
              <a:gd name="csY48" fmla="*/ 647700 h 1308100"/>
              <a:gd name="csX49" fmla="*/ 1231900 w 3509433"/>
              <a:gd name="csY49" fmla="*/ 770467 h 1308100"/>
              <a:gd name="csX50" fmla="*/ 1087966 w 3509433"/>
              <a:gd name="csY50" fmla="*/ 800100 h 1308100"/>
              <a:gd name="csX51" fmla="*/ 0 w 3509433"/>
              <a:gd name="csY51" fmla="*/ 804334 h 1308100"/>
              <a:gd name="csX0" fmla="*/ 0 w 3509433"/>
              <a:gd name="csY0" fmla="*/ 804334 h 1231900"/>
              <a:gd name="csX1" fmla="*/ 0 w 3509433"/>
              <a:gd name="csY1" fmla="*/ 749300 h 1231900"/>
              <a:gd name="csX2" fmla="*/ 1016000 w 3509433"/>
              <a:gd name="csY2" fmla="*/ 723900 h 1231900"/>
              <a:gd name="csX3" fmla="*/ 1181100 w 3509433"/>
              <a:gd name="csY3" fmla="*/ 690034 h 1231900"/>
              <a:gd name="csX4" fmla="*/ 1320800 w 3509433"/>
              <a:gd name="csY4" fmla="*/ 626534 h 1231900"/>
              <a:gd name="csX5" fmla="*/ 1460500 w 3509433"/>
              <a:gd name="csY5" fmla="*/ 512234 h 1231900"/>
              <a:gd name="csX6" fmla="*/ 1579033 w 3509433"/>
              <a:gd name="csY6" fmla="*/ 452967 h 1231900"/>
              <a:gd name="csX7" fmla="*/ 1574800 w 3509433"/>
              <a:gd name="csY7" fmla="*/ 406400 h 1231900"/>
              <a:gd name="csX8" fmla="*/ 1680633 w 3509433"/>
              <a:gd name="csY8" fmla="*/ 368300 h 1231900"/>
              <a:gd name="csX9" fmla="*/ 1684866 w 3509433"/>
              <a:gd name="csY9" fmla="*/ 427567 h 1231900"/>
              <a:gd name="csX10" fmla="*/ 1739900 w 3509433"/>
              <a:gd name="csY10" fmla="*/ 410634 h 1231900"/>
              <a:gd name="csX11" fmla="*/ 2091266 w 3509433"/>
              <a:gd name="csY11" fmla="*/ 118534 h 1231900"/>
              <a:gd name="csX12" fmla="*/ 2226733 w 3509433"/>
              <a:gd name="csY12" fmla="*/ 46567 h 1231900"/>
              <a:gd name="csX13" fmla="*/ 2429933 w 3509433"/>
              <a:gd name="csY13" fmla="*/ 0 h 1231900"/>
              <a:gd name="csX14" fmla="*/ 2531533 w 3509433"/>
              <a:gd name="csY14" fmla="*/ 8467 h 1231900"/>
              <a:gd name="csX15" fmla="*/ 2633133 w 3509433"/>
              <a:gd name="csY15" fmla="*/ 71967 h 1231900"/>
              <a:gd name="csX16" fmla="*/ 2971800 w 3509433"/>
              <a:gd name="csY16" fmla="*/ 279400 h 1231900"/>
              <a:gd name="csX17" fmla="*/ 3022600 w 3509433"/>
              <a:gd name="csY17" fmla="*/ 304800 h 1231900"/>
              <a:gd name="csX18" fmla="*/ 3509433 w 3509433"/>
              <a:gd name="csY18" fmla="*/ 385234 h 1231900"/>
              <a:gd name="csX19" fmla="*/ 3484033 w 3509433"/>
              <a:gd name="csY19" fmla="*/ 592667 h 1231900"/>
              <a:gd name="csX20" fmla="*/ 3221566 w 3509433"/>
              <a:gd name="csY20" fmla="*/ 774700 h 1231900"/>
              <a:gd name="csX21" fmla="*/ 2260600 w 3509433"/>
              <a:gd name="csY21" fmla="*/ 1231900 h 1231900"/>
              <a:gd name="csX22" fmla="*/ 2243666 w 3509433"/>
              <a:gd name="csY22" fmla="*/ 1168400 h 1231900"/>
              <a:gd name="csX23" fmla="*/ 2230966 w 3509433"/>
              <a:gd name="csY23" fmla="*/ 1159934 h 1231900"/>
              <a:gd name="csX24" fmla="*/ 2332566 w 3509433"/>
              <a:gd name="csY24" fmla="*/ 605367 h 1231900"/>
              <a:gd name="csX25" fmla="*/ 2802466 w 3509433"/>
              <a:gd name="csY25" fmla="*/ 690034 h 1231900"/>
              <a:gd name="csX26" fmla="*/ 3001433 w 3509433"/>
              <a:gd name="csY26" fmla="*/ 579967 h 1231900"/>
              <a:gd name="csX27" fmla="*/ 3069166 w 3509433"/>
              <a:gd name="csY27" fmla="*/ 596900 h 1231900"/>
              <a:gd name="csX28" fmla="*/ 3107266 w 3509433"/>
              <a:gd name="csY28" fmla="*/ 491067 h 1231900"/>
              <a:gd name="csX29" fmla="*/ 3073400 w 3509433"/>
              <a:gd name="csY29" fmla="*/ 448734 h 1231900"/>
              <a:gd name="csX30" fmla="*/ 2637366 w 3509433"/>
              <a:gd name="csY30" fmla="*/ 173567 h 1231900"/>
              <a:gd name="csX31" fmla="*/ 2628900 w 3509433"/>
              <a:gd name="csY31" fmla="*/ 186267 h 1231900"/>
              <a:gd name="csX32" fmla="*/ 2798233 w 3509433"/>
              <a:gd name="csY32" fmla="*/ 355600 h 1231900"/>
              <a:gd name="csX33" fmla="*/ 2747433 w 3509433"/>
              <a:gd name="csY33" fmla="*/ 461434 h 1231900"/>
              <a:gd name="csX34" fmla="*/ 2726266 w 3509433"/>
              <a:gd name="csY34" fmla="*/ 469900 h 1231900"/>
              <a:gd name="csX35" fmla="*/ 2353733 w 3509433"/>
              <a:gd name="csY35" fmla="*/ 381000 h 1231900"/>
              <a:gd name="csX36" fmla="*/ 2383366 w 3509433"/>
              <a:gd name="csY36" fmla="*/ 330200 h 1231900"/>
              <a:gd name="csX37" fmla="*/ 2357966 w 3509433"/>
              <a:gd name="csY37" fmla="*/ 287867 h 1231900"/>
              <a:gd name="csX38" fmla="*/ 2501900 w 3509433"/>
              <a:gd name="csY38" fmla="*/ 148167 h 1231900"/>
              <a:gd name="csX39" fmla="*/ 2569633 w 3509433"/>
              <a:gd name="csY39" fmla="*/ 186267 h 1231900"/>
              <a:gd name="csX40" fmla="*/ 2599266 w 3509433"/>
              <a:gd name="csY40" fmla="*/ 143934 h 1231900"/>
              <a:gd name="csX41" fmla="*/ 2476500 w 3509433"/>
              <a:gd name="csY41" fmla="*/ 110067 h 1231900"/>
              <a:gd name="csX42" fmla="*/ 2387600 w 3509433"/>
              <a:gd name="csY42" fmla="*/ 101600 h 1231900"/>
              <a:gd name="csX43" fmla="*/ 2252133 w 3509433"/>
              <a:gd name="csY43" fmla="*/ 127000 h 1231900"/>
              <a:gd name="csX44" fmla="*/ 2150533 w 3509433"/>
              <a:gd name="csY44" fmla="*/ 182034 h 1231900"/>
              <a:gd name="csX45" fmla="*/ 1651000 w 3509433"/>
              <a:gd name="csY45" fmla="*/ 563034 h 1231900"/>
              <a:gd name="csX46" fmla="*/ 1651000 w 3509433"/>
              <a:gd name="csY46" fmla="*/ 613834 h 1231900"/>
              <a:gd name="csX47" fmla="*/ 1540933 w 3509433"/>
              <a:gd name="csY47" fmla="*/ 647700 h 1231900"/>
              <a:gd name="csX48" fmla="*/ 1231900 w 3509433"/>
              <a:gd name="csY48" fmla="*/ 770467 h 1231900"/>
              <a:gd name="csX49" fmla="*/ 1087966 w 3509433"/>
              <a:gd name="csY49" fmla="*/ 800100 h 1231900"/>
              <a:gd name="csX50" fmla="*/ 0 w 3509433"/>
              <a:gd name="csY50" fmla="*/ 804334 h 12319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230966 w 3509433"/>
              <a:gd name="csY22" fmla="*/ 1159934 h 1168400"/>
              <a:gd name="csX23" fmla="*/ 2332566 w 3509433"/>
              <a:gd name="csY23" fmla="*/ 605367 h 1168400"/>
              <a:gd name="csX24" fmla="*/ 2802466 w 3509433"/>
              <a:gd name="csY24" fmla="*/ 690034 h 1168400"/>
              <a:gd name="csX25" fmla="*/ 3001433 w 3509433"/>
              <a:gd name="csY25" fmla="*/ 579967 h 1168400"/>
              <a:gd name="csX26" fmla="*/ 3069166 w 3509433"/>
              <a:gd name="csY26" fmla="*/ 596900 h 1168400"/>
              <a:gd name="csX27" fmla="*/ 3107266 w 3509433"/>
              <a:gd name="csY27" fmla="*/ 491067 h 1168400"/>
              <a:gd name="csX28" fmla="*/ 3073400 w 3509433"/>
              <a:gd name="csY28" fmla="*/ 448734 h 1168400"/>
              <a:gd name="csX29" fmla="*/ 2637366 w 3509433"/>
              <a:gd name="csY29" fmla="*/ 173567 h 1168400"/>
              <a:gd name="csX30" fmla="*/ 2628900 w 3509433"/>
              <a:gd name="csY30" fmla="*/ 186267 h 1168400"/>
              <a:gd name="csX31" fmla="*/ 2798233 w 3509433"/>
              <a:gd name="csY31" fmla="*/ 355600 h 1168400"/>
              <a:gd name="csX32" fmla="*/ 2747433 w 3509433"/>
              <a:gd name="csY32" fmla="*/ 461434 h 1168400"/>
              <a:gd name="csX33" fmla="*/ 2726266 w 3509433"/>
              <a:gd name="csY33" fmla="*/ 469900 h 1168400"/>
              <a:gd name="csX34" fmla="*/ 2353733 w 3509433"/>
              <a:gd name="csY34" fmla="*/ 381000 h 1168400"/>
              <a:gd name="csX35" fmla="*/ 2383366 w 3509433"/>
              <a:gd name="csY35" fmla="*/ 330200 h 1168400"/>
              <a:gd name="csX36" fmla="*/ 2357966 w 3509433"/>
              <a:gd name="csY36" fmla="*/ 287867 h 1168400"/>
              <a:gd name="csX37" fmla="*/ 2501900 w 3509433"/>
              <a:gd name="csY37" fmla="*/ 148167 h 1168400"/>
              <a:gd name="csX38" fmla="*/ 2569633 w 3509433"/>
              <a:gd name="csY38" fmla="*/ 186267 h 1168400"/>
              <a:gd name="csX39" fmla="*/ 2599266 w 3509433"/>
              <a:gd name="csY39" fmla="*/ 143934 h 1168400"/>
              <a:gd name="csX40" fmla="*/ 2476500 w 3509433"/>
              <a:gd name="csY40" fmla="*/ 110067 h 1168400"/>
              <a:gd name="csX41" fmla="*/ 2387600 w 3509433"/>
              <a:gd name="csY41" fmla="*/ 101600 h 1168400"/>
              <a:gd name="csX42" fmla="*/ 2252133 w 3509433"/>
              <a:gd name="csY42" fmla="*/ 127000 h 1168400"/>
              <a:gd name="csX43" fmla="*/ 2150533 w 3509433"/>
              <a:gd name="csY43" fmla="*/ 182034 h 1168400"/>
              <a:gd name="csX44" fmla="*/ 1651000 w 3509433"/>
              <a:gd name="csY44" fmla="*/ 563034 h 1168400"/>
              <a:gd name="csX45" fmla="*/ 1651000 w 3509433"/>
              <a:gd name="csY45" fmla="*/ 613834 h 1168400"/>
              <a:gd name="csX46" fmla="*/ 1540933 w 3509433"/>
              <a:gd name="csY46" fmla="*/ 647700 h 1168400"/>
              <a:gd name="csX47" fmla="*/ 1231900 w 3509433"/>
              <a:gd name="csY47" fmla="*/ 770467 h 1168400"/>
              <a:gd name="csX48" fmla="*/ 1087966 w 3509433"/>
              <a:gd name="csY48" fmla="*/ 800100 h 1168400"/>
              <a:gd name="csX49" fmla="*/ 0 w 3509433"/>
              <a:gd name="csY49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332566 w 3509433"/>
              <a:gd name="csY22" fmla="*/ 605367 h 1168400"/>
              <a:gd name="csX23" fmla="*/ 2802466 w 3509433"/>
              <a:gd name="csY23" fmla="*/ 690034 h 1168400"/>
              <a:gd name="csX24" fmla="*/ 3001433 w 3509433"/>
              <a:gd name="csY24" fmla="*/ 579967 h 1168400"/>
              <a:gd name="csX25" fmla="*/ 3069166 w 3509433"/>
              <a:gd name="csY25" fmla="*/ 596900 h 1168400"/>
              <a:gd name="csX26" fmla="*/ 3107266 w 3509433"/>
              <a:gd name="csY26" fmla="*/ 491067 h 1168400"/>
              <a:gd name="csX27" fmla="*/ 3073400 w 3509433"/>
              <a:gd name="csY27" fmla="*/ 448734 h 1168400"/>
              <a:gd name="csX28" fmla="*/ 2637366 w 3509433"/>
              <a:gd name="csY28" fmla="*/ 173567 h 1168400"/>
              <a:gd name="csX29" fmla="*/ 2628900 w 3509433"/>
              <a:gd name="csY29" fmla="*/ 186267 h 1168400"/>
              <a:gd name="csX30" fmla="*/ 2798233 w 3509433"/>
              <a:gd name="csY30" fmla="*/ 355600 h 1168400"/>
              <a:gd name="csX31" fmla="*/ 2747433 w 3509433"/>
              <a:gd name="csY31" fmla="*/ 461434 h 1168400"/>
              <a:gd name="csX32" fmla="*/ 2726266 w 3509433"/>
              <a:gd name="csY32" fmla="*/ 469900 h 1168400"/>
              <a:gd name="csX33" fmla="*/ 2353733 w 3509433"/>
              <a:gd name="csY33" fmla="*/ 381000 h 1168400"/>
              <a:gd name="csX34" fmla="*/ 2383366 w 3509433"/>
              <a:gd name="csY34" fmla="*/ 330200 h 1168400"/>
              <a:gd name="csX35" fmla="*/ 2357966 w 3509433"/>
              <a:gd name="csY35" fmla="*/ 287867 h 1168400"/>
              <a:gd name="csX36" fmla="*/ 2501900 w 3509433"/>
              <a:gd name="csY36" fmla="*/ 148167 h 1168400"/>
              <a:gd name="csX37" fmla="*/ 2569633 w 3509433"/>
              <a:gd name="csY37" fmla="*/ 186267 h 1168400"/>
              <a:gd name="csX38" fmla="*/ 2599266 w 3509433"/>
              <a:gd name="csY38" fmla="*/ 143934 h 1168400"/>
              <a:gd name="csX39" fmla="*/ 2476500 w 3509433"/>
              <a:gd name="csY39" fmla="*/ 110067 h 1168400"/>
              <a:gd name="csX40" fmla="*/ 2387600 w 3509433"/>
              <a:gd name="csY40" fmla="*/ 101600 h 1168400"/>
              <a:gd name="csX41" fmla="*/ 2252133 w 3509433"/>
              <a:gd name="csY41" fmla="*/ 127000 h 1168400"/>
              <a:gd name="csX42" fmla="*/ 2150533 w 3509433"/>
              <a:gd name="csY42" fmla="*/ 182034 h 1168400"/>
              <a:gd name="csX43" fmla="*/ 1651000 w 3509433"/>
              <a:gd name="csY43" fmla="*/ 563034 h 1168400"/>
              <a:gd name="csX44" fmla="*/ 1651000 w 3509433"/>
              <a:gd name="csY44" fmla="*/ 613834 h 1168400"/>
              <a:gd name="csX45" fmla="*/ 1540933 w 3509433"/>
              <a:gd name="csY45" fmla="*/ 647700 h 1168400"/>
              <a:gd name="csX46" fmla="*/ 1231900 w 3509433"/>
              <a:gd name="csY46" fmla="*/ 770467 h 1168400"/>
              <a:gd name="csX47" fmla="*/ 1087966 w 3509433"/>
              <a:gd name="csY47" fmla="*/ 800100 h 1168400"/>
              <a:gd name="csX48" fmla="*/ 0 w 3509433"/>
              <a:gd name="csY48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802466 w 3509433"/>
              <a:gd name="csY22" fmla="*/ 690034 h 1168400"/>
              <a:gd name="csX23" fmla="*/ 3001433 w 3509433"/>
              <a:gd name="csY23" fmla="*/ 579967 h 1168400"/>
              <a:gd name="csX24" fmla="*/ 3069166 w 3509433"/>
              <a:gd name="csY24" fmla="*/ 596900 h 1168400"/>
              <a:gd name="csX25" fmla="*/ 3107266 w 3509433"/>
              <a:gd name="csY25" fmla="*/ 491067 h 1168400"/>
              <a:gd name="csX26" fmla="*/ 3073400 w 3509433"/>
              <a:gd name="csY26" fmla="*/ 448734 h 1168400"/>
              <a:gd name="csX27" fmla="*/ 2637366 w 3509433"/>
              <a:gd name="csY27" fmla="*/ 173567 h 1168400"/>
              <a:gd name="csX28" fmla="*/ 2628900 w 3509433"/>
              <a:gd name="csY28" fmla="*/ 186267 h 1168400"/>
              <a:gd name="csX29" fmla="*/ 2798233 w 3509433"/>
              <a:gd name="csY29" fmla="*/ 355600 h 1168400"/>
              <a:gd name="csX30" fmla="*/ 2747433 w 3509433"/>
              <a:gd name="csY30" fmla="*/ 461434 h 1168400"/>
              <a:gd name="csX31" fmla="*/ 2726266 w 3509433"/>
              <a:gd name="csY31" fmla="*/ 469900 h 1168400"/>
              <a:gd name="csX32" fmla="*/ 2353733 w 3509433"/>
              <a:gd name="csY32" fmla="*/ 381000 h 1168400"/>
              <a:gd name="csX33" fmla="*/ 2383366 w 3509433"/>
              <a:gd name="csY33" fmla="*/ 330200 h 1168400"/>
              <a:gd name="csX34" fmla="*/ 2357966 w 3509433"/>
              <a:gd name="csY34" fmla="*/ 287867 h 1168400"/>
              <a:gd name="csX35" fmla="*/ 2501900 w 3509433"/>
              <a:gd name="csY35" fmla="*/ 148167 h 1168400"/>
              <a:gd name="csX36" fmla="*/ 2569633 w 3509433"/>
              <a:gd name="csY36" fmla="*/ 186267 h 1168400"/>
              <a:gd name="csX37" fmla="*/ 2599266 w 3509433"/>
              <a:gd name="csY37" fmla="*/ 143934 h 1168400"/>
              <a:gd name="csX38" fmla="*/ 2476500 w 3509433"/>
              <a:gd name="csY38" fmla="*/ 110067 h 1168400"/>
              <a:gd name="csX39" fmla="*/ 2387600 w 3509433"/>
              <a:gd name="csY39" fmla="*/ 101600 h 1168400"/>
              <a:gd name="csX40" fmla="*/ 2252133 w 3509433"/>
              <a:gd name="csY40" fmla="*/ 127000 h 1168400"/>
              <a:gd name="csX41" fmla="*/ 2150533 w 3509433"/>
              <a:gd name="csY41" fmla="*/ 182034 h 1168400"/>
              <a:gd name="csX42" fmla="*/ 1651000 w 3509433"/>
              <a:gd name="csY42" fmla="*/ 563034 h 1168400"/>
              <a:gd name="csX43" fmla="*/ 1651000 w 3509433"/>
              <a:gd name="csY43" fmla="*/ 613834 h 1168400"/>
              <a:gd name="csX44" fmla="*/ 1540933 w 3509433"/>
              <a:gd name="csY44" fmla="*/ 647700 h 1168400"/>
              <a:gd name="csX45" fmla="*/ 1231900 w 3509433"/>
              <a:gd name="csY45" fmla="*/ 770467 h 1168400"/>
              <a:gd name="csX46" fmla="*/ 1087966 w 3509433"/>
              <a:gd name="csY46" fmla="*/ 800100 h 1168400"/>
              <a:gd name="csX47" fmla="*/ 0 w 3509433"/>
              <a:gd name="csY47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3001433 w 3509433"/>
              <a:gd name="csY22" fmla="*/ 579967 h 1168400"/>
              <a:gd name="csX23" fmla="*/ 3069166 w 3509433"/>
              <a:gd name="csY23" fmla="*/ 596900 h 1168400"/>
              <a:gd name="csX24" fmla="*/ 3107266 w 3509433"/>
              <a:gd name="csY24" fmla="*/ 491067 h 1168400"/>
              <a:gd name="csX25" fmla="*/ 3073400 w 3509433"/>
              <a:gd name="csY25" fmla="*/ 448734 h 1168400"/>
              <a:gd name="csX26" fmla="*/ 2637366 w 3509433"/>
              <a:gd name="csY26" fmla="*/ 173567 h 1168400"/>
              <a:gd name="csX27" fmla="*/ 2628900 w 3509433"/>
              <a:gd name="csY27" fmla="*/ 186267 h 1168400"/>
              <a:gd name="csX28" fmla="*/ 2798233 w 3509433"/>
              <a:gd name="csY28" fmla="*/ 355600 h 1168400"/>
              <a:gd name="csX29" fmla="*/ 2747433 w 3509433"/>
              <a:gd name="csY29" fmla="*/ 461434 h 1168400"/>
              <a:gd name="csX30" fmla="*/ 2726266 w 3509433"/>
              <a:gd name="csY30" fmla="*/ 469900 h 1168400"/>
              <a:gd name="csX31" fmla="*/ 2353733 w 3509433"/>
              <a:gd name="csY31" fmla="*/ 381000 h 1168400"/>
              <a:gd name="csX32" fmla="*/ 2383366 w 3509433"/>
              <a:gd name="csY32" fmla="*/ 330200 h 1168400"/>
              <a:gd name="csX33" fmla="*/ 2357966 w 3509433"/>
              <a:gd name="csY33" fmla="*/ 287867 h 1168400"/>
              <a:gd name="csX34" fmla="*/ 2501900 w 3509433"/>
              <a:gd name="csY34" fmla="*/ 148167 h 1168400"/>
              <a:gd name="csX35" fmla="*/ 2569633 w 3509433"/>
              <a:gd name="csY35" fmla="*/ 186267 h 1168400"/>
              <a:gd name="csX36" fmla="*/ 2599266 w 3509433"/>
              <a:gd name="csY36" fmla="*/ 143934 h 1168400"/>
              <a:gd name="csX37" fmla="*/ 2476500 w 3509433"/>
              <a:gd name="csY37" fmla="*/ 110067 h 1168400"/>
              <a:gd name="csX38" fmla="*/ 2387600 w 3509433"/>
              <a:gd name="csY38" fmla="*/ 101600 h 1168400"/>
              <a:gd name="csX39" fmla="*/ 2252133 w 3509433"/>
              <a:gd name="csY39" fmla="*/ 127000 h 1168400"/>
              <a:gd name="csX40" fmla="*/ 2150533 w 3509433"/>
              <a:gd name="csY40" fmla="*/ 182034 h 1168400"/>
              <a:gd name="csX41" fmla="*/ 1651000 w 3509433"/>
              <a:gd name="csY41" fmla="*/ 563034 h 1168400"/>
              <a:gd name="csX42" fmla="*/ 1651000 w 3509433"/>
              <a:gd name="csY42" fmla="*/ 613834 h 1168400"/>
              <a:gd name="csX43" fmla="*/ 1540933 w 3509433"/>
              <a:gd name="csY43" fmla="*/ 647700 h 1168400"/>
              <a:gd name="csX44" fmla="*/ 1231900 w 3509433"/>
              <a:gd name="csY44" fmla="*/ 770467 h 1168400"/>
              <a:gd name="csX45" fmla="*/ 1087966 w 3509433"/>
              <a:gd name="csY45" fmla="*/ 800100 h 1168400"/>
              <a:gd name="csX46" fmla="*/ 0 w 3509433"/>
              <a:gd name="csY46" fmla="*/ 804334 h 1168400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221566 w 3509433"/>
              <a:gd name="csY20" fmla="*/ 774700 h 804334"/>
              <a:gd name="csX21" fmla="*/ 3001433 w 3509433"/>
              <a:gd name="csY21" fmla="*/ 579967 h 804334"/>
              <a:gd name="csX22" fmla="*/ 3069166 w 3509433"/>
              <a:gd name="csY22" fmla="*/ 596900 h 804334"/>
              <a:gd name="csX23" fmla="*/ 3107266 w 3509433"/>
              <a:gd name="csY23" fmla="*/ 491067 h 804334"/>
              <a:gd name="csX24" fmla="*/ 3073400 w 3509433"/>
              <a:gd name="csY24" fmla="*/ 448734 h 804334"/>
              <a:gd name="csX25" fmla="*/ 2637366 w 3509433"/>
              <a:gd name="csY25" fmla="*/ 173567 h 804334"/>
              <a:gd name="csX26" fmla="*/ 2628900 w 3509433"/>
              <a:gd name="csY26" fmla="*/ 186267 h 804334"/>
              <a:gd name="csX27" fmla="*/ 2798233 w 3509433"/>
              <a:gd name="csY27" fmla="*/ 355600 h 804334"/>
              <a:gd name="csX28" fmla="*/ 2747433 w 3509433"/>
              <a:gd name="csY28" fmla="*/ 461434 h 804334"/>
              <a:gd name="csX29" fmla="*/ 2726266 w 3509433"/>
              <a:gd name="csY29" fmla="*/ 469900 h 804334"/>
              <a:gd name="csX30" fmla="*/ 2353733 w 3509433"/>
              <a:gd name="csY30" fmla="*/ 381000 h 804334"/>
              <a:gd name="csX31" fmla="*/ 2383366 w 3509433"/>
              <a:gd name="csY31" fmla="*/ 330200 h 804334"/>
              <a:gd name="csX32" fmla="*/ 2357966 w 3509433"/>
              <a:gd name="csY32" fmla="*/ 287867 h 804334"/>
              <a:gd name="csX33" fmla="*/ 2501900 w 3509433"/>
              <a:gd name="csY33" fmla="*/ 148167 h 804334"/>
              <a:gd name="csX34" fmla="*/ 2569633 w 3509433"/>
              <a:gd name="csY34" fmla="*/ 186267 h 804334"/>
              <a:gd name="csX35" fmla="*/ 2599266 w 3509433"/>
              <a:gd name="csY35" fmla="*/ 143934 h 804334"/>
              <a:gd name="csX36" fmla="*/ 2476500 w 3509433"/>
              <a:gd name="csY36" fmla="*/ 110067 h 804334"/>
              <a:gd name="csX37" fmla="*/ 2387600 w 3509433"/>
              <a:gd name="csY37" fmla="*/ 101600 h 804334"/>
              <a:gd name="csX38" fmla="*/ 2252133 w 3509433"/>
              <a:gd name="csY38" fmla="*/ 127000 h 804334"/>
              <a:gd name="csX39" fmla="*/ 2150533 w 3509433"/>
              <a:gd name="csY39" fmla="*/ 182034 h 804334"/>
              <a:gd name="csX40" fmla="*/ 1651000 w 3509433"/>
              <a:gd name="csY40" fmla="*/ 563034 h 804334"/>
              <a:gd name="csX41" fmla="*/ 1651000 w 3509433"/>
              <a:gd name="csY41" fmla="*/ 613834 h 804334"/>
              <a:gd name="csX42" fmla="*/ 1540933 w 3509433"/>
              <a:gd name="csY42" fmla="*/ 647700 h 804334"/>
              <a:gd name="csX43" fmla="*/ 1231900 w 3509433"/>
              <a:gd name="csY43" fmla="*/ 770467 h 804334"/>
              <a:gd name="csX44" fmla="*/ 1087966 w 3509433"/>
              <a:gd name="csY44" fmla="*/ 800100 h 804334"/>
              <a:gd name="csX45" fmla="*/ 0 w 3509433"/>
              <a:gd name="csY45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069166 w 3509433"/>
              <a:gd name="csY21" fmla="*/ 596900 h 804334"/>
              <a:gd name="csX22" fmla="*/ 3107266 w 3509433"/>
              <a:gd name="csY22" fmla="*/ 491067 h 804334"/>
              <a:gd name="csX23" fmla="*/ 3073400 w 3509433"/>
              <a:gd name="csY23" fmla="*/ 448734 h 804334"/>
              <a:gd name="csX24" fmla="*/ 2637366 w 3509433"/>
              <a:gd name="csY24" fmla="*/ 173567 h 804334"/>
              <a:gd name="csX25" fmla="*/ 2628900 w 3509433"/>
              <a:gd name="csY25" fmla="*/ 186267 h 804334"/>
              <a:gd name="csX26" fmla="*/ 2798233 w 3509433"/>
              <a:gd name="csY26" fmla="*/ 355600 h 804334"/>
              <a:gd name="csX27" fmla="*/ 2747433 w 3509433"/>
              <a:gd name="csY27" fmla="*/ 461434 h 804334"/>
              <a:gd name="csX28" fmla="*/ 2726266 w 3509433"/>
              <a:gd name="csY28" fmla="*/ 469900 h 804334"/>
              <a:gd name="csX29" fmla="*/ 2353733 w 3509433"/>
              <a:gd name="csY29" fmla="*/ 381000 h 804334"/>
              <a:gd name="csX30" fmla="*/ 2383366 w 3509433"/>
              <a:gd name="csY30" fmla="*/ 330200 h 804334"/>
              <a:gd name="csX31" fmla="*/ 2357966 w 3509433"/>
              <a:gd name="csY31" fmla="*/ 287867 h 804334"/>
              <a:gd name="csX32" fmla="*/ 2501900 w 3509433"/>
              <a:gd name="csY32" fmla="*/ 148167 h 804334"/>
              <a:gd name="csX33" fmla="*/ 2569633 w 3509433"/>
              <a:gd name="csY33" fmla="*/ 186267 h 804334"/>
              <a:gd name="csX34" fmla="*/ 2599266 w 3509433"/>
              <a:gd name="csY34" fmla="*/ 143934 h 804334"/>
              <a:gd name="csX35" fmla="*/ 2476500 w 3509433"/>
              <a:gd name="csY35" fmla="*/ 110067 h 804334"/>
              <a:gd name="csX36" fmla="*/ 2387600 w 3509433"/>
              <a:gd name="csY36" fmla="*/ 101600 h 804334"/>
              <a:gd name="csX37" fmla="*/ 2252133 w 3509433"/>
              <a:gd name="csY37" fmla="*/ 127000 h 804334"/>
              <a:gd name="csX38" fmla="*/ 2150533 w 3509433"/>
              <a:gd name="csY38" fmla="*/ 182034 h 804334"/>
              <a:gd name="csX39" fmla="*/ 1651000 w 3509433"/>
              <a:gd name="csY39" fmla="*/ 563034 h 804334"/>
              <a:gd name="csX40" fmla="*/ 1651000 w 3509433"/>
              <a:gd name="csY40" fmla="*/ 613834 h 804334"/>
              <a:gd name="csX41" fmla="*/ 1540933 w 3509433"/>
              <a:gd name="csY41" fmla="*/ 647700 h 804334"/>
              <a:gd name="csX42" fmla="*/ 1231900 w 3509433"/>
              <a:gd name="csY42" fmla="*/ 770467 h 804334"/>
              <a:gd name="csX43" fmla="*/ 1087966 w 3509433"/>
              <a:gd name="csY43" fmla="*/ 800100 h 804334"/>
              <a:gd name="csX44" fmla="*/ 0 w 3509433"/>
              <a:gd name="csY44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107266 w 3509433"/>
              <a:gd name="csY21" fmla="*/ 491067 h 804334"/>
              <a:gd name="csX22" fmla="*/ 3073400 w 3509433"/>
              <a:gd name="csY22" fmla="*/ 448734 h 804334"/>
              <a:gd name="csX23" fmla="*/ 2637366 w 3509433"/>
              <a:gd name="csY23" fmla="*/ 173567 h 804334"/>
              <a:gd name="csX24" fmla="*/ 2628900 w 3509433"/>
              <a:gd name="csY24" fmla="*/ 186267 h 804334"/>
              <a:gd name="csX25" fmla="*/ 2798233 w 3509433"/>
              <a:gd name="csY25" fmla="*/ 355600 h 804334"/>
              <a:gd name="csX26" fmla="*/ 2747433 w 3509433"/>
              <a:gd name="csY26" fmla="*/ 461434 h 804334"/>
              <a:gd name="csX27" fmla="*/ 2726266 w 3509433"/>
              <a:gd name="csY27" fmla="*/ 469900 h 804334"/>
              <a:gd name="csX28" fmla="*/ 2353733 w 3509433"/>
              <a:gd name="csY28" fmla="*/ 381000 h 804334"/>
              <a:gd name="csX29" fmla="*/ 2383366 w 3509433"/>
              <a:gd name="csY29" fmla="*/ 330200 h 804334"/>
              <a:gd name="csX30" fmla="*/ 2357966 w 3509433"/>
              <a:gd name="csY30" fmla="*/ 287867 h 804334"/>
              <a:gd name="csX31" fmla="*/ 2501900 w 3509433"/>
              <a:gd name="csY31" fmla="*/ 148167 h 804334"/>
              <a:gd name="csX32" fmla="*/ 2569633 w 3509433"/>
              <a:gd name="csY32" fmla="*/ 186267 h 804334"/>
              <a:gd name="csX33" fmla="*/ 2599266 w 3509433"/>
              <a:gd name="csY33" fmla="*/ 143934 h 804334"/>
              <a:gd name="csX34" fmla="*/ 2476500 w 3509433"/>
              <a:gd name="csY34" fmla="*/ 110067 h 804334"/>
              <a:gd name="csX35" fmla="*/ 2387600 w 3509433"/>
              <a:gd name="csY35" fmla="*/ 101600 h 804334"/>
              <a:gd name="csX36" fmla="*/ 2252133 w 3509433"/>
              <a:gd name="csY36" fmla="*/ 127000 h 804334"/>
              <a:gd name="csX37" fmla="*/ 2150533 w 3509433"/>
              <a:gd name="csY37" fmla="*/ 182034 h 804334"/>
              <a:gd name="csX38" fmla="*/ 1651000 w 3509433"/>
              <a:gd name="csY38" fmla="*/ 563034 h 804334"/>
              <a:gd name="csX39" fmla="*/ 1651000 w 3509433"/>
              <a:gd name="csY39" fmla="*/ 613834 h 804334"/>
              <a:gd name="csX40" fmla="*/ 1540933 w 3509433"/>
              <a:gd name="csY40" fmla="*/ 647700 h 804334"/>
              <a:gd name="csX41" fmla="*/ 1231900 w 3509433"/>
              <a:gd name="csY41" fmla="*/ 770467 h 804334"/>
              <a:gd name="csX42" fmla="*/ 1087966 w 3509433"/>
              <a:gd name="csY42" fmla="*/ 800100 h 804334"/>
              <a:gd name="csX43" fmla="*/ 0 w 3509433"/>
              <a:gd name="csY43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107266 w 3509433"/>
              <a:gd name="csY20" fmla="*/ 491067 h 804334"/>
              <a:gd name="csX21" fmla="*/ 3073400 w 3509433"/>
              <a:gd name="csY21" fmla="*/ 448734 h 804334"/>
              <a:gd name="csX22" fmla="*/ 2637366 w 3509433"/>
              <a:gd name="csY22" fmla="*/ 173567 h 804334"/>
              <a:gd name="csX23" fmla="*/ 2628900 w 3509433"/>
              <a:gd name="csY23" fmla="*/ 186267 h 804334"/>
              <a:gd name="csX24" fmla="*/ 2798233 w 3509433"/>
              <a:gd name="csY24" fmla="*/ 355600 h 804334"/>
              <a:gd name="csX25" fmla="*/ 2747433 w 3509433"/>
              <a:gd name="csY25" fmla="*/ 461434 h 804334"/>
              <a:gd name="csX26" fmla="*/ 2726266 w 3509433"/>
              <a:gd name="csY26" fmla="*/ 469900 h 804334"/>
              <a:gd name="csX27" fmla="*/ 2353733 w 3509433"/>
              <a:gd name="csY27" fmla="*/ 381000 h 804334"/>
              <a:gd name="csX28" fmla="*/ 2383366 w 3509433"/>
              <a:gd name="csY28" fmla="*/ 330200 h 804334"/>
              <a:gd name="csX29" fmla="*/ 2357966 w 3509433"/>
              <a:gd name="csY29" fmla="*/ 287867 h 804334"/>
              <a:gd name="csX30" fmla="*/ 2501900 w 3509433"/>
              <a:gd name="csY30" fmla="*/ 148167 h 804334"/>
              <a:gd name="csX31" fmla="*/ 2569633 w 3509433"/>
              <a:gd name="csY31" fmla="*/ 186267 h 804334"/>
              <a:gd name="csX32" fmla="*/ 2599266 w 3509433"/>
              <a:gd name="csY32" fmla="*/ 143934 h 804334"/>
              <a:gd name="csX33" fmla="*/ 2476500 w 3509433"/>
              <a:gd name="csY33" fmla="*/ 110067 h 804334"/>
              <a:gd name="csX34" fmla="*/ 2387600 w 3509433"/>
              <a:gd name="csY34" fmla="*/ 101600 h 804334"/>
              <a:gd name="csX35" fmla="*/ 2252133 w 3509433"/>
              <a:gd name="csY35" fmla="*/ 127000 h 804334"/>
              <a:gd name="csX36" fmla="*/ 2150533 w 3509433"/>
              <a:gd name="csY36" fmla="*/ 182034 h 804334"/>
              <a:gd name="csX37" fmla="*/ 1651000 w 3509433"/>
              <a:gd name="csY37" fmla="*/ 563034 h 804334"/>
              <a:gd name="csX38" fmla="*/ 1651000 w 3509433"/>
              <a:gd name="csY38" fmla="*/ 613834 h 804334"/>
              <a:gd name="csX39" fmla="*/ 1540933 w 3509433"/>
              <a:gd name="csY39" fmla="*/ 647700 h 804334"/>
              <a:gd name="csX40" fmla="*/ 1231900 w 3509433"/>
              <a:gd name="csY40" fmla="*/ 770467 h 804334"/>
              <a:gd name="csX41" fmla="*/ 1087966 w 3509433"/>
              <a:gd name="csY41" fmla="*/ 800100 h 804334"/>
              <a:gd name="csX42" fmla="*/ 0 w 3509433"/>
              <a:gd name="csY42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107266 w 3509433"/>
              <a:gd name="csY19" fmla="*/ 491067 h 804334"/>
              <a:gd name="csX20" fmla="*/ 3073400 w 3509433"/>
              <a:gd name="csY20" fmla="*/ 448734 h 804334"/>
              <a:gd name="csX21" fmla="*/ 2637366 w 3509433"/>
              <a:gd name="csY21" fmla="*/ 173567 h 804334"/>
              <a:gd name="csX22" fmla="*/ 2628900 w 3509433"/>
              <a:gd name="csY22" fmla="*/ 186267 h 804334"/>
              <a:gd name="csX23" fmla="*/ 2798233 w 3509433"/>
              <a:gd name="csY23" fmla="*/ 355600 h 804334"/>
              <a:gd name="csX24" fmla="*/ 2747433 w 3509433"/>
              <a:gd name="csY24" fmla="*/ 461434 h 804334"/>
              <a:gd name="csX25" fmla="*/ 2726266 w 3509433"/>
              <a:gd name="csY25" fmla="*/ 469900 h 804334"/>
              <a:gd name="csX26" fmla="*/ 2353733 w 3509433"/>
              <a:gd name="csY26" fmla="*/ 381000 h 804334"/>
              <a:gd name="csX27" fmla="*/ 2383366 w 3509433"/>
              <a:gd name="csY27" fmla="*/ 330200 h 804334"/>
              <a:gd name="csX28" fmla="*/ 2357966 w 3509433"/>
              <a:gd name="csY28" fmla="*/ 287867 h 804334"/>
              <a:gd name="csX29" fmla="*/ 2501900 w 3509433"/>
              <a:gd name="csY29" fmla="*/ 148167 h 804334"/>
              <a:gd name="csX30" fmla="*/ 2569633 w 3509433"/>
              <a:gd name="csY30" fmla="*/ 186267 h 804334"/>
              <a:gd name="csX31" fmla="*/ 2599266 w 3509433"/>
              <a:gd name="csY31" fmla="*/ 143934 h 804334"/>
              <a:gd name="csX32" fmla="*/ 2476500 w 3509433"/>
              <a:gd name="csY32" fmla="*/ 110067 h 804334"/>
              <a:gd name="csX33" fmla="*/ 2387600 w 3509433"/>
              <a:gd name="csY33" fmla="*/ 101600 h 804334"/>
              <a:gd name="csX34" fmla="*/ 2252133 w 3509433"/>
              <a:gd name="csY34" fmla="*/ 127000 h 804334"/>
              <a:gd name="csX35" fmla="*/ 2150533 w 3509433"/>
              <a:gd name="csY35" fmla="*/ 182034 h 804334"/>
              <a:gd name="csX36" fmla="*/ 1651000 w 3509433"/>
              <a:gd name="csY36" fmla="*/ 563034 h 804334"/>
              <a:gd name="csX37" fmla="*/ 1651000 w 3509433"/>
              <a:gd name="csY37" fmla="*/ 613834 h 804334"/>
              <a:gd name="csX38" fmla="*/ 1540933 w 3509433"/>
              <a:gd name="csY38" fmla="*/ 647700 h 804334"/>
              <a:gd name="csX39" fmla="*/ 1231900 w 3509433"/>
              <a:gd name="csY39" fmla="*/ 770467 h 804334"/>
              <a:gd name="csX40" fmla="*/ 1087966 w 3509433"/>
              <a:gd name="csY40" fmla="*/ 800100 h 804334"/>
              <a:gd name="csX41" fmla="*/ 0 w 3509433"/>
              <a:gd name="csY41" fmla="*/ 804334 h 804334"/>
              <a:gd name="csX0" fmla="*/ 0 w 3107266"/>
              <a:gd name="csY0" fmla="*/ 804334 h 804334"/>
              <a:gd name="csX1" fmla="*/ 0 w 3107266"/>
              <a:gd name="csY1" fmla="*/ 749300 h 804334"/>
              <a:gd name="csX2" fmla="*/ 1016000 w 3107266"/>
              <a:gd name="csY2" fmla="*/ 723900 h 804334"/>
              <a:gd name="csX3" fmla="*/ 1181100 w 3107266"/>
              <a:gd name="csY3" fmla="*/ 690034 h 804334"/>
              <a:gd name="csX4" fmla="*/ 1320800 w 3107266"/>
              <a:gd name="csY4" fmla="*/ 626534 h 804334"/>
              <a:gd name="csX5" fmla="*/ 1460500 w 3107266"/>
              <a:gd name="csY5" fmla="*/ 512234 h 804334"/>
              <a:gd name="csX6" fmla="*/ 1579033 w 3107266"/>
              <a:gd name="csY6" fmla="*/ 452967 h 804334"/>
              <a:gd name="csX7" fmla="*/ 1574800 w 3107266"/>
              <a:gd name="csY7" fmla="*/ 406400 h 804334"/>
              <a:gd name="csX8" fmla="*/ 1680633 w 3107266"/>
              <a:gd name="csY8" fmla="*/ 368300 h 804334"/>
              <a:gd name="csX9" fmla="*/ 1684866 w 3107266"/>
              <a:gd name="csY9" fmla="*/ 427567 h 804334"/>
              <a:gd name="csX10" fmla="*/ 1739900 w 3107266"/>
              <a:gd name="csY10" fmla="*/ 410634 h 804334"/>
              <a:gd name="csX11" fmla="*/ 2091266 w 3107266"/>
              <a:gd name="csY11" fmla="*/ 118534 h 804334"/>
              <a:gd name="csX12" fmla="*/ 2226733 w 3107266"/>
              <a:gd name="csY12" fmla="*/ 46567 h 804334"/>
              <a:gd name="csX13" fmla="*/ 2429933 w 3107266"/>
              <a:gd name="csY13" fmla="*/ 0 h 804334"/>
              <a:gd name="csX14" fmla="*/ 2531533 w 3107266"/>
              <a:gd name="csY14" fmla="*/ 8467 h 804334"/>
              <a:gd name="csX15" fmla="*/ 2633133 w 3107266"/>
              <a:gd name="csY15" fmla="*/ 71967 h 804334"/>
              <a:gd name="csX16" fmla="*/ 2971800 w 3107266"/>
              <a:gd name="csY16" fmla="*/ 279400 h 804334"/>
              <a:gd name="csX17" fmla="*/ 3022600 w 3107266"/>
              <a:gd name="csY17" fmla="*/ 304800 h 804334"/>
              <a:gd name="csX18" fmla="*/ 3107266 w 3107266"/>
              <a:gd name="csY18" fmla="*/ 491067 h 804334"/>
              <a:gd name="csX19" fmla="*/ 3073400 w 3107266"/>
              <a:gd name="csY19" fmla="*/ 448734 h 804334"/>
              <a:gd name="csX20" fmla="*/ 2637366 w 3107266"/>
              <a:gd name="csY20" fmla="*/ 173567 h 804334"/>
              <a:gd name="csX21" fmla="*/ 2628900 w 3107266"/>
              <a:gd name="csY21" fmla="*/ 186267 h 804334"/>
              <a:gd name="csX22" fmla="*/ 2798233 w 3107266"/>
              <a:gd name="csY22" fmla="*/ 355600 h 804334"/>
              <a:gd name="csX23" fmla="*/ 2747433 w 3107266"/>
              <a:gd name="csY23" fmla="*/ 461434 h 804334"/>
              <a:gd name="csX24" fmla="*/ 2726266 w 3107266"/>
              <a:gd name="csY24" fmla="*/ 469900 h 804334"/>
              <a:gd name="csX25" fmla="*/ 2353733 w 3107266"/>
              <a:gd name="csY25" fmla="*/ 381000 h 804334"/>
              <a:gd name="csX26" fmla="*/ 2383366 w 3107266"/>
              <a:gd name="csY26" fmla="*/ 330200 h 804334"/>
              <a:gd name="csX27" fmla="*/ 2357966 w 3107266"/>
              <a:gd name="csY27" fmla="*/ 287867 h 804334"/>
              <a:gd name="csX28" fmla="*/ 2501900 w 3107266"/>
              <a:gd name="csY28" fmla="*/ 148167 h 804334"/>
              <a:gd name="csX29" fmla="*/ 2569633 w 3107266"/>
              <a:gd name="csY29" fmla="*/ 186267 h 804334"/>
              <a:gd name="csX30" fmla="*/ 2599266 w 3107266"/>
              <a:gd name="csY30" fmla="*/ 143934 h 804334"/>
              <a:gd name="csX31" fmla="*/ 2476500 w 3107266"/>
              <a:gd name="csY31" fmla="*/ 110067 h 804334"/>
              <a:gd name="csX32" fmla="*/ 2387600 w 3107266"/>
              <a:gd name="csY32" fmla="*/ 101600 h 804334"/>
              <a:gd name="csX33" fmla="*/ 2252133 w 3107266"/>
              <a:gd name="csY33" fmla="*/ 127000 h 804334"/>
              <a:gd name="csX34" fmla="*/ 2150533 w 3107266"/>
              <a:gd name="csY34" fmla="*/ 182034 h 804334"/>
              <a:gd name="csX35" fmla="*/ 1651000 w 3107266"/>
              <a:gd name="csY35" fmla="*/ 563034 h 804334"/>
              <a:gd name="csX36" fmla="*/ 1651000 w 3107266"/>
              <a:gd name="csY36" fmla="*/ 613834 h 804334"/>
              <a:gd name="csX37" fmla="*/ 1540933 w 3107266"/>
              <a:gd name="csY37" fmla="*/ 647700 h 804334"/>
              <a:gd name="csX38" fmla="*/ 1231900 w 3107266"/>
              <a:gd name="csY38" fmla="*/ 770467 h 804334"/>
              <a:gd name="csX39" fmla="*/ 1087966 w 3107266"/>
              <a:gd name="csY39" fmla="*/ 800100 h 804334"/>
              <a:gd name="csX40" fmla="*/ 0 w 3107266"/>
              <a:gd name="csY40" fmla="*/ 804334 h 804334"/>
              <a:gd name="csX0" fmla="*/ 0 w 3073400"/>
              <a:gd name="csY0" fmla="*/ 804334 h 804334"/>
              <a:gd name="csX1" fmla="*/ 0 w 3073400"/>
              <a:gd name="csY1" fmla="*/ 749300 h 804334"/>
              <a:gd name="csX2" fmla="*/ 1016000 w 3073400"/>
              <a:gd name="csY2" fmla="*/ 723900 h 804334"/>
              <a:gd name="csX3" fmla="*/ 1181100 w 3073400"/>
              <a:gd name="csY3" fmla="*/ 690034 h 804334"/>
              <a:gd name="csX4" fmla="*/ 1320800 w 3073400"/>
              <a:gd name="csY4" fmla="*/ 626534 h 804334"/>
              <a:gd name="csX5" fmla="*/ 1460500 w 3073400"/>
              <a:gd name="csY5" fmla="*/ 512234 h 804334"/>
              <a:gd name="csX6" fmla="*/ 1579033 w 3073400"/>
              <a:gd name="csY6" fmla="*/ 452967 h 804334"/>
              <a:gd name="csX7" fmla="*/ 1574800 w 3073400"/>
              <a:gd name="csY7" fmla="*/ 406400 h 804334"/>
              <a:gd name="csX8" fmla="*/ 1680633 w 3073400"/>
              <a:gd name="csY8" fmla="*/ 368300 h 804334"/>
              <a:gd name="csX9" fmla="*/ 1684866 w 3073400"/>
              <a:gd name="csY9" fmla="*/ 427567 h 804334"/>
              <a:gd name="csX10" fmla="*/ 1739900 w 3073400"/>
              <a:gd name="csY10" fmla="*/ 410634 h 804334"/>
              <a:gd name="csX11" fmla="*/ 2091266 w 3073400"/>
              <a:gd name="csY11" fmla="*/ 118534 h 804334"/>
              <a:gd name="csX12" fmla="*/ 2226733 w 3073400"/>
              <a:gd name="csY12" fmla="*/ 46567 h 804334"/>
              <a:gd name="csX13" fmla="*/ 2429933 w 3073400"/>
              <a:gd name="csY13" fmla="*/ 0 h 804334"/>
              <a:gd name="csX14" fmla="*/ 2531533 w 3073400"/>
              <a:gd name="csY14" fmla="*/ 8467 h 804334"/>
              <a:gd name="csX15" fmla="*/ 2633133 w 3073400"/>
              <a:gd name="csY15" fmla="*/ 71967 h 804334"/>
              <a:gd name="csX16" fmla="*/ 2971800 w 3073400"/>
              <a:gd name="csY16" fmla="*/ 279400 h 804334"/>
              <a:gd name="csX17" fmla="*/ 3022600 w 3073400"/>
              <a:gd name="csY17" fmla="*/ 304800 h 804334"/>
              <a:gd name="csX18" fmla="*/ 3073400 w 3073400"/>
              <a:gd name="csY18" fmla="*/ 448734 h 804334"/>
              <a:gd name="csX19" fmla="*/ 2637366 w 3073400"/>
              <a:gd name="csY19" fmla="*/ 173567 h 804334"/>
              <a:gd name="csX20" fmla="*/ 2628900 w 3073400"/>
              <a:gd name="csY20" fmla="*/ 186267 h 804334"/>
              <a:gd name="csX21" fmla="*/ 2798233 w 3073400"/>
              <a:gd name="csY21" fmla="*/ 355600 h 804334"/>
              <a:gd name="csX22" fmla="*/ 2747433 w 3073400"/>
              <a:gd name="csY22" fmla="*/ 461434 h 804334"/>
              <a:gd name="csX23" fmla="*/ 2726266 w 3073400"/>
              <a:gd name="csY23" fmla="*/ 469900 h 804334"/>
              <a:gd name="csX24" fmla="*/ 2353733 w 3073400"/>
              <a:gd name="csY24" fmla="*/ 381000 h 804334"/>
              <a:gd name="csX25" fmla="*/ 2383366 w 3073400"/>
              <a:gd name="csY25" fmla="*/ 330200 h 804334"/>
              <a:gd name="csX26" fmla="*/ 2357966 w 3073400"/>
              <a:gd name="csY26" fmla="*/ 287867 h 804334"/>
              <a:gd name="csX27" fmla="*/ 2501900 w 3073400"/>
              <a:gd name="csY27" fmla="*/ 148167 h 804334"/>
              <a:gd name="csX28" fmla="*/ 2569633 w 3073400"/>
              <a:gd name="csY28" fmla="*/ 186267 h 804334"/>
              <a:gd name="csX29" fmla="*/ 2599266 w 3073400"/>
              <a:gd name="csY29" fmla="*/ 143934 h 804334"/>
              <a:gd name="csX30" fmla="*/ 2476500 w 3073400"/>
              <a:gd name="csY30" fmla="*/ 110067 h 804334"/>
              <a:gd name="csX31" fmla="*/ 2387600 w 3073400"/>
              <a:gd name="csY31" fmla="*/ 101600 h 804334"/>
              <a:gd name="csX32" fmla="*/ 2252133 w 3073400"/>
              <a:gd name="csY32" fmla="*/ 127000 h 804334"/>
              <a:gd name="csX33" fmla="*/ 2150533 w 3073400"/>
              <a:gd name="csY33" fmla="*/ 182034 h 804334"/>
              <a:gd name="csX34" fmla="*/ 1651000 w 3073400"/>
              <a:gd name="csY34" fmla="*/ 563034 h 804334"/>
              <a:gd name="csX35" fmla="*/ 1651000 w 3073400"/>
              <a:gd name="csY35" fmla="*/ 613834 h 804334"/>
              <a:gd name="csX36" fmla="*/ 1540933 w 3073400"/>
              <a:gd name="csY36" fmla="*/ 647700 h 804334"/>
              <a:gd name="csX37" fmla="*/ 1231900 w 3073400"/>
              <a:gd name="csY37" fmla="*/ 770467 h 804334"/>
              <a:gd name="csX38" fmla="*/ 1087966 w 3073400"/>
              <a:gd name="csY38" fmla="*/ 800100 h 804334"/>
              <a:gd name="csX39" fmla="*/ 0 w 3073400"/>
              <a:gd name="csY39" fmla="*/ 804334 h 804334"/>
              <a:gd name="csX0" fmla="*/ 0 w 3055558"/>
              <a:gd name="csY0" fmla="*/ 804334 h 804334"/>
              <a:gd name="csX1" fmla="*/ 0 w 3055558"/>
              <a:gd name="csY1" fmla="*/ 749300 h 804334"/>
              <a:gd name="csX2" fmla="*/ 1016000 w 3055558"/>
              <a:gd name="csY2" fmla="*/ 723900 h 804334"/>
              <a:gd name="csX3" fmla="*/ 1181100 w 3055558"/>
              <a:gd name="csY3" fmla="*/ 690034 h 804334"/>
              <a:gd name="csX4" fmla="*/ 1320800 w 3055558"/>
              <a:gd name="csY4" fmla="*/ 626534 h 804334"/>
              <a:gd name="csX5" fmla="*/ 1460500 w 3055558"/>
              <a:gd name="csY5" fmla="*/ 512234 h 804334"/>
              <a:gd name="csX6" fmla="*/ 1579033 w 3055558"/>
              <a:gd name="csY6" fmla="*/ 452967 h 804334"/>
              <a:gd name="csX7" fmla="*/ 1574800 w 3055558"/>
              <a:gd name="csY7" fmla="*/ 406400 h 804334"/>
              <a:gd name="csX8" fmla="*/ 1680633 w 3055558"/>
              <a:gd name="csY8" fmla="*/ 368300 h 804334"/>
              <a:gd name="csX9" fmla="*/ 1684866 w 3055558"/>
              <a:gd name="csY9" fmla="*/ 427567 h 804334"/>
              <a:gd name="csX10" fmla="*/ 1739900 w 3055558"/>
              <a:gd name="csY10" fmla="*/ 410634 h 804334"/>
              <a:gd name="csX11" fmla="*/ 2091266 w 3055558"/>
              <a:gd name="csY11" fmla="*/ 118534 h 804334"/>
              <a:gd name="csX12" fmla="*/ 2226733 w 3055558"/>
              <a:gd name="csY12" fmla="*/ 46567 h 804334"/>
              <a:gd name="csX13" fmla="*/ 2429933 w 3055558"/>
              <a:gd name="csY13" fmla="*/ 0 h 804334"/>
              <a:gd name="csX14" fmla="*/ 2531533 w 3055558"/>
              <a:gd name="csY14" fmla="*/ 8467 h 804334"/>
              <a:gd name="csX15" fmla="*/ 2633133 w 3055558"/>
              <a:gd name="csY15" fmla="*/ 71967 h 804334"/>
              <a:gd name="csX16" fmla="*/ 2971800 w 3055558"/>
              <a:gd name="csY16" fmla="*/ 279400 h 804334"/>
              <a:gd name="csX17" fmla="*/ 3022600 w 3055558"/>
              <a:gd name="csY17" fmla="*/ 304800 h 804334"/>
              <a:gd name="csX18" fmla="*/ 3055558 w 3055558"/>
              <a:gd name="csY18" fmla="*/ 448734 h 804334"/>
              <a:gd name="csX19" fmla="*/ 2637366 w 3055558"/>
              <a:gd name="csY19" fmla="*/ 173567 h 804334"/>
              <a:gd name="csX20" fmla="*/ 2628900 w 3055558"/>
              <a:gd name="csY20" fmla="*/ 186267 h 804334"/>
              <a:gd name="csX21" fmla="*/ 2798233 w 3055558"/>
              <a:gd name="csY21" fmla="*/ 355600 h 804334"/>
              <a:gd name="csX22" fmla="*/ 2747433 w 3055558"/>
              <a:gd name="csY22" fmla="*/ 461434 h 804334"/>
              <a:gd name="csX23" fmla="*/ 2726266 w 3055558"/>
              <a:gd name="csY23" fmla="*/ 469900 h 804334"/>
              <a:gd name="csX24" fmla="*/ 2353733 w 3055558"/>
              <a:gd name="csY24" fmla="*/ 381000 h 804334"/>
              <a:gd name="csX25" fmla="*/ 2383366 w 3055558"/>
              <a:gd name="csY25" fmla="*/ 330200 h 804334"/>
              <a:gd name="csX26" fmla="*/ 2357966 w 3055558"/>
              <a:gd name="csY26" fmla="*/ 287867 h 804334"/>
              <a:gd name="csX27" fmla="*/ 2501900 w 3055558"/>
              <a:gd name="csY27" fmla="*/ 148167 h 804334"/>
              <a:gd name="csX28" fmla="*/ 2569633 w 3055558"/>
              <a:gd name="csY28" fmla="*/ 186267 h 804334"/>
              <a:gd name="csX29" fmla="*/ 2599266 w 3055558"/>
              <a:gd name="csY29" fmla="*/ 143934 h 804334"/>
              <a:gd name="csX30" fmla="*/ 2476500 w 3055558"/>
              <a:gd name="csY30" fmla="*/ 110067 h 804334"/>
              <a:gd name="csX31" fmla="*/ 2387600 w 3055558"/>
              <a:gd name="csY31" fmla="*/ 101600 h 804334"/>
              <a:gd name="csX32" fmla="*/ 2252133 w 3055558"/>
              <a:gd name="csY32" fmla="*/ 127000 h 804334"/>
              <a:gd name="csX33" fmla="*/ 2150533 w 3055558"/>
              <a:gd name="csY33" fmla="*/ 182034 h 804334"/>
              <a:gd name="csX34" fmla="*/ 1651000 w 3055558"/>
              <a:gd name="csY34" fmla="*/ 563034 h 804334"/>
              <a:gd name="csX35" fmla="*/ 1651000 w 3055558"/>
              <a:gd name="csY35" fmla="*/ 613834 h 804334"/>
              <a:gd name="csX36" fmla="*/ 1540933 w 3055558"/>
              <a:gd name="csY36" fmla="*/ 647700 h 804334"/>
              <a:gd name="csX37" fmla="*/ 1231900 w 3055558"/>
              <a:gd name="csY37" fmla="*/ 770467 h 804334"/>
              <a:gd name="csX38" fmla="*/ 1087966 w 3055558"/>
              <a:gd name="csY38" fmla="*/ 800100 h 804334"/>
              <a:gd name="csX39" fmla="*/ 0 w 3055558"/>
              <a:gd name="csY39" fmla="*/ 804334 h 804334"/>
              <a:gd name="csX0" fmla="*/ 0 w 3022600"/>
              <a:gd name="csY0" fmla="*/ 804334 h 804334"/>
              <a:gd name="csX1" fmla="*/ 0 w 3022600"/>
              <a:gd name="csY1" fmla="*/ 749300 h 804334"/>
              <a:gd name="csX2" fmla="*/ 1016000 w 3022600"/>
              <a:gd name="csY2" fmla="*/ 723900 h 804334"/>
              <a:gd name="csX3" fmla="*/ 1181100 w 3022600"/>
              <a:gd name="csY3" fmla="*/ 690034 h 804334"/>
              <a:gd name="csX4" fmla="*/ 1320800 w 3022600"/>
              <a:gd name="csY4" fmla="*/ 626534 h 804334"/>
              <a:gd name="csX5" fmla="*/ 1460500 w 3022600"/>
              <a:gd name="csY5" fmla="*/ 512234 h 804334"/>
              <a:gd name="csX6" fmla="*/ 1579033 w 3022600"/>
              <a:gd name="csY6" fmla="*/ 452967 h 804334"/>
              <a:gd name="csX7" fmla="*/ 1574800 w 3022600"/>
              <a:gd name="csY7" fmla="*/ 406400 h 804334"/>
              <a:gd name="csX8" fmla="*/ 1680633 w 3022600"/>
              <a:gd name="csY8" fmla="*/ 368300 h 804334"/>
              <a:gd name="csX9" fmla="*/ 1684866 w 3022600"/>
              <a:gd name="csY9" fmla="*/ 427567 h 804334"/>
              <a:gd name="csX10" fmla="*/ 1739900 w 3022600"/>
              <a:gd name="csY10" fmla="*/ 410634 h 804334"/>
              <a:gd name="csX11" fmla="*/ 2091266 w 3022600"/>
              <a:gd name="csY11" fmla="*/ 118534 h 804334"/>
              <a:gd name="csX12" fmla="*/ 2226733 w 3022600"/>
              <a:gd name="csY12" fmla="*/ 46567 h 804334"/>
              <a:gd name="csX13" fmla="*/ 2429933 w 3022600"/>
              <a:gd name="csY13" fmla="*/ 0 h 804334"/>
              <a:gd name="csX14" fmla="*/ 2531533 w 3022600"/>
              <a:gd name="csY14" fmla="*/ 8467 h 804334"/>
              <a:gd name="csX15" fmla="*/ 2633133 w 3022600"/>
              <a:gd name="csY15" fmla="*/ 71967 h 804334"/>
              <a:gd name="csX16" fmla="*/ 2971800 w 3022600"/>
              <a:gd name="csY16" fmla="*/ 279400 h 804334"/>
              <a:gd name="csX17" fmla="*/ 3022600 w 3022600"/>
              <a:gd name="csY17" fmla="*/ 304800 h 804334"/>
              <a:gd name="csX18" fmla="*/ 2637366 w 3022600"/>
              <a:gd name="csY18" fmla="*/ 173567 h 804334"/>
              <a:gd name="csX19" fmla="*/ 2628900 w 3022600"/>
              <a:gd name="csY19" fmla="*/ 186267 h 804334"/>
              <a:gd name="csX20" fmla="*/ 2798233 w 3022600"/>
              <a:gd name="csY20" fmla="*/ 355600 h 804334"/>
              <a:gd name="csX21" fmla="*/ 2747433 w 3022600"/>
              <a:gd name="csY21" fmla="*/ 461434 h 804334"/>
              <a:gd name="csX22" fmla="*/ 2726266 w 3022600"/>
              <a:gd name="csY22" fmla="*/ 469900 h 804334"/>
              <a:gd name="csX23" fmla="*/ 2353733 w 3022600"/>
              <a:gd name="csY23" fmla="*/ 381000 h 804334"/>
              <a:gd name="csX24" fmla="*/ 2383366 w 3022600"/>
              <a:gd name="csY24" fmla="*/ 330200 h 804334"/>
              <a:gd name="csX25" fmla="*/ 2357966 w 3022600"/>
              <a:gd name="csY25" fmla="*/ 287867 h 804334"/>
              <a:gd name="csX26" fmla="*/ 2501900 w 3022600"/>
              <a:gd name="csY26" fmla="*/ 148167 h 804334"/>
              <a:gd name="csX27" fmla="*/ 2569633 w 3022600"/>
              <a:gd name="csY27" fmla="*/ 186267 h 804334"/>
              <a:gd name="csX28" fmla="*/ 2599266 w 3022600"/>
              <a:gd name="csY28" fmla="*/ 143934 h 804334"/>
              <a:gd name="csX29" fmla="*/ 2476500 w 3022600"/>
              <a:gd name="csY29" fmla="*/ 110067 h 804334"/>
              <a:gd name="csX30" fmla="*/ 2387600 w 3022600"/>
              <a:gd name="csY30" fmla="*/ 101600 h 804334"/>
              <a:gd name="csX31" fmla="*/ 2252133 w 3022600"/>
              <a:gd name="csY31" fmla="*/ 127000 h 804334"/>
              <a:gd name="csX32" fmla="*/ 2150533 w 3022600"/>
              <a:gd name="csY32" fmla="*/ 182034 h 804334"/>
              <a:gd name="csX33" fmla="*/ 1651000 w 3022600"/>
              <a:gd name="csY33" fmla="*/ 563034 h 804334"/>
              <a:gd name="csX34" fmla="*/ 1651000 w 3022600"/>
              <a:gd name="csY34" fmla="*/ 613834 h 804334"/>
              <a:gd name="csX35" fmla="*/ 1540933 w 3022600"/>
              <a:gd name="csY35" fmla="*/ 647700 h 804334"/>
              <a:gd name="csX36" fmla="*/ 1231900 w 3022600"/>
              <a:gd name="csY36" fmla="*/ 770467 h 804334"/>
              <a:gd name="csX37" fmla="*/ 1087966 w 3022600"/>
              <a:gd name="csY37" fmla="*/ 800100 h 804334"/>
              <a:gd name="csX38" fmla="*/ 0 w 3022600"/>
              <a:gd name="csY38" fmla="*/ 804334 h 804334"/>
              <a:gd name="csX0" fmla="*/ 0 w 2971800"/>
              <a:gd name="csY0" fmla="*/ 804334 h 804334"/>
              <a:gd name="csX1" fmla="*/ 0 w 2971800"/>
              <a:gd name="csY1" fmla="*/ 749300 h 804334"/>
              <a:gd name="csX2" fmla="*/ 1016000 w 2971800"/>
              <a:gd name="csY2" fmla="*/ 723900 h 804334"/>
              <a:gd name="csX3" fmla="*/ 1181100 w 2971800"/>
              <a:gd name="csY3" fmla="*/ 690034 h 804334"/>
              <a:gd name="csX4" fmla="*/ 1320800 w 2971800"/>
              <a:gd name="csY4" fmla="*/ 626534 h 804334"/>
              <a:gd name="csX5" fmla="*/ 1460500 w 2971800"/>
              <a:gd name="csY5" fmla="*/ 512234 h 804334"/>
              <a:gd name="csX6" fmla="*/ 1579033 w 2971800"/>
              <a:gd name="csY6" fmla="*/ 452967 h 804334"/>
              <a:gd name="csX7" fmla="*/ 1574800 w 2971800"/>
              <a:gd name="csY7" fmla="*/ 406400 h 804334"/>
              <a:gd name="csX8" fmla="*/ 1680633 w 2971800"/>
              <a:gd name="csY8" fmla="*/ 368300 h 804334"/>
              <a:gd name="csX9" fmla="*/ 1684866 w 2971800"/>
              <a:gd name="csY9" fmla="*/ 427567 h 804334"/>
              <a:gd name="csX10" fmla="*/ 1739900 w 2971800"/>
              <a:gd name="csY10" fmla="*/ 410634 h 804334"/>
              <a:gd name="csX11" fmla="*/ 2091266 w 2971800"/>
              <a:gd name="csY11" fmla="*/ 118534 h 804334"/>
              <a:gd name="csX12" fmla="*/ 2226733 w 2971800"/>
              <a:gd name="csY12" fmla="*/ 46567 h 804334"/>
              <a:gd name="csX13" fmla="*/ 2429933 w 2971800"/>
              <a:gd name="csY13" fmla="*/ 0 h 804334"/>
              <a:gd name="csX14" fmla="*/ 2531533 w 2971800"/>
              <a:gd name="csY14" fmla="*/ 8467 h 804334"/>
              <a:gd name="csX15" fmla="*/ 2633133 w 2971800"/>
              <a:gd name="csY15" fmla="*/ 71967 h 804334"/>
              <a:gd name="csX16" fmla="*/ 2971800 w 2971800"/>
              <a:gd name="csY16" fmla="*/ 279400 h 804334"/>
              <a:gd name="csX17" fmla="*/ 2637366 w 2971800"/>
              <a:gd name="csY17" fmla="*/ 173567 h 804334"/>
              <a:gd name="csX18" fmla="*/ 2628900 w 2971800"/>
              <a:gd name="csY18" fmla="*/ 186267 h 804334"/>
              <a:gd name="csX19" fmla="*/ 2798233 w 2971800"/>
              <a:gd name="csY19" fmla="*/ 355600 h 804334"/>
              <a:gd name="csX20" fmla="*/ 2747433 w 2971800"/>
              <a:gd name="csY20" fmla="*/ 461434 h 804334"/>
              <a:gd name="csX21" fmla="*/ 2726266 w 2971800"/>
              <a:gd name="csY21" fmla="*/ 469900 h 804334"/>
              <a:gd name="csX22" fmla="*/ 2353733 w 2971800"/>
              <a:gd name="csY22" fmla="*/ 381000 h 804334"/>
              <a:gd name="csX23" fmla="*/ 2383366 w 2971800"/>
              <a:gd name="csY23" fmla="*/ 330200 h 804334"/>
              <a:gd name="csX24" fmla="*/ 2357966 w 2971800"/>
              <a:gd name="csY24" fmla="*/ 287867 h 804334"/>
              <a:gd name="csX25" fmla="*/ 2501900 w 2971800"/>
              <a:gd name="csY25" fmla="*/ 148167 h 804334"/>
              <a:gd name="csX26" fmla="*/ 2569633 w 2971800"/>
              <a:gd name="csY26" fmla="*/ 186267 h 804334"/>
              <a:gd name="csX27" fmla="*/ 2599266 w 2971800"/>
              <a:gd name="csY27" fmla="*/ 143934 h 804334"/>
              <a:gd name="csX28" fmla="*/ 2476500 w 2971800"/>
              <a:gd name="csY28" fmla="*/ 110067 h 804334"/>
              <a:gd name="csX29" fmla="*/ 2387600 w 2971800"/>
              <a:gd name="csY29" fmla="*/ 101600 h 804334"/>
              <a:gd name="csX30" fmla="*/ 2252133 w 2971800"/>
              <a:gd name="csY30" fmla="*/ 127000 h 804334"/>
              <a:gd name="csX31" fmla="*/ 2150533 w 2971800"/>
              <a:gd name="csY31" fmla="*/ 182034 h 804334"/>
              <a:gd name="csX32" fmla="*/ 1651000 w 2971800"/>
              <a:gd name="csY32" fmla="*/ 563034 h 804334"/>
              <a:gd name="csX33" fmla="*/ 1651000 w 2971800"/>
              <a:gd name="csY33" fmla="*/ 613834 h 804334"/>
              <a:gd name="csX34" fmla="*/ 1540933 w 2971800"/>
              <a:gd name="csY34" fmla="*/ 647700 h 804334"/>
              <a:gd name="csX35" fmla="*/ 1231900 w 2971800"/>
              <a:gd name="csY35" fmla="*/ 770467 h 804334"/>
              <a:gd name="csX36" fmla="*/ 1087966 w 2971800"/>
              <a:gd name="csY36" fmla="*/ 800100 h 804334"/>
              <a:gd name="csX37" fmla="*/ 0 w 2971800"/>
              <a:gd name="csY37" fmla="*/ 804334 h 804334"/>
              <a:gd name="csX0" fmla="*/ 0 w 2798233"/>
              <a:gd name="csY0" fmla="*/ 804334 h 804334"/>
              <a:gd name="csX1" fmla="*/ 0 w 2798233"/>
              <a:gd name="csY1" fmla="*/ 749300 h 804334"/>
              <a:gd name="csX2" fmla="*/ 1016000 w 2798233"/>
              <a:gd name="csY2" fmla="*/ 723900 h 804334"/>
              <a:gd name="csX3" fmla="*/ 1181100 w 2798233"/>
              <a:gd name="csY3" fmla="*/ 690034 h 804334"/>
              <a:gd name="csX4" fmla="*/ 1320800 w 2798233"/>
              <a:gd name="csY4" fmla="*/ 626534 h 804334"/>
              <a:gd name="csX5" fmla="*/ 1460500 w 2798233"/>
              <a:gd name="csY5" fmla="*/ 512234 h 804334"/>
              <a:gd name="csX6" fmla="*/ 1579033 w 2798233"/>
              <a:gd name="csY6" fmla="*/ 452967 h 804334"/>
              <a:gd name="csX7" fmla="*/ 1574800 w 2798233"/>
              <a:gd name="csY7" fmla="*/ 406400 h 804334"/>
              <a:gd name="csX8" fmla="*/ 1680633 w 2798233"/>
              <a:gd name="csY8" fmla="*/ 368300 h 804334"/>
              <a:gd name="csX9" fmla="*/ 1684866 w 2798233"/>
              <a:gd name="csY9" fmla="*/ 427567 h 804334"/>
              <a:gd name="csX10" fmla="*/ 1739900 w 2798233"/>
              <a:gd name="csY10" fmla="*/ 410634 h 804334"/>
              <a:gd name="csX11" fmla="*/ 2091266 w 2798233"/>
              <a:gd name="csY11" fmla="*/ 118534 h 804334"/>
              <a:gd name="csX12" fmla="*/ 2226733 w 2798233"/>
              <a:gd name="csY12" fmla="*/ 46567 h 804334"/>
              <a:gd name="csX13" fmla="*/ 2429933 w 2798233"/>
              <a:gd name="csY13" fmla="*/ 0 h 804334"/>
              <a:gd name="csX14" fmla="*/ 2531533 w 2798233"/>
              <a:gd name="csY14" fmla="*/ 8467 h 804334"/>
              <a:gd name="csX15" fmla="*/ 2633133 w 2798233"/>
              <a:gd name="csY15" fmla="*/ 71967 h 804334"/>
              <a:gd name="csX16" fmla="*/ 2637366 w 2798233"/>
              <a:gd name="csY16" fmla="*/ 173567 h 804334"/>
              <a:gd name="csX17" fmla="*/ 2628900 w 2798233"/>
              <a:gd name="csY17" fmla="*/ 186267 h 804334"/>
              <a:gd name="csX18" fmla="*/ 2798233 w 2798233"/>
              <a:gd name="csY18" fmla="*/ 355600 h 804334"/>
              <a:gd name="csX19" fmla="*/ 2747433 w 2798233"/>
              <a:gd name="csY19" fmla="*/ 461434 h 804334"/>
              <a:gd name="csX20" fmla="*/ 2726266 w 2798233"/>
              <a:gd name="csY20" fmla="*/ 469900 h 804334"/>
              <a:gd name="csX21" fmla="*/ 2353733 w 2798233"/>
              <a:gd name="csY21" fmla="*/ 381000 h 804334"/>
              <a:gd name="csX22" fmla="*/ 2383366 w 2798233"/>
              <a:gd name="csY22" fmla="*/ 330200 h 804334"/>
              <a:gd name="csX23" fmla="*/ 2357966 w 2798233"/>
              <a:gd name="csY23" fmla="*/ 287867 h 804334"/>
              <a:gd name="csX24" fmla="*/ 2501900 w 2798233"/>
              <a:gd name="csY24" fmla="*/ 148167 h 804334"/>
              <a:gd name="csX25" fmla="*/ 2569633 w 2798233"/>
              <a:gd name="csY25" fmla="*/ 186267 h 804334"/>
              <a:gd name="csX26" fmla="*/ 2599266 w 2798233"/>
              <a:gd name="csY26" fmla="*/ 143934 h 804334"/>
              <a:gd name="csX27" fmla="*/ 2476500 w 2798233"/>
              <a:gd name="csY27" fmla="*/ 110067 h 804334"/>
              <a:gd name="csX28" fmla="*/ 2387600 w 2798233"/>
              <a:gd name="csY28" fmla="*/ 101600 h 804334"/>
              <a:gd name="csX29" fmla="*/ 2252133 w 2798233"/>
              <a:gd name="csY29" fmla="*/ 127000 h 804334"/>
              <a:gd name="csX30" fmla="*/ 2150533 w 2798233"/>
              <a:gd name="csY30" fmla="*/ 182034 h 804334"/>
              <a:gd name="csX31" fmla="*/ 1651000 w 2798233"/>
              <a:gd name="csY31" fmla="*/ 563034 h 804334"/>
              <a:gd name="csX32" fmla="*/ 1651000 w 2798233"/>
              <a:gd name="csY32" fmla="*/ 613834 h 804334"/>
              <a:gd name="csX33" fmla="*/ 1540933 w 2798233"/>
              <a:gd name="csY33" fmla="*/ 647700 h 804334"/>
              <a:gd name="csX34" fmla="*/ 1231900 w 2798233"/>
              <a:gd name="csY34" fmla="*/ 770467 h 804334"/>
              <a:gd name="csX35" fmla="*/ 1087966 w 2798233"/>
              <a:gd name="csY35" fmla="*/ 800100 h 804334"/>
              <a:gd name="csX36" fmla="*/ 0 w 2798233"/>
              <a:gd name="csY36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726266 w 2747433"/>
              <a:gd name="csY19" fmla="*/ 469900 h 804334"/>
              <a:gd name="csX20" fmla="*/ 2353733 w 2747433"/>
              <a:gd name="csY20" fmla="*/ 381000 h 804334"/>
              <a:gd name="csX21" fmla="*/ 2383366 w 2747433"/>
              <a:gd name="csY21" fmla="*/ 330200 h 804334"/>
              <a:gd name="csX22" fmla="*/ 2357966 w 2747433"/>
              <a:gd name="csY22" fmla="*/ 287867 h 804334"/>
              <a:gd name="csX23" fmla="*/ 2501900 w 2747433"/>
              <a:gd name="csY23" fmla="*/ 148167 h 804334"/>
              <a:gd name="csX24" fmla="*/ 2569633 w 2747433"/>
              <a:gd name="csY24" fmla="*/ 186267 h 804334"/>
              <a:gd name="csX25" fmla="*/ 2599266 w 2747433"/>
              <a:gd name="csY25" fmla="*/ 143934 h 804334"/>
              <a:gd name="csX26" fmla="*/ 2476500 w 2747433"/>
              <a:gd name="csY26" fmla="*/ 110067 h 804334"/>
              <a:gd name="csX27" fmla="*/ 2387600 w 2747433"/>
              <a:gd name="csY27" fmla="*/ 101600 h 804334"/>
              <a:gd name="csX28" fmla="*/ 2252133 w 2747433"/>
              <a:gd name="csY28" fmla="*/ 127000 h 804334"/>
              <a:gd name="csX29" fmla="*/ 2150533 w 2747433"/>
              <a:gd name="csY29" fmla="*/ 182034 h 804334"/>
              <a:gd name="csX30" fmla="*/ 1651000 w 2747433"/>
              <a:gd name="csY30" fmla="*/ 563034 h 804334"/>
              <a:gd name="csX31" fmla="*/ 1651000 w 2747433"/>
              <a:gd name="csY31" fmla="*/ 613834 h 804334"/>
              <a:gd name="csX32" fmla="*/ 1540933 w 2747433"/>
              <a:gd name="csY32" fmla="*/ 647700 h 804334"/>
              <a:gd name="csX33" fmla="*/ 1231900 w 2747433"/>
              <a:gd name="csY33" fmla="*/ 770467 h 804334"/>
              <a:gd name="csX34" fmla="*/ 1087966 w 2747433"/>
              <a:gd name="csY34" fmla="*/ 800100 h 804334"/>
              <a:gd name="csX35" fmla="*/ 0 w 2747433"/>
              <a:gd name="csY35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353733 w 2747433"/>
              <a:gd name="csY19" fmla="*/ 381000 h 804334"/>
              <a:gd name="csX20" fmla="*/ 2383366 w 2747433"/>
              <a:gd name="csY20" fmla="*/ 330200 h 804334"/>
              <a:gd name="csX21" fmla="*/ 2357966 w 2747433"/>
              <a:gd name="csY21" fmla="*/ 287867 h 804334"/>
              <a:gd name="csX22" fmla="*/ 2501900 w 2747433"/>
              <a:gd name="csY22" fmla="*/ 148167 h 804334"/>
              <a:gd name="csX23" fmla="*/ 2569633 w 2747433"/>
              <a:gd name="csY23" fmla="*/ 186267 h 804334"/>
              <a:gd name="csX24" fmla="*/ 2599266 w 2747433"/>
              <a:gd name="csY24" fmla="*/ 143934 h 804334"/>
              <a:gd name="csX25" fmla="*/ 2476500 w 2747433"/>
              <a:gd name="csY25" fmla="*/ 110067 h 804334"/>
              <a:gd name="csX26" fmla="*/ 2387600 w 2747433"/>
              <a:gd name="csY26" fmla="*/ 101600 h 804334"/>
              <a:gd name="csX27" fmla="*/ 2252133 w 2747433"/>
              <a:gd name="csY27" fmla="*/ 127000 h 804334"/>
              <a:gd name="csX28" fmla="*/ 2150533 w 2747433"/>
              <a:gd name="csY28" fmla="*/ 182034 h 804334"/>
              <a:gd name="csX29" fmla="*/ 1651000 w 2747433"/>
              <a:gd name="csY29" fmla="*/ 563034 h 804334"/>
              <a:gd name="csX30" fmla="*/ 1651000 w 2747433"/>
              <a:gd name="csY30" fmla="*/ 613834 h 804334"/>
              <a:gd name="csX31" fmla="*/ 1540933 w 2747433"/>
              <a:gd name="csY31" fmla="*/ 647700 h 804334"/>
              <a:gd name="csX32" fmla="*/ 1231900 w 2747433"/>
              <a:gd name="csY32" fmla="*/ 770467 h 804334"/>
              <a:gd name="csX33" fmla="*/ 1087966 w 2747433"/>
              <a:gd name="csY33" fmla="*/ 800100 h 804334"/>
              <a:gd name="csX34" fmla="*/ 0 w 2747433"/>
              <a:gd name="csY34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3733 w 2637366"/>
              <a:gd name="csY18" fmla="*/ 381000 h 804334"/>
              <a:gd name="csX19" fmla="*/ 2383366 w 2637366"/>
              <a:gd name="csY19" fmla="*/ 330200 h 804334"/>
              <a:gd name="csX20" fmla="*/ 2357966 w 2637366"/>
              <a:gd name="csY20" fmla="*/ 287867 h 804334"/>
              <a:gd name="csX21" fmla="*/ 2501900 w 2637366"/>
              <a:gd name="csY21" fmla="*/ 148167 h 804334"/>
              <a:gd name="csX22" fmla="*/ 2569633 w 2637366"/>
              <a:gd name="csY22" fmla="*/ 186267 h 804334"/>
              <a:gd name="csX23" fmla="*/ 2599266 w 2637366"/>
              <a:gd name="csY23" fmla="*/ 143934 h 804334"/>
              <a:gd name="csX24" fmla="*/ 2476500 w 2637366"/>
              <a:gd name="csY24" fmla="*/ 110067 h 804334"/>
              <a:gd name="csX25" fmla="*/ 2387600 w 2637366"/>
              <a:gd name="csY25" fmla="*/ 101600 h 804334"/>
              <a:gd name="csX26" fmla="*/ 2252133 w 2637366"/>
              <a:gd name="csY26" fmla="*/ 127000 h 804334"/>
              <a:gd name="csX27" fmla="*/ 2150533 w 2637366"/>
              <a:gd name="csY27" fmla="*/ 182034 h 804334"/>
              <a:gd name="csX28" fmla="*/ 1651000 w 2637366"/>
              <a:gd name="csY28" fmla="*/ 563034 h 804334"/>
              <a:gd name="csX29" fmla="*/ 1651000 w 2637366"/>
              <a:gd name="csY29" fmla="*/ 613834 h 804334"/>
              <a:gd name="csX30" fmla="*/ 1540933 w 2637366"/>
              <a:gd name="csY30" fmla="*/ 647700 h 804334"/>
              <a:gd name="csX31" fmla="*/ 1231900 w 2637366"/>
              <a:gd name="csY31" fmla="*/ 770467 h 804334"/>
              <a:gd name="csX32" fmla="*/ 1087966 w 2637366"/>
              <a:gd name="csY32" fmla="*/ 800100 h 804334"/>
              <a:gd name="csX33" fmla="*/ 0 w 2637366"/>
              <a:gd name="csY33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83366 w 2637366"/>
              <a:gd name="csY18" fmla="*/ 330200 h 804334"/>
              <a:gd name="csX19" fmla="*/ 2357966 w 2637366"/>
              <a:gd name="csY19" fmla="*/ 287867 h 804334"/>
              <a:gd name="csX20" fmla="*/ 2501900 w 2637366"/>
              <a:gd name="csY20" fmla="*/ 148167 h 804334"/>
              <a:gd name="csX21" fmla="*/ 2569633 w 2637366"/>
              <a:gd name="csY21" fmla="*/ 186267 h 804334"/>
              <a:gd name="csX22" fmla="*/ 2599266 w 2637366"/>
              <a:gd name="csY22" fmla="*/ 143934 h 804334"/>
              <a:gd name="csX23" fmla="*/ 2476500 w 2637366"/>
              <a:gd name="csY23" fmla="*/ 110067 h 804334"/>
              <a:gd name="csX24" fmla="*/ 2387600 w 2637366"/>
              <a:gd name="csY24" fmla="*/ 101600 h 804334"/>
              <a:gd name="csX25" fmla="*/ 2252133 w 2637366"/>
              <a:gd name="csY25" fmla="*/ 127000 h 804334"/>
              <a:gd name="csX26" fmla="*/ 2150533 w 2637366"/>
              <a:gd name="csY26" fmla="*/ 182034 h 804334"/>
              <a:gd name="csX27" fmla="*/ 1651000 w 2637366"/>
              <a:gd name="csY27" fmla="*/ 563034 h 804334"/>
              <a:gd name="csX28" fmla="*/ 1651000 w 2637366"/>
              <a:gd name="csY28" fmla="*/ 613834 h 804334"/>
              <a:gd name="csX29" fmla="*/ 1540933 w 2637366"/>
              <a:gd name="csY29" fmla="*/ 647700 h 804334"/>
              <a:gd name="csX30" fmla="*/ 1231900 w 2637366"/>
              <a:gd name="csY30" fmla="*/ 770467 h 804334"/>
              <a:gd name="csX31" fmla="*/ 1087966 w 2637366"/>
              <a:gd name="csY31" fmla="*/ 800100 h 804334"/>
              <a:gd name="csX32" fmla="*/ 0 w 2637366"/>
              <a:gd name="csY32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7966 w 2637366"/>
              <a:gd name="csY18" fmla="*/ 287867 h 804334"/>
              <a:gd name="csX19" fmla="*/ 2501900 w 2637366"/>
              <a:gd name="csY19" fmla="*/ 148167 h 804334"/>
              <a:gd name="csX20" fmla="*/ 2569633 w 2637366"/>
              <a:gd name="csY20" fmla="*/ 186267 h 804334"/>
              <a:gd name="csX21" fmla="*/ 2599266 w 2637366"/>
              <a:gd name="csY21" fmla="*/ 143934 h 804334"/>
              <a:gd name="csX22" fmla="*/ 2476500 w 2637366"/>
              <a:gd name="csY22" fmla="*/ 110067 h 804334"/>
              <a:gd name="csX23" fmla="*/ 2387600 w 2637366"/>
              <a:gd name="csY23" fmla="*/ 101600 h 804334"/>
              <a:gd name="csX24" fmla="*/ 2252133 w 2637366"/>
              <a:gd name="csY24" fmla="*/ 127000 h 804334"/>
              <a:gd name="csX25" fmla="*/ 2150533 w 2637366"/>
              <a:gd name="csY25" fmla="*/ 182034 h 804334"/>
              <a:gd name="csX26" fmla="*/ 1651000 w 2637366"/>
              <a:gd name="csY26" fmla="*/ 563034 h 804334"/>
              <a:gd name="csX27" fmla="*/ 1651000 w 2637366"/>
              <a:gd name="csY27" fmla="*/ 613834 h 804334"/>
              <a:gd name="csX28" fmla="*/ 1540933 w 2637366"/>
              <a:gd name="csY28" fmla="*/ 647700 h 804334"/>
              <a:gd name="csX29" fmla="*/ 1231900 w 2637366"/>
              <a:gd name="csY29" fmla="*/ 770467 h 804334"/>
              <a:gd name="csX30" fmla="*/ 1087966 w 2637366"/>
              <a:gd name="csY30" fmla="*/ 800100 h 804334"/>
              <a:gd name="csX31" fmla="*/ 0 w 2637366"/>
              <a:gd name="csY31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501900 w 2637366"/>
              <a:gd name="csY18" fmla="*/ 148167 h 804334"/>
              <a:gd name="csX19" fmla="*/ 2569633 w 2637366"/>
              <a:gd name="csY19" fmla="*/ 186267 h 804334"/>
              <a:gd name="csX20" fmla="*/ 2599266 w 2637366"/>
              <a:gd name="csY20" fmla="*/ 143934 h 804334"/>
              <a:gd name="csX21" fmla="*/ 2476500 w 2637366"/>
              <a:gd name="csY21" fmla="*/ 110067 h 804334"/>
              <a:gd name="csX22" fmla="*/ 2387600 w 2637366"/>
              <a:gd name="csY22" fmla="*/ 101600 h 804334"/>
              <a:gd name="csX23" fmla="*/ 2252133 w 2637366"/>
              <a:gd name="csY23" fmla="*/ 127000 h 804334"/>
              <a:gd name="csX24" fmla="*/ 2150533 w 2637366"/>
              <a:gd name="csY24" fmla="*/ 182034 h 804334"/>
              <a:gd name="csX25" fmla="*/ 1651000 w 2637366"/>
              <a:gd name="csY25" fmla="*/ 563034 h 804334"/>
              <a:gd name="csX26" fmla="*/ 1651000 w 2637366"/>
              <a:gd name="csY26" fmla="*/ 613834 h 804334"/>
              <a:gd name="csX27" fmla="*/ 1540933 w 2637366"/>
              <a:gd name="csY27" fmla="*/ 647700 h 804334"/>
              <a:gd name="csX28" fmla="*/ 1231900 w 2637366"/>
              <a:gd name="csY28" fmla="*/ 770467 h 804334"/>
              <a:gd name="csX29" fmla="*/ 1087966 w 2637366"/>
              <a:gd name="csY29" fmla="*/ 800100 h 804334"/>
              <a:gd name="csX30" fmla="*/ 0 w 2637366"/>
              <a:gd name="csY30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69633 w 2637366"/>
              <a:gd name="csY18" fmla="*/ 186267 h 804334"/>
              <a:gd name="csX19" fmla="*/ 2599266 w 2637366"/>
              <a:gd name="csY19" fmla="*/ 143934 h 804334"/>
              <a:gd name="csX20" fmla="*/ 2476500 w 2637366"/>
              <a:gd name="csY20" fmla="*/ 110067 h 804334"/>
              <a:gd name="csX21" fmla="*/ 2387600 w 2637366"/>
              <a:gd name="csY21" fmla="*/ 101600 h 804334"/>
              <a:gd name="csX22" fmla="*/ 2252133 w 2637366"/>
              <a:gd name="csY22" fmla="*/ 127000 h 804334"/>
              <a:gd name="csX23" fmla="*/ 2150533 w 2637366"/>
              <a:gd name="csY23" fmla="*/ 182034 h 804334"/>
              <a:gd name="csX24" fmla="*/ 1651000 w 2637366"/>
              <a:gd name="csY24" fmla="*/ 563034 h 804334"/>
              <a:gd name="csX25" fmla="*/ 1651000 w 2637366"/>
              <a:gd name="csY25" fmla="*/ 613834 h 804334"/>
              <a:gd name="csX26" fmla="*/ 1540933 w 2637366"/>
              <a:gd name="csY26" fmla="*/ 647700 h 804334"/>
              <a:gd name="csX27" fmla="*/ 1231900 w 2637366"/>
              <a:gd name="csY27" fmla="*/ 770467 h 804334"/>
              <a:gd name="csX28" fmla="*/ 1087966 w 2637366"/>
              <a:gd name="csY28" fmla="*/ 800100 h 804334"/>
              <a:gd name="csX29" fmla="*/ 0 w 2637366"/>
              <a:gd name="csY29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99266 w 2637366"/>
              <a:gd name="csY18" fmla="*/ 143934 h 804334"/>
              <a:gd name="csX19" fmla="*/ 2476500 w 2637366"/>
              <a:gd name="csY19" fmla="*/ 110067 h 804334"/>
              <a:gd name="csX20" fmla="*/ 2387600 w 2637366"/>
              <a:gd name="csY20" fmla="*/ 101600 h 804334"/>
              <a:gd name="csX21" fmla="*/ 2252133 w 2637366"/>
              <a:gd name="csY21" fmla="*/ 127000 h 804334"/>
              <a:gd name="csX22" fmla="*/ 2150533 w 2637366"/>
              <a:gd name="csY22" fmla="*/ 182034 h 804334"/>
              <a:gd name="csX23" fmla="*/ 1651000 w 2637366"/>
              <a:gd name="csY23" fmla="*/ 563034 h 804334"/>
              <a:gd name="csX24" fmla="*/ 1651000 w 2637366"/>
              <a:gd name="csY24" fmla="*/ 613834 h 804334"/>
              <a:gd name="csX25" fmla="*/ 1540933 w 2637366"/>
              <a:gd name="csY25" fmla="*/ 647700 h 804334"/>
              <a:gd name="csX26" fmla="*/ 1231900 w 2637366"/>
              <a:gd name="csY26" fmla="*/ 770467 h 804334"/>
              <a:gd name="csX27" fmla="*/ 1087966 w 2637366"/>
              <a:gd name="csY27" fmla="*/ 800100 h 804334"/>
              <a:gd name="csX28" fmla="*/ 0 w 2637366"/>
              <a:gd name="csY28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99266 w 2637366"/>
              <a:gd name="csY17" fmla="*/ 143934 h 804334"/>
              <a:gd name="csX18" fmla="*/ 2476500 w 2637366"/>
              <a:gd name="csY18" fmla="*/ 110067 h 804334"/>
              <a:gd name="csX19" fmla="*/ 2387600 w 2637366"/>
              <a:gd name="csY19" fmla="*/ 101600 h 804334"/>
              <a:gd name="csX20" fmla="*/ 2252133 w 2637366"/>
              <a:gd name="csY20" fmla="*/ 127000 h 804334"/>
              <a:gd name="csX21" fmla="*/ 2150533 w 2637366"/>
              <a:gd name="csY21" fmla="*/ 182034 h 804334"/>
              <a:gd name="csX22" fmla="*/ 1651000 w 2637366"/>
              <a:gd name="csY22" fmla="*/ 563034 h 804334"/>
              <a:gd name="csX23" fmla="*/ 1651000 w 2637366"/>
              <a:gd name="csY23" fmla="*/ 613834 h 804334"/>
              <a:gd name="csX24" fmla="*/ 1540933 w 2637366"/>
              <a:gd name="csY24" fmla="*/ 647700 h 804334"/>
              <a:gd name="csX25" fmla="*/ 1231900 w 2637366"/>
              <a:gd name="csY25" fmla="*/ 770467 h 804334"/>
              <a:gd name="csX26" fmla="*/ 1087966 w 2637366"/>
              <a:gd name="csY26" fmla="*/ 800100 h 804334"/>
              <a:gd name="csX27" fmla="*/ 0 w 2637366"/>
              <a:gd name="csY27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599266 w 2633133"/>
              <a:gd name="csY16" fmla="*/ 143934 h 804334"/>
              <a:gd name="csX17" fmla="*/ 2476500 w 2633133"/>
              <a:gd name="csY17" fmla="*/ 110067 h 804334"/>
              <a:gd name="csX18" fmla="*/ 2387600 w 2633133"/>
              <a:gd name="csY18" fmla="*/ 101600 h 804334"/>
              <a:gd name="csX19" fmla="*/ 2252133 w 2633133"/>
              <a:gd name="csY19" fmla="*/ 127000 h 804334"/>
              <a:gd name="csX20" fmla="*/ 2150533 w 2633133"/>
              <a:gd name="csY20" fmla="*/ 182034 h 804334"/>
              <a:gd name="csX21" fmla="*/ 1651000 w 2633133"/>
              <a:gd name="csY21" fmla="*/ 563034 h 804334"/>
              <a:gd name="csX22" fmla="*/ 1651000 w 2633133"/>
              <a:gd name="csY22" fmla="*/ 613834 h 804334"/>
              <a:gd name="csX23" fmla="*/ 1540933 w 2633133"/>
              <a:gd name="csY23" fmla="*/ 647700 h 804334"/>
              <a:gd name="csX24" fmla="*/ 1231900 w 2633133"/>
              <a:gd name="csY24" fmla="*/ 770467 h 804334"/>
              <a:gd name="csX25" fmla="*/ 1087966 w 2633133"/>
              <a:gd name="csY25" fmla="*/ 800100 h 804334"/>
              <a:gd name="csX26" fmla="*/ 0 w 2633133"/>
              <a:gd name="csY26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476500 w 2633133"/>
              <a:gd name="csY16" fmla="*/ 110067 h 804334"/>
              <a:gd name="csX17" fmla="*/ 2387600 w 2633133"/>
              <a:gd name="csY17" fmla="*/ 101600 h 804334"/>
              <a:gd name="csX18" fmla="*/ 2252133 w 2633133"/>
              <a:gd name="csY18" fmla="*/ 127000 h 804334"/>
              <a:gd name="csX19" fmla="*/ 2150533 w 2633133"/>
              <a:gd name="csY19" fmla="*/ 182034 h 804334"/>
              <a:gd name="csX20" fmla="*/ 1651000 w 2633133"/>
              <a:gd name="csY20" fmla="*/ 563034 h 804334"/>
              <a:gd name="csX21" fmla="*/ 1651000 w 2633133"/>
              <a:gd name="csY21" fmla="*/ 613834 h 804334"/>
              <a:gd name="csX22" fmla="*/ 1540933 w 2633133"/>
              <a:gd name="csY22" fmla="*/ 647700 h 804334"/>
              <a:gd name="csX23" fmla="*/ 1231900 w 2633133"/>
              <a:gd name="csY23" fmla="*/ 770467 h 804334"/>
              <a:gd name="csX24" fmla="*/ 1087966 w 2633133"/>
              <a:gd name="csY24" fmla="*/ 800100 h 804334"/>
              <a:gd name="csX25" fmla="*/ 0 w 2633133"/>
              <a:gd name="csY25" fmla="*/ 804334 h 804334"/>
              <a:gd name="csX0" fmla="*/ 0 w 2531533"/>
              <a:gd name="csY0" fmla="*/ 804334 h 804334"/>
              <a:gd name="csX1" fmla="*/ 0 w 2531533"/>
              <a:gd name="csY1" fmla="*/ 749300 h 804334"/>
              <a:gd name="csX2" fmla="*/ 1016000 w 2531533"/>
              <a:gd name="csY2" fmla="*/ 723900 h 804334"/>
              <a:gd name="csX3" fmla="*/ 1181100 w 2531533"/>
              <a:gd name="csY3" fmla="*/ 690034 h 804334"/>
              <a:gd name="csX4" fmla="*/ 1320800 w 2531533"/>
              <a:gd name="csY4" fmla="*/ 626534 h 804334"/>
              <a:gd name="csX5" fmla="*/ 1460500 w 2531533"/>
              <a:gd name="csY5" fmla="*/ 512234 h 804334"/>
              <a:gd name="csX6" fmla="*/ 1579033 w 2531533"/>
              <a:gd name="csY6" fmla="*/ 452967 h 804334"/>
              <a:gd name="csX7" fmla="*/ 1574800 w 2531533"/>
              <a:gd name="csY7" fmla="*/ 406400 h 804334"/>
              <a:gd name="csX8" fmla="*/ 1680633 w 2531533"/>
              <a:gd name="csY8" fmla="*/ 368300 h 804334"/>
              <a:gd name="csX9" fmla="*/ 1684866 w 2531533"/>
              <a:gd name="csY9" fmla="*/ 427567 h 804334"/>
              <a:gd name="csX10" fmla="*/ 1739900 w 2531533"/>
              <a:gd name="csY10" fmla="*/ 410634 h 804334"/>
              <a:gd name="csX11" fmla="*/ 2091266 w 2531533"/>
              <a:gd name="csY11" fmla="*/ 118534 h 804334"/>
              <a:gd name="csX12" fmla="*/ 2226733 w 2531533"/>
              <a:gd name="csY12" fmla="*/ 46567 h 804334"/>
              <a:gd name="csX13" fmla="*/ 2429933 w 2531533"/>
              <a:gd name="csY13" fmla="*/ 0 h 804334"/>
              <a:gd name="csX14" fmla="*/ 2531533 w 2531533"/>
              <a:gd name="csY14" fmla="*/ 8467 h 804334"/>
              <a:gd name="csX15" fmla="*/ 2476500 w 2531533"/>
              <a:gd name="csY15" fmla="*/ 110067 h 804334"/>
              <a:gd name="csX16" fmla="*/ 2387600 w 2531533"/>
              <a:gd name="csY16" fmla="*/ 101600 h 804334"/>
              <a:gd name="csX17" fmla="*/ 2252133 w 2531533"/>
              <a:gd name="csY17" fmla="*/ 127000 h 804334"/>
              <a:gd name="csX18" fmla="*/ 2150533 w 2531533"/>
              <a:gd name="csY18" fmla="*/ 182034 h 804334"/>
              <a:gd name="csX19" fmla="*/ 1651000 w 2531533"/>
              <a:gd name="csY19" fmla="*/ 563034 h 804334"/>
              <a:gd name="csX20" fmla="*/ 1651000 w 2531533"/>
              <a:gd name="csY20" fmla="*/ 613834 h 804334"/>
              <a:gd name="csX21" fmla="*/ 1540933 w 2531533"/>
              <a:gd name="csY21" fmla="*/ 647700 h 804334"/>
              <a:gd name="csX22" fmla="*/ 1231900 w 2531533"/>
              <a:gd name="csY22" fmla="*/ 770467 h 804334"/>
              <a:gd name="csX23" fmla="*/ 1087966 w 2531533"/>
              <a:gd name="csY23" fmla="*/ 800100 h 804334"/>
              <a:gd name="csX24" fmla="*/ 0 w 2531533"/>
              <a:gd name="csY24" fmla="*/ 804334 h 804334"/>
              <a:gd name="csX0" fmla="*/ 0 w 2476500"/>
              <a:gd name="csY0" fmla="*/ 804334 h 804334"/>
              <a:gd name="csX1" fmla="*/ 0 w 2476500"/>
              <a:gd name="csY1" fmla="*/ 749300 h 804334"/>
              <a:gd name="csX2" fmla="*/ 1016000 w 2476500"/>
              <a:gd name="csY2" fmla="*/ 723900 h 804334"/>
              <a:gd name="csX3" fmla="*/ 1181100 w 2476500"/>
              <a:gd name="csY3" fmla="*/ 690034 h 804334"/>
              <a:gd name="csX4" fmla="*/ 1320800 w 2476500"/>
              <a:gd name="csY4" fmla="*/ 626534 h 804334"/>
              <a:gd name="csX5" fmla="*/ 1460500 w 2476500"/>
              <a:gd name="csY5" fmla="*/ 512234 h 804334"/>
              <a:gd name="csX6" fmla="*/ 1579033 w 2476500"/>
              <a:gd name="csY6" fmla="*/ 452967 h 804334"/>
              <a:gd name="csX7" fmla="*/ 1574800 w 2476500"/>
              <a:gd name="csY7" fmla="*/ 406400 h 804334"/>
              <a:gd name="csX8" fmla="*/ 1680633 w 2476500"/>
              <a:gd name="csY8" fmla="*/ 368300 h 804334"/>
              <a:gd name="csX9" fmla="*/ 1684866 w 2476500"/>
              <a:gd name="csY9" fmla="*/ 427567 h 804334"/>
              <a:gd name="csX10" fmla="*/ 1739900 w 2476500"/>
              <a:gd name="csY10" fmla="*/ 410634 h 804334"/>
              <a:gd name="csX11" fmla="*/ 2091266 w 2476500"/>
              <a:gd name="csY11" fmla="*/ 118534 h 804334"/>
              <a:gd name="csX12" fmla="*/ 2226733 w 2476500"/>
              <a:gd name="csY12" fmla="*/ 46567 h 804334"/>
              <a:gd name="csX13" fmla="*/ 2429933 w 2476500"/>
              <a:gd name="csY13" fmla="*/ 0 h 804334"/>
              <a:gd name="csX14" fmla="*/ 2476500 w 2476500"/>
              <a:gd name="csY14" fmla="*/ 110067 h 804334"/>
              <a:gd name="csX15" fmla="*/ 2387600 w 2476500"/>
              <a:gd name="csY15" fmla="*/ 101600 h 804334"/>
              <a:gd name="csX16" fmla="*/ 2252133 w 2476500"/>
              <a:gd name="csY16" fmla="*/ 127000 h 804334"/>
              <a:gd name="csX17" fmla="*/ 2150533 w 2476500"/>
              <a:gd name="csY17" fmla="*/ 182034 h 804334"/>
              <a:gd name="csX18" fmla="*/ 1651000 w 2476500"/>
              <a:gd name="csY18" fmla="*/ 563034 h 804334"/>
              <a:gd name="csX19" fmla="*/ 1651000 w 2476500"/>
              <a:gd name="csY19" fmla="*/ 613834 h 804334"/>
              <a:gd name="csX20" fmla="*/ 1540933 w 2476500"/>
              <a:gd name="csY20" fmla="*/ 647700 h 804334"/>
              <a:gd name="csX21" fmla="*/ 1231900 w 2476500"/>
              <a:gd name="csY21" fmla="*/ 770467 h 804334"/>
              <a:gd name="csX22" fmla="*/ 1087966 w 2476500"/>
              <a:gd name="csY22" fmla="*/ 800100 h 804334"/>
              <a:gd name="csX23" fmla="*/ 0 w 2476500"/>
              <a:gd name="csY23" fmla="*/ 804334 h 804334"/>
              <a:gd name="csX0" fmla="*/ 0 w 2476500"/>
              <a:gd name="csY0" fmla="*/ 757767 h 757767"/>
              <a:gd name="csX1" fmla="*/ 0 w 2476500"/>
              <a:gd name="csY1" fmla="*/ 702733 h 757767"/>
              <a:gd name="csX2" fmla="*/ 1016000 w 2476500"/>
              <a:gd name="csY2" fmla="*/ 677333 h 757767"/>
              <a:gd name="csX3" fmla="*/ 1181100 w 2476500"/>
              <a:gd name="csY3" fmla="*/ 643467 h 757767"/>
              <a:gd name="csX4" fmla="*/ 1320800 w 2476500"/>
              <a:gd name="csY4" fmla="*/ 579967 h 757767"/>
              <a:gd name="csX5" fmla="*/ 1460500 w 2476500"/>
              <a:gd name="csY5" fmla="*/ 465667 h 757767"/>
              <a:gd name="csX6" fmla="*/ 1579033 w 2476500"/>
              <a:gd name="csY6" fmla="*/ 406400 h 757767"/>
              <a:gd name="csX7" fmla="*/ 1574800 w 2476500"/>
              <a:gd name="csY7" fmla="*/ 359833 h 757767"/>
              <a:gd name="csX8" fmla="*/ 1680633 w 2476500"/>
              <a:gd name="csY8" fmla="*/ 321733 h 757767"/>
              <a:gd name="csX9" fmla="*/ 1684866 w 2476500"/>
              <a:gd name="csY9" fmla="*/ 381000 h 757767"/>
              <a:gd name="csX10" fmla="*/ 1739900 w 2476500"/>
              <a:gd name="csY10" fmla="*/ 364067 h 757767"/>
              <a:gd name="csX11" fmla="*/ 2091266 w 2476500"/>
              <a:gd name="csY11" fmla="*/ 71967 h 757767"/>
              <a:gd name="csX12" fmla="*/ 2226733 w 2476500"/>
              <a:gd name="csY12" fmla="*/ 0 h 757767"/>
              <a:gd name="csX13" fmla="*/ 2476500 w 2476500"/>
              <a:gd name="csY13" fmla="*/ 63500 h 757767"/>
              <a:gd name="csX14" fmla="*/ 2387600 w 2476500"/>
              <a:gd name="csY14" fmla="*/ 55033 h 757767"/>
              <a:gd name="csX15" fmla="*/ 2252133 w 2476500"/>
              <a:gd name="csY15" fmla="*/ 80433 h 757767"/>
              <a:gd name="csX16" fmla="*/ 2150533 w 2476500"/>
              <a:gd name="csY16" fmla="*/ 135467 h 757767"/>
              <a:gd name="csX17" fmla="*/ 1651000 w 2476500"/>
              <a:gd name="csY17" fmla="*/ 516467 h 757767"/>
              <a:gd name="csX18" fmla="*/ 1651000 w 2476500"/>
              <a:gd name="csY18" fmla="*/ 567267 h 757767"/>
              <a:gd name="csX19" fmla="*/ 1540933 w 2476500"/>
              <a:gd name="csY19" fmla="*/ 601133 h 757767"/>
              <a:gd name="csX20" fmla="*/ 1231900 w 2476500"/>
              <a:gd name="csY20" fmla="*/ 723900 h 757767"/>
              <a:gd name="csX21" fmla="*/ 1087966 w 2476500"/>
              <a:gd name="csY21" fmla="*/ 753533 h 757767"/>
              <a:gd name="csX22" fmla="*/ 0 w 2476500"/>
              <a:gd name="csY22" fmla="*/ 757767 h 757767"/>
              <a:gd name="csX0" fmla="*/ 0 w 2387600"/>
              <a:gd name="csY0" fmla="*/ 757767 h 757767"/>
              <a:gd name="csX1" fmla="*/ 0 w 2387600"/>
              <a:gd name="csY1" fmla="*/ 702733 h 757767"/>
              <a:gd name="csX2" fmla="*/ 1016000 w 2387600"/>
              <a:gd name="csY2" fmla="*/ 677333 h 757767"/>
              <a:gd name="csX3" fmla="*/ 1181100 w 2387600"/>
              <a:gd name="csY3" fmla="*/ 643467 h 757767"/>
              <a:gd name="csX4" fmla="*/ 1320800 w 2387600"/>
              <a:gd name="csY4" fmla="*/ 579967 h 757767"/>
              <a:gd name="csX5" fmla="*/ 1460500 w 2387600"/>
              <a:gd name="csY5" fmla="*/ 465667 h 757767"/>
              <a:gd name="csX6" fmla="*/ 1579033 w 2387600"/>
              <a:gd name="csY6" fmla="*/ 406400 h 757767"/>
              <a:gd name="csX7" fmla="*/ 1574800 w 2387600"/>
              <a:gd name="csY7" fmla="*/ 359833 h 757767"/>
              <a:gd name="csX8" fmla="*/ 1680633 w 2387600"/>
              <a:gd name="csY8" fmla="*/ 321733 h 757767"/>
              <a:gd name="csX9" fmla="*/ 1684866 w 2387600"/>
              <a:gd name="csY9" fmla="*/ 381000 h 757767"/>
              <a:gd name="csX10" fmla="*/ 1739900 w 2387600"/>
              <a:gd name="csY10" fmla="*/ 364067 h 757767"/>
              <a:gd name="csX11" fmla="*/ 2091266 w 2387600"/>
              <a:gd name="csY11" fmla="*/ 71967 h 757767"/>
              <a:gd name="csX12" fmla="*/ 2226733 w 2387600"/>
              <a:gd name="csY12" fmla="*/ 0 h 757767"/>
              <a:gd name="csX13" fmla="*/ 2387600 w 2387600"/>
              <a:gd name="csY13" fmla="*/ 55033 h 757767"/>
              <a:gd name="csX14" fmla="*/ 2252133 w 2387600"/>
              <a:gd name="csY14" fmla="*/ 80433 h 757767"/>
              <a:gd name="csX15" fmla="*/ 2150533 w 2387600"/>
              <a:gd name="csY15" fmla="*/ 135467 h 757767"/>
              <a:gd name="csX16" fmla="*/ 1651000 w 2387600"/>
              <a:gd name="csY16" fmla="*/ 516467 h 757767"/>
              <a:gd name="csX17" fmla="*/ 1651000 w 2387600"/>
              <a:gd name="csY17" fmla="*/ 567267 h 757767"/>
              <a:gd name="csX18" fmla="*/ 1540933 w 2387600"/>
              <a:gd name="csY18" fmla="*/ 601133 h 757767"/>
              <a:gd name="csX19" fmla="*/ 1231900 w 2387600"/>
              <a:gd name="csY19" fmla="*/ 723900 h 757767"/>
              <a:gd name="csX20" fmla="*/ 1087966 w 2387600"/>
              <a:gd name="csY20" fmla="*/ 753533 h 757767"/>
              <a:gd name="csX21" fmla="*/ 0 w 2387600"/>
              <a:gd name="csY21" fmla="*/ 757767 h 757767"/>
              <a:gd name="csX0" fmla="*/ 0 w 2252133"/>
              <a:gd name="csY0" fmla="*/ 757767 h 757767"/>
              <a:gd name="csX1" fmla="*/ 0 w 2252133"/>
              <a:gd name="csY1" fmla="*/ 702733 h 757767"/>
              <a:gd name="csX2" fmla="*/ 1016000 w 2252133"/>
              <a:gd name="csY2" fmla="*/ 677333 h 757767"/>
              <a:gd name="csX3" fmla="*/ 1181100 w 2252133"/>
              <a:gd name="csY3" fmla="*/ 643467 h 757767"/>
              <a:gd name="csX4" fmla="*/ 1320800 w 2252133"/>
              <a:gd name="csY4" fmla="*/ 579967 h 757767"/>
              <a:gd name="csX5" fmla="*/ 1460500 w 2252133"/>
              <a:gd name="csY5" fmla="*/ 465667 h 757767"/>
              <a:gd name="csX6" fmla="*/ 1579033 w 2252133"/>
              <a:gd name="csY6" fmla="*/ 406400 h 757767"/>
              <a:gd name="csX7" fmla="*/ 1574800 w 2252133"/>
              <a:gd name="csY7" fmla="*/ 359833 h 757767"/>
              <a:gd name="csX8" fmla="*/ 1680633 w 2252133"/>
              <a:gd name="csY8" fmla="*/ 321733 h 757767"/>
              <a:gd name="csX9" fmla="*/ 1684866 w 2252133"/>
              <a:gd name="csY9" fmla="*/ 381000 h 757767"/>
              <a:gd name="csX10" fmla="*/ 1739900 w 2252133"/>
              <a:gd name="csY10" fmla="*/ 364067 h 757767"/>
              <a:gd name="csX11" fmla="*/ 2091266 w 2252133"/>
              <a:gd name="csY11" fmla="*/ 71967 h 757767"/>
              <a:gd name="csX12" fmla="*/ 2226733 w 2252133"/>
              <a:gd name="csY12" fmla="*/ 0 h 757767"/>
              <a:gd name="csX13" fmla="*/ 2252133 w 2252133"/>
              <a:gd name="csY13" fmla="*/ 80433 h 757767"/>
              <a:gd name="csX14" fmla="*/ 2150533 w 2252133"/>
              <a:gd name="csY14" fmla="*/ 135467 h 757767"/>
              <a:gd name="csX15" fmla="*/ 1651000 w 2252133"/>
              <a:gd name="csY15" fmla="*/ 516467 h 757767"/>
              <a:gd name="csX16" fmla="*/ 1651000 w 2252133"/>
              <a:gd name="csY16" fmla="*/ 567267 h 757767"/>
              <a:gd name="csX17" fmla="*/ 1540933 w 2252133"/>
              <a:gd name="csY17" fmla="*/ 601133 h 757767"/>
              <a:gd name="csX18" fmla="*/ 1231900 w 2252133"/>
              <a:gd name="csY18" fmla="*/ 723900 h 757767"/>
              <a:gd name="csX19" fmla="*/ 1087966 w 2252133"/>
              <a:gd name="csY19" fmla="*/ 753533 h 757767"/>
              <a:gd name="csX20" fmla="*/ 0 w 2252133"/>
              <a:gd name="csY20" fmla="*/ 757767 h 757767"/>
              <a:gd name="csX0" fmla="*/ 0 w 2252133"/>
              <a:gd name="csY0" fmla="*/ 685800 h 685800"/>
              <a:gd name="csX1" fmla="*/ 0 w 2252133"/>
              <a:gd name="csY1" fmla="*/ 630766 h 685800"/>
              <a:gd name="csX2" fmla="*/ 1016000 w 2252133"/>
              <a:gd name="csY2" fmla="*/ 605366 h 685800"/>
              <a:gd name="csX3" fmla="*/ 1181100 w 2252133"/>
              <a:gd name="csY3" fmla="*/ 571500 h 685800"/>
              <a:gd name="csX4" fmla="*/ 1320800 w 2252133"/>
              <a:gd name="csY4" fmla="*/ 508000 h 685800"/>
              <a:gd name="csX5" fmla="*/ 1460500 w 2252133"/>
              <a:gd name="csY5" fmla="*/ 393700 h 685800"/>
              <a:gd name="csX6" fmla="*/ 1579033 w 2252133"/>
              <a:gd name="csY6" fmla="*/ 334433 h 685800"/>
              <a:gd name="csX7" fmla="*/ 1574800 w 2252133"/>
              <a:gd name="csY7" fmla="*/ 287866 h 685800"/>
              <a:gd name="csX8" fmla="*/ 1680633 w 2252133"/>
              <a:gd name="csY8" fmla="*/ 249766 h 685800"/>
              <a:gd name="csX9" fmla="*/ 1684866 w 2252133"/>
              <a:gd name="csY9" fmla="*/ 309033 h 685800"/>
              <a:gd name="csX10" fmla="*/ 1739900 w 2252133"/>
              <a:gd name="csY10" fmla="*/ 292100 h 685800"/>
              <a:gd name="csX11" fmla="*/ 2091266 w 2252133"/>
              <a:gd name="csY11" fmla="*/ 0 h 685800"/>
              <a:gd name="csX12" fmla="*/ 2252133 w 2252133"/>
              <a:gd name="csY12" fmla="*/ 8466 h 685800"/>
              <a:gd name="csX13" fmla="*/ 2150533 w 2252133"/>
              <a:gd name="csY13" fmla="*/ 63500 h 685800"/>
              <a:gd name="csX14" fmla="*/ 1651000 w 2252133"/>
              <a:gd name="csY14" fmla="*/ 444500 h 685800"/>
              <a:gd name="csX15" fmla="*/ 1651000 w 2252133"/>
              <a:gd name="csY15" fmla="*/ 495300 h 685800"/>
              <a:gd name="csX16" fmla="*/ 1540933 w 2252133"/>
              <a:gd name="csY16" fmla="*/ 529166 h 685800"/>
              <a:gd name="csX17" fmla="*/ 1231900 w 2252133"/>
              <a:gd name="csY17" fmla="*/ 651933 h 685800"/>
              <a:gd name="csX18" fmla="*/ 1087966 w 2252133"/>
              <a:gd name="csY18" fmla="*/ 681566 h 685800"/>
              <a:gd name="csX19" fmla="*/ 0 w 2252133"/>
              <a:gd name="csY19" fmla="*/ 685800 h 685800"/>
              <a:gd name="csX0" fmla="*/ 0 w 2150533"/>
              <a:gd name="csY0" fmla="*/ 685800 h 685800"/>
              <a:gd name="csX1" fmla="*/ 0 w 2150533"/>
              <a:gd name="csY1" fmla="*/ 630766 h 685800"/>
              <a:gd name="csX2" fmla="*/ 1016000 w 2150533"/>
              <a:gd name="csY2" fmla="*/ 605366 h 685800"/>
              <a:gd name="csX3" fmla="*/ 1181100 w 2150533"/>
              <a:gd name="csY3" fmla="*/ 571500 h 685800"/>
              <a:gd name="csX4" fmla="*/ 1320800 w 2150533"/>
              <a:gd name="csY4" fmla="*/ 508000 h 685800"/>
              <a:gd name="csX5" fmla="*/ 1460500 w 2150533"/>
              <a:gd name="csY5" fmla="*/ 393700 h 685800"/>
              <a:gd name="csX6" fmla="*/ 1579033 w 2150533"/>
              <a:gd name="csY6" fmla="*/ 334433 h 685800"/>
              <a:gd name="csX7" fmla="*/ 1574800 w 2150533"/>
              <a:gd name="csY7" fmla="*/ 287866 h 685800"/>
              <a:gd name="csX8" fmla="*/ 1680633 w 2150533"/>
              <a:gd name="csY8" fmla="*/ 249766 h 685800"/>
              <a:gd name="csX9" fmla="*/ 1684866 w 2150533"/>
              <a:gd name="csY9" fmla="*/ 309033 h 685800"/>
              <a:gd name="csX10" fmla="*/ 1739900 w 2150533"/>
              <a:gd name="csY10" fmla="*/ 292100 h 685800"/>
              <a:gd name="csX11" fmla="*/ 2091266 w 2150533"/>
              <a:gd name="csY11" fmla="*/ 0 h 685800"/>
              <a:gd name="csX12" fmla="*/ 2150533 w 2150533"/>
              <a:gd name="csY12" fmla="*/ 63500 h 685800"/>
              <a:gd name="csX13" fmla="*/ 1651000 w 2150533"/>
              <a:gd name="csY13" fmla="*/ 444500 h 685800"/>
              <a:gd name="csX14" fmla="*/ 1651000 w 2150533"/>
              <a:gd name="csY14" fmla="*/ 495300 h 685800"/>
              <a:gd name="csX15" fmla="*/ 1540933 w 2150533"/>
              <a:gd name="csY15" fmla="*/ 529166 h 685800"/>
              <a:gd name="csX16" fmla="*/ 1231900 w 2150533"/>
              <a:gd name="csY16" fmla="*/ 651933 h 685800"/>
              <a:gd name="csX17" fmla="*/ 1087966 w 2150533"/>
              <a:gd name="csY17" fmla="*/ 681566 h 685800"/>
              <a:gd name="csX18" fmla="*/ 0 w 2150533"/>
              <a:gd name="csY18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1739900 w 2091266"/>
              <a:gd name="csY10" fmla="*/ 292100 h 685800"/>
              <a:gd name="csX11" fmla="*/ 2091266 w 2091266"/>
              <a:gd name="csY11" fmla="*/ 0 h 685800"/>
              <a:gd name="csX12" fmla="*/ 1651000 w 2091266"/>
              <a:gd name="csY12" fmla="*/ 444500 h 685800"/>
              <a:gd name="csX13" fmla="*/ 1651000 w 2091266"/>
              <a:gd name="csY13" fmla="*/ 495300 h 685800"/>
              <a:gd name="csX14" fmla="*/ 1540933 w 2091266"/>
              <a:gd name="csY14" fmla="*/ 529166 h 685800"/>
              <a:gd name="csX15" fmla="*/ 1231900 w 2091266"/>
              <a:gd name="csY15" fmla="*/ 651933 h 685800"/>
              <a:gd name="csX16" fmla="*/ 1087966 w 2091266"/>
              <a:gd name="csY16" fmla="*/ 681566 h 685800"/>
              <a:gd name="csX17" fmla="*/ 0 w 2091266"/>
              <a:gd name="csY17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2091266 w 2091266"/>
              <a:gd name="csY10" fmla="*/ 0 h 685800"/>
              <a:gd name="csX11" fmla="*/ 1651000 w 2091266"/>
              <a:gd name="csY11" fmla="*/ 444500 h 685800"/>
              <a:gd name="csX12" fmla="*/ 1651000 w 2091266"/>
              <a:gd name="csY12" fmla="*/ 495300 h 685800"/>
              <a:gd name="csX13" fmla="*/ 1540933 w 2091266"/>
              <a:gd name="csY13" fmla="*/ 529166 h 685800"/>
              <a:gd name="csX14" fmla="*/ 1231900 w 2091266"/>
              <a:gd name="csY14" fmla="*/ 651933 h 685800"/>
              <a:gd name="csX15" fmla="*/ 1087966 w 2091266"/>
              <a:gd name="csY15" fmla="*/ 681566 h 685800"/>
              <a:gd name="csX16" fmla="*/ 0 w 2091266"/>
              <a:gd name="csY16" fmla="*/ 685800 h 685800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4800 w 1734427"/>
              <a:gd name="csY7" fmla="*/ 38100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3382 w 1734427"/>
              <a:gd name="csY11" fmla="*/ 192353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872539 w 1872539"/>
              <a:gd name="csY10" fmla="*/ 49284 h 436034"/>
              <a:gd name="csX11" fmla="*/ 1653382 w 1872539"/>
              <a:gd name="csY11" fmla="*/ 192353 h 436034"/>
              <a:gd name="csX12" fmla="*/ 1651000 w 1872539"/>
              <a:gd name="csY12" fmla="*/ 245534 h 436034"/>
              <a:gd name="csX13" fmla="*/ 1540933 w 1872539"/>
              <a:gd name="csY13" fmla="*/ 279400 h 436034"/>
              <a:gd name="csX14" fmla="*/ 1231900 w 1872539"/>
              <a:gd name="csY14" fmla="*/ 402167 h 436034"/>
              <a:gd name="csX15" fmla="*/ 1087966 w 1872539"/>
              <a:gd name="csY15" fmla="*/ 431800 h 436034"/>
              <a:gd name="csX16" fmla="*/ 0 w 1872539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32491 w 1872539"/>
              <a:gd name="csY9" fmla="*/ 75935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872539 w 2080014"/>
              <a:gd name="csY11" fmla="*/ 263782 h 650532"/>
              <a:gd name="csX12" fmla="*/ 1653382 w 2080014"/>
              <a:gd name="csY12" fmla="*/ 406851 h 650532"/>
              <a:gd name="csX13" fmla="*/ 1651000 w 2080014"/>
              <a:gd name="csY13" fmla="*/ 460032 h 650532"/>
              <a:gd name="csX14" fmla="*/ 1540933 w 2080014"/>
              <a:gd name="csY14" fmla="*/ 493898 h 650532"/>
              <a:gd name="csX15" fmla="*/ 1231900 w 2080014"/>
              <a:gd name="csY15" fmla="*/ 616665 h 650532"/>
              <a:gd name="csX16" fmla="*/ 1087966 w 2080014"/>
              <a:gd name="csY16" fmla="*/ 646298 h 650532"/>
              <a:gd name="csX17" fmla="*/ 0 w 2080014"/>
              <a:gd name="csY17" fmla="*/ 650532 h 650532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939520 w 2080014"/>
              <a:gd name="csY11" fmla="*/ 176213 h 650532"/>
              <a:gd name="csX12" fmla="*/ 1872539 w 2080014"/>
              <a:gd name="csY12" fmla="*/ 263782 h 650532"/>
              <a:gd name="csX13" fmla="*/ 1653382 w 2080014"/>
              <a:gd name="csY13" fmla="*/ 406851 h 650532"/>
              <a:gd name="csX14" fmla="*/ 1651000 w 2080014"/>
              <a:gd name="csY14" fmla="*/ 460032 h 650532"/>
              <a:gd name="csX15" fmla="*/ 1540933 w 2080014"/>
              <a:gd name="csY15" fmla="*/ 493898 h 650532"/>
              <a:gd name="csX16" fmla="*/ 1231900 w 2080014"/>
              <a:gd name="csY16" fmla="*/ 616665 h 650532"/>
              <a:gd name="csX17" fmla="*/ 1087966 w 2080014"/>
              <a:gd name="csY17" fmla="*/ 646298 h 650532"/>
              <a:gd name="csX18" fmla="*/ 0 w 2080014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25257 w 2125257"/>
              <a:gd name="csY11" fmla="*/ 45244 h 650532"/>
              <a:gd name="csX12" fmla="*/ 1872539 w 2125257"/>
              <a:gd name="csY12" fmla="*/ 263782 h 650532"/>
              <a:gd name="csX13" fmla="*/ 1653382 w 2125257"/>
              <a:gd name="csY13" fmla="*/ 406851 h 650532"/>
              <a:gd name="csX14" fmla="*/ 1651000 w 2125257"/>
              <a:gd name="csY14" fmla="*/ 460032 h 650532"/>
              <a:gd name="csX15" fmla="*/ 1540933 w 2125257"/>
              <a:gd name="csY15" fmla="*/ 493898 h 650532"/>
              <a:gd name="csX16" fmla="*/ 1231900 w 2125257"/>
              <a:gd name="csY16" fmla="*/ 616665 h 650532"/>
              <a:gd name="csX17" fmla="*/ 1087966 w 2125257"/>
              <a:gd name="csY17" fmla="*/ 646298 h 650532"/>
              <a:gd name="csX18" fmla="*/ 0 w 2125257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03826 w 2125257"/>
              <a:gd name="csY11" fmla="*/ 19050 h 650532"/>
              <a:gd name="csX12" fmla="*/ 2125257 w 2125257"/>
              <a:gd name="csY12" fmla="*/ 45244 h 650532"/>
              <a:gd name="csX13" fmla="*/ 1872539 w 2125257"/>
              <a:gd name="csY13" fmla="*/ 263782 h 650532"/>
              <a:gd name="csX14" fmla="*/ 1653382 w 2125257"/>
              <a:gd name="csY14" fmla="*/ 406851 h 650532"/>
              <a:gd name="csX15" fmla="*/ 1651000 w 2125257"/>
              <a:gd name="csY15" fmla="*/ 460032 h 650532"/>
              <a:gd name="csX16" fmla="*/ 1540933 w 2125257"/>
              <a:gd name="csY16" fmla="*/ 493898 h 650532"/>
              <a:gd name="csX17" fmla="*/ 1231900 w 2125257"/>
              <a:gd name="csY17" fmla="*/ 616665 h 650532"/>
              <a:gd name="csX18" fmla="*/ 1087966 w 2125257"/>
              <a:gd name="csY18" fmla="*/ 646298 h 650532"/>
              <a:gd name="csX19" fmla="*/ 0 w 2125257"/>
              <a:gd name="csY19" fmla="*/ 650532 h 650532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7 w 2134782"/>
              <a:gd name="csY12" fmla="*/ 95250 h 700538"/>
              <a:gd name="csX13" fmla="*/ 1872539 w 2134782"/>
              <a:gd name="csY13" fmla="*/ 313788 h 700538"/>
              <a:gd name="csX14" fmla="*/ 1653382 w 2134782"/>
              <a:gd name="csY14" fmla="*/ 456857 h 700538"/>
              <a:gd name="csX15" fmla="*/ 1651000 w 2134782"/>
              <a:gd name="csY15" fmla="*/ 510038 h 700538"/>
              <a:gd name="csX16" fmla="*/ 1540933 w 2134782"/>
              <a:gd name="csY16" fmla="*/ 543904 h 700538"/>
              <a:gd name="csX17" fmla="*/ 1231900 w 2134782"/>
              <a:gd name="csY17" fmla="*/ 666671 h 700538"/>
              <a:gd name="csX18" fmla="*/ 1087966 w 2134782"/>
              <a:gd name="csY18" fmla="*/ 696304 h 700538"/>
              <a:gd name="csX19" fmla="*/ 0 w 2134782"/>
              <a:gd name="csY19" fmla="*/ 700538 h 700538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6 w 2134782"/>
              <a:gd name="csY12" fmla="*/ 59531 h 700538"/>
              <a:gd name="csX13" fmla="*/ 2125257 w 2134782"/>
              <a:gd name="csY13" fmla="*/ 95250 h 700538"/>
              <a:gd name="csX14" fmla="*/ 1872539 w 2134782"/>
              <a:gd name="csY14" fmla="*/ 313788 h 700538"/>
              <a:gd name="csX15" fmla="*/ 1653382 w 2134782"/>
              <a:gd name="csY15" fmla="*/ 456857 h 700538"/>
              <a:gd name="csX16" fmla="*/ 1651000 w 2134782"/>
              <a:gd name="csY16" fmla="*/ 510038 h 700538"/>
              <a:gd name="csX17" fmla="*/ 1540933 w 2134782"/>
              <a:gd name="csY17" fmla="*/ 543904 h 700538"/>
              <a:gd name="csX18" fmla="*/ 1231900 w 2134782"/>
              <a:gd name="csY18" fmla="*/ 666671 h 700538"/>
              <a:gd name="csX19" fmla="*/ 1087966 w 2134782"/>
              <a:gd name="csY19" fmla="*/ 696304 h 700538"/>
              <a:gd name="csX20" fmla="*/ 0 w 2134782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246700 w 2246700"/>
              <a:gd name="csY12" fmla="*/ 14288 h 700538"/>
              <a:gd name="csX13" fmla="*/ 2125257 w 2246700"/>
              <a:gd name="csY13" fmla="*/ 95250 h 700538"/>
              <a:gd name="csX14" fmla="*/ 1872539 w 2246700"/>
              <a:gd name="csY14" fmla="*/ 313788 h 700538"/>
              <a:gd name="csX15" fmla="*/ 1653382 w 2246700"/>
              <a:gd name="csY15" fmla="*/ 456857 h 700538"/>
              <a:gd name="csX16" fmla="*/ 1651000 w 2246700"/>
              <a:gd name="csY16" fmla="*/ 510038 h 700538"/>
              <a:gd name="csX17" fmla="*/ 1540933 w 2246700"/>
              <a:gd name="csY17" fmla="*/ 543904 h 700538"/>
              <a:gd name="csX18" fmla="*/ 1231900 w 2246700"/>
              <a:gd name="csY18" fmla="*/ 666671 h 700538"/>
              <a:gd name="csX19" fmla="*/ 1087966 w 2246700"/>
              <a:gd name="csY19" fmla="*/ 696304 h 700538"/>
              <a:gd name="csX20" fmla="*/ 0 w 2246700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172881 w 2246700"/>
              <a:gd name="csY12" fmla="*/ 4763 h 700538"/>
              <a:gd name="csX13" fmla="*/ 2246700 w 2246700"/>
              <a:gd name="csY13" fmla="*/ 14288 h 700538"/>
              <a:gd name="csX14" fmla="*/ 2125257 w 2246700"/>
              <a:gd name="csY14" fmla="*/ 95250 h 700538"/>
              <a:gd name="csX15" fmla="*/ 1872539 w 2246700"/>
              <a:gd name="csY15" fmla="*/ 313788 h 700538"/>
              <a:gd name="csX16" fmla="*/ 1653382 w 2246700"/>
              <a:gd name="csY16" fmla="*/ 456857 h 700538"/>
              <a:gd name="csX17" fmla="*/ 1651000 w 2246700"/>
              <a:gd name="csY17" fmla="*/ 510038 h 700538"/>
              <a:gd name="csX18" fmla="*/ 1540933 w 2246700"/>
              <a:gd name="csY18" fmla="*/ 543904 h 700538"/>
              <a:gd name="csX19" fmla="*/ 1231900 w 2246700"/>
              <a:gd name="csY19" fmla="*/ 666671 h 700538"/>
              <a:gd name="csX20" fmla="*/ 1087966 w 2246700"/>
              <a:gd name="csY20" fmla="*/ 696304 h 700538"/>
              <a:gd name="csX21" fmla="*/ 0 w 2246700"/>
              <a:gd name="csY21" fmla="*/ 700538 h 700538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427674 w 2427674"/>
              <a:gd name="csY12" fmla="*/ 0 h 710063"/>
              <a:gd name="csX13" fmla="*/ 2246700 w 2427674"/>
              <a:gd name="csY13" fmla="*/ 23813 h 710063"/>
              <a:gd name="csX14" fmla="*/ 2125257 w 2427674"/>
              <a:gd name="csY14" fmla="*/ 104775 h 710063"/>
              <a:gd name="csX15" fmla="*/ 1872539 w 2427674"/>
              <a:gd name="csY15" fmla="*/ 323313 h 710063"/>
              <a:gd name="csX16" fmla="*/ 1653382 w 2427674"/>
              <a:gd name="csY16" fmla="*/ 466382 h 710063"/>
              <a:gd name="csX17" fmla="*/ 1651000 w 2427674"/>
              <a:gd name="csY17" fmla="*/ 519563 h 710063"/>
              <a:gd name="csX18" fmla="*/ 1540933 w 2427674"/>
              <a:gd name="csY18" fmla="*/ 553429 h 710063"/>
              <a:gd name="csX19" fmla="*/ 1231900 w 2427674"/>
              <a:gd name="csY19" fmla="*/ 676196 h 710063"/>
              <a:gd name="csX20" fmla="*/ 1087966 w 2427674"/>
              <a:gd name="csY20" fmla="*/ 705829 h 710063"/>
              <a:gd name="csX21" fmla="*/ 0 w 2427674"/>
              <a:gd name="csY21" fmla="*/ 710063 h 710063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187169 w 2427674"/>
              <a:gd name="csY12" fmla="*/ 7145 h 710063"/>
              <a:gd name="csX13" fmla="*/ 2427674 w 2427674"/>
              <a:gd name="csY13" fmla="*/ 0 h 710063"/>
              <a:gd name="csX14" fmla="*/ 2246700 w 2427674"/>
              <a:gd name="csY14" fmla="*/ 23813 h 710063"/>
              <a:gd name="csX15" fmla="*/ 2125257 w 2427674"/>
              <a:gd name="csY15" fmla="*/ 104775 h 710063"/>
              <a:gd name="csX16" fmla="*/ 1872539 w 2427674"/>
              <a:gd name="csY16" fmla="*/ 323313 h 710063"/>
              <a:gd name="csX17" fmla="*/ 1653382 w 2427674"/>
              <a:gd name="csY17" fmla="*/ 466382 h 710063"/>
              <a:gd name="csX18" fmla="*/ 1651000 w 2427674"/>
              <a:gd name="csY18" fmla="*/ 519563 h 710063"/>
              <a:gd name="csX19" fmla="*/ 1540933 w 2427674"/>
              <a:gd name="csY19" fmla="*/ 553429 h 710063"/>
              <a:gd name="csX20" fmla="*/ 1231900 w 2427674"/>
              <a:gd name="csY20" fmla="*/ 676196 h 710063"/>
              <a:gd name="csX21" fmla="*/ 1087966 w 2427674"/>
              <a:gd name="csY21" fmla="*/ 705829 h 710063"/>
              <a:gd name="csX22" fmla="*/ 0 w 2427674"/>
              <a:gd name="csY22" fmla="*/ 710063 h 710063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427674 w 2427674"/>
              <a:gd name="csY13" fmla="*/ 54768 h 764831"/>
              <a:gd name="csX14" fmla="*/ 2246700 w 2427674"/>
              <a:gd name="csY14" fmla="*/ 78581 h 764831"/>
              <a:gd name="csX15" fmla="*/ 2125257 w 2427674"/>
              <a:gd name="csY15" fmla="*/ 159543 h 764831"/>
              <a:gd name="csX16" fmla="*/ 1872539 w 2427674"/>
              <a:gd name="csY16" fmla="*/ 378081 h 764831"/>
              <a:gd name="csX17" fmla="*/ 1653382 w 2427674"/>
              <a:gd name="csY17" fmla="*/ 521150 h 764831"/>
              <a:gd name="csX18" fmla="*/ 1651000 w 2427674"/>
              <a:gd name="csY18" fmla="*/ 574331 h 764831"/>
              <a:gd name="csX19" fmla="*/ 1540933 w 2427674"/>
              <a:gd name="csY19" fmla="*/ 608197 h 764831"/>
              <a:gd name="csX20" fmla="*/ 1231900 w 2427674"/>
              <a:gd name="csY20" fmla="*/ 730964 h 764831"/>
              <a:gd name="csX21" fmla="*/ 1087966 w 2427674"/>
              <a:gd name="csY21" fmla="*/ 760597 h 764831"/>
              <a:gd name="csX22" fmla="*/ 0 w 2427674"/>
              <a:gd name="csY22" fmla="*/ 764831 h 764831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313375 w 2427674"/>
              <a:gd name="csY13" fmla="*/ 33338 h 764831"/>
              <a:gd name="csX14" fmla="*/ 2427674 w 2427674"/>
              <a:gd name="csY14" fmla="*/ 54768 h 764831"/>
              <a:gd name="csX15" fmla="*/ 2246700 w 2427674"/>
              <a:gd name="csY15" fmla="*/ 78581 h 764831"/>
              <a:gd name="csX16" fmla="*/ 2125257 w 2427674"/>
              <a:gd name="csY16" fmla="*/ 159543 h 764831"/>
              <a:gd name="csX17" fmla="*/ 1872539 w 2427674"/>
              <a:gd name="csY17" fmla="*/ 378081 h 764831"/>
              <a:gd name="csX18" fmla="*/ 1653382 w 2427674"/>
              <a:gd name="csY18" fmla="*/ 521150 h 764831"/>
              <a:gd name="csX19" fmla="*/ 1651000 w 2427674"/>
              <a:gd name="csY19" fmla="*/ 574331 h 764831"/>
              <a:gd name="csX20" fmla="*/ 1540933 w 2427674"/>
              <a:gd name="csY20" fmla="*/ 608197 h 764831"/>
              <a:gd name="csX21" fmla="*/ 1231900 w 2427674"/>
              <a:gd name="csY21" fmla="*/ 730964 h 764831"/>
              <a:gd name="csX22" fmla="*/ 1087966 w 2427674"/>
              <a:gd name="csY22" fmla="*/ 760597 h 764831"/>
              <a:gd name="csX23" fmla="*/ 0 w 2427674"/>
              <a:gd name="csY23" fmla="*/ 764831 h 764831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427674 w 2427674"/>
              <a:gd name="csY14" fmla="*/ 76199 h 786262"/>
              <a:gd name="csX15" fmla="*/ 2246700 w 2427674"/>
              <a:gd name="csY15" fmla="*/ 100012 h 786262"/>
              <a:gd name="csX16" fmla="*/ 2125257 w 2427674"/>
              <a:gd name="csY16" fmla="*/ 180974 h 786262"/>
              <a:gd name="csX17" fmla="*/ 1872539 w 2427674"/>
              <a:gd name="csY17" fmla="*/ 399512 h 786262"/>
              <a:gd name="csX18" fmla="*/ 1653382 w 2427674"/>
              <a:gd name="csY18" fmla="*/ 542581 h 786262"/>
              <a:gd name="csX19" fmla="*/ 1651000 w 2427674"/>
              <a:gd name="csY19" fmla="*/ 595762 h 786262"/>
              <a:gd name="csX20" fmla="*/ 1540933 w 2427674"/>
              <a:gd name="csY20" fmla="*/ 629628 h 786262"/>
              <a:gd name="csX21" fmla="*/ 1231900 w 2427674"/>
              <a:gd name="csY21" fmla="*/ 752395 h 786262"/>
              <a:gd name="csX22" fmla="*/ 1087966 w 2427674"/>
              <a:gd name="csY22" fmla="*/ 782028 h 786262"/>
              <a:gd name="csX23" fmla="*/ 0 w 2427674"/>
              <a:gd name="csY23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6700 w 2427674"/>
              <a:gd name="csY14" fmla="*/ 1905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341950 w 2427674"/>
              <a:gd name="csY15" fmla="*/ 57150 h 786262"/>
              <a:gd name="csX16" fmla="*/ 2427674 w 2427674"/>
              <a:gd name="csY16" fmla="*/ 76199 h 786262"/>
              <a:gd name="csX17" fmla="*/ 2246700 w 2427674"/>
              <a:gd name="csY17" fmla="*/ 100012 h 786262"/>
              <a:gd name="csX18" fmla="*/ 2125257 w 2427674"/>
              <a:gd name="csY18" fmla="*/ 180974 h 786262"/>
              <a:gd name="csX19" fmla="*/ 1872539 w 2427674"/>
              <a:gd name="csY19" fmla="*/ 399512 h 786262"/>
              <a:gd name="csX20" fmla="*/ 1653382 w 2427674"/>
              <a:gd name="csY20" fmla="*/ 542581 h 786262"/>
              <a:gd name="csX21" fmla="*/ 1651000 w 2427674"/>
              <a:gd name="csY21" fmla="*/ 595762 h 786262"/>
              <a:gd name="csX22" fmla="*/ 1540933 w 2427674"/>
              <a:gd name="csY22" fmla="*/ 629628 h 786262"/>
              <a:gd name="csX23" fmla="*/ 1231900 w 2427674"/>
              <a:gd name="csY23" fmla="*/ 752395 h 786262"/>
              <a:gd name="csX24" fmla="*/ 1087966 w 2427674"/>
              <a:gd name="csY24" fmla="*/ 782028 h 786262"/>
              <a:gd name="csX25" fmla="*/ 0 w 2427674"/>
              <a:gd name="csY25" fmla="*/ 786262 h 786262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27674 w 2458631"/>
              <a:gd name="csY16" fmla="*/ 85724 h 795787"/>
              <a:gd name="csX17" fmla="*/ 2246700 w 2458631"/>
              <a:gd name="csY17" fmla="*/ 109537 h 795787"/>
              <a:gd name="csX18" fmla="*/ 2125257 w 2458631"/>
              <a:gd name="csY18" fmla="*/ 190499 h 795787"/>
              <a:gd name="csX19" fmla="*/ 1872539 w 2458631"/>
              <a:gd name="csY19" fmla="*/ 409037 h 795787"/>
              <a:gd name="csX20" fmla="*/ 1653382 w 2458631"/>
              <a:gd name="csY20" fmla="*/ 552106 h 795787"/>
              <a:gd name="csX21" fmla="*/ 1651000 w 2458631"/>
              <a:gd name="csY21" fmla="*/ 605287 h 795787"/>
              <a:gd name="csX22" fmla="*/ 1540933 w 2458631"/>
              <a:gd name="csY22" fmla="*/ 639153 h 795787"/>
              <a:gd name="csX23" fmla="*/ 1231900 w 2458631"/>
              <a:gd name="csY23" fmla="*/ 761920 h 795787"/>
              <a:gd name="csX24" fmla="*/ 1087966 w 2458631"/>
              <a:gd name="csY24" fmla="*/ 791553 h 795787"/>
              <a:gd name="csX25" fmla="*/ 0 w 2458631"/>
              <a:gd name="csY25" fmla="*/ 795787 h 795787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32437 w 2458631"/>
              <a:gd name="csY16" fmla="*/ 59532 h 795787"/>
              <a:gd name="csX17" fmla="*/ 2427674 w 2458631"/>
              <a:gd name="csY17" fmla="*/ 85724 h 795787"/>
              <a:gd name="csX18" fmla="*/ 2246700 w 2458631"/>
              <a:gd name="csY18" fmla="*/ 109537 h 795787"/>
              <a:gd name="csX19" fmla="*/ 2125257 w 2458631"/>
              <a:gd name="csY19" fmla="*/ 190499 h 795787"/>
              <a:gd name="csX20" fmla="*/ 1872539 w 2458631"/>
              <a:gd name="csY20" fmla="*/ 409037 h 795787"/>
              <a:gd name="csX21" fmla="*/ 1653382 w 2458631"/>
              <a:gd name="csY21" fmla="*/ 552106 h 795787"/>
              <a:gd name="csX22" fmla="*/ 1651000 w 2458631"/>
              <a:gd name="csY22" fmla="*/ 605287 h 795787"/>
              <a:gd name="csX23" fmla="*/ 1540933 w 2458631"/>
              <a:gd name="csY23" fmla="*/ 639153 h 795787"/>
              <a:gd name="csX24" fmla="*/ 1231900 w 2458631"/>
              <a:gd name="csY24" fmla="*/ 761920 h 795787"/>
              <a:gd name="csX25" fmla="*/ 1087966 w 2458631"/>
              <a:gd name="csY25" fmla="*/ 791553 h 795787"/>
              <a:gd name="csX26" fmla="*/ 0 w 2458631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522924 w 2522924"/>
              <a:gd name="csY16" fmla="*/ 92870 h 795787"/>
              <a:gd name="csX17" fmla="*/ 2427674 w 2522924"/>
              <a:gd name="csY17" fmla="*/ 85724 h 795787"/>
              <a:gd name="csX18" fmla="*/ 2246700 w 2522924"/>
              <a:gd name="csY18" fmla="*/ 109537 h 795787"/>
              <a:gd name="csX19" fmla="*/ 2125257 w 2522924"/>
              <a:gd name="csY19" fmla="*/ 190499 h 795787"/>
              <a:gd name="csX20" fmla="*/ 1872539 w 2522924"/>
              <a:gd name="csY20" fmla="*/ 409037 h 795787"/>
              <a:gd name="csX21" fmla="*/ 1653382 w 2522924"/>
              <a:gd name="csY21" fmla="*/ 552106 h 795787"/>
              <a:gd name="csX22" fmla="*/ 1651000 w 2522924"/>
              <a:gd name="csY22" fmla="*/ 605287 h 795787"/>
              <a:gd name="csX23" fmla="*/ 1540933 w 2522924"/>
              <a:gd name="csY23" fmla="*/ 639153 h 795787"/>
              <a:gd name="csX24" fmla="*/ 1231900 w 2522924"/>
              <a:gd name="csY24" fmla="*/ 761920 h 795787"/>
              <a:gd name="csX25" fmla="*/ 1087966 w 2522924"/>
              <a:gd name="csY25" fmla="*/ 791553 h 795787"/>
              <a:gd name="csX26" fmla="*/ 0 w 2522924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482443 w 2522924"/>
              <a:gd name="csY16" fmla="*/ 38101 h 795787"/>
              <a:gd name="csX17" fmla="*/ 2522924 w 2522924"/>
              <a:gd name="csY17" fmla="*/ 92870 h 795787"/>
              <a:gd name="csX18" fmla="*/ 2427674 w 2522924"/>
              <a:gd name="csY18" fmla="*/ 85724 h 795787"/>
              <a:gd name="csX19" fmla="*/ 2246700 w 2522924"/>
              <a:gd name="csY19" fmla="*/ 109537 h 795787"/>
              <a:gd name="csX20" fmla="*/ 2125257 w 2522924"/>
              <a:gd name="csY20" fmla="*/ 190499 h 795787"/>
              <a:gd name="csX21" fmla="*/ 1872539 w 2522924"/>
              <a:gd name="csY21" fmla="*/ 409037 h 795787"/>
              <a:gd name="csX22" fmla="*/ 1653382 w 2522924"/>
              <a:gd name="csY22" fmla="*/ 552106 h 795787"/>
              <a:gd name="csX23" fmla="*/ 1651000 w 2522924"/>
              <a:gd name="csY23" fmla="*/ 605287 h 795787"/>
              <a:gd name="csX24" fmla="*/ 1540933 w 2522924"/>
              <a:gd name="csY24" fmla="*/ 639153 h 795787"/>
              <a:gd name="csX25" fmla="*/ 1231900 w 2522924"/>
              <a:gd name="csY25" fmla="*/ 761920 h 795787"/>
              <a:gd name="csX26" fmla="*/ 1087966 w 2522924"/>
              <a:gd name="csY26" fmla="*/ 791553 h 795787"/>
              <a:gd name="csX27" fmla="*/ 0 w 2522924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22924 w 2568168"/>
              <a:gd name="csY17" fmla="*/ 92870 h 795787"/>
              <a:gd name="csX18" fmla="*/ 2427674 w 2568168"/>
              <a:gd name="csY18" fmla="*/ 85724 h 795787"/>
              <a:gd name="csX19" fmla="*/ 2246700 w 2568168"/>
              <a:gd name="csY19" fmla="*/ 109537 h 795787"/>
              <a:gd name="csX20" fmla="*/ 2125257 w 2568168"/>
              <a:gd name="csY20" fmla="*/ 190499 h 795787"/>
              <a:gd name="csX21" fmla="*/ 1872539 w 2568168"/>
              <a:gd name="csY21" fmla="*/ 409037 h 795787"/>
              <a:gd name="csX22" fmla="*/ 1653382 w 2568168"/>
              <a:gd name="csY22" fmla="*/ 552106 h 795787"/>
              <a:gd name="csX23" fmla="*/ 1651000 w 2568168"/>
              <a:gd name="csY23" fmla="*/ 605287 h 795787"/>
              <a:gd name="csX24" fmla="*/ 1540933 w 2568168"/>
              <a:gd name="csY24" fmla="*/ 639153 h 795787"/>
              <a:gd name="csX25" fmla="*/ 1231900 w 2568168"/>
              <a:gd name="csY25" fmla="*/ 761920 h 795787"/>
              <a:gd name="csX26" fmla="*/ 1087966 w 2568168"/>
              <a:gd name="csY26" fmla="*/ 791553 h 795787"/>
              <a:gd name="csX27" fmla="*/ 0 w 2568168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34830 w 2568168"/>
              <a:gd name="csY17" fmla="*/ 71439 h 795787"/>
              <a:gd name="csX18" fmla="*/ 2522924 w 2568168"/>
              <a:gd name="csY18" fmla="*/ 92870 h 795787"/>
              <a:gd name="csX19" fmla="*/ 2427674 w 2568168"/>
              <a:gd name="csY19" fmla="*/ 85724 h 795787"/>
              <a:gd name="csX20" fmla="*/ 2246700 w 2568168"/>
              <a:gd name="csY20" fmla="*/ 109537 h 795787"/>
              <a:gd name="csX21" fmla="*/ 2125257 w 2568168"/>
              <a:gd name="csY21" fmla="*/ 190499 h 795787"/>
              <a:gd name="csX22" fmla="*/ 1872539 w 2568168"/>
              <a:gd name="csY22" fmla="*/ 409037 h 795787"/>
              <a:gd name="csX23" fmla="*/ 1653382 w 2568168"/>
              <a:gd name="csY23" fmla="*/ 552106 h 795787"/>
              <a:gd name="csX24" fmla="*/ 1651000 w 2568168"/>
              <a:gd name="csY24" fmla="*/ 605287 h 795787"/>
              <a:gd name="csX25" fmla="*/ 1540933 w 2568168"/>
              <a:gd name="csY25" fmla="*/ 639153 h 795787"/>
              <a:gd name="csX26" fmla="*/ 1231900 w 2568168"/>
              <a:gd name="csY26" fmla="*/ 761920 h 795787"/>
              <a:gd name="csX27" fmla="*/ 1087966 w 2568168"/>
              <a:gd name="csY27" fmla="*/ 791553 h 795787"/>
              <a:gd name="csX28" fmla="*/ 0 w 2568168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634842 w 2634842"/>
              <a:gd name="csY17" fmla="*/ 133352 h 795787"/>
              <a:gd name="csX18" fmla="*/ 2522924 w 2634842"/>
              <a:gd name="csY18" fmla="*/ 92870 h 795787"/>
              <a:gd name="csX19" fmla="*/ 2427674 w 2634842"/>
              <a:gd name="csY19" fmla="*/ 85724 h 795787"/>
              <a:gd name="csX20" fmla="*/ 2246700 w 2634842"/>
              <a:gd name="csY20" fmla="*/ 109537 h 795787"/>
              <a:gd name="csX21" fmla="*/ 2125257 w 2634842"/>
              <a:gd name="csY21" fmla="*/ 190499 h 795787"/>
              <a:gd name="csX22" fmla="*/ 1872539 w 2634842"/>
              <a:gd name="csY22" fmla="*/ 409037 h 795787"/>
              <a:gd name="csX23" fmla="*/ 1653382 w 2634842"/>
              <a:gd name="csY23" fmla="*/ 552106 h 795787"/>
              <a:gd name="csX24" fmla="*/ 1651000 w 2634842"/>
              <a:gd name="csY24" fmla="*/ 605287 h 795787"/>
              <a:gd name="csX25" fmla="*/ 1540933 w 2634842"/>
              <a:gd name="csY25" fmla="*/ 639153 h 795787"/>
              <a:gd name="csX26" fmla="*/ 1231900 w 2634842"/>
              <a:gd name="csY26" fmla="*/ 761920 h 795787"/>
              <a:gd name="csX27" fmla="*/ 1087966 w 2634842"/>
              <a:gd name="csY27" fmla="*/ 791553 h 795787"/>
              <a:gd name="csX28" fmla="*/ 0 w 2634842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594361 w 2634842"/>
              <a:gd name="csY17" fmla="*/ 66676 h 795787"/>
              <a:gd name="csX18" fmla="*/ 2634842 w 2634842"/>
              <a:gd name="csY18" fmla="*/ 133352 h 795787"/>
              <a:gd name="csX19" fmla="*/ 2522924 w 2634842"/>
              <a:gd name="csY19" fmla="*/ 92870 h 795787"/>
              <a:gd name="csX20" fmla="*/ 2427674 w 2634842"/>
              <a:gd name="csY20" fmla="*/ 85724 h 795787"/>
              <a:gd name="csX21" fmla="*/ 2246700 w 2634842"/>
              <a:gd name="csY21" fmla="*/ 109537 h 795787"/>
              <a:gd name="csX22" fmla="*/ 2125257 w 2634842"/>
              <a:gd name="csY22" fmla="*/ 190499 h 795787"/>
              <a:gd name="csX23" fmla="*/ 1872539 w 2634842"/>
              <a:gd name="csY23" fmla="*/ 409037 h 795787"/>
              <a:gd name="csX24" fmla="*/ 1653382 w 2634842"/>
              <a:gd name="csY24" fmla="*/ 552106 h 795787"/>
              <a:gd name="csX25" fmla="*/ 1651000 w 2634842"/>
              <a:gd name="csY25" fmla="*/ 605287 h 795787"/>
              <a:gd name="csX26" fmla="*/ 1540933 w 2634842"/>
              <a:gd name="csY26" fmla="*/ 639153 h 795787"/>
              <a:gd name="csX27" fmla="*/ 1231900 w 2634842"/>
              <a:gd name="csY27" fmla="*/ 761920 h 795787"/>
              <a:gd name="csX28" fmla="*/ 1087966 w 2634842"/>
              <a:gd name="csY28" fmla="*/ 791553 h 795787"/>
              <a:gd name="csX29" fmla="*/ 0 w 2634842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634842 w 3025368"/>
              <a:gd name="csY18" fmla="*/ 133352 h 795787"/>
              <a:gd name="csX19" fmla="*/ 2522924 w 3025368"/>
              <a:gd name="csY19" fmla="*/ 92870 h 795787"/>
              <a:gd name="csX20" fmla="*/ 2427674 w 3025368"/>
              <a:gd name="csY20" fmla="*/ 85724 h 795787"/>
              <a:gd name="csX21" fmla="*/ 2246700 w 3025368"/>
              <a:gd name="csY21" fmla="*/ 109537 h 795787"/>
              <a:gd name="csX22" fmla="*/ 2125257 w 3025368"/>
              <a:gd name="csY22" fmla="*/ 190499 h 795787"/>
              <a:gd name="csX23" fmla="*/ 1872539 w 3025368"/>
              <a:gd name="csY23" fmla="*/ 409037 h 795787"/>
              <a:gd name="csX24" fmla="*/ 1653382 w 3025368"/>
              <a:gd name="csY24" fmla="*/ 552106 h 795787"/>
              <a:gd name="csX25" fmla="*/ 1651000 w 3025368"/>
              <a:gd name="csY25" fmla="*/ 605287 h 795787"/>
              <a:gd name="csX26" fmla="*/ 1540933 w 3025368"/>
              <a:gd name="csY26" fmla="*/ 639153 h 795787"/>
              <a:gd name="csX27" fmla="*/ 1231900 w 3025368"/>
              <a:gd name="csY27" fmla="*/ 761920 h 795787"/>
              <a:gd name="csX28" fmla="*/ 1087966 w 3025368"/>
              <a:gd name="csY28" fmla="*/ 791553 h 795787"/>
              <a:gd name="csX29" fmla="*/ 0 w 3025368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782480 w 3025368"/>
              <a:gd name="csY18" fmla="*/ 195264 h 795787"/>
              <a:gd name="csX19" fmla="*/ 2634842 w 3025368"/>
              <a:gd name="csY19" fmla="*/ 133352 h 795787"/>
              <a:gd name="csX20" fmla="*/ 2522924 w 3025368"/>
              <a:gd name="csY20" fmla="*/ 92870 h 795787"/>
              <a:gd name="csX21" fmla="*/ 2427674 w 3025368"/>
              <a:gd name="csY21" fmla="*/ 85724 h 795787"/>
              <a:gd name="csX22" fmla="*/ 2246700 w 3025368"/>
              <a:gd name="csY22" fmla="*/ 109537 h 795787"/>
              <a:gd name="csX23" fmla="*/ 2125257 w 3025368"/>
              <a:gd name="csY23" fmla="*/ 190499 h 795787"/>
              <a:gd name="csX24" fmla="*/ 1872539 w 3025368"/>
              <a:gd name="csY24" fmla="*/ 409037 h 795787"/>
              <a:gd name="csX25" fmla="*/ 1653382 w 3025368"/>
              <a:gd name="csY25" fmla="*/ 552106 h 795787"/>
              <a:gd name="csX26" fmla="*/ 1651000 w 3025368"/>
              <a:gd name="csY26" fmla="*/ 605287 h 795787"/>
              <a:gd name="csX27" fmla="*/ 1540933 w 3025368"/>
              <a:gd name="csY27" fmla="*/ 639153 h 795787"/>
              <a:gd name="csX28" fmla="*/ 1231900 w 3025368"/>
              <a:gd name="csY28" fmla="*/ 761920 h 795787"/>
              <a:gd name="csX29" fmla="*/ 1087966 w 3025368"/>
              <a:gd name="csY29" fmla="*/ 791553 h 795787"/>
              <a:gd name="csX30" fmla="*/ 0 w 3025368"/>
              <a:gd name="csY30" fmla="*/ 795787 h 795787"/>
              <a:gd name="csX0" fmla="*/ 0 w 3118236"/>
              <a:gd name="csY0" fmla="*/ 795787 h 795787"/>
              <a:gd name="csX1" fmla="*/ 0 w 3118236"/>
              <a:gd name="csY1" fmla="*/ 740753 h 795787"/>
              <a:gd name="csX2" fmla="*/ 1016000 w 3118236"/>
              <a:gd name="csY2" fmla="*/ 715353 h 795787"/>
              <a:gd name="csX3" fmla="*/ 1181100 w 3118236"/>
              <a:gd name="csY3" fmla="*/ 681487 h 795787"/>
              <a:gd name="csX4" fmla="*/ 1320800 w 3118236"/>
              <a:gd name="csY4" fmla="*/ 617987 h 795787"/>
              <a:gd name="csX5" fmla="*/ 1460500 w 3118236"/>
              <a:gd name="csY5" fmla="*/ 503687 h 795787"/>
              <a:gd name="csX6" fmla="*/ 1579033 w 3118236"/>
              <a:gd name="csY6" fmla="*/ 444420 h 795787"/>
              <a:gd name="csX7" fmla="*/ 1570037 w 3118236"/>
              <a:gd name="csY7" fmla="*/ 390709 h 795787"/>
              <a:gd name="csX8" fmla="*/ 1680633 w 3118236"/>
              <a:gd name="csY8" fmla="*/ 359753 h 795787"/>
              <a:gd name="csX9" fmla="*/ 1732491 w 3118236"/>
              <a:gd name="csY9" fmla="*/ 435688 h 795787"/>
              <a:gd name="csX10" fmla="*/ 2080014 w 3118236"/>
              <a:gd name="csY10" fmla="*/ 145255 h 795787"/>
              <a:gd name="csX11" fmla="*/ 2134782 w 3118236"/>
              <a:gd name="csY11" fmla="*/ 95249 h 795787"/>
              <a:gd name="csX12" fmla="*/ 2149069 w 3118236"/>
              <a:gd name="csY12" fmla="*/ 30956 h 795787"/>
              <a:gd name="csX13" fmla="*/ 2196694 w 3118236"/>
              <a:gd name="csY13" fmla="*/ 9525 h 795787"/>
              <a:gd name="csX14" fmla="*/ 2241938 w 3118236"/>
              <a:gd name="csY14" fmla="*/ 47625 h 795787"/>
              <a:gd name="csX15" fmla="*/ 2458631 w 3118236"/>
              <a:gd name="csY15" fmla="*/ 0 h 795787"/>
              <a:gd name="csX16" fmla="*/ 2568168 w 3118236"/>
              <a:gd name="csY16" fmla="*/ 19051 h 795787"/>
              <a:gd name="csX17" fmla="*/ 3025368 w 3118236"/>
              <a:gd name="csY17" fmla="*/ 309564 h 795787"/>
              <a:gd name="csX18" fmla="*/ 3118236 w 3118236"/>
              <a:gd name="csY18" fmla="*/ 440533 h 795787"/>
              <a:gd name="csX19" fmla="*/ 2634842 w 3118236"/>
              <a:gd name="csY19" fmla="*/ 133352 h 795787"/>
              <a:gd name="csX20" fmla="*/ 2522924 w 3118236"/>
              <a:gd name="csY20" fmla="*/ 92870 h 795787"/>
              <a:gd name="csX21" fmla="*/ 2427674 w 3118236"/>
              <a:gd name="csY21" fmla="*/ 85724 h 795787"/>
              <a:gd name="csX22" fmla="*/ 2246700 w 3118236"/>
              <a:gd name="csY22" fmla="*/ 109537 h 795787"/>
              <a:gd name="csX23" fmla="*/ 2125257 w 3118236"/>
              <a:gd name="csY23" fmla="*/ 190499 h 795787"/>
              <a:gd name="csX24" fmla="*/ 1872539 w 3118236"/>
              <a:gd name="csY24" fmla="*/ 409037 h 795787"/>
              <a:gd name="csX25" fmla="*/ 1653382 w 3118236"/>
              <a:gd name="csY25" fmla="*/ 552106 h 795787"/>
              <a:gd name="csX26" fmla="*/ 1651000 w 3118236"/>
              <a:gd name="csY26" fmla="*/ 605287 h 795787"/>
              <a:gd name="csX27" fmla="*/ 1540933 w 3118236"/>
              <a:gd name="csY27" fmla="*/ 639153 h 795787"/>
              <a:gd name="csX28" fmla="*/ 1231900 w 3118236"/>
              <a:gd name="csY28" fmla="*/ 761920 h 795787"/>
              <a:gd name="csX29" fmla="*/ 1087966 w 3118236"/>
              <a:gd name="csY29" fmla="*/ 791553 h 795787"/>
              <a:gd name="csX30" fmla="*/ 0 w 3118236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8236 w 3189674"/>
              <a:gd name="csY18" fmla="*/ 440533 h 795787"/>
              <a:gd name="csX19" fmla="*/ 2634842 w 3189674"/>
              <a:gd name="csY19" fmla="*/ 133352 h 795787"/>
              <a:gd name="csX20" fmla="*/ 2522924 w 3189674"/>
              <a:gd name="csY20" fmla="*/ 92870 h 795787"/>
              <a:gd name="csX21" fmla="*/ 2427674 w 3189674"/>
              <a:gd name="csY21" fmla="*/ 85724 h 795787"/>
              <a:gd name="csX22" fmla="*/ 2246700 w 3189674"/>
              <a:gd name="csY22" fmla="*/ 109537 h 795787"/>
              <a:gd name="csX23" fmla="*/ 2125257 w 3189674"/>
              <a:gd name="csY23" fmla="*/ 190499 h 795787"/>
              <a:gd name="csX24" fmla="*/ 1872539 w 3189674"/>
              <a:gd name="csY24" fmla="*/ 409037 h 795787"/>
              <a:gd name="csX25" fmla="*/ 1653382 w 3189674"/>
              <a:gd name="csY25" fmla="*/ 552106 h 795787"/>
              <a:gd name="csX26" fmla="*/ 1651000 w 3189674"/>
              <a:gd name="csY26" fmla="*/ 605287 h 795787"/>
              <a:gd name="csX27" fmla="*/ 1540933 w 3189674"/>
              <a:gd name="csY27" fmla="*/ 639153 h 795787"/>
              <a:gd name="csX28" fmla="*/ 1231900 w 3189674"/>
              <a:gd name="csY28" fmla="*/ 761920 h 795787"/>
              <a:gd name="csX29" fmla="*/ 1087966 w 3189674"/>
              <a:gd name="csY29" fmla="*/ 791553 h 795787"/>
              <a:gd name="csX30" fmla="*/ 0 w 3189674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42049 w 3189674"/>
              <a:gd name="csY18" fmla="*/ 4286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5855 w 3189674"/>
              <a:gd name="csY18" fmla="*/ 5048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63480 w 3189674"/>
              <a:gd name="csY18" fmla="*/ 442914 h 795787"/>
              <a:gd name="csX19" fmla="*/ 3115855 w 3189674"/>
              <a:gd name="csY19" fmla="*/ 504826 h 795787"/>
              <a:gd name="csX20" fmla="*/ 3118236 w 3189674"/>
              <a:gd name="csY20" fmla="*/ 440533 h 795787"/>
              <a:gd name="csX21" fmla="*/ 2634842 w 3189674"/>
              <a:gd name="csY21" fmla="*/ 133352 h 795787"/>
              <a:gd name="csX22" fmla="*/ 2522924 w 3189674"/>
              <a:gd name="csY22" fmla="*/ 92870 h 795787"/>
              <a:gd name="csX23" fmla="*/ 2427674 w 3189674"/>
              <a:gd name="csY23" fmla="*/ 85724 h 795787"/>
              <a:gd name="csX24" fmla="*/ 2246700 w 3189674"/>
              <a:gd name="csY24" fmla="*/ 109537 h 795787"/>
              <a:gd name="csX25" fmla="*/ 2125257 w 3189674"/>
              <a:gd name="csY25" fmla="*/ 190499 h 795787"/>
              <a:gd name="csX26" fmla="*/ 1872539 w 3189674"/>
              <a:gd name="csY26" fmla="*/ 409037 h 795787"/>
              <a:gd name="csX27" fmla="*/ 1653382 w 3189674"/>
              <a:gd name="csY27" fmla="*/ 552106 h 795787"/>
              <a:gd name="csX28" fmla="*/ 1651000 w 3189674"/>
              <a:gd name="csY28" fmla="*/ 605287 h 795787"/>
              <a:gd name="csX29" fmla="*/ 1540933 w 3189674"/>
              <a:gd name="csY29" fmla="*/ 639153 h 795787"/>
              <a:gd name="csX30" fmla="*/ 1231900 w 3189674"/>
              <a:gd name="csY30" fmla="*/ 761920 h 795787"/>
              <a:gd name="csX31" fmla="*/ 1087966 w 3189674"/>
              <a:gd name="csY31" fmla="*/ 791553 h 795787"/>
              <a:gd name="csX32" fmla="*/ 0 w 3189674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15855 w 3256349"/>
              <a:gd name="csY19" fmla="*/ 50482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70624 w 3256349"/>
              <a:gd name="csY19" fmla="*/ 502445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73005 w 3256349"/>
              <a:gd name="csY20" fmla="*/ 481014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22999 w 3256349"/>
              <a:gd name="csY17" fmla="*/ 366714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46824"/>
              <a:gd name="csY0" fmla="*/ 795787 h 795787"/>
              <a:gd name="csX1" fmla="*/ 0 w 3246824"/>
              <a:gd name="csY1" fmla="*/ 740753 h 795787"/>
              <a:gd name="csX2" fmla="*/ 1016000 w 3246824"/>
              <a:gd name="csY2" fmla="*/ 715353 h 795787"/>
              <a:gd name="csX3" fmla="*/ 1181100 w 3246824"/>
              <a:gd name="csY3" fmla="*/ 681487 h 795787"/>
              <a:gd name="csX4" fmla="*/ 1320800 w 3246824"/>
              <a:gd name="csY4" fmla="*/ 617987 h 795787"/>
              <a:gd name="csX5" fmla="*/ 1460500 w 3246824"/>
              <a:gd name="csY5" fmla="*/ 503687 h 795787"/>
              <a:gd name="csX6" fmla="*/ 1579033 w 3246824"/>
              <a:gd name="csY6" fmla="*/ 444420 h 795787"/>
              <a:gd name="csX7" fmla="*/ 1570037 w 3246824"/>
              <a:gd name="csY7" fmla="*/ 390709 h 795787"/>
              <a:gd name="csX8" fmla="*/ 1680633 w 3246824"/>
              <a:gd name="csY8" fmla="*/ 359753 h 795787"/>
              <a:gd name="csX9" fmla="*/ 1732491 w 3246824"/>
              <a:gd name="csY9" fmla="*/ 435688 h 795787"/>
              <a:gd name="csX10" fmla="*/ 2080014 w 3246824"/>
              <a:gd name="csY10" fmla="*/ 145255 h 795787"/>
              <a:gd name="csX11" fmla="*/ 2134782 w 3246824"/>
              <a:gd name="csY11" fmla="*/ 95249 h 795787"/>
              <a:gd name="csX12" fmla="*/ 2149069 w 3246824"/>
              <a:gd name="csY12" fmla="*/ 30956 h 795787"/>
              <a:gd name="csX13" fmla="*/ 2196694 w 3246824"/>
              <a:gd name="csY13" fmla="*/ 9525 h 795787"/>
              <a:gd name="csX14" fmla="*/ 2241938 w 3246824"/>
              <a:gd name="csY14" fmla="*/ 47625 h 795787"/>
              <a:gd name="csX15" fmla="*/ 2458631 w 3246824"/>
              <a:gd name="csY15" fmla="*/ 0 h 795787"/>
              <a:gd name="csX16" fmla="*/ 2568168 w 3246824"/>
              <a:gd name="csY16" fmla="*/ 19051 h 795787"/>
              <a:gd name="csX17" fmla="*/ 3122999 w 3246824"/>
              <a:gd name="csY17" fmla="*/ 366714 h 795787"/>
              <a:gd name="csX18" fmla="*/ 3246824 w 3246824"/>
              <a:gd name="csY18" fmla="*/ 523876 h 795787"/>
              <a:gd name="csX19" fmla="*/ 3187292 w 3246824"/>
              <a:gd name="csY19" fmla="*/ 507208 h 795787"/>
              <a:gd name="csX20" fmla="*/ 3118236 w 3246824"/>
              <a:gd name="csY20" fmla="*/ 440533 h 795787"/>
              <a:gd name="csX21" fmla="*/ 2634842 w 3246824"/>
              <a:gd name="csY21" fmla="*/ 133352 h 795787"/>
              <a:gd name="csX22" fmla="*/ 2522924 w 3246824"/>
              <a:gd name="csY22" fmla="*/ 92870 h 795787"/>
              <a:gd name="csX23" fmla="*/ 2427674 w 3246824"/>
              <a:gd name="csY23" fmla="*/ 85724 h 795787"/>
              <a:gd name="csX24" fmla="*/ 2246700 w 3246824"/>
              <a:gd name="csY24" fmla="*/ 109537 h 795787"/>
              <a:gd name="csX25" fmla="*/ 2125257 w 3246824"/>
              <a:gd name="csY25" fmla="*/ 190499 h 795787"/>
              <a:gd name="csX26" fmla="*/ 1872539 w 3246824"/>
              <a:gd name="csY26" fmla="*/ 409037 h 795787"/>
              <a:gd name="csX27" fmla="*/ 1653382 w 3246824"/>
              <a:gd name="csY27" fmla="*/ 552106 h 795787"/>
              <a:gd name="csX28" fmla="*/ 1651000 w 3246824"/>
              <a:gd name="csY28" fmla="*/ 605287 h 795787"/>
              <a:gd name="csX29" fmla="*/ 1540933 w 3246824"/>
              <a:gd name="csY29" fmla="*/ 639153 h 795787"/>
              <a:gd name="csX30" fmla="*/ 1231900 w 3246824"/>
              <a:gd name="csY30" fmla="*/ 761920 h 795787"/>
              <a:gd name="csX31" fmla="*/ 1087966 w 3246824"/>
              <a:gd name="csY31" fmla="*/ 791553 h 795787"/>
              <a:gd name="csX32" fmla="*/ 0 w 3246824"/>
              <a:gd name="csY32" fmla="*/ 795787 h 795787"/>
              <a:gd name="csX0" fmla="*/ 0 w 3187292"/>
              <a:gd name="csY0" fmla="*/ 795787 h 795787"/>
              <a:gd name="csX1" fmla="*/ 0 w 3187292"/>
              <a:gd name="csY1" fmla="*/ 740753 h 795787"/>
              <a:gd name="csX2" fmla="*/ 1016000 w 3187292"/>
              <a:gd name="csY2" fmla="*/ 715353 h 795787"/>
              <a:gd name="csX3" fmla="*/ 1181100 w 3187292"/>
              <a:gd name="csY3" fmla="*/ 681487 h 795787"/>
              <a:gd name="csX4" fmla="*/ 1320800 w 3187292"/>
              <a:gd name="csY4" fmla="*/ 617987 h 795787"/>
              <a:gd name="csX5" fmla="*/ 1460500 w 3187292"/>
              <a:gd name="csY5" fmla="*/ 503687 h 795787"/>
              <a:gd name="csX6" fmla="*/ 1579033 w 3187292"/>
              <a:gd name="csY6" fmla="*/ 444420 h 795787"/>
              <a:gd name="csX7" fmla="*/ 1570037 w 3187292"/>
              <a:gd name="csY7" fmla="*/ 390709 h 795787"/>
              <a:gd name="csX8" fmla="*/ 1680633 w 3187292"/>
              <a:gd name="csY8" fmla="*/ 359753 h 795787"/>
              <a:gd name="csX9" fmla="*/ 1732491 w 3187292"/>
              <a:gd name="csY9" fmla="*/ 435688 h 795787"/>
              <a:gd name="csX10" fmla="*/ 2080014 w 3187292"/>
              <a:gd name="csY10" fmla="*/ 145255 h 795787"/>
              <a:gd name="csX11" fmla="*/ 2134782 w 3187292"/>
              <a:gd name="csY11" fmla="*/ 95249 h 795787"/>
              <a:gd name="csX12" fmla="*/ 2149069 w 3187292"/>
              <a:gd name="csY12" fmla="*/ 30956 h 795787"/>
              <a:gd name="csX13" fmla="*/ 2196694 w 3187292"/>
              <a:gd name="csY13" fmla="*/ 9525 h 795787"/>
              <a:gd name="csX14" fmla="*/ 2241938 w 3187292"/>
              <a:gd name="csY14" fmla="*/ 47625 h 795787"/>
              <a:gd name="csX15" fmla="*/ 2458631 w 3187292"/>
              <a:gd name="csY15" fmla="*/ 0 h 795787"/>
              <a:gd name="csX16" fmla="*/ 2568168 w 3187292"/>
              <a:gd name="csY16" fmla="*/ 19051 h 795787"/>
              <a:gd name="csX17" fmla="*/ 3122999 w 3187292"/>
              <a:gd name="csY17" fmla="*/ 366714 h 795787"/>
              <a:gd name="csX18" fmla="*/ 3187292 w 3187292"/>
              <a:gd name="csY18" fmla="*/ 507208 h 795787"/>
              <a:gd name="csX19" fmla="*/ 3118236 w 3187292"/>
              <a:gd name="csY19" fmla="*/ 440533 h 795787"/>
              <a:gd name="csX20" fmla="*/ 2634842 w 3187292"/>
              <a:gd name="csY20" fmla="*/ 133352 h 795787"/>
              <a:gd name="csX21" fmla="*/ 2522924 w 3187292"/>
              <a:gd name="csY21" fmla="*/ 92870 h 795787"/>
              <a:gd name="csX22" fmla="*/ 2427674 w 3187292"/>
              <a:gd name="csY22" fmla="*/ 85724 h 795787"/>
              <a:gd name="csX23" fmla="*/ 2246700 w 3187292"/>
              <a:gd name="csY23" fmla="*/ 109537 h 795787"/>
              <a:gd name="csX24" fmla="*/ 2125257 w 3187292"/>
              <a:gd name="csY24" fmla="*/ 190499 h 795787"/>
              <a:gd name="csX25" fmla="*/ 1872539 w 3187292"/>
              <a:gd name="csY25" fmla="*/ 409037 h 795787"/>
              <a:gd name="csX26" fmla="*/ 1653382 w 3187292"/>
              <a:gd name="csY26" fmla="*/ 552106 h 795787"/>
              <a:gd name="csX27" fmla="*/ 1651000 w 3187292"/>
              <a:gd name="csY27" fmla="*/ 605287 h 795787"/>
              <a:gd name="csX28" fmla="*/ 1540933 w 3187292"/>
              <a:gd name="csY28" fmla="*/ 639153 h 795787"/>
              <a:gd name="csX29" fmla="*/ 1231900 w 3187292"/>
              <a:gd name="csY29" fmla="*/ 761920 h 795787"/>
              <a:gd name="csX30" fmla="*/ 1087966 w 3187292"/>
              <a:gd name="csY30" fmla="*/ 791553 h 795787"/>
              <a:gd name="csX31" fmla="*/ 0 w 3187292"/>
              <a:gd name="csY31" fmla="*/ 795787 h 795787"/>
              <a:gd name="csX0" fmla="*/ 0 w 3122999"/>
              <a:gd name="csY0" fmla="*/ 795787 h 795787"/>
              <a:gd name="csX1" fmla="*/ 0 w 3122999"/>
              <a:gd name="csY1" fmla="*/ 740753 h 795787"/>
              <a:gd name="csX2" fmla="*/ 1016000 w 3122999"/>
              <a:gd name="csY2" fmla="*/ 715353 h 795787"/>
              <a:gd name="csX3" fmla="*/ 1181100 w 3122999"/>
              <a:gd name="csY3" fmla="*/ 681487 h 795787"/>
              <a:gd name="csX4" fmla="*/ 1320800 w 3122999"/>
              <a:gd name="csY4" fmla="*/ 617987 h 795787"/>
              <a:gd name="csX5" fmla="*/ 1460500 w 3122999"/>
              <a:gd name="csY5" fmla="*/ 503687 h 795787"/>
              <a:gd name="csX6" fmla="*/ 1579033 w 3122999"/>
              <a:gd name="csY6" fmla="*/ 444420 h 795787"/>
              <a:gd name="csX7" fmla="*/ 1570037 w 3122999"/>
              <a:gd name="csY7" fmla="*/ 390709 h 795787"/>
              <a:gd name="csX8" fmla="*/ 1680633 w 3122999"/>
              <a:gd name="csY8" fmla="*/ 359753 h 795787"/>
              <a:gd name="csX9" fmla="*/ 1732491 w 3122999"/>
              <a:gd name="csY9" fmla="*/ 435688 h 795787"/>
              <a:gd name="csX10" fmla="*/ 2080014 w 3122999"/>
              <a:gd name="csY10" fmla="*/ 145255 h 795787"/>
              <a:gd name="csX11" fmla="*/ 2134782 w 3122999"/>
              <a:gd name="csY11" fmla="*/ 95249 h 795787"/>
              <a:gd name="csX12" fmla="*/ 2149069 w 3122999"/>
              <a:gd name="csY12" fmla="*/ 30956 h 795787"/>
              <a:gd name="csX13" fmla="*/ 2196694 w 3122999"/>
              <a:gd name="csY13" fmla="*/ 9525 h 795787"/>
              <a:gd name="csX14" fmla="*/ 2241938 w 3122999"/>
              <a:gd name="csY14" fmla="*/ 47625 h 795787"/>
              <a:gd name="csX15" fmla="*/ 2458631 w 3122999"/>
              <a:gd name="csY15" fmla="*/ 0 h 795787"/>
              <a:gd name="csX16" fmla="*/ 2568168 w 3122999"/>
              <a:gd name="csY16" fmla="*/ 19051 h 795787"/>
              <a:gd name="csX17" fmla="*/ 3122999 w 3122999"/>
              <a:gd name="csY17" fmla="*/ 366714 h 795787"/>
              <a:gd name="csX18" fmla="*/ 3118236 w 3122999"/>
              <a:gd name="csY18" fmla="*/ 440533 h 795787"/>
              <a:gd name="csX19" fmla="*/ 2634842 w 3122999"/>
              <a:gd name="csY19" fmla="*/ 133352 h 795787"/>
              <a:gd name="csX20" fmla="*/ 2522924 w 3122999"/>
              <a:gd name="csY20" fmla="*/ 92870 h 795787"/>
              <a:gd name="csX21" fmla="*/ 2427674 w 3122999"/>
              <a:gd name="csY21" fmla="*/ 85724 h 795787"/>
              <a:gd name="csX22" fmla="*/ 2246700 w 3122999"/>
              <a:gd name="csY22" fmla="*/ 109537 h 795787"/>
              <a:gd name="csX23" fmla="*/ 2125257 w 3122999"/>
              <a:gd name="csY23" fmla="*/ 190499 h 795787"/>
              <a:gd name="csX24" fmla="*/ 1872539 w 3122999"/>
              <a:gd name="csY24" fmla="*/ 409037 h 795787"/>
              <a:gd name="csX25" fmla="*/ 1653382 w 3122999"/>
              <a:gd name="csY25" fmla="*/ 552106 h 795787"/>
              <a:gd name="csX26" fmla="*/ 1651000 w 3122999"/>
              <a:gd name="csY26" fmla="*/ 605287 h 795787"/>
              <a:gd name="csX27" fmla="*/ 1540933 w 3122999"/>
              <a:gd name="csY27" fmla="*/ 639153 h 795787"/>
              <a:gd name="csX28" fmla="*/ 1231900 w 3122999"/>
              <a:gd name="csY28" fmla="*/ 761920 h 795787"/>
              <a:gd name="csX29" fmla="*/ 1087966 w 3122999"/>
              <a:gd name="csY29" fmla="*/ 791553 h 795787"/>
              <a:gd name="csX30" fmla="*/ 0 w 3122999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3132524 w 3132524"/>
              <a:gd name="csY17" fmla="*/ 371477 h 795787"/>
              <a:gd name="csX18" fmla="*/ 3118236 w 3132524"/>
              <a:gd name="csY18" fmla="*/ 440533 h 795787"/>
              <a:gd name="csX19" fmla="*/ 2634842 w 3132524"/>
              <a:gd name="csY19" fmla="*/ 133352 h 795787"/>
              <a:gd name="csX20" fmla="*/ 2522924 w 3132524"/>
              <a:gd name="csY20" fmla="*/ 92870 h 795787"/>
              <a:gd name="csX21" fmla="*/ 2427674 w 3132524"/>
              <a:gd name="csY21" fmla="*/ 85724 h 795787"/>
              <a:gd name="csX22" fmla="*/ 2246700 w 3132524"/>
              <a:gd name="csY22" fmla="*/ 109537 h 795787"/>
              <a:gd name="csX23" fmla="*/ 2125257 w 3132524"/>
              <a:gd name="csY23" fmla="*/ 190499 h 795787"/>
              <a:gd name="csX24" fmla="*/ 1872539 w 3132524"/>
              <a:gd name="csY24" fmla="*/ 409037 h 795787"/>
              <a:gd name="csX25" fmla="*/ 1653382 w 3132524"/>
              <a:gd name="csY25" fmla="*/ 552106 h 795787"/>
              <a:gd name="csX26" fmla="*/ 1651000 w 3132524"/>
              <a:gd name="csY26" fmla="*/ 605287 h 795787"/>
              <a:gd name="csX27" fmla="*/ 1540933 w 3132524"/>
              <a:gd name="csY27" fmla="*/ 639153 h 795787"/>
              <a:gd name="csX28" fmla="*/ 1231900 w 3132524"/>
              <a:gd name="csY28" fmla="*/ 761920 h 795787"/>
              <a:gd name="csX29" fmla="*/ 1087966 w 3132524"/>
              <a:gd name="csY29" fmla="*/ 791553 h 795787"/>
              <a:gd name="csX30" fmla="*/ 0 w 3132524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3132524 w 3132524"/>
              <a:gd name="csY18" fmla="*/ 371477 h 795787"/>
              <a:gd name="csX19" fmla="*/ 3118236 w 3132524"/>
              <a:gd name="csY19" fmla="*/ 440533 h 795787"/>
              <a:gd name="csX20" fmla="*/ 2634842 w 3132524"/>
              <a:gd name="csY20" fmla="*/ 133352 h 795787"/>
              <a:gd name="csX21" fmla="*/ 2522924 w 3132524"/>
              <a:gd name="csY21" fmla="*/ 92870 h 795787"/>
              <a:gd name="csX22" fmla="*/ 2427674 w 3132524"/>
              <a:gd name="csY22" fmla="*/ 85724 h 795787"/>
              <a:gd name="csX23" fmla="*/ 2246700 w 3132524"/>
              <a:gd name="csY23" fmla="*/ 109537 h 795787"/>
              <a:gd name="csX24" fmla="*/ 2125257 w 3132524"/>
              <a:gd name="csY24" fmla="*/ 190499 h 795787"/>
              <a:gd name="csX25" fmla="*/ 1872539 w 3132524"/>
              <a:gd name="csY25" fmla="*/ 409037 h 795787"/>
              <a:gd name="csX26" fmla="*/ 1653382 w 3132524"/>
              <a:gd name="csY26" fmla="*/ 552106 h 795787"/>
              <a:gd name="csX27" fmla="*/ 1651000 w 3132524"/>
              <a:gd name="csY27" fmla="*/ 605287 h 795787"/>
              <a:gd name="csX28" fmla="*/ 1540933 w 3132524"/>
              <a:gd name="csY28" fmla="*/ 639153 h 795787"/>
              <a:gd name="csX29" fmla="*/ 1231900 w 3132524"/>
              <a:gd name="csY29" fmla="*/ 761920 h 795787"/>
              <a:gd name="csX30" fmla="*/ 1087966 w 3132524"/>
              <a:gd name="csY30" fmla="*/ 791553 h 795787"/>
              <a:gd name="csX31" fmla="*/ 0 w 3132524"/>
              <a:gd name="csY31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69082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008699 w 3132524"/>
              <a:gd name="csY19" fmla="*/ 245270 h 795787"/>
              <a:gd name="csX20" fmla="*/ 3132524 w 3132524"/>
              <a:gd name="csY20" fmla="*/ 371477 h 795787"/>
              <a:gd name="csX21" fmla="*/ 3118236 w 3132524"/>
              <a:gd name="csY21" fmla="*/ 440533 h 795787"/>
              <a:gd name="csX22" fmla="*/ 2634842 w 3132524"/>
              <a:gd name="csY22" fmla="*/ 133352 h 795787"/>
              <a:gd name="csX23" fmla="*/ 2522924 w 3132524"/>
              <a:gd name="csY23" fmla="*/ 92870 h 795787"/>
              <a:gd name="csX24" fmla="*/ 2427674 w 3132524"/>
              <a:gd name="csY24" fmla="*/ 85724 h 795787"/>
              <a:gd name="csX25" fmla="*/ 2246700 w 3132524"/>
              <a:gd name="csY25" fmla="*/ 109537 h 795787"/>
              <a:gd name="csX26" fmla="*/ 2125257 w 3132524"/>
              <a:gd name="csY26" fmla="*/ 190499 h 795787"/>
              <a:gd name="csX27" fmla="*/ 1872539 w 3132524"/>
              <a:gd name="csY27" fmla="*/ 409037 h 795787"/>
              <a:gd name="csX28" fmla="*/ 1653382 w 3132524"/>
              <a:gd name="csY28" fmla="*/ 552106 h 795787"/>
              <a:gd name="csX29" fmla="*/ 1651000 w 3132524"/>
              <a:gd name="csY29" fmla="*/ 605287 h 795787"/>
              <a:gd name="csX30" fmla="*/ 1540933 w 3132524"/>
              <a:gd name="csY30" fmla="*/ 639153 h 795787"/>
              <a:gd name="csX31" fmla="*/ 1231900 w 3132524"/>
              <a:gd name="csY31" fmla="*/ 761920 h 795787"/>
              <a:gd name="csX32" fmla="*/ 1087966 w 3132524"/>
              <a:gd name="csY32" fmla="*/ 791553 h 795787"/>
              <a:gd name="csX33" fmla="*/ 0 w 3132524"/>
              <a:gd name="csY33" fmla="*/ 795787 h 795787"/>
              <a:gd name="csX0" fmla="*/ 0 w 3334930"/>
              <a:gd name="csY0" fmla="*/ 795787 h 795787"/>
              <a:gd name="csX1" fmla="*/ 0 w 3334930"/>
              <a:gd name="csY1" fmla="*/ 740753 h 795787"/>
              <a:gd name="csX2" fmla="*/ 1016000 w 3334930"/>
              <a:gd name="csY2" fmla="*/ 715353 h 795787"/>
              <a:gd name="csX3" fmla="*/ 1181100 w 3334930"/>
              <a:gd name="csY3" fmla="*/ 681487 h 795787"/>
              <a:gd name="csX4" fmla="*/ 1320800 w 3334930"/>
              <a:gd name="csY4" fmla="*/ 617987 h 795787"/>
              <a:gd name="csX5" fmla="*/ 1460500 w 3334930"/>
              <a:gd name="csY5" fmla="*/ 503687 h 795787"/>
              <a:gd name="csX6" fmla="*/ 1579033 w 3334930"/>
              <a:gd name="csY6" fmla="*/ 444420 h 795787"/>
              <a:gd name="csX7" fmla="*/ 1570037 w 3334930"/>
              <a:gd name="csY7" fmla="*/ 390709 h 795787"/>
              <a:gd name="csX8" fmla="*/ 1680633 w 3334930"/>
              <a:gd name="csY8" fmla="*/ 359753 h 795787"/>
              <a:gd name="csX9" fmla="*/ 1732491 w 3334930"/>
              <a:gd name="csY9" fmla="*/ 435688 h 795787"/>
              <a:gd name="csX10" fmla="*/ 2080014 w 3334930"/>
              <a:gd name="csY10" fmla="*/ 145255 h 795787"/>
              <a:gd name="csX11" fmla="*/ 2134782 w 3334930"/>
              <a:gd name="csY11" fmla="*/ 95249 h 795787"/>
              <a:gd name="csX12" fmla="*/ 2149069 w 3334930"/>
              <a:gd name="csY12" fmla="*/ 30956 h 795787"/>
              <a:gd name="csX13" fmla="*/ 2196694 w 3334930"/>
              <a:gd name="csY13" fmla="*/ 9525 h 795787"/>
              <a:gd name="csX14" fmla="*/ 2241938 w 3334930"/>
              <a:gd name="csY14" fmla="*/ 47625 h 795787"/>
              <a:gd name="csX15" fmla="*/ 2458631 w 3334930"/>
              <a:gd name="csY15" fmla="*/ 0 h 795787"/>
              <a:gd name="csX16" fmla="*/ 2568168 w 3334930"/>
              <a:gd name="csY16" fmla="*/ 19051 h 795787"/>
              <a:gd name="csX17" fmla="*/ 2934880 w 3334930"/>
              <a:gd name="csY17" fmla="*/ 247651 h 795787"/>
              <a:gd name="csX18" fmla="*/ 2970599 w 3334930"/>
              <a:gd name="csY18" fmla="*/ 216694 h 795787"/>
              <a:gd name="csX19" fmla="*/ 3334930 w 3334930"/>
              <a:gd name="csY19" fmla="*/ 207170 h 795787"/>
              <a:gd name="csX20" fmla="*/ 3132524 w 3334930"/>
              <a:gd name="csY20" fmla="*/ 371477 h 795787"/>
              <a:gd name="csX21" fmla="*/ 3118236 w 3334930"/>
              <a:gd name="csY21" fmla="*/ 440533 h 795787"/>
              <a:gd name="csX22" fmla="*/ 2634842 w 3334930"/>
              <a:gd name="csY22" fmla="*/ 133352 h 795787"/>
              <a:gd name="csX23" fmla="*/ 2522924 w 3334930"/>
              <a:gd name="csY23" fmla="*/ 92870 h 795787"/>
              <a:gd name="csX24" fmla="*/ 2427674 w 3334930"/>
              <a:gd name="csY24" fmla="*/ 85724 h 795787"/>
              <a:gd name="csX25" fmla="*/ 2246700 w 3334930"/>
              <a:gd name="csY25" fmla="*/ 109537 h 795787"/>
              <a:gd name="csX26" fmla="*/ 2125257 w 3334930"/>
              <a:gd name="csY26" fmla="*/ 190499 h 795787"/>
              <a:gd name="csX27" fmla="*/ 1872539 w 3334930"/>
              <a:gd name="csY27" fmla="*/ 409037 h 795787"/>
              <a:gd name="csX28" fmla="*/ 1653382 w 3334930"/>
              <a:gd name="csY28" fmla="*/ 552106 h 795787"/>
              <a:gd name="csX29" fmla="*/ 1651000 w 3334930"/>
              <a:gd name="csY29" fmla="*/ 605287 h 795787"/>
              <a:gd name="csX30" fmla="*/ 1540933 w 3334930"/>
              <a:gd name="csY30" fmla="*/ 639153 h 795787"/>
              <a:gd name="csX31" fmla="*/ 1231900 w 3334930"/>
              <a:gd name="csY31" fmla="*/ 761920 h 795787"/>
              <a:gd name="csX32" fmla="*/ 1087966 w 3334930"/>
              <a:gd name="csY32" fmla="*/ 791553 h 795787"/>
              <a:gd name="csX33" fmla="*/ 0 w 333493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55580 w 3455580"/>
              <a:gd name="csY19" fmla="*/ 194470 h 795787"/>
              <a:gd name="csX20" fmla="*/ 3132524 w 3455580"/>
              <a:gd name="csY20" fmla="*/ 371477 h 795787"/>
              <a:gd name="csX21" fmla="*/ 3118236 w 3455580"/>
              <a:gd name="csY21" fmla="*/ 440533 h 795787"/>
              <a:gd name="csX22" fmla="*/ 2634842 w 3455580"/>
              <a:gd name="csY22" fmla="*/ 133352 h 795787"/>
              <a:gd name="csX23" fmla="*/ 2522924 w 3455580"/>
              <a:gd name="csY23" fmla="*/ 92870 h 795787"/>
              <a:gd name="csX24" fmla="*/ 2427674 w 3455580"/>
              <a:gd name="csY24" fmla="*/ 85724 h 795787"/>
              <a:gd name="csX25" fmla="*/ 2246700 w 3455580"/>
              <a:gd name="csY25" fmla="*/ 109537 h 795787"/>
              <a:gd name="csX26" fmla="*/ 2125257 w 3455580"/>
              <a:gd name="csY26" fmla="*/ 190499 h 795787"/>
              <a:gd name="csX27" fmla="*/ 1872539 w 3455580"/>
              <a:gd name="csY27" fmla="*/ 409037 h 795787"/>
              <a:gd name="csX28" fmla="*/ 1653382 w 3455580"/>
              <a:gd name="csY28" fmla="*/ 552106 h 795787"/>
              <a:gd name="csX29" fmla="*/ 1651000 w 3455580"/>
              <a:gd name="csY29" fmla="*/ 605287 h 795787"/>
              <a:gd name="csX30" fmla="*/ 1540933 w 3455580"/>
              <a:gd name="csY30" fmla="*/ 639153 h 795787"/>
              <a:gd name="csX31" fmla="*/ 1231900 w 3455580"/>
              <a:gd name="csY31" fmla="*/ 761920 h 795787"/>
              <a:gd name="csX32" fmla="*/ 1087966 w 3455580"/>
              <a:gd name="csY32" fmla="*/ 791553 h 795787"/>
              <a:gd name="csX33" fmla="*/ 0 w 345558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132524 w 3455580"/>
              <a:gd name="csY21" fmla="*/ 371477 h 795787"/>
              <a:gd name="csX22" fmla="*/ 3118236 w 3455580"/>
              <a:gd name="csY22" fmla="*/ 440533 h 795787"/>
              <a:gd name="csX23" fmla="*/ 2634842 w 3455580"/>
              <a:gd name="csY23" fmla="*/ 133352 h 795787"/>
              <a:gd name="csX24" fmla="*/ 2522924 w 3455580"/>
              <a:gd name="csY24" fmla="*/ 92870 h 795787"/>
              <a:gd name="csX25" fmla="*/ 2427674 w 3455580"/>
              <a:gd name="csY25" fmla="*/ 85724 h 795787"/>
              <a:gd name="csX26" fmla="*/ 2246700 w 3455580"/>
              <a:gd name="csY26" fmla="*/ 109537 h 795787"/>
              <a:gd name="csX27" fmla="*/ 2125257 w 3455580"/>
              <a:gd name="csY27" fmla="*/ 190499 h 795787"/>
              <a:gd name="csX28" fmla="*/ 1872539 w 3455580"/>
              <a:gd name="csY28" fmla="*/ 409037 h 795787"/>
              <a:gd name="csX29" fmla="*/ 1653382 w 3455580"/>
              <a:gd name="csY29" fmla="*/ 552106 h 795787"/>
              <a:gd name="csX30" fmla="*/ 1651000 w 3455580"/>
              <a:gd name="csY30" fmla="*/ 605287 h 795787"/>
              <a:gd name="csX31" fmla="*/ 1540933 w 3455580"/>
              <a:gd name="csY31" fmla="*/ 639153 h 795787"/>
              <a:gd name="csX32" fmla="*/ 1231900 w 3455580"/>
              <a:gd name="csY32" fmla="*/ 761920 h 795787"/>
              <a:gd name="csX33" fmla="*/ 1087966 w 3455580"/>
              <a:gd name="csY33" fmla="*/ 791553 h 795787"/>
              <a:gd name="csX34" fmla="*/ 0 w 3455580"/>
              <a:gd name="csY34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227774 w 3455580"/>
              <a:gd name="csY21" fmla="*/ 311945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61074 w 3455580"/>
              <a:gd name="csY21" fmla="*/ 269082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51549 w 3455580"/>
              <a:gd name="csY21" fmla="*/ 261938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25368 w 3455580"/>
              <a:gd name="csY21" fmla="*/ 25241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72981 w 3455580"/>
              <a:gd name="csY21" fmla="*/ 23336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68230 w 3455580"/>
              <a:gd name="csY21" fmla="*/ 225426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442880 w 3455580"/>
              <a:gd name="csY21" fmla="*/ 215901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</a:cxnLst>
            <a:rect l="l" t="t" r="r" b="b"/>
            <a:pathLst>
              <a:path w="3455580" h="795787">
                <a:moveTo>
                  <a:pt x="0" y="795787"/>
                </a:moveTo>
                <a:lnTo>
                  <a:pt x="0" y="740753"/>
                </a:lnTo>
                <a:lnTo>
                  <a:pt x="1016000" y="715353"/>
                </a:lnTo>
                <a:lnTo>
                  <a:pt x="1181100" y="681487"/>
                </a:lnTo>
                <a:lnTo>
                  <a:pt x="1320800" y="617987"/>
                </a:lnTo>
                <a:lnTo>
                  <a:pt x="1460500" y="503687"/>
                </a:lnTo>
                <a:lnTo>
                  <a:pt x="1579033" y="444420"/>
                </a:lnTo>
                <a:lnTo>
                  <a:pt x="1570037" y="390709"/>
                </a:lnTo>
                <a:lnTo>
                  <a:pt x="1680633" y="359753"/>
                </a:lnTo>
                <a:lnTo>
                  <a:pt x="1732491" y="435688"/>
                </a:lnTo>
                <a:lnTo>
                  <a:pt x="2080014" y="145255"/>
                </a:lnTo>
                <a:lnTo>
                  <a:pt x="2134782" y="95249"/>
                </a:lnTo>
                <a:lnTo>
                  <a:pt x="2149069" y="30956"/>
                </a:lnTo>
                <a:lnTo>
                  <a:pt x="2196694" y="9525"/>
                </a:lnTo>
                <a:lnTo>
                  <a:pt x="2241938" y="47625"/>
                </a:lnTo>
                <a:lnTo>
                  <a:pt x="2458631" y="0"/>
                </a:lnTo>
                <a:lnTo>
                  <a:pt x="2568168" y="19051"/>
                </a:lnTo>
                <a:lnTo>
                  <a:pt x="2934880" y="247651"/>
                </a:lnTo>
                <a:lnTo>
                  <a:pt x="2970599" y="216694"/>
                </a:lnTo>
                <a:lnTo>
                  <a:pt x="3404780" y="196851"/>
                </a:lnTo>
                <a:lnTo>
                  <a:pt x="3455580" y="194470"/>
                </a:lnTo>
                <a:lnTo>
                  <a:pt x="3442880" y="215901"/>
                </a:lnTo>
                <a:lnTo>
                  <a:pt x="2972981" y="233364"/>
                </a:lnTo>
                <a:lnTo>
                  <a:pt x="2951549" y="261938"/>
                </a:lnTo>
                <a:lnTo>
                  <a:pt x="3132524" y="371477"/>
                </a:lnTo>
                <a:lnTo>
                  <a:pt x="3118236" y="440533"/>
                </a:lnTo>
                <a:lnTo>
                  <a:pt x="2634842" y="133352"/>
                </a:lnTo>
                <a:lnTo>
                  <a:pt x="2522924" y="92870"/>
                </a:lnTo>
                <a:lnTo>
                  <a:pt x="2427674" y="85724"/>
                </a:lnTo>
                <a:lnTo>
                  <a:pt x="2246700" y="109537"/>
                </a:lnTo>
                <a:cubicBezTo>
                  <a:pt x="2246700" y="121443"/>
                  <a:pt x="2125257" y="178593"/>
                  <a:pt x="2125257" y="190499"/>
                </a:cubicBezTo>
                <a:lnTo>
                  <a:pt x="1872539" y="409037"/>
                </a:lnTo>
                <a:lnTo>
                  <a:pt x="1653382" y="552106"/>
                </a:lnTo>
                <a:lnTo>
                  <a:pt x="1651000" y="605287"/>
                </a:lnTo>
                <a:lnTo>
                  <a:pt x="1540933" y="639153"/>
                </a:lnTo>
                <a:lnTo>
                  <a:pt x="1231900" y="761920"/>
                </a:lnTo>
                <a:lnTo>
                  <a:pt x="1087966" y="791553"/>
                </a:lnTo>
                <a:lnTo>
                  <a:pt x="0" y="79578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7" name="グループ化 41">
            <a:extLst>
              <a:ext uri="{FF2B5EF4-FFF2-40B4-BE49-F238E27FC236}">
                <a16:creationId xmlns:a16="http://schemas.microsoft.com/office/drawing/2014/main" id="{ECD76EB8-BE8E-DADC-E0E9-85991A8CE0D4}"/>
              </a:ext>
            </a:extLst>
          </p:cNvPr>
          <p:cNvGrpSpPr/>
          <p:nvPr/>
        </p:nvGrpSpPr>
        <p:grpSpPr>
          <a:xfrm>
            <a:off x="5086903" y="2346421"/>
            <a:ext cx="120097" cy="120097"/>
            <a:chOff x="5657850" y="2714625"/>
            <a:chExt cx="438150" cy="438150"/>
          </a:xfrm>
        </p:grpSpPr>
        <p:sp>
          <p:nvSpPr>
            <p:cNvPr id="18" name="楕円 42">
              <a:extLst>
                <a:ext uri="{FF2B5EF4-FFF2-40B4-BE49-F238E27FC236}">
                  <a16:creationId xmlns:a16="http://schemas.microsoft.com/office/drawing/2014/main" id="{BD59BCC3-32CE-E799-A7EA-04C221B4E77F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9" name="直線コネクタ 43">
              <a:extLst>
                <a:ext uri="{FF2B5EF4-FFF2-40B4-BE49-F238E27FC236}">
                  <a16:creationId xmlns:a16="http://schemas.microsoft.com/office/drawing/2014/main" id="{539DF91A-D62A-21F8-8826-FA06DB97CD37}"/>
                </a:ext>
              </a:extLst>
            </p:cNvPr>
            <p:cNvCxnSpPr>
              <a:cxnSpLocks/>
              <a:stCxn id="18" idx="1"/>
              <a:endCxn id="18" idx="5"/>
            </p:cNvCxnSpPr>
            <p:nvPr/>
          </p:nvCxnSpPr>
          <p:spPr>
            <a:xfrm>
              <a:off x="5722016" y="2778791"/>
              <a:ext cx="309817" cy="30981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44">
              <a:extLst>
                <a:ext uri="{FF2B5EF4-FFF2-40B4-BE49-F238E27FC236}">
                  <a16:creationId xmlns:a16="http://schemas.microsoft.com/office/drawing/2014/main" id="{E499DD2D-C740-DEF0-06F4-2944D6C20F4E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97562570-C1F0-C35B-B507-E9FE171EBA53}"/>
              </a:ext>
            </a:extLst>
          </p:cNvPr>
          <p:cNvGrpSpPr/>
          <p:nvPr/>
        </p:nvGrpSpPr>
        <p:grpSpPr>
          <a:xfrm>
            <a:off x="0" y="5160423"/>
            <a:ext cx="2071316" cy="1697576"/>
            <a:chOff x="-63787" y="4508317"/>
            <a:chExt cx="2071316" cy="1607390"/>
          </a:xfrm>
        </p:grpSpPr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7A200F6D-18FE-0FF6-BDB4-141A35633841}"/>
                </a:ext>
              </a:extLst>
            </p:cNvPr>
            <p:cNvSpPr/>
            <p:nvPr/>
          </p:nvSpPr>
          <p:spPr>
            <a:xfrm>
              <a:off x="-63787" y="4508317"/>
              <a:ext cx="2071316" cy="160739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規制は予定であり、変更となる場合があります。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期間中はご不便をおかけしますが、ご理解ご協力のほどよろしくお願いいたします。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期間中の施設利用申請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についてはこちら。→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5" name="図 24">
              <a:extLst>
                <a:ext uri="{FF2B5EF4-FFF2-40B4-BE49-F238E27FC236}">
                  <a16:creationId xmlns:a16="http://schemas.microsoft.com/office/drawing/2014/main" id="{0E9B481C-D761-0D4F-5B66-CEBD5744C69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7138" y="5349660"/>
              <a:ext cx="700056" cy="700056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</p:grpSp>
      <p:sp>
        <p:nvSpPr>
          <p:cNvPr id="27" name="フリーフォーム: 図形 26">
            <a:extLst>
              <a:ext uri="{FF2B5EF4-FFF2-40B4-BE49-F238E27FC236}">
                <a16:creationId xmlns:a16="http://schemas.microsoft.com/office/drawing/2014/main" id="{1F8EDC84-6748-51F1-C30A-B573614E0481}"/>
              </a:ext>
            </a:extLst>
          </p:cNvPr>
          <p:cNvSpPr/>
          <p:nvPr/>
        </p:nvSpPr>
        <p:spPr>
          <a:xfrm>
            <a:off x="6654797" y="3536948"/>
            <a:ext cx="442913" cy="573088"/>
          </a:xfrm>
          <a:custGeom>
            <a:avLst/>
            <a:gdLst>
              <a:gd name="connsiteX0" fmla="*/ 31750 w 488950"/>
              <a:gd name="connsiteY0" fmla="*/ 60325 h 600075"/>
              <a:gd name="connsiteX1" fmla="*/ 0 w 488950"/>
              <a:gd name="connsiteY1" fmla="*/ 263525 h 600075"/>
              <a:gd name="connsiteX2" fmla="*/ 174625 w 488950"/>
              <a:gd name="connsiteY2" fmla="*/ 282575 h 600075"/>
              <a:gd name="connsiteX3" fmla="*/ 127000 w 488950"/>
              <a:gd name="connsiteY3" fmla="*/ 577850 h 600075"/>
              <a:gd name="connsiteX4" fmla="*/ 279400 w 488950"/>
              <a:gd name="connsiteY4" fmla="*/ 600075 h 600075"/>
              <a:gd name="connsiteX5" fmla="*/ 365125 w 488950"/>
              <a:gd name="connsiteY5" fmla="*/ 104775 h 600075"/>
              <a:gd name="connsiteX6" fmla="*/ 476250 w 488950"/>
              <a:gd name="connsiteY6" fmla="*/ 120650 h 600075"/>
              <a:gd name="connsiteX7" fmla="*/ 488950 w 488950"/>
              <a:gd name="connsiteY7" fmla="*/ 31750 h 600075"/>
              <a:gd name="connsiteX8" fmla="*/ 250825 w 488950"/>
              <a:gd name="connsiteY8" fmla="*/ 0 h 600075"/>
              <a:gd name="connsiteX9" fmla="*/ 200025 w 488950"/>
              <a:gd name="connsiteY9" fmla="*/ 34925 h 600075"/>
              <a:gd name="connsiteX10" fmla="*/ 171450 w 488950"/>
              <a:gd name="connsiteY10" fmla="*/ 73025 h 600075"/>
              <a:gd name="connsiteX11" fmla="*/ 133350 w 488950"/>
              <a:gd name="connsiteY11" fmla="*/ 79375 h 600075"/>
              <a:gd name="connsiteX12" fmla="*/ 31750 w 488950"/>
              <a:gd name="connsiteY12" fmla="*/ 60325 h 600075"/>
              <a:gd name="csX0" fmla="*/ 36513 w 488950"/>
              <a:gd name="csY0" fmla="*/ 67468 h 600075"/>
              <a:gd name="csX1" fmla="*/ 0 w 488950"/>
              <a:gd name="csY1" fmla="*/ 263525 h 600075"/>
              <a:gd name="csX2" fmla="*/ 174625 w 488950"/>
              <a:gd name="csY2" fmla="*/ 282575 h 600075"/>
              <a:gd name="csX3" fmla="*/ 127000 w 488950"/>
              <a:gd name="csY3" fmla="*/ 577850 h 600075"/>
              <a:gd name="csX4" fmla="*/ 279400 w 488950"/>
              <a:gd name="csY4" fmla="*/ 600075 h 600075"/>
              <a:gd name="csX5" fmla="*/ 365125 w 488950"/>
              <a:gd name="csY5" fmla="*/ 104775 h 600075"/>
              <a:gd name="csX6" fmla="*/ 476250 w 488950"/>
              <a:gd name="csY6" fmla="*/ 120650 h 600075"/>
              <a:gd name="csX7" fmla="*/ 488950 w 488950"/>
              <a:gd name="csY7" fmla="*/ 31750 h 600075"/>
              <a:gd name="csX8" fmla="*/ 250825 w 488950"/>
              <a:gd name="csY8" fmla="*/ 0 h 600075"/>
              <a:gd name="csX9" fmla="*/ 200025 w 488950"/>
              <a:gd name="csY9" fmla="*/ 34925 h 600075"/>
              <a:gd name="csX10" fmla="*/ 171450 w 488950"/>
              <a:gd name="csY10" fmla="*/ 73025 h 600075"/>
              <a:gd name="csX11" fmla="*/ 133350 w 488950"/>
              <a:gd name="csY11" fmla="*/ 79375 h 600075"/>
              <a:gd name="csX12" fmla="*/ 36513 w 488950"/>
              <a:gd name="csY12" fmla="*/ 67468 h 600075"/>
              <a:gd name="csX0" fmla="*/ 31751 w 484188"/>
              <a:gd name="csY0" fmla="*/ 67468 h 600075"/>
              <a:gd name="csX1" fmla="*/ 0 w 484188"/>
              <a:gd name="csY1" fmla="*/ 239713 h 600075"/>
              <a:gd name="csX2" fmla="*/ 169863 w 484188"/>
              <a:gd name="csY2" fmla="*/ 282575 h 600075"/>
              <a:gd name="csX3" fmla="*/ 122238 w 484188"/>
              <a:gd name="csY3" fmla="*/ 577850 h 600075"/>
              <a:gd name="csX4" fmla="*/ 274638 w 484188"/>
              <a:gd name="csY4" fmla="*/ 600075 h 600075"/>
              <a:gd name="csX5" fmla="*/ 360363 w 484188"/>
              <a:gd name="csY5" fmla="*/ 104775 h 600075"/>
              <a:gd name="csX6" fmla="*/ 471488 w 484188"/>
              <a:gd name="csY6" fmla="*/ 120650 h 600075"/>
              <a:gd name="csX7" fmla="*/ 484188 w 484188"/>
              <a:gd name="csY7" fmla="*/ 31750 h 600075"/>
              <a:gd name="csX8" fmla="*/ 246063 w 484188"/>
              <a:gd name="csY8" fmla="*/ 0 h 600075"/>
              <a:gd name="csX9" fmla="*/ 195263 w 484188"/>
              <a:gd name="csY9" fmla="*/ 34925 h 600075"/>
              <a:gd name="csX10" fmla="*/ 166688 w 484188"/>
              <a:gd name="csY10" fmla="*/ 73025 h 600075"/>
              <a:gd name="csX11" fmla="*/ 128588 w 484188"/>
              <a:gd name="csY11" fmla="*/ 79375 h 600075"/>
              <a:gd name="csX12" fmla="*/ 31751 w 484188"/>
              <a:gd name="csY12" fmla="*/ 67468 h 600075"/>
              <a:gd name="csX0" fmla="*/ 31751 w 484188"/>
              <a:gd name="csY0" fmla="*/ 67468 h 600075"/>
              <a:gd name="csX1" fmla="*/ 0 w 484188"/>
              <a:gd name="csY1" fmla="*/ 239713 h 600075"/>
              <a:gd name="csX2" fmla="*/ 172245 w 484188"/>
              <a:gd name="csY2" fmla="*/ 256381 h 600075"/>
              <a:gd name="csX3" fmla="*/ 122238 w 484188"/>
              <a:gd name="csY3" fmla="*/ 577850 h 600075"/>
              <a:gd name="csX4" fmla="*/ 274638 w 484188"/>
              <a:gd name="csY4" fmla="*/ 600075 h 600075"/>
              <a:gd name="csX5" fmla="*/ 360363 w 484188"/>
              <a:gd name="csY5" fmla="*/ 104775 h 600075"/>
              <a:gd name="csX6" fmla="*/ 471488 w 484188"/>
              <a:gd name="csY6" fmla="*/ 120650 h 600075"/>
              <a:gd name="csX7" fmla="*/ 484188 w 484188"/>
              <a:gd name="csY7" fmla="*/ 31750 h 600075"/>
              <a:gd name="csX8" fmla="*/ 246063 w 484188"/>
              <a:gd name="csY8" fmla="*/ 0 h 600075"/>
              <a:gd name="csX9" fmla="*/ 195263 w 484188"/>
              <a:gd name="csY9" fmla="*/ 34925 h 600075"/>
              <a:gd name="csX10" fmla="*/ 166688 w 484188"/>
              <a:gd name="csY10" fmla="*/ 73025 h 600075"/>
              <a:gd name="csX11" fmla="*/ 128588 w 484188"/>
              <a:gd name="csY11" fmla="*/ 79375 h 600075"/>
              <a:gd name="csX12" fmla="*/ 31751 w 484188"/>
              <a:gd name="csY12" fmla="*/ 67468 h 600075"/>
              <a:gd name="csX0" fmla="*/ 31751 w 484188"/>
              <a:gd name="csY0" fmla="*/ 67468 h 600075"/>
              <a:gd name="csX1" fmla="*/ 0 w 484188"/>
              <a:gd name="csY1" fmla="*/ 239713 h 600075"/>
              <a:gd name="csX2" fmla="*/ 172245 w 484188"/>
              <a:gd name="csY2" fmla="*/ 256381 h 600075"/>
              <a:gd name="csX3" fmla="*/ 131763 w 484188"/>
              <a:gd name="csY3" fmla="*/ 544512 h 600075"/>
              <a:gd name="csX4" fmla="*/ 274638 w 484188"/>
              <a:gd name="csY4" fmla="*/ 600075 h 600075"/>
              <a:gd name="csX5" fmla="*/ 360363 w 484188"/>
              <a:gd name="csY5" fmla="*/ 104775 h 600075"/>
              <a:gd name="csX6" fmla="*/ 471488 w 484188"/>
              <a:gd name="csY6" fmla="*/ 120650 h 600075"/>
              <a:gd name="csX7" fmla="*/ 484188 w 484188"/>
              <a:gd name="csY7" fmla="*/ 31750 h 600075"/>
              <a:gd name="csX8" fmla="*/ 246063 w 484188"/>
              <a:gd name="csY8" fmla="*/ 0 h 600075"/>
              <a:gd name="csX9" fmla="*/ 195263 w 484188"/>
              <a:gd name="csY9" fmla="*/ 34925 h 600075"/>
              <a:gd name="csX10" fmla="*/ 166688 w 484188"/>
              <a:gd name="csY10" fmla="*/ 73025 h 600075"/>
              <a:gd name="csX11" fmla="*/ 128588 w 484188"/>
              <a:gd name="csY11" fmla="*/ 79375 h 600075"/>
              <a:gd name="csX12" fmla="*/ 31751 w 484188"/>
              <a:gd name="csY12" fmla="*/ 67468 h 600075"/>
              <a:gd name="csX0" fmla="*/ 31751 w 484188"/>
              <a:gd name="csY0" fmla="*/ 67468 h 566738"/>
              <a:gd name="csX1" fmla="*/ 0 w 484188"/>
              <a:gd name="csY1" fmla="*/ 239713 h 566738"/>
              <a:gd name="csX2" fmla="*/ 172245 w 484188"/>
              <a:gd name="csY2" fmla="*/ 256381 h 566738"/>
              <a:gd name="csX3" fmla="*/ 131763 w 484188"/>
              <a:gd name="csY3" fmla="*/ 544512 h 566738"/>
              <a:gd name="csX4" fmla="*/ 274638 w 484188"/>
              <a:gd name="csY4" fmla="*/ 566738 h 566738"/>
              <a:gd name="csX5" fmla="*/ 360363 w 484188"/>
              <a:gd name="csY5" fmla="*/ 104775 h 566738"/>
              <a:gd name="csX6" fmla="*/ 471488 w 484188"/>
              <a:gd name="csY6" fmla="*/ 120650 h 566738"/>
              <a:gd name="csX7" fmla="*/ 484188 w 484188"/>
              <a:gd name="csY7" fmla="*/ 31750 h 566738"/>
              <a:gd name="csX8" fmla="*/ 246063 w 484188"/>
              <a:gd name="csY8" fmla="*/ 0 h 566738"/>
              <a:gd name="csX9" fmla="*/ 195263 w 484188"/>
              <a:gd name="csY9" fmla="*/ 34925 h 566738"/>
              <a:gd name="csX10" fmla="*/ 166688 w 484188"/>
              <a:gd name="csY10" fmla="*/ 73025 h 566738"/>
              <a:gd name="csX11" fmla="*/ 128588 w 484188"/>
              <a:gd name="csY11" fmla="*/ 79375 h 566738"/>
              <a:gd name="csX12" fmla="*/ 31751 w 484188"/>
              <a:gd name="csY12" fmla="*/ 67468 h 566738"/>
              <a:gd name="csX0" fmla="*/ 31751 w 484188"/>
              <a:gd name="csY0" fmla="*/ 67468 h 566738"/>
              <a:gd name="csX1" fmla="*/ 0 w 484188"/>
              <a:gd name="csY1" fmla="*/ 239713 h 566738"/>
              <a:gd name="csX2" fmla="*/ 172245 w 484188"/>
              <a:gd name="csY2" fmla="*/ 256381 h 566738"/>
              <a:gd name="csX3" fmla="*/ 131763 w 484188"/>
              <a:gd name="csY3" fmla="*/ 544512 h 566738"/>
              <a:gd name="csX4" fmla="*/ 274638 w 484188"/>
              <a:gd name="csY4" fmla="*/ 566738 h 566738"/>
              <a:gd name="csX5" fmla="*/ 360363 w 484188"/>
              <a:gd name="csY5" fmla="*/ 104775 h 566738"/>
              <a:gd name="csX6" fmla="*/ 471488 w 484188"/>
              <a:gd name="csY6" fmla="*/ 120650 h 566738"/>
              <a:gd name="csX7" fmla="*/ 484188 w 484188"/>
              <a:gd name="csY7" fmla="*/ 31750 h 566738"/>
              <a:gd name="csX8" fmla="*/ 246063 w 484188"/>
              <a:gd name="csY8" fmla="*/ 0 h 566738"/>
              <a:gd name="csX9" fmla="*/ 211932 w 484188"/>
              <a:gd name="csY9" fmla="*/ 46831 h 566738"/>
              <a:gd name="csX10" fmla="*/ 166688 w 484188"/>
              <a:gd name="csY10" fmla="*/ 73025 h 566738"/>
              <a:gd name="csX11" fmla="*/ 128588 w 484188"/>
              <a:gd name="csY11" fmla="*/ 79375 h 566738"/>
              <a:gd name="csX12" fmla="*/ 31751 w 484188"/>
              <a:gd name="csY12" fmla="*/ 67468 h 566738"/>
              <a:gd name="csX0" fmla="*/ 31751 w 484188"/>
              <a:gd name="csY0" fmla="*/ 73818 h 573088"/>
              <a:gd name="csX1" fmla="*/ 0 w 484188"/>
              <a:gd name="csY1" fmla="*/ 246063 h 573088"/>
              <a:gd name="csX2" fmla="*/ 172245 w 484188"/>
              <a:gd name="csY2" fmla="*/ 262731 h 573088"/>
              <a:gd name="csX3" fmla="*/ 131763 w 484188"/>
              <a:gd name="csY3" fmla="*/ 550862 h 573088"/>
              <a:gd name="csX4" fmla="*/ 274638 w 484188"/>
              <a:gd name="csY4" fmla="*/ 573088 h 573088"/>
              <a:gd name="csX5" fmla="*/ 360363 w 484188"/>
              <a:gd name="csY5" fmla="*/ 111125 h 573088"/>
              <a:gd name="csX6" fmla="*/ 471488 w 484188"/>
              <a:gd name="csY6" fmla="*/ 127000 h 573088"/>
              <a:gd name="csX7" fmla="*/ 484188 w 484188"/>
              <a:gd name="csY7" fmla="*/ 38100 h 573088"/>
              <a:gd name="csX8" fmla="*/ 268288 w 484188"/>
              <a:gd name="csY8" fmla="*/ 0 h 573088"/>
              <a:gd name="csX9" fmla="*/ 211932 w 484188"/>
              <a:gd name="csY9" fmla="*/ 53181 h 573088"/>
              <a:gd name="csX10" fmla="*/ 166688 w 484188"/>
              <a:gd name="csY10" fmla="*/ 79375 h 573088"/>
              <a:gd name="csX11" fmla="*/ 128588 w 484188"/>
              <a:gd name="csY11" fmla="*/ 85725 h 573088"/>
              <a:gd name="csX12" fmla="*/ 31751 w 484188"/>
              <a:gd name="csY12" fmla="*/ 73818 h 573088"/>
              <a:gd name="csX0" fmla="*/ 31751 w 471488"/>
              <a:gd name="csY0" fmla="*/ 73818 h 573088"/>
              <a:gd name="csX1" fmla="*/ 0 w 471488"/>
              <a:gd name="csY1" fmla="*/ 246063 h 573088"/>
              <a:gd name="csX2" fmla="*/ 172245 w 471488"/>
              <a:gd name="csY2" fmla="*/ 262731 h 573088"/>
              <a:gd name="csX3" fmla="*/ 131763 w 471488"/>
              <a:gd name="csY3" fmla="*/ 550862 h 573088"/>
              <a:gd name="csX4" fmla="*/ 274638 w 471488"/>
              <a:gd name="csY4" fmla="*/ 573088 h 573088"/>
              <a:gd name="csX5" fmla="*/ 360363 w 471488"/>
              <a:gd name="csY5" fmla="*/ 111125 h 573088"/>
              <a:gd name="csX6" fmla="*/ 471488 w 471488"/>
              <a:gd name="csY6" fmla="*/ 127000 h 573088"/>
              <a:gd name="csX7" fmla="*/ 468313 w 471488"/>
              <a:gd name="csY7" fmla="*/ 34925 h 573088"/>
              <a:gd name="csX8" fmla="*/ 268288 w 471488"/>
              <a:gd name="csY8" fmla="*/ 0 h 573088"/>
              <a:gd name="csX9" fmla="*/ 211932 w 471488"/>
              <a:gd name="csY9" fmla="*/ 53181 h 573088"/>
              <a:gd name="csX10" fmla="*/ 166688 w 471488"/>
              <a:gd name="csY10" fmla="*/ 79375 h 573088"/>
              <a:gd name="csX11" fmla="*/ 128588 w 471488"/>
              <a:gd name="csY11" fmla="*/ 85725 h 573088"/>
              <a:gd name="csX12" fmla="*/ 31751 w 471488"/>
              <a:gd name="csY12" fmla="*/ 73818 h 573088"/>
              <a:gd name="csX0" fmla="*/ 31751 w 468313"/>
              <a:gd name="csY0" fmla="*/ 73818 h 573088"/>
              <a:gd name="csX1" fmla="*/ 0 w 468313"/>
              <a:gd name="csY1" fmla="*/ 246063 h 573088"/>
              <a:gd name="csX2" fmla="*/ 172245 w 468313"/>
              <a:gd name="csY2" fmla="*/ 262731 h 573088"/>
              <a:gd name="csX3" fmla="*/ 131763 w 468313"/>
              <a:gd name="csY3" fmla="*/ 550862 h 573088"/>
              <a:gd name="csX4" fmla="*/ 274638 w 468313"/>
              <a:gd name="csY4" fmla="*/ 573088 h 573088"/>
              <a:gd name="csX5" fmla="*/ 360363 w 468313"/>
              <a:gd name="csY5" fmla="*/ 111125 h 573088"/>
              <a:gd name="csX6" fmla="*/ 458788 w 468313"/>
              <a:gd name="csY6" fmla="*/ 127000 h 573088"/>
              <a:gd name="csX7" fmla="*/ 468313 w 468313"/>
              <a:gd name="csY7" fmla="*/ 34925 h 573088"/>
              <a:gd name="csX8" fmla="*/ 268288 w 468313"/>
              <a:gd name="csY8" fmla="*/ 0 h 573088"/>
              <a:gd name="csX9" fmla="*/ 211932 w 468313"/>
              <a:gd name="csY9" fmla="*/ 53181 h 573088"/>
              <a:gd name="csX10" fmla="*/ 166688 w 468313"/>
              <a:gd name="csY10" fmla="*/ 79375 h 573088"/>
              <a:gd name="csX11" fmla="*/ 128588 w 468313"/>
              <a:gd name="csY11" fmla="*/ 85725 h 573088"/>
              <a:gd name="csX12" fmla="*/ 31751 w 468313"/>
              <a:gd name="csY12" fmla="*/ 73818 h 573088"/>
              <a:gd name="csX0" fmla="*/ 31751 w 458788"/>
              <a:gd name="csY0" fmla="*/ 73818 h 573088"/>
              <a:gd name="csX1" fmla="*/ 0 w 458788"/>
              <a:gd name="csY1" fmla="*/ 246063 h 573088"/>
              <a:gd name="csX2" fmla="*/ 172245 w 458788"/>
              <a:gd name="csY2" fmla="*/ 262731 h 573088"/>
              <a:gd name="csX3" fmla="*/ 131763 w 458788"/>
              <a:gd name="csY3" fmla="*/ 550862 h 573088"/>
              <a:gd name="csX4" fmla="*/ 274638 w 458788"/>
              <a:gd name="csY4" fmla="*/ 573088 h 573088"/>
              <a:gd name="csX5" fmla="*/ 360363 w 458788"/>
              <a:gd name="csY5" fmla="*/ 111125 h 573088"/>
              <a:gd name="csX6" fmla="*/ 458788 w 458788"/>
              <a:gd name="csY6" fmla="*/ 127000 h 573088"/>
              <a:gd name="csX7" fmla="*/ 439738 w 458788"/>
              <a:gd name="csY7" fmla="*/ 31750 h 573088"/>
              <a:gd name="csX8" fmla="*/ 268288 w 458788"/>
              <a:gd name="csY8" fmla="*/ 0 h 573088"/>
              <a:gd name="csX9" fmla="*/ 211932 w 458788"/>
              <a:gd name="csY9" fmla="*/ 53181 h 573088"/>
              <a:gd name="csX10" fmla="*/ 166688 w 458788"/>
              <a:gd name="csY10" fmla="*/ 79375 h 573088"/>
              <a:gd name="csX11" fmla="*/ 128588 w 458788"/>
              <a:gd name="csY11" fmla="*/ 85725 h 573088"/>
              <a:gd name="csX12" fmla="*/ 31751 w 458788"/>
              <a:gd name="csY12" fmla="*/ 73818 h 573088"/>
              <a:gd name="csX0" fmla="*/ 31751 w 439738"/>
              <a:gd name="csY0" fmla="*/ 73818 h 573088"/>
              <a:gd name="csX1" fmla="*/ 0 w 439738"/>
              <a:gd name="csY1" fmla="*/ 246063 h 573088"/>
              <a:gd name="csX2" fmla="*/ 172245 w 439738"/>
              <a:gd name="csY2" fmla="*/ 262731 h 573088"/>
              <a:gd name="csX3" fmla="*/ 131763 w 439738"/>
              <a:gd name="csY3" fmla="*/ 550862 h 573088"/>
              <a:gd name="csX4" fmla="*/ 274638 w 439738"/>
              <a:gd name="csY4" fmla="*/ 573088 h 573088"/>
              <a:gd name="csX5" fmla="*/ 360363 w 439738"/>
              <a:gd name="csY5" fmla="*/ 111125 h 573088"/>
              <a:gd name="csX6" fmla="*/ 423863 w 439738"/>
              <a:gd name="csY6" fmla="*/ 117475 h 573088"/>
              <a:gd name="csX7" fmla="*/ 439738 w 439738"/>
              <a:gd name="csY7" fmla="*/ 31750 h 573088"/>
              <a:gd name="csX8" fmla="*/ 268288 w 439738"/>
              <a:gd name="csY8" fmla="*/ 0 h 573088"/>
              <a:gd name="csX9" fmla="*/ 211932 w 439738"/>
              <a:gd name="csY9" fmla="*/ 53181 h 573088"/>
              <a:gd name="csX10" fmla="*/ 166688 w 439738"/>
              <a:gd name="csY10" fmla="*/ 79375 h 573088"/>
              <a:gd name="csX11" fmla="*/ 128588 w 439738"/>
              <a:gd name="csY11" fmla="*/ 85725 h 573088"/>
              <a:gd name="csX12" fmla="*/ 31751 w 439738"/>
              <a:gd name="csY12" fmla="*/ 73818 h 573088"/>
              <a:gd name="csX0" fmla="*/ 31751 w 442913"/>
              <a:gd name="csY0" fmla="*/ 73818 h 573088"/>
              <a:gd name="csX1" fmla="*/ 0 w 442913"/>
              <a:gd name="csY1" fmla="*/ 246063 h 573088"/>
              <a:gd name="csX2" fmla="*/ 172245 w 442913"/>
              <a:gd name="csY2" fmla="*/ 262731 h 573088"/>
              <a:gd name="csX3" fmla="*/ 131763 w 442913"/>
              <a:gd name="csY3" fmla="*/ 550862 h 573088"/>
              <a:gd name="csX4" fmla="*/ 274638 w 442913"/>
              <a:gd name="csY4" fmla="*/ 573088 h 573088"/>
              <a:gd name="csX5" fmla="*/ 360363 w 442913"/>
              <a:gd name="csY5" fmla="*/ 111125 h 573088"/>
              <a:gd name="csX6" fmla="*/ 423863 w 442913"/>
              <a:gd name="csY6" fmla="*/ 117475 h 573088"/>
              <a:gd name="csX7" fmla="*/ 442913 w 442913"/>
              <a:gd name="csY7" fmla="*/ 22225 h 573088"/>
              <a:gd name="csX8" fmla="*/ 268288 w 442913"/>
              <a:gd name="csY8" fmla="*/ 0 h 573088"/>
              <a:gd name="csX9" fmla="*/ 211932 w 442913"/>
              <a:gd name="csY9" fmla="*/ 53181 h 573088"/>
              <a:gd name="csX10" fmla="*/ 166688 w 442913"/>
              <a:gd name="csY10" fmla="*/ 79375 h 573088"/>
              <a:gd name="csX11" fmla="*/ 128588 w 442913"/>
              <a:gd name="csY11" fmla="*/ 85725 h 573088"/>
              <a:gd name="csX12" fmla="*/ 31751 w 442913"/>
              <a:gd name="csY12" fmla="*/ 73818 h 573088"/>
              <a:gd name="csX0" fmla="*/ 31751 w 442913"/>
              <a:gd name="csY0" fmla="*/ 73818 h 573088"/>
              <a:gd name="csX1" fmla="*/ 0 w 442913"/>
              <a:gd name="csY1" fmla="*/ 246063 h 573088"/>
              <a:gd name="csX2" fmla="*/ 172245 w 442913"/>
              <a:gd name="csY2" fmla="*/ 262731 h 573088"/>
              <a:gd name="csX3" fmla="*/ 131763 w 442913"/>
              <a:gd name="csY3" fmla="*/ 550862 h 573088"/>
              <a:gd name="csX4" fmla="*/ 274638 w 442913"/>
              <a:gd name="csY4" fmla="*/ 573088 h 573088"/>
              <a:gd name="csX5" fmla="*/ 360363 w 442913"/>
              <a:gd name="csY5" fmla="*/ 111125 h 573088"/>
              <a:gd name="csX6" fmla="*/ 423863 w 442913"/>
              <a:gd name="csY6" fmla="*/ 117475 h 573088"/>
              <a:gd name="csX7" fmla="*/ 442913 w 442913"/>
              <a:gd name="csY7" fmla="*/ 22225 h 573088"/>
              <a:gd name="csX8" fmla="*/ 268288 w 442913"/>
              <a:gd name="csY8" fmla="*/ 0 h 573088"/>
              <a:gd name="csX9" fmla="*/ 227807 w 442913"/>
              <a:gd name="csY9" fmla="*/ 40481 h 573088"/>
              <a:gd name="csX10" fmla="*/ 166688 w 442913"/>
              <a:gd name="csY10" fmla="*/ 79375 h 573088"/>
              <a:gd name="csX11" fmla="*/ 128588 w 442913"/>
              <a:gd name="csY11" fmla="*/ 85725 h 573088"/>
              <a:gd name="csX12" fmla="*/ 31751 w 442913"/>
              <a:gd name="csY12" fmla="*/ 73818 h 573088"/>
              <a:gd name="csX0" fmla="*/ 31751 w 442913"/>
              <a:gd name="csY0" fmla="*/ 73818 h 573088"/>
              <a:gd name="csX1" fmla="*/ 0 w 442913"/>
              <a:gd name="csY1" fmla="*/ 246063 h 573088"/>
              <a:gd name="csX2" fmla="*/ 172245 w 442913"/>
              <a:gd name="csY2" fmla="*/ 262731 h 573088"/>
              <a:gd name="csX3" fmla="*/ 131763 w 442913"/>
              <a:gd name="csY3" fmla="*/ 550862 h 573088"/>
              <a:gd name="csX4" fmla="*/ 274638 w 442913"/>
              <a:gd name="csY4" fmla="*/ 573088 h 573088"/>
              <a:gd name="csX5" fmla="*/ 360363 w 442913"/>
              <a:gd name="csY5" fmla="*/ 111125 h 573088"/>
              <a:gd name="csX6" fmla="*/ 423863 w 442913"/>
              <a:gd name="csY6" fmla="*/ 117475 h 573088"/>
              <a:gd name="csX7" fmla="*/ 442913 w 442913"/>
              <a:gd name="csY7" fmla="*/ 22225 h 573088"/>
              <a:gd name="csX8" fmla="*/ 268288 w 442913"/>
              <a:gd name="csY8" fmla="*/ 0 h 573088"/>
              <a:gd name="csX9" fmla="*/ 227807 w 442913"/>
              <a:gd name="csY9" fmla="*/ 40481 h 573088"/>
              <a:gd name="csX10" fmla="*/ 185738 w 442913"/>
              <a:gd name="csY10" fmla="*/ 73025 h 573088"/>
              <a:gd name="csX11" fmla="*/ 128588 w 442913"/>
              <a:gd name="csY11" fmla="*/ 85725 h 573088"/>
              <a:gd name="csX12" fmla="*/ 31751 w 442913"/>
              <a:gd name="csY12" fmla="*/ 73818 h 5730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442913" h="573088">
                <a:moveTo>
                  <a:pt x="31751" y="73818"/>
                </a:moveTo>
                <a:lnTo>
                  <a:pt x="0" y="246063"/>
                </a:lnTo>
                <a:lnTo>
                  <a:pt x="172245" y="262731"/>
                </a:lnTo>
                <a:lnTo>
                  <a:pt x="131763" y="550862"/>
                </a:lnTo>
                <a:lnTo>
                  <a:pt x="274638" y="573088"/>
                </a:lnTo>
                <a:lnTo>
                  <a:pt x="360363" y="111125"/>
                </a:lnTo>
                <a:lnTo>
                  <a:pt x="423863" y="117475"/>
                </a:lnTo>
                <a:lnTo>
                  <a:pt x="442913" y="22225"/>
                </a:lnTo>
                <a:lnTo>
                  <a:pt x="268288" y="0"/>
                </a:lnTo>
                <a:lnTo>
                  <a:pt x="227807" y="40481"/>
                </a:lnTo>
                <a:lnTo>
                  <a:pt x="185738" y="73025"/>
                </a:lnTo>
                <a:lnTo>
                  <a:pt x="128588" y="85725"/>
                </a:lnTo>
                <a:lnTo>
                  <a:pt x="31751" y="7381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2B70AF2A-2806-B89D-ECF4-182AB8ECC824}"/>
              </a:ext>
            </a:extLst>
          </p:cNvPr>
          <p:cNvGrpSpPr/>
          <p:nvPr/>
        </p:nvGrpSpPr>
        <p:grpSpPr>
          <a:xfrm>
            <a:off x="7009823" y="3525334"/>
            <a:ext cx="120097" cy="120097"/>
            <a:chOff x="5657850" y="2714625"/>
            <a:chExt cx="438150" cy="438150"/>
          </a:xfrm>
        </p:grpSpPr>
        <p:sp>
          <p:nvSpPr>
            <p:cNvPr id="33" name="楕円 32">
              <a:extLst>
                <a:ext uri="{FF2B5EF4-FFF2-40B4-BE49-F238E27FC236}">
                  <a16:creationId xmlns:a16="http://schemas.microsoft.com/office/drawing/2014/main" id="{0C267999-F7AD-CCF0-3D92-AC29281FE737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00A1F633-EE00-BE1D-6E71-30710B657E8B}"/>
                </a:ext>
              </a:extLst>
            </p:cNvPr>
            <p:cNvCxnSpPr>
              <a:stCxn id="33" idx="1"/>
              <a:endCxn id="3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>
              <a:extLst>
                <a:ext uri="{FF2B5EF4-FFF2-40B4-BE49-F238E27FC236}">
                  <a16:creationId xmlns:a16="http://schemas.microsoft.com/office/drawing/2014/main" id="{73C773E2-BA1A-4437-ADAE-F91D86F3073D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テキスト ボックス 35">
            <a:extLst>
              <a:ext uri="{FF2B5EF4-FFF2-40B4-BE49-F238E27FC236}">
                <a16:creationId xmlns:a16="http://schemas.microsoft.com/office/drawing/2014/main" id="{92458B92-CFBE-775E-C657-FC49F63F4707}"/>
              </a:ext>
            </a:extLst>
          </p:cNvPr>
          <p:cNvSpPr txBox="1"/>
          <p:nvPr/>
        </p:nvSpPr>
        <p:spPr>
          <a:xfrm>
            <a:off x="6663831" y="3556560"/>
            <a:ext cx="46808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</a:t>
            </a:r>
            <a:endParaRPr kumimoji="1" lang="en-US" altLang="ja-JP" sz="700" b="1" dirty="0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700" b="1" dirty="0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03BB1881-DEF6-D022-C71A-465ACE6D5395}"/>
              </a:ext>
            </a:extLst>
          </p:cNvPr>
          <p:cNvSpPr/>
          <p:nvPr/>
        </p:nvSpPr>
        <p:spPr>
          <a:xfrm>
            <a:off x="1978891" y="4079082"/>
            <a:ext cx="3211514" cy="1069460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415133 w 2273301"/>
              <a:gd name="csY9" fmla="*/ 361950 h 433388"/>
              <a:gd name="csX10" fmla="*/ 0 w 2273301"/>
              <a:gd name="csY10" fmla="*/ 372268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81758 w 2273301"/>
              <a:gd name="csY9" fmla="*/ 355600 h 433388"/>
              <a:gd name="csX10" fmla="*/ 0 w 2273301"/>
              <a:gd name="csY10" fmla="*/ 372268 h 4333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877094 w 2273301"/>
              <a:gd name="csY7" fmla="*/ 96836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24669 w 2273301"/>
              <a:gd name="csY7" fmla="*/ 42386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15144 w 2273301"/>
              <a:gd name="csY7" fmla="*/ 15081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7350 h 450851"/>
              <a:gd name="csX1" fmla="*/ 1804194 w 2273301"/>
              <a:gd name="csY1" fmla="*/ 303213 h 450851"/>
              <a:gd name="csX2" fmla="*/ 1317625 w 2273301"/>
              <a:gd name="csY2" fmla="*/ 30957 h 450851"/>
              <a:gd name="csX3" fmla="*/ 1189038 w 2273301"/>
              <a:gd name="csY3" fmla="*/ 4763 h 450851"/>
              <a:gd name="csX4" fmla="*/ 986631 w 2273301"/>
              <a:gd name="csY4" fmla="*/ 52388 h 450851"/>
              <a:gd name="csX5" fmla="*/ 940594 w 2273301"/>
              <a:gd name="csY5" fmla="*/ 17462 h 450851"/>
              <a:gd name="csX6" fmla="*/ 746919 w 2273301"/>
              <a:gd name="csY6" fmla="*/ 0 h 450851"/>
              <a:gd name="csX7" fmla="*/ 515144 w 2273301"/>
              <a:gd name="csY7" fmla="*/ 155574 h 450851"/>
              <a:gd name="csX8" fmla="*/ 322263 w 2273301"/>
              <a:gd name="csY8" fmla="*/ 450851 h 450851"/>
              <a:gd name="csX9" fmla="*/ 81758 w 2273301"/>
              <a:gd name="csY9" fmla="*/ 360363 h 450851"/>
              <a:gd name="csX10" fmla="*/ 0 w 2273301"/>
              <a:gd name="csY10" fmla="*/ 377031 h 450851"/>
              <a:gd name="csX0" fmla="*/ 2273301 w 2273301"/>
              <a:gd name="csY0" fmla="*/ 411163 h 474664"/>
              <a:gd name="csX1" fmla="*/ 1804194 w 2273301"/>
              <a:gd name="csY1" fmla="*/ 327026 h 474664"/>
              <a:gd name="csX2" fmla="*/ 1317625 w 2273301"/>
              <a:gd name="csY2" fmla="*/ 54770 h 474664"/>
              <a:gd name="csX3" fmla="*/ 1189038 w 2273301"/>
              <a:gd name="csY3" fmla="*/ 28576 h 474664"/>
              <a:gd name="csX4" fmla="*/ 986631 w 2273301"/>
              <a:gd name="csY4" fmla="*/ 76201 h 474664"/>
              <a:gd name="csX5" fmla="*/ 886619 w 2273301"/>
              <a:gd name="csY5" fmla="*/ 0 h 474664"/>
              <a:gd name="csX6" fmla="*/ 746919 w 2273301"/>
              <a:gd name="csY6" fmla="*/ 23813 h 474664"/>
              <a:gd name="csX7" fmla="*/ 515144 w 2273301"/>
              <a:gd name="csY7" fmla="*/ 179387 h 474664"/>
              <a:gd name="csX8" fmla="*/ 322263 w 2273301"/>
              <a:gd name="csY8" fmla="*/ 474664 h 474664"/>
              <a:gd name="csX9" fmla="*/ 81758 w 2273301"/>
              <a:gd name="csY9" fmla="*/ 384176 h 474664"/>
              <a:gd name="csX10" fmla="*/ 0 w 2273301"/>
              <a:gd name="csY10" fmla="*/ 400844 h 474664"/>
              <a:gd name="csX0" fmla="*/ 2273301 w 2273301"/>
              <a:gd name="csY0" fmla="*/ 487362 h 550863"/>
              <a:gd name="csX1" fmla="*/ 1804194 w 2273301"/>
              <a:gd name="csY1" fmla="*/ 403225 h 550863"/>
              <a:gd name="csX2" fmla="*/ 1317625 w 2273301"/>
              <a:gd name="csY2" fmla="*/ 130969 h 550863"/>
              <a:gd name="csX3" fmla="*/ 1189038 w 2273301"/>
              <a:gd name="csY3" fmla="*/ 104775 h 550863"/>
              <a:gd name="csX4" fmla="*/ 961231 w 2273301"/>
              <a:gd name="csY4" fmla="*/ 0 h 550863"/>
              <a:gd name="csX5" fmla="*/ 886619 w 2273301"/>
              <a:gd name="csY5" fmla="*/ 76199 h 550863"/>
              <a:gd name="csX6" fmla="*/ 746919 w 2273301"/>
              <a:gd name="csY6" fmla="*/ 100012 h 550863"/>
              <a:gd name="csX7" fmla="*/ 515144 w 2273301"/>
              <a:gd name="csY7" fmla="*/ 255586 h 550863"/>
              <a:gd name="csX8" fmla="*/ 322263 w 2273301"/>
              <a:gd name="csY8" fmla="*/ 550863 h 550863"/>
              <a:gd name="csX9" fmla="*/ 81758 w 2273301"/>
              <a:gd name="csY9" fmla="*/ 460375 h 550863"/>
              <a:gd name="csX10" fmla="*/ 0 w 2273301"/>
              <a:gd name="csY10" fmla="*/ 477043 h 550863"/>
              <a:gd name="csX0" fmla="*/ 2273301 w 2273301"/>
              <a:gd name="csY0" fmla="*/ 760412 h 823913"/>
              <a:gd name="csX1" fmla="*/ 1804194 w 2273301"/>
              <a:gd name="csY1" fmla="*/ 676275 h 823913"/>
              <a:gd name="csX2" fmla="*/ 1317625 w 2273301"/>
              <a:gd name="csY2" fmla="*/ 404019 h 823913"/>
              <a:gd name="csX3" fmla="*/ 966788 w 2273301"/>
              <a:gd name="csY3" fmla="*/ 0 h 823913"/>
              <a:gd name="csX4" fmla="*/ 961231 w 2273301"/>
              <a:gd name="csY4" fmla="*/ 273050 h 823913"/>
              <a:gd name="csX5" fmla="*/ 886619 w 2273301"/>
              <a:gd name="csY5" fmla="*/ 349249 h 823913"/>
              <a:gd name="csX6" fmla="*/ 746919 w 2273301"/>
              <a:gd name="csY6" fmla="*/ 373062 h 823913"/>
              <a:gd name="csX7" fmla="*/ 515144 w 2273301"/>
              <a:gd name="csY7" fmla="*/ 528636 h 823913"/>
              <a:gd name="csX8" fmla="*/ 322263 w 2273301"/>
              <a:gd name="csY8" fmla="*/ 823913 h 823913"/>
              <a:gd name="csX9" fmla="*/ 81758 w 2273301"/>
              <a:gd name="csY9" fmla="*/ 733425 h 823913"/>
              <a:gd name="csX10" fmla="*/ 0 w 2273301"/>
              <a:gd name="csY10" fmla="*/ 750093 h 823913"/>
              <a:gd name="csX0" fmla="*/ 2273301 w 2273301"/>
              <a:gd name="csY0" fmla="*/ 861218 h 924719"/>
              <a:gd name="csX1" fmla="*/ 1804194 w 2273301"/>
              <a:gd name="csY1" fmla="*/ 777081 h 924719"/>
              <a:gd name="csX2" fmla="*/ 1012825 w 2273301"/>
              <a:gd name="csY2" fmla="*/ 0 h 924719"/>
              <a:gd name="csX3" fmla="*/ 966788 w 2273301"/>
              <a:gd name="csY3" fmla="*/ 100806 h 924719"/>
              <a:gd name="csX4" fmla="*/ 961231 w 2273301"/>
              <a:gd name="csY4" fmla="*/ 373856 h 924719"/>
              <a:gd name="csX5" fmla="*/ 886619 w 2273301"/>
              <a:gd name="csY5" fmla="*/ 450055 h 924719"/>
              <a:gd name="csX6" fmla="*/ 746919 w 2273301"/>
              <a:gd name="csY6" fmla="*/ 473868 h 924719"/>
              <a:gd name="csX7" fmla="*/ 515144 w 2273301"/>
              <a:gd name="csY7" fmla="*/ 629442 h 924719"/>
              <a:gd name="csX8" fmla="*/ 322263 w 2273301"/>
              <a:gd name="csY8" fmla="*/ 924719 h 924719"/>
              <a:gd name="csX9" fmla="*/ 81758 w 2273301"/>
              <a:gd name="csY9" fmla="*/ 834231 h 924719"/>
              <a:gd name="csX10" fmla="*/ 0 w 2273301"/>
              <a:gd name="csY10" fmla="*/ 850899 h 924719"/>
              <a:gd name="csX0" fmla="*/ 2273301 w 2273301"/>
              <a:gd name="csY0" fmla="*/ 830261 h 893762"/>
              <a:gd name="csX1" fmla="*/ 1804194 w 2273301"/>
              <a:gd name="csY1" fmla="*/ 746124 h 893762"/>
              <a:gd name="csX2" fmla="*/ 1022350 w 2273301"/>
              <a:gd name="csY2" fmla="*/ 0 h 893762"/>
              <a:gd name="csX3" fmla="*/ 966788 w 2273301"/>
              <a:gd name="csY3" fmla="*/ 69849 h 893762"/>
              <a:gd name="csX4" fmla="*/ 961231 w 2273301"/>
              <a:gd name="csY4" fmla="*/ 342899 h 893762"/>
              <a:gd name="csX5" fmla="*/ 886619 w 2273301"/>
              <a:gd name="csY5" fmla="*/ 419098 h 893762"/>
              <a:gd name="csX6" fmla="*/ 746919 w 2273301"/>
              <a:gd name="csY6" fmla="*/ 442911 h 893762"/>
              <a:gd name="csX7" fmla="*/ 515144 w 2273301"/>
              <a:gd name="csY7" fmla="*/ 598485 h 893762"/>
              <a:gd name="csX8" fmla="*/ 322263 w 2273301"/>
              <a:gd name="csY8" fmla="*/ 893762 h 893762"/>
              <a:gd name="csX9" fmla="*/ 81758 w 2273301"/>
              <a:gd name="csY9" fmla="*/ 803274 h 893762"/>
              <a:gd name="csX10" fmla="*/ 0 w 2273301"/>
              <a:gd name="csY10" fmla="*/ 819942 h 893762"/>
              <a:gd name="csX0" fmla="*/ 2273301 w 2273301"/>
              <a:gd name="csY0" fmla="*/ 893762 h 957263"/>
              <a:gd name="csX1" fmla="*/ 1077913 w 2273301"/>
              <a:gd name="csY1" fmla="*/ 0 h 957263"/>
              <a:gd name="csX2" fmla="*/ 1022350 w 2273301"/>
              <a:gd name="csY2" fmla="*/ 63501 h 957263"/>
              <a:gd name="csX3" fmla="*/ 966788 w 2273301"/>
              <a:gd name="csY3" fmla="*/ 133350 h 957263"/>
              <a:gd name="csX4" fmla="*/ 961231 w 2273301"/>
              <a:gd name="csY4" fmla="*/ 406400 h 957263"/>
              <a:gd name="csX5" fmla="*/ 886619 w 2273301"/>
              <a:gd name="csY5" fmla="*/ 482599 h 957263"/>
              <a:gd name="csX6" fmla="*/ 746919 w 2273301"/>
              <a:gd name="csY6" fmla="*/ 506412 h 957263"/>
              <a:gd name="csX7" fmla="*/ 515144 w 2273301"/>
              <a:gd name="csY7" fmla="*/ 661986 h 957263"/>
              <a:gd name="csX8" fmla="*/ 322263 w 2273301"/>
              <a:gd name="csY8" fmla="*/ 957263 h 957263"/>
              <a:gd name="csX9" fmla="*/ 81758 w 2273301"/>
              <a:gd name="csY9" fmla="*/ 866775 h 957263"/>
              <a:gd name="csX10" fmla="*/ 0 w 2273301"/>
              <a:gd name="csY10" fmla="*/ 883443 h 957263"/>
              <a:gd name="csX0" fmla="*/ 2042320 w 2042320"/>
              <a:gd name="csY0" fmla="*/ 231774 h 957263"/>
              <a:gd name="csX1" fmla="*/ 1077913 w 2042320"/>
              <a:gd name="csY1" fmla="*/ 0 h 957263"/>
              <a:gd name="csX2" fmla="*/ 1022350 w 2042320"/>
              <a:gd name="csY2" fmla="*/ 63501 h 957263"/>
              <a:gd name="csX3" fmla="*/ 966788 w 2042320"/>
              <a:gd name="csY3" fmla="*/ 133350 h 957263"/>
              <a:gd name="csX4" fmla="*/ 961231 w 2042320"/>
              <a:gd name="csY4" fmla="*/ 406400 h 957263"/>
              <a:gd name="csX5" fmla="*/ 886619 w 2042320"/>
              <a:gd name="csY5" fmla="*/ 482599 h 957263"/>
              <a:gd name="csX6" fmla="*/ 746919 w 2042320"/>
              <a:gd name="csY6" fmla="*/ 506412 h 957263"/>
              <a:gd name="csX7" fmla="*/ 515144 w 2042320"/>
              <a:gd name="csY7" fmla="*/ 661986 h 957263"/>
              <a:gd name="csX8" fmla="*/ 322263 w 2042320"/>
              <a:gd name="csY8" fmla="*/ 957263 h 957263"/>
              <a:gd name="csX9" fmla="*/ 81758 w 2042320"/>
              <a:gd name="csY9" fmla="*/ 866775 h 957263"/>
              <a:gd name="csX10" fmla="*/ 0 w 2042320"/>
              <a:gd name="csY10" fmla="*/ 883443 h 957263"/>
              <a:gd name="csX0" fmla="*/ 3194845 w 3194845"/>
              <a:gd name="csY0" fmla="*/ 503236 h 957263"/>
              <a:gd name="csX1" fmla="*/ 1077913 w 3194845"/>
              <a:gd name="csY1" fmla="*/ 0 h 957263"/>
              <a:gd name="csX2" fmla="*/ 1022350 w 3194845"/>
              <a:gd name="csY2" fmla="*/ 63501 h 957263"/>
              <a:gd name="csX3" fmla="*/ 966788 w 3194845"/>
              <a:gd name="csY3" fmla="*/ 133350 h 957263"/>
              <a:gd name="csX4" fmla="*/ 961231 w 3194845"/>
              <a:gd name="csY4" fmla="*/ 406400 h 957263"/>
              <a:gd name="csX5" fmla="*/ 886619 w 3194845"/>
              <a:gd name="csY5" fmla="*/ 482599 h 957263"/>
              <a:gd name="csX6" fmla="*/ 746919 w 3194845"/>
              <a:gd name="csY6" fmla="*/ 506412 h 957263"/>
              <a:gd name="csX7" fmla="*/ 515144 w 3194845"/>
              <a:gd name="csY7" fmla="*/ 661986 h 957263"/>
              <a:gd name="csX8" fmla="*/ 322263 w 3194845"/>
              <a:gd name="csY8" fmla="*/ 957263 h 957263"/>
              <a:gd name="csX9" fmla="*/ 81758 w 3194845"/>
              <a:gd name="csY9" fmla="*/ 866775 h 957263"/>
              <a:gd name="csX10" fmla="*/ 0 w 3194845"/>
              <a:gd name="csY10" fmla="*/ 883443 h 957263"/>
              <a:gd name="csX0" fmla="*/ 3194845 w 3194845"/>
              <a:gd name="csY0" fmla="*/ 503236 h 957263"/>
              <a:gd name="csX1" fmla="*/ 1392960 w 3194845"/>
              <a:gd name="csY1" fmla="*/ 80684 h 957263"/>
              <a:gd name="csX2" fmla="*/ 1077913 w 3194845"/>
              <a:gd name="csY2" fmla="*/ 0 h 957263"/>
              <a:gd name="csX3" fmla="*/ 1022350 w 3194845"/>
              <a:gd name="csY3" fmla="*/ 63501 h 957263"/>
              <a:gd name="csX4" fmla="*/ 966788 w 3194845"/>
              <a:gd name="csY4" fmla="*/ 133350 h 957263"/>
              <a:gd name="csX5" fmla="*/ 961231 w 3194845"/>
              <a:gd name="csY5" fmla="*/ 406400 h 957263"/>
              <a:gd name="csX6" fmla="*/ 886619 w 3194845"/>
              <a:gd name="csY6" fmla="*/ 482599 h 957263"/>
              <a:gd name="csX7" fmla="*/ 746919 w 3194845"/>
              <a:gd name="csY7" fmla="*/ 506412 h 957263"/>
              <a:gd name="csX8" fmla="*/ 515144 w 3194845"/>
              <a:gd name="csY8" fmla="*/ 661986 h 957263"/>
              <a:gd name="csX9" fmla="*/ 322263 w 3194845"/>
              <a:gd name="csY9" fmla="*/ 957263 h 957263"/>
              <a:gd name="csX10" fmla="*/ 81758 w 3194845"/>
              <a:gd name="csY10" fmla="*/ 866775 h 957263"/>
              <a:gd name="csX11" fmla="*/ 0 w 3194845"/>
              <a:gd name="csY11" fmla="*/ 883443 h 957263"/>
              <a:gd name="csX0" fmla="*/ 3194845 w 3194845"/>
              <a:gd name="csY0" fmla="*/ 603527 h 1057554"/>
              <a:gd name="csX1" fmla="*/ 1097685 w 3194845"/>
              <a:gd name="csY1" fmla="*/ 0 h 1057554"/>
              <a:gd name="csX2" fmla="*/ 1077913 w 3194845"/>
              <a:gd name="csY2" fmla="*/ 100291 h 1057554"/>
              <a:gd name="csX3" fmla="*/ 1022350 w 3194845"/>
              <a:gd name="csY3" fmla="*/ 163792 h 1057554"/>
              <a:gd name="csX4" fmla="*/ 966788 w 3194845"/>
              <a:gd name="csY4" fmla="*/ 233641 h 1057554"/>
              <a:gd name="csX5" fmla="*/ 961231 w 3194845"/>
              <a:gd name="csY5" fmla="*/ 506691 h 1057554"/>
              <a:gd name="csX6" fmla="*/ 886619 w 3194845"/>
              <a:gd name="csY6" fmla="*/ 582890 h 1057554"/>
              <a:gd name="csX7" fmla="*/ 746919 w 3194845"/>
              <a:gd name="csY7" fmla="*/ 606703 h 1057554"/>
              <a:gd name="csX8" fmla="*/ 515144 w 3194845"/>
              <a:gd name="csY8" fmla="*/ 762277 h 1057554"/>
              <a:gd name="csX9" fmla="*/ 322263 w 3194845"/>
              <a:gd name="csY9" fmla="*/ 1057554 h 1057554"/>
              <a:gd name="csX10" fmla="*/ 81758 w 3194845"/>
              <a:gd name="csY10" fmla="*/ 967066 h 1057554"/>
              <a:gd name="csX11" fmla="*/ 0 w 3194845"/>
              <a:gd name="csY11" fmla="*/ 983734 h 1057554"/>
              <a:gd name="csX0" fmla="*/ 3194845 w 3194845"/>
              <a:gd name="csY0" fmla="*/ 594002 h 1048029"/>
              <a:gd name="csX1" fmla="*/ 1095304 w 3194845"/>
              <a:gd name="csY1" fmla="*/ 0 h 1048029"/>
              <a:gd name="csX2" fmla="*/ 1077913 w 3194845"/>
              <a:gd name="csY2" fmla="*/ 90766 h 1048029"/>
              <a:gd name="csX3" fmla="*/ 1022350 w 3194845"/>
              <a:gd name="csY3" fmla="*/ 154267 h 1048029"/>
              <a:gd name="csX4" fmla="*/ 966788 w 3194845"/>
              <a:gd name="csY4" fmla="*/ 224116 h 1048029"/>
              <a:gd name="csX5" fmla="*/ 961231 w 3194845"/>
              <a:gd name="csY5" fmla="*/ 497166 h 1048029"/>
              <a:gd name="csX6" fmla="*/ 886619 w 3194845"/>
              <a:gd name="csY6" fmla="*/ 573365 h 1048029"/>
              <a:gd name="csX7" fmla="*/ 746919 w 3194845"/>
              <a:gd name="csY7" fmla="*/ 597178 h 1048029"/>
              <a:gd name="csX8" fmla="*/ 515144 w 3194845"/>
              <a:gd name="csY8" fmla="*/ 752752 h 1048029"/>
              <a:gd name="csX9" fmla="*/ 322263 w 3194845"/>
              <a:gd name="csY9" fmla="*/ 1048029 h 1048029"/>
              <a:gd name="csX10" fmla="*/ 81758 w 3194845"/>
              <a:gd name="csY10" fmla="*/ 957541 h 1048029"/>
              <a:gd name="csX11" fmla="*/ 0 w 3194845"/>
              <a:gd name="csY11" fmla="*/ 974209 h 1048029"/>
              <a:gd name="csX0" fmla="*/ 3194845 w 3194845"/>
              <a:gd name="csY0" fmla="*/ 594002 h 1048029"/>
              <a:gd name="csX1" fmla="*/ 1309616 w 3194845"/>
              <a:gd name="csY1" fmla="*/ 59531 h 1048029"/>
              <a:gd name="csX2" fmla="*/ 1095304 w 3194845"/>
              <a:gd name="csY2" fmla="*/ 0 h 1048029"/>
              <a:gd name="csX3" fmla="*/ 1077913 w 3194845"/>
              <a:gd name="csY3" fmla="*/ 90766 h 1048029"/>
              <a:gd name="csX4" fmla="*/ 1022350 w 3194845"/>
              <a:gd name="csY4" fmla="*/ 154267 h 1048029"/>
              <a:gd name="csX5" fmla="*/ 966788 w 3194845"/>
              <a:gd name="csY5" fmla="*/ 224116 h 1048029"/>
              <a:gd name="csX6" fmla="*/ 961231 w 3194845"/>
              <a:gd name="csY6" fmla="*/ 497166 h 1048029"/>
              <a:gd name="csX7" fmla="*/ 886619 w 3194845"/>
              <a:gd name="csY7" fmla="*/ 573365 h 1048029"/>
              <a:gd name="csX8" fmla="*/ 746919 w 3194845"/>
              <a:gd name="csY8" fmla="*/ 597178 h 1048029"/>
              <a:gd name="csX9" fmla="*/ 515144 w 3194845"/>
              <a:gd name="csY9" fmla="*/ 752752 h 1048029"/>
              <a:gd name="csX10" fmla="*/ 322263 w 3194845"/>
              <a:gd name="csY10" fmla="*/ 1048029 h 1048029"/>
              <a:gd name="csX11" fmla="*/ 81758 w 3194845"/>
              <a:gd name="csY11" fmla="*/ 957541 h 1048029"/>
              <a:gd name="csX12" fmla="*/ 0 w 3194845"/>
              <a:gd name="csY12" fmla="*/ 974209 h 1048029"/>
              <a:gd name="csX0" fmla="*/ 3194845 w 3194845"/>
              <a:gd name="csY0" fmla="*/ 610671 h 1064698"/>
              <a:gd name="csX1" fmla="*/ 1271516 w 3194845"/>
              <a:gd name="csY1" fmla="*/ 0 h 1064698"/>
              <a:gd name="csX2" fmla="*/ 1095304 w 3194845"/>
              <a:gd name="csY2" fmla="*/ 16669 h 1064698"/>
              <a:gd name="csX3" fmla="*/ 1077913 w 3194845"/>
              <a:gd name="csY3" fmla="*/ 107435 h 1064698"/>
              <a:gd name="csX4" fmla="*/ 1022350 w 3194845"/>
              <a:gd name="csY4" fmla="*/ 170936 h 1064698"/>
              <a:gd name="csX5" fmla="*/ 966788 w 3194845"/>
              <a:gd name="csY5" fmla="*/ 240785 h 1064698"/>
              <a:gd name="csX6" fmla="*/ 961231 w 3194845"/>
              <a:gd name="csY6" fmla="*/ 513835 h 1064698"/>
              <a:gd name="csX7" fmla="*/ 886619 w 3194845"/>
              <a:gd name="csY7" fmla="*/ 590034 h 1064698"/>
              <a:gd name="csX8" fmla="*/ 746919 w 3194845"/>
              <a:gd name="csY8" fmla="*/ 613847 h 1064698"/>
              <a:gd name="csX9" fmla="*/ 515144 w 3194845"/>
              <a:gd name="csY9" fmla="*/ 769421 h 1064698"/>
              <a:gd name="csX10" fmla="*/ 322263 w 3194845"/>
              <a:gd name="csY10" fmla="*/ 1064698 h 1064698"/>
              <a:gd name="csX11" fmla="*/ 81758 w 3194845"/>
              <a:gd name="csY11" fmla="*/ 974210 h 1064698"/>
              <a:gd name="csX12" fmla="*/ 0 w 3194845"/>
              <a:gd name="csY12" fmla="*/ 990878 h 1064698"/>
              <a:gd name="csX0" fmla="*/ 3194845 w 3194845"/>
              <a:gd name="csY0" fmla="*/ 610671 h 1064698"/>
              <a:gd name="csX1" fmla="*/ 1523929 w 3194845"/>
              <a:gd name="csY1" fmla="*/ 73819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385817 w 3194845"/>
              <a:gd name="csY1" fmla="*/ 38100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552504 w 3194845"/>
              <a:gd name="csY1" fmla="*/ 92869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512022 w 3194845"/>
              <a:gd name="csY1" fmla="*/ 138113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692998 w 3194845"/>
              <a:gd name="csY1" fmla="*/ 190500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654898 w 3194845"/>
              <a:gd name="csY1" fmla="*/ 142875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995416 w 3194845"/>
              <a:gd name="csY1" fmla="*/ 240506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812059 w 3194845"/>
              <a:gd name="csY1" fmla="*/ 285750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945410 w 3194845"/>
              <a:gd name="csY1" fmla="*/ 314325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1912072 w 3194845"/>
              <a:gd name="csY1" fmla="*/ 297656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2021610 w 3194845"/>
              <a:gd name="csY1" fmla="*/ 323850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23991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33516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271641 w 3194845"/>
              <a:gd name="csY1" fmla="*/ 304800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131147 w 3194845"/>
              <a:gd name="csY1" fmla="*/ 364331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314504 w 3194845"/>
              <a:gd name="csY1" fmla="*/ 400050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362129 w 3194845"/>
              <a:gd name="csY1" fmla="*/ 333375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855048 w 3194845"/>
              <a:gd name="csY1" fmla="*/ 50006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2931248 w 3194845"/>
              <a:gd name="csY1" fmla="*/ 44291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3012210 w 3194845"/>
              <a:gd name="csY1" fmla="*/ 490537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194845 w 3194845"/>
              <a:gd name="csY0" fmla="*/ 610671 h 1064698"/>
              <a:gd name="csX1" fmla="*/ 3016972 w 3194845"/>
              <a:gd name="csY1" fmla="*/ 507205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211514 w 3211514"/>
              <a:gd name="csY0" fmla="*/ 622578 h 1064698"/>
              <a:gd name="csX1" fmla="*/ 3016972 w 3211514"/>
              <a:gd name="csY1" fmla="*/ 507205 h 1064698"/>
              <a:gd name="csX2" fmla="*/ 2931248 w 3211514"/>
              <a:gd name="csY2" fmla="*/ 442912 h 1064698"/>
              <a:gd name="csX3" fmla="*/ 2362129 w 3211514"/>
              <a:gd name="csY3" fmla="*/ 333375 h 1064698"/>
              <a:gd name="csX4" fmla="*/ 2131147 w 3211514"/>
              <a:gd name="csY4" fmla="*/ 364331 h 1064698"/>
              <a:gd name="csX5" fmla="*/ 2033516 w 3211514"/>
              <a:gd name="csY5" fmla="*/ 226219 h 1064698"/>
              <a:gd name="csX6" fmla="*/ 1912072 w 3211514"/>
              <a:gd name="csY6" fmla="*/ 297656 h 1064698"/>
              <a:gd name="csX7" fmla="*/ 1812059 w 3211514"/>
              <a:gd name="csY7" fmla="*/ 285750 h 1064698"/>
              <a:gd name="csX8" fmla="*/ 1654898 w 3211514"/>
              <a:gd name="csY8" fmla="*/ 142875 h 1064698"/>
              <a:gd name="csX9" fmla="*/ 1512022 w 3211514"/>
              <a:gd name="csY9" fmla="*/ 138113 h 1064698"/>
              <a:gd name="csX10" fmla="*/ 1385817 w 3211514"/>
              <a:gd name="csY10" fmla="*/ 38100 h 1064698"/>
              <a:gd name="csX11" fmla="*/ 1271516 w 3211514"/>
              <a:gd name="csY11" fmla="*/ 0 h 1064698"/>
              <a:gd name="csX12" fmla="*/ 1095304 w 3211514"/>
              <a:gd name="csY12" fmla="*/ 16669 h 1064698"/>
              <a:gd name="csX13" fmla="*/ 1077913 w 3211514"/>
              <a:gd name="csY13" fmla="*/ 107435 h 1064698"/>
              <a:gd name="csX14" fmla="*/ 1022350 w 3211514"/>
              <a:gd name="csY14" fmla="*/ 170936 h 1064698"/>
              <a:gd name="csX15" fmla="*/ 966788 w 3211514"/>
              <a:gd name="csY15" fmla="*/ 240785 h 1064698"/>
              <a:gd name="csX16" fmla="*/ 961231 w 3211514"/>
              <a:gd name="csY16" fmla="*/ 513835 h 1064698"/>
              <a:gd name="csX17" fmla="*/ 886619 w 3211514"/>
              <a:gd name="csY17" fmla="*/ 590034 h 1064698"/>
              <a:gd name="csX18" fmla="*/ 746919 w 3211514"/>
              <a:gd name="csY18" fmla="*/ 613847 h 1064698"/>
              <a:gd name="csX19" fmla="*/ 515144 w 3211514"/>
              <a:gd name="csY19" fmla="*/ 769421 h 1064698"/>
              <a:gd name="csX20" fmla="*/ 322263 w 3211514"/>
              <a:gd name="csY20" fmla="*/ 1064698 h 1064698"/>
              <a:gd name="csX21" fmla="*/ 81758 w 3211514"/>
              <a:gd name="csY21" fmla="*/ 974210 h 1064698"/>
              <a:gd name="csX22" fmla="*/ 0 w 3211514"/>
              <a:gd name="csY22" fmla="*/ 990878 h 1064698"/>
              <a:gd name="csX0" fmla="*/ 3211514 w 3211514"/>
              <a:gd name="csY0" fmla="*/ 627340 h 1069460"/>
              <a:gd name="csX1" fmla="*/ 3016972 w 3211514"/>
              <a:gd name="csY1" fmla="*/ 511967 h 1069460"/>
              <a:gd name="csX2" fmla="*/ 2931248 w 3211514"/>
              <a:gd name="csY2" fmla="*/ 447674 h 1069460"/>
              <a:gd name="csX3" fmla="*/ 2362129 w 3211514"/>
              <a:gd name="csY3" fmla="*/ 338137 h 1069460"/>
              <a:gd name="csX4" fmla="*/ 2131147 w 3211514"/>
              <a:gd name="csY4" fmla="*/ 369093 h 1069460"/>
              <a:gd name="csX5" fmla="*/ 2033516 w 3211514"/>
              <a:gd name="csY5" fmla="*/ 230981 h 1069460"/>
              <a:gd name="csX6" fmla="*/ 1912072 w 3211514"/>
              <a:gd name="csY6" fmla="*/ 302418 h 1069460"/>
              <a:gd name="csX7" fmla="*/ 1812059 w 3211514"/>
              <a:gd name="csY7" fmla="*/ 290512 h 1069460"/>
              <a:gd name="csX8" fmla="*/ 1654898 w 3211514"/>
              <a:gd name="csY8" fmla="*/ 147637 h 1069460"/>
              <a:gd name="csX9" fmla="*/ 1512022 w 3211514"/>
              <a:gd name="csY9" fmla="*/ 142875 h 1069460"/>
              <a:gd name="csX10" fmla="*/ 1385817 w 3211514"/>
              <a:gd name="csY10" fmla="*/ 42862 h 1069460"/>
              <a:gd name="csX11" fmla="*/ 1271516 w 3211514"/>
              <a:gd name="csY11" fmla="*/ 4762 h 1069460"/>
              <a:gd name="csX12" fmla="*/ 1102448 w 3211514"/>
              <a:gd name="csY12" fmla="*/ 0 h 1069460"/>
              <a:gd name="csX13" fmla="*/ 1077913 w 3211514"/>
              <a:gd name="csY13" fmla="*/ 112197 h 1069460"/>
              <a:gd name="csX14" fmla="*/ 1022350 w 3211514"/>
              <a:gd name="csY14" fmla="*/ 175698 h 1069460"/>
              <a:gd name="csX15" fmla="*/ 966788 w 3211514"/>
              <a:gd name="csY15" fmla="*/ 245547 h 1069460"/>
              <a:gd name="csX16" fmla="*/ 961231 w 3211514"/>
              <a:gd name="csY16" fmla="*/ 518597 h 1069460"/>
              <a:gd name="csX17" fmla="*/ 886619 w 3211514"/>
              <a:gd name="csY17" fmla="*/ 594796 h 1069460"/>
              <a:gd name="csX18" fmla="*/ 746919 w 3211514"/>
              <a:gd name="csY18" fmla="*/ 618609 h 1069460"/>
              <a:gd name="csX19" fmla="*/ 515144 w 3211514"/>
              <a:gd name="csY19" fmla="*/ 774183 h 1069460"/>
              <a:gd name="csX20" fmla="*/ 322263 w 3211514"/>
              <a:gd name="csY20" fmla="*/ 1069460 h 1069460"/>
              <a:gd name="csX21" fmla="*/ 81758 w 3211514"/>
              <a:gd name="csY21" fmla="*/ 978972 h 1069460"/>
              <a:gd name="csX22" fmla="*/ 0 w 3211514"/>
              <a:gd name="csY22" fmla="*/ 995640 h 10694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211514" h="1069460">
                <a:moveTo>
                  <a:pt x="3211514" y="627340"/>
                </a:moveTo>
                <a:lnTo>
                  <a:pt x="3016972" y="511967"/>
                </a:lnTo>
                <a:lnTo>
                  <a:pt x="2931248" y="447674"/>
                </a:lnTo>
                <a:lnTo>
                  <a:pt x="2362129" y="338137"/>
                </a:lnTo>
                <a:lnTo>
                  <a:pt x="2131147" y="369093"/>
                </a:lnTo>
                <a:lnTo>
                  <a:pt x="2033516" y="230981"/>
                </a:lnTo>
                <a:lnTo>
                  <a:pt x="1912072" y="302418"/>
                </a:lnTo>
                <a:lnTo>
                  <a:pt x="1812059" y="290512"/>
                </a:lnTo>
                <a:lnTo>
                  <a:pt x="1654898" y="147637"/>
                </a:lnTo>
                <a:lnTo>
                  <a:pt x="1512022" y="142875"/>
                </a:lnTo>
                <a:lnTo>
                  <a:pt x="1385817" y="42862"/>
                </a:lnTo>
                <a:lnTo>
                  <a:pt x="1271516" y="4762"/>
                </a:lnTo>
                <a:lnTo>
                  <a:pt x="1102448" y="0"/>
                </a:lnTo>
                <a:lnTo>
                  <a:pt x="1077913" y="112197"/>
                </a:lnTo>
                <a:lnTo>
                  <a:pt x="1022350" y="175698"/>
                </a:lnTo>
                <a:lnTo>
                  <a:pt x="966788" y="245547"/>
                </a:lnTo>
                <a:lnTo>
                  <a:pt x="961231" y="518597"/>
                </a:lnTo>
                <a:lnTo>
                  <a:pt x="886619" y="594796"/>
                </a:lnTo>
                <a:lnTo>
                  <a:pt x="746919" y="618609"/>
                </a:lnTo>
                <a:lnTo>
                  <a:pt x="515144" y="774183"/>
                </a:lnTo>
                <a:lnTo>
                  <a:pt x="322263" y="1069460"/>
                </a:lnTo>
                <a:lnTo>
                  <a:pt x="81758" y="978972"/>
                </a:lnTo>
                <a:cubicBezTo>
                  <a:pt x="46039" y="989820"/>
                  <a:pt x="35719" y="984792"/>
                  <a:pt x="0" y="995640"/>
                </a:cubicBez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23EBF175-0F5E-61F3-1506-5A30CA6533F6}"/>
              </a:ext>
            </a:extLst>
          </p:cNvPr>
          <p:cNvSpPr/>
          <p:nvPr/>
        </p:nvSpPr>
        <p:spPr>
          <a:xfrm>
            <a:off x="5330817" y="2568808"/>
            <a:ext cx="1655772" cy="1526380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  <a:gd name="csX0" fmla="*/ 0 w 258763"/>
              <a:gd name="csY0" fmla="*/ 0 h 682625"/>
              <a:gd name="csX1" fmla="*/ 258763 w 258763"/>
              <a:gd name="csY1" fmla="*/ 269082 h 682625"/>
              <a:gd name="csX2" fmla="*/ 114300 w 258763"/>
              <a:gd name="csY2" fmla="*/ 682625 h 682625"/>
              <a:gd name="csX0" fmla="*/ 147638 w 147638"/>
              <a:gd name="csY0" fmla="*/ 0 h 461169"/>
              <a:gd name="csX1" fmla="*/ 144463 w 147638"/>
              <a:gd name="csY1" fmla="*/ 47626 h 461169"/>
              <a:gd name="csX2" fmla="*/ 0 w 147638"/>
              <a:gd name="csY2" fmla="*/ 461169 h 46116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0 w 115888"/>
              <a:gd name="csY2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62716 w 115888"/>
              <a:gd name="csY2" fmla="*/ 306156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24616 w 115888"/>
              <a:gd name="csY2" fmla="*/ 328381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72241 w 115888"/>
              <a:gd name="csY2" fmla="*/ 169631 h 594519"/>
              <a:gd name="csX3" fmla="*/ 24616 w 115888"/>
              <a:gd name="csY3" fmla="*/ 328381 h 594519"/>
              <a:gd name="csX4" fmla="*/ 0 w 115888"/>
              <a:gd name="csY4" fmla="*/ 594519 h 594519"/>
              <a:gd name="csX0" fmla="*/ 266663 w 266663"/>
              <a:gd name="csY0" fmla="*/ 0 h 594519"/>
              <a:gd name="csX1" fmla="*/ 263488 w 266663"/>
              <a:gd name="csY1" fmla="*/ 47626 h 594519"/>
              <a:gd name="csX2" fmla="*/ 766 w 266663"/>
              <a:gd name="csY2" fmla="*/ 296631 h 594519"/>
              <a:gd name="csX3" fmla="*/ 175391 w 266663"/>
              <a:gd name="csY3" fmla="*/ 328381 h 594519"/>
              <a:gd name="csX4" fmla="*/ 150775 w 266663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7694"/>
              <a:gd name="csX1" fmla="*/ 262722 w 265897"/>
              <a:gd name="csY1" fmla="*/ 47626 h 597694"/>
              <a:gd name="csX2" fmla="*/ 0 w 265897"/>
              <a:gd name="csY2" fmla="*/ 296631 h 597694"/>
              <a:gd name="csX3" fmla="*/ 174625 w 265897"/>
              <a:gd name="csY3" fmla="*/ 315681 h 597694"/>
              <a:gd name="csX4" fmla="*/ 137309 w 265897"/>
              <a:gd name="csY4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36526 w 265897"/>
              <a:gd name="csY2" fmla="*/ 163280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38101 w 265897"/>
              <a:gd name="csY2" fmla="*/ 102955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77801 w 265897"/>
              <a:gd name="csY2" fmla="*/ 743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84151 w 265897"/>
              <a:gd name="csY2" fmla="*/ 1124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332572 w 332572"/>
              <a:gd name="csY0" fmla="*/ 0 h 992981"/>
              <a:gd name="csX1" fmla="*/ 262722 w 332572"/>
              <a:gd name="csY1" fmla="*/ 442913 h 992981"/>
              <a:gd name="csX2" fmla="*/ 184151 w 332572"/>
              <a:gd name="csY2" fmla="*/ 507767 h 992981"/>
              <a:gd name="csX3" fmla="*/ 38101 w 332572"/>
              <a:gd name="csY3" fmla="*/ 498242 h 992981"/>
              <a:gd name="csX4" fmla="*/ 0 w 332572"/>
              <a:gd name="csY4" fmla="*/ 691918 h 992981"/>
              <a:gd name="csX5" fmla="*/ 174625 w 332572"/>
              <a:gd name="csY5" fmla="*/ 710968 h 992981"/>
              <a:gd name="csX6" fmla="*/ 137309 w 332572"/>
              <a:gd name="csY6" fmla="*/ 992981 h 992981"/>
              <a:gd name="csX0" fmla="*/ 0 w 1587500"/>
              <a:gd name="csY0" fmla="*/ 0 h 1540668"/>
              <a:gd name="csX1" fmla="*/ 1587500 w 1587500"/>
              <a:gd name="csY1" fmla="*/ 990600 h 1540668"/>
              <a:gd name="csX2" fmla="*/ 1508929 w 1587500"/>
              <a:gd name="csY2" fmla="*/ 1055454 h 1540668"/>
              <a:gd name="csX3" fmla="*/ 1362879 w 1587500"/>
              <a:gd name="csY3" fmla="*/ 1045929 h 1540668"/>
              <a:gd name="csX4" fmla="*/ 1324778 w 1587500"/>
              <a:gd name="csY4" fmla="*/ 1239605 h 1540668"/>
              <a:gd name="csX5" fmla="*/ 1499403 w 1587500"/>
              <a:gd name="csY5" fmla="*/ 1258655 h 1540668"/>
              <a:gd name="csX6" fmla="*/ 1462087 w 1587500"/>
              <a:gd name="csY6" fmla="*/ 1540668 h 1540668"/>
              <a:gd name="csX0" fmla="*/ 0 w 1587500"/>
              <a:gd name="csY0" fmla="*/ 0 h 1540668"/>
              <a:gd name="csX1" fmla="*/ 872341 w 1587500"/>
              <a:gd name="csY1" fmla="*/ 545868 h 1540668"/>
              <a:gd name="csX2" fmla="*/ 1587500 w 1587500"/>
              <a:gd name="csY2" fmla="*/ 990600 h 1540668"/>
              <a:gd name="csX3" fmla="*/ 1508929 w 1587500"/>
              <a:gd name="csY3" fmla="*/ 1055454 h 1540668"/>
              <a:gd name="csX4" fmla="*/ 1362879 w 1587500"/>
              <a:gd name="csY4" fmla="*/ 1045929 h 1540668"/>
              <a:gd name="csX5" fmla="*/ 1324778 w 1587500"/>
              <a:gd name="csY5" fmla="*/ 1239605 h 1540668"/>
              <a:gd name="csX6" fmla="*/ 1499403 w 1587500"/>
              <a:gd name="csY6" fmla="*/ 1258655 h 1540668"/>
              <a:gd name="csX7" fmla="*/ 1462087 w 1587500"/>
              <a:gd name="csY7" fmla="*/ 1540668 h 1540668"/>
              <a:gd name="csX0" fmla="*/ 0 w 1672441"/>
              <a:gd name="csY0" fmla="*/ 0 h 1540668"/>
              <a:gd name="csX1" fmla="*/ 1672441 w 1672441"/>
              <a:gd name="csY1" fmla="*/ 545868 h 1540668"/>
              <a:gd name="csX2" fmla="*/ 1587500 w 1672441"/>
              <a:gd name="csY2" fmla="*/ 990600 h 1540668"/>
              <a:gd name="csX3" fmla="*/ 1508929 w 1672441"/>
              <a:gd name="csY3" fmla="*/ 1055454 h 1540668"/>
              <a:gd name="csX4" fmla="*/ 1362879 w 1672441"/>
              <a:gd name="csY4" fmla="*/ 1045929 h 1540668"/>
              <a:gd name="csX5" fmla="*/ 1324778 w 1672441"/>
              <a:gd name="csY5" fmla="*/ 1239605 h 1540668"/>
              <a:gd name="csX6" fmla="*/ 1499403 w 1672441"/>
              <a:gd name="csY6" fmla="*/ 1258655 h 1540668"/>
              <a:gd name="csX7" fmla="*/ 1462087 w 1672441"/>
              <a:gd name="csY7" fmla="*/ 1540668 h 1540668"/>
              <a:gd name="csX0" fmla="*/ 0 w 1672441"/>
              <a:gd name="csY0" fmla="*/ 0 h 1540668"/>
              <a:gd name="csX1" fmla="*/ 1558141 w 1672441"/>
              <a:gd name="csY1" fmla="*/ 512530 h 1540668"/>
              <a:gd name="csX2" fmla="*/ 1672441 w 1672441"/>
              <a:gd name="csY2" fmla="*/ 545868 h 1540668"/>
              <a:gd name="csX3" fmla="*/ 1587500 w 1672441"/>
              <a:gd name="csY3" fmla="*/ 990600 h 1540668"/>
              <a:gd name="csX4" fmla="*/ 1508929 w 1672441"/>
              <a:gd name="csY4" fmla="*/ 1055454 h 1540668"/>
              <a:gd name="csX5" fmla="*/ 1362879 w 1672441"/>
              <a:gd name="csY5" fmla="*/ 1045929 h 1540668"/>
              <a:gd name="csX6" fmla="*/ 1324778 w 1672441"/>
              <a:gd name="csY6" fmla="*/ 1239605 h 1540668"/>
              <a:gd name="csX7" fmla="*/ 1499403 w 1672441"/>
              <a:gd name="csY7" fmla="*/ 1258655 h 1540668"/>
              <a:gd name="csX8" fmla="*/ 1462087 w 1672441"/>
              <a:gd name="csY8" fmla="*/ 1540668 h 1540668"/>
              <a:gd name="csX0" fmla="*/ 0 w 1672441"/>
              <a:gd name="csY0" fmla="*/ 0 h 1540668"/>
              <a:gd name="csX1" fmla="*/ 1567666 w 1672441"/>
              <a:gd name="csY1" fmla="*/ 460142 h 1540668"/>
              <a:gd name="csX2" fmla="*/ 1672441 w 1672441"/>
              <a:gd name="csY2" fmla="*/ 545868 h 1540668"/>
              <a:gd name="csX3" fmla="*/ 1587500 w 1672441"/>
              <a:gd name="csY3" fmla="*/ 990600 h 1540668"/>
              <a:gd name="csX4" fmla="*/ 1508929 w 1672441"/>
              <a:gd name="csY4" fmla="*/ 1055454 h 1540668"/>
              <a:gd name="csX5" fmla="*/ 1362879 w 1672441"/>
              <a:gd name="csY5" fmla="*/ 1045929 h 1540668"/>
              <a:gd name="csX6" fmla="*/ 1324778 w 1672441"/>
              <a:gd name="csY6" fmla="*/ 1239605 h 1540668"/>
              <a:gd name="csX7" fmla="*/ 1499403 w 1672441"/>
              <a:gd name="csY7" fmla="*/ 1258655 h 1540668"/>
              <a:gd name="csX8" fmla="*/ 1462087 w 1672441"/>
              <a:gd name="csY8" fmla="*/ 1540668 h 1540668"/>
              <a:gd name="csX0" fmla="*/ 0 w 1672441"/>
              <a:gd name="csY0" fmla="*/ 0 h 1540668"/>
              <a:gd name="csX1" fmla="*/ 1143803 w 1672441"/>
              <a:gd name="csY1" fmla="*/ 341080 h 1540668"/>
              <a:gd name="csX2" fmla="*/ 1567666 w 1672441"/>
              <a:gd name="csY2" fmla="*/ 460142 h 1540668"/>
              <a:gd name="csX3" fmla="*/ 1672441 w 1672441"/>
              <a:gd name="csY3" fmla="*/ 545868 h 1540668"/>
              <a:gd name="csX4" fmla="*/ 1587500 w 1672441"/>
              <a:gd name="csY4" fmla="*/ 990600 h 1540668"/>
              <a:gd name="csX5" fmla="*/ 1508929 w 1672441"/>
              <a:gd name="csY5" fmla="*/ 1055454 h 1540668"/>
              <a:gd name="csX6" fmla="*/ 1362879 w 1672441"/>
              <a:gd name="csY6" fmla="*/ 1045929 h 1540668"/>
              <a:gd name="csX7" fmla="*/ 1324778 w 1672441"/>
              <a:gd name="csY7" fmla="*/ 1239605 h 1540668"/>
              <a:gd name="csX8" fmla="*/ 1499403 w 1672441"/>
              <a:gd name="csY8" fmla="*/ 1258655 h 1540668"/>
              <a:gd name="csX9" fmla="*/ 1462087 w 1672441"/>
              <a:gd name="csY9" fmla="*/ 1540668 h 1540668"/>
              <a:gd name="csX0" fmla="*/ 0 w 1672441"/>
              <a:gd name="csY0" fmla="*/ 0 h 1540668"/>
              <a:gd name="csX1" fmla="*/ 1250959 w 1672441"/>
              <a:gd name="csY1" fmla="*/ 417280 h 1540668"/>
              <a:gd name="csX2" fmla="*/ 1567666 w 1672441"/>
              <a:gd name="csY2" fmla="*/ 460142 h 1540668"/>
              <a:gd name="csX3" fmla="*/ 1672441 w 1672441"/>
              <a:gd name="csY3" fmla="*/ 545868 h 1540668"/>
              <a:gd name="csX4" fmla="*/ 1587500 w 1672441"/>
              <a:gd name="csY4" fmla="*/ 990600 h 1540668"/>
              <a:gd name="csX5" fmla="*/ 1508929 w 1672441"/>
              <a:gd name="csY5" fmla="*/ 1055454 h 1540668"/>
              <a:gd name="csX6" fmla="*/ 1362879 w 1672441"/>
              <a:gd name="csY6" fmla="*/ 1045929 h 1540668"/>
              <a:gd name="csX7" fmla="*/ 1324778 w 1672441"/>
              <a:gd name="csY7" fmla="*/ 1239605 h 1540668"/>
              <a:gd name="csX8" fmla="*/ 1499403 w 1672441"/>
              <a:gd name="csY8" fmla="*/ 1258655 h 1540668"/>
              <a:gd name="csX9" fmla="*/ 1462087 w 1672441"/>
              <a:gd name="csY9" fmla="*/ 1540668 h 1540668"/>
              <a:gd name="csX0" fmla="*/ 0 w 1672441"/>
              <a:gd name="csY0" fmla="*/ 0 h 1540668"/>
              <a:gd name="csX1" fmla="*/ 996166 w 1672441"/>
              <a:gd name="csY1" fmla="*/ 336318 h 1540668"/>
              <a:gd name="csX2" fmla="*/ 1250959 w 1672441"/>
              <a:gd name="csY2" fmla="*/ 417280 h 1540668"/>
              <a:gd name="csX3" fmla="*/ 1567666 w 1672441"/>
              <a:gd name="csY3" fmla="*/ 460142 h 1540668"/>
              <a:gd name="csX4" fmla="*/ 1672441 w 1672441"/>
              <a:gd name="csY4" fmla="*/ 545868 h 1540668"/>
              <a:gd name="csX5" fmla="*/ 1587500 w 1672441"/>
              <a:gd name="csY5" fmla="*/ 990600 h 1540668"/>
              <a:gd name="csX6" fmla="*/ 1508929 w 1672441"/>
              <a:gd name="csY6" fmla="*/ 1055454 h 1540668"/>
              <a:gd name="csX7" fmla="*/ 1362879 w 1672441"/>
              <a:gd name="csY7" fmla="*/ 1045929 h 1540668"/>
              <a:gd name="csX8" fmla="*/ 1324778 w 1672441"/>
              <a:gd name="csY8" fmla="*/ 1239605 h 1540668"/>
              <a:gd name="csX9" fmla="*/ 1499403 w 1672441"/>
              <a:gd name="csY9" fmla="*/ 1258655 h 1540668"/>
              <a:gd name="csX10" fmla="*/ 1462087 w 1672441"/>
              <a:gd name="csY10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250959 w 1672441"/>
              <a:gd name="csY2" fmla="*/ 417280 h 1540668"/>
              <a:gd name="csX3" fmla="*/ 1567666 w 1672441"/>
              <a:gd name="csY3" fmla="*/ 460142 h 1540668"/>
              <a:gd name="csX4" fmla="*/ 1672441 w 1672441"/>
              <a:gd name="csY4" fmla="*/ 545868 h 1540668"/>
              <a:gd name="csX5" fmla="*/ 1587500 w 1672441"/>
              <a:gd name="csY5" fmla="*/ 990600 h 1540668"/>
              <a:gd name="csX6" fmla="*/ 1508929 w 1672441"/>
              <a:gd name="csY6" fmla="*/ 1055454 h 1540668"/>
              <a:gd name="csX7" fmla="*/ 1362879 w 1672441"/>
              <a:gd name="csY7" fmla="*/ 1045929 h 1540668"/>
              <a:gd name="csX8" fmla="*/ 1324778 w 1672441"/>
              <a:gd name="csY8" fmla="*/ 1239605 h 1540668"/>
              <a:gd name="csX9" fmla="*/ 1499403 w 1672441"/>
              <a:gd name="csY9" fmla="*/ 1258655 h 1540668"/>
              <a:gd name="csX10" fmla="*/ 1462087 w 1672441"/>
              <a:gd name="csY10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131897 w 1672441"/>
              <a:gd name="csY2" fmla="*/ 281549 h 1540668"/>
              <a:gd name="csX3" fmla="*/ 1250959 w 1672441"/>
              <a:gd name="csY3" fmla="*/ 417280 h 1540668"/>
              <a:gd name="csX4" fmla="*/ 1567666 w 1672441"/>
              <a:gd name="csY4" fmla="*/ 460142 h 1540668"/>
              <a:gd name="csX5" fmla="*/ 1672441 w 1672441"/>
              <a:gd name="csY5" fmla="*/ 545868 h 1540668"/>
              <a:gd name="csX6" fmla="*/ 1587500 w 1672441"/>
              <a:gd name="csY6" fmla="*/ 990600 h 1540668"/>
              <a:gd name="csX7" fmla="*/ 1508929 w 1672441"/>
              <a:gd name="csY7" fmla="*/ 1055454 h 1540668"/>
              <a:gd name="csX8" fmla="*/ 1362879 w 1672441"/>
              <a:gd name="csY8" fmla="*/ 1045929 h 1540668"/>
              <a:gd name="csX9" fmla="*/ 1324778 w 1672441"/>
              <a:gd name="csY9" fmla="*/ 1239605 h 1540668"/>
              <a:gd name="csX10" fmla="*/ 1499403 w 1672441"/>
              <a:gd name="csY10" fmla="*/ 1258655 h 1540668"/>
              <a:gd name="csX11" fmla="*/ 1462087 w 1672441"/>
              <a:gd name="csY11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010453 w 1672441"/>
              <a:gd name="csY2" fmla="*/ 338699 h 1540668"/>
              <a:gd name="csX3" fmla="*/ 1250959 w 1672441"/>
              <a:gd name="csY3" fmla="*/ 417280 h 1540668"/>
              <a:gd name="csX4" fmla="*/ 1567666 w 1672441"/>
              <a:gd name="csY4" fmla="*/ 460142 h 1540668"/>
              <a:gd name="csX5" fmla="*/ 1672441 w 1672441"/>
              <a:gd name="csY5" fmla="*/ 545868 h 1540668"/>
              <a:gd name="csX6" fmla="*/ 1587500 w 1672441"/>
              <a:gd name="csY6" fmla="*/ 990600 h 1540668"/>
              <a:gd name="csX7" fmla="*/ 1508929 w 1672441"/>
              <a:gd name="csY7" fmla="*/ 1055454 h 1540668"/>
              <a:gd name="csX8" fmla="*/ 1362879 w 1672441"/>
              <a:gd name="csY8" fmla="*/ 1045929 h 1540668"/>
              <a:gd name="csX9" fmla="*/ 1324778 w 1672441"/>
              <a:gd name="csY9" fmla="*/ 1239605 h 1540668"/>
              <a:gd name="csX10" fmla="*/ 1499403 w 1672441"/>
              <a:gd name="csY10" fmla="*/ 1258655 h 1540668"/>
              <a:gd name="csX11" fmla="*/ 1462087 w 1672441"/>
              <a:gd name="csY11" fmla="*/ 1540668 h 1540668"/>
              <a:gd name="csX0" fmla="*/ 0 w 1655772"/>
              <a:gd name="csY0" fmla="*/ 0 h 1526380"/>
              <a:gd name="csX1" fmla="*/ 1019978 w 1655772"/>
              <a:gd name="csY1" fmla="*/ 169630 h 1526380"/>
              <a:gd name="csX2" fmla="*/ 993784 w 1655772"/>
              <a:gd name="csY2" fmla="*/ 324411 h 1526380"/>
              <a:gd name="csX3" fmla="*/ 1234290 w 1655772"/>
              <a:gd name="csY3" fmla="*/ 402992 h 1526380"/>
              <a:gd name="csX4" fmla="*/ 1550997 w 1655772"/>
              <a:gd name="csY4" fmla="*/ 445854 h 1526380"/>
              <a:gd name="csX5" fmla="*/ 1655772 w 1655772"/>
              <a:gd name="csY5" fmla="*/ 531580 h 1526380"/>
              <a:gd name="csX6" fmla="*/ 1570831 w 1655772"/>
              <a:gd name="csY6" fmla="*/ 976312 h 1526380"/>
              <a:gd name="csX7" fmla="*/ 1492260 w 1655772"/>
              <a:gd name="csY7" fmla="*/ 1041166 h 1526380"/>
              <a:gd name="csX8" fmla="*/ 1346210 w 1655772"/>
              <a:gd name="csY8" fmla="*/ 1031641 h 1526380"/>
              <a:gd name="csX9" fmla="*/ 1308109 w 1655772"/>
              <a:gd name="csY9" fmla="*/ 1225317 h 1526380"/>
              <a:gd name="csX10" fmla="*/ 1482734 w 1655772"/>
              <a:gd name="csY10" fmla="*/ 1244367 h 1526380"/>
              <a:gd name="csX11" fmla="*/ 1445418 w 1655772"/>
              <a:gd name="csY11" fmla="*/ 1526380 h 15263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1655772" h="1526380">
                <a:moveTo>
                  <a:pt x="0" y="0"/>
                </a:moveTo>
                <a:lnTo>
                  <a:pt x="1019978" y="169630"/>
                </a:lnTo>
                <a:lnTo>
                  <a:pt x="993784" y="324411"/>
                </a:lnTo>
                <a:lnTo>
                  <a:pt x="1234290" y="402992"/>
                </a:lnTo>
                <a:lnTo>
                  <a:pt x="1550997" y="445854"/>
                </a:lnTo>
                <a:lnTo>
                  <a:pt x="1655772" y="531580"/>
                </a:lnTo>
                <a:lnTo>
                  <a:pt x="1570831" y="976312"/>
                </a:lnTo>
                <a:lnTo>
                  <a:pt x="1492260" y="1041166"/>
                </a:lnTo>
                <a:lnTo>
                  <a:pt x="1346210" y="1031641"/>
                </a:lnTo>
                <a:lnTo>
                  <a:pt x="1308109" y="1225317"/>
                </a:lnTo>
                <a:lnTo>
                  <a:pt x="1482734" y="1244367"/>
                </a:lnTo>
                <a:lnTo>
                  <a:pt x="1445418" y="1526380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F314A01-68FB-7868-B443-D6E0979F4664}"/>
              </a:ext>
            </a:extLst>
          </p:cNvPr>
          <p:cNvSpPr/>
          <p:nvPr/>
        </p:nvSpPr>
        <p:spPr>
          <a:xfrm>
            <a:off x="1804986" y="2176463"/>
            <a:ext cx="3477420" cy="739774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0 w 3477420"/>
              <a:gd name="csY10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400177 w 3477420"/>
              <a:gd name="csY10" fmla="*/ 416718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385889 w 3477420"/>
              <a:gd name="csY11" fmla="*/ 421481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831058 w 3477420"/>
              <a:gd name="csY12" fmla="*/ 581025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976314 w 3477420"/>
              <a:gd name="csY12" fmla="*/ 709613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288258 w 3477420"/>
              <a:gd name="csY12" fmla="*/ 557212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71577 w 3477420"/>
              <a:gd name="csY12" fmla="*/ 681037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69195 w 3477420"/>
              <a:gd name="csY12" fmla="*/ 669131 h 739774"/>
              <a:gd name="csX13" fmla="*/ 976314 w 3477420"/>
              <a:gd name="csY13" fmla="*/ 709613 h 739774"/>
              <a:gd name="csX14" fmla="*/ 0 w 3477420"/>
              <a:gd name="csY14" fmla="*/ 739774 h 7397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3477420" h="739774">
                <a:moveTo>
                  <a:pt x="3477420" y="382587"/>
                </a:moveTo>
                <a:lnTo>
                  <a:pt x="3008313" y="298450"/>
                </a:lnTo>
                <a:lnTo>
                  <a:pt x="2521744" y="26194"/>
                </a:lnTo>
                <a:lnTo>
                  <a:pt x="2393157" y="0"/>
                </a:lnTo>
                <a:lnTo>
                  <a:pt x="2190750" y="47625"/>
                </a:lnTo>
                <a:lnTo>
                  <a:pt x="2144713" y="12699"/>
                </a:lnTo>
                <a:lnTo>
                  <a:pt x="2090738" y="39687"/>
                </a:lnTo>
                <a:lnTo>
                  <a:pt x="2081213" y="96836"/>
                </a:lnTo>
                <a:lnTo>
                  <a:pt x="1669257" y="433388"/>
                </a:lnTo>
                <a:lnTo>
                  <a:pt x="1619252" y="361950"/>
                </a:lnTo>
                <a:lnTo>
                  <a:pt x="1509715" y="385763"/>
                </a:lnTo>
                <a:lnTo>
                  <a:pt x="1516858" y="452438"/>
                </a:lnTo>
                <a:lnTo>
                  <a:pt x="1169195" y="669131"/>
                </a:lnTo>
                <a:lnTo>
                  <a:pt x="976314" y="709613"/>
                </a:lnTo>
                <a:lnTo>
                  <a:pt x="0" y="739774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1B291042-BDC5-233C-A7EA-FF5F8F8C0719}"/>
              </a:ext>
            </a:extLst>
          </p:cNvPr>
          <p:cNvGrpSpPr/>
          <p:nvPr/>
        </p:nvGrpSpPr>
        <p:grpSpPr>
          <a:xfrm>
            <a:off x="6281762" y="2751429"/>
            <a:ext cx="120097" cy="120097"/>
            <a:chOff x="5657850" y="2714625"/>
            <a:chExt cx="438150" cy="438150"/>
          </a:xfrm>
        </p:grpSpPr>
        <p:sp>
          <p:nvSpPr>
            <p:cNvPr id="63" name="楕円 62">
              <a:extLst>
                <a:ext uri="{FF2B5EF4-FFF2-40B4-BE49-F238E27FC236}">
                  <a16:creationId xmlns:a16="http://schemas.microsoft.com/office/drawing/2014/main" id="{C102AE03-5E61-7750-E467-996ECD29785C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BD98ADD6-7566-9A30-1A75-8D67BCDB898D}"/>
                </a:ext>
              </a:extLst>
            </p:cNvPr>
            <p:cNvCxnSpPr>
              <a:stCxn id="63" idx="1"/>
              <a:endCxn id="6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A10F3EB7-1A14-730C-0A4A-AE290B4D7BB4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0" name="グループ化 199">
            <a:extLst>
              <a:ext uri="{FF2B5EF4-FFF2-40B4-BE49-F238E27FC236}">
                <a16:creationId xmlns:a16="http://schemas.microsoft.com/office/drawing/2014/main" id="{8375E06B-E3C8-7B96-2C33-B04660A17D2C}"/>
              </a:ext>
            </a:extLst>
          </p:cNvPr>
          <p:cNvGrpSpPr/>
          <p:nvPr/>
        </p:nvGrpSpPr>
        <p:grpSpPr>
          <a:xfrm>
            <a:off x="4825760" y="4442576"/>
            <a:ext cx="120097" cy="120097"/>
            <a:chOff x="5657850" y="2714625"/>
            <a:chExt cx="438150" cy="438150"/>
          </a:xfrm>
        </p:grpSpPr>
        <p:sp>
          <p:nvSpPr>
            <p:cNvPr id="201" name="楕円 200">
              <a:extLst>
                <a:ext uri="{FF2B5EF4-FFF2-40B4-BE49-F238E27FC236}">
                  <a16:creationId xmlns:a16="http://schemas.microsoft.com/office/drawing/2014/main" id="{AE91893E-B98F-D2C2-FC64-4EC3DE5A0BAE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02" name="直線コネクタ 201">
              <a:extLst>
                <a:ext uri="{FF2B5EF4-FFF2-40B4-BE49-F238E27FC236}">
                  <a16:creationId xmlns:a16="http://schemas.microsoft.com/office/drawing/2014/main" id="{EC4224AA-0C33-2CC3-8246-4EDA13E53022}"/>
                </a:ext>
              </a:extLst>
            </p:cNvPr>
            <p:cNvCxnSpPr>
              <a:stCxn id="201" idx="1"/>
              <a:endCxn id="201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直線コネクタ 202">
              <a:extLst>
                <a:ext uri="{FF2B5EF4-FFF2-40B4-BE49-F238E27FC236}">
                  <a16:creationId xmlns:a16="http://schemas.microsoft.com/office/drawing/2014/main" id="{71BF1E7B-7886-24F7-6EF6-432D09D913B8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グループ化 203">
            <a:extLst>
              <a:ext uri="{FF2B5EF4-FFF2-40B4-BE49-F238E27FC236}">
                <a16:creationId xmlns:a16="http://schemas.microsoft.com/office/drawing/2014/main" id="{F109784E-D4BB-13AA-01D8-69872373D244}"/>
              </a:ext>
            </a:extLst>
          </p:cNvPr>
          <p:cNvGrpSpPr/>
          <p:nvPr/>
        </p:nvGrpSpPr>
        <p:grpSpPr>
          <a:xfrm>
            <a:off x="5031080" y="4510627"/>
            <a:ext cx="120097" cy="120097"/>
            <a:chOff x="5657850" y="2714625"/>
            <a:chExt cx="438150" cy="438150"/>
          </a:xfrm>
        </p:grpSpPr>
        <p:sp>
          <p:nvSpPr>
            <p:cNvPr id="205" name="楕円 204">
              <a:extLst>
                <a:ext uri="{FF2B5EF4-FFF2-40B4-BE49-F238E27FC236}">
                  <a16:creationId xmlns:a16="http://schemas.microsoft.com/office/drawing/2014/main" id="{1F4FA0E5-9842-BF0B-BBC3-5FD99EFE8DDD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06" name="直線コネクタ 205">
              <a:extLst>
                <a:ext uri="{FF2B5EF4-FFF2-40B4-BE49-F238E27FC236}">
                  <a16:creationId xmlns:a16="http://schemas.microsoft.com/office/drawing/2014/main" id="{150853EA-E4EB-A242-661E-C427D3E7771F}"/>
                </a:ext>
              </a:extLst>
            </p:cNvPr>
            <p:cNvCxnSpPr>
              <a:stCxn id="205" idx="1"/>
              <a:endCxn id="20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a16:creationId xmlns:a16="http://schemas.microsoft.com/office/drawing/2014/main" id="{F4A39742-83F6-BC56-12C3-A52EB53FF5E3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8" name="グループ化 207">
            <a:extLst>
              <a:ext uri="{FF2B5EF4-FFF2-40B4-BE49-F238E27FC236}">
                <a16:creationId xmlns:a16="http://schemas.microsoft.com/office/drawing/2014/main" id="{DFED6838-A178-7347-50B2-70C638302DBC}"/>
              </a:ext>
            </a:extLst>
          </p:cNvPr>
          <p:cNvGrpSpPr/>
          <p:nvPr/>
        </p:nvGrpSpPr>
        <p:grpSpPr>
          <a:xfrm>
            <a:off x="4043031" y="4370623"/>
            <a:ext cx="120097" cy="120097"/>
            <a:chOff x="5657850" y="2714625"/>
            <a:chExt cx="438150" cy="438150"/>
          </a:xfrm>
        </p:grpSpPr>
        <p:sp>
          <p:nvSpPr>
            <p:cNvPr id="209" name="楕円 208">
              <a:extLst>
                <a:ext uri="{FF2B5EF4-FFF2-40B4-BE49-F238E27FC236}">
                  <a16:creationId xmlns:a16="http://schemas.microsoft.com/office/drawing/2014/main" id="{79230BFC-2185-0F23-D1C1-4E01EBB8F2D1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10" name="直線コネクタ 209">
              <a:extLst>
                <a:ext uri="{FF2B5EF4-FFF2-40B4-BE49-F238E27FC236}">
                  <a16:creationId xmlns:a16="http://schemas.microsoft.com/office/drawing/2014/main" id="{8E825334-2C24-713F-5A79-05A8F446FF72}"/>
                </a:ext>
              </a:extLst>
            </p:cNvPr>
            <p:cNvCxnSpPr>
              <a:stCxn id="209" idx="1"/>
              <a:endCxn id="209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510DE789-CD25-C4D9-A602-BA24CD7754C6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2" name="グループ化 211">
            <a:extLst>
              <a:ext uri="{FF2B5EF4-FFF2-40B4-BE49-F238E27FC236}">
                <a16:creationId xmlns:a16="http://schemas.microsoft.com/office/drawing/2014/main" id="{3C87BAA0-F672-98B7-BDEB-8D30A901D010}"/>
              </a:ext>
            </a:extLst>
          </p:cNvPr>
          <p:cNvGrpSpPr/>
          <p:nvPr/>
        </p:nvGrpSpPr>
        <p:grpSpPr>
          <a:xfrm>
            <a:off x="4745715" y="4600851"/>
            <a:ext cx="120097" cy="120097"/>
            <a:chOff x="5657850" y="2714625"/>
            <a:chExt cx="438150" cy="438150"/>
          </a:xfrm>
        </p:grpSpPr>
        <p:sp>
          <p:nvSpPr>
            <p:cNvPr id="213" name="楕円 212">
              <a:extLst>
                <a:ext uri="{FF2B5EF4-FFF2-40B4-BE49-F238E27FC236}">
                  <a16:creationId xmlns:a16="http://schemas.microsoft.com/office/drawing/2014/main" id="{12B9B91C-97AA-6B56-6D1F-54F3DBF0A248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14" name="直線コネクタ 213">
              <a:extLst>
                <a:ext uri="{FF2B5EF4-FFF2-40B4-BE49-F238E27FC236}">
                  <a16:creationId xmlns:a16="http://schemas.microsoft.com/office/drawing/2014/main" id="{0F4A123F-5831-07D3-30DA-BC5C377FD226}"/>
                </a:ext>
              </a:extLst>
            </p:cNvPr>
            <p:cNvCxnSpPr>
              <a:stCxn id="213" idx="1"/>
              <a:endCxn id="21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>
              <a:extLst>
                <a:ext uri="{FF2B5EF4-FFF2-40B4-BE49-F238E27FC236}">
                  <a16:creationId xmlns:a16="http://schemas.microsoft.com/office/drawing/2014/main" id="{33BF7869-1FBA-DF5E-3E9C-3347A857673E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グループ化 28">
            <a:extLst>
              <a:ext uri="{FF2B5EF4-FFF2-40B4-BE49-F238E27FC236}">
                <a16:creationId xmlns:a16="http://schemas.microsoft.com/office/drawing/2014/main" id="{4D63B16F-EB0D-3403-8D69-ABA711075E87}"/>
              </a:ext>
            </a:extLst>
          </p:cNvPr>
          <p:cNvGrpSpPr/>
          <p:nvPr/>
        </p:nvGrpSpPr>
        <p:grpSpPr>
          <a:xfrm>
            <a:off x="1680553" y="2902692"/>
            <a:ext cx="120097" cy="120097"/>
            <a:chOff x="5657850" y="2714625"/>
            <a:chExt cx="438150" cy="438150"/>
          </a:xfrm>
        </p:grpSpPr>
        <p:sp>
          <p:nvSpPr>
            <p:cNvPr id="30" name="楕円 29">
              <a:extLst>
                <a:ext uri="{FF2B5EF4-FFF2-40B4-BE49-F238E27FC236}">
                  <a16:creationId xmlns:a16="http://schemas.microsoft.com/office/drawing/2014/main" id="{519A4789-149B-1BC0-D4F7-AD81BBAB2B8A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1" name="直線コネクタ 30">
              <a:extLst>
                <a:ext uri="{FF2B5EF4-FFF2-40B4-BE49-F238E27FC236}">
                  <a16:creationId xmlns:a16="http://schemas.microsoft.com/office/drawing/2014/main" id="{EF6AD7CE-8D31-3E1B-DC1A-3F3D12EB5C6D}"/>
                </a:ext>
              </a:extLst>
            </p:cNvPr>
            <p:cNvCxnSpPr>
              <a:stCxn id="30" idx="1"/>
              <a:endCxn id="30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39FBB143-4537-F419-FEBC-595C64A13A16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5589330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85EEA4-DBE4-DD54-63C9-1C8F235061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F7A4CCF0-DBF4-F432-4EC2-2FE0749180D1}"/>
              </a:ext>
            </a:extLst>
          </p:cNvPr>
          <p:cNvSpPr/>
          <p:nvPr/>
        </p:nvSpPr>
        <p:spPr>
          <a:xfrm>
            <a:off x="6142205" y="2931334"/>
            <a:ext cx="1001546" cy="583405"/>
          </a:xfrm>
          <a:custGeom>
            <a:avLst/>
            <a:gdLst>
              <a:gd name="csX0" fmla="*/ 26194 w 1019175"/>
              <a:gd name="csY0" fmla="*/ 171450 h 597693"/>
              <a:gd name="csX1" fmla="*/ 73819 w 1019175"/>
              <a:gd name="csY1" fmla="*/ 180975 h 597693"/>
              <a:gd name="csX2" fmla="*/ 135731 w 1019175"/>
              <a:gd name="csY2" fmla="*/ 111918 h 597693"/>
              <a:gd name="csX3" fmla="*/ 157162 w 1019175"/>
              <a:gd name="csY3" fmla="*/ 0 h 597693"/>
              <a:gd name="csX4" fmla="*/ 735806 w 1019175"/>
              <a:gd name="csY4" fmla="*/ 95250 h 597693"/>
              <a:gd name="csX5" fmla="*/ 819150 w 1019175"/>
              <a:gd name="csY5" fmla="*/ 178593 h 597693"/>
              <a:gd name="csX6" fmla="*/ 885825 w 1019175"/>
              <a:gd name="csY6" fmla="*/ 214312 h 597693"/>
              <a:gd name="csX7" fmla="*/ 916781 w 1019175"/>
              <a:gd name="csY7" fmla="*/ 285750 h 597693"/>
              <a:gd name="csX8" fmla="*/ 931069 w 1019175"/>
              <a:gd name="csY8" fmla="*/ 338137 h 597693"/>
              <a:gd name="csX9" fmla="*/ 1019175 w 1019175"/>
              <a:gd name="csY9" fmla="*/ 354806 h 597693"/>
              <a:gd name="csX10" fmla="*/ 988219 w 1019175"/>
              <a:gd name="csY10" fmla="*/ 597693 h 597693"/>
              <a:gd name="csX11" fmla="*/ 388144 w 1019175"/>
              <a:gd name="csY11" fmla="*/ 500062 h 597693"/>
              <a:gd name="csX12" fmla="*/ 264319 w 1019175"/>
              <a:gd name="csY12" fmla="*/ 438150 h 597693"/>
              <a:gd name="csX13" fmla="*/ 257175 w 1019175"/>
              <a:gd name="csY13" fmla="*/ 485775 h 597693"/>
              <a:gd name="csX14" fmla="*/ 161925 w 1019175"/>
              <a:gd name="csY14" fmla="*/ 440531 h 597693"/>
              <a:gd name="csX15" fmla="*/ 73819 w 1019175"/>
              <a:gd name="csY15" fmla="*/ 381000 h 597693"/>
              <a:gd name="csX16" fmla="*/ 0 w 1019175"/>
              <a:gd name="csY16" fmla="*/ 350043 h 597693"/>
              <a:gd name="csX17" fmla="*/ 26194 w 1019175"/>
              <a:gd name="csY17" fmla="*/ 171450 h 597693"/>
              <a:gd name="csX0" fmla="*/ 26194 w 1019175"/>
              <a:gd name="csY0" fmla="*/ 171450 h 564355"/>
              <a:gd name="csX1" fmla="*/ 73819 w 1019175"/>
              <a:gd name="csY1" fmla="*/ 180975 h 564355"/>
              <a:gd name="csX2" fmla="*/ 135731 w 1019175"/>
              <a:gd name="csY2" fmla="*/ 111918 h 564355"/>
              <a:gd name="csX3" fmla="*/ 157162 w 1019175"/>
              <a:gd name="csY3" fmla="*/ 0 h 564355"/>
              <a:gd name="csX4" fmla="*/ 735806 w 1019175"/>
              <a:gd name="csY4" fmla="*/ 95250 h 564355"/>
              <a:gd name="csX5" fmla="*/ 819150 w 1019175"/>
              <a:gd name="csY5" fmla="*/ 178593 h 564355"/>
              <a:gd name="csX6" fmla="*/ 885825 w 1019175"/>
              <a:gd name="csY6" fmla="*/ 214312 h 564355"/>
              <a:gd name="csX7" fmla="*/ 916781 w 1019175"/>
              <a:gd name="csY7" fmla="*/ 285750 h 564355"/>
              <a:gd name="csX8" fmla="*/ 931069 w 1019175"/>
              <a:gd name="csY8" fmla="*/ 338137 h 564355"/>
              <a:gd name="csX9" fmla="*/ 1019175 w 1019175"/>
              <a:gd name="csY9" fmla="*/ 354806 h 564355"/>
              <a:gd name="csX10" fmla="*/ 771525 w 1019175"/>
              <a:gd name="csY10" fmla="*/ 564355 h 564355"/>
              <a:gd name="csX11" fmla="*/ 388144 w 1019175"/>
              <a:gd name="csY11" fmla="*/ 500062 h 564355"/>
              <a:gd name="csX12" fmla="*/ 264319 w 1019175"/>
              <a:gd name="csY12" fmla="*/ 438150 h 564355"/>
              <a:gd name="csX13" fmla="*/ 257175 w 1019175"/>
              <a:gd name="csY13" fmla="*/ 485775 h 564355"/>
              <a:gd name="csX14" fmla="*/ 161925 w 1019175"/>
              <a:gd name="csY14" fmla="*/ 440531 h 564355"/>
              <a:gd name="csX15" fmla="*/ 73819 w 1019175"/>
              <a:gd name="csY15" fmla="*/ 381000 h 564355"/>
              <a:gd name="csX16" fmla="*/ 0 w 1019175"/>
              <a:gd name="csY16" fmla="*/ 350043 h 564355"/>
              <a:gd name="csX17" fmla="*/ 26194 w 1019175"/>
              <a:gd name="csY17" fmla="*/ 171450 h 564355"/>
              <a:gd name="csX0" fmla="*/ 26194 w 931069"/>
              <a:gd name="csY0" fmla="*/ 171450 h 564355"/>
              <a:gd name="csX1" fmla="*/ 73819 w 931069"/>
              <a:gd name="csY1" fmla="*/ 180975 h 564355"/>
              <a:gd name="csX2" fmla="*/ 135731 w 931069"/>
              <a:gd name="csY2" fmla="*/ 111918 h 564355"/>
              <a:gd name="csX3" fmla="*/ 157162 w 931069"/>
              <a:gd name="csY3" fmla="*/ 0 h 564355"/>
              <a:gd name="csX4" fmla="*/ 735806 w 931069"/>
              <a:gd name="csY4" fmla="*/ 95250 h 564355"/>
              <a:gd name="csX5" fmla="*/ 819150 w 931069"/>
              <a:gd name="csY5" fmla="*/ 178593 h 564355"/>
              <a:gd name="csX6" fmla="*/ 885825 w 931069"/>
              <a:gd name="csY6" fmla="*/ 214312 h 564355"/>
              <a:gd name="csX7" fmla="*/ 916781 w 931069"/>
              <a:gd name="csY7" fmla="*/ 285750 h 564355"/>
              <a:gd name="csX8" fmla="*/ 931069 w 931069"/>
              <a:gd name="csY8" fmla="*/ 338137 h 564355"/>
              <a:gd name="csX9" fmla="*/ 771525 w 931069"/>
              <a:gd name="csY9" fmla="*/ 564355 h 564355"/>
              <a:gd name="csX10" fmla="*/ 388144 w 931069"/>
              <a:gd name="csY10" fmla="*/ 500062 h 564355"/>
              <a:gd name="csX11" fmla="*/ 264319 w 931069"/>
              <a:gd name="csY11" fmla="*/ 438150 h 564355"/>
              <a:gd name="csX12" fmla="*/ 257175 w 931069"/>
              <a:gd name="csY12" fmla="*/ 485775 h 564355"/>
              <a:gd name="csX13" fmla="*/ 161925 w 931069"/>
              <a:gd name="csY13" fmla="*/ 440531 h 564355"/>
              <a:gd name="csX14" fmla="*/ 73819 w 931069"/>
              <a:gd name="csY14" fmla="*/ 381000 h 564355"/>
              <a:gd name="csX15" fmla="*/ 0 w 931069"/>
              <a:gd name="csY15" fmla="*/ 350043 h 564355"/>
              <a:gd name="csX16" fmla="*/ 26194 w 931069"/>
              <a:gd name="csY16" fmla="*/ 171450 h 564355"/>
              <a:gd name="csX0" fmla="*/ 26194 w 916781"/>
              <a:gd name="csY0" fmla="*/ 171450 h 564355"/>
              <a:gd name="csX1" fmla="*/ 73819 w 916781"/>
              <a:gd name="csY1" fmla="*/ 180975 h 564355"/>
              <a:gd name="csX2" fmla="*/ 135731 w 916781"/>
              <a:gd name="csY2" fmla="*/ 111918 h 564355"/>
              <a:gd name="csX3" fmla="*/ 157162 w 916781"/>
              <a:gd name="csY3" fmla="*/ 0 h 564355"/>
              <a:gd name="csX4" fmla="*/ 735806 w 916781"/>
              <a:gd name="csY4" fmla="*/ 95250 h 564355"/>
              <a:gd name="csX5" fmla="*/ 819150 w 916781"/>
              <a:gd name="csY5" fmla="*/ 178593 h 564355"/>
              <a:gd name="csX6" fmla="*/ 885825 w 916781"/>
              <a:gd name="csY6" fmla="*/ 214312 h 564355"/>
              <a:gd name="csX7" fmla="*/ 916781 w 916781"/>
              <a:gd name="csY7" fmla="*/ 285750 h 564355"/>
              <a:gd name="csX8" fmla="*/ 771525 w 916781"/>
              <a:gd name="csY8" fmla="*/ 564355 h 564355"/>
              <a:gd name="csX9" fmla="*/ 388144 w 916781"/>
              <a:gd name="csY9" fmla="*/ 500062 h 564355"/>
              <a:gd name="csX10" fmla="*/ 264319 w 916781"/>
              <a:gd name="csY10" fmla="*/ 438150 h 564355"/>
              <a:gd name="csX11" fmla="*/ 257175 w 916781"/>
              <a:gd name="csY11" fmla="*/ 485775 h 564355"/>
              <a:gd name="csX12" fmla="*/ 161925 w 916781"/>
              <a:gd name="csY12" fmla="*/ 440531 h 564355"/>
              <a:gd name="csX13" fmla="*/ 73819 w 916781"/>
              <a:gd name="csY13" fmla="*/ 381000 h 564355"/>
              <a:gd name="csX14" fmla="*/ 0 w 916781"/>
              <a:gd name="csY14" fmla="*/ 350043 h 564355"/>
              <a:gd name="csX15" fmla="*/ 26194 w 916781"/>
              <a:gd name="csY15" fmla="*/ 171450 h 564355"/>
              <a:gd name="csX0" fmla="*/ 26194 w 885825"/>
              <a:gd name="csY0" fmla="*/ 171450 h 564355"/>
              <a:gd name="csX1" fmla="*/ 73819 w 885825"/>
              <a:gd name="csY1" fmla="*/ 180975 h 564355"/>
              <a:gd name="csX2" fmla="*/ 135731 w 885825"/>
              <a:gd name="csY2" fmla="*/ 111918 h 564355"/>
              <a:gd name="csX3" fmla="*/ 157162 w 885825"/>
              <a:gd name="csY3" fmla="*/ 0 h 564355"/>
              <a:gd name="csX4" fmla="*/ 735806 w 885825"/>
              <a:gd name="csY4" fmla="*/ 95250 h 564355"/>
              <a:gd name="csX5" fmla="*/ 819150 w 885825"/>
              <a:gd name="csY5" fmla="*/ 178593 h 564355"/>
              <a:gd name="csX6" fmla="*/ 885825 w 885825"/>
              <a:gd name="csY6" fmla="*/ 214312 h 564355"/>
              <a:gd name="csX7" fmla="*/ 771525 w 885825"/>
              <a:gd name="csY7" fmla="*/ 564355 h 564355"/>
              <a:gd name="csX8" fmla="*/ 388144 w 885825"/>
              <a:gd name="csY8" fmla="*/ 500062 h 564355"/>
              <a:gd name="csX9" fmla="*/ 264319 w 885825"/>
              <a:gd name="csY9" fmla="*/ 438150 h 564355"/>
              <a:gd name="csX10" fmla="*/ 257175 w 885825"/>
              <a:gd name="csY10" fmla="*/ 485775 h 564355"/>
              <a:gd name="csX11" fmla="*/ 161925 w 885825"/>
              <a:gd name="csY11" fmla="*/ 440531 h 564355"/>
              <a:gd name="csX12" fmla="*/ 73819 w 885825"/>
              <a:gd name="csY12" fmla="*/ 381000 h 564355"/>
              <a:gd name="csX13" fmla="*/ 0 w 885825"/>
              <a:gd name="csY13" fmla="*/ 350043 h 564355"/>
              <a:gd name="csX14" fmla="*/ 26194 w 885825"/>
              <a:gd name="csY14" fmla="*/ 171450 h 564355"/>
              <a:gd name="csX0" fmla="*/ 26194 w 819150"/>
              <a:gd name="csY0" fmla="*/ 171450 h 564355"/>
              <a:gd name="csX1" fmla="*/ 73819 w 819150"/>
              <a:gd name="csY1" fmla="*/ 180975 h 564355"/>
              <a:gd name="csX2" fmla="*/ 135731 w 819150"/>
              <a:gd name="csY2" fmla="*/ 111918 h 564355"/>
              <a:gd name="csX3" fmla="*/ 157162 w 819150"/>
              <a:gd name="csY3" fmla="*/ 0 h 564355"/>
              <a:gd name="csX4" fmla="*/ 735806 w 819150"/>
              <a:gd name="csY4" fmla="*/ 95250 h 564355"/>
              <a:gd name="csX5" fmla="*/ 819150 w 819150"/>
              <a:gd name="csY5" fmla="*/ 178593 h 564355"/>
              <a:gd name="csX6" fmla="*/ 771525 w 819150"/>
              <a:gd name="csY6" fmla="*/ 564355 h 564355"/>
              <a:gd name="csX7" fmla="*/ 388144 w 819150"/>
              <a:gd name="csY7" fmla="*/ 500062 h 564355"/>
              <a:gd name="csX8" fmla="*/ 264319 w 819150"/>
              <a:gd name="csY8" fmla="*/ 438150 h 564355"/>
              <a:gd name="csX9" fmla="*/ 257175 w 819150"/>
              <a:gd name="csY9" fmla="*/ 485775 h 564355"/>
              <a:gd name="csX10" fmla="*/ 161925 w 819150"/>
              <a:gd name="csY10" fmla="*/ 440531 h 564355"/>
              <a:gd name="csX11" fmla="*/ 73819 w 819150"/>
              <a:gd name="csY11" fmla="*/ 381000 h 564355"/>
              <a:gd name="csX12" fmla="*/ 0 w 819150"/>
              <a:gd name="csY12" fmla="*/ 350043 h 564355"/>
              <a:gd name="csX13" fmla="*/ 26194 w 819150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771525 w 828675"/>
              <a:gd name="csY6" fmla="*/ 564355 h 564355"/>
              <a:gd name="csX7" fmla="*/ 388144 w 828675"/>
              <a:gd name="csY7" fmla="*/ 500062 h 564355"/>
              <a:gd name="csX8" fmla="*/ 264319 w 828675"/>
              <a:gd name="csY8" fmla="*/ 438150 h 564355"/>
              <a:gd name="csX9" fmla="*/ 257175 w 828675"/>
              <a:gd name="csY9" fmla="*/ 485775 h 564355"/>
              <a:gd name="csX10" fmla="*/ 161925 w 828675"/>
              <a:gd name="csY10" fmla="*/ 440531 h 564355"/>
              <a:gd name="csX11" fmla="*/ 73819 w 828675"/>
              <a:gd name="csY11" fmla="*/ 381000 h 564355"/>
              <a:gd name="csX12" fmla="*/ 0 w 828675"/>
              <a:gd name="csY12" fmla="*/ 350043 h 564355"/>
              <a:gd name="csX13" fmla="*/ 26194 w 828675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811046 w 828675"/>
              <a:gd name="csY6" fmla="*/ 252397 h 564355"/>
              <a:gd name="csX7" fmla="*/ 771525 w 828675"/>
              <a:gd name="csY7" fmla="*/ 564355 h 564355"/>
              <a:gd name="csX8" fmla="*/ 388144 w 828675"/>
              <a:gd name="csY8" fmla="*/ 500062 h 564355"/>
              <a:gd name="csX9" fmla="*/ 264319 w 828675"/>
              <a:gd name="csY9" fmla="*/ 438150 h 564355"/>
              <a:gd name="csX10" fmla="*/ 257175 w 828675"/>
              <a:gd name="csY10" fmla="*/ 485775 h 564355"/>
              <a:gd name="csX11" fmla="*/ 161925 w 828675"/>
              <a:gd name="csY11" fmla="*/ 440531 h 564355"/>
              <a:gd name="csX12" fmla="*/ 73819 w 828675"/>
              <a:gd name="csY12" fmla="*/ 381000 h 564355"/>
              <a:gd name="csX13" fmla="*/ 0 w 828675"/>
              <a:gd name="csY13" fmla="*/ 350043 h 564355"/>
              <a:gd name="csX14" fmla="*/ 26194 w 82867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771525 w 903915"/>
              <a:gd name="csY7" fmla="*/ 564355 h 564355"/>
              <a:gd name="csX8" fmla="*/ 388144 w 903915"/>
              <a:gd name="csY8" fmla="*/ 500062 h 564355"/>
              <a:gd name="csX9" fmla="*/ 264319 w 903915"/>
              <a:gd name="csY9" fmla="*/ 438150 h 564355"/>
              <a:gd name="csX10" fmla="*/ 257175 w 903915"/>
              <a:gd name="csY10" fmla="*/ 485775 h 564355"/>
              <a:gd name="csX11" fmla="*/ 161925 w 903915"/>
              <a:gd name="csY11" fmla="*/ 440531 h 564355"/>
              <a:gd name="csX12" fmla="*/ 73819 w 903915"/>
              <a:gd name="csY12" fmla="*/ 381000 h 564355"/>
              <a:gd name="csX13" fmla="*/ 0 w 903915"/>
              <a:gd name="csY13" fmla="*/ 350043 h 564355"/>
              <a:gd name="csX14" fmla="*/ 26194 w 90391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880102 w 903915"/>
              <a:gd name="csY7" fmla="*/ 273829 h 564355"/>
              <a:gd name="csX8" fmla="*/ 771525 w 903915"/>
              <a:gd name="csY8" fmla="*/ 564355 h 564355"/>
              <a:gd name="csX9" fmla="*/ 388144 w 903915"/>
              <a:gd name="csY9" fmla="*/ 500062 h 564355"/>
              <a:gd name="csX10" fmla="*/ 264319 w 903915"/>
              <a:gd name="csY10" fmla="*/ 438150 h 564355"/>
              <a:gd name="csX11" fmla="*/ 257175 w 903915"/>
              <a:gd name="csY11" fmla="*/ 485775 h 564355"/>
              <a:gd name="csX12" fmla="*/ 161925 w 903915"/>
              <a:gd name="csY12" fmla="*/ 440531 h 564355"/>
              <a:gd name="csX13" fmla="*/ 73819 w 903915"/>
              <a:gd name="csY13" fmla="*/ 381000 h 564355"/>
              <a:gd name="csX14" fmla="*/ 0 w 903915"/>
              <a:gd name="csY14" fmla="*/ 350043 h 564355"/>
              <a:gd name="csX15" fmla="*/ 26194 w 903915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771525 w 927727"/>
              <a:gd name="csY8" fmla="*/ 564355 h 564355"/>
              <a:gd name="csX9" fmla="*/ 388144 w 927727"/>
              <a:gd name="csY9" fmla="*/ 500062 h 564355"/>
              <a:gd name="csX10" fmla="*/ 264319 w 927727"/>
              <a:gd name="csY10" fmla="*/ 438150 h 564355"/>
              <a:gd name="csX11" fmla="*/ 257175 w 927727"/>
              <a:gd name="csY11" fmla="*/ 485775 h 564355"/>
              <a:gd name="csX12" fmla="*/ 161925 w 927727"/>
              <a:gd name="csY12" fmla="*/ 440531 h 564355"/>
              <a:gd name="csX13" fmla="*/ 73819 w 927727"/>
              <a:gd name="csY13" fmla="*/ 381000 h 564355"/>
              <a:gd name="csX14" fmla="*/ 0 w 927727"/>
              <a:gd name="csY14" fmla="*/ 350043 h 564355"/>
              <a:gd name="csX15" fmla="*/ 26194 w 927727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837240 w 927727"/>
              <a:gd name="csY8" fmla="*/ 473854 h 564355"/>
              <a:gd name="csX9" fmla="*/ 771525 w 927727"/>
              <a:gd name="csY9" fmla="*/ 564355 h 564355"/>
              <a:gd name="csX10" fmla="*/ 388144 w 927727"/>
              <a:gd name="csY10" fmla="*/ 500062 h 564355"/>
              <a:gd name="csX11" fmla="*/ 264319 w 927727"/>
              <a:gd name="csY11" fmla="*/ 438150 h 564355"/>
              <a:gd name="csX12" fmla="*/ 257175 w 927727"/>
              <a:gd name="csY12" fmla="*/ 485775 h 564355"/>
              <a:gd name="csX13" fmla="*/ 161925 w 927727"/>
              <a:gd name="csY13" fmla="*/ 440531 h 564355"/>
              <a:gd name="csX14" fmla="*/ 73819 w 927727"/>
              <a:gd name="csY14" fmla="*/ 381000 h 564355"/>
              <a:gd name="csX15" fmla="*/ 0 w 927727"/>
              <a:gd name="csY15" fmla="*/ 350043 h 564355"/>
              <a:gd name="csX16" fmla="*/ 26194 w 927727"/>
              <a:gd name="csY16" fmla="*/ 171450 h 564355"/>
              <a:gd name="csX0" fmla="*/ 26194 w 1001546"/>
              <a:gd name="csY0" fmla="*/ 171450 h 564355"/>
              <a:gd name="csX1" fmla="*/ 73819 w 1001546"/>
              <a:gd name="csY1" fmla="*/ 180975 h 564355"/>
              <a:gd name="csX2" fmla="*/ 135731 w 1001546"/>
              <a:gd name="csY2" fmla="*/ 111918 h 564355"/>
              <a:gd name="csX3" fmla="*/ 157162 w 1001546"/>
              <a:gd name="csY3" fmla="*/ 0 h 564355"/>
              <a:gd name="csX4" fmla="*/ 735806 w 1001546"/>
              <a:gd name="csY4" fmla="*/ 95250 h 564355"/>
              <a:gd name="csX5" fmla="*/ 828675 w 1001546"/>
              <a:gd name="csY5" fmla="*/ 176212 h 564355"/>
              <a:gd name="csX6" fmla="*/ 903915 w 1001546"/>
              <a:gd name="csY6" fmla="*/ 219060 h 564355"/>
              <a:gd name="csX7" fmla="*/ 927727 w 1001546"/>
              <a:gd name="csY7" fmla="*/ 342886 h 564355"/>
              <a:gd name="csX8" fmla="*/ 1001546 w 1001546"/>
              <a:gd name="csY8" fmla="*/ 338123 h 564355"/>
              <a:gd name="csX9" fmla="*/ 771525 w 1001546"/>
              <a:gd name="csY9" fmla="*/ 564355 h 564355"/>
              <a:gd name="csX10" fmla="*/ 388144 w 1001546"/>
              <a:gd name="csY10" fmla="*/ 500062 h 564355"/>
              <a:gd name="csX11" fmla="*/ 264319 w 1001546"/>
              <a:gd name="csY11" fmla="*/ 438150 h 564355"/>
              <a:gd name="csX12" fmla="*/ 257175 w 1001546"/>
              <a:gd name="csY12" fmla="*/ 485775 h 564355"/>
              <a:gd name="csX13" fmla="*/ 161925 w 1001546"/>
              <a:gd name="csY13" fmla="*/ 440531 h 564355"/>
              <a:gd name="csX14" fmla="*/ 73819 w 1001546"/>
              <a:gd name="csY14" fmla="*/ 381000 h 564355"/>
              <a:gd name="csX15" fmla="*/ 0 w 1001546"/>
              <a:gd name="csY15" fmla="*/ 350043 h 564355"/>
              <a:gd name="csX16" fmla="*/ 26194 w 1001546"/>
              <a:gd name="csY16" fmla="*/ 171450 h 564355"/>
              <a:gd name="csX0" fmla="*/ 26194 w 1001546"/>
              <a:gd name="csY0" fmla="*/ 171450 h 583405"/>
              <a:gd name="csX1" fmla="*/ 73819 w 1001546"/>
              <a:gd name="csY1" fmla="*/ 180975 h 583405"/>
              <a:gd name="csX2" fmla="*/ 135731 w 1001546"/>
              <a:gd name="csY2" fmla="*/ 111918 h 583405"/>
              <a:gd name="csX3" fmla="*/ 157162 w 1001546"/>
              <a:gd name="csY3" fmla="*/ 0 h 583405"/>
              <a:gd name="csX4" fmla="*/ 735806 w 1001546"/>
              <a:gd name="csY4" fmla="*/ 95250 h 583405"/>
              <a:gd name="csX5" fmla="*/ 828675 w 1001546"/>
              <a:gd name="csY5" fmla="*/ 176212 h 583405"/>
              <a:gd name="csX6" fmla="*/ 903915 w 1001546"/>
              <a:gd name="csY6" fmla="*/ 219060 h 583405"/>
              <a:gd name="csX7" fmla="*/ 927727 w 1001546"/>
              <a:gd name="csY7" fmla="*/ 342886 h 583405"/>
              <a:gd name="csX8" fmla="*/ 1001546 w 1001546"/>
              <a:gd name="csY8" fmla="*/ 338123 h 583405"/>
              <a:gd name="csX9" fmla="*/ 959644 w 1001546"/>
              <a:gd name="csY9" fmla="*/ 583405 h 583405"/>
              <a:gd name="csX10" fmla="*/ 388144 w 1001546"/>
              <a:gd name="csY10" fmla="*/ 500062 h 583405"/>
              <a:gd name="csX11" fmla="*/ 264319 w 1001546"/>
              <a:gd name="csY11" fmla="*/ 438150 h 583405"/>
              <a:gd name="csX12" fmla="*/ 257175 w 1001546"/>
              <a:gd name="csY12" fmla="*/ 485775 h 583405"/>
              <a:gd name="csX13" fmla="*/ 161925 w 1001546"/>
              <a:gd name="csY13" fmla="*/ 440531 h 583405"/>
              <a:gd name="csX14" fmla="*/ 73819 w 1001546"/>
              <a:gd name="csY14" fmla="*/ 381000 h 583405"/>
              <a:gd name="csX15" fmla="*/ 0 w 1001546"/>
              <a:gd name="csY15" fmla="*/ 350043 h 583405"/>
              <a:gd name="csX16" fmla="*/ 26194 w 1001546"/>
              <a:gd name="csY16" fmla="*/ 171450 h 5834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1001546" h="583405">
                <a:moveTo>
                  <a:pt x="26194" y="171450"/>
                </a:moveTo>
                <a:lnTo>
                  <a:pt x="73819" y="180975"/>
                </a:lnTo>
                <a:lnTo>
                  <a:pt x="135731" y="111918"/>
                </a:lnTo>
                <a:lnTo>
                  <a:pt x="157162" y="0"/>
                </a:lnTo>
                <a:lnTo>
                  <a:pt x="735806" y="95250"/>
                </a:lnTo>
                <a:lnTo>
                  <a:pt x="828675" y="176212"/>
                </a:lnTo>
                <a:lnTo>
                  <a:pt x="903915" y="219060"/>
                </a:lnTo>
                <a:lnTo>
                  <a:pt x="927727" y="342886"/>
                </a:lnTo>
                <a:lnTo>
                  <a:pt x="1001546" y="338123"/>
                </a:lnTo>
                <a:lnTo>
                  <a:pt x="959644" y="583405"/>
                </a:lnTo>
                <a:lnTo>
                  <a:pt x="388144" y="500062"/>
                </a:lnTo>
                <a:lnTo>
                  <a:pt x="264319" y="438150"/>
                </a:lnTo>
                <a:lnTo>
                  <a:pt x="257175" y="485775"/>
                </a:lnTo>
                <a:lnTo>
                  <a:pt x="161925" y="440531"/>
                </a:lnTo>
                <a:lnTo>
                  <a:pt x="73819" y="381000"/>
                </a:lnTo>
                <a:lnTo>
                  <a:pt x="0" y="350043"/>
                </a:lnTo>
                <a:lnTo>
                  <a:pt x="26194" y="1714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1213C263-7C59-4763-A0CA-19BAA1C8588C}"/>
              </a:ext>
            </a:extLst>
          </p:cNvPr>
          <p:cNvSpPr/>
          <p:nvPr/>
        </p:nvSpPr>
        <p:spPr>
          <a:xfrm>
            <a:off x="1719830" y="2790579"/>
            <a:ext cx="1757733" cy="2359552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4882 w 1757733"/>
              <a:gd name="csY9" fmla="*/ 2285288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36066 w 1757733"/>
              <a:gd name="csY19" fmla="*/ 1937770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00484 w 1757733"/>
              <a:gd name="csY38" fmla="*/ 181578 h 2359552"/>
              <a:gd name="csX39" fmla="*/ 42640 w 1757733"/>
              <a:gd name="csY39" fmla="*/ 184775 h 23595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757733" h="2359552">
                <a:moveTo>
                  <a:pt x="42640" y="184775"/>
                </a:moveTo>
                <a:lnTo>
                  <a:pt x="90019" y="236891"/>
                </a:lnTo>
                <a:lnTo>
                  <a:pt x="77231" y="421667"/>
                </a:lnTo>
                <a:lnTo>
                  <a:pt x="7819" y="535491"/>
                </a:lnTo>
                <a:cubicBezTo>
                  <a:pt x="5213" y="1017131"/>
                  <a:pt x="2606" y="1498771"/>
                  <a:pt x="0" y="1980411"/>
                </a:cubicBezTo>
                <a:lnTo>
                  <a:pt x="142019" y="2222040"/>
                </a:lnTo>
                <a:lnTo>
                  <a:pt x="251105" y="2297845"/>
                </a:lnTo>
                <a:lnTo>
                  <a:pt x="290664" y="2263256"/>
                </a:lnTo>
                <a:lnTo>
                  <a:pt x="460993" y="2307437"/>
                </a:lnTo>
                <a:lnTo>
                  <a:pt x="514882" y="2285288"/>
                </a:lnTo>
                <a:lnTo>
                  <a:pt x="573277" y="2359552"/>
                </a:lnTo>
                <a:lnTo>
                  <a:pt x="753314" y="2345223"/>
                </a:lnTo>
                <a:lnTo>
                  <a:pt x="810168" y="2297845"/>
                </a:lnTo>
                <a:lnTo>
                  <a:pt x="810168" y="2259942"/>
                </a:lnTo>
                <a:lnTo>
                  <a:pt x="734363" y="2226777"/>
                </a:lnTo>
                <a:lnTo>
                  <a:pt x="777003" y="2070429"/>
                </a:lnTo>
                <a:lnTo>
                  <a:pt x="1009157" y="1899868"/>
                </a:lnTo>
                <a:lnTo>
                  <a:pt x="1236572" y="1928295"/>
                </a:lnTo>
                <a:lnTo>
                  <a:pt x="1321853" y="1966197"/>
                </a:lnTo>
                <a:lnTo>
                  <a:pt x="1352052" y="1928178"/>
                </a:lnTo>
                <a:lnTo>
                  <a:pt x="1302902" y="1871441"/>
                </a:lnTo>
                <a:lnTo>
                  <a:pt x="1288688" y="1738782"/>
                </a:lnTo>
                <a:lnTo>
                  <a:pt x="1260261" y="1667714"/>
                </a:lnTo>
                <a:lnTo>
                  <a:pt x="1222359" y="1662976"/>
                </a:lnTo>
                <a:lnTo>
                  <a:pt x="1189194" y="1511366"/>
                </a:lnTo>
                <a:lnTo>
                  <a:pt x="1255523" y="1478201"/>
                </a:lnTo>
                <a:lnTo>
                  <a:pt x="1336066" y="1407134"/>
                </a:lnTo>
                <a:lnTo>
                  <a:pt x="1336066" y="1258837"/>
                </a:lnTo>
                <a:lnTo>
                  <a:pt x="1757733" y="1293426"/>
                </a:lnTo>
                <a:lnTo>
                  <a:pt x="1707273" y="1190735"/>
                </a:lnTo>
                <a:cubicBezTo>
                  <a:pt x="1708852" y="1056497"/>
                  <a:pt x="1704038" y="925455"/>
                  <a:pt x="1705617" y="791217"/>
                </a:cubicBezTo>
                <a:lnTo>
                  <a:pt x="1686665" y="668033"/>
                </a:lnTo>
                <a:lnTo>
                  <a:pt x="1629811" y="535374"/>
                </a:lnTo>
                <a:lnTo>
                  <a:pt x="1606122" y="350599"/>
                </a:lnTo>
                <a:lnTo>
                  <a:pt x="1729306" y="156348"/>
                </a:lnTo>
                <a:lnTo>
                  <a:pt x="1719830" y="56854"/>
                </a:lnTo>
                <a:lnTo>
                  <a:pt x="1677190" y="0"/>
                </a:lnTo>
                <a:lnTo>
                  <a:pt x="1283950" y="137397"/>
                </a:lnTo>
                <a:lnTo>
                  <a:pt x="1100484" y="181578"/>
                </a:lnTo>
                <a:lnTo>
                  <a:pt x="42640" y="18477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D04F140F-365D-A971-D9D4-EBBC1E65A759}"/>
              </a:ext>
            </a:extLst>
          </p:cNvPr>
          <p:cNvSpPr/>
          <p:nvPr/>
        </p:nvSpPr>
        <p:spPr>
          <a:xfrm>
            <a:off x="2804383" y="2788547"/>
            <a:ext cx="682827" cy="1293426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331647 w 1757733"/>
              <a:gd name="csY0" fmla="*/ 189513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331647 w 1757733"/>
              <a:gd name="csY0" fmla="*/ 189513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184774 w 1757733"/>
              <a:gd name="csY0" fmla="*/ 198989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27921 w 1757733"/>
              <a:gd name="csY2" fmla="*/ 454832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8444 w 1757733"/>
              <a:gd name="csY2" fmla="*/ 601704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6948 w 1757733"/>
              <a:gd name="csY3" fmla="*/ 554327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2210 w 1757733"/>
              <a:gd name="csY3" fmla="*/ 568540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379026 w 1634549"/>
              <a:gd name="csY3" fmla="*/ 568540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32154 w 1634549"/>
              <a:gd name="csY3" fmla="*/ 582753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1113388 w 1634549"/>
              <a:gd name="csY5" fmla="*/ 487997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81236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904924 w 1634549"/>
              <a:gd name="csY7" fmla="*/ 454832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350598 w 1634549"/>
              <a:gd name="csY7" fmla="*/ 2297845 h 2349961"/>
              <a:gd name="csX8" fmla="*/ 388501 w 1634549"/>
              <a:gd name="csY8" fmla="*/ 2278894 h 2349961"/>
              <a:gd name="csX9" fmla="*/ 450093 w 1634549"/>
              <a:gd name="csY9" fmla="*/ 2349961 h 2349961"/>
              <a:gd name="csX10" fmla="*/ 630130 w 1634549"/>
              <a:gd name="csY10" fmla="*/ 2345223 h 2349961"/>
              <a:gd name="csX11" fmla="*/ 686984 w 1634549"/>
              <a:gd name="csY11" fmla="*/ 2297845 h 2349961"/>
              <a:gd name="csX12" fmla="*/ 686984 w 1634549"/>
              <a:gd name="csY12" fmla="*/ 2259942 h 2349961"/>
              <a:gd name="csX13" fmla="*/ 611179 w 1634549"/>
              <a:gd name="csY13" fmla="*/ 2226777 h 2349961"/>
              <a:gd name="csX14" fmla="*/ 653819 w 1634549"/>
              <a:gd name="csY14" fmla="*/ 2070429 h 2349961"/>
              <a:gd name="csX15" fmla="*/ 885973 w 1634549"/>
              <a:gd name="csY15" fmla="*/ 1899868 h 2349961"/>
              <a:gd name="csX16" fmla="*/ 1113388 w 1634549"/>
              <a:gd name="csY16" fmla="*/ 1928295 h 2349961"/>
              <a:gd name="csX17" fmla="*/ 1198669 w 1634549"/>
              <a:gd name="csY17" fmla="*/ 1966197 h 2349961"/>
              <a:gd name="csX18" fmla="*/ 1212882 w 1634549"/>
              <a:gd name="csY18" fmla="*/ 1937770 h 2349961"/>
              <a:gd name="csX19" fmla="*/ 1179718 w 1634549"/>
              <a:gd name="csY19" fmla="*/ 1871441 h 2349961"/>
              <a:gd name="csX20" fmla="*/ 1165504 w 1634549"/>
              <a:gd name="csY20" fmla="*/ 1738782 h 2349961"/>
              <a:gd name="csX21" fmla="*/ 1137077 w 1634549"/>
              <a:gd name="csY21" fmla="*/ 1667714 h 2349961"/>
              <a:gd name="csX22" fmla="*/ 1099175 w 1634549"/>
              <a:gd name="csY22" fmla="*/ 1662976 h 2349961"/>
              <a:gd name="csX23" fmla="*/ 1066010 w 1634549"/>
              <a:gd name="csY23" fmla="*/ 1511366 h 2349961"/>
              <a:gd name="csX24" fmla="*/ 1132339 w 1634549"/>
              <a:gd name="csY24" fmla="*/ 1478201 h 2349961"/>
              <a:gd name="csX25" fmla="*/ 1212882 w 1634549"/>
              <a:gd name="csY25" fmla="*/ 1407134 h 2349961"/>
              <a:gd name="csX26" fmla="*/ 1212882 w 1634549"/>
              <a:gd name="csY26" fmla="*/ 1246048 h 2349961"/>
              <a:gd name="csX27" fmla="*/ 1634549 w 1634549"/>
              <a:gd name="csY27" fmla="*/ 1293426 h 2349961"/>
              <a:gd name="csX28" fmla="*/ 1577695 w 1634549"/>
              <a:gd name="csY28" fmla="*/ 1193932 h 2349961"/>
              <a:gd name="csX29" fmla="*/ 1582433 w 1634549"/>
              <a:gd name="csY29" fmla="*/ 791217 h 2349961"/>
              <a:gd name="csX30" fmla="*/ 1563481 w 1634549"/>
              <a:gd name="csY30" fmla="*/ 668033 h 2349961"/>
              <a:gd name="csX31" fmla="*/ 1506627 w 1634549"/>
              <a:gd name="csY31" fmla="*/ 535374 h 2349961"/>
              <a:gd name="csX32" fmla="*/ 1482938 w 1634549"/>
              <a:gd name="csY32" fmla="*/ 350599 h 2349961"/>
              <a:gd name="csX33" fmla="*/ 1606122 w 1634549"/>
              <a:gd name="csY33" fmla="*/ 156348 h 2349961"/>
              <a:gd name="csX34" fmla="*/ 1596646 w 1634549"/>
              <a:gd name="csY34" fmla="*/ 56854 h 2349961"/>
              <a:gd name="csX35" fmla="*/ 1554006 w 1634549"/>
              <a:gd name="csY35" fmla="*/ 0 h 2349961"/>
              <a:gd name="csX36" fmla="*/ 1160766 w 1634549"/>
              <a:gd name="csY36" fmla="*/ 137397 h 2349961"/>
              <a:gd name="csX37" fmla="*/ 999680 w 1634549"/>
              <a:gd name="csY37" fmla="*/ 184775 h 2349961"/>
              <a:gd name="csX38" fmla="*/ 61590 w 1634549"/>
              <a:gd name="csY38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50598 w 1634549"/>
              <a:gd name="csY6" fmla="*/ 2297845 h 2349961"/>
              <a:gd name="csX7" fmla="*/ 388501 w 1634549"/>
              <a:gd name="csY7" fmla="*/ 2278894 h 2349961"/>
              <a:gd name="csX8" fmla="*/ 450093 w 1634549"/>
              <a:gd name="csY8" fmla="*/ 2349961 h 2349961"/>
              <a:gd name="csX9" fmla="*/ 630130 w 1634549"/>
              <a:gd name="csY9" fmla="*/ 2345223 h 2349961"/>
              <a:gd name="csX10" fmla="*/ 686984 w 1634549"/>
              <a:gd name="csY10" fmla="*/ 2297845 h 2349961"/>
              <a:gd name="csX11" fmla="*/ 686984 w 1634549"/>
              <a:gd name="csY11" fmla="*/ 2259942 h 2349961"/>
              <a:gd name="csX12" fmla="*/ 611179 w 1634549"/>
              <a:gd name="csY12" fmla="*/ 2226777 h 2349961"/>
              <a:gd name="csX13" fmla="*/ 653819 w 1634549"/>
              <a:gd name="csY13" fmla="*/ 2070429 h 2349961"/>
              <a:gd name="csX14" fmla="*/ 885973 w 1634549"/>
              <a:gd name="csY14" fmla="*/ 1899868 h 2349961"/>
              <a:gd name="csX15" fmla="*/ 1113388 w 1634549"/>
              <a:gd name="csY15" fmla="*/ 1928295 h 2349961"/>
              <a:gd name="csX16" fmla="*/ 1198669 w 1634549"/>
              <a:gd name="csY16" fmla="*/ 1966197 h 2349961"/>
              <a:gd name="csX17" fmla="*/ 1212882 w 1634549"/>
              <a:gd name="csY17" fmla="*/ 1937770 h 2349961"/>
              <a:gd name="csX18" fmla="*/ 1179718 w 1634549"/>
              <a:gd name="csY18" fmla="*/ 1871441 h 2349961"/>
              <a:gd name="csX19" fmla="*/ 1165504 w 1634549"/>
              <a:gd name="csY19" fmla="*/ 1738782 h 2349961"/>
              <a:gd name="csX20" fmla="*/ 1137077 w 1634549"/>
              <a:gd name="csY20" fmla="*/ 1667714 h 2349961"/>
              <a:gd name="csX21" fmla="*/ 1099175 w 1634549"/>
              <a:gd name="csY21" fmla="*/ 1662976 h 2349961"/>
              <a:gd name="csX22" fmla="*/ 1066010 w 1634549"/>
              <a:gd name="csY22" fmla="*/ 1511366 h 2349961"/>
              <a:gd name="csX23" fmla="*/ 1132339 w 1634549"/>
              <a:gd name="csY23" fmla="*/ 1478201 h 2349961"/>
              <a:gd name="csX24" fmla="*/ 1212882 w 1634549"/>
              <a:gd name="csY24" fmla="*/ 1407134 h 2349961"/>
              <a:gd name="csX25" fmla="*/ 1212882 w 1634549"/>
              <a:gd name="csY25" fmla="*/ 1246048 h 2349961"/>
              <a:gd name="csX26" fmla="*/ 1634549 w 1634549"/>
              <a:gd name="csY26" fmla="*/ 1293426 h 2349961"/>
              <a:gd name="csX27" fmla="*/ 1577695 w 1634549"/>
              <a:gd name="csY27" fmla="*/ 1193932 h 2349961"/>
              <a:gd name="csX28" fmla="*/ 1582433 w 1634549"/>
              <a:gd name="csY28" fmla="*/ 791217 h 2349961"/>
              <a:gd name="csX29" fmla="*/ 1563481 w 1634549"/>
              <a:gd name="csY29" fmla="*/ 668033 h 2349961"/>
              <a:gd name="csX30" fmla="*/ 1506627 w 1634549"/>
              <a:gd name="csY30" fmla="*/ 535374 h 2349961"/>
              <a:gd name="csX31" fmla="*/ 1482938 w 1634549"/>
              <a:gd name="csY31" fmla="*/ 350599 h 2349961"/>
              <a:gd name="csX32" fmla="*/ 1606122 w 1634549"/>
              <a:gd name="csY32" fmla="*/ 156348 h 2349961"/>
              <a:gd name="csX33" fmla="*/ 1596646 w 1634549"/>
              <a:gd name="csY33" fmla="*/ 56854 h 2349961"/>
              <a:gd name="csX34" fmla="*/ 1554006 w 1634549"/>
              <a:gd name="csY34" fmla="*/ 0 h 2349961"/>
              <a:gd name="csX35" fmla="*/ 1160766 w 1634549"/>
              <a:gd name="csY35" fmla="*/ 137397 h 2349961"/>
              <a:gd name="csX36" fmla="*/ 999680 w 1634549"/>
              <a:gd name="csY36" fmla="*/ 184775 h 2349961"/>
              <a:gd name="csX37" fmla="*/ 61590 w 1634549"/>
              <a:gd name="csY37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88501 w 1634549"/>
              <a:gd name="csY6" fmla="*/ 2278894 h 2349961"/>
              <a:gd name="csX7" fmla="*/ 450093 w 1634549"/>
              <a:gd name="csY7" fmla="*/ 2349961 h 2349961"/>
              <a:gd name="csX8" fmla="*/ 630130 w 1634549"/>
              <a:gd name="csY8" fmla="*/ 2345223 h 2349961"/>
              <a:gd name="csX9" fmla="*/ 686984 w 1634549"/>
              <a:gd name="csY9" fmla="*/ 2297845 h 2349961"/>
              <a:gd name="csX10" fmla="*/ 686984 w 1634549"/>
              <a:gd name="csY10" fmla="*/ 2259942 h 2349961"/>
              <a:gd name="csX11" fmla="*/ 611179 w 1634549"/>
              <a:gd name="csY11" fmla="*/ 2226777 h 2349961"/>
              <a:gd name="csX12" fmla="*/ 653819 w 1634549"/>
              <a:gd name="csY12" fmla="*/ 2070429 h 2349961"/>
              <a:gd name="csX13" fmla="*/ 885973 w 1634549"/>
              <a:gd name="csY13" fmla="*/ 1899868 h 2349961"/>
              <a:gd name="csX14" fmla="*/ 1113388 w 1634549"/>
              <a:gd name="csY14" fmla="*/ 1928295 h 2349961"/>
              <a:gd name="csX15" fmla="*/ 1198669 w 1634549"/>
              <a:gd name="csY15" fmla="*/ 1966197 h 2349961"/>
              <a:gd name="csX16" fmla="*/ 1212882 w 1634549"/>
              <a:gd name="csY16" fmla="*/ 1937770 h 2349961"/>
              <a:gd name="csX17" fmla="*/ 1179718 w 1634549"/>
              <a:gd name="csY17" fmla="*/ 1871441 h 2349961"/>
              <a:gd name="csX18" fmla="*/ 1165504 w 1634549"/>
              <a:gd name="csY18" fmla="*/ 1738782 h 2349961"/>
              <a:gd name="csX19" fmla="*/ 1137077 w 1634549"/>
              <a:gd name="csY19" fmla="*/ 1667714 h 2349961"/>
              <a:gd name="csX20" fmla="*/ 1099175 w 1634549"/>
              <a:gd name="csY20" fmla="*/ 1662976 h 2349961"/>
              <a:gd name="csX21" fmla="*/ 1066010 w 1634549"/>
              <a:gd name="csY21" fmla="*/ 1511366 h 2349961"/>
              <a:gd name="csX22" fmla="*/ 1132339 w 1634549"/>
              <a:gd name="csY22" fmla="*/ 1478201 h 2349961"/>
              <a:gd name="csX23" fmla="*/ 1212882 w 1634549"/>
              <a:gd name="csY23" fmla="*/ 1407134 h 2349961"/>
              <a:gd name="csX24" fmla="*/ 1212882 w 1634549"/>
              <a:gd name="csY24" fmla="*/ 1246048 h 2349961"/>
              <a:gd name="csX25" fmla="*/ 1634549 w 1634549"/>
              <a:gd name="csY25" fmla="*/ 1293426 h 2349961"/>
              <a:gd name="csX26" fmla="*/ 1577695 w 1634549"/>
              <a:gd name="csY26" fmla="*/ 1193932 h 2349961"/>
              <a:gd name="csX27" fmla="*/ 1582433 w 1634549"/>
              <a:gd name="csY27" fmla="*/ 791217 h 2349961"/>
              <a:gd name="csX28" fmla="*/ 1563481 w 1634549"/>
              <a:gd name="csY28" fmla="*/ 668033 h 2349961"/>
              <a:gd name="csX29" fmla="*/ 1506627 w 1634549"/>
              <a:gd name="csY29" fmla="*/ 535374 h 2349961"/>
              <a:gd name="csX30" fmla="*/ 1482938 w 1634549"/>
              <a:gd name="csY30" fmla="*/ 350599 h 2349961"/>
              <a:gd name="csX31" fmla="*/ 1606122 w 1634549"/>
              <a:gd name="csY31" fmla="*/ 156348 h 2349961"/>
              <a:gd name="csX32" fmla="*/ 1596646 w 1634549"/>
              <a:gd name="csY32" fmla="*/ 56854 h 2349961"/>
              <a:gd name="csX33" fmla="*/ 1554006 w 1634549"/>
              <a:gd name="csY33" fmla="*/ 0 h 2349961"/>
              <a:gd name="csX34" fmla="*/ 1160766 w 1634549"/>
              <a:gd name="csY34" fmla="*/ 137397 h 2349961"/>
              <a:gd name="csX35" fmla="*/ 999680 w 1634549"/>
              <a:gd name="csY35" fmla="*/ 184775 h 2349961"/>
              <a:gd name="csX36" fmla="*/ 61590 w 1634549"/>
              <a:gd name="csY36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450093 w 1634549"/>
              <a:gd name="csY6" fmla="*/ 2349961 h 2349961"/>
              <a:gd name="csX7" fmla="*/ 630130 w 1634549"/>
              <a:gd name="csY7" fmla="*/ 2345223 h 2349961"/>
              <a:gd name="csX8" fmla="*/ 686984 w 1634549"/>
              <a:gd name="csY8" fmla="*/ 2297845 h 2349961"/>
              <a:gd name="csX9" fmla="*/ 686984 w 1634549"/>
              <a:gd name="csY9" fmla="*/ 2259942 h 2349961"/>
              <a:gd name="csX10" fmla="*/ 611179 w 1634549"/>
              <a:gd name="csY10" fmla="*/ 2226777 h 2349961"/>
              <a:gd name="csX11" fmla="*/ 653819 w 1634549"/>
              <a:gd name="csY11" fmla="*/ 2070429 h 2349961"/>
              <a:gd name="csX12" fmla="*/ 885973 w 1634549"/>
              <a:gd name="csY12" fmla="*/ 1899868 h 2349961"/>
              <a:gd name="csX13" fmla="*/ 1113388 w 1634549"/>
              <a:gd name="csY13" fmla="*/ 1928295 h 2349961"/>
              <a:gd name="csX14" fmla="*/ 1198669 w 1634549"/>
              <a:gd name="csY14" fmla="*/ 1966197 h 2349961"/>
              <a:gd name="csX15" fmla="*/ 1212882 w 1634549"/>
              <a:gd name="csY15" fmla="*/ 1937770 h 2349961"/>
              <a:gd name="csX16" fmla="*/ 1179718 w 1634549"/>
              <a:gd name="csY16" fmla="*/ 1871441 h 2349961"/>
              <a:gd name="csX17" fmla="*/ 1165504 w 1634549"/>
              <a:gd name="csY17" fmla="*/ 1738782 h 2349961"/>
              <a:gd name="csX18" fmla="*/ 1137077 w 1634549"/>
              <a:gd name="csY18" fmla="*/ 1667714 h 2349961"/>
              <a:gd name="csX19" fmla="*/ 1099175 w 1634549"/>
              <a:gd name="csY19" fmla="*/ 1662976 h 2349961"/>
              <a:gd name="csX20" fmla="*/ 1066010 w 1634549"/>
              <a:gd name="csY20" fmla="*/ 1511366 h 2349961"/>
              <a:gd name="csX21" fmla="*/ 1132339 w 1634549"/>
              <a:gd name="csY21" fmla="*/ 1478201 h 2349961"/>
              <a:gd name="csX22" fmla="*/ 1212882 w 1634549"/>
              <a:gd name="csY22" fmla="*/ 1407134 h 2349961"/>
              <a:gd name="csX23" fmla="*/ 1212882 w 1634549"/>
              <a:gd name="csY23" fmla="*/ 1246048 h 2349961"/>
              <a:gd name="csX24" fmla="*/ 1634549 w 1634549"/>
              <a:gd name="csY24" fmla="*/ 1293426 h 2349961"/>
              <a:gd name="csX25" fmla="*/ 1577695 w 1634549"/>
              <a:gd name="csY25" fmla="*/ 1193932 h 2349961"/>
              <a:gd name="csX26" fmla="*/ 1582433 w 1634549"/>
              <a:gd name="csY26" fmla="*/ 791217 h 2349961"/>
              <a:gd name="csX27" fmla="*/ 1563481 w 1634549"/>
              <a:gd name="csY27" fmla="*/ 668033 h 2349961"/>
              <a:gd name="csX28" fmla="*/ 1506627 w 1634549"/>
              <a:gd name="csY28" fmla="*/ 535374 h 2349961"/>
              <a:gd name="csX29" fmla="*/ 1482938 w 1634549"/>
              <a:gd name="csY29" fmla="*/ 350599 h 2349961"/>
              <a:gd name="csX30" fmla="*/ 1606122 w 1634549"/>
              <a:gd name="csY30" fmla="*/ 156348 h 2349961"/>
              <a:gd name="csX31" fmla="*/ 1596646 w 1634549"/>
              <a:gd name="csY31" fmla="*/ 56854 h 2349961"/>
              <a:gd name="csX32" fmla="*/ 1554006 w 1634549"/>
              <a:gd name="csY32" fmla="*/ 0 h 2349961"/>
              <a:gd name="csX33" fmla="*/ 1160766 w 1634549"/>
              <a:gd name="csY33" fmla="*/ 137397 h 2349961"/>
              <a:gd name="csX34" fmla="*/ 999680 w 1634549"/>
              <a:gd name="csY34" fmla="*/ 184775 h 2349961"/>
              <a:gd name="csX35" fmla="*/ 61590 w 1634549"/>
              <a:gd name="csY35" fmla="*/ 198989 h 2349961"/>
              <a:gd name="csX0" fmla="*/ 61590 w 1634549"/>
              <a:gd name="csY0" fmla="*/ 198989 h 2345223"/>
              <a:gd name="csX1" fmla="*/ 0 w 1634549"/>
              <a:gd name="csY1" fmla="*/ 217940 h 2345223"/>
              <a:gd name="csX2" fmla="*/ 9473 w 1634549"/>
              <a:gd name="csY2" fmla="*/ 578015 h 2345223"/>
              <a:gd name="csX3" fmla="*/ 227416 w 1634549"/>
              <a:gd name="csY3" fmla="*/ 573277 h 2345223"/>
              <a:gd name="csX4" fmla="*/ 217940 w 1634549"/>
              <a:gd name="csY4" fmla="*/ 909662 h 2345223"/>
              <a:gd name="csX5" fmla="*/ 900186 w 1634549"/>
              <a:gd name="csY5" fmla="*/ 876498 h 2345223"/>
              <a:gd name="csX6" fmla="*/ 630130 w 1634549"/>
              <a:gd name="csY6" fmla="*/ 2345223 h 2345223"/>
              <a:gd name="csX7" fmla="*/ 686984 w 1634549"/>
              <a:gd name="csY7" fmla="*/ 2297845 h 2345223"/>
              <a:gd name="csX8" fmla="*/ 686984 w 1634549"/>
              <a:gd name="csY8" fmla="*/ 2259942 h 2345223"/>
              <a:gd name="csX9" fmla="*/ 611179 w 1634549"/>
              <a:gd name="csY9" fmla="*/ 2226777 h 2345223"/>
              <a:gd name="csX10" fmla="*/ 653819 w 1634549"/>
              <a:gd name="csY10" fmla="*/ 2070429 h 2345223"/>
              <a:gd name="csX11" fmla="*/ 885973 w 1634549"/>
              <a:gd name="csY11" fmla="*/ 1899868 h 2345223"/>
              <a:gd name="csX12" fmla="*/ 1113388 w 1634549"/>
              <a:gd name="csY12" fmla="*/ 1928295 h 2345223"/>
              <a:gd name="csX13" fmla="*/ 1198669 w 1634549"/>
              <a:gd name="csY13" fmla="*/ 1966197 h 2345223"/>
              <a:gd name="csX14" fmla="*/ 1212882 w 1634549"/>
              <a:gd name="csY14" fmla="*/ 1937770 h 2345223"/>
              <a:gd name="csX15" fmla="*/ 1179718 w 1634549"/>
              <a:gd name="csY15" fmla="*/ 1871441 h 2345223"/>
              <a:gd name="csX16" fmla="*/ 1165504 w 1634549"/>
              <a:gd name="csY16" fmla="*/ 1738782 h 2345223"/>
              <a:gd name="csX17" fmla="*/ 1137077 w 1634549"/>
              <a:gd name="csY17" fmla="*/ 1667714 h 2345223"/>
              <a:gd name="csX18" fmla="*/ 1099175 w 1634549"/>
              <a:gd name="csY18" fmla="*/ 1662976 h 2345223"/>
              <a:gd name="csX19" fmla="*/ 1066010 w 1634549"/>
              <a:gd name="csY19" fmla="*/ 1511366 h 2345223"/>
              <a:gd name="csX20" fmla="*/ 1132339 w 1634549"/>
              <a:gd name="csY20" fmla="*/ 1478201 h 2345223"/>
              <a:gd name="csX21" fmla="*/ 1212882 w 1634549"/>
              <a:gd name="csY21" fmla="*/ 1407134 h 2345223"/>
              <a:gd name="csX22" fmla="*/ 1212882 w 1634549"/>
              <a:gd name="csY22" fmla="*/ 1246048 h 2345223"/>
              <a:gd name="csX23" fmla="*/ 1634549 w 1634549"/>
              <a:gd name="csY23" fmla="*/ 1293426 h 2345223"/>
              <a:gd name="csX24" fmla="*/ 1577695 w 1634549"/>
              <a:gd name="csY24" fmla="*/ 1193932 h 2345223"/>
              <a:gd name="csX25" fmla="*/ 1582433 w 1634549"/>
              <a:gd name="csY25" fmla="*/ 791217 h 2345223"/>
              <a:gd name="csX26" fmla="*/ 1563481 w 1634549"/>
              <a:gd name="csY26" fmla="*/ 668033 h 2345223"/>
              <a:gd name="csX27" fmla="*/ 1506627 w 1634549"/>
              <a:gd name="csY27" fmla="*/ 535374 h 2345223"/>
              <a:gd name="csX28" fmla="*/ 1482938 w 1634549"/>
              <a:gd name="csY28" fmla="*/ 350599 h 2345223"/>
              <a:gd name="csX29" fmla="*/ 1606122 w 1634549"/>
              <a:gd name="csY29" fmla="*/ 156348 h 2345223"/>
              <a:gd name="csX30" fmla="*/ 1596646 w 1634549"/>
              <a:gd name="csY30" fmla="*/ 56854 h 2345223"/>
              <a:gd name="csX31" fmla="*/ 1554006 w 1634549"/>
              <a:gd name="csY31" fmla="*/ 0 h 2345223"/>
              <a:gd name="csX32" fmla="*/ 1160766 w 1634549"/>
              <a:gd name="csY32" fmla="*/ 137397 h 2345223"/>
              <a:gd name="csX33" fmla="*/ 999680 w 1634549"/>
              <a:gd name="csY33" fmla="*/ 184775 h 2345223"/>
              <a:gd name="csX34" fmla="*/ 61590 w 1634549"/>
              <a:gd name="csY34" fmla="*/ 198989 h 2345223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86984 w 1634549"/>
              <a:gd name="csY7" fmla="*/ 2259942 h 2297845"/>
              <a:gd name="csX8" fmla="*/ 611179 w 1634549"/>
              <a:gd name="csY8" fmla="*/ 2226777 h 2297845"/>
              <a:gd name="csX9" fmla="*/ 653819 w 1634549"/>
              <a:gd name="csY9" fmla="*/ 2070429 h 2297845"/>
              <a:gd name="csX10" fmla="*/ 885973 w 1634549"/>
              <a:gd name="csY10" fmla="*/ 1899868 h 2297845"/>
              <a:gd name="csX11" fmla="*/ 1113388 w 1634549"/>
              <a:gd name="csY11" fmla="*/ 1928295 h 2297845"/>
              <a:gd name="csX12" fmla="*/ 1198669 w 1634549"/>
              <a:gd name="csY12" fmla="*/ 1966197 h 2297845"/>
              <a:gd name="csX13" fmla="*/ 1212882 w 1634549"/>
              <a:gd name="csY13" fmla="*/ 1937770 h 2297845"/>
              <a:gd name="csX14" fmla="*/ 1179718 w 1634549"/>
              <a:gd name="csY14" fmla="*/ 1871441 h 2297845"/>
              <a:gd name="csX15" fmla="*/ 1165504 w 1634549"/>
              <a:gd name="csY15" fmla="*/ 1738782 h 2297845"/>
              <a:gd name="csX16" fmla="*/ 1137077 w 1634549"/>
              <a:gd name="csY16" fmla="*/ 1667714 h 2297845"/>
              <a:gd name="csX17" fmla="*/ 1099175 w 1634549"/>
              <a:gd name="csY17" fmla="*/ 1662976 h 2297845"/>
              <a:gd name="csX18" fmla="*/ 1066010 w 1634549"/>
              <a:gd name="csY18" fmla="*/ 1511366 h 2297845"/>
              <a:gd name="csX19" fmla="*/ 1132339 w 1634549"/>
              <a:gd name="csY19" fmla="*/ 1478201 h 2297845"/>
              <a:gd name="csX20" fmla="*/ 1212882 w 1634549"/>
              <a:gd name="csY20" fmla="*/ 1407134 h 2297845"/>
              <a:gd name="csX21" fmla="*/ 1212882 w 1634549"/>
              <a:gd name="csY21" fmla="*/ 1246048 h 2297845"/>
              <a:gd name="csX22" fmla="*/ 1634549 w 1634549"/>
              <a:gd name="csY22" fmla="*/ 1293426 h 2297845"/>
              <a:gd name="csX23" fmla="*/ 1577695 w 1634549"/>
              <a:gd name="csY23" fmla="*/ 1193932 h 2297845"/>
              <a:gd name="csX24" fmla="*/ 1582433 w 1634549"/>
              <a:gd name="csY24" fmla="*/ 791217 h 2297845"/>
              <a:gd name="csX25" fmla="*/ 1563481 w 1634549"/>
              <a:gd name="csY25" fmla="*/ 668033 h 2297845"/>
              <a:gd name="csX26" fmla="*/ 1506627 w 1634549"/>
              <a:gd name="csY26" fmla="*/ 535374 h 2297845"/>
              <a:gd name="csX27" fmla="*/ 1482938 w 1634549"/>
              <a:gd name="csY27" fmla="*/ 350599 h 2297845"/>
              <a:gd name="csX28" fmla="*/ 1606122 w 1634549"/>
              <a:gd name="csY28" fmla="*/ 156348 h 2297845"/>
              <a:gd name="csX29" fmla="*/ 1596646 w 1634549"/>
              <a:gd name="csY29" fmla="*/ 56854 h 2297845"/>
              <a:gd name="csX30" fmla="*/ 1554006 w 1634549"/>
              <a:gd name="csY30" fmla="*/ 0 h 2297845"/>
              <a:gd name="csX31" fmla="*/ 1160766 w 1634549"/>
              <a:gd name="csY31" fmla="*/ 137397 h 2297845"/>
              <a:gd name="csX32" fmla="*/ 999680 w 1634549"/>
              <a:gd name="csY32" fmla="*/ 184775 h 2297845"/>
              <a:gd name="csX33" fmla="*/ 61590 w 1634549"/>
              <a:gd name="csY33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11179 w 1634549"/>
              <a:gd name="csY7" fmla="*/ 2226777 h 2297845"/>
              <a:gd name="csX8" fmla="*/ 653819 w 1634549"/>
              <a:gd name="csY8" fmla="*/ 2070429 h 2297845"/>
              <a:gd name="csX9" fmla="*/ 885973 w 1634549"/>
              <a:gd name="csY9" fmla="*/ 1899868 h 2297845"/>
              <a:gd name="csX10" fmla="*/ 1113388 w 1634549"/>
              <a:gd name="csY10" fmla="*/ 1928295 h 2297845"/>
              <a:gd name="csX11" fmla="*/ 1198669 w 1634549"/>
              <a:gd name="csY11" fmla="*/ 1966197 h 2297845"/>
              <a:gd name="csX12" fmla="*/ 1212882 w 1634549"/>
              <a:gd name="csY12" fmla="*/ 1937770 h 2297845"/>
              <a:gd name="csX13" fmla="*/ 1179718 w 1634549"/>
              <a:gd name="csY13" fmla="*/ 1871441 h 2297845"/>
              <a:gd name="csX14" fmla="*/ 1165504 w 1634549"/>
              <a:gd name="csY14" fmla="*/ 1738782 h 2297845"/>
              <a:gd name="csX15" fmla="*/ 1137077 w 1634549"/>
              <a:gd name="csY15" fmla="*/ 1667714 h 2297845"/>
              <a:gd name="csX16" fmla="*/ 1099175 w 1634549"/>
              <a:gd name="csY16" fmla="*/ 1662976 h 2297845"/>
              <a:gd name="csX17" fmla="*/ 1066010 w 1634549"/>
              <a:gd name="csY17" fmla="*/ 1511366 h 2297845"/>
              <a:gd name="csX18" fmla="*/ 1132339 w 1634549"/>
              <a:gd name="csY18" fmla="*/ 1478201 h 2297845"/>
              <a:gd name="csX19" fmla="*/ 1212882 w 1634549"/>
              <a:gd name="csY19" fmla="*/ 1407134 h 2297845"/>
              <a:gd name="csX20" fmla="*/ 1212882 w 1634549"/>
              <a:gd name="csY20" fmla="*/ 1246048 h 2297845"/>
              <a:gd name="csX21" fmla="*/ 1634549 w 1634549"/>
              <a:gd name="csY21" fmla="*/ 1293426 h 2297845"/>
              <a:gd name="csX22" fmla="*/ 1577695 w 1634549"/>
              <a:gd name="csY22" fmla="*/ 1193932 h 2297845"/>
              <a:gd name="csX23" fmla="*/ 1582433 w 1634549"/>
              <a:gd name="csY23" fmla="*/ 791217 h 2297845"/>
              <a:gd name="csX24" fmla="*/ 1563481 w 1634549"/>
              <a:gd name="csY24" fmla="*/ 668033 h 2297845"/>
              <a:gd name="csX25" fmla="*/ 1506627 w 1634549"/>
              <a:gd name="csY25" fmla="*/ 535374 h 2297845"/>
              <a:gd name="csX26" fmla="*/ 1482938 w 1634549"/>
              <a:gd name="csY26" fmla="*/ 350599 h 2297845"/>
              <a:gd name="csX27" fmla="*/ 1606122 w 1634549"/>
              <a:gd name="csY27" fmla="*/ 156348 h 2297845"/>
              <a:gd name="csX28" fmla="*/ 1596646 w 1634549"/>
              <a:gd name="csY28" fmla="*/ 56854 h 2297845"/>
              <a:gd name="csX29" fmla="*/ 1554006 w 1634549"/>
              <a:gd name="csY29" fmla="*/ 0 h 2297845"/>
              <a:gd name="csX30" fmla="*/ 1160766 w 1634549"/>
              <a:gd name="csY30" fmla="*/ 137397 h 2297845"/>
              <a:gd name="csX31" fmla="*/ 999680 w 1634549"/>
              <a:gd name="csY31" fmla="*/ 184775 h 2297845"/>
              <a:gd name="csX32" fmla="*/ 61590 w 1634549"/>
              <a:gd name="csY32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53819 w 1634549"/>
              <a:gd name="csY7" fmla="*/ 2070429 h 2297845"/>
              <a:gd name="csX8" fmla="*/ 885973 w 1634549"/>
              <a:gd name="csY8" fmla="*/ 1899868 h 2297845"/>
              <a:gd name="csX9" fmla="*/ 1113388 w 1634549"/>
              <a:gd name="csY9" fmla="*/ 1928295 h 2297845"/>
              <a:gd name="csX10" fmla="*/ 1198669 w 1634549"/>
              <a:gd name="csY10" fmla="*/ 1966197 h 2297845"/>
              <a:gd name="csX11" fmla="*/ 1212882 w 1634549"/>
              <a:gd name="csY11" fmla="*/ 1937770 h 2297845"/>
              <a:gd name="csX12" fmla="*/ 1179718 w 1634549"/>
              <a:gd name="csY12" fmla="*/ 1871441 h 2297845"/>
              <a:gd name="csX13" fmla="*/ 1165504 w 1634549"/>
              <a:gd name="csY13" fmla="*/ 1738782 h 2297845"/>
              <a:gd name="csX14" fmla="*/ 1137077 w 1634549"/>
              <a:gd name="csY14" fmla="*/ 1667714 h 2297845"/>
              <a:gd name="csX15" fmla="*/ 1099175 w 1634549"/>
              <a:gd name="csY15" fmla="*/ 1662976 h 2297845"/>
              <a:gd name="csX16" fmla="*/ 1066010 w 1634549"/>
              <a:gd name="csY16" fmla="*/ 1511366 h 2297845"/>
              <a:gd name="csX17" fmla="*/ 1132339 w 1634549"/>
              <a:gd name="csY17" fmla="*/ 1478201 h 2297845"/>
              <a:gd name="csX18" fmla="*/ 1212882 w 1634549"/>
              <a:gd name="csY18" fmla="*/ 1407134 h 2297845"/>
              <a:gd name="csX19" fmla="*/ 1212882 w 1634549"/>
              <a:gd name="csY19" fmla="*/ 1246048 h 2297845"/>
              <a:gd name="csX20" fmla="*/ 1634549 w 1634549"/>
              <a:gd name="csY20" fmla="*/ 1293426 h 2297845"/>
              <a:gd name="csX21" fmla="*/ 1577695 w 1634549"/>
              <a:gd name="csY21" fmla="*/ 1193932 h 2297845"/>
              <a:gd name="csX22" fmla="*/ 1582433 w 1634549"/>
              <a:gd name="csY22" fmla="*/ 791217 h 2297845"/>
              <a:gd name="csX23" fmla="*/ 1563481 w 1634549"/>
              <a:gd name="csY23" fmla="*/ 668033 h 2297845"/>
              <a:gd name="csX24" fmla="*/ 1506627 w 1634549"/>
              <a:gd name="csY24" fmla="*/ 535374 h 2297845"/>
              <a:gd name="csX25" fmla="*/ 1482938 w 1634549"/>
              <a:gd name="csY25" fmla="*/ 350599 h 2297845"/>
              <a:gd name="csX26" fmla="*/ 1606122 w 1634549"/>
              <a:gd name="csY26" fmla="*/ 156348 h 2297845"/>
              <a:gd name="csX27" fmla="*/ 1596646 w 1634549"/>
              <a:gd name="csY27" fmla="*/ 56854 h 2297845"/>
              <a:gd name="csX28" fmla="*/ 1554006 w 1634549"/>
              <a:gd name="csY28" fmla="*/ 0 h 2297845"/>
              <a:gd name="csX29" fmla="*/ 1160766 w 1634549"/>
              <a:gd name="csY29" fmla="*/ 137397 h 2297845"/>
              <a:gd name="csX30" fmla="*/ 999680 w 1634549"/>
              <a:gd name="csY30" fmla="*/ 184775 h 2297845"/>
              <a:gd name="csX31" fmla="*/ 61590 w 1634549"/>
              <a:gd name="csY31" fmla="*/ 198989 h 2297845"/>
              <a:gd name="csX0" fmla="*/ 61590 w 1634549"/>
              <a:gd name="csY0" fmla="*/ 198989 h 2070429"/>
              <a:gd name="csX1" fmla="*/ 0 w 1634549"/>
              <a:gd name="csY1" fmla="*/ 217940 h 2070429"/>
              <a:gd name="csX2" fmla="*/ 9473 w 1634549"/>
              <a:gd name="csY2" fmla="*/ 578015 h 2070429"/>
              <a:gd name="csX3" fmla="*/ 227416 w 1634549"/>
              <a:gd name="csY3" fmla="*/ 573277 h 2070429"/>
              <a:gd name="csX4" fmla="*/ 217940 w 1634549"/>
              <a:gd name="csY4" fmla="*/ 909662 h 2070429"/>
              <a:gd name="csX5" fmla="*/ 900186 w 1634549"/>
              <a:gd name="csY5" fmla="*/ 876498 h 2070429"/>
              <a:gd name="csX6" fmla="*/ 653819 w 1634549"/>
              <a:gd name="csY6" fmla="*/ 2070429 h 2070429"/>
              <a:gd name="csX7" fmla="*/ 885973 w 1634549"/>
              <a:gd name="csY7" fmla="*/ 1899868 h 2070429"/>
              <a:gd name="csX8" fmla="*/ 1113388 w 1634549"/>
              <a:gd name="csY8" fmla="*/ 1928295 h 2070429"/>
              <a:gd name="csX9" fmla="*/ 1198669 w 1634549"/>
              <a:gd name="csY9" fmla="*/ 1966197 h 2070429"/>
              <a:gd name="csX10" fmla="*/ 1212882 w 1634549"/>
              <a:gd name="csY10" fmla="*/ 1937770 h 2070429"/>
              <a:gd name="csX11" fmla="*/ 1179718 w 1634549"/>
              <a:gd name="csY11" fmla="*/ 1871441 h 2070429"/>
              <a:gd name="csX12" fmla="*/ 1165504 w 1634549"/>
              <a:gd name="csY12" fmla="*/ 1738782 h 2070429"/>
              <a:gd name="csX13" fmla="*/ 1137077 w 1634549"/>
              <a:gd name="csY13" fmla="*/ 1667714 h 2070429"/>
              <a:gd name="csX14" fmla="*/ 1099175 w 1634549"/>
              <a:gd name="csY14" fmla="*/ 1662976 h 2070429"/>
              <a:gd name="csX15" fmla="*/ 1066010 w 1634549"/>
              <a:gd name="csY15" fmla="*/ 1511366 h 2070429"/>
              <a:gd name="csX16" fmla="*/ 1132339 w 1634549"/>
              <a:gd name="csY16" fmla="*/ 1478201 h 2070429"/>
              <a:gd name="csX17" fmla="*/ 1212882 w 1634549"/>
              <a:gd name="csY17" fmla="*/ 1407134 h 2070429"/>
              <a:gd name="csX18" fmla="*/ 1212882 w 1634549"/>
              <a:gd name="csY18" fmla="*/ 1246048 h 2070429"/>
              <a:gd name="csX19" fmla="*/ 1634549 w 1634549"/>
              <a:gd name="csY19" fmla="*/ 1293426 h 2070429"/>
              <a:gd name="csX20" fmla="*/ 1577695 w 1634549"/>
              <a:gd name="csY20" fmla="*/ 1193932 h 2070429"/>
              <a:gd name="csX21" fmla="*/ 1582433 w 1634549"/>
              <a:gd name="csY21" fmla="*/ 791217 h 2070429"/>
              <a:gd name="csX22" fmla="*/ 1563481 w 1634549"/>
              <a:gd name="csY22" fmla="*/ 668033 h 2070429"/>
              <a:gd name="csX23" fmla="*/ 1506627 w 1634549"/>
              <a:gd name="csY23" fmla="*/ 535374 h 2070429"/>
              <a:gd name="csX24" fmla="*/ 1482938 w 1634549"/>
              <a:gd name="csY24" fmla="*/ 350599 h 2070429"/>
              <a:gd name="csX25" fmla="*/ 1606122 w 1634549"/>
              <a:gd name="csY25" fmla="*/ 156348 h 2070429"/>
              <a:gd name="csX26" fmla="*/ 1596646 w 1634549"/>
              <a:gd name="csY26" fmla="*/ 56854 h 2070429"/>
              <a:gd name="csX27" fmla="*/ 1554006 w 1634549"/>
              <a:gd name="csY27" fmla="*/ 0 h 2070429"/>
              <a:gd name="csX28" fmla="*/ 1160766 w 1634549"/>
              <a:gd name="csY28" fmla="*/ 137397 h 2070429"/>
              <a:gd name="csX29" fmla="*/ 999680 w 1634549"/>
              <a:gd name="csY29" fmla="*/ 184775 h 2070429"/>
              <a:gd name="csX30" fmla="*/ 61590 w 1634549"/>
              <a:gd name="csY30" fmla="*/ 198989 h 2070429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885973 w 1634549"/>
              <a:gd name="csY6" fmla="*/ 1899868 h 1966197"/>
              <a:gd name="csX7" fmla="*/ 1113388 w 1634549"/>
              <a:gd name="csY7" fmla="*/ 1928295 h 1966197"/>
              <a:gd name="csX8" fmla="*/ 1198669 w 1634549"/>
              <a:gd name="csY8" fmla="*/ 1966197 h 1966197"/>
              <a:gd name="csX9" fmla="*/ 1212882 w 1634549"/>
              <a:gd name="csY9" fmla="*/ 1937770 h 1966197"/>
              <a:gd name="csX10" fmla="*/ 1179718 w 1634549"/>
              <a:gd name="csY10" fmla="*/ 1871441 h 1966197"/>
              <a:gd name="csX11" fmla="*/ 1165504 w 1634549"/>
              <a:gd name="csY11" fmla="*/ 1738782 h 1966197"/>
              <a:gd name="csX12" fmla="*/ 1137077 w 1634549"/>
              <a:gd name="csY12" fmla="*/ 1667714 h 1966197"/>
              <a:gd name="csX13" fmla="*/ 1099175 w 1634549"/>
              <a:gd name="csY13" fmla="*/ 1662976 h 1966197"/>
              <a:gd name="csX14" fmla="*/ 1066010 w 1634549"/>
              <a:gd name="csY14" fmla="*/ 1511366 h 1966197"/>
              <a:gd name="csX15" fmla="*/ 1132339 w 1634549"/>
              <a:gd name="csY15" fmla="*/ 1478201 h 1966197"/>
              <a:gd name="csX16" fmla="*/ 1212882 w 1634549"/>
              <a:gd name="csY16" fmla="*/ 1407134 h 1966197"/>
              <a:gd name="csX17" fmla="*/ 1212882 w 1634549"/>
              <a:gd name="csY17" fmla="*/ 1246048 h 1966197"/>
              <a:gd name="csX18" fmla="*/ 1634549 w 1634549"/>
              <a:gd name="csY18" fmla="*/ 1293426 h 1966197"/>
              <a:gd name="csX19" fmla="*/ 1577695 w 1634549"/>
              <a:gd name="csY19" fmla="*/ 1193932 h 1966197"/>
              <a:gd name="csX20" fmla="*/ 1582433 w 1634549"/>
              <a:gd name="csY20" fmla="*/ 791217 h 1966197"/>
              <a:gd name="csX21" fmla="*/ 1563481 w 1634549"/>
              <a:gd name="csY21" fmla="*/ 668033 h 1966197"/>
              <a:gd name="csX22" fmla="*/ 1506627 w 1634549"/>
              <a:gd name="csY22" fmla="*/ 535374 h 1966197"/>
              <a:gd name="csX23" fmla="*/ 1482938 w 1634549"/>
              <a:gd name="csY23" fmla="*/ 350599 h 1966197"/>
              <a:gd name="csX24" fmla="*/ 1606122 w 1634549"/>
              <a:gd name="csY24" fmla="*/ 156348 h 1966197"/>
              <a:gd name="csX25" fmla="*/ 1596646 w 1634549"/>
              <a:gd name="csY25" fmla="*/ 56854 h 1966197"/>
              <a:gd name="csX26" fmla="*/ 1554006 w 1634549"/>
              <a:gd name="csY26" fmla="*/ 0 h 1966197"/>
              <a:gd name="csX27" fmla="*/ 1160766 w 1634549"/>
              <a:gd name="csY27" fmla="*/ 137397 h 1966197"/>
              <a:gd name="csX28" fmla="*/ 999680 w 1634549"/>
              <a:gd name="csY28" fmla="*/ 184775 h 1966197"/>
              <a:gd name="csX29" fmla="*/ 61590 w 1634549"/>
              <a:gd name="csY29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13388 w 1634549"/>
              <a:gd name="csY6" fmla="*/ 1928295 h 1966197"/>
              <a:gd name="csX7" fmla="*/ 1198669 w 1634549"/>
              <a:gd name="csY7" fmla="*/ 1966197 h 1966197"/>
              <a:gd name="csX8" fmla="*/ 1212882 w 1634549"/>
              <a:gd name="csY8" fmla="*/ 1937770 h 1966197"/>
              <a:gd name="csX9" fmla="*/ 1179718 w 1634549"/>
              <a:gd name="csY9" fmla="*/ 1871441 h 1966197"/>
              <a:gd name="csX10" fmla="*/ 1165504 w 1634549"/>
              <a:gd name="csY10" fmla="*/ 1738782 h 1966197"/>
              <a:gd name="csX11" fmla="*/ 1137077 w 1634549"/>
              <a:gd name="csY11" fmla="*/ 1667714 h 1966197"/>
              <a:gd name="csX12" fmla="*/ 1099175 w 1634549"/>
              <a:gd name="csY12" fmla="*/ 1662976 h 1966197"/>
              <a:gd name="csX13" fmla="*/ 1066010 w 1634549"/>
              <a:gd name="csY13" fmla="*/ 1511366 h 1966197"/>
              <a:gd name="csX14" fmla="*/ 1132339 w 1634549"/>
              <a:gd name="csY14" fmla="*/ 1478201 h 1966197"/>
              <a:gd name="csX15" fmla="*/ 1212882 w 1634549"/>
              <a:gd name="csY15" fmla="*/ 1407134 h 1966197"/>
              <a:gd name="csX16" fmla="*/ 1212882 w 1634549"/>
              <a:gd name="csY16" fmla="*/ 1246048 h 1966197"/>
              <a:gd name="csX17" fmla="*/ 1634549 w 1634549"/>
              <a:gd name="csY17" fmla="*/ 1293426 h 1966197"/>
              <a:gd name="csX18" fmla="*/ 1577695 w 1634549"/>
              <a:gd name="csY18" fmla="*/ 1193932 h 1966197"/>
              <a:gd name="csX19" fmla="*/ 1582433 w 1634549"/>
              <a:gd name="csY19" fmla="*/ 791217 h 1966197"/>
              <a:gd name="csX20" fmla="*/ 1563481 w 1634549"/>
              <a:gd name="csY20" fmla="*/ 668033 h 1966197"/>
              <a:gd name="csX21" fmla="*/ 1506627 w 1634549"/>
              <a:gd name="csY21" fmla="*/ 535374 h 1966197"/>
              <a:gd name="csX22" fmla="*/ 1482938 w 1634549"/>
              <a:gd name="csY22" fmla="*/ 350599 h 1966197"/>
              <a:gd name="csX23" fmla="*/ 1606122 w 1634549"/>
              <a:gd name="csY23" fmla="*/ 156348 h 1966197"/>
              <a:gd name="csX24" fmla="*/ 1596646 w 1634549"/>
              <a:gd name="csY24" fmla="*/ 56854 h 1966197"/>
              <a:gd name="csX25" fmla="*/ 1554006 w 1634549"/>
              <a:gd name="csY25" fmla="*/ 0 h 1966197"/>
              <a:gd name="csX26" fmla="*/ 1160766 w 1634549"/>
              <a:gd name="csY26" fmla="*/ 137397 h 1966197"/>
              <a:gd name="csX27" fmla="*/ 999680 w 1634549"/>
              <a:gd name="csY27" fmla="*/ 184775 h 1966197"/>
              <a:gd name="csX28" fmla="*/ 61590 w 1634549"/>
              <a:gd name="csY28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212882 w 1634549"/>
              <a:gd name="csY7" fmla="*/ 1937770 h 1966197"/>
              <a:gd name="csX8" fmla="*/ 1179718 w 1634549"/>
              <a:gd name="csY8" fmla="*/ 1871441 h 1966197"/>
              <a:gd name="csX9" fmla="*/ 1165504 w 1634549"/>
              <a:gd name="csY9" fmla="*/ 1738782 h 1966197"/>
              <a:gd name="csX10" fmla="*/ 1137077 w 1634549"/>
              <a:gd name="csY10" fmla="*/ 1667714 h 1966197"/>
              <a:gd name="csX11" fmla="*/ 1099175 w 1634549"/>
              <a:gd name="csY11" fmla="*/ 1662976 h 1966197"/>
              <a:gd name="csX12" fmla="*/ 1066010 w 1634549"/>
              <a:gd name="csY12" fmla="*/ 1511366 h 1966197"/>
              <a:gd name="csX13" fmla="*/ 1132339 w 1634549"/>
              <a:gd name="csY13" fmla="*/ 1478201 h 1966197"/>
              <a:gd name="csX14" fmla="*/ 1212882 w 1634549"/>
              <a:gd name="csY14" fmla="*/ 1407134 h 1966197"/>
              <a:gd name="csX15" fmla="*/ 1212882 w 1634549"/>
              <a:gd name="csY15" fmla="*/ 1246048 h 1966197"/>
              <a:gd name="csX16" fmla="*/ 1634549 w 1634549"/>
              <a:gd name="csY16" fmla="*/ 1293426 h 1966197"/>
              <a:gd name="csX17" fmla="*/ 1577695 w 1634549"/>
              <a:gd name="csY17" fmla="*/ 1193932 h 1966197"/>
              <a:gd name="csX18" fmla="*/ 1582433 w 1634549"/>
              <a:gd name="csY18" fmla="*/ 791217 h 1966197"/>
              <a:gd name="csX19" fmla="*/ 1563481 w 1634549"/>
              <a:gd name="csY19" fmla="*/ 668033 h 1966197"/>
              <a:gd name="csX20" fmla="*/ 1506627 w 1634549"/>
              <a:gd name="csY20" fmla="*/ 535374 h 1966197"/>
              <a:gd name="csX21" fmla="*/ 1482938 w 1634549"/>
              <a:gd name="csY21" fmla="*/ 350599 h 1966197"/>
              <a:gd name="csX22" fmla="*/ 1606122 w 1634549"/>
              <a:gd name="csY22" fmla="*/ 156348 h 1966197"/>
              <a:gd name="csX23" fmla="*/ 1596646 w 1634549"/>
              <a:gd name="csY23" fmla="*/ 56854 h 1966197"/>
              <a:gd name="csX24" fmla="*/ 1554006 w 1634549"/>
              <a:gd name="csY24" fmla="*/ 0 h 1966197"/>
              <a:gd name="csX25" fmla="*/ 1160766 w 1634549"/>
              <a:gd name="csY25" fmla="*/ 137397 h 1966197"/>
              <a:gd name="csX26" fmla="*/ 999680 w 1634549"/>
              <a:gd name="csY26" fmla="*/ 184775 h 1966197"/>
              <a:gd name="csX27" fmla="*/ 61590 w 1634549"/>
              <a:gd name="csY27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179718 w 1634549"/>
              <a:gd name="csY7" fmla="*/ 1871441 h 1966197"/>
              <a:gd name="csX8" fmla="*/ 1165504 w 1634549"/>
              <a:gd name="csY8" fmla="*/ 1738782 h 1966197"/>
              <a:gd name="csX9" fmla="*/ 1137077 w 1634549"/>
              <a:gd name="csY9" fmla="*/ 1667714 h 1966197"/>
              <a:gd name="csX10" fmla="*/ 1099175 w 1634549"/>
              <a:gd name="csY10" fmla="*/ 1662976 h 1966197"/>
              <a:gd name="csX11" fmla="*/ 1066010 w 1634549"/>
              <a:gd name="csY11" fmla="*/ 1511366 h 1966197"/>
              <a:gd name="csX12" fmla="*/ 1132339 w 1634549"/>
              <a:gd name="csY12" fmla="*/ 1478201 h 1966197"/>
              <a:gd name="csX13" fmla="*/ 1212882 w 1634549"/>
              <a:gd name="csY13" fmla="*/ 1407134 h 1966197"/>
              <a:gd name="csX14" fmla="*/ 1212882 w 1634549"/>
              <a:gd name="csY14" fmla="*/ 1246048 h 1966197"/>
              <a:gd name="csX15" fmla="*/ 1634549 w 1634549"/>
              <a:gd name="csY15" fmla="*/ 1293426 h 1966197"/>
              <a:gd name="csX16" fmla="*/ 1577695 w 1634549"/>
              <a:gd name="csY16" fmla="*/ 1193932 h 1966197"/>
              <a:gd name="csX17" fmla="*/ 1582433 w 1634549"/>
              <a:gd name="csY17" fmla="*/ 791217 h 1966197"/>
              <a:gd name="csX18" fmla="*/ 1563481 w 1634549"/>
              <a:gd name="csY18" fmla="*/ 668033 h 1966197"/>
              <a:gd name="csX19" fmla="*/ 1506627 w 1634549"/>
              <a:gd name="csY19" fmla="*/ 535374 h 1966197"/>
              <a:gd name="csX20" fmla="*/ 1482938 w 1634549"/>
              <a:gd name="csY20" fmla="*/ 350599 h 1966197"/>
              <a:gd name="csX21" fmla="*/ 1606122 w 1634549"/>
              <a:gd name="csY21" fmla="*/ 156348 h 1966197"/>
              <a:gd name="csX22" fmla="*/ 1596646 w 1634549"/>
              <a:gd name="csY22" fmla="*/ 56854 h 1966197"/>
              <a:gd name="csX23" fmla="*/ 1554006 w 1634549"/>
              <a:gd name="csY23" fmla="*/ 0 h 1966197"/>
              <a:gd name="csX24" fmla="*/ 1160766 w 1634549"/>
              <a:gd name="csY24" fmla="*/ 137397 h 1966197"/>
              <a:gd name="csX25" fmla="*/ 999680 w 1634549"/>
              <a:gd name="csY25" fmla="*/ 184775 h 1966197"/>
              <a:gd name="csX26" fmla="*/ 61590 w 1634549"/>
              <a:gd name="csY26" fmla="*/ 198989 h 1966197"/>
              <a:gd name="csX0" fmla="*/ 61590 w 1634549"/>
              <a:gd name="csY0" fmla="*/ 198989 h 1871441"/>
              <a:gd name="csX1" fmla="*/ 0 w 1634549"/>
              <a:gd name="csY1" fmla="*/ 217940 h 1871441"/>
              <a:gd name="csX2" fmla="*/ 9473 w 1634549"/>
              <a:gd name="csY2" fmla="*/ 578015 h 1871441"/>
              <a:gd name="csX3" fmla="*/ 227416 w 1634549"/>
              <a:gd name="csY3" fmla="*/ 573277 h 1871441"/>
              <a:gd name="csX4" fmla="*/ 217940 w 1634549"/>
              <a:gd name="csY4" fmla="*/ 909662 h 1871441"/>
              <a:gd name="csX5" fmla="*/ 900186 w 1634549"/>
              <a:gd name="csY5" fmla="*/ 876498 h 1871441"/>
              <a:gd name="csX6" fmla="*/ 1179718 w 1634549"/>
              <a:gd name="csY6" fmla="*/ 1871441 h 1871441"/>
              <a:gd name="csX7" fmla="*/ 1165504 w 1634549"/>
              <a:gd name="csY7" fmla="*/ 1738782 h 1871441"/>
              <a:gd name="csX8" fmla="*/ 1137077 w 1634549"/>
              <a:gd name="csY8" fmla="*/ 1667714 h 1871441"/>
              <a:gd name="csX9" fmla="*/ 1099175 w 1634549"/>
              <a:gd name="csY9" fmla="*/ 1662976 h 1871441"/>
              <a:gd name="csX10" fmla="*/ 1066010 w 1634549"/>
              <a:gd name="csY10" fmla="*/ 1511366 h 1871441"/>
              <a:gd name="csX11" fmla="*/ 1132339 w 1634549"/>
              <a:gd name="csY11" fmla="*/ 1478201 h 1871441"/>
              <a:gd name="csX12" fmla="*/ 1212882 w 1634549"/>
              <a:gd name="csY12" fmla="*/ 1407134 h 1871441"/>
              <a:gd name="csX13" fmla="*/ 1212882 w 1634549"/>
              <a:gd name="csY13" fmla="*/ 1246048 h 1871441"/>
              <a:gd name="csX14" fmla="*/ 1634549 w 1634549"/>
              <a:gd name="csY14" fmla="*/ 1293426 h 1871441"/>
              <a:gd name="csX15" fmla="*/ 1577695 w 1634549"/>
              <a:gd name="csY15" fmla="*/ 1193932 h 1871441"/>
              <a:gd name="csX16" fmla="*/ 1582433 w 1634549"/>
              <a:gd name="csY16" fmla="*/ 791217 h 1871441"/>
              <a:gd name="csX17" fmla="*/ 1563481 w 1634549"/>
              <a:gd name="csY17" fmla="*/ 668033 h 1871441"/>
              <a:gd name="csX18" fmla="*/ 1506627 w 1634549"/>
              <a:gd name="csY18" fmla="*/ 535374 h 1871441"/>
              <a:gd name="csX19" fmla="*/ 1482938 w 1634549"/>
              <a:gd name="csY19" fmla="*/ 350599 h 1871441"/>
              <a:gd name="csX20" fmla="*/ 1606122 w 1634549"/>
              <a:gd name="csY20" fmla="*/ 156348 h 1871441"/>
              <a:gd name="csX21" fmla="*/ 1596646 w 1634549"/>
              <a:gd name="csY21" fmla="*/ 56854 h 1871441"/>
              <a:gd name="csX22" fmla="*/ 1554006 w 1634549"/>
              <a:gd name="csY22" fmla="*/ 0 h 1871441"/>
              <a:gd name="csX23" fmla="*/ 1160766 w 1634549"/>
              <a:gd name="csY23" fmla="*/ 137397 h 1871441"/>
              <a:gd name="csX24" fmla="*/ 999680 w 1634549"/>
              <a:gd name="csY24" fmla="*/ 184775 h 1871441"/>
              <a:gd name="csX25" fmla="*/ 61590 w 1634549"/>
              <a:gd name="csY25" fmla="*/ 198989 h 1871441"/>
              <a:gd name="csX0" fmla="*/ 61590 w 1634549"/>
              <a:gd name="csY0" fmla="*/ 198989 h 1738782"/>
              <a:gd name="csX1" fmla="*/ 0 w 1634549"/>
              <a:gd name="csY1" fmla="*/ 217940 h 1738782"/>
              <a:gd name="csX2" fmla="*/ 9473 w 1634549"/>
              <a:gd name="csY2" fmla="*/ 578015 h 1738782"/>
              <a:gd name="csX3" fmla="*/ 227416 w 1634549"/>
              <a:gd name="csY3" fmla="*/ 573277 h 1738782"/>
              <a:gd name="csX4" fmla="*/ 217940 w 1634549"/>
              <a:gd name="csY4" fmla="*/ 909662 h 1738782"/>
              <a:gd name="csX5" fmla="*/ 900186 w 1634549"/>
              <a:gd name="csY5" fmla="*/ 876498 h 1738782"/>
              <a:gd name="csX6" fmla="*/ 1165504 w 1634549"/>
              <a:gd name="csY6" fmla="*/ 1738782 h 1738782"/>
              <a:gd name="csX7" fmla="*/ 1137077 w 1634549"/>
              <a:gd name="csY7" fmla="*/ 1667714 h 1738782"/>
              <a:gd name="csX8" fmla="*/ 1099175 w 1634549"/>
              <a:gd name="csY8" fmla="*/ 1662976 h 1738782"/>
              <a:gd name="csX9" fmla="*/ 1066010 w 1634549"/>
              <a:gd name="csY9" fmla="*/ 1511366 h 1738782"/>
              <a:gd name="csX10" fmla="*/ 1132339 w 1634549"/>
              <a:gd name="csY10" fmla="*/ 1478201 h 1738782"/>
              <a:gd name="csX11" fmla="*/ 1212882 w 1634549"/>
              <a:gd name="csY11" fmla="*/ 1407134 h 1738782"/>
              <a:gd name="csX12" fmla="*/ 1212882 w 1634549"/>
              <a:gd name="csY12" fmla="*/ 1246048 h 1738782"/>
              <a:gd name="csX13" fmla="*/ 1634549 w 1634549"/>
              <a:gd name="csY13" fmla="*/ 1293426 h 1738782"/>
              <a:gd name="csX14" fmla="*/ 1577695 w 1634549"/>
              <a:gd name="csY14" fmla="*/ 1193932 h 1738782"/>
              <a:gd name="csX15" fmla="*/ 1582433 w 1634549"/>
              <a:gd name="csY15" fmla="*/ 791217 h 1738782"/>
              <a:gd name="csX16" fmla="*/ 1563481 w 1634549"/>
              <a:gd name="csY16" fmla="*/ 668033 h 1738782"/>
              <a:gd name="csX17" fmla="*/ 1506627 w 1634549"/>
              <a:gd name="csY17" fmla="*/ 535374 h 1738782"/>
              <a:gd name="csX18" fmla="*/ 1482938 w 1634549"/>
              <a:gd name="csY18" fmla="*/ 350599 h 1738782"/>
              <a:gd name="csX19" fmla="*/ 1606122 w 1634549"/>
              <a:gd name="csY19" fmla="*/ 156348 h 1738782"/>
              <a:gd name="csX20" fmla="*/ 1596646 w 1634549"/>
              <a:gd name="csY20" fmla="*/ 56854 h 1738782"/>
              <a:gd name="csX21" fmla="*/ 1554006 w 1634549"/>
              <a:gd name="csY21" fmla="*/ 0 h 1738782"/>
              <a:gd name="csX22" fmla="*/ 1160766 w 1634549"/>
              <a:gd name="csY22" fmla="*/ 137397 h 1738782"/>
              <a:gd name="csX23" fmla="*/ 999680 w 1634549"/>
              <a:gd name="csY23" fmla="*/ 184775 h 1738782"/>
              <a:gd name="csX24" fmla="*/ 61590 w 1634549"/>
              <a:gd name="csY24" fmla="*/ 198989 h 1738782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99175 w 1634549"/>
              <a:gd name="csY7" fmla="*/ 1662976 h 1667714"/>
              <a:gd name="csX8" fmla="*/ 1066010 w 1634549"/>
              <a:gd name="csY8" fmla="*/ 1511366 h 1667714"/>
              <a:gd name="csX9" fmla="*/ 1132339 w 1634549"/>
              <a:gd name="csY9" fmla="*/ 1478201 h 1667714"/>
              <a:gd name="csX10" fmla="*/ 1212882 w 1634549"/>
              <a:gd name="csY10" fmla="*/ 1407134 h 1667714"/>
              <a:gd name="csX11" fmla="*/ 1212882 w 1634549"/>
              <a:gd name="csY11" fmla="*/ 1246048 h 1667714"/>
              <a:gd name="csX12" fmla="*/ 1634549 w 1634549"/>
              <a:gd name="csY12" fmla="*/ 1293426 h 1667714"/>
              <a:gd name="csX13" fmla="*/ 1577695 w 1634549"/>
              <a:gd name="csY13" fmla="*/ 1193932 h 1667714"/>
              <a:gd name="csX14" fmla="*/ 1582433 w 1634549"/>
              <a:gd name="csY14" fmla="*/ 791217 h 1667714"/>
              <a:gd name="csX15" fmla="*/ 1563481 w 1634549"/>
              <a:gd name="csY15" fmla="*/ 668033 h 1667714"/>
              <a:gd name="csX16" fmla="*/ 1506627 w 1634549"/>
              <a:gd name="csY16" fmla="*/ 535374 h 1667714"/>
              <a:gd name="csX17" fmla="*/ 1482938 w 1634549"/>
              <a:gd name="csY17" fmla="*/ 350599 h 1667714"/>
              <a:gd name="csX18" fmla="*/ 1606122 w 1634549"/>
              <a:gd name="csY18" fmla="*/ 156348 h 1667714"/>
              <a:gd name="csX19" fmla="*/ 1596646 w 1634549"/>
              <a:gd name="csY19" fmla="*/ 56854 h 1667714"/>
              <a:gd name="csX20" fmla="*/ 1554006 w 1634549"/>
              <a:gd name="csY20" fmla="*/ 0 h 1667714"/>
              <a:gd name="csX21" fmla="*/ 1160766 w 1634549"/>
              <a:gd name="csY21" fmla="*/ 137397 h 1667714"/>
              <a:gd name="csX22" fmla="*/ 999680 w 1634549"/>
              <a:gd name="csY22" fmla="*/ 184775 h 1667714"/>
              <a:gd name="csX23" fmla="*/ 61590 w 1634549"/>
              <a:gd name="csY23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66010 w 1634549"/>
              <a:gd name="csY7" fmla="*/ 1511366 h 1667714"/>
              <a:gd name="csX8" fmla="*/ 1132339 w 1634549"/>
              <a:gd name="csY8" fmla="*/ 1478201 h 1667714"/>
              <a:gd name="csX9" fmla="*/ 1212882 w 1634549"/>
              <a:gd name="csY9" fmla="*/ 1407134 h 1667714"/>
              <a:gd name="csX10" fmla="*/ 1212882 w 1634549"/>
              <a:gd name="csY10" fmla="*/ 1246048 h 1667714"/>
              <a:gd name="csX11" fmla="*/ 1634549 w 1634549"/>
              <a:gd name="csY11" fmla="*/ 1293426 h 1667714"/>
              <a:gd name="csX12" fmla="*/ 1577695 w 1634549"/>
              <a:gd name="csY12" fmla="*/ 1193932 h 1667714"/>
              <a:gd name="csX13" fmla="*/ 1582433 w 1634549"/>
              <a:gd name="csY13" fmla="*/ 791217 h 1667714"/>
              <a:gd name="csX14" fmla="*/ 1563481 w 1634549"/>
              <a:gd name="csY14" fmla="*/ 668033 h 1667714"/>
              <a:gd name="csX15" fmla="*/ 1506627 w 1634549"/>
              <a:gd name="csY15" fmla="*/ 535374 h 1667714"/>
              <a:gd name="csX16" fmla="*/ 1482938 w 1634549"/>
              <a:gd name="csY16" fmla="*/ 350599 h 1667714"/>
              <a:gd name="csX17" fmla="*/ 1606122 w 1634549"/>
              <a:gd name="csY17" fmla="*/ 156348 h 1667714"/>
              <a:gd name="csX18" fmla="*/ 1596646 w 1634549"/>
              <a:gd name="csY18" fmla="*/ 56854 h 1667714"/>
              <a:gd name="csX19" fmla="*/ 1554006 w 1634549"/>
              <a:gd name="csY19" fmla="*/ 0 h 1667714"/>
              <a:gd name="csX20" fmla="*/ 1160766 w 1634549"/>
              <a:gd name="csY20" fmla="*/ 137397 h 1667714"/>
              <a:gd name="csX21" fmla="*/ 999680 w 1634549"/>
              <a:gd name="csY21" fmla="*/ 184775 h 1667714"/>
              <a:gd name="csX22" fmla="*/ 61590 w 1634549"/>
              <a:gd name="csY22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132339 w 1634549"/>
              <a:gd name="csY7" fmla="*/ 1478201 h 1667714"/>
              <a:gd name="csX8" fmla="*/ 1212882 w 1634549"/>
              <a:gd name="csY8" fmla="*/ 1407134 h 1667714"/>
              <a:gd name="csX9" fmla="*/ 1212882 w 1634549"/>
              <a:gd name="csY9" fmla="*/ 1246048 h 1667714"/>
              <a:gd name="csX10" fmla="*/ 1634549 w 1634549"/>
              <a:gd name="csY10" fmla="*/ 1293426 h 1667714"/>
              <a:gd name="csX11" fmla="*/ 1577695 w 1634549"/>
              <a:gd name="csY11" fmla="*/ 1193932 h 1667714"/>
              <a:gd name="csX12" fmla="*/ 1582433 w 1634549"/>
              <a:gd name="csY12" fmla="*/ 791217 h 1667714"/>
              <a:gd name="csX13" fmla="*/ 1563481 w 1634549"/>
              <a:gd name="csY13" fmla="*/ 668033 h 1667714"/>
              <a:gd name="csX14" fmla="*/ 1506627 w 1634549"/>
              <a:gd name="csY14" fmla="*/ 535374 h 1667714"/>
              <a:gd name="csX15" fmla="*/ 1482938 w 1634549"/>
              <a:gd name="csY15" fmla="*/ 350599 h 1667714"/>
              <a:gd name="csX16" fmla="*/ 1606122 w 1634549"/>
              <a:gd name="csY16" fmla="*/ 156348 h 1667714"/>
              <a:gd name="csX17" fmla="*/ 1596646 w 1634549"/>
              <a:gd name="csY17" fmla="*/ 56854 h 1667714"/>
              <a:gd name="csX18" fmla="*/ 1554006 w 1634549"/>
              <a:gd name="csY18" fmla="*/ 0 h 1667714"/>
              <a:gd name="csX19" fmla="*/ 1160766 w 1634549"/>
              <a:gd name="csY19" fmla="*/ 137397 h 1667714"/>
              <a:gd name="csX20" fmla="*/ 999680 w 1634549"/>
              <a:gd name="csY20" fmla="*/ 184775 h 1667714"/>
              <a:gd name="csX21" fmla="*/ 61590 w 1634549"/>
              <a:gd name="csY21" fmla="*/ 198989 h 1667714"/>
              <a:gd name="csX0" fmla="*/ 61590 w 1634549"/>
              <a:gd name="csY0" fmla="*/ 198989 h 1478201"/>
              <a:gd name="csX1" fmla="*/ 0 w 1634549"/>
              <a:gd name="csY1" fmla="*/ 217940 h 1478201"/>
              <a:gd name="csX2" fmla="*/ 9473 w 1634549"/>
              <a:gd name="csY2" fmla="*/ 578015 h 1478201"/>
              <a:gd name="csX3" fmla="*/ 227416 w 1634549"/>
              <a:gd name="csY3" fmla="*/ 573277 h 1478201"/>
              <a:gd name="csX4" fmla="*/ 217940 w 1634549"/>
              <a:gd name="csY4" fmla="*/ 909662 h 1478201"/>
              <a:gd name="csX5" fmla="*/ 900186 w 1634549"/>
              <a:gd name="csY5" fmla="*/ 876498 h 1478201"/>
              <a:gd name="csX6" fmla="*/ 1132339 w 1634549"/>
              <a:gd name="csY6" fmla="*/ 1478201 h 1478201"/>
              <a:gd name="csX7" fmla="*/ 1212882 w 1634549"/>
              <a:gd name="csY7" fmla="*/ 1407134 h 1478201"/>
              <a:gd name="csX8" fmla="*/ 1212882 w 1634549"/>
              <a:gd name="csY8" fmla="*/ 1246048 h 1478201"/>
              <a:gd name="csX9" fmla="*/ 1634549 w 1634549"/>
              <a:gd name="csY9" fmla="*/ 1293426 h 1478201"/>
              <a:gd name="csX10" fmla="*/ 1577695 w 1634549"/>
              <a:gd name="csY10" fmla="*/ 1193932 h 1478201"/>
              <a:gd name="csX11" fmla="*/ 1582433 w 1634549"/>
              <a:gd name="csY11" fmla="*/ 791217 h 1478201"/>
              <a:gd name="csX12" fmla="*/ 1563481 w 1634549"/>
              <a:gd name="csY12" fmla="*/ 668033 h 1478201"/>
              <a:gd name="csX13" fmla="*/ 1506627 w 1634549"/>
              <a:gd name="csY13" fmla="*/ 535374 h 1478201"/>
              <a:gd name="csX14" fmla="*/ 1482938 w 1634549"/>
              <a:gd name="csY14" fmla="*/ 350599 h 1478201"/>
              <a:gd name="csX15" fmla="*/ 1606122 w 1634549"/>
              <a:gd name="csY15" fmla="*/ 156348 h 1478201"/>
              <a:gd name="csX16" fmla="*/ 1596646 w 1634549"/>
              <a:gd name="csY16" fmla="*/ 56854 h 1478201"/>
              <a:gd name="csX17" fmla="*/ 1554006 w 1634549"/>
              <a:gd name="csY17" fmla="*/ 0 h 1478201"/>
              <a:gd name="csX18" fmla="*/ 1160766 w 1634549"/>
              <a:gd name="csY18" fmla="*/ 137397 h 1478201"/>
              <a:gd name="csX19" fmla="*/ 999680 w 1634549"/>
              <a:gd name="csY19" fmla="*/ 184775 h 1478201"/>
              <a:gd name="csX20" fmla="*/ 61590 w 1634549"/>
              <a:gd name="csY20" fmla="*/ 198989 h 1478201"/>
              <a:gd name="csX0" fmla="*/ 61590 w 1634549"/>
              <a:gd name="csY0" fmla="*/ 198989 h 1407134"/>
              <a:gd name="csX1" fmla="*/ 0 w 1634549"/>
              <a:gd name="csY1" fmla="*/ 217940 h 1407134"/>
              <a:gd name="csX2" fmla="*/ 9473 w 1634549"/>
              <a:gd name="csY2" fmla="*/ 578015 h 1407134"/>
              <a:gd name="csX3" fmla="*/ 227416 w 1634549"/>
              <a:gd name="csY3" fmla="*/ 573277 h 1407134"/>
              <a:gd name="csX4" fmla="*/ 217940 w 1634549"/>
              <a:gd name="csY4" fmla="*/ 909662 h 1407134"/>
              <a:gd name="csX5" fmla="*/ 900186 w 1634549"/>
              <a:gd name="csY5" fmla="*/ 876498 h 1407134"/>
              <a:gd name="csX6" fmla="*/ 1212882 w 1634549"/>
              <a:gd name="csY6" fmla="*/ 1407134 h 1407134"/>
              <a:gd name="csX7" fmla="*/ 1212882 w 1634549"/>
              <a:gd name="csY7" fmla="*/ 1246048 h 1407134"/>
              <a:gd name="csX8" fmla="*/ 1634549 w 1634549"/>
              <a:gd name="csY8" fmla="*/ 1293426 h 1407134"/>
              <a:gd name="csX9" fmla="*/ 1577695 w 1634549"/>
              <a:gd name="csY9" fmla="*/ 1193932 h 1407134"/>
              <a:gd name="csX10" fmla="*/ 1582433 w 1634549"/>
              <a:gd name="csY10" fmla="*/ 791217 h 1407134"/>
              <a:gd name="csX11" fmla="*/ 1563481 w 1634549"/>
              <a:gd name="csY11" fmla="*/ 668033 h 1407134"/>
              <a:gd name="csX12" fmla="*/ 1506627 w 1634549"/>
              <a:gd name="csY12" fmla="*/ 535374 h 1407134"/>
              <a:gd name="csX13" fmla="*/ 1482938 w 1634549"/>
              <a:gd name="csY13" fmla="*/ 350599 h 1407134"/>
              <a:gd name="csX14" fmla="*/ 1606122 w 1634549"/>
              <a:gd name="csY14" fmla="*/ 156348 h 1407134"/>
              <a:gd name="csX15" fmla="*/ 1596646 w 1634549"/>
              <a:gd name="csY15" fmla="*/ 56854 h 1407134"/>
              <a:gd name="csX16" fmla="*/ 1554006 w 1634549"/>
              <a:gd name="csY16" fmla="*/ 0 h 1407134"/>
              <a:gd name="csX17" fmla="*/ 1160766 w 1634549"/>
              <a:gd name="csY17" fmla="*/ 137397 h 1407134"/>
              <a:gd name="csX18" fmla="*/ 999680 w 1634549"/>
              <a:gd name="csY18" fmla="*/ 184775 h 1407134"/>
              <a:gd name="csX19" fmla="*/ 61590 w 1634549"/>
              <a:gd name="csY19" fmla="*/ 198989 h 1407134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900186 w 1634549"/>
              <a:gd name="csY5" fmla="*/ 87649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7059 w 1634549"/>
              <a:gd name="csY5" fmla="*/ 890712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170243 w 1634549"/>
              <a:gd name="csY5" fmla="*/ 540113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127601 w 1634549"/>
              <a:gd name="csY6" fmla="*/ 1146554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75485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189193 w 1634549"/>
              <a:gd name="csY7" fmla="*/ 1141817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57431 w 1634549"/>
              <a:gd name="csY2" fmla="*/ 45652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86205 w 1634549"/>
              <a:gd name="csY2" fmla="*/ 39897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5421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53346 w 1634549"/>
              <a:gd name="csY2" fmla="*/ 29666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67021 w 1634549"/>
              <a:gd name="csY2" fmla="*/ 414958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0 w 1572959"/>
              <a:gd name="csY0" fmla="*/ 198989 h 1293426"/>
              <a:gd name="csX1" fmla="*/ 245341 w 1572959"/>
              <a:gd name="csY1" fmla="*/ 294672 h 1293426"/>
              <a:gd name="csX2" fmla="*/ 5431 w 1572959"/>
              <a:gd name="csY2" fmla="*/ 414958 h 1293426"/>
              <a:gd name="csX3" fmla="*/ 1061043 w 1572959"/>
              <a:gd name="csY3" fmla="*/ 339881 h 1293426"/>
              <a:gd name="csX4" fmla="*/ 165825 w 1572959"/>
              <a:gd name="csY4" fmla="*/ 890710 h 1293426"/>
              <a:gd name="csX5" fmla="*/ 980732 w 1572959"/>
              <a:gd name="csY5" fmla="*/ 900188 h 1293426"/>
              <a:gd name="csX6" fmla="*/ 1032846 w 1572959"/>
              <a:gd name="csY6" fmla="*/ 1122865 h 1293426"/>
              <a:gd name="csX7" fmla="*/ 1160768 w 1572959"/>
              <a:gd name="csY7" fmla="*/ 1255525 h 1293426"/>
              <a:gd name="csX8" fmla="*/ 1572959 w 1572959"/>
              <a:gd name="csY8" fmla="*/ 1293426 h 1293426"/>
              <a:gd name="csX9" fmla="*/ 1516105 w 1572959"/>
              <a:gd name="csY9" fmla="*/ 1193932 h 1293426"/>
              <a:gd name="csX10" fmla="*/ 1520843 w 1572959"/>
              <a:gd name="csY10" fmla="*/ 791217 h 1293426"/>
              <a:gd name="csX11" fmla="*/ 1501891 w 1572959"/>
              <a:gd name="csY11" fmla="*/ 668033 h 1293426"/>
              <a:gd name="csX12" fmla="*/ 1445037 w 1572959"/>
              <a:gd name="csY12" fmla="*/ 535374 h 1293426"/>
              <a:gd name="csX13" fmla="*/ 1421348 w 1572959"/>
              <a:gd name="csY13" fmla="*/ 350599 h 1293426"/>
              <a:gd name="csX14" fmla="*/ 1544532 w 1572959"/>
              <a:gd name="csY14" fmla="*/ 156348 h 1293426"/>
              <a:gd name="csX15" fmla="*/ 1535056 w 1572959"/>
              <a:gd name="csY15" fmla="*/ 56854 h 1293426"/>
              <a:gd name="csX16" fmla="*/ 1492416 w 1572959"/>
              <a:gd name="csY16" fmla="*/ 0 h 1293426"/>
              <a:gd name="csX17" fmla="*/ 1099176 w 1572959"/>
              <a:gd name="csY17" fmla="*/ 137397 h 1293426"/>
              <a:gd name="csX18" fmla="*/ 938090 w 1572959"/>
              <a:gd name="csY18" fmla="*/ 184775 h 1293426"/>
              <a:gd name="csX19" fmla="*/ 0 w 1572959"/>
              <a:gd name="csY19" fmla="*/ 198989 h 1293426"/>
              <a:gd name="csX0" fmla="*/ 23344 w 1596303"/>
              <a:gd name="csY0" fmla="*/ 198989 h 1293426"/>
              <a:gd name="csX1" fmla="*/ 268685 w 1596303"/>
              <a:gd name="csY1" fmla="*/ 294672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3344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08782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08782 w 1596303"/>
              <a:gd name="csY19" fmla="*/ 198989 h 1293426"/>
              <a:gd name="csX0" fmla="*/ 208782 w 1596303"/>
              <a:gd name="csY0" fmla="*/ 198989 h 1293426"/>
              <a:gd name="csX1" fmla="*/ 0 w 1596303"/>
              <a:gd name="csY1" fmla="*/ 405366 h 1293426"/>
              <a:gd name="csX2" fmla="*/ 1084387 w 1596303"/>
              <a:gd name="csY2" fmla="*/ 339881 h 1293426"/>
              <a:gd name="csX3" fmla="*/ 189169 w 1596303"/>
              <a:gd name="csY3" fmla="*/ 890710 h 1293426"/>
              <a:gd name="csX4" fmla="*/ 1004076 w 1596303"/>
              <a:gd name="csY4" fmla="*/ 900188 h 1293426"/>
              <a:gd name="csX5" fmla="*/ 1056190 w 1596303"/>
              <a:gd name="csY5" fmla="*/ 1122865 h 1293426"/>
              <a:gd name="csX6" fmla="*/ 1184112 w 1596303"/>
              <a:gd name="csY6" fmla="*/ 1255525 h 1293426"/>
              <a:gd name="csX7" fmla="*/ 1596303 w 1596303"/>
              <a:gd name="csY7" fmla="*/ 1293426 h 1293426"/>
              <a:gd name="csX8" fmla="*/ 1539449 w 1596303"/>
              <a:gd name="csY8" fmla="*/ 1193932 h 1293426"/>
              <a:gd name="csX9" fmla="*/ 1544187 w 1596303"/>
              <a:gd name="csY9" fmla="*/ 791217 h 1293426"/>
              <a:gd name="csX10" fmla="*/ 1525235 w 1596303"/>
              <a:gd name="csY10" fmla="*/ 668033 h 1293426"/>
              <a:gd name="csX11" fmla="*/ 1468381 w 1596303"/>
              <a:gd name="csY11" fmla="*/ 535374 h 1293426"/>
              <a:gd name="csX12" fmla="*/ 1444692 w 1596303"/>
              <a:gd name="csY12" fmla="*/ 350599 h 1293426"/>
              <a:gd name="csX13" fmla="*/ 1567876 w 1596303"/>
              <a:gd name="csY13" fmla="*/ 156348 h 1293426"/>
              <a:gd name="csX14" fmla="*/ 1558400 w 1596303"/>
              <a:gd name="csY14" fmla="*/ 56854 h 1293426"/>
              <a:gd name="csX15" fmla="*/ 1515760 w 1596303"/>
              <a:gd name="csY15" fmla="*/ 0 h 1293426"/>
              <a:gd name="csX16" fmla="*/ 1122520 w 1596303"/>
              <a:gd name="csY16" fmla="*/ 137397 h 1293426"/>
              <a:gd name="csX17" fmla="*/ 961434 w 1596303"/>
              <a:gd name="csY17" fmla="*/ 184775 h 1293426"/>
              <a:gd name="csX18" fmla="*/ 208782 w 1596303"/>
              <a:gd name="csY18" fmla="*/ 198989 h 1293426"/>
              <a:gd name="csX0" fmla="*/ 0 w 1608128"/>
              <a:gd name="csY0" fmla="*/ 189398 h 1293426"/>
              <a:gd name="csX1" fmla="*/ 11825 w 1608128"/>
              <a:gd name="csY1" fmla="*/ 405366 h 1293426"/>
              <a:gd name="csX2" fmla="*/ 1096212 w 1608128"/>
              <a:gd name="csY2" fmla="*/ 339881 h 1293426"/>
              <a:gd name="csX3" fmla="*/ 200994 w 1608128"/>
              <a:gd name="csY3" fmla="*/ 890710 h 1293426"/>
              <a:gd name="csX4" fmla="*/ 1015901 w 1608128"/>
              <a:gd name="csY4" fmla="*/ 900188 h 1293426"/>
              <a:gd name="csX5" fmla="*/ 1068015 w 1608128"/>
              <a:gd name="csY5" fmla="*/ 1122865 h 1293426"/>
              <a:gd name="csX6" fmla="*/ 1195937 w 1608128"/>
              <a:gd name="csY6" fmla="*/ 1255525 h 1293426"/>
              <a:gd name="csX7" fmla="*/ 1608128 w 1608128"/>
              <a:gd name="csY7" fmla="*/ 1293426 h 1293426"/>
              <a:gd name="csX8" fmla="*/ 1551274 w 1608128"/>
              <a:gd name="csY8" fmla="*/ 1193932 h 1293426"/>
              <a:gd name="csX9" fmla="*/ 1556012 w 1608128"/>
              <a:gd name="csY9" fmla="*/ 791217 h 1293426"/>
              <a:gd name="csX10" fmla="*/ 1537060 w 1608128"/>
              <a:gd name="csY10" fmla="*/ 668033 h 1293426"/>
              <a:gd name="csX11" fmla="*/ 1480206 w 1608128"/>
              <a:gd name="csY11" fmla="*/ 535374 h 1293426"/>
              <a:gd name="csX12" fmla="*/ 1456517 w 1608128"/>
              <a:gd name="csY12" fmla="*/ 350599 h 1293426"/>
              <a:gd name="csX13" fmla="*/ 1579701 w 1608128"/>
              <a:gd name="csY13" fmla="*/ 156348 h 1293426"/>
              <a:gd name="csX14" fmla="*/ 1570225 w 1608128"/>
              <a:gd name="csY14" fmla="*/ 56854 h 1293426"/>
              <a:gd name="csX15" fmla="*/ 1527585 w 1608128"/>
              <a:gd name="csY15" fmla="*/ 0 h 1293426"/>
              <a:gd name="csX16" fmla="*/ 1134345 w 1608128"/>
              <a:gd name="csY16" fmla="*/ 137397 h 1293426"/>
              <a:gd name="csX17" fmla="*/ 973259 w 1608128"/>
              <a:gd name="csY17" fmla="*/ 184775 h 1293426"/>
              <a:gd name="csX18" fmla="*/ 0 w 1608128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1097176 w 1609092"/>
              <a:gd name="csY2" fmla="*/ 339881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16865 w 1609092"/>
              <a:gd name="csY3" fmla="*/ 900188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141556 w 1609092"/>
              <a:gd name="csY3" fmla="*/ 896991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26529 w 1609092"/>
              <a:gd name="csY4" fmla="*/ 111327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13740 w 1609092"/>
              <a:gd name="csY4" fmla="*/ 74879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5838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87159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70 w 1609092"/>
              <a:gd name="csY4" fmla="*/ 79355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200064 w 1609092"/>
              <a:gd name="csY4" fmla="*/ 82552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400628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44 w 1608172"/>
              <a:gd name="csY0" fmla="*/ 189398 h 1293426"/>
              <a:gd name="csX1" fmla="*/ 933199 w 1608172"/>
              <a:gd name="csY1" fmla="*/ 400628 h 1293426"/>
              <a:gd name="csX2" fmla="*/ 1073495 w 1608172"/>
              <a:gd name="csY2" fmla="*/ 753117 h 1293426"/>
              <a:gd name="csX3" fmla="*/ 1192749 w 1608172"/>
              <a:gd name="csY3" fmla="*/ 844708 h 1293426"/>
              <a:gd name="csX4" fmla="*/ 1183192 w 1608172"/>
              <a:gd name="csY4" fmla="*/ 1255525 h 1293426"/>
              <a:gd name="csX5" fmla="*/ 1608172 w 1608172"/>
              <a:gd name="csY5" fmla="*/ 1293426 h 1293426"/>
              <a:gd name="csX6" fmla="*/ 1551318 w 1608172"/>
              <a:gd name="csY6" fmla="*/ 1193932 h 1293426"/>
              <a:gd name="csX7" fmla="*/ 1556056 w 1608172"/>
              <a:gd name="csY7" fmla="*/ 791217 h 1293426"/>
              <a:gd name="csX8" fmla="*/ 1537104 w 1608172"/>
              <a:gd name="csY8" fmla="*/ 668033 h 1293426"/>
              <a:gd name="csX9" fmla="*/ 1480250 w 1608172"/>
              <a:gd name="csY9" fmla="*/ 535374 h 1293426"/>
              <a:gd name="csX10" fmla="*/ 1456561 w 1608172"/>
              <a:gd name="csY10" fmla="*/ 350599 h 1293426"/>
              <a:gd name="csX11" fmla="*/ 1579745 w 1608172"/>
              <a:gd name="csY11" fmla="*/ 156348 h 1293426"/>
              <a:gd name="csX12" fmla="*/ 1570269 w 1608172"/>
              <a:gd name="csY12" fmla="*/ 56854 h 1293426"/>
              <a:gd name="csX13" fmla="*/ 1527629 w 1608172"/>
              <a:gd name="csY13" fmla="*/ 0 h 1293426"/>
              <a:gd name="csX14" fmla="*/ 1134389 w 1608172"/>
              <a:gd name="csY14" fmla="*/ 137397 h 1293426"/>
              <a:gd name="csX15" fmla="*/ 973303 w 1608172"/>
              <a:gd name="csY15" fmla="*/ 184775 h 1293426"/>
              <a:gd name="csX16" fmla="*/ 44 w 1608172"/>
              <a:gd name="csY16" fmla="*/ 189398 h 1293426"/>
              <a:gd name="csX0" fmla="*/ 40104 w 674973"/>
              <a:gd name="csY0" fmla="*/ 184775 h 1293426"/>
              <a:gd name="csX1" fmla="*/ 0 w 674973"/>
              <a:gd name="csY1" fmla="*/ 400628 h 1293426"/>
              <a:gd name="csX2" fmla="*/ 140296 w 674973"/>
              <a:gd name="csY2" fmla="*/ 753117 h 1293426"/>
              <a:gd name="csX3" fmla="*/ 259550 w 674973"/>
              <a:gd name="csY3" fmla="*/ 844708 h 1293426"/>
              <a:gd name="csX4" fmla="*/ 249993 w 674973"/>
              <a:gd name="csY4" fmla="*/ 1255525 h 1293426"/>
              <a:gd name="csX5" fmla="*/ 674973 w 674973"/>
              <a:gd name="csY5" fmla="*/ 1293426 h 1293426"/>
              <a:gd name="csX6" fmla="*/ 618119 w 674973"/>
              <a:gd name="csY6" fmla="*/ 1193932 h 1293426"/>
              <a:gd name="csX7" fmla="*/ 622857 w 674973"/>
              <a:gd name="csY7" fmla="*/ 791217 h 1293426"/>
              <a:gd name="csX8" fmla="*/ 603905 w 674973"/>
              <a:gd name="csY8" fmla="*/ 668033 h 1293426"/>
              <a:gd name="csX9" fmla="*/ 547051 w 674973"/>
              <a:gd name="csY9" fmla="*/ 535374 h 1293426"/>
              <a:gd name="csX10" fmla="*/ 523362 w 674973"/>
              <a:gd name="csY10" fmla="*/ 350599 h 1293426"/>
              <a:gd name="csX11" fmla="*/ 646546 w 674973"/>
              <a:gd name="csY11" fmla="*/ 156348 h 1293426"/>
              <a:gd name="csX12" fmla="*/ 637070 w 674973"/>
              <a:gd name="csY12" fmla="*/ 56854 h 1293426"/>
              <a:gd name="csX13" fmla="*/ 594430 w 674973"/>
              <a:gd name="csY13" fmla="*/ 0 h 1293426"/>
              <a:gd name="csX14" fmla="*/ 201190 w 674973"/>
              <a:gd name="csY14" fmla="*/ 137397 h 1293426"/>
              <a:gd name="csX15" fmla="*/ 40104 w 674973"/>
              <a:gd name="csY15" fmla="*/ 184775 h 1293426"/>
              <a:gd name="csX0" fmla="*/ 0 w 634869"/>
              <a:gd name="csY0" fmla="*/ 184775 h 1293426"/>
              <a:gd name="csX1" fmla="*/ 90981 w 634869"/>
              <a:gd name="csY1" fmla="*/ 407022 h 1293426"/>
              <a:gd name="csX2" fmla="*/ 100192 w 634869"/>
              <a:gd name="csY2" fmla="*/ 753117 h 1293426"/>
              <a:gd name="csX3" fmla="*/ 219446 w 634869"/>
              <a:gd name="csY3" fmla="*/ 844708 h 1293426"/>
              <a:gd name="csX4" fmla="*/ 209889 w 634869"/>
              <a:gd name="csY4" fmla="*/ 1255525 h 1293426"/>
              <a:gd name="csX5" fmla="*/ 634869 w 634869"/>
              <a:gd name="csY5" fmla="*/ 1293426 h 1293426"/>
              <a:gd name="csX6" fmla="*/ 578015 w 634869"/>
              <a:gd name="csY6" fmla="*/ 1193932 h 1293426"/>
              <a:gd name="csX7" fmla="*/ 582753 w 634869"/>
              <a:gd name="csY7" fmla="*/ 791217 h 1293426"/>
              <a:gd name="csX8" fmla="*/ 563801 w 634869"/>
              <a:gd name="csY8" fmla="*/ 668033 h 1293426"/>
              <a:gd name="csX9" fmla="*/ 506947 w 634869"/>
              <a:gd name="csY9" fmla="*/ 535374 h 1293426"/>
              <a:gd name="csX10" fmla="*/ 483258 w 634869"/>
              <a:gd name="csY10" fmla="*/ 350599 h 1293426"/>
              <a:gd name="csX11" fmla="*/ 606442 w 634869"/>
              <a:gd name="csY11" fmla="*/ 156348 h 1293426"/>
              <a:gd name="csX12" fmla="*/ 596966 w 634869"/>
              <a:gd name="csY12" fmla="*/ 56854 h 1293426"/>
              <a:gd name="csX13" fmla="*/ 554326 w 634869"/>
              <a:gd name="csY13" fmla="*/ 0 h 1293426"/>
              <a:gd name="csX14" fmla="*/ 161086 w 634869"/>
              <a:gd name="csY14" fmla="*/ 137397 h 1293426"/>
              <a:gd name="csX15" fmla="*/ 0 w 634869"/>
              <a:gd name="csY15" fmla="*/ 184775 h 1293426"/>
              <a:gd name="csX0" fmla="*/ 36907 w 671776"/>
              <a:gd name="csY0" fmla="*/ 184775 h 1293426"/>
              <a:gd name="csX1" fmla="*/ 0 w 671776"/>
              <a:gd name="csY1" fmla="*/ 391036 h 1293426"/>
              <a:gd name="csX2" fmla="*/ 137099 w 671776"/>
              <a:gd name="csY2" fmla="*/ 753117 h 1293426"/>
              <a:gd name="csX3" fmla="*/ 256353 w 671776"/>
              <a:gd name="csY3" fmla="*/ 844708 h 1293426"/>
              <a:gd name="csX4" fmla="*/ 246796 w 671776"/>
              <a:gd name="csY4" fmla="*/ 1255525 h 1293426"/>
              <a:gd name="csX5" fmla="*/ 671776 w 671776"/>
              <a:gd name="csY5" fmla="*/ 1293426 h 1293426"/>
              <a:gd name="csX6" fmla="*/ 614922 w 671776"/>
              <a:gd name="csY6" fmla="*/ 1193932 h 1293426"/>
              <a:gd name="csX7" fmla="*/ 619660 w 671776"/>
              <a:gd name="csY7" fmla="*/ 791217 h 1293426"/>
              <a:gd name="csX8" fmla="*/ 600708 w 671776"/>
              <a:gd name="csY8" fmla="*/ 668033 h 1293426"/>
              <a:gd name="csX9" fmla="*/ 543854 w 671776"/>
              <a:gd name="csY9" fmla="*/ 535374 h 1293426"/>
              <a:gd name="csX10" fmla="*/ 520165 w 671776"/>
              <a:gd name="csY10" fmla="*/ 350599 h 1293426"/>
              <a:gd name="csX11" fmla="*/ 643349 w 671776"/>
              <a:gd name="csY11" fmla="*/ 156348 h 1293426"/>
              <a:gd name="csX12" fmla="*/ 633873 w 671776"/>
              <a:gd name="csY12" fmla="*/ 56854 h 1293426"/>
              <a:gd name="csX13" fmla="*/ 591233 w 671776"/>
              <a:gd name="csY13" fmla="*/ 0 h 1293426"/>
              <a:gd name="csX14" fmla="*/ 197993 w 671776"/>
              <a:gd name="csY14" fmla="*/ 137397 h 1293426"/>
              <a:gd name="csX15" fmla="*/ 36907 w 671776"/>
              <a:gd name="csY15" fmla="*/ 184775 h 1293426"/>
              <a:gd name="csX0" fmla="*/ 0 w 682827"/>
              <a:gd name="csY0" fmla="*/ 200761 h 1293426"/>
              <a:gd name="csX1" fmla="*/ 11051 w 682827"/>
              <a:gd name="csY1" fmla="*/ 391036 h 1293426"/>
              <a:gd name="csX2" fmla="*/ 148150 w 682827"/>
              <a:gd name="csY2" fmla="*/ 753117 h 1293426"/>
              <a:gd name="csX3" fmla="*/ 267404 w 682827"/>
              <a:gd name="csY3" fmla="*/ 844708 h 1293426"/>
              <a:gd name="csX4" fmla="*/ 257847 w 682827"/>
              <a:gd name="csY4" fmla="*/ 1255525 h 1293426"/>
              <a:gd name="csX5" fmla="*/ 682827 w 682827"/>
              <a:gd name="csY5" fmla="*/ 1293426 h 1293426"/>
              <a:gd name="csX6" fmla="*/ 625973 w 682827"/>
              <a:gd name="csY6" fmla="*/ 1193932 h 1293426"/>
              <a:gd name="csX7" fmla="*/ 630711 w 682827"/>
              <a:gd name="csY7" fmla="*/ 791217 h 1293426"/>
              <a:gd name="csX8" fmla="*/ 611759 w 682827"/>
              <a:gd name="csY8" fmla="*/ 668033 h 1293426"/>
              <a:gd name="csX9" fmla="*/ 554905 w 682827"/>
              <a:gd name="csY9" fmla="*/ 535374 h 1293426"/>
              <a:gd name="csX10" fmla="*/ 531216 w 682827"/>
              <a:gd name="csY10" fmla="*/ 350599 h 1293426"/>
              <a:gd name="csX11" fmla="*/ 654400 w 682827"/>
              <a:gd name="csY11" fmla="*/ 156348 h 1293426"/>
              <a:gd name="csX12" fmla="*/ 644924 w 682827"/>
              <a:gd name="csY12" fmla="*/ 56854 h 1293426"/>
              <a:gd name="csX13" fmla="*/ 602284 w 682827"/>
              <a:gd name="csY13" fmla="*/ 0 h 1293426"/>
              <a:gd name="csX14" fmla="*/ 209044 w 682827"/>
              <a:gd name="csY14" fmla="*/ 137397 h 1293426"/>
              <a:gd name="csX15" fmla="*/ 0 w 682827"/>
              <a:gd name="csY15" fmla="*/ 200761 h 129342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</a:cxnLst>
            <a:rect l="l" t="t" r="r" b="b"/>
            <a:pathLst>
              <a:path w="682827" h="1293426">
                <a:moveTo>
                  <a:pt x="0" y="200761"/>
                </a:moveTo>
                <a:lnTo>
                  <a:pt x="11051" y="391036"/>
                </a:lnTo>
                <a:lnTo>
                  <a:pt x="148150" y="753117"/>
                </a:lnTo>
                <a:lnTo>
                  <a:pt x="267404" y="844708"/>
                </a:lnTo>
                <a:cubicBezTo>
                  <a:pt x="266350" y="988041"/>
                  <a:pt x="258901" y="1112192"/>
                  <a:pt x="257847" y="1255525"/>
                </a:cubicBezTo>
                <a:lnTo>
                  <a:pt x="682827" y="1293426"/>
                </a:lnTo>
                <a:lnTo>
                  <a:pt x="625973" y="1193932"/>
                </a:lnTo>
                <a:cubicBezTo>
                  <a:pt x="627552" y="1059694"/>
                  <a:pt x="629132" y="925455"/>
                  <a:pt x="630711" y="791217"/>
                </a:cubicBezTo>
                <a:lnTo>
                  <a:pt x="611759" y="668033"/>
                </a:lnTo>
                <a:lnTo>
                  <a:pt x="554905" y="535374"/>
                </a:lnTo>
                <a:lnTo>
                  <a:pt x="531216" y="350599"/>
                </a:lnTo>
                <a:lnTo>
                  <a:pt x="654400" y="156348"/>
                </a:lnTo>
                <a:lnTo>
                  <a:pt x="644924" y="56854"/>
                </a:lnTo>
                <a:lnTo>
                  <a:pt x="602284" y="0"/>
                </a:lnTo>
                <a:lnTo>
                  <a:pt x="209044" y="137397"/>
                </a:lnTo>
                <a:lnTo>
                  <a:pt x="0" y="200761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B0E7C0FA-55EB-FC5F-F5B2-15A7F467B129}"/>
              </a:ext>
            </a:extLst>
          </p:cNvPr>
          <p:cNvSpPr/>
          <p:nvPr/>
        </p:nvSpPr>
        <p:spPr>
          <a:xfrm>
            <a:off x="2804583" y="1625600"/>
            <a:ext cx="846667" cy="946150"/>
          </a:xfrm>
          <a:custGeom>
            <a:avLst/>
            <a:gdLst>
              <a:gd name="connsiteX0" fmla="*/ 0 w 846667"/>
              <a:gd name="connsiteY0" fmla="*/ 101600 h 946150"/>
              <a:gd name="connsiteX1" fmla="*/ 112184 w 846667"/>
              <a:gd name="connsiteY1" fmla="*/ 50800 h 946150"/>
              <a:gd name="connsiteX2" fmla="*/ 292100 w 846667"/>
              <a:gd name="connsiteY2" fmla="*/ 0 h 946150"/>
              <a:gd name="connsiteX3" fmla="*/ 438150 w 846667"/>
              <a:gd name="connsiteY3" fmla="*/ 95250 h 946150"/>
              <a:gd name="connsiteX4" fmla="*/ 395817 w 846667"/>
              <a:gd name="connsiteY4" fmla="*/ 101600 h 946150"/>
              <a:gd name="connsiteX5" fmla="*/ 387350 w 846667"/>
              <a:gd name="connsiteY5" fmla="*/ 133350 h 946150"/>
              <a:gd name="connsiteX6" fmla="*/ 406400 w 846667"/>
              <a:gd name="connsiteY6" fmla="*/ 198967 h 946150"/>
              <a:gd name="connsiteX7" fmla="*/ 503767 w 846667"/>
              <a:gd name="connsiteY7" fmla="*/ 162983 h 946150"/>
              <a:gd name="connsiteX8" fmla="*/ 512234 w 846667"/>
              <a:gd name="connsiteY8" fmla="*/ 209550 h 946150"/>
              <a:gd name="connsiteX9" fmla="*/ 599017 w 846667"/>
              <a:gd name="connsiteY9" fmla="*/ 184150 h 946150"/>
              <a:gd name="connsiteX10" fmla="*/ 662517 w 846667"/>
              <a:gd name="connsiteY10" fmla="*/ 213783 h 946150"/>
              <a:gd name="connsiteX11" fmla="*/ 690034 w 846667"/>
              <a:gd name="connsiteY11" fmla="*/ 251883 h 946150"/>
              <a:gd name="connsiteX12" fmla="*/ 694267 w 846667"/>
              <a:gd name="connsiteY12" fmla="*/ 277283 h 946150"/>
              <a:gd name="connsiteX13" fmla="*/ 738717 w 846667"/>
              <a:gd name="connsiteY13" fmla="*/ 268817 h 946150"/>
              <a:gd name="connsiteX14" fmla="*/ 846667 w 846667"/>
              <a:gd name="connsiteY14" fmla="*/ 649817 h 946150"/>
              <a:gd name="connsiteX15" fmla="*/ 802217 w 846667"/>
              <a:gd name="connsiteY15" fmla="*/ 660400 h 946150"/>
              <a:gd name="connsiteX16" fmla="*/ 810684 w 846667"/>
              <a:gd name="connsiteY16" fmla="*/ 717550 h 946150"/>
              <a:gd name="connsiteX17" fmla="*/ 791634 w 846667"/>
              <a:gd name="connsiteY17" fmla="*/ 772583 h 946150"/>
              <a:gd name="connsiteX18" fmla="*/ 753534 w 846667"/>
              <a:gd name="connsiteY18" fmla="*/ 797983 h 946150"/>
              <a:gd name="connsiteX19" fmla="*/ 709084 w 846667"/>
              <a:gd name="connsiteY19" fmla="*/ 817033 h 946150"/>
              <a:gd name="connsiteX20" fmla="*/ 730250 w 846667"/>
              <a:gd name="connsiteY20" fmla="*/ 880533 h 946150"/>
              <a:gd name="connsiteX21" fmla="*/ 501650 w 846667"/>
              <a:gd name="connsiteY21" fmla="*/ 946150 h 946150"/>
              <a:gd name="connsiteX22" fmla="*/ 357717 w 846667"/>
              <a:gd name="connsiteY22" fmla="*/ 442383 h 946150"/>
              <a:gd name="connsiteX23" fmla="*/ 298450 w 846667"/>
              <a:gd name="connsiteY23" fmla="*/ 459317 h 946150"/>
              <a:gd name="connsiteX24" fmla="*/ 260350 w 846667"/>
              <a:gd name="connsiteY24" fmla="*/ 306917 h 946150"/>
              <a:gd name="connsiteX25" fmla="*/ 224367 w 846667"/>
              <a:gd name="connsiteY25" fmla="*/ 311150 h 946150"/>
              <a:gd name="connsiteX26" fmla="*/ 205317 w 846667"/>
              <a:gd name="connsiteY26" fmla="*/ 232833 h 946150"/>
              <a:gd name="connsiteX27" fmla="*/ 93134 w 846667"/>
              <a:gd name="connsiteY27" fmla="*/ 179917 h 946150"/>
              <a:gd name="connsiteX28" fmla="*/ 33867 w 846667"/>
              <a:gd name="connsiteY28" fmla="*/ 198967 h 946150"/>
              <a:gd name="connsiteX29" fmla="*/ 0 w 846667"/>
              <a:gd name="connsiteY29" fmla="*/ 101600 h 94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46667" h="946150">
                <a:moveTo>
                  <a:pt x="0" y="101600"/>
                </a:moveTo>
                <a:lnTo>
                  <a:pt x="112184" y="50800"/>
                </a:lnTo>
                <a:lnTo>
                  <a:pt x="292100" y="0"/>
                </a:lnTo>
                <a:lnTo>
                  <a:pt x="438150" y="95250"/>
                </a:lnTo>
                <a:lnTo>
                  <a:pt x="395817" y="101600"/>
                </a:lnTo>
                <a:lnTo>
                  <a:pt x="387350" y="133350"/>
                </a:lnTo>
                <a:lnTo>
                  <a:pt x="406400" y="198967"/>
                </a:lnTo>
                <a:lnTo>
                  <a:pt x="503767" y="162983"/>
                </a:lnTo>
                <a:lnTo>
                  <a:pt x="512234" y="209550"/>
                </a:lnTo>
                <a:lnTo>
                  <a:pt x="599017" y="184150"/>
                </a:lnTo>
                <a:lnTo>
                  <a:pt x="662517" y="213783"/>
                </a:lnTo>
                <a:lnTo>
                  <a:pt x="690034" y="251883"/>
                </a:lnTo>
                <a:lnTo>
                  <a:pt x="694267" y="277283"/>
                </a:lnTo>
                <a:lnTo>
                  <a:pt x="738717" y="268817"/>
                </a:lnTo>
                <a:lnTo>
                  <a:pt x="846667" y="649817"/>
                </a:lnTo>
                <a:lnTo>
                  <a:pt x="802217" y="660400"/>
                </a:lnTo>
                <a:lnTo>
                  <a:pt x="810684" y="717550"/>
                </a:lnTo>
                <a:lnTo>
                  <a:pt x="791634" y="772583"/>
                </a:lnTo>
                <a:lnTo>
                  <a:pt x="753534" y="797983"/>
                </a:lnTo>
                <a:lnTo>
                  <a:pt x="709084" y="817033"/>
                </a:lnTo>
                <a:lnTo>
                  <a:pt x="730250" y="880533"/>
                </a:lnTo>
                <a:lnTo>
                  <a:pt x="501650" y="946150"/>
                </a:lnTo>
                <a:lnTo>
                  <a:pt x="357717" y="442383"/>
                </a:lnTo>
                <a:lnTo>
                  <a:pt x="298450" y="459317"/>
                </a:lnTo>
                <a:lnTo>
                  <a:pt x="260350" y="306917"/>
                </a:lnTo>
                <a:lnTo>
                  <a:pt x="224367" y="311150"/>
                </a:lnTo>
                <a:lnTo>
                  <a:pt x="205317" y="232833"/>
                </a:lnTo>
                <a:lnTo>
                  <a:pt x="93134" y="179917"/>
                </a:lnTo>
                <a:lnTo>
                  <a:pt x="33867" y="198967"/>
                </a:lnTo>
                <a:lnTo>
                  <a:pt x="0" y="1016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40FE0E6C-FE36-D445-4D9B-78D6490B8B03}"/>
              </a:ext>
            </a:extLst>
          </p:cNvPr>
          <p:cNvSpPr txBox="1"/>
          <p:nvPr/>
        </p:nvSpPr>
        <p:spPr>
          <a:xfrm>
            <a:off x="3070606" y="194767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516AD887-3EA6-4AED-CE79-A478AE02B876}"/>
              </a:ext>
            </a:extLst>
          </p:cNvPr>
          <p:cNvSpPr txBox="1"/>
          <p:nvPr/>
        </p:nvSpPr>
        <p:spPr>
          <a:xfrm>
            <a:off x="2855474" y="3328972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5565C505-8A8B-6D77-CF74-3F283F12395F}"/>
              </a:ext>
            </a:extLst>
          </p:cNvPr>
          <p:cNvSpPr txBox="1"/>
          <p:nvPr/>
        </p:nvSpPr>
        <p:spPr>
          <a:xfrm>
            <a:off x="1847089" y="3712115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多目的広場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5166BBBE-E45A-1E7F-F263-588AE7B6BFE2}"/>
              </a:ext>
            </a:extLst>
          </p:cNvPr>
          <p:cNvSpPr/>
          <p:nvPr/>
        </p:nvSpPr>
        <p:spPr>
          <a:xfrm>
            <a:off x="1879600" y="1748367"/>
            <a:ext cx="1447800" cy="1147233"/>
          </a:xfrm>
          <a:custGeom>
            <a:avLst/>
            <a:gdLst>
              <a:gd name="connsiteX0" fmla="*/ 215900 w 1447800"/>
              <a:gd name="connsiteY0" fmla="*/ 207433 h 1147233"/>
              <a:gd name="connsiteX1" fmla="*/ 939800 w 1447800"/>
              <a:gd name="connsiteY1" fmla="*/ 0 h 1147233"/>
              <a:gd name="connsiteX2" fmla="*/ 965200 w 1447800"/>
              <a:gd name="connsiteY2" fmla="*/ 63500 h 1147233"/>
              <a:gd name="connsiteX3" fmla="*/ 1032933 w 1447800"/>
              <a:gd name="connsiteY3" fmla="*/ 55033 h 1147233"/>
              <a:gd name="connsiteX4" fmla="*/ 1138767 w 1447800"/>
              <a:gd name="connsiteY4" fmla="*/ 114300 h 1147233"/>
              <a:gd name="connsiteX5" fmla="*/ 1159933 w 1447800"/>
              <a:gd name="connsiteY5" fmla="*/ 173566 h 1147233"/>
              <a:gd name="connsiteX6" fmla="*/ 1189567 w 1447800"/>
              <a:gd name="connsiteY6" fmla="*/ 169333 h 1147233"/>
              <a:gd name="connsiteX7" fmla="*/ 1219200 w 1447800"/>
              <a:gd name="connsiteY7" fmla="*/ 330200 h 1147233"/>
              <a:gd name="connsiteX8" fmla="*/ 1282700 w 1447800"/>
              <a:gd name="connsiteY8" fmla="*/ 325966 h 1147233"/>
              <a:gd name="connsiteX9" fmla="*/ 1447800 w 1447800"/>
              <a:gd name="connsiteY9" fmla="*/ 863600 h 1147233"/>
              <a:gd name="connsiteX10" fmla="*/ 1363133 w 1447800"/>
              <a:gd name="connsiteY10" fmla="*/ 918633 h 1147233"/>
              <a:gd name="connsiteX11" fmla="*/ 1253067 w 1447800"/>
              <a:gd name="connsiteY11" fmla="*/ 990600 h 1147233"/>
              <a:gd name="connsiteX12" fmla="*/ 1185333 w 1447800"/>
              <a:gd name="connsiteY12" fmla="*/ 1041400 h 1147233"/>
              <a:gd name="connsiteX13" fmla="*/ 1075267 w 1447800"/>
              <a:gd name="connsiteY13" fmla="*/ 1092200 h 1147233"/>
              <a:gd name="connsiteX14" fmla="*/ 893233 w 1447800"/>
              <a:gd name="connsiteY14" fmla="*/ 1147233 h 1147233"/>
              <a:gd name="connsiteX15" fmla="*/ 558800 w 1447800"/>
              <a:gd name="connsiteY15" fmla="*/ 1049866 h 1147233"/>
              <a:gd name="connsiteX16" fmla="*/ 558800 w 1447800"/>
              <a:gd name="connsiteY16" fmla="*/ 1049866 h 1147233"/>
              <a:gd name="connsiteX17" fmla="*/ 0 w 1447800"/>
              <a:gd name="connsiteY17" fmla="*/ 990600 h 1147233"/>
              <a:gd name="connsiteX18" fmla="*/ 215900 w 1447800"/>
              <a:gd name="connsiteY18" fmla="*/ 207433 h 114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47800" h="1147233">
                <a:moveTo>
                  <a:pt x="215900" y="207433"/>
                </a:moveTo>
                <a:lnTo>
                  <a:pt x="939800" y="0"/>
                </a:lnTo>
                <a:lnTo>
                  <a:pt x="965200" y="63500"/>
                </a:lnTo>
                <a:lnTo>
                  <a:pt x="1032933" y="55033"/>
                </a:lnTo>
                <a:lnTo>
                  <a:pt x="1138767" y="114300"/>
                </a:lnTo>
                <a:lnTo>
                  <a:pt x="1159933" y="173566"/>
                </a:lnTo>
                <a:lnTo>
                  <a:pt x="1189567" y="169333"/>
                </a:lnTo>
                <a:lnTo>
                  <a:pt x="1219200" y="330200"/>
                </a:lnTo>
                <a:lnTo>
                  <a:pt x="1282700" y="325966"/>
                </a:lnTo>
                <a:lnTo>
                  <a:pt x="1447800" y="863600"/>
                </a:lnTo>
                <a:lnTo>
                  <a:pt x="1363133" y="918633"/>
                </a:lnTo>
                <a:lnTo>
                  <a:pt x="1253067" y="990600"/>
                </a:lnTo>
                <a:lnTo>
                  <a:pt x="1185333" y="1041400"/>
                </a:lnTo>
                <a:lnTo>
                  <a:pt x="1075267" y="1092200"/>
                </a:lnTo>
                <a:lnTo>
                  <a:pt x="893233" y="1147233"/>
                </a:lnTo>
                <a:lnTo>
                  <a:pt x="558800" y="1049866"/>
                </a:lnTo>
                <a:lnTo>
                  <a:pt x="558800" y="1049866"/>
                </a:lnTo>
                <a:lnTo>
                  <a:pt x="0" y="990600"/>
                </a:lnTo>
                <a:lnTo>
                  <a:pt x="215900" y="20743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8CF8529C-6A90-2204-8118-36B2702DA0B4}"/>
              </a:ext>
            </a:extLst>
          </p:cNvPr>
          <p:cNvSpPr txBox="1"/>
          <p:nvPr/>
        </p:nvSpPr>
        <p:spPr>
          <a:xfrm>
            <a:off x="2094503" y="2098679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球技場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4" name="フリーフォーム: 図形 3">
            <a:extLst>
              <a:ext uri="{FF2B5EF4-FFF2-40B4-BE49-F238E27FC236}">
                <a16:creationId xmlns:a16="http://schemas.microsoft.com/office/drawing/2014/main" id="{3839968F-029E-8201-455A-6B9F6BE90513}"/>
              </a:ext>
            </a:extLst>
          </p:cNvPr>
          <p:cNvSpPr/>
          <p:nvPr/>
        </p:nvSpPr>
        <p:spPr>
          <a:xfrm>
            <a:off x="4279900" y="3657600"/>
            <a:ext cx="932180" cy="833120"/>
          </a:xfrm>
          <a:custGeom>
            <a:avLst/>
            <a:gdLst>
              <a:gd name="csX0" fmla="*/ 782320 w 932180"/>
              <a:gd name="csY0" fmla="*/ 0 h 833120"/>
              <a:gd name="csX1" fmla="*/ 619760 w 932180"/>
              <a:gd name="csY1" fmla="*/ 662940 h 833120"/>
              <a:gd name="csX2" fmla="*/ 43180 w 932180"/>
              <a:gd name="csY2" fmla="*/ 546100 h 833120"/>
              <a:gd name="csX3" fmla="*/ 0 w 932180"/>
              <a:gd name="csY3" fmla="*/ 708660 h 833120"/>
              <a:gd name="csX4" fmla="*/ 652780 w 932180"/>
              <a:gd name="csY4" fmla="*/ 833120 h 833120"/>
              <a:gd name="csX5" fmla="*/ 754380 w 932180"/>
              <a:gd name="csY5" fmla="*/ 378460 h 833120"/>
              <a:gd name="csX6" fmla="*/ 830580 w 932180"/>
              <a:gd name="csY6" fmla="*/ 198120 h 833120"/>
              <a:gd name="csX7" fmla="*/ 932180 w 932180"/>
              <a:gd name="csY7" fmla="*/ 53340 h 833120"/>
              <a:gd name="csX8" fmla="*/ 782320 w 932180"/>
              <a:gd name="csY8" fmla="*/ 0 h 83312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932180" h="833120">
                <a:moveTo>
                  <a:pt x="782320" y="0"/>
                </a:moveTo>
                <a:lnTo>
                  <a:pt x="619760" y="662940"/>
                </a:lnTo>
                <a:lnTo>
                  <a:pt x="43180" y="546100"/>
                </a:lnTo>
                <a:lnTo>
                  <a:pt x="0" y="708660"/>
                </a:lnTo>
                <a:lnTo>
                  <a:pt x="652780" y="833120"/>
                </a:lnTo>
                <a:lnTo>
                  <a:pt x="754380" y="378460"/>
                </a:lnTo>
                <a:lnTo>
                  <a:pt x="830580" y="198120"/>
                </a:lnTo>
                <a:lnTo>
                  <a:pt x="932180" y="53340"/>
                </a:lnTo>
                <a:lnTo>
                  <a:pt x="782320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F835C963-861C-29FD-9885-E05EF189E6EC}"/>
              </a:ext>
            </a:extLst>
          </p:cNvPr>
          <p:cNvSpPr txBox="1"/>
          <p:nvPr/>
        </p:nvSpPr>
        <p:spPr>
          <a:xfrm rot="642335">
            <a:off x="4222032" y="4227618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1D4E6815-F447-4F43-FF0C-F1967E19144E}"/>
              </a:ext>
            </a:extLst>
          </p:cNvPr>
          <p:cNvSpPr/>
          <p:nvPr/>
        </p:nvSpPr>
        <p:spPr>
          <a:xfrm>
            <a:off x="4855354" y="2674449"/>
            <a:ext cx="1268188" cy="1061363"/>
          </a:xfrm>
          <a:custGeom>
            <a:avLst/>
            <a:gdLst>
              <a:gd name="connsiteX0" fmla="*/ 41275 w 2117725"/>
              <a:gd name="connsiteY0" fmla="*/ 692150 h 1774825"/>
              <a:gd name="connsiteX1" fmla="*/ 0 w 2117725"/>
              <a:gd name="connsiteY1" fmla="*/ 914400 h 1774825"/>
              <a:gd name="connsiteX2" fmla="*/ 120650 w 2117725"/>
              <a:gd name="connsiteY2" fmla="*/ 933450 h 1774825"/>
              <a:gd name="connsiteX3" fmla="*/ 104775 w 2117725"/>
              <a:gd name="connsiteY3" fmla="*/ 1003300 h 1774825"/>
              <a:gd name="connsiteX4" fmla="*/ 165100 w 2117725"/>
              <a:gd name="connsiteY4" fmla="*/ 1012825 h 1774825"/>
              <a:gd name="connsiteX5" fmla="*/ 152400 w 2117725"/>
              <a:gd name="connsiteY5" fmla="*/ 1136650 h 1774825"/>
              <a:gd name="connsiteX6" fmla="*/ 288925 w 2117725"/>
              <a:gd name="connsiteY6" fmla="*/ 1168400 h 1774825"/>
              <a:gd name="connsiteX7" fmla="*/ 127000 w 2117725"/>
              <a:gd name="connsiteY7" fmla="*/ 1371600 h 1774825"/>
              <a:gd name="connsiteX8" fmla="*/ 111125 w 2117725"/>
              <a:gd name="connsiteY8" fmla="*/ 1431925 h 1774825"/>
              <a:gd name="connsiteX9" fmla="*/ 95250 w 2117725"/>
              <a:gd name="connsiteY9" fmla="*/ 1504950 h 1774825"/>
              <a:gd name="connsiteX10" fmla="*/ 117475 w 2117725"/>
              <a:gd name="connsiteY10" fmla="*/ 1552575 h 1774825"/>
              <a:gd name="connsiteX11" fmla="*/ 165100 w 2117725"/>
              <a:gd name="connsiteY11" fmla="*/ 1622425 h 1774825"/>
              <a:gd name="connsiteX12" fmla="*/ 946150 w 2117725"/>
              <a:gd name="connsiteY12" fmla="*/ 1774825 h 1774825"/>
              <a:gd name="connsiteX13" fmla="*/ 1022350 w 2117725"/>
              <a:gd name="connsiteY13" fmla="*/ 1377950 h 1774825"/>
              <a:gd name="connsiteX14" fmla="*/ 1066800 w 2117725"/>
              <a:gd name="connsiteY14" fmla="*/ 1254125 h 1774825"/>
              <a:gd name="connsiteX15" fmla="*/ 1123950 w 2117725"/>
              <a:gd name="connsiteY15" fmla="*/ 1120775 h 1774825"/>
              <a:gd name="connsiteX16" fmla="*/ 1219200 w 2117725"/>
              <a:gd name="connsiteY16" fmla="*/ 1000125 h 1774825"/>
              <a:gd name="connsiteX17" fmla="*/ 1282700 w 2117725"/>
              <a:gd name="connsiteY17" fmla="*/ 1009650 h 1774825"/>
              <a:gd name="connsiteX18" fmla="*/ 1311275 w 2117725"/>
              <a:gd name="connsiteY18" fmla="*/ 987425 h 1774825"/>
              <a:gd name="connsiteX19" fmla="*/ 1717675 w 2117725"/>
              <a:gd name="connsiteY19" fmla="*/ 619125 h 1774825"/>
              <a:gd name="connsiteX20" fmla="*/ 1793875 w 2117725"/>
              <a:gd name="connsiteY20" fmla="*/ 581025 h 1774825"/>
              <a:gd name="connsiteX21" fmla="*/ 1914525 w 2117725"/>
              <a:gd name="connsiteY21" fmla="*/ 546100 h 1774825"/>
              <a:gd name="connsiteX22" fmla="*/ 2082800 w 2117725"/>
              <a:gd name="connsiteY22" fmla="*/ 546100 h 1774825"/>
              <a:gd name="connsiteX23" fmla="*/ 2117725 w 2117725"/>
              <a:gd name="connsiteY23" fmla="*/ 368300 h 1774825"/>
              <a:gd name="connsiteX24" fmla="*/ 2054225 w 2117725"/>
              <a:gd name="connsiteY24" fmla="*/ 355600 h 1774825"/>
              <a:gd name="connsiteX25" fmla="*/ 2016125 w 2117725"/>
              <a:gd name="connsiteY25" fmla="*/ 269875 h 1774825"/>
              <a:gd name="connsiteX26" fmla="*/ 2032000 w 2117725"/>
              <a:gd name="connsiteY26" fmla="*/ 152400 h 1774825"/>
              <a:gd name="connsiteX27" fmla="*/ 1270000 w 2117725"/>
              <a:gd name="connsiteY27" fmla="*/ 0 h 1774825"/>
              <a:gd name="connsiteX28" fmla="*/ 1260475 w 2117725"/>
              <a:gd name="connsiteY28" fmla="*/ 34925 h 1774825"/>
              <a:gd name="connsiteX29" fmla="*/ 1000125 w 2117725"/>
              <a:gd name="connsiteY29" fmla="*/ 225425 h 1774825"/>
              <a:gd name="connsiteX30" fmla="*/ 885825 w 2117725"/>
              <a:gd name="connsiteY30" fmla="*/ 749300 h 1774825"/>
              <a:gd name="connsiteX31" fmla="*/ 955675 w 2117725"/>
              <a:gd name="connsiteY31" fmla="*/ 847725 h 1774825"/>
              <a:gd name="connsiteX32" fmla="*/ 1022350 w 2117725"/>
              <a:gd name="connsiteY32" fmla="*/ 908050 h 1774825"/>
              <a:gd name="connsiteX33" fmla="*/ 1089025 w 2117725"/>
              <a:gd name="connsiteY33" fmla="*/ 949325 h 1774825"/>
              <a:gd name="connsiteX34" fmla="*/ 1041400 w 2117725"/>
              <a:gd name="connsiteY34" fmla="*/ 993775 h 1774825"/>
              <a:gd name="connsiteX35" fmla="*/ 923925 w 2117725"/>
              <a:gd name="connsiteY35" fmla="*/ 1606550 h 1774825"/>
              <a:gd name="connsiteX36" fmla="*/ 311150 w 2117725"/>
              <a:gd name="connsiteY36" fmla="*/ 1482725 h 1774825"/>
              <a:gd name="connsiteX37" fmla="*/ 463550 w 2117725"/>
              <a:gd name="connsiteY37" fmla="*/ 758825 h 1774825"/>
              <a:gd name="connsiteX38" fmla="*/ 41275 w 2117725"/>
              <a:gd name="connsiteY38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31437 w 2117725"/>
              <a:gd name="csY30" fmla="*/ 559373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86832 w 2117725"/>
              <a:gd name="csY30" fmla="*/ 626280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13595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68990 w 2117725"/>
              <a:gd name="csY32" fmla="*/ 595057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51148 w 2117725"/>
              <a:gd name="csY32" fmla="*/ 621820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09134 w 2117725"/>
              <a:gd name="csY30" fmla="*/ 398795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861850 w 2117725"/>
              <a:gd name="csY29" fmla="*/ 381543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29567 w 2117725"/>
              <a:gd name="csY29" fmla="*/ 238218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07265 w 2117725"/>
              <a:gd name="csY30" fmla="*/ 224836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16186 w 2117725"/>
              <a:gd name="csY30" fmla="*/ 372032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1016186 w 2117725"/>
              <a:gd name="csY30" fmla="*/ 42374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44818 w 2117725"/>
              <a:gd name="csY30" fmla="*/ 33007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28845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63550 w 2117725"/>
              <a:gd name="csY0" fmla="*/ 8105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0" fmla="*/ 311150 w 2117725"/>
              <a:gd name="csY0" fmla="*/ 15344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20879 w 2022475"/>
              <a:gd name="csY2" fmla="*/ 980769 h 1826538"/>
              <a:gd name="csX3" fmla="*/ 9525 w 2022475"/>
              <a:gd name="csY3" fmla="*/ 1055013 h 1826538"/>
              <a:gd name="csX4" fmla="*/ 69850 w 2022475"/>
              <a:gd name="csY4" fmla="*/ 1064538 h 1826538"/>
              <a:gd name="csX5" fmla="*/ 57150 w 2022475"/>
              <a:gd name="csY5" fmla="*/ 1188363 h 1826538"/>
              <a:gd name="csX6" fmla="*/ 193675 w 2022475"/>
              <a:gd name="csY6" fmla="*/ 1220113 h 1826538"/>
              <a:gd name="csX7" fmla="*/ 31750 w 2022475"/>
              <a:gd name="csY7" fmla="*/ 1423313 h 1826538"/>
              <a:gd name="csX8" fmla="*/ 15875 w 2022475"/>
              <a:gd name="csY8" fmla="*/ 1483638 h 1826538"/>
              <a:gd name="csX9" fmla="*/ 0 w 2022475"/>
              <a:gd name="csY9" fmla="*/ 1556663 h 1826538"/>
              <a:gd name="csX10" fmla="*/ 22225 w 2022475"/>
              <a:gd name="csY10" fmla="*/ 1604288 h 1826538"/>
              <a:gd name="csX11" fmla="*/ 69850 w 2022475"/>
              <a:gd name="csY11" fmla="*/ 1674138 h 1826538"/>
              <a:gd name="csX12" fmla="*/ 850900 w 2022475"/>
              <a:gd name="csY12" fmla="*/ 1826538 h 1826538"/>
              <a:gd name="csX13" fmla="*/ 927100 w 2022475"/>
              <a:gd name="csY13" fmla="*/ 1429663 h 1826538"/>
              <a:gd name="csX14" fmla="*/ 971550 w 2022475"/>
              <a:gd name="csY14" fmla="*/ 1305838 h 1826538"/>
              <a:gd name="csX15" fmla="*/ 1028700 w 2022475"/>
              <a:gd name="csY15" fmla="*/ 1172488 h 1826538"/>
              <a:gd name="csX16" fmla="*/ 1123950 w 2022475"/>
              <a:gd name="csY16" fmla="*/ 1051838 h 1826538"/>
              <a:gd name="csX17" fmla="*/ 1187450 w 2022475"/>
              <a:gd name="csY17" fmla="*/ 1061363 h 1826538"/>
              <a:gd name="csX18" fmla="*/ 1216025 w 2022475"/>
              <a:gd name="csY18" fmla="*/ 1039138 h 1826538"/>
              <a:gd name="csX19" fmla="*/ 1622425 w 2022475"/>
              <a:gd name="csY19" fmla="*/ 670838 h 1826538"/>
              <a:gd name="csX20" fmla="*/ 1698625 w 2022475"/>
              <a:gd name="csY20" fmla="*/ 632738 h 1826538"/>
              <a:gd name="csX21" fmla="*/ 1819275 w 2022475"/>
              <a:gd name="csY21" fmla="*/ 597813 h 1826538"/>
              <a:gd name="csX22" fmla="*/ 1987550 w 2022475"/>
              <a:gd name="csY22" fmla="*/ 597813 h 1826538"/>
              <a:gd name="csX23" fmla="*/ 2022475 w 2022475"/>
              <a:gd name="csY23" fmla="*/ 420013 h 1826538"/>
              <a:gd name="csX24" fmla="*/ 1958975 w 2022475"/>
              <a:gd name="csY24" fmla="*/ 407313 h 1826538"/>
              <a:gd name="csX25" fmla="*/ 1920875 w 2022475"/>
              <a:gd name="csY25" fmla="*/ 321588 h 1826538"/>
              <a:gd name="csX26" fmla="*/ 1936750 w 2022475"/>
              <a:gd name="csY26" fmla="*/ 204113 h 1826538"/>
              <a:gd name="csX27" fmla="*/ 1174750 w 2022475"/>
              <a:gd name="csY27" fmla="*/ 51713 h 1826538"/>
              <a:gd name="csX28" fmla="*/ 1009108 w 2022475"/>
              <a:gd name="csY28" fmla="*/ 122322 h 1826538"/>
              <a:gd name="csX29" fmla="*/ 907554 w 2022475"/>
              <a:gd name="csY29" fmla="*/ 0 h 1826538"/>
              <a:gd name="csX30" fmla="*/ 840647 w 2022475"/>
              <a:gd name="csY30" fmla="*/ 307773 h 1826538"/>
              <a:gd name="csX31" fmla="*/ 757075 w 2022475"/>
              <a:gd name="csY31" fmla="*/ 435638 h 1826538"/>
              <a:gd name="csX32" fmla="*/ 781754 w 2022475"/>
              <a:gd name="csY32" fmla="*/ 479652 h 1826538"/>
              <a:gd name="csX33" fmla="*/ 762170 w 2022475"/>
              <a:gd name="csY33" fmla="*/ 558923 h 1826538"/>
              <a:gd name="csX34" fmla="*/ 755898 w 2022475"/>
              <a:gd name="csY34" fmla="*/ 673533 h 1826538"/>
              <a:gd name="csX35" fmla="*/ 790575 w 2022475"/>
              <a:gd name="csY35" fmla="*/ 801013 h 1826538"/>
              <a:gd name="csX36" fmla="*/ 860425 w 2022475"/>
              <a:gd name="csY36" fmla="*/ 899438 h 1826538"/>
              <a:gd name="csX37" fmla="*/ 927100 w 2022475"/>
              <a:gd name="csY37" fmla="*/ 959763 h 1826538"/>
              <a:gd name="csX38" fmla="*/ 993775 w 2022475"/>
              <a:gd name="csY38" fmla="*/ 1001038 h 1826538"/>
              <a:gd name="csX39" fmla="*/ 946150 w 2022475"/>
              <a:gd name="csY39" fmla="*/ 1045488 h 1826538"/>
              <a:gd name="csX40" fmla="*/ 828675 w 2022475"/>
              <a:gd name="csY40" fmla="*/ 1658263 h 1826538"/>
              <a:gd name="csX41" fmla="*/ 215900 w 202247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9525 w 2022475"/>
              <a:gd name="csY1" fmla="*/ 1055013 h 1826538"/>
              <a:gd name="csX2" fmla="*/ 69850 w 2022475"/>
              <a:gd name="csY2" fmla="*/ 1064538 h 1826538"/>
              <a:gd name="csX3" fmla="*/ 57150 w 2022475"/>
              <a:gd name="csY3" fmla="*/ 1188363 h 1826538"/>
              <a:gd name="csX4" fmla="*/ 193675 w 2022475"/>
              <a:gd name="csY4" fmla="*/ 1220113 h 1826538"/>
              <a:gd name="csX5" fmla="*/ 31750 w 2022475"/>
              <a:gd name="csY5" fmla="*/ 1423313 h 1826538"/>
              <a:gd name="csX6" fmla="*/ 15875 w 2022475"/>
              <a:gd name="csY6" fmla="*/ 1483638 h 1826538"/>
              <a:gd name="csX7" fmla="*/ 0 w 2022475"/>
              <a:gd name="csY7" fmla="*/ 1556663 h 1826538"/>
              <a:gd name="csX8" fmla="*/ 22225 w 2022475"/>
              <a:gd name="csY8" fmla="*/ 1604288 h 1826538"/>
              <a:gd name="csX9" fmla="*/ 69850 w 2022475"/>
              <a:gd name="csY9" fmla="*/ 1674138 h 1826538"/>
              <a:gd name="csX10" fmla="*/ 850900 w 2022475"/>
              <a:gd name="csY10" fmla="*/ 1826538 h 1826538"/>
              <a:gd name="csX11" fmla="*/ 927100 w 2022475"/>
              <a:gd name="csY11" fmla="*/ 1429663 h 1826538"/>
              <a:gd name="csX12" fmla="*/ 971550 w 2022475"/>
              <a:gd name="csY12" fmla="*/ 1305838 h 1826538"/>
              <a:gd name="csX13" fmla="*/ 1028700 w 2022475"/>
              <a:gd name="csY13" fmla="*/ 1172488 h 1826538"/>
              <a:gd name="csX14" fmla="*/ 1123950 w 2022475"/>
              <a:gd name="csY14" fmla="*/ 1051838 h 1826538"/>
              <a:gd name="csX15" fmla="*/ 1187450 w 2022475"/>
              <a:gd name="csY15" fmla="*/ 1061363 h 1826538"/>
              <a:gd name="csX16" fmla="*/ 1216025 w 2022475"/>
              <a:gd name="csY16" fmla="*/ 1039138 h 1826538"/>
              <a:gd name="csX17" fmla="*/ 1622425 w 2022475"/>
              <a:gd name="csY17" fmla="*/ 670838 h 1826538"/>
              <a:gd name="csX18" fmla="*/ 1698625 w 2022475"/>
              <a:gd name="csY18" fmla="*/ 632738 h 1826538"/>
              <a:gd name="csX19" fmla="*/ 1819275 w 2022475"/>
              <a:gd name="csY19" fmla="*/ 597813 h 1826538"/>
              <a:gd name="csX20" fmla="*/ 1987550 w 2022475"/>
              <a:gd name="csY20" fmla="*/ 597813 h 1826538"/>
              <a:gd name="csX21" fmla="*/ 2022475 w 2022475"/>
              <a:gd name="csY21" fmla="*/ 420013 h 1826538"/>
              <a:gd name="csX22" fmla="*/ 1958975 w 2022475"/>
              <a:gd name="csY22" fmla="*/ 407313 h 1826538"/>
              <a:gd name="csX23" fmla="*/ 1920875 w 2022475"/>
              <a:gd name="csY23" fmla="*/ 321588 h 1826538"/>
              <a:gd name="csX24" fmla="*/ 1936750 w 2022475"/>
              <a:gd name="csY24" fmla="*/ 204113 h 1826538"/>
              <a:gd name="csX25" fmla="*/ 1174750 w 2022475"/>
              <a:gd name="csY25" fmla="*/ 51713 h 1826538"/>
              <a:gd name="csX26" fmla="*/ 1009108 w 2022475"/>
              <a:gd name="csY26" fmla="*/ 122322 h 1826538"/>
              <a:gd name="csX27" fmla="*/ 907554 w 2022475"/>
              <a:gd name="csY27" fmla="*/ 0 h 1826538"/>
              <a:gd name="csX28" fmla="*/ 840647 w 2022475"/>
              <a:gd name="csY28" fmla="*/ 307773 h 1826538"/>
              <a:gd name="csX29" fmla="*/ 757075 w 2022475"/>
              <a:gd name="csY29" fmla="*/ 435638 h 1826538"/>
              <a:gd name="csX30" fmla="*/ 781754 w 2022475"/>
              <a:gd name="csY30" fmla="*/ 479652 h 1826538"/>
              <a:gd name="csX31" fmla="*/ 762170 w 2022475"/>
              <a:gd name="csY31" fmla="*/ 558923 h 1826538"/>
              <a:gd name="csX32" fmla="*/ 755898 w 2022475"/>
              <a:gd name="csY32" fmla="*/ 673533 h 1826538"/>
              <a:gd name="csX33" fmla="*/ 790575 w 2022475"/>
              <a:gd name="csY33" fmla="*/ 801013 h 1826538"/>
              <a:gd name="csX34" fmla="*/ 860425 w 2022475"/>
              <a:gd name="csY34" fmla="*/ 899438 h 1826538"/>
              <a:gd name="csX35" fmla="*/ 927100 w 2022475"/>
              <a:gd name="csY35" fmla="*/ 959763 h 1826538"/>
              <a:gd name="csX36" fmla="*/ 993775 w 2022475"/>
              <a:gd name="csY36" fmla="*/ 1001038 h 1826538"/>
              <a:gd name="csX37" fmla="*/ 946150 w 2022475"/>
              <a:gd name="csY37" fmla="*/ 1045488 h 1826538"/>
              <a:gd name="csX38" fmla="*/ 828675 w 2022475"/>
              <a:gd name="csY38" fmla="*/ 1658263 h 1826538"/>
              <a:gd name="csX39" fmla="*/ 215900 w 2022475"/>
              <a:gd name="csY39" fmla="*/ 1534438 h 1826538"/>
              <a:gd name="csX0" fmla="*/ 215900 w 2022475"/>
              <a:gd name="csY0" fmla="*/ 1534438 h 1826538"/>
              <a:gd name="csX1" fmla="*/ 69850 w 2022475"/>
              <a:gd name="csY1" fmla="*/ 1064538 h 1826538"/>
              <a:gd name="csX2" fmla="*/ 57150 w 2022475"/>
              <a:gd name="csY2" fmla="*/ 1188363 h 1826538"/>
              <a:gd name="csX3" fmla="*/ 193675 w 2022475"/>
              <a:gd name="csY3" fmla="*/ 1220113 h 1826538"/>
              <a:gd name="csX4" fmla="*/ 31750 w 2022475"/>
              <a:gd name="csY4" fmla="*/ 1423313 h 1826538"/>
              <a:gd name="csX5" fmla="*/ 15875 w 2022475"/>
              <a:gd name="csY5" fmla="*/ 1483638 h 1826538"/>
              <a:gd name="csX6" fmla="*/ 0 w 2022475"/>
              <a:gd name="csY6" fmla="*/ 1556663 h 1826538"/>
              <a:gd name="csX7" fmla="*/ 22225 w 2022475"/>
              <a:gd name="csY7" fmla="*/ 1604288 h 1826538"/>
              <a:gd name="csX8" fmla="*/ 69850 w 2022475"/>
              <a:gd name="csY8" fmla="*/ 1674138 h 1826538"/>
              <a:gd name="csX9" fmla="*/ 850900 w 2022475"/>
              <a:gd name="csY9" fmla="*/ 1826538 h 1826538"/>
              <a:gd name="csX10" fmla="*/ 927100 w 2022475"/>
              <a:gd name="csY10" fmla="*/ 1429663 h 1826538"/>
              <a:gd name="csX11" fmla="*/ 971550 w 2022475"/>
              <a:gd name="csY11" fmla="*/ 1305838 h 1826538"/>
              <a:gd name="csX12" fmla="*/ 1028700 w 2022475"/>
              <a:gd name="csY12" fmla="*/ 1172488 h 1826538"/>
              <a:gd name="csX13" fmla="*/ 1123950 w 2022475"/>
              <a:gd name="csY13" fmla="*/ 1051838 h 1826538"/>
              <a:gd name="csX14" fmla="*/ 1187450 w 2022475"/>
              <a:gd name="csY14" fmla="*/ 1061363 h 1826538"/>
              <a:gd name="csX15" fmla="*/ 1216025 w 2022475"/>
              <a:gd name="csY15" fmla="*/ 1039138 h 1826538"/>
              <a:gd name="csX16" fmla="*/ 1622425 w 2022475"/>
              <a:gd name="csY16" fmla="*/ 670838 h 1826538"/>
              <a:gd name="csX17" fmla="*/ 1698625 w 2022475"/>
              <a:gd name="csY17" fmla="*/ 632738 h 1826538"/>
              <a:gd name="csX18" fmla="*/ 1819275 w 2022475"/>
              <a:gd name="csY18" fmla="*/ 597813 h 1826538"/>
              <a:gd name="csX19" fmla="*/ 1987550 w 2022475"/>
              <a:gd name="csY19" fmla="*/ 597813 h 1826538"/>
              <a:gd name="csX20" fmla="*/ 2022475 w 2022475"/>
              <a:gd name="csY20" fmla="*/ 420013 h 1826538"/>
              <a:gd name="csX21" fmla="*/ 1958975 w 2022475"/>
              <a:gd name="csY21" fmla="*/ 407313 h 1826538"/>
              <a:gd name="csX22" fmla="*/ 1920875 w 2022475"/>
              <a:gd name="csY22" fmla="*/ 321588 h 1826538"/>
              <a:gd name="csX23" fmla="*/ 1936750 w 2022475"/>
              <a:gd name="csY23" fmla="*/ 204113 h 1826538"/>
              <a:gd name="csX24" fmla="*/ 1174750 w 2022475"/>
              <a:gd name="csY24" fmla="*/ 51713 h 1826538"/>
              <a:gd name="csX25" fmla="*/ 1009108 w 2022475"/>
              <a:gd name="csY25" fmla="*/ 122322 h 1826538"/>
              <a:gd name="csX26" fmla="*/ 907554 w 2022475"/>
              <a:gd name="csY26" fmla="*/ 0 h 1826538"/>
              <a:gd name="csX27" fmla="*/ 840647 w 2022475"/>
              <a:gd name="csY27" fmla="*/ 307773 h 1826538"/>
              <a:gd name="csX28" fmla="*/ 757075 w 2022475"/>
              <a:gd name="csY28" fmla="*/ 435638 h 1826538"/>
              <a:gd name="csX29" fmla="*/ 781754 w 2022475"/>
              <a:gd name="csY29" fmla="*/ 479652 h 1826538"/>
              <a:gd name="csX30" fmla="*/ 762170 w 2022475"/>
              <a:gd name="csY30" fmla="*/ 558923 h 1826538"/>
              <a:gd name="csX31" fmla="*/ 755898 w 2022475"/>
              <a:gd name="csY31" fmla="*/ 673533 h 1826538"/>
              <a:gd name="csX32" fmla="*/ 790575 w 2022475"/>
              <a:gd name="csY32" fmla="*/ 801013 h 1826538"/>
              <a:gd name="csX33" fmla="*/ 860425 w 2022475"/>
              <a:gd name="csY33" fmla="*/ 899438 h 1826538"/>
              <a:gd name="csX34" fmla="*/ 927100 w 2022475"/>
              <a:gd name="csY34" fmla="*/ 959763 h 1826538"/>
              <a:gd name="csX35" fmla="*/ 993775 w 2022475"/>
              <a:gd name="csY35" fmla="*/ 1001038 h 1826538"/>
              <a:gd name="csX36" fmla="*/ 946150 w 2022475"/>
              <a:gd name="csY36" fmla="*/ 1045488 h 1826538"/>
              <a:gd name="csX37" fmla="*/ 828675 w 2022475"/>
              <a:gd name="csY37" fmla="*/ 1658263 h 1826538"/>
              <a:gd name="csX38" fmla="*/ 215900 w 2022475"/>
              <a:gd name="csY38" fmla="*/ 1534438 h 1826538"/>
              <a:gd name="csX0" fmla="*/ 215900 w 2022475"/>
              <a:gd name="csY0" fmla="*/ 1534438 h 1826538"/>
              <a:gd name="csX1" fmla="*/ 57150 w 2022475"/>
              <a:gd name="csY1" fmla="*/ 1188363 h 1826538"/>
              <a:gd name="csX2" fmla="*/ 193675 w 2022475"/>
              <a:gd name="csY2" fmla="*/ 1220113 h 1826538"/>
              <a:gd name="csX3" fmla="*/ 31750 w 2022475"/>
              <a:gd name="csY3" fmla="*/ 1423313 h 1826538"/>
              <a:gd name="csX4" fmla="*/ 15875 w 2022475"/>
              <a:gd name="csY4" fmla="*/ 1483638 h 1826538"/>
              <a:gd name="csX5" fmla="*/ 0 w 2022475"/>
              <a:gd name="csY5" fmla="*/ 1556663 h 1826538"/>
              <a:gd name="csX6" fmla="*/ 22225 w 2022475"/>
              <a:gd name="csY6" fmla="*/ 1604288 h 1826538"/>
              <a:gd name="csX7" fmla="*/ 69850 w 2022475"/>
              <a:gd name="csY7" fmla="*/ 1674138 h 1826538"/>
              <a:gd name="csX8" fmla="*/ 850900 w 2022475"/>
              <a:gd name="csY8" fmla="*/ 1826538 h 1826538"/>
              <a:gd name="csX9" fmla="*/ 927100 w 2022475"/>
              <a:gd name="csY9" fmla="*/ 1429663 h 1826538"/>
              <a:gd name="csX10" fmla="*/ 971550 w 2022475"/>
              <a:gd name="csY10" fmla="*/ 1305838 h 1826538"/>
              <a:gd name="csX11" fmla="*/ 1028700 w 2022475"/>
              <a:gd name="csY11" fmla="*/ 1172488 h 1826538"/>
              <a:gd name="csX12" fmla="*/ 1123950 w 2022475"/>
              <a:gd name="csY12" fmla="*/ 1051838 h 1826538"/>
              <a:gd name="csX13" fmla="*/ 1187450 w 2022475"/>
              <a:gd name="csY13" fmla="*/ 1061363 h 1826538"/>
              <a:gd name="csX14" fmla="*/ 1216025 w 2022475"/>
              <a:gd name="csY14" fmla="*/ 1039138 h 1826538"/>
              <a:gd name="csX15" fmla="*/ 1622425 w 2022475"/>
              <a:gd name="csY15" fmla="*/ 670838 h 1826538"/>
              <a:gd name="csX16" fmla="*/ 1698625 w 2022475"/>
              <a:gd name="csY16" fmla="*/ 632738 h 1826538"/>
              <a:gd name="csX17" fmla="*/ 1819275 w 2022475"/>
              <a:gd name="csY17" fmla="*/ 597813 h 1826538"/>
              <a:gd name="csX18" fmla="*/ 1987550 w 2022475"/>
              <a:gd name="csY18" fmla="*/ 597813 h 1826538"/>
              <a:gd name="csX19" fmla="*/ 2022475 w 2022475"/>
              <a:gd name="csY19" fmla="*/ 420013 h 1826538"/>
              <a:gd name="csX20" fmla="*/ 1958975 w 2022475"/>
              <a:gd name="csY20" fmla="*/ 407313 h 1826538"/>
              <a:gd name="csX21" fmla="*/ 1920875 w 2022475"/>
              <a:gd name="csY21" fmla="*/ 321588 h 1826538"/>
              <a:gd name="csX22" fmla="*/ 1936750 w 2022475"/>
              <a:gd name="csY22" fmla="*/ 204113 h 1826538"/>
              <a:gd name="csX23" fmla="*/ 1174750 w 2022475"/>
              <a:gd name="csY23" fmla="*/ 51713 h 1826538"/>
              <a:gd name="csX24" fmla="*/ 1009108 w 2022475"/>
              <a:gd name="csY24" fmla="*/ 122322 h 1826538"/>
              <a:gd name="csX25" fmla="*/ 907554 w 2022475"/>
              <a:gd name="csY25" fmla="*/ 0 h 1826538"/>
              <a:gd name="csX26" fmla="*/ 840647 w 2022475"/>
              <a:gd name="csY26" fmla="*/ 307773 h 1826538"/>
              <a:gd name="csX27" fmla="*/ 757075 w 2022475"/>
              <a:gd name="csY27" fmla="*/ 435638 h 1826538"/>
              <a:gd name="csX28" fmla="*/ 781754 w 2022475"/>
              <a:gd name="csY28" fmla="*/ 479652 h 1826538"/>
              <a:gd name="csX29" fmla="*/ 762170 w 2022475"/>
              <a:gd name="csY29" fmla="*/ 558923 h 1826538"/>
              <a:gd name="csX30" fmla="*/ 755898 w 2022475"/>
              <a:gd name="csY30" fmla="*/ 673533 h 1826538"/>
              <a:gd name="csX31" fmla="*/ 790575 w 2022475"/>
              <a:gd name="csY31" fmla="*/ 801013 h 1826538"/>
              <a:gd name="csX32" fmla="*/ 860425 w 2022475"/>
              <a:gd name="csY32" fmla="*/ 899438 h 1826538"/>
              <a:gd name="csX33" fmla="*/ 927100 w 2022475"/>
              <a:gd name="csY33" fmla="*/ 959763 h 1826538"/>
              <a:gd name="csX34" fmla="*/ 993775 w 2022475"/>
              <a:gd name="csY34" fmla="*/ 1001038 h 1826538"/>
              <a:gd name="csX35" fmla="*/ 946150 w 2022475"/>
              <a:gd name="csY35" fmla="*/ 1045488 h 1826538"/>
              <a:gd name="csX36" fmla="*/ 828675 w 2022475"/>
              <a:gd name="csY36" fmla="*/ 1658263 h 1826538"/>
              <a:gd name="csX37" fmla="*/ 215900 w 2022475"/>
              <a:gd name="csY37" fmla="*/ 1534438 h 1826538"/>
              <a:gd name="csX0" fmla="*/ 215900 w 2022475"/>
              <a:gd name="csY0" fmla="*/ 1534438 h 1826538"/>
              <a:gd name="csX1" fmla="*/ 193675 w 2022475"/>
              <a:gd name="csY1" fmla="*/ 1220113 h 1826538"/>
              <a:gd name="csX2" fmla="*/ 31750 w 2022475"/>
              <a:gd name="csY2" fmla="*/ 1423313 h 1826538"/>
              <a:gd name="csX3" fmla="*/ 15875 w 2022475"/>
              <a:gd name="csY3" fmla="*/ 1483638 h 1826538"/>
              <a:gd name="csX4" fmla="*/ 0 w 2022475"/>
              <a:gd name="csY4" fmla="*/ 1556663 h 1826538"/>
              <a:gd name="csX5" fmla="*/ 22225 w 2022475"/>
              <a:gd name="csY5" fmla="*/ 1604288 h 1826538"/>
              <a:gd name="csX6" fmla="*/ 69850 w 2022475"/>
              <a:gd name="csY6" fmla="*/ 1674138 h 1826538"/>
              <a:gd name="csX7" fmla="*/ 850900 w 2022475"/>
              <a:gd name="csY7" fmla="*/ 1826538 h 1826538"/>
              <a:gd name="csX8" fmla="*/ 927100 w 2022475"/>
              <a:gd name="csY8" fmla="*/ 1429663 h 1826538"/>
              <a:gd name="csX9" fmla="*/ 971550 w 2022475"/>
              <a:gd name="csY9" fmla="*/ 1305838 h 1826538"/>
              <a:gd name="csX10" fmla="*/ 1028700 w 2022475"/>
              <a:gd name="csY10" fmla="*/ 1172488 h 1826538"/>
              <a:gd name="csX11" fmla="*/ 1123950 w 2022475"/>
              <a:gd name="csY11" fmla="*/ 1051838 h 1826538"/>
              <a:gd name="csX12" fmla="*/ 1187450 w 2022475"/>
              <a:gd name="csY12" fmla="*/ 1061363 h 1826538"/>
              <a:gd name="csX13" fmla="*/ 1216025 w 2022475"/>
              <a:gd name="csY13" fmla="*/ 1039138 h 1826538"/>
              <a:gd name="csX14" fmla="*/ 1622425 w 2022475"/>
              <a:gd name="csY14" fmla="*/ 670838 h 1826538"/>
              <a:gd name="csX15" fmla="*/ 1698625 w 2022475"/>
              <a:gd name="csY15" fmla="*/ 632738 h 1826538"/>
              <a:gd name="csX16" fmla="*/ 1819275 w 2022475"/>
              <a:gd name="csY16" fmla="*/ 597813 h 1826538"/>
              <a:gd name="csX17" fmla="*/ 1987550 w 2022475"/>
              <a:gd name="csY17" fmla="*/ 597813 h 1826538"/>
              <a:gd name="csX18" fmla="*/ 2022475 w 2022475"/>
              <a:gd name="csY18" fmla="*/ 420013 h 1826538"/>
              <a:gd name="csX19" fmla="*/ 1958975 w 2022475"/>
              <a:gd name="csY19" fmla="*/ 407313 h 1826538"/>
              <a:gd name="csX20" fmla="*/ 1920875 w 2022475"/>
              <a:gd name="csY20" fmla="*/ 321588 h 1826538"/>
              <a:gd name="csX21" fmla="*/ 1936750 w 2022475"/>
              <a:gd name="csY21" fmla="*/ 204113 h 1826538"/>
              <a:gd name="csX22" fmla="*/ 1174750 w 2022475"/>
              <a:gd name="csY22" fmla="*/ 51713 h 1826538"/>
              <a:gd name="csX23" fmla="*/ 1009108 w 2022475"/>
              <a:gd name="csY23" fmla="*/ 122322 h 1826538"/>
              <a:gd name="csX24" fmla="*/ 907554 w 2022475"/>
              <a:gd name="csY24" fmla="*/ 0 h 1826538"/>
              <a:gd name="csX25" fmla="*/ 840647 w 2022475"/>
              <a:gd name="csY25" fmla="*/ 307773 h 1826538"/>
              <a:gd name="csX26" fmla="*/ 757075 w 2022475"/>
              <a:gd name="csY26" fmla="*/ 435638 h 1826538"/>
              <a:gd name="csX27" fmla="*/ 781754 w 2022475"/>
              <a:gd name="csY27" fmla="*/ 479652 h 1826538"/>
              <a:gd name="csX28" fmla="*/ 762170 w 2022475"/>
              <a:gd name="csY28" fmla="*/ 558923 h 1826538"/>
              <a:gd name="csX29" fmla="*/ 755898 w 2022475"/>
              <a:gd name="csY29" fmla="*/ 673533 h 1826538"/>
              <a:gd name="csX30" fmla="*/ 790575 w 2022475"/>
              <a:gd name="csY30" fmla="*/ 801013 h 1826538"/>
              <a:gd name="csX31" fmla="*/ 860425 w 2022475"/>
              <a:gd name="csY31" fmla="*/ 899438 h 1826538"/>
              <a:gd name="csX32" fmla="*/ 927100 w 2022475"/>
              <a:gd name="csY32" fmla="*/ 959763 h 1826538"/>
              <a:gd name="csX33" fmla="*/ 993775 w 2022475"/>
              <a:gd name="csY33" fmla="*/ 1001038 h 1826538"/>
              <a:gd name="csX34" fmla="*/ 946150 w 2022475"/>
              <a:gd name="csY34" fmla="*/ 1045488 h 1826538"/>
              <a:gd name="csX35" fmla="*/ 828675 w 2022475"/>
              <a:gd name="csY35" fmla="*/ 1658263 h 1826538"/>
              <a:gd name="csX36" fmla="*/ 215900 w 2022475"/>
              <a:gd name="csY36" fmla="*/ 1534438 h 1826538"/>
              <a:gd name="csX0" fmla="*/ 215900 w 2022475"/>
              <a:gd name="csY0" fmla="*/ 1534438 h 1826538"/>
              <a:gd name="csX1" fmla="*/ 31750 w 2022475"/>
              <a:gd name="csY1" fmla="*/ 1423313 h 1826538"/>
              <a:gd name="csX2" fmla="*/ 15875 w 2022475"/>
              <a:gd name="csY2" fmla="*/ 1483638 h 1826538"/>
              <a:gd name="csX3" fmla="*/ 0 w 2022475"/>
              <a:gd name="csY3" fmla="*/ 1556663 h 1826538"/>
              <a:gd name="csX4" fmla="*/ 22225 w 2022475"/>
              <a:gd name="csY4" fmla="*/ 1604288 h 1826538"/>
              <a:gd name="csX5" fmla="*/ 69850 w 2022475"/>
              <a:gd name="csY5" fmla="*/ 1674138 h 1826538"/>
              <a:gd name="csX6" fmla="*/ 850900 w 2022475"/>
              <a:gd name="csY6" fmla="*/ 1826538 h 1826538"/>
              <a:gd name="csX7" fmla="*/ 927100 w 2022475"/>
              <a:gd name="csY7" fmla="*/ 1429663 h 1826538"/>
              <a:gd name="csX8" fmla="*/ 971550 w 2022475"/>
              <a:gd name="csY8" fmla="*/ 1305838 h 1826538"/>
              <a:gd name="csX9" fmla="*/ 1028700 w 2022475"/>
              <a:gd name="csY9" fmla="*/ 1172488 h 1826538"/>
              <a:gd name="csX10" fmla="*/ 1123950 w 2022475"/>
              <a:gd name="csY10" fmla="*/ 1051838 h 1826538"/>
              <a:gd name="csX11" fmla="*/ 1187450 w 2022475"/>
              <a:gd name="csY11" fmla="*/ 1061363 h 1826538"/>
              <a:gd name="csX12" fmla="*/ 1216025 w 2022475"/>
              <a:gd name="csY12" fmla="*/ 1039138 h 1826538"/>
              <a:gd name="csX13" fmla="*/ 1622425 w 2022475"/>
              <a:gd name="csY13" fmla="*/ 670838 h 1826538"/>
              <a:gd name="csX14" fmla="*/ 1698625 w 2022475"/>
              <a:gd name="csY14" fmla="*/ 632738 h 1826538"/>
              <a:gd name="csX15" fmla="*/ 1819275 w 2022475"/>
              <a:gd name="csY15" fmla="*/ 597813 h 1826538"/>
              <a:gd name="csX16" fmla="*/ 1987550 w 2022475"/>
              <a:gd name="csY16" fmla="*/ 597813 h 1826538"/>
              <a:gd name="csX17" fmla="*/ 2022475 w 2022475"/>
              <a:gd name="csY17" fmla="*/ 420013 h 1826538"/>
              <a:gd name="csX18" fmla="*/ 1958975 w 2022475"/>
              <a:gd name="csY18" fmla="*/ 407313 h 1826538"/>
              <a:gd name="csX19" fmla="*/ 1920875 w 2022475"/>
              <a:gd name="csY19" fmla="*/ 321588 h 1826538"/>
              <a:gd name="csX20" fmla="*/ 1936750 w 2022475"/>
              <a:gd name="csY20" fmla="*/ 204113 h 1826538"/>
              <a:gd name="csX21" fmla="*/ 1174750 w 2022475"/>
              <a:gd name="csY21" fmla="*/ 51713 h 1826538"/>
              <a:gd name="csX22" fmla="*/ 1009108 w 2022475"/>
              <a:gd name="csY22" fmla="*/ 122322 h 1826538"/>
              <a:gd name="csX23" fmla="*/ 907554 w 2022475"/>
              <a:gd name="csY23" fmla="*/ 0 h 1826538"/>
              <a:gd name="csX24" fmla="*/ 840647 w 2022475"/>
              <a:gd name="csY24" fmla="*/ 307773 h 1826538"/>
              <a:gd name="csX25" fmla="*/ 757075 w 2022475"/>
              <a:gd name="csY25" fmla="*/ 435638 h 1826538"/>
              <a:gd name="csX26" fmla="*/ 781754 w 2022475"/>
              <a:gd name="csY26" fmla="*/ 479652 h 1826538"/>
              <a:gd name="csX27" fmla="*/ 762170 w 2022475"/>
              <a:gd name="csY27" fmla="*/ 558923 h 1826538"/>
              <a:gd name="csX28" fmla="*/ 755898 w 2022475"/>
              <a:gd name="csY28" fmla="*/ 673533 h 1826538"/>
              <a:gd name="csX29" fmla="*/ 790575 w 2022475"/>
              <a:gd name="csY29" fmla="*/ 801013 h 1826538"/>
              <a:gd name="csX30" fmla="*/ 860425 w 2022475"/>
              <a:gd name="csY30" fmla="*/ 899438 h 1826538"/>
              <a:gd name="csX31" fmla="*/ 927100 w 2022475"/>
              <a:gd name="csY31" fmla="*/ 959763 h 1826538"/>
              <a:gd name="csX32" fmla="*/ 993775 w 2022475"/>
              <a:gd name="csY32" fmla="*/ 1001038 h 1826538"/>
              <a:gd name="csX33" fmla="*/ 946150 w 2022475"/>
              <a:gd name="csY33" fmla="*/ 1045488 h 1826538"/>
              <a:gd name="csX34" fmla="*/ 828675 w 2022475"/>
              <a:gd name="csY34" fmla="*/ 1658263 h 1826538"/>
              <a:gd name="csX35" fmla="*/ 215900 w 2022475"/>
              <a:gd name="csY35" fmla="*/ 1534438 h 1826538"/>
              <a:gd name="csX0" fmla="*/ 215900 w 2022475"/>
              <a:gd name="csY0" fmla="*/ 1534438 h 1826538"/>
              <a:gd name="csX1" fmla="*/ 15875 w 2022475"/>
              <a:gd name="csY1" fmla="*/ 1483638 h 1826538"/>
              <a:gd name="csX2" fmla="*/ 0 w 2022475"/>
              <a:gd name="csY2" fmla="*/ 1556663 h 1826538"/>
              <a:gd name="csX3" fmla="*/ 22225 w 2022475"/>
              <a:gd name="csY3" fmla="*/ 1604288 h 1826538"/>
              <a:gd name="csX4" fmla="*/ 69850 w 2022475"/>
              <a:gd name="csY4" fmla="*/ 1674138 h 1826538"/>
              <a:gd name="csX5" fmla="*/ 850900 w 2022475"/>
              <a:gd name="csY5" fmla="*/ 1826538 h 1826538"/>
              <a:gd name="csX6" fmla="*/ 927100 w 2022475"/>
              <a:gd name="csY6" fmla="*/ 1429663 h 1826538"/>
              <a:gd name="csX7" fmla="*/ 971550 w 2022475"/>
              <a:gd name="csY7" fmla="*/ 1305838 h 1826538"/>
              <a:gd name="csX8" fmla="*/ 1028700 w 2022475"/>
              <a:gd name="csY8" fmla="*/ 1172488 h 1826538"/>
              <a:gd name="csX9" fmla="*/ 1123950 w 2022475"/>
              <a:gd name="csY9" fmla="*/ 1051838 h 1826538"/>
              <a:gd name="csX10" fmla="*/ 1187450 w 2022475"/>
              <a:gd name="csY10" fmla="*/ 1061363 h 1826538"/>
              <a:gd name="csX11" fmla="*/ 1216025 w 2022475"/>
              <a:gd name="csY11" fmla="*/ 1039138 h 1826538"/>
              <a:gd name="csX12" fmla="*/ 1622425 w 2022475"/>
              <a:gd name="csY12" fmla="*/ 670838 h 1826538"/>
              <a:gd name="csX13" fmla="*/ 1698625 w 2022475"/>
              <a:gd name="csY13" fmla="*/ 632738 h 1826538"/>
              <a:gd name="csX14" fmla="*/ 1819275 w 2022475"/>
              <a:gd name="csY14" fmla="*/ 597813 h 1826538"/>
              <a:gd name="csX15" fmla="*/ 1987550 w 2022475"/>
              <a:gd name="csY15" fmla="*/ 597813 h 1826538"/>
              <a:gd name="csX16" fmla="*/ 2022475 w 2022475"/>
              <a:gd name="csY16" fmla="*/ 420013 h 1826538"/>
              <a:gd name="csX17" fmla="*/ 1958975 w 2022475"/>
              <a:gd name="csY17" fmla="*/ 407313 h 1826538"/>
              <a:gd name="csX18" fmla="*/ 1920875 w 2022475"/>
              <a:gd name="csY18" fmla="*/ 321588 h 1826538"/>
              <a:gd name="csX19" fmla="*/ 1936750 w 2022475"/>
              <a:gd name="csY19" fmla="*/ 204113 h 1826538"/>
              <a:gd name="csX20" fmla="*/ 1174750 w 2022475"/>
              <a:gd name="csY20" fmla="*/ 51713 h 1826538"/>
              <a:gd name="csX21" fmla="*/ 1009108 w 2022475"/>
              <a:gd name="csY21" fmla="*/ 122322 h 1826538"/>
              <a:gd name="csX22" fmla="*/ 907554 w 2022475"/>
              <a:gd name="csY22" fmla="*/ 0 h 1826538"/>
              <a:gd name="csX23" fmla="*/ 840647 w 2022475"/>
              <a:gd name="csY23" fmla="*/ 307773 h 1826538"/>
              <a:gd name="csX24" fmla="*/ 757075 w 2022475"/>
              <a:gd name="csY24" fmla="*/ 435638 h 1826538"/>
              <a:gd name="csX25" fmla="*/ 781754 w 2022475"/>
              <a:gd name="csY25" fmla="*/ 479652 h 1826538"/>
              <a:gd name="csX26" fmla="*/ 762170 w 2022475"/>
              <a:gd name="csY26" fmla="*/ 558923 h 1826538"/>
              <a:gd name="csX27" fmla="*/ 755898 w 2022475"/>
              <a:gd name="csY27" fmla="*/ 673533 h 1826538"/>
              <a:gd name="csX28" fmla="*/ 790575 w 2022475"/>
              <a:gd name="csY28" fmla="*/ 801013 h 1826538"/>
              <a:gd name="csX29" fmla="*/ 860425 w 2022475"/>
              <a:gd name="csY29" fmla="*/ 899438 h 1826538"/>
              <a:gd name="csX30" fmla="*/ 927100 w 2022475"/>
              <a:gd name="csY30" fmla="*/ 959763 h 1826538"/>
              <a:gd name="csX31" fmla="*/ 993775 w 2022475"/>
              <a:gd name="csY31" fmla="*/ 1001038 h 1826538"/>
              <a:gd name="csX32" fmla="*/ 946150 w 2022475"/>
              <a:gd name="csY32" fmla="*/ 1045488 h 1826538"/>
              <a:gd name="csX33" fmla="*/ 828675 w 2022475"/>
              <a:gd name="csY33" fmla="*/ 1658263 h 1826538"/>
              <a:gd name="csX34" fmla="*/ 215900 w 2022475"/>
              <a:gd name="csY34" fmla="*/ 1534438 h 1826538"/>
              <a:gd name="csX0" fmla="*/ 215900 w 2022475"/>
              <a:gd name="csY0" fmla="*/ 1534438 h 1826538"/>
              <a:gd name="csX1" fmla="*/ 0 w 2022475"/>
              <a:gd name="csY1" fmla="*/ 1556663 h 1826538"/>
              <a:gd name="csX2" fmla="*/ 22225 w 2022475"/>
              <a:gd name="csY2" fmla="*/ 1604288 h 1826538"/>
              <a:gd name="csX3" fmla="*/ 69850 w 2022475"/>
              <a:gd name="csY3" fmla="*/ 1674138 h 1826538"/>
              <a:gd name="csX4" fmla="*/ 850900 w 2022475"/>
              <a:gd name="csY4" fmla="*/ 1826538 h 1826538"/>
              <a:gd name="csX5" fmla="*/ 927100 w 2022475"/>
              <a:gd name="csY5" fmla="*/ 1429663 h 1826538"/>
              <a:gd name="csX6" fmla="*/ 971550 w 2022475"/>
              <a:gd name="csY6" fmla="*/ 1305838 h 1826538"/>
              <a:gd name="csX7" fmla="*/ 1028700 w 2022475"/>
              <a:gd name="csY7" fmla="*/ 1172488 h 1826538"/>
              <a:gd name="csX8" fmla="*/ 1123950 w 2022475"/>
              <a:gd name="csY8" fmla="*/ 1051838 h 1826538"/>
              <a:gd name="csX9" fmla="*/ 1187450 w 2022475"/>
              <a:gd name="csY9" fmla="*/ 1061363 h 1826538"/>
              <a:gd name="csX10" fmla="*/ 1216025 w 2022475"/>
              <a:gd name="csY10" fmla="*/ 1039138 h 1826538"/>
              <a:gd name="csX11" fmla="*/ 1622425 w 2022475"/>
              <a:gd name="csY11" fmla="*/ 670838 h 1826538"/>
              <a:gd name="csX12" fmla="*/ 1698625 w 2022475"/>
              <a:gd name="csY12" fmla="*/ 632738 h 1826538"/>
              <a:gd name="csX13" fmla="*/ 1819275 w 2022475"/>
              <a:gd name="csY13" fmla="*/ 597813 h 1826538"/>
              <a:gd name="csX14" fmla="*/ 1987550 w 2022475"/>
              <a:gd name="csY14" fmla="*/ 597813 h 1826538"/>
              <a:gd name="csX15" fmla="*/ 2022475 w 2022475"/>
              <a:gd name="csY15" fmla="*/ 420013 h 1826538"/>
              <a:gd name="csX16" fmla="*/ 1958975 w 2022475"/>
              <a:gd name="csY16" fmla="*/ 407313 h 1826538"/>
              <a:gd name="csX17" fmla="*/ 1920875 w 2022475"/>
              <a:gd name="csY17" fmla="*/ 321588 h 1826538"/>
              <a:gd name="csX18" fmla="*/ 1936750 w 2022475"/>
              <a:gd name="csY18" fmla="*/ 204113 h 1826538"/>
              <a:gd name="csX19" fmla="*/ 1174750 w 2022475"/>
              <a:gd name="csY19" fmla="*/ 51713 h 1826538"/>
              <a:gd name="csX20" fmla="*/ 1009108 w 2022475"/>
              <a:gd name="csY20" fmla="*/ 122322 h 1826538"/>
              <a:gd name="csX21" fmla="*/ 907554 w 2022475"/>
              <a:gd name="csY21" fmla="*/ 0 h 1826538"/>
              <a:gd name="csX22" fmla="*/ 840647 w 2022475"/>
              <a:gd name="csY22" fmla="*/ 307773 h 1826538"/>
              <a:gd name="csX23" fmla="*/ 757075 w 2022475"/>
              <a:gd name="csY23" fmla="*/ 435638 h 1826538"/>
              <a:gd name="csX24" fmla="*/ 781754 w 2022475"/>
              <a:gd name="csY24" fmla="*/ 479652 h 1826538"/>
              <a:gd name="csX25" fmla="*/ 762170 w 2022475"/>
              <a:gd name="csY25" fmla="*/ 558923 h 1826538"/>
              <a:gd name="csX26" fmla="*/ 755898 w 2022475"/>
              <a:gd name="csY26" fmla="*/ 673533 h 1826538"/>
              <a:gd name="csX27" fmla="*/ 790575 w 2022475"/>
              <a:gd name="csY27" fmla="*/ 801013 h 1826538"/>
              <a:gd name="csX28" fmla="*/ 860425 w 2022475"/>
              <a:gd name="csY28" fmla="*/ 899438 h 1826538"/>
              <a:gd name="csX29" fmla="*/ 927100 w 2022475"/>
              <a:gd name="csY29" fmla="*/ 959763 h 1826538"/>
              <a:gd name="csX30" fmla="*/ 993775 w 2022475"/>
              <a:gd name="csY30" fmla="*/ 1001038 h 1826538"/>
              <a:gd name="csX31" fmla="*/ 946150 w 2022475"/>
              <a:gd name="csY31" fmla="*/ 1045488 h 1826538"/>
              <a:gd name="csX32" fmla="*/ 828675 w 2022475"/>
              <a:gd name="csY32" fmla="*/ 1658263 h 1826538"/>
              <a:gd name="csX33" fmla="*/ 215900 w 2022475"/>
              <a:gd name="csY33" fmla="*/ 1534438 h 1826538"/>
              <a:gd name="csX0" fmla="*/ 193675 w 2000250"/>
              <a:gd name="csY0" fmla="*/ 1534438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32" fmla="*/ 193675 w 2000250"/>
              <a:gd name="csY32" fmla="*/ 1534438 h 1826538"/>
              <a:gd name="csX0" fmla="*/ 806450 w 2000250"/>
              <a:gd name="csY0" fmla="*/ 1658263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0" fmla="*/ 758825 w 1952625"/>
              <a:gd name="csY0" fmla="*/ 1658263 h 1826538"/>
              <a:gd name="csX1" fmla="*/ 0 w 1952625"/>
              <a:gd name="csY1" fmla="*/ 1674138 h 1826538"/>
              <a:gd name="csX2" fmla="*/ 781050 w 1952625"/>
              <a:gd name="csY2" fmla="*/ 1826538 h 1826538"/>
              <a:gd name="csX3" fmla="*/ 857250 w 1952625"/>
              <a:gd name="csY3" fmla="*/ 1429663 h 1826538"/>
              <a:gd name="csX4" fmla="*/ 901700 w 1952625"/>
              <a:gd name="csY4" fmla="*/ 1305838 h 1826538"/>
              <a:gd name="csX5" fmla="*/ 958850 w 1952625"/>
              <a:gd name="csY5" fmla="*/ 1172488 h 1826538"/>
              <a:gd name="csX6" fmla="*/ 1054100 w 1952625"/>
              <a:gd name="csY6" fmla="*/ 1051838 h 1826538"/>
              <a:gd name="csX7" fmla="*/ 1117600 w 1952625"/>
              <a:gd name="csY7" fmla="*/ 1061363 h 1826538"/>
              <a:gd name="csX8" fmla="*/ 1146175 w 1952625"/>
              <a:gd name="csY8" fmla="*/ 1039138 h 1826538"/>
              <a:gd name="csX9" fmla="*/ 1552575 w 1952625"/>
              <a:gd name="csY9" fmla="*/ 670838 h 1826538"/>
              <a:gd name="csX10" fmla="*/ 1628775 w 1952625"/>
              <a:gd name="csY10" fmla="*/ 632738 h 1826538"/>
              <a:gd name="csX11" fmla="*/ 1749425 w 1952625"/>
              <a:gd name="csY11" fmla="*/ 597813 h 1826538"/>
              <a:gd name="csX12" fmla="*/ 1917700 w 1952625"/>
              <a:gd name="csY12" fmla="*/ 597813 h 1826538"/>
              <a:gd name="csX13" fmla="*/ 1952625 w 1952625"/>
              <a:gd name="csY13" fmla="*/ 420013 h 1826538"/>
              <a:gd name="csX14" fmla="*/ 1889125 w 1952625"/>
              <a:gd name="csY14" fmla="*/ 407313 h 1826538"/>
              <a:gd name="csX15" fmla="*/ 1851025 w 1952625"/>
              <a:gd name="csY15" fmla="*/ 321588 h 1826538"/>
              <a:gd name="csX16" fmla="*/ 1866900 w 1952625"/>
              <a:gd name="csY16" fmla="*/ 204113 h 1826538"/>
              <a:gd name="csX17" fmla="*/ 1104900 w 1952625"/>
              <a:gd name="csY17" fmla="*/ 51713 h 1826538"/>
              <a:gd name="csX18" fmla="*/ 939258 w 1952625"/>
              <a:gd name="csY18" fmla="*/ 122322 h 1826538"/>
              <a:gd name="csX19" fmla="*/ 837704 w 1952625"/>
              <a:gd name="csY19" fmla="*/ 0 h 1826538"/>
              <a:gd name="csX20" fmla="*/ 770797 w 1952625"/>
              <a:gd name="csY20" fmla="*/ 307773 h 1826538"/>
              <a:gd name="csX21" fmla="*/ 687225 w 1952625"/>
              <a:gd name="csY21" fmla="*/ 435638 h 1826538"/>
              <a:gd name="csX22" fmla="*/ 711904 w 1952625"/>
              <a:gd name="csY22" fmla="*/ 479652 h 1826538"/>
              <a:gd name="csX23" fmla="*/ 692320 w 1952625"/>
              <a:gd name="csY23" fmla="*/ 558923 h 1826538"/>
              <a:gd name="csX24" fmla="*/ 686048 w 1952625"/>
              <a:gd name="csY24" fmla="*/ 673533 h 1826538"/>
              <a:gd name="csX25" fmla="*/ 720725 w 1952625"/>
              <a:gd name="csY25" fmla="*/ 801013 h 1826538"/>
              <a:gd name="csX26" fmla="*/ 790575 w 1952625"/>
              <a:gd name="csY26" fmla="*/ 899438 h 1826538"/>
              <a:gd name="csX27" fmla="*/ 857250 w 1952625"/>
              <a:gd name="csY27" fmla="*/ 959763 h 1826538"/>
              <a:gd name="csX28" fmla="*/ 923925 w 1952625"/>
              <a:gd name="csY28" fmla="*/ 1001038 h 1826538"/>
              <a:gd name="csX29" fmla="*/ 876300 w 1952625"/>
              <a:gd name="csY29" fmla="*/ 1045488 h 1826538"/>
              <a:gd name="csX30" fmla="*/ 758825 w 1952625"/>
              <a:gd name="csY30" fmla="*/ 1658263 h 1826538"/>
              <a:gd name="csX0" fmla="*/ 74388 w 1268188"/>
              <a:gd name="csY0" fmla="*/ 1658263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29" fmla="*/ 74388 w 1268188"/>
              <a:gd name="csY29" fmla="*/ 1658263 h 1826538"/>
              <a:gd name="csX0" fmla="*/ 191863 w 1268188"/>
              <a:gd name="csY0" fmla="*/ 1045488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0" fmla="*/ 191863 w 1268188"/>
              <a:gd name="csY0" fmla="*/ 104548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27" fmla="*/ 191863 w 1268188"/>
              <a:gd name="csY27" fmla="*/ 104548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369663 w 1268188"/>
              <a:gd name="csY3" fmla="*/ 1051838 h 1429663"/>
              <a:gd name="csX4" fmla="*/ 433163 w 1268188"/>
              <a:gd name="csY4" fmla="*/ 1061363 h 1429663"/>
              <a:gd name="csX5" fmla="*/ 461738 w 1268188"/>
              <a:gd name="csY5" fmla="*/ 1039138 h 1429663"/>
              <a:gd name="csX6" fmla="*/ 868138 w 1268188"/>
              <a:gd name="csY6" fmla="*/ 670838 h 1429663"/>
              <a:gd name="csX7" fmla="*/ 944338 w 1268188"/>
              <a:gd name="csY7" fmla="*/ 632738 h 1429663"/>
              <a:gd name="csX8" fmla="*/ 1064988 w 1268188"/>
              <a:gd name="csY8" fmla="*/ 597813 h 1429663"/>
              <a:gd name="csX9" fmla="*/ 1233263 w 1268188"/>
              <a:gd name="csY9" fmla="*/ 597813 h 1429663"/>
              <a:gd name="csX10" fmla="*/ 1268188 w 1268188"/>
              <a:gd name="csY10" fmla="*/ 420013 h 1429663"/>
              <a:gd name="csX11" fmla="*/ 1204688 w 1268188"/>
              <a:gd name="csY11" fmla="*/ 407313 h 1429663"/>
              <a:gd name="csX12" fmla="*/ 1166588 w 1268188"/>
              <a:gd name="csY12" fmla="*/ 321588 h 1429663"/>
              <a:gd name="csX13" fmla="*/ 1182463 w 1268188"/>
              <a:gd name="csY13" fmla="*/ 204113 h 1429663"/>
              <a:gd name="csX14" fmla="*/ 420463 w 1268188"/>
              <a:gd name="csY14" fmla="*/ 51713 h 1429663"/>
              <a:gd name="csX15" fmla="*/ 254821 w 1268188"/>
              <a:gd name="csY15" fmla="*/ 122322 h 1429663"/>
              <a:gd name="csX16" fmla="*/ 153267 w 1268188"/>
              <a:gd name="csY16" fmla="*/ 0 h 1429663"/>
              <a:gd name="csX17" fmla="*/ 86360 w 1268188"/>
              <a:gd name="csY17" fmla="*/ 307773 h 1429663"/>
              <a:gd name="csX18" fmla="*/ 2788 w 1268188"/>
              <a:gd name="csY18" fmla="*/ 435638 h 1429663"/>
              <a:gd name="csX19" fmla="*/ 27467 w 1268188"/>
              <a:gd name="csY19" fmla="*/ 479652 h 1429663"/>
              <a:gd name="csX20" fmla="*/ 7883 w 1268188"/>
              <a:gd name="csY20" fmla="*/ 558923 h 1429663"/>
              <a:gd name="csX21" fmla="*/ 1611 w 1268188"/>
              <a:gd name="csY21" fmla="*/ 673533 h 1429663"/>
              <a:gd name="csX22" fmla="*/ 36288 w 1268188"/>
              <a:gd name="csY22" fmla="*/ 801013 h 1429663"/>
              <a:gd name="csX23" fmla="*/ 106138 w 1268188"/>
              <a:gd name="csY23" fmla="*/ 899438 h 1429663"/>
              <a:gd name="csX24" fmla="*/ 172813 w 1268188"/>
              <a:gd name="csY24" fmla="*/ 959763 h 1429663"/>
              <a:gd name="csX25" fmla="*/ 239488 w 1268188"/>
              <a:gd name="csY25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369663 w 1268188"/>
              <a:gd name="csY2" fmla="*/ 1051838 h 1429663"/>
              <a:gd name="csX3" fmla="*/ 433163 w 1268188"/>
              <a:gd name="csY3" fmla="*/ 1061363 h 1429663"/>
              <a:gd name="csX4" fmla="*/ 461738 w 1268188"/>
              <a:gd name="csY4" fmla="*/ 1039138 h 1429663"/>
              <a:gd name="csX5" fmla="*/ 868138 w 1268188"/>
              <a:gd name="csY5" fmla="*/ 670838 h 1429663"/>
              <a:gd name="csX6" fmla="*/ 944338 w 1268188"/>
              <a:gd name="csY6" fmla="*/ 632738 h 1429663"/>
              <a:gd name="csX7" fmla="*/ 1064988 w 1268188"/>
              <a:gd name="csY7" fmla="*/ 597813 h 1429663"/>
              <a:gd name="csX8" fmla="*/ 1233263 w 1268188"/>
              <a:gd name="csY8" fmla="*/ 597813 h 1429663"/>
              <a:gd name="csX9" fmla="*/ 1268188 w 1268188"/>
              <a:gd name="csY9" fmla="*/ 420013 h 1429663"/>
              <a:gd name="csX10" fmla="*/ 1204688 w 1268188"/>
              <a:gd name="csY10" fmla="*/ 407313 h 1429663"/>
              <a:gd name="csX11" fmla="*/ 1166588 w 1268188"/>
              <a:gd name="csY11" fmla="*/ 321588 h 1429663"/>
              <a:gd name="csX12" fmla="*/ 1182463 w 1268188"/>
              <a:gd name="csY12" fmla="*/ 204113 h 1429663"/>
              <a:gd name="csX13" fmla="*/ 420463 w 1268188"/>
              <a:gd name="csY13" fmla="*/ 51713 h 1429663"/>
              <a:gd name="csX14" fmla="*/ 254821 w 1268188"/>
              <a:gd name="csY14" fmla="*/ 122322 h 1429663"/>
              <a:gd name="csX15" fmla="*/ 153267 w 1268188"/>
              <a:gd name="csY15" fmla="*/ 0 h 1429663"/>
              <a:gd name="csX16" fmla="*/ 86360 w 1268188"/>
              <a:gd name="csY16" fmla="*/ 307773 h 1429663"/>
              <a:gd name="csX17" fmla="*/ 2788 w 1268188"/>
              <a:gd name="csY17" fmla="*/ 435638 h 1429663"/>
              <a:gd name="csX18" fmla="*/ 27467 w 1268188"/>
              <a:gd name="csY18" fmla="*/ 479652 h 1429663"/>
              <a:gd name="csX19" fmla="*/ 7883 w 1268188"/>
              <a:gd name="csY19" fmla="*/ 558923 h 1429663"/>
              <a:gd name="csX20" fmla="*/ 1611 w 1268188"/>
              <a:gd name="csY20" fmla="*/ 673533 h 1429663"/>
              <a:gd name="csX21" fmla="*/ 36288 w 1268188"/>
              <a:gd name="csY21" fmla="*/ 801013 h 1429663"/>
              <a:gd name="csX22" fmla="*/ 106138 w 1268188"/>
              <a:gd name="csY22" fmla="*/ 899438 h 1429663"/>
              <a:gd name="csX23" fmla="*/ 172813 w 1268188"/>
              <a:gd name="csY23" fmla="*/ 959763 h 1429663"/>
              <a:gd name="csX24" fmla="*/ 239488 w 1268188"/>
              <a:gd name="csY24" fmla="*/ 1001038 h 1429663"/>
              <a:gd name="csX0" fmla="*/ 239488 w 1268188"/>
              <a:gd name="csY0" fmla="*/ 1001038 h 1061363"/>
              <a:gd name="csX1" fmla="*/ 369663 w 1268188"/>
              <a:gd name="csY1" fmla="*/ 1051838 h 1061363"/>
              <a:gd name="csX2" fmla="*/ 433163 w 1268188"/>
              <a:gd name="csY2" fmla="*/ 1061363 h 1061363"/>
              <a:gd name="csX3" fmla="*/ 461738 w 1268188"/>
              <a:gd name="csY3" fmla="*/ 1039138 h 1061363"/>
              <a:gd name="csX4" fmla="*/ 868138 w 1268188"/>
              <a:gd name="csY4" fmla="*/ 670838 h 1061363"/>
              <a:gd name="csX5" fmla="*/ 944338 w 1268188"/>
              <a:gd name="csY5" fmla="*/ 632738 h 1061363"/>
              <a:gd name="csX6" fmla="*/ 1064988 w 1268188"/>
              <a:gd name="csY6" fmla="*/ 597813 h 1061363"/>
              <a:gd name="csX7" fmla="*/ 1233263 w 1268188"/>
              <a:gd name="csY7" fmla="*/ 597813 h 1061363"/>
              <a:gd name="csX8" fmla="*/ 1268188 w 1268188"/>
              <a:gd name="csY8" fmla="*/ 420013 h 1061363"/>
              <a:gd name="csX9" fmla="*/ 1204688 w 1268188"/>
              <a:gd name="csY9" fmla="*/ 407313 h 1061363"/>
              <a:gd name="csX10" fmla="*/ 1166588 w 1268188"/>
              <a:gd name="csY10" fmla="*/ 321588 h 1061363"/>
              <a:gd name="csX11" fmla="*/ 1182463 w 1268188"/>
              <a:gd name="csY11" fmla="*/ 204113 h 1061363"/>
              <a:gd name="csX12" fmla="*/ 420463 w 1268188"/>
              <a:gd name="csY12" fmla="*/ 51713 h 1061363"/>
              <a:gd name="csX13" fmla="*/ 254821 w 1268188"/>
              <a:gd name="csY13" fmla="*/ 122322 h 1061363"/>
              <a:gd name="csX14" fmla="*/ 153267 w 1268188"/>
              <a:gd name="csY14" fmla="*/ 0 h 1061363"/>
              <a:gd name="csX15" fmla="*/ 86360 w 1268188"/>
              <a:gd name="csY15" fmla="*/ 307773 h 1061363"/>
              <a:gd name="csX16" fmla="*/ 2788 w 1268188"/>
              <a:gd name="csY16" fmla="*/ 435638 h 1061363"/>
              <a:gd name="csX17" fmla="*/ 27467 w 1268188"/>
              <a:gd name="csY17" fmla="*/ 479652 h 1061363"/>
              <a:gd name="csX18" fmla="*/ 7883 w 1268188"/>
              <a:gd name="csY18" fmla="*/ 558923 h 1061363"/>
              <a:gd name="csX19" fmla="*/ 1611 w 1268188"/>
              <a:gd name="csY19" fmla="*/ 673533 h 1061363"/>
              <a:gd name="csX20" fmla="*/ 36288 w 1268188"/>
              <a:gd name="csY20" fmla="*/ 801013 h 1061363"/>
              <a:gd name="csX21" fmla="*/ 106138 w 1268188"/>
              <a:gd name="csY21" fmla="*/ 899438 h 1061363"/>
              <a:gd name="csX22" fmla="*/ 172813 w 1268188"/>
              <a:gd name="csY22" fmla="*/ 959763 h 1061363"/>
              <a:gd name="csX23" fmla="*/ 239488 w 1268188"/>
              <a:gd name="csY23" fmla="*/ 1001038 h 106136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1268188" h="1061363">
                <a:moveTo>
                  <a:pt x="239488" y="1001038"/>
                </a:moveTo>
                <a:lnTo>
                  <a:pt x="369663" y="1051838"/>
                </a:lnTo>
                <a:lnTo>
                  <a:pt x="433163" y="1061363"/>
                </a:lnTo>
                <a:lnTo>
                  <a:pt x="461738" y="1039138"/>
                </a:lnTo>
                <a:lnTo>
                  <a:pt x="868138" y="670838"/>
                </a:lnTo>
                <a:lnTo>
                  <a:pt x="944338" y="632738"/>
                </a:lnTo>
                <a:lnTo>
                  <a:pt x="1064988" y="597813"/>
                </a:lnTo>
                <a:lnTo>
                  <a:pt x="1233263" y="597813"/>
                </a:lnTo>
                <a:lnTo>
                  <a:pt x="1268188" y="420013"/>
                </a:lnTo>
                <a:lnTo>
                  <a:pt x="1204688" y="407313"/>
                </a:lnTo>
                <a:lnTo>
                  <a:pt x="1166588" y="321588"/>
                </a:lnTo>
                <a:lnTo>
                  <a:pt x="1182463" y="204113"/>
                </a:lnTo>
                <a:lnTo>
                  <a:pt x="420463" y="51713"/>
                </a:lnTo>
                <a:lnTo>
                  <a:pt x="254821" y="122322"/>
                </a:lnTo>
                <a:lnTo>
                  <a:pt x="153267" y="0"/>
                </a:lnTo>
                <a:lnTo>
                  <a:pt x="86360" y="307773"/>
                </a:lnTo>
                <a:lnTo>
                  <a:pt x="2788" y="435638"/>
                </a:lnTo>
                <a:lnTo>
                  <a:pt x="27467" y="479652"/>
                </a:lnTo>
                <a:lnTo>
                  <a:pt x="7883" y="558923"/>
                </a:lnTo>
                <a:cubicBezTo>
                  <a:pt x="15317" y="588660"/>
                  <a:pt x="-5823" y="643796"/>
                  <a:pt x="1611" y="673533"/>
                </a:cubicBezTo>
                <a:cubicBezTo>
                  <a:pt x="1443" y="694036"/>
                  <a:pt x="21841" y="758902"/>
                  <a:pt x="36288" y="801013"/>
                </a:cubicBezTo>
                <a:lnTo>
                  <a:pt x="106138" y="899438"/>
                </a:lnTo>
                <a:lnTo>
                  <a:pt x="172813" y="959763"/>
                </a:lnTo>
                <a:lnTo>
                  <a:pt x="239488" y="100103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FAF0B6EA-B260-B612-D5D0-3D1F95C53CA8}"/>
              </a:ext>
            </a:extLst>
          </p:cNvPr>
          <p:cNvSpPr/>
          <p:nvPr/>
        </p:nvSpPr>
        <p:spPr>
          <a:xfrm>
            <a:off x="4120587" y="2316691"/>
            <a:ext cx="447410" cy="325966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447410" h="325966">
                <a:moveTo>
                  <a:pt x="238918" y="0"/>
                </a:moveTo>
                <a:lnTo>
                  <a:pt x="296068" y="27252"/>
                </a:lnTo>
                <a:lnTo>
                  <a:pt x="296632" y="55034"/>
                </a:lnTo>
                <a:lnTo>
                  <a:pt x="447410" y="202141"/>
                </a:lnTo>
                <a:lnTo>
                  <a:pt x="408517" y="303212"/>
                </a:lnTo>
                <a:lnTo>
                  <a:pt x="380206" y="325966"/>
                </a:lnTo>
                <a:lnTo>
                  <a:pt x="21960" y="234685"/>
                </a:lnTo>
                <a:lnTo>
                  <a:pt x="11112" y="176741"/>
                </a:lnTo>
                <a:lnTo>
                  <a:pt x="0" y="143933"/>
                </a:lnTo>
                <a:lnTo>
                  <a:pt x="129646" y="20902"/>
                </a:lnTo>
                <a:lnTo>
                  <a:pt x="223573" y="42333"/>
                </a:lnTo>
                <a:lnTo>
                  <a:pt x="238918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27C52663-0D36-3A42-CAB0-5E453A78FD0C}"/>
              </a:ext>
            </a:extLst>
          </p:cNvPr>
          <p:cNvSpPr txBox="1"/>
          <p:nvPr/>
        </p:nvSpPr>
        <p:spPr>
          <a:xfrm>
            <a:off x="4053970" y="238393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41A0AEBC-19DE-5D0C-4A1C-A907319454B8}"/>
              </a:ext>
            </a:extLst>
          </p:cNvPr>
          <p:cNvSpPr/>
          <p:nvPr/>
        </p:nvSpPr>
        <p:spPr>
          <a:xfrm>
            <a:off x="3983869" y="2867486"/>
            <a:ext cx="1077610" cy="1499730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54130 w 1777645"/>
              <a:gd name="csY0" fmla="*/ 89612 h 2317589"/>
              <a:gd name="csX1" fmla="*/ 1288472 w 1777645"/>
              <a:gd name="csY1" fmla="*/ 297340 h 2317589"/>
              <a:gd name="csX2" fmla="*/ 1777645 w 1777645"/>
              <a:gd name="csY2" fmla="*/ 380467 h 2317589"/>
              <a:gd name="csX3" fmla="*/ 1752067 w 1777645"/>
              <a:gd name="csY3" fmla="*/ 533933 h 2317589"/>
              <a:gd name="csX4" fmla="*/ 1665743 w 1777645"/>
              <a:gd name="csY4" fmla="*/ 562707 h 2317589"/>
              <a:gd name="csX5" fmla="*/ 1589010 w 1777645"/>
              <a:gd name="csY5" fmla="*/ 601074 h 2317589"/>
              <a:gd name="csX6" fmla="*/ 1497387 w 1777645"/>
              <a:gd name="csY6" fmla="*/ 473158 h 2317589"/>
              <a:gd name="csX7" fmla="*/ 1486699 w 1777645"/>
              <a:gd name="csY7" fmla="*/ 530736 h 2317589"/>
              <a:gd name="csX8" fmla="*/ 1413164 w 1777645"/>
              <a:gd name="csY8" fmla="*/ 805695 h 2317589"/>
              <a:gd name="csX9" fmla="*/ 1341109 w 1777645"/>
              <a:gd name="csY9" fmla="*/ 923697 h 2317589"/>
              <a:gd name="csX10" fmla="*/ 1365206 w 1777645"/>
              <a:gd name="csY10" fmla="*/ 981541 h 2317589"/>
              <a:gd name="csX11" fmla="*/ 1346022 w 1777645"/>
              <a:gd name="csY11" fmla="*/ 1039091 h 2317589"/>
              <a:gd name="csX12" fmla="*/ 1291670 w 1777645"/>
              <a:gd name="csY12" fmla="*/ 1074260 h 2317589"/>
              <a:gd name="csX13" fmla="*/ 1379150 w 1777645"/>
              <a:gd name="csY13" fmla="*/ 1295076 h 2317589"/>
              <a:gd name="csX14" fmla="*/ 1429950 w 1777645"/>
              <a:gd name="csY14" fmla="*/ 1371276 h 2317589"/>
              <a:gd name="csX15" fmla="*/ 1506150 w 1777645"/>
              <a:gd name="csY15" fmla="*/ 1439009 h 2317589"/>
              <a:gd name="csX16" fmla="*/ 1698485 w 1777645"/>
              <a:gd name="csY16" fmla="*/ 1534659 h 2317589"/>
              <a:gd name="csX17" fmla="*/ 1656241 w 1777645"/>
              <a:gd name="csY17" fmla="*/ 1580189 h 2317589"/>
              <a:gd name="csX18" fmla="*/ 1579418 w 1777645"/>
              <a:gd name="csY18" fmla="*/ 1739279 h 2317589"/>
              <a:gd name="csX19" fmla="*/ 1505882 w 1777645"/>
              <a:gd name="csY19" fmla="*/ 1918321 h 2317589"/>
              <a:gd name="csX20" fmla="*/ 1433325 w 1777645"/>
              <a:gd name="csY20" fmla="*/ 2317589 h 2317589"/>
              <a:gd name="csX21" fmla="*/ 653917 w 1777645"/>
              <a:gd name="csY21" fmla="*/ 2161725 h 2317589"/>
              <a:gd name="csX22" fmla="*/ 601074 w 1777645"/>
              <a:gd name="csY22" fmla="*/ 2049407 h 2317589"/>
              <a:gd name="csX23" fmla="*/ 601073 w 1777645"/>
              <a:gd name="csY23" fmla="*/ 1959886 h 2317589"/>
              <a:gd name="csX24" fmla="*/ 684200 w 1777645"/>
              <a:gd name="csY24" fmla="*/ 1825603 h 2317589"/>
              <a:gd name="csX25" fmla="*/ 791990 w 1777645"/>
              <a:gd name="csY25" fmla="*/ 1692920 h 2317589"/>
              <a:gd name="csX26" fmla="*/ 636719 w 1777645"/>
              <a:gd name="csY26" fmla="*/ 1657751 h 2317589"/>
              <a:gd name="csX27" fmla="*/ 658623 w 1777645"/>
              <a:gd name="csY27" fmla="*/ 1541052 h 2317589"/>
              <a:gd name="csX28" fmla="*/ 594680 w 1777645"/>
              <a:gd name="csY28" fmla="*/ 1537854 h 2317589"/>
              <a:gd name="csX29" fmla="*/ 610665 w 1777645"/>
              <a:gd name="csY29" fmla="*/ 1473911 h 2317589"/>
              <a:gd name="csX30" fmla="*/ 486864 w 1777645"/>
              <a:gd name="csY30" fmla="*/ 1447505 h 2317589"/>
              <a:gd name="csX31" fmla="*/ 524017 w 1777645"/>
              <a:gd name="csY31" fmla="*/ 1214642 h 2317589"/>
              <a:gd name="csX32" fmla="*/ 507083 w 1777645"/>
              <a:gd name="csY32" fmla="*/ 1151142 h 2317589"/>
              <a:gd name="csX33" fmla="*/ 494383 w 1777645"/>
              <a:gd name="csY33" fmla="*/ 1142676 h 2317589"/>
              <a:gd name="csX34" fmla="*/ 595983 w 1777645"/>
              <a:gd name="csY34" fmla="*/ 588109 h 2317589"/>
              <a:gd name="csX35" fmla="*/ 1065883 w 1777645"/>
              <a:gd name="csY35" fmla="*/ 672776 h 2317589"/>
              <a:gd name="csX36" fmla="*/ 1264850 w 1777645"/>
              <a:gd name="csY36" fmla="*/ 562709 h 2317589"/>
              <a:gd name="csX37" fmla="*/ 1332583 w 1777645"/>
              <a:gd name="csY37" fmla="*/ 579642 h 2317589"/>
              <a:gd name="csX38" fmla="*/ 1370683 w 1777645"/>
              <a:gd name="csY38" fmla="*/ 473809 h 2317589"/>
              <a:gd name="csX39" fmla="*/ 1336817 w 1777645"/>
              <a:gd name="csY39" fmla="*/ 431476 h 2317589"/>
              <a:gd name="csX40" fmla="*/ 900783 w 1777645"/>
              <a:gd name="csY40" fmla="*/ 156309 h 2317589"/>
              <a:gd name="csX41" fmla="*/ 1061650 w 1777645"/>
              <a:gd name="csY41" fmla="*/ 338342 h 2317589"/>
              <a:gd name="csX42" fmla="*/ 1010850 w 1777645"/>
              <a:gd name="csY42" fmla="*/ 444176 h 2317589"/>
              <a:gd name="csX43" fmla="*/ 989683 w 1777645"/>
              <a:gd name="csY43" fmla="*/ 452642 h 2317589"/>
              <a:gd name="csX44" fmla="*/ 617150 w 1777645"/>
              <a:gd name="csY44" fmla="*/ 363742 h 2317589"/>
              <a:gd name="csX45" fmla="*/ 646783 w 1777645"/>
              <a:gd name="csY45" fmla="*/ 312942 h 2317589"/>
              <a:gd name="csX46" fmla="*/ 621383 w 1777645"/>
              <a:gd name="csY46" fmla="*/ 270609 h 2317589"/>
              <a:gd name="csX47" fmla="*/ 765317 w 1777645"/>
              <a:gd name="csY47" fmla="*/ 130909 h 2317589"/>
              <a:gd name="csX48" fmla="*/ 833050 w 1777645"/>
              <a:gd name="csY48" fmla="*/ 169009 h 2317589"/>
              <a:gd name="csX49" fmla="*/ 862683 w 1777645"/>
              <a:gd name="csY49" fmla="*/ 126676 h 2317589"/>
              <a:gd name="csX50" fmla="*/ 681005 w 1777645"/>
              <a:gd name="csY50" fmla="*/ 79931 h 2317589"/>
              <a:gd name="csX51" fmla="*/ 476384 w 1777645"/>
              <a:gd name="csY51" fmla="*/ 127890 h 2317589"/>
              <a:gd name="csX52" fmla="*/ 0 w 1777645"/>
              <a:gd name="csY52" fmla="*/ 479581 h 2317589"/>
              <a:gd name="csX53" fmla="*/ 441214 w 1777645"/>
              <a:gd name="csY53" fmla="*/ 60746 h 2317589"/>
              <a:gd name="csX54" fmla="*/ 601074 w 1777645"/>
              <a:gd name="csY54" fmla="*/ 9592 h 2317589"/>
              <a:gd name="csX55" fmla="*/ 716173 w 1777645"/>
              <a:gd name="csY55" fmla="*/ 0 h 2317589"/>
              <a:gd name="csX56" fmla="*/ 954130 w 1777645"/>
              <a:gd name="csY56" fmla="*/ 89612 h 2317589"/>
              <a:gd name="csX0" fmla="*/ 512916 w 1336431"/>
              <a:gd name="csY0" fmla="*/ 89612 h 2317589"/>
              <a:gd name="csX1" fmla="*/ 847258 w 1336431"/>
              <a:gd name="csY1" fmla="*/ 297340 h 2317589"/>
              <a:gd name="csX2" fmla="*/ 1336431 w 1336431"/>
              <a:gd name="csY2" fmla="*/ 380467 h 2317589"/>
              <a:gd name="csX3" fmla="*/ 1310853 w 1336431"/>
              <a:gd name="csY3" fmla="*/ 533933 h 2317589"/>
              <a:gd name="csX4" fmla="*/ 1224529 w 1336431"/>
              <a:gd name="csY4" fmla="*/ 562707 h 2317589"/>
              <a:gd name="csX5" fmla="*/ 1147796 w 1336431"/>
              <a:gd name="csY5" fmla="*/ 601074 h 2317589"/>
              <a:gd name="csX6" fmla="*/ 1056173 w 1336431"/>
              <a:gd name="csY6" fmla="*/ 473158 h 2317589"/>
              <a:gd name="csX7" fmla="*/ 1045485 w 1336431"/>
              <a:gd name="csY7" fmla="*/ 530736 h 2317589"/>
              <a:gd name="csX8" fmla="*/ 971950 w 1336431"/>
              <a:gd name="csY8" fmla="*/ 805695 h 2317589"/>
              <a:gd name="csX9" fmla="*/ 899895 w 1336431"/>
              <a:gd name="csY9" fmla="*/ 923697 h 2317589"/>
              <a:gd name="csX10" fmla="*/ 923992 w 1336431"/>
              <a:gd name="csY10" fmla="*/ 981541 h 2317589"/>
              <a:gd name="csX11" fmla="*/ 904808 w 1336431"/>
              <a:gd name="csY11" fmla="*/ 1039091 h 2317589"/>
              <a:gd name="csX12" fmla="*/ 850456 w 1336431"/>
              <a:gd name="csY12" fmla="*/ 1074260 h 2317589"/>
              <a:gd name="csX13" fmla="*/ 937936 w 1336431"/>
              <a:gd name="csY13" fmla="*/ 1295076 h 2317589"/>
              <a:gd name="csX14" fmla="*/ 988736 w 1336431"/>
              <a:gd name="csY14" fmla="*/ 1371276 h 2317589"/>
              <a:gd name="csX15" fmla="*/ 1064936 w 1336431"/>
              <a:gd name="csY15" fmla="*/ 1439009 h 2317589"/>
              <a:gd name="csX16" fmla="*/ 1257271 w 1336431"/>
              <a:gd name="csY16" fmla="*/ 1534659 h 2317589"/>
              <a:gd name="csX17" fmla="*/ 1215027 w 1336431"/>
              <a:gd name="csY17" fmla="*/ 1580189 h 2317589"/>
              <a:gd name="csX18" fmla="*/ 1138204 w 1336431"/>
              <a:gd name="csY18" fmla="*/ 1739279 h 2317589"/>
              <a:gd name="csX19" fmla="*/ 1064668 w 1336431"/>
              <a:gd name="csY19" fmla="*/ 1918321 h 2317589"/>
              <a:gd name="csX20" fmla="*/ 992111 w 1336431"/>
              <a:gd name="csY20" fmla="*/ 2317589 h 2317589"/>
              <a:gd name="csX21" fmla="*/ 212703 w 1336431"/>
              <a:gd name="csY21" fmla="*/ 2161725 h 2317589"/>
              <a:gd name="csX22" fmla="*/ 159860 w 1336431"/>
              <a:gd name="csY22" fmla="*/ 2049407 h 2317589"/>
              <a:gd name="csX23" fmla="*/ 159859 w 1336431"/>
              <a:gd name="csY23" fmla="*/ 1959886 h 2317589"/>
              <a:gd name="csX24" fmla="*/ 242986 w 1336431"/>
              <a:gd name="csY24" fmla="*/ 1825603 h 2317589"/>
              <a:gd name="csX25" fmla="*/ 350776 w 1336431"/>
              <a:gd name="csY25" fmla="*/ 1692920 h 2317589"/>
              <a:gd name="csX26" fmla="*/ 195505 w 1336431"/>
              <a:gd name="csY26" fmla="*/ 1657751 h 2317589"/>
              <a:gd name="csX27" fmla="*/ 217409 w 1336431"/>
              <a:gd name="csY27" fmla="*/ 1541052 h 2317589"/>
              <a:gd name="csX28" fmla="*/ 153466 w 1336431"/>
              <a:gd name="csY28" fmla="*/ 1537854 h 2317589"/>
              <a:gd name="csX29" fmla="*/ 169451 w 1336431"/>
              <a:gd name="csY29" fmla="*/ 1473911 h 2317589"/>
              <a:gd name="csX30" fmla="*/ 45650 w 1336431"/>
              <a:gd name="csY30" fmla="*/ 1447505 h 2317589"/>
              <a:gd name="csX31" fmla="*/ 82803 w 1336431"/>
              <a:gd name="csY31" fmla="*/ 1214642 h 2317589"/>
              <a:gd name="csX32" fmla="*/ 65869 w 1336431"/>
              <a:gd name="csY32" fmla="*/ 1151142 h 2317589"/>
              <a:gd name="csX33" fmla="*/ 53169 w 1336431"/>
              <a:gd name="csY33" fmla="*/ 1142676 h 2317589"/>
              <a:gd name="csX34" fmla="*/ 154769 w 1336431"/>
              <a:gd name="csY34" fmla="*/ 588109 h 2317589"/>
              <a:gd name="csX35" fmla="*/ 624669 w 1336431"/>
              <a:gd name="csY35" fmla="*/ 672776 h 2317589"/>
              <a:gd name="csX36" fmla="*/ 823636 w 1336431"/>
              <a:gd name="csY36" fmla="*/ 562709 h 2317589"/>
              <a:gd name="csX37" fmla="*/ 891369 w 1336431"/>
              <a:gd name="csY37" fmla="*/ 579642 h 2317589"/>
              <a:gd name="csX38" fmla="*/ 929469 w 1336431"/>
              <a:gd name="csY38" fmla="*/ 473809 h 2317589"/>
              <a:gd name="csX39" fmla="*/ 895603 w 1336431"/>
              <a:gd name="csY39" fmla="*/ 431476 h 2317589"/>
              <a:gd name="csX40" fmla="*/ 459569 w 1336431"/>
              <a:gd name="csY40" fmla="*/ 156309 h 2317589"/>
              <a:gd name="csX41" fmla="*/ 620436 w 1336431"/>
              <a:gd name="csY41" fmla="*/ 338342 h 2317589"/>
              <a:gd name="csX42" fmla="*/ 569636 w 1336431"/>
              <a:gd name="csY42" fmla="*/ 444176 h 2317589"/>
              <a:gd name="csX43" fmla="*/ 548469 w 1336431"/>
              <a:gd name="csY43" fmla="*/ 452642 h 2317589"/>
              <a:gd name="csX44" fmla="*/ 175936 w 1336431"/>
              <a:gd name="csY44" fmla="*/ 363742 h 2317589"/>
              <a:gd name="csX45" fmla="*/ 205569 w 1336431"/>
              <a:gd name="csY45" fmla="*/ 312942 h 2317589"/>
              <a:gd name="csX46" fmla="*/ 180169 w 1336431"/>
              <a:gd name="csY46" fmla="*/ 270609 h 2317589"/>
              <a:gd name="csX47" fmla="*/ 324103 w 1336431"/>
              <a:gd name="csY47" fmla="*/ 130909 h 2317589"/>
              <a:gd name="csX48" fmla="*/ 391836 w 1336431"/>
              <a:gd name="csY48" fmla="*/ 169009 h 2317589"/>
              <a:gd name="csX49" fmla="*/ 421469 w 1336431"/>
              <a:gd name="csY49" fmla="*/ 126676 h 2317589"/>
              <a:gd name="csX50" fmla="*/ 239791 w 1336431"/>
              <a:gd name="csY50" fmla="*/ 79931 h 2317589"/>
              <a:gd name="csX51" fmla="*/ 35170 w 1336431"/>
              <a:gd name="csY51" fmla="*/ 127890 h 2317589"/>
              <a:gd name="csX52" fmla="*/ 0 w 1336431"/>
              <a:gd name="csY52" fmla="*/ 60746 h 2317589"/>
              <a:gd name="csX53" fmla="*/ 159860 w 1336431"/>
              <a:gd name="csY53" fmla="*/ 9592 h 2317589"/>
              <a:gd name="csX54" fmla="*/ 274959 w 1336431"/>
              <a:gd name="csY54" fmla="*/ 0 h 2317589"/>
              <a:gd name="csX55" fmla="*/ 512916 w 1336431"/>
              <a:gd name="csY55" fmla="*/ 89612 h 2317589"/>
              <a:gd name="csX0" fmla="*/ 477746 w 1301261"/>
              <a:gd name="csY0" fmla="*/ 89612 h 2317589"/>
              <a:gd name="csX1" fmla="*/ 812088 w 1301261"/>
              <a:gd name="csY1" fmla="*/ 297340 h 2317589"/>
              <a:gd name="csX2" fmla="*/ 1301261 w 1301261"/>
              <a:gd name="csY2" fmla="*/ 380467 h 2317589"/>
              <a:gd name="csX3" fmla="*/ 1275683 w 1301261"/>
              <a:gd name="csY3" fmla="*/ 533933 h 2317589"/>
              <a:gd name="csX4" fmla="*/ 1189359 w 1301261"/>
              <a:gd name="csY4" fmla="*/ 562707 h 2317589"/>
              <a:gd name="csX5" fmla="*/ 1112626 w 1301261"/>
              <a:gd name="csY5" fmla="*/ 601074 h 2317589"/>
              <a:gd name="csX6" fmla="*/ 1021003 w 1301261"/>
              <a:gd name="csY6" fmla="*/ 473158 h 2317589"/>
              <a:gd name="csX7" fmla="*/ 1010315 w 1301261"/>
              <a:gd name="csY7" fmla="*/ 530736 h 2317589"/>
              <a:gd name="csX8" fmla="*/ 936780 w 1301261"/>
              <a:gd name="csY8" fmla="*/ 805695 h 2317589"/>
              <a:gd name="csX9" fmla="*/ 864725 w 1301261"/>
              <a:gd name="csY9" fmla="*/ 923697 h 2317589"/>
              <a:gd name="csX10" fmla="*/ 888822 w 1301261"/>
              <a:gd name="csY10" fmla="*/ 981541 h 2317589"/>
              <a:gd name="csX11" fmla="*/ 869638 w 1301261"/>
              <a:gd name="csY11" fmla="*/ 1039091 h 2317589"/>
              <a:gd name="csX12" fmla="*/ 815286 w 1301261"/>
              <a:gd name="csY12" fmla="*/ 1074260 h 2317589"/>
              <a:gd name="csX13" fmla="*/ 902766 w 1301261"/>
              <a:gd name="csY13" fmla="*/ 1295076 h 2317589"/>
              <a:gd name="csX14" fmla="*/ 953566 w 1301261"/>
              <a:gd name="csY14" fmla="*/ 1371276 h 2317589"/>
              <a:gd name="csX15" fmla="*/ 1029766 w 1301261"/>
              <a:gd name="csY15" fmla="*/ 1439009 h 2317589"/>
              <a:gd name="csX16" fmla="*/ 1222101 w 1301261"/>
              <a:gd name="csY16" fmla="*/ 1534659 h 2317589"/>
              <a:gd name="csX17" fmla="*/ 1179857 w 1301261"/>
              <a:gd name="csY17" fmla="*/ 1580189 h 2317589"/>
              <a:gd name="csX18" fmla="*/ 1103034 w 1301261"/>
              <a:gd name="csY18" fmla="*/ 1739279 h 2317589"/>
              <a:gd name="csX19" fmla="*/ 1029498 w 1301261"/>
              <a:gd name="csY19" fmla="*/ 1918321 h 2317589"/>
              <a:gd name="csX20" fmla="*/ 956941 w 1301261"/>
              <a:gd name="csY20" fmla="*/ 2317589 h 2317589"/>
              <a:gd name="csX21" fmla="*/ 177533 w 1301261"/>
              <a:gd name="csY21" fmla="*/ 2161725 h 2317589"/>
              <a:gd name="csX22" fmla="*/ 124690 w 1301261"/>
              <a:gd name="csY22" fmla="*/ 2049407 h 2317589"/>
              <a:gd name="csX23" fmla="*/ 124689 w 1301261"/>
              <a:gd name="csY23" fmla="*/ 1959886 h 2317589"/>
              <a:gd name="csX24" fmla="*/ 207816 w 1301261"/>
              <a:gd name="csY24" fmla="*/ 1825603 h 2317589"/>
              <a:gd name="csX25" fmla="*/ 315606 w 1301261"/>
              <a:gd name="csY25" fmla="*/ 1692920 h 2317589"/>
              <a:gd name="csX26" fmla="*/ 160335 w 1301261"/>
              <a:gd name="csY26" fmla="*/ 1657751 h 2317589"/>
              <a:gd name="csX27" fmla="*/ 182239 w 1301261"/>
              <a:gd name="csY27" fmla="*/ 1541052 h 2317589"/>
              <a:gd name="csX28" fmla="*/ 118296 w 1301261"/>
              <a:gd name="csY28" fmla="*/ 1537854 h 2317589"/>
              <a:gd name="csX29" fmla="*/ 134281 w 1301261"/>
              <a:gd name="csY29" fmla="*/ 1473911 h 2317589"/>
              <a:gd name="csX30" fmla="*/ 10480 w 1301261"/>
              <a:gd name="csY30" fmla="*/ 1447505 h 2317589"/>
              <a:gd name="csX31" fmla="*/ 47633 w 1301261"/>
              <a:gd name="csY31" fmla="*/ 1214642 h 2317589"/>
              <a:gd name="csX32" fmla="*/ 30699 w 1301261"/>
              <a:gd name="csY32" fmla="*/ 1151142 h 2317589"/>
              <a:gd name="csX33" fmla="*/ 17999 w 1301261"/>
              <a:gd name="csY33" fmla="*/ 1142676 h 2317589"/>
              <a:gd name="csX34" fmla="*/ 119599 w 1301261"/>
              <a:gd name="csY34" fmla="*/ 588109 h 2317589"/>
              <a:gd name="csX35" fmla="*/ 589499 w 1301261"/>
              <a:gd name="csY35" fmla="*/ 672776 h 2317589"/>
              <a:gd name="csX36" fmla="*/ 788466 w 1301261"/>
              <a:gd name="csY36" fmla="*/ 562709 h 2317589"/>
              <a:gd name="csX37" fmla="*/ 856199 w 1301261"/>
              <a:gd name="csY37" fmla="*/ 579642 h 2317589"/>
              <a:gd name="csX38" fmla="*/ 894299 w 1301261"/>
              <a:gd name="csY38" fmla="*/ 473809 h 2317589"/>
              <a:gd name="csX39" fmla="*/ 860433 w 1301261"/>
              <a:gd name="csY39" fmla="*/ 431476 h 2317589"/>
              <a:gd name="csX40" fmla="*/ 424399 w 1301261"/>
              <a:gd name="csY40" fmla="*/ 156309 h 2317589"/>
              <a:gd name="csX41" fmla="*/ 585266 w 1301261"/>
              <a:gd name="csY41" fmla="*/ 338342 h 2317589"/>
              <a:gd name="csX42" fmla="*/ 534466 w 1301261"/>
              <a:gd name="csY42" fmla="*/ 444176 h 2317589"/>
              <a:gd name="csX43" fmla="*/ 513299 w 1301261"/>
              <a:gd name="csY43" fmla="*/ 452642 h 2317589"/>
              <a:gd name="csX44" fmla="*/ 140766 w 1301261"/>
              <a:gd name="csY44" fmla="*/ 363742 h 2317589"/>
              <a:gd name="csX45" fmla="*/ 170399 w 1301261"/>
              <a:gd name="csY45" fmla="*/ 312942 h 2317589"/>
              <a:gd name="csX46" fmla="*/ 144999 w 1301261"/>
              <a:gd name="csY46" fmla="*/ 270609 h 2317589"/>
              <a:gd name="csX47" fmla="*/ 288933 w 1301261"/>
              <a:gd name="csY47" fmla="*/ 130909 h 2317589"/>
              <a:gd name="csX48" fmla="*/ 356666 w 1301261"/>
              <a:gd name="csY48" fmla="*/ 169009 h 2317589"/>
              <a:gd name="csX49" fmla="*/ 386299 w 1301261"/>
              <a:gd name="csY49" fmla="*/ 126676 h 2317589"/>
              <a:gd name="csX50" fmla="*/ 204621 w 1301261"/>
              <a:gd name="csY50" fmla="*/ 79931 h 2317589"/>
              <a:gd name="csX51" fmla="*/ 0 w 1301261"/>
              <a:gd name="csY51" fmla="*/ 127890 h 2317589"/>
              <a:gd name="csX52" fmla="*/ 124690 w 1301261"/>
              <a:gd name="csY52" fmla="*/ 9592 h 2317589"/>
              <a:gd name="csX53" fmla="*/ 239789 w 1301261"/>
              <a:gd name="csY53" fmla="*/ 0 h 2317589"/>
              <a:gd name="csX54" fmla="*/ 477746 w 1301261"/>
              <a:gd name="csY54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114210 w 1290781"/>
              <a:gd name="csY51" fmla="*/ 9592 h 2317589"/>
              <a:gd name="csX52" fmla="*/ 229309 w 1290781"/>
              <a:gd name="csY52" fmla="*/ 0 h 2317589"/>
              <a:gd name="csX53" fmla="*/ 467266 w 1290781"/>
              <a:gd name="csY53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229309 w 1290781"/>
              <a:gd name="csY51" fmla="*/ 0 h 2317589"/>
              <a:gd name="csX52" fmla="*/ 467266 w 1290781"/>
              <a:gd name="csY52" fmla="*/ 89612 h 2317589"/>
              <a:gd name="csX0" fmla="*/ 467266 w 1290781"/>
              <a:gd name="csY0" fmla="*/ 9681 h 2237658"/>
              <a:gd name="csX1" fmla="*/ 801608 w 1290781"/>
              <a:gd name="csY1" fmla="*/ 217409 h 2237658"/>
              <a:gd name="csX2" fmla="*/ 1290781 w 1290781"/>
              <a:gd name="csY2" fmla="*/ 300536 h 2237658"/>
              <a:gd name="csX3" fmla="*/ 1265203 w 1290781"/>
              <a:gd name="csY3" fmla="*/ 454002 h 2237658"/>
              <a:gd name="csX4" fmla="*/ 1178879 w 1290781"/>
              <a:gd name="csY4" fmla="*/ 482776 h 2237658"/>
              <a:gd name="csX5" fmla="*/ 1102146 w 1290781"/>
              <a:gd name="csY5" fmla="*/ 521143 h 2237658"/>
              <a:gd name="csX6" fmla="*/ 1010523 w 1290781"/>
              <a:gd name="csY6" fmla="*/ 393227 h 2237658"/>
              <a:gd name="csX7" fmla="*/ 999835 w 1290781"/>
              <a:gd name="csY7" fmla="*/ 450805 h 2237658"/>
              <a:gd name="csX8" fmla="*/ 926300 w 1290781"/>
              <a:gd name="csY8" fmla="*/ 725764 h 2237658"/>
              <a:gd name="csX9" fmla="*/ 854245 w 1290781"/>
              <a:gd name="csY9" fmla="*/ 843766 h 2237658"/>
              <a:gd name="csX10" fmla="*/ 878342 w 1290781"/>
              <a:gd name="csY10" fmla="*/ 901610 h 2237658"/>
              <a:gd name="csX11" fmla="*/ 859158 w 1290781"/>
              <a:gd name="csY11" fmla="*/ 959160 h 2237658"/>
              <a:gd name="csX12" fmla="*/ 804806 w 1290781"/>
              <a:gd name="csY12" fmla="*/ 994329 h 2237658"/>
              <a:gd name="csX13" fmla="*/ 892286 w 1290781"/>
              <a:gd name="csY13" fmla="*/ 1215145 h 2237658"/>
              <a:gd name="csX14" fmla="*/ 943086 w 1290781"/>
              <a:gd name="csY14" fmla="*/ 1291345 h 2237658"/>
              <a:gd name="csX15" fmla="*/ 1019286 w 1290781"/>
              <a:gd name="csY15" fmla="*/ 1359078 h 2237658"/>
              <a:gd name="csX16" fmla="*/ 1211621 w 1290781"/>
              <a:gd name="csY16" fmla="*/ 1454728 h 2237658"/>
              <a:gd name="csX17" fmla="*/ 1169377 w 1290781"/>
              <a:gd name="csY17" fmla="*/ 1500258 h 2237658"/>
              <a:gd name="csX18" fmla="*/ 1092554 w 1290781"/>
              <a:gd name="csY18" fmla="*/ 1659348 h 2237658"/>
              <a:gd name="csX19" fmla="*/ 1019018 w 1290781"/>
              <a:gd name="csY19" fmla="*/ 1838390 h 2237658"/>
              <a:gd name="csX20" fmla="*/ 946461 w 1290781"/>
              <a:gd name="csY20" fmla="*/ 2237658 h 2237658"/>
              <a:gd name="csX21" fmla="*/ 167053 w 1290781"/>
              <a:gd name="csY21" fmla="*/ 2081794 h 2237658"/>
              <a:gd name="csX22" fmla="*/ 114210 w 1290781"/>
              <a:gd name="csY22" fmla="*/ 1969476 h 2237658"/>
              <a:gd name="csX23" fmla="*/ 114209 w 1290781"/>
              <a:gd name="csY23" fmla="*/ 1879955 h 2237658"/>
              <a:gd name="csX24" fmla="*/ 197336 w 1290781"/>
              <a:gd name="csY24" fmla="*/ 1745672 h 2237658"/>
              <a:gd name="csX25" fmla="*/ 305126 w 1290781"/>
              <a:gd name="csY25" fmla="*/ 1612989 h 2237658"/>
              <a:gd name="csX26" fmla="*/ 149855 w 1290781"/>
              <a:gd name="csY26" fmla="*/ 1577820 h 2237658"/>
              <a:gd name="csX27" fmla="*/ 171759 w 1290781"/>
              <a:gd name="csY27" fmla="*/ 1461121 h 2237658"/>
              <a:gd name="csX28" fmla="*/ 107816 w 1290781"/>
              <a:gd name="csY28" fmla="*/ 1457923 h 2237658"/>
              <a:gd name="csX29" fmla="*/ 123801 w 1290781"/>
              <a:gd name="csY29" fmla="*/ 1393980 h 2237658"/>
              <a:gd name="csX30" fmla="*/ 0 w 1290781"/>
              <a:gd name="csY30" fmla="*/ 1367574 h 2237658"/>
              <a:gd name="csX31" fmla="*/ 37153 w 1290781"/>
              <a:gd name="csY31" fmla="*/ 1134711 h 2237658"/>
              <a:gd name="csX32" fmla="*/ 20219 w 1290781"/>
              <a:gd name="csY32" fmla="*/ 1071211 h 2237658"/>
              <a:gd name="csX33" fmla="*/ 7519 w 1290781"/>
              <a:gd name="csY33" fmla="*/ 1062745 h 2237658"/>
              <a:gd name="csX34" fmla="*/ 109119 w 1290781"/>
              <a:gd name="csY34" fmla="*/ 508178 h 2237658"/>
              <a:gd name="csX35" fmla="*/ 579019 w 1290781"/>
              <a:gd name="csY35" fmla="*/ 592845 h 2237658"/>
              <a:gd name="csX36" fmla="*/ 777986 w 1290781"/>
              <a:gd name="csY36" fmla="*/ 482778 h 2237658"/>
              <a:gd name="csX37" fmla="*/ 845719 w 1290781"/>
              <a:gd name="csY37" fmla="*/ 499711 h 2237658"/>
              <a:gd name="csX38" fmla="*/ 883819 w 1290781"/>
              <a:gd name="csY38" fmla="*/ 393878 h 2237658"/>
              <a:gd name="csX39" fmla="*/ 849953 w 1290781"/>
              <a:gd name="csY39" fmla="*/ 351545 h 2237658"/>
              <a:gd name="csX40" fmla="*/ 413919 w 1290781"/>
              <a:gd name="csY40" fmla="*/ 76378 h 2237658"/>
              <a:gd name="csX41" fmla="*/ 574786 w 1290781"/>
              <a:gd name="csY41" fmla="*/ 258411 h 2237658"/>
              <a:gd name="csX42" fmla="*/ 523986 w 1290781"/>
              <a:gd name="csY42" fmla="*/ 364245 h 2237658"/>
              <a:gd name="csX43" fmla="*/ 502819 w 1290781"/>
              <a:gd name="csY43" fmla="*/ 372711 h 2237658"/>
              <a:gd name="csX44" fmla="*/ 130286 w 1290781"/>
              <a:gd name="csY44" fmla="*/ 283811 h 2237658"/>
              <a:gd name="csX45" fmla="*/ 159919 w 1290781"/>
              <a:gd name="csY45" fmla="*/ 233011 h 2237658"/>
              <a:gd name="csX46" fmla="*/ 134519 w 1290781"/>
              <a:gd name="csY46" fmla="*/ 190678 h 2237658"/>
              <a:gd name="csX47" fmla="*/ 278453 w 1290781"/>
              <a:gd name="csY47" fmla="*/ 50978 h 2237658"/>
              <a:gd name="csX48" fmla="*/ 346186 w 1290781"/>
              <a:gd name="csY48" fmla="*/ 89078 h 2237658"/>
              <a:gd name="csX49" fmla="*/ 375819 w 1290781"/>
              <a:gd name="csY49" fmla="*/ 46745 h 2237658"/>
              <a:gd name="csX50" fmla="*/ 194141 w 1290781"/>
              <a:gd name="csY50" fmla="*/ 0 h 2237658"/>
              <a:gd name="csX51" fmla="*/ 467266 w 1290781"/>
              <a:gd name="csY51" fmla="*/ 9681 h 2237658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278453 w 1290781"/>
              <a:gd name="csY47" fmla="*/ 41297 h 2227977"/>
              <a:gd name="csX48" fmla="*/ 346186 w 1290781"/>
              <a:gd name="csY48" fmla="*/ 79397 h 2227977"/>
              <a:gd name="csX49" fmla="*/ 375819 w 1290781"/>
              <a:gd name="csY49" fmla="*/ 37064 h 2227977"/>
              <a:gd name="csX50" fmla="*/ 467266 w 1290781"/>
              <a:gd name="csY50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346186 w 1290781"/>
              <a:gd name="csY47" fmla="*/ 79397 h 2227977"/>
              <a:gd name="csX48" fmla="*/ 375819 w 1290781"/>
              <a:gd name="csY48" fmla="*/ 37064 h 2227977"/>
              <a:gd name="csX49" fmla="*/ 467266 w 1290781"/>
              <a:gd name="csY49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346186 w 1290781"/>
              <a:gd name="csY46" fmla="*/ 79397 h 2227977"/>
              <a:gd name="csX47" fmla="*/ 375819 w 1290781"/>
              <a:gd name="csY47" fmla="*/ 37064 h 2227977"/>
              <a:gd name="csX48" fmla="*/ 467266 w 1290781"/>
              <a:gd name="csY48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346186 w 1290781"/>
              <a:gd name="csY45" fmla="*/ 79397 h 2227977"/>
              <a:gd name="csX46" fmla="*/ 375819 w 1290781"/>
              <a:gd name="csY46" fmla="*/ 37064 h 2227977"/>
              <a:gd name="csX47" fmla="*/ 467266 w 1290781"/>
              <a:gd name="csY47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346186 w 1290781"/>
              <a:gd name="csY44" fmla="*/ 79397 h 2227977"/>
              <a:gd name="csX45" fmla="*/ 375819 w 1290781"/>
              <a:gd name="csY45" fmla="*/ 37064 h 2227977"/>
              <a:gd name="csX46" fmla="*/ 467266 w 1290781"/>
              <a:gd name="csY46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346186 w 1290781"/>
              <a:gd name="csY43" fmla="*/ 79397 h 2227977"/>
              <a:gd name="csX44" fmla="*/ 375819 w 1290781"/>
              <a:gd name="csY44" fmla="*/ 37064 h 2227977"/>
              <a:gd name="csX45" fmla="*/ 467266 w 1290781"/>
              <a:gd name="csY45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346186 w 1290781"/>
              <a:gd name="csY42" fmla="*/ 79397 h 2227977"/>
              <a:gd name="csX43" fmla="*/ 375819 w 1290781"/>
              <a:gd name="csY43" fmla="*/ 37064 h 2227977"/>
              <a:gd name="csX44" fmla="*/ 467266 w 1290781"/>
              <a:gd name="csY44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46186 w 1290781"/>
              <a:gd name="csY41" fmla="*/ 79397 h 2227977"/>
              <a:gd name="csX42" fmla="*/ 375819 w 1290781"/>
              <a:gd name="csY42" fmla="*/ 37064 h 2227977"/>
              <a:gd name="csX43" fmla="*/ 467266 w 1290781"/>
              <a:gd name="csY43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75819 w 1290781"/>
              <a:gd name="csY41" fmla="*/ 37064 h 2227977"/>
              <a:gd name="csX42" fmla="*/ 467266 w 1290781"/>
              <a:gd name="csY42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467266 w 1290781"/>
              <a:gd name="csY41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67266 w 1290781"/>
              <a:gd name="csY40" fmla="*/ 0 h 2227977"/>
              <a:gd name="csX0" fmla="*/ 849953 w 1290781"/>
              <a:gd name="csY0" fmla="*/ 134136 h 2020249"/>
              <a:gd name="csX1" fmla="*/ 801608 w 1290781"/>
              <a:gd name="csY1" fmla="*/ 0 h 2020249"/>
              <a:gd name="csX2" fmla="*/ 1290781 w 1290781"/>
              <a:gd name="csY2" fmla="*/ 83127 h 2020249"/>
              <a:gd name="csX3" fmla="*/ 1265203 w 1290781"/>
              <a:gd name="csY3" fmla="*/ 236593 h 2020249"/>
              <a:gd name="csX4" fmla="*/ 1178879 w 1290781"/>
              <a:gd name="csY4" fmla="*/ 265367 h 2020249"/>
              <a:gd name="csX5" fmla="*/ 1102146 w 1290781"/>
              <a:gd name="csY5" fmla="*/ 303734 h 2020249"/>
              <a:gd name="csX6" fmla="*/ 1010523 w 1290781"/>
              <a:gd name="csY6" fmla="*/ 175818 h 2020249"/>
              <a:gd name="csX7" fmla="*/ 999835 w 1290781"/>
              <a:gd name="csY7" fmla="*/ 233396 h 2020249"/>
              <a:gd name="csX8" fmla="*/ 926300 w 1290781"/>
              <a:gd name="csY8" fmla="*/ 508355 h 2020249"/>
              <a:gd name="csX9" fmla="*/ 854245 w 1290781"/>
              <a:gd name="csY9" fmla="*/ 626357 h 2020249"/>
              <a:gd name="csX10" fmla="*/ 878342 w 1290781"/>
              <a:gd name="csY10" fmla="*/ 684201 h 2020249"/>
              <a:gd name="csX11" fmla="*/ 859158 w 1290781"/>
              <a:gd name="csY11" fmla="*/ 741751 h 2020249"/>
              <a:gd name="csX12" fmla="*/ 804806 w 1290781"/>
              <a:gd name="csY12" fmla="*/ 776920 h 2020249"/>
              <a:gd name="csX13" fmla="*/ 892286 w 1290781"/>
              <a:gd name="csY13" fmla="*/ 997736 h 2020249"/>
              <a:gd name="csX14" fmla="*/ 943086 w 1290781"/>
              <a:gd name="csY14" fmla="*/ 1073936 h 2020249"/>
              <a:gd name="csX15" fmla="*/ 1019286 w 1290781"/>
              <a:gd name="csY15" fmla="*/ 1141669 h 2020249"/>
              <a:gd name="csX16" fmla="*/ 1211621 w 1290781"/>
              <a:gd name="csY16" fmla="*/ 1237319 h 2020249"/>
              <a:gd name="csX17" fmla="*/ 1169377 w 1290781"/>
              <a:gd name="csY17" fmla="*/ 1282849 h 2020249"/>
              <a:gd name="csX18" fmla="*/ 1092554 w 1290781"/>
              <a:gd name="csY18" fmla="*/ 1441939 h 2020249"/>
              <a:gd name="csX19" fmla="*/ 1019018 w 1290781"/>
              <a:gd name="csY19" fmla="*/ 1620981 h 2020249"/>
              <a:gd name="csX20" fmla="*/ 946461 w 1290781"/>
              <a:gd name="csY20" fmla="*/ 2020249 h 2020249"/>
              <a:gd name="csX21" fmla="*/ 167053 w 1290781"/>
              <a:gd name="csY21" fmla="*/ 1864385 h 2020249"/>
              <a:gd name="csX22" fmla="*/ 114210 w 1290781"/>
              <a:gd name="csY22" fmla="*/ 1752067 h 2020249"/>
              <a:gd name="csX23" fmla="*/ 114209 w 1290781"/>
              <a:gd name="csY23" fmla="*/ 1662546 h 2020249"/>
              <a:gd name="csX24" fmla="*/ 197336 w 1290781"/>
              <a:gd name="csY24" fmla="*/ 1528263 h 2020249"/>
              <a:gd name="csX25" fmla="*/ 305126 w 1290781"/>
              <a:gd name="csY25" fmla="*/ 1395580 h 2020249"/>
              <a:gd name="csX26" fmla="*/ 149855 w 1290781"/>
              <a:gd name="csY26" fmla="*/ 1360411 h 2020249"/>
              <a:gd name="csX27" fmla="*/ 171759 w 1290781"/>
              <a:gd name="csY27" fmla="*/ 1243712 h 2020249"/>
              <a:gd name="csX28" fmla="*/ 107816 w 1290781"/>
              <a:gd name="csY28" fmla="*/ 1240514 h 2020249"/>
              <a:gd name="csX29" fmla="*/ 123801 w 1290781"/>
              <a:gd name="csY29" fmla="*/ 1176571 h 2020249"/>
              <a:gd name="csX30" fmla="*/ 0 w 1290781"/>
              <a:gd name="csY30" fmla="*/ 1150165 h 2020249"/>
              <a:gd name="csX31" fmla="*/ 37153 w 1290781"/>
              <a:gd name="csY31" fmla="*/ 917302 h 2020249"/>
              <a:gd name="csX32" fmla="*/ 20219 w 1290781"/>
              <a:gd name="csY32" fmla="*/ 853802 h 2020249"/>
              <a:gd name="csX33" fmla="*/ 7519 w 1290781"/>
              <a:gd name="csY33" fmla="*/ 845336 h 2020249"/>
              <a:gd name="csX34" fmla="*/ 109119 w 1290781"/>
              <a:gd name="csY34" fmla="*/ 290769 h 2020249"/>
              <a:gd name="csX35" fmla="*/ 579019 w 1290781"/>
              <a:gd name="csY35" fmla="*/ 375436 h 2020249"/>
              <a:gd name="csX36" fmla="*/ 777986 w 1290781"/>
              <a:gd name="csY36" fmla="*/ 265369 h 2020249"/>
              <a:gd name="csX37" fmla="*/ 845719 w 1290781"/>
              <a:gd name="csY37" fmla="*/ 282302 h 2020249"/>
              <a:gd name="csX38" fmla="*/ 883819 w 1290781"/>
              <a:gd name="csY38" fmla="*/ 176469 h 2020249"/>
              <a:gd name="csX39" fmla="*/ 849953 w 1290781"/>
              <a:gd name="csY39" fmla="*/ 134136 h 2020249"/>
              <a:gd name="csX0" fmla="*/ 849953 w 1290781"/>
              <a:gd name="csY0" fmla="*/ 51009 h 1937122"/>
              <a:gd name="csX1" fmla="*/ 1290781 w 1290781"/>
              <a:gd name="csY1" fmla="*/ 0 h 1937122"/>
              <a:gd name="csX2" fmla="*/ 1265203 w 1290781"/>
              <a:gd name="csY2" fmla="*/ 153466 h 1937122"/>
              <a:gd name="csX3" fmla="*/ 1178879 w 1290781"/>
              <a:gd name="csY3" fmla="*/ 182240 h 1937122"/>
              <a:gd name="csX4" fmla="*/ 1102146 w 1290781"/>
              <a:gd name="csY4" fmla="*/ 220607 h 1937122"/>
              <a:gd name="csX5" fmla="*/ 1010523 w 1290781"/>
              <a:gd name="csY5" fmla="*/ 92691 h 1937122"/>
              <a:gd name="csX6" fmla="*/ 999835 w 1290781"/>
              <a:gd name="csY6" fmla="*/ 150269 h 1937122"/>
              <a:gd name="csX7" fmla="*/ 926300 w 1290781"/>
              <a:gd name="csY7" fmla="*/ 425228 h 1937122"/>
              <a:gd name="csX8" fmla="*/ 854245 w 1290781"/>
              <a:gd name="csY8" fmla="*/ 543230 h 1937122"/>
              <a:gd name="csX9" fmla="*/ 878342 w 1290781"/>
              <a:gd name="csY9" fmla="*/ 601074 h 1937122"/>
              <a:gd name="csX10" fmla="*/ 859158 w 1290781"/>
              <a:gd name="csY10" fmla="*/ 658624 h 1937122"/>
              <a:gd name="csX11" fmla="*/ 804806 w 1290781"/>
              <a:gd name="csY11" fmla="*/ 693793 h 1937122"/>
              <a:gd name="csX12" fmla="*/ 892286 w 1290781"/>
              <a:gd name="csY12" fmla="*/ 914609 h 1937122"/>
              <a:gd name="csX13" fmla="*/ 943086 w 1290781"/>
              <a:gd name="csY13" fmla="*/ 990809 h 1937122"/>
              <a:gd name="csX14" fmla="*/ 1019286 w 1290781"/>
              <a:gd name="csY14" fmla="*/ 1058542 h 1937122"/>
              <a:gd name="csX15" fmla="*/ 1211621 w 1290781"/>
              <a:gd name="csY15" fmla="*/ 1154192 h 1937122"/>
              <a:gd name="csX16" fmla="*/ 1169377 w 1290781"/>
              <a:gd name="csY16" fmla="*/ 1199722 h 1937122"/>
              <a:gd name="csX17" fmla="*/ 1092554 w 1290781"/>
              <a:gd name="csY17" fmla="*/ 1358812 h 1937122"/>
              <a:gd name="csX18" fmla="*/ 1019018 w 1290781"/>
              <a:gd name="csY18" fmla="*/ 1537854 h 1937122"/>
              <a:gd name="csX19" fmla="*/ 946461 w 1290781"/>
              <a:gd name="csY19" fmla="*/ 1937122 h 1937122"/>
              <a:gd name="csX20" fmla="*/ 167053 w 1290781"/>
              <a:gd name="csY20" fmla="*/ 1781258 h 1937122"/>
              <a:gd name="csX21" fmla="*/ 114210 w 1290781"/>
              <a:gd name="csY21" fmla="*/ 1668940 h 1937122"/>
              <a:gd name="csX22" fmla="*/ 114209 w 1290781"/>
              <a:gd name="csY22" fmla="*/ 1579419 h 1937122"/>
              <a:gd name="csX23" fmla="*/ 197336 w 1290781"/>
              <a:gd name="csY23" fmla="*/ 1445136 h 1937122"/>
              <a:gd name="csX24" fmla="*/ 305126 w 1290781"/>
              <a:gd name="csY24" fmla="*/ 1312453 h 1937122"/>
              <a:gd name="csX25" fmla="*/ 149855 w 1290781"/>
              <a:gd name="csY25" fmla="*/ 1277284 h 1937122"/>
              <a:gd name="csX26" fmla="*/ 171759 w 1290781"/>
              <a:gd name="csY26" fmla="*/ 1160585 h 1937122"/>
              <a:gd name="csX27" fmla="*/ 107816 w 1290781"/>
              <a:gd name="csY27" fmla="*/ 1157387 h 1937122"/>
              <a:gd name="csX28" fmla="*/ 123801 w 1290781"/>
              <a:gd name="csY28" fmla="*/ 1093444 h 1937122"/>
              <a:gd name="csX29" fmla="*/ 0 w 1290781"/>
              <a:gd name="csY29" fmla="*/ 1067038 h 1937122"/>
              <a:gd name="csX30" fmla="*/ 37153 w 1290781"/>
              <a:gd name="csY30" fmla="*/ 834175 h 1937122"/>
              <a:gd name="csX31" fmla="*/ 20219 w 1290781"/>
              <a:gd name="csY31" fmla="*/ 770675 h 1937122"/>
              <a:gd name="csX32" fmla="*/ 7519 w 1290781"/>
              <a:gd name="csY32" fmla="*/ 762209 h 1937122"/>
              <a:gd name="csX33" fmla="*/ 109119 w 1290781"/>
              <a:gd name="csY33" fmla="*/ 207642 h 1937122"/>
              <a:gd name="csX34" fmla="*/ 579019 w 1290781"/>
              <a:gd name="csY34" fmla="*/ 292309 h 1937122"/>
              <a:gd name="csX35" fmla="*/ 777986 w 1290781"/>
              <a:gd name="csY35" fmla="*/ 182242 h 1937122"/>
              <a:gd name="csX36" fmla="*/ 845719 w 1290781"/>
              <a:gd name="csY36" fmla="*/ 199175 h 1937122"/>
              <a:gd name="csX37" fmla="*/ 883819 w 1290781"/>
              <a:gd name="csY37" fmla="*/ 93342 h 1937122"/>
              <a:gd name="csX38" fmla="*/ 849953 w 1290781"/>
              <a:gd name="csY38" fmla="*/ 51009 h 1937122"/>
              <a:gd name="csX0" fmla="*/ 900955 w 1290781"/>
              <a:gd name="csY0" fmla="*/ 0 h 1940758"/>
              <a:gd name="csX1" fmla="*/ 1290781 w 1290781"/>
              <a:gd name="csY1" fmla="*/ 3636 h 1940758"/>
              <a:gd name="csX2" fmla="*/ 1265203 w 1290781"/>
              <a:gd name="csY2" fmla="*/ 157102 h 1940758"/>
              <a:gd name="csX3" fmla="*/ 1178879 w 1290781"/>
              <a:gd name="csY3" fmla="*/ 185876 h 1940758"/>
              <a:gd name="csX4" fmla="*/ 1102146 w 1290781"/>
              <a:gd name="csY4" fmla="*/ 224243 h 1940758"/>
              <a:gd name="csX5" fmla="*/ 1010523 w 1290781"/>
              <a:gd name="csY5" fmla="*/ 96327 h 1940758"/>
              <a:gd name="csX6" fmla="*/ 999835 w 1290781"/>
              <a:gd name="csY6" fmla="*/ 153905 h 1940758"/>
              <a:gd name="csX7" fmla="*/ 926300 w 1290781"/>
              <a:gd name="csY7" fmla="*/ 428864 h 1940758"/>
              <a:gd name="csX8" fmla="*/ 854245 w 1290781"/>
              <a:gd name="csY8" fmla="*/ 546866 h 1940758"/>
              <a:gd name="csX9" fmla="*/ 878342 w 1290781"/>
              <a:gd name="csY9" fmla="*/ 604710 h 1940758"/>
              <a:gd name="csX10" fmla="*/ 859158 w 1290781"/>
              <a:gd name="csY10" fmla="*/ 662260 h 1940758"/>
              <a:gd name="csX11" fmla="*/ 804806 w 1290781"/>
              <a:gd name="csY11" fmla="*/ 697429 h 1940758"/>
              <a:gd name="csX12" fmla="*/ 892286 w 1290781"/>
              <a:gd name="csY12" fmla="*/ 918245 h 1940758"/>
              <a:gd name="csX13" fmla="*/ 943086 w 1290781"/>
              <a:gd name="csY13" fmla="*/ 994445 h 1940758"/>
              <a:gd name="csX14" fmla="*/ 1019286 w 1290781"/>
              <a:gd name="csY14" fmla="*/ 1062178 h 1940758"/>
              <a:gd name="csX15" fmla="*/ 1211621 w 1290781"/>
              <a:gd name="csY15" fmla="*/ 1157828 h 1940758"/>
              <a:gd name="csX16" fmla="*/ 1169377 w 1290781"/>
              <a:gd name="csY16" fmla="*/ 1203358 h 1940758"/>
              <a:gd name="csX17" fmla="*/ 1092554 w 1290781"/>
              <a:gd name="csY17" fmla="*/ 1362448 h 1940758"/>
              <a:gd name="csX18" fmla="*/ 1019018 w 1290781"/>
              <a:gd name="csY18" fmla="*/ 1541490 h 1940758"/>
              <a:gd name="csX19" fmla="*/ 946461 w 1290781"/>
              <a:gd name="csY19" fmla="*/ 1940758 h 1940758"/>
              <a:gd name="csX20" fmla="*/ 167053 w 1290781"/>
              <a:gd name="csY20" fmla="*/ 1784894 h 1940758"/>
              <a:gd name="csX21" fmla="*/ 114210 w 1290781"/>
              <a:gd name="csY21" fmla="*/ 1672576 h 1940758"/>
              <a:gd name="csX22" fmla="*/ 114209 w 1290781"/>
              <a:gd name="csY22" fmla="*/ 1583055 h 1940758"/>
              <a:gd name="csX23" fmla="*/ 197336 w 1290781"/>
              <a:gd name="csY23" fmla="*/ 1448772 h 1940758"/>
              <a:gd name="csX24" fmla="*/ 305126 w 1290781"/>
              <a:gd name="csY24" fmla="*/ 1316089 h 1940758"/>
              <a:gd name="csX25" fmla="*/ 149855 w 1290781"/>
              <a:gd name="csY25" fmla="*/ 1280920 h 1940758"/>
              <a:gd name="csX26" fmla="*/ 171759 w 1290781"/>
              <a:gd name="csY26" fmla="*/ 1164221 h 1940758"/>
              <a:gd name="csX27" fmla="*/ 107816 w 1290781"/>
              <a:gd name="csY27" fmla="*/ 1161023 h 1940758"/>
              <a:gd name="csX28" fmla="*/ 123801 w 1290781"/>
              <a:gd name="csY28" fmla="*/ 1097080 h 1940758"/>
              <a:gd name="csX29" fmla="*/ 0 w 1290781"/>
              <a:gd name="csY29" fmla="*/ 1070674 h 1940758"/>
              <a:gd name="csX30" fmla="*/ 37153 w 1290781"/>
              <a:gd name="csY30" fmla="*/ 837811 h 1940758"/>
              <a:gd name="csX31" fmla="*/ 20219 w 1290781"/>
              <a:gd name="csY31" fmla="*/ 774311 h 1940758"/>
              <a:gd name="csX32" fmla="*/ 7519 w 1290781"/>
              <a:gd name="csY32" fmla="*/ 765845 h 1940758"/>
              <a:gd name="csX33" fmla="*/ 109119 w 1290781"/>
              <a:gd name="csY33" fmla="*/ 211278 h 1940758"/>
              <a:gd name="csX34" fmla="*/ 579019 w 1290781"/>
              <a:gd name="csY34" fmla="*/ 295945 h 1940758"/>
              <a:gd name="csX35" fmla="*/ 777986 w 1290781"/>
              <a:gd name="csY35" fmla="*/ 185878 h 1940758"/>
              <a:gd name="csX36" fmla="*/ 845719 w 1290781"/>
              <a:gd name="csY36" fmla="*/ 202811 h 1940758"/>
              <a:gd name="csX37" fmla="*/ 883819 w 1290781"/>
              <a:gd name="csY37" fmla="*/ 96978 h 1940758"/>
              <a:gd name="csX38" fmla="*/ 900955 w 1290781"/>
              <a:gd name="csY38" fmla="*/ 0 h 1940758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167053 w 1290781"/>
              <a:gd name="csY20" fmla="*/ 1843183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338275 w 1290781"/>
              <a:gd name="csY20" fmla="*/ 1715677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776822"/>
              <a:gd name="csX1" fmla="*/ 1290781 w 1290781"/>
              <a:gd name="csY1" fmla="*/ 61925 h 1776822"/>
              <a:gd name="csX2" fmla="*/ 1265203 w 1290781"/>
              <a:gd name="csY2" fmla="*/ 215391 h 1776822"/>
              <a:gd name="csX3" fmla="*/ 1178879 w 1290781"/>
              <a:gd name="csY3" fmla="*/ 244165 h 1776822"/>
              <a:gd name="csX4" fmla="*/ 1102146 w 1290781"/>
              <a:gd name="csY4" fmla="*/ 282532 h 1776822"/>
              <a:gd name="csX5" fmla="*/ 1010523 w 1290781"/>
              <a:gd name="csY5" fmla="*/ 154616 h 1776822"/>
              <a:gd name="csX6" fmla="*/ 999835 w 1290781"/>
              <a:gd name="csY6" fmla="*/ 212194 h 1776822"/>
              <a:gd name="csX7" fmla="*/ 926300 w 1290781"/>
              <a:gd name="csY7" fmla="*/ 487153 h 1776822"/>
              <a:gd name="csX8" fmla="*/ 854245 w 1290781"/>
              <a:gd name="csY8" fmla="*/ 605155 h 1776822"/>
              <a:gd name="csX9" fmla="*/ 878342 w 1290781"/>
              <a:gd name="csY9" fmla="*/ 662999 h 1776822"/>
              <a:gd name="csX10" fmla="*/ 859158 w 1290781"/>
              <a:gd name="csY10" fmla="*/ 720549 h 1776822"/>
              <a:gd name="csX11" fmla="*/ 804806 w 1290781"/>
              <a:gd name="csY11" fmla="*/ 755718 h 1776822"/>
              <a:gd name="csX12" fmla="*/ 892286 w 1290781"/>
              <a:gd name="csY12" fmla="*/ 976534 h 1776822"/>
              <a:gd name="csX13" fmla="*/ 943086 w 1290781"/>
              <a:gd name="csY13" fmla="*/ 1052734 h 1776822"/>
              <a:gd name="csX14" fmla="*/ 1019286 w 1290781"/>
              <a:gd name="csY14" fmla="*/ 1120467 h 1776822"/>
              <a:gd name="csX15" fmla="*/ 1211621 w 1290781"/>
              <a:gd name="csY15" fmla="*/ 1216117 h 1776822"/>
              <a:gd name="csX16" fmla="*/ 1169377 w 1290781"/>
              <a:gd name="csY16" fmla="*/ 1261647 h 1776822"/>
              <a:gd name="csX17" fmla="*/ 1092554 w 1290781"/>
              <a:gd name="csY17" fmla="*/ 1420737 h 1776822"/>
              <a:gd name="csX18" fmla="*/ 1019018 w 1290781"/>
              <a:gd name="csY18" fmla="*/ 1599779 h 1776822"/>
              <a:gd name="csX19" fmla="*/ 789811 w 1290781"/>
              <a:gd name="csY19" fmla="*/ 1776822 h 1776822"/>
              <a:gd name="csX20" fmla="*/ 338275 w 1290781"/>
              <a:gd name="csY20" fmla="*/ 1715677 h 1776822"/>
              <a:gd name="csX21" fmla="*/ 114210 w 1290781"/>
              <a:gd name="csY21" fmla="*/ 1730865 h 1776822"/>
              <a:gd name="csX22" fmla="*/ 114209 w 1290781"/>
              <a:gd name="csY22" fmla="*/ 1641344 h 1776822"/>
              <a:gd name="csX23" fmla="*/ 197336 w 1290781"/>
              <a:gd name="csY23" fmla="*/ 1507061 h 1776822"/>
              <a:gd name="csX24" fmla="*/ 305126 w 1290781"/>
              <a:gd name="csY24" fmla="*/ 1374378 h 1776822"/>
              <a:gd name="csX25" fmla="*/ 149855 w 1290781"/>
              <a:gd name="csY25" fmla="*/ 1339209 h 1776822"/>
              <a:gd name="csX26" fmla="*/ 171759 w 1290781"/>
              <a:gd name="csY26" fmla="*/ 1222510 h 1776822"/>
              <a:gd name="csX27" fmla="*/ 107816 w 1290781"/>
              <a:gd name="csY27" fmla="*/ 1219312 h 1776822"/>
              <a:gd name="csX28" fmla="*/ 123801 w 1290781"/>
              <a:gd name="csY28" fmla="*/ 1155369 h 1776822"/>
              <a:gd name="csX29" fmla="*/ 0 w 1290781"/>
              <a:gd name="csY29" fmla="*/ 1128963 h 1776822"/>
              <a:gd name="csX30" fmla="*/ 37153 w 1290781"/>
              <a:gd name="csY30" fmla="*/ 896100 h 1776822"/>
              <a:gd name="csX31" fmla="*/ 20219 w 1290781"/>
              <a:gd name="csY31" fmla="*/ 832600 h 1776822"/>
              <a:gd name="csX32" fmla="*/ 7519 w 1290781"/>
              <a:gd name="csY32" fmla="*/ 824134 h 1776822"/>
              <a:gd name="csX33" fmla="*/ 109119 w 1290781"/>
              <a:gd name="csY33" fmla="*/ 269567 h 1776822"/>
              <a:gd name="csX34" fmla="*/ 579019 w 1290781"/>
              <a:gd name="csY34" fmla="*/ 354234 h 1776822"/>
              <a:gd name="csX35" fmla="*/ 777986 w 1290781"/>
              <a:gd name="csY35" fmla="*/ 244167 h 1776822"/>
              <a:gd name="csX36" fmla="*/ 845719 w 1290781"/>
              <a:gd name="csY36" fmla="*/ 261100 h 1776822"/>
              <a:gd name="csX37" fmla="*/ 883819 w 1290781"/>
              <a:gd name="csY37" fmla="*/ 155267 h 1776822"/>
              <a:gd name="csX38" fmla="*/ 911884 w 1290781"/>
              <a:gd name="csY38" fmla="*/ 0 h 1776822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15677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97336 w 1290781"/>
              <a:gd name="csY22" fmla="*/ 1507061 h 1853325"/>
              <a:gd name="csX23" fmla="*/ 305126 w 1290781"/>
              <a:gd name="csY23" fmla="*/ 1374378 h 1853325"/>
              <a:gd name="csX24" fmla="*/ 149855 w 1290781"/>
              <a:gd name="csY24" fmla="*/ 1339209 h 1853325"/>
              <a:gd name="csX25" fmla="*/ 171759 w 1290781"/>
              <a:gd name="csY25" fmla="*/ 1222510 h 1853325"/>
              <a:gd name="csX26" fmla="*/ 107816 w 1290781"/>
              <a:gd name="csY26" fmla="*/ 1219312 h 1853325"/>
              <a:gd name="csX27" fmla="*/ 123801 w 1290781"/>
              <a:gd name="csY27" fmla="*/ 1155369 h 1853325"/>
              <a:gd name="csX28" fmla="*/ 0 w 1290781"/>
              <a:gd name="csY28" fmla="*/ 1128963 h 1853325"/>
              <a:gd name="csX29" fmla="*/ 37153 w 1290781"/>
              <a:gd name="csY29" fmla="*/ 896100 h 1853325"/>
              <a:gd name="csX30" fmla="*/ 20219 w 1290781"/>
              <a:gd name="csY30" fmla="*/ 832600 h 1853325"/>
              <a:gd name="csX31" fmla="*/ 7519 w 1290781"/>
              <a:gd name="csY31" fmla="*/ 824134 h 1853325"/>
              <a:gd name="csX32" fmla="*/ 109119 w 1290781"/>
              <a:gd name="csY32" fmla="*/ 269567 h 1853325"/>
              <a:gd name="csX33" fmla="*/ 579019 w 1290781"/>
              <a:gd name="csY33" fmla="*/ 354234 h 1853325"/>
              <a:gd name="csX34" fmla="*/ 777986 w 1290781"/>
              <a:gd name="csY34" fmla="*/ 244167 h 1853325"/>
              <a:gd name="csX35" fmla="*/ 845719 w 1290781"/>
              <a:gd name="csY35" fmla="*/ 261100 h 1853325"/>
              <a:gd name="csX36" fmla="*/ 883819 w 1290781"/>
              <a:gd name="csY36" fmla="*/ 155267 h 1853325"/>
              <a:gd name="csX37" fmla="*/ 911884 w 1290781"/>
              <a:gd name="csY37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05126 w 1290781"/>
              <a:gd name="csY22" fmla="*/ 1374378 h 1853325"/>
              <a:gd name="csX23" fmla="*/ 149855 w 1290781"/>
              <a:gd name="csY23" fmla="*/ 1339209 h 1853325"/>
              <a:gd name="csX24" fmla="*/ 171759 w 1290781"/>
              <a:gd name="csY24" fmla="*/ 1222510 h 1853325"/>
              <a:gd name="csX25" fmla="*/ 107816 w 1290781"/>
              <a:gd name="csY25" fmla="*/ 1219312 h 1853325"/>
              <a:gd name="csX26" fmla="*/ 123801 w 1290781"/>
              <a:gd name="csY26" fmla="*/ 1155369 h 1853325"/>
              <a:gd name="csX27" fmla="*/ 0 w 1290781"/>
              <a:gd name="csY27" fmla="*/ 1128963 h 1853325"/>
              <a:gd name="csX28" fmla="*/ 37153 w 1290781"/>
              <a:gd name="csY28" fmla="*/ 896100 h 1853325"/>
              <a:gd name="csX29" fmla="*/ 20219 w 1290781"/>
              <a:gd name="csY29" fmla="*/ 832600 h 1853325"/>
              <a:gd name="csX30" fmla="*/ 7519 w 1290781"/>
              <a:gd name="csY30" fmla="*/ 824134 h 1853325"/>
              <a:gd name="csX31" fmla="*/ 109119 w 1290781"/>
              <a:gd name="csY31" fmla="*/ 269567 h 1853325"/>
              <a:gd name="csX32" fmla="*/ 579019 w 1290781"/>
              <a:gd name="csY32" fmla="*/ 354234 h 1853325"/>
              <a:gd name="csX33" fmla="*/ 777986 w 1290781"/>
              <a:gd name="csY33" fmla="*/ 244167 h 1853325"/>
              <a:gd name="csX34" fmla="*/ 845719 w 1290781"/>
              <a:gd name="csY34" fmla="*/ 261100 h 1853325"/>
              <a:gd name="csX35" fmla="*/ 883819 w 1290781"/>
              <a:gd name="csY35" fmla="*/ 155267 h 1853325"/>
              <a:gd name="csX36" fmla="*/ 911884 w 1290781"/>
              <a:gd name="csY36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49855 w 1290781"/>
              <a:gd name="csY22" fmla="*/ 1339209 h 1853325"/>
              <a:gd name="csX23" fmla="*/ 171759 w 1290781"/>
              <a:gd name="csY23" fmla="*/ 1222510 h 1853325"/>
              <a:gd name="csX24" fmla="*/ 107816 w 1290781"/>
              <a:gd name="csY24" fmla="*/ 1219312 h 1853325"/>
              <a:gd name="csX25" fmla="*/ 123801 w 1290781"/>
              <a:gd name="csY25" fmla="*/ 1155369 h 1853325"/>
              <a:gd name="csX26" fmla="*/ 0 w 1290781"/>
              <a:gd name="csY26" fmla="*/ 1128963 h 1853325"/>
              <a:gd name="csX27" fmla="*/ 37153 w 1290781"/>
              <a:gd name="csY27" fmla="*/ 896100 h 1853325"/>
              <a:gd name="csX28" fmla="*/ 20219 w 1290781"/>
              <a:gd name="csY28" fmla="*/ 832600 h 1853325"/>
              <a:gd name="csX29" fmla="*/ 7519 w 1290781"/>
              <a:gd name="csY29" fmla="*/ 824134 h 1853325"/>
              <a:gd name="csX30" fmla="*/ 109119 w 1290781"/>
              <a:gd name="csY30" fmla="*/ 269567 h 1853325"/>
              <a:gd name="csX31" fmla="*/ 579019 w 1290781"/>
              <a:gd name="csY31" fmla="*/ 354234 h 1853325"/>
              <a:gd name="csX32" fmla="*/ 777986 w 1290781"/>
              <a:gd name="csY32" fmla="*/ 244167 h 1853325"/>
              <a:gd name="csX33" fmla="*/ 845719 w 1290781"/>
              <a:gd name="csY33" fmla="*/ 261100 h 1853325"/>
              <a:gd name="csX34" fmla="*/ 883819 w 1290781"/>
              <a:gd name="csY34" fmla="*/ 155267 h 1853325"/>
              <a:gd name="csX35" fmla="*/ 911884 w 1290781"/>
              <a:gd name="csY35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71759 w 1290781"/>
              <a:gd name="csY22" fmla="*/ 122251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53910 w 1290781"/>
              <a:gd name="csY22" fmla="*/ 1033072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326398 w 1290781"/>
              <a:gd name="csY23" fmla="*/ 975230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116282 w 1283262"/>
              <a:gd name="csY24" fmla="*/ 1155369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23635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7463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487406 w 1283262"/>
              <a:gd name="csY20" fmla="*/ 1722963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478280 w 1283262"/>
              <a:gd name="csY21" fmla="*/ 1118837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03777 w 1283262"/>
              <a:gd name="csY24" fmla="*/ 790161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447798 w 1283262"/>
              <a:gd name="csY23" fmla="*/ 955002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16934 w 1270562"/>
              <a:gd name="csY25" fmla="*/ 896100 h 1853325"/>
              <a:gd name="csX26" fmla="*/ 0 w 1270562"/>
              <a:gd name="csY26" fmla="*/ 832600 h 1853325"/>
              <a:gd name="csX27" fmla="*/ 96590 w 1270562"/>
              <a:gd name="csY27" fmla="*/ 798633 h 1853325"/>
              <a:gd name="csX28" fmla="*/ 88900 w 1270562"/>
              <a:gd name="csY28" fmla="*/ 269567 h 1853325"/>
              <a:gd name="csX29" fmla="*/ 558800 w 1270562"/>
              <a:gd name="csY29" fmla="*/ 354234 h 1853325"/>
              <a:gd name="csX30" fmla="*/ 757767 w 1270562"/>
              <a:gd name="csY30" fmla="*/ 244167 h 1853325"/>
              <a:gd name="csX31" fmla="*/ 825500 w 1270562"/>
              <a:gd name="csY31" fmla="*/ 261100 h 1853325"/>
              <a:gd name="csX32" fmla="*/ 863600 w 1270562"/>
              <a:gd name="csY32" fmla="*/ 155267 h 1853325"/>
              <a:gd name="csX33" fmla="*/ 891665 w 12705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0 w 1270562"/>
              <a:gd name="csY25" fmla="*/ 832600 h 1853325"/>
              <a:gd name="csX26" fmla="*/ 96590 w 1270562"/>
              <a:gd name="csY26" fmla="*/ 798633 h 1853325"/>
              <a:gd name="csX27" fmla="*/ 88900 w 1270562"/>
              <a:gd name="csY27" fmla="*/ 269567 h 1853325"/>
              <a:gd name="csX28" fmla="*/ 558800 w 1270562"/>
              <a:gd name="csY28" fmla="*/ 354234 h 1853325"/>
              <a:gd name="csX29" fmla="*/ 757767 w 1270562"/>
              <a:gd name="csY29" fmla="*/ 244167 h 1853325"/>
              <a:gd name="csX30" fmla="*/ 825500 w 1270562"/>
              <a:gd name="csY30" fmla="*/ 261100 h 1853325"/>
              <a:gd name="csX31" fmla="*/ 863600 w 1270562"/>
              <a:gd name="csY31" fmla="*/ 155267 h 1853325"/>
              <a:gd name="csX32" fmla="*/ 891665 w 1270562"/>
              <a:gd name="csY32" fmla="*/ 0 h 1853325"/>
              <a:gd name="csX0" fmla="*/ 802765 w 1181662"/>
              <a:gd name="csY0" fmla="*/ 0 h 1853325"/>
              <a:gd name="csX1" fmla="*/ 1181662 w 1181662"/>
              <a:gd name="csY1" fmla="*/ 61925 h 1853325"/>
              <a:gd name="csX2" fmla="*/ 1156084 w 1181662"/>
              <a:gd name="csY2" fmla="*/ 215391 h 1853325"/>
              <a:gd name="csX3" fmla="*/ 1069760 w 1181662"/>
              <a:gd name="csY3" fmla="*/ 244165 h 1853325"/>
              <a:gd name="csX4" fmla="*/ 993027 w 1181662"/>
              <a:gd name="csY4" fmla="*/ 282532 h 1853325"/>
              <a:gd name="csX5" fmla="*/ 901404 w 1181662"/>
              <a:gd name="csY5" fmla="*/ 154616 h 1853325"/>
              <a:gd name="csX6" fmla="*/ 890716 w 1181662"/>
              <a:gd name="csY6" fmla="*/ 212194 h 1853325"/>
              <a:gd name="csX7" fmla="*/ 817181 w 1181662"/>
              <a:gd name="csY7" fmla="*/ 487153 h 1853325"/>
              <a:gd name="csX8" fmla="*/ 745126 w 1181662"/>
              <a:gd name="csY8" fmla="*/ 605155 h 1853325"/>
              <a:gd name="csX9" fmla="*/ 769223 w 1181662"/>
              <a:gd name="csY9" fmla="*/ 662999 h 1853325"/>
              <a:gd name="csX10" fmla="*/ 750039 w 1181662"/>
              <a:gd name="csY10" fmla="*/ 720549 h 1853325"/>
              <a:gd name="csX11" fmla="*/ 695687 w 1181662"/>
              <a:gd name="csY11" fmla="*/ 755718 h 1853325"/>
              <a:gd name="csX12" fmla="*/ 783167 w 1181662"/>
              <a:gd name="csY12" fmla="*/ 976534 h 1853325"/>
              <a:gd name="csX13" fmla="*/ 833967 w 1181662"/>
              <a:gd name="csY13" fmla="*/ 1052734 h 1853325"/>
              <a:gd name="csX14" fmla="*/ 910167 w 1181662"/>
              <a:gd name="csY14" fmla="*/ 1120467 h 1853325"/>
              <a:gd name="csX15" fmla="*/ 1102502 w 1181662"/>
              <a:gd name="csY15" fmla="*/ 1216117 h 1853325"/>
              <a:gd name="csX16" fmla="*/ 1060258 w 1181662"/>
              <a:gd name="csY16" fmla="*/ 1261647 h 1853325"/>
              <a:gd name="csX17" fmla="*/ 983435 w 1181662"/>
              <a:gd name="csY17" fmla="*/ 1420737 h 1853325"/>
              <a:gd name="csX18" fmla="*/ 909899 w 1181662"/>
              <a:gd name="csY18" fmla="*/ 1599779 h 1853325"/>
              <a:gd name="csX19" fmla="*/ 804555 w 1181662"/>
              <a:gd name="csY19" fmla="*/ 1853325 h 1853325"/>
              <a:gd name="csX20" fmla="*/ 254657 w 1181662"/>
              <a:gd name="csY20" fmla="*/ 1701105 h 1853325"/>
              <a:gd name="csX21" fmla="*/ 405824 w 1181662"/>
              <a:gd name="csY21" fmla="*/ 987688 h 1853325"/>
              <a:gd name="csX22" fmla="*/ 441515 w 1181662"/>
              <a:gd name="csY22" fmla="*/ 1091360 h 1853325"/>
              <a:gd name="csX23" fmla="*/ 346198 w 1181662"/>
              <a:gd name="csY23" fmla="*/ 955002 h 1853325"/>
              <a:gd name="csX24" fmla="*/ 116749 w 1181662"/>
              <a:gd name="csY24" fmla="*/ 921310 h 1853325"/>
              <a:gd name="csX25" fmla="*/ 7690 w 1181662"/>
              <a:gd name="csY25" fmla="*/ 798633 h 1853325"/>
              <a:gd name="csX26" fmla="*/ 0 w 1181662"/>
              <a:gd name="csY26" fmla="*/ 269567 h 1853325"/>
              <a:gd name="csX27" fmla="*/ 469900 w 1181662"/>
              <a:gd name="csY27" fmla="*/ 354234 h 1853325"/>
              <a:gd name="csX28" fmla="*/ 668867 w 1181662"/>
              <a:gd name="csY28" fmla="*/ 244167 h 1853325"/>
              <a:gd name="csX29" fmla="*/ 736600 w 1181662"/>
              <a:gd name="csY29" fmla="*/ 261100 h 1853325"/>
              <a:gd name="csX30" fmla="*/ 774700 w 1181662"/>
              <a:gd name="csY30" fmla="*/ 155267 h 1853325"/>
              <a:gd name="csX31" fmla="*/ 802765 w 1181662"/>
              <a:gd name="csY31" fmla="*/ 0 h 1853325"/>
              <a:gd name="csX0" fmla="*/ 795075 w 1173972"/>
              <a:gd name="csY0" fmla="*/ 0 h 1853325"/>
              <a:gd name="csX1" fmla="*/ 1173972 w 1173972"/>
              <a:gd name="csY1" fmla="*/ 61925 h 1853325"/>
              <a:gd name="csX2" fmla="*/ 1148394 w 1173972"/>
              <a:gd name="csY2" fmla="*/ 215391 h 1853325"/>
              <a:gd name="csX3" fmla="*/ 1062070 w 1173972"/>
              <a:gd name="csY3" fmla="*/ 244165 h 1853325"/>
              <a:gd name="csX4" fmla="*/ 985337 w 1173972"/>
              <a:gd name="csY4" fmla="*/ 282532 h 1853325"/>
              <a:gd name="csX5" fmla="*/ 893714 w 1173972"/>
              <a:gd name="csY5" fmla="*/ 154616 h 1853325"/>
              <a:gd name="csX6" fmla="*/ 883026 w 1173972"/>
              <a:gd name="csY6" fmla="*/ 212194 h 1853325"/>
              <a:gd name="csX7" fmla="*/ 809491 w 1173972"/>
              <a:gd name="csY7" fmla="*/ 487153 h 1853325"/>
              <a:gd name="csX8" fmla="*/ 737436 w 1173972"/>
              <a:gd name="csY8" fmla="*/ 605155 h 1853325"/>
              <a:gd name="csX9" fmla="*/ 761533 w 1173972"/>
              <a:gd name="csY9" fmla="*/ 662999 h 1853325"/>
              <a:gd name="csX10" fmla="*/ 742349 w 1173972"/>
              <a:gd name="csY10" fmla="*/ 720549 h 1853325"/>
              <a:gd name="csX11" fmla="*/ 687997 w 1173972"/>
              <a:gd name="csY11" fmla="*/ 755718 h 1853325"/>
              <a:gd name="csX12" fmla="*/ 775477 w 1173972"/>
              <a:gd name="csY12" fmla="*/ 976534 h 1853325"/>
              <a:gd name="csX13" fmla="*/ 826277 w 1173972"/>
              <a:gd name="csY13" fmla="*/ 1052734 h 1853325"/>
              <a:gd name="csX14" fmla="*/ 902477 w 1173972"/>
              <a:gd name="csY14" fmla="*/ 1120467 h 1853325"/>
              <a:gd name="csX15" fmla="*/ 1094812 w 1173972"/>
              <a:gd name="csY15" fmla="*/ 1216117 h 1853325"/>
              <a:gd name="csX16" fmla="*/ 1052568 w 1173972"/>
              <a:gd name="csY16" fmla="*/ 1261647 h 1853325"/>
              <a:gd name="csX17" fmla="*/ 975745 w 1173972"/>
              <a:gd name="csY17" fmla="*/ 1420737 h 1853325"/>
              <a:gd name="csX18" fmla="*/ 902209 w 1173972"/>
              <a:gd name="csY18" fmla="*/ 1599779 h 1853325"/>
              <a:gd name="csX19" fmla="*/ 796865 w 1173972"/>
              <a:gd name="csY19" fmla="*/ 1853325 h 1853325"/>
              <a:gd name="csX20" fmla="*/ 246967 w 1173972"/>
              <a:gd name="csY20" fmla="*/ 1701105 h 1853325"/>
              <a:gd name="csX21" fmla="*/ 398134 w 1173972"/>
              <a:gd name="csY21" fmla="*/ 987688 h 1853325"/>
              <a:gd name="csX22" fmla="*/ 433825 w 1173972"/>
              <a:gd name="csY22" fmla="*/ 1091360 h 1853325"/>
              <a:gd name="csX23" fmla="*/ 338508 w 1173972"/>
              <a:gd name="csY23" fmla="*/ 955002 h 1853325"/>
              <a:gd name="csX24" fmla="*/ 109059 w 1173972"/>
              <a:gd name="csY24" fmla="*/ 921310 h 1853325"/>
              <a:gd name="csX25" fmla="*/ 0 w 1173972"/>
              <a:gd name="csY25" fmla="*/ 798633 h 1853325"/>
              <a:gd name="csX26" fmla="*/ 101601 w 1173972"/>
              <a:gd name="csY26" fmla="*/ 426217 h 1853325"/>
              <a:gd name="csX27" fmla="*/ 462210 w 1173972"/>
              <a:gd name="csY27" fmla="*/ 354234 h 1853325"/>
              <a:gd name="csX28" fmla="*/ 661177 w 1173972"/>
              <a:gd name="csY28" fmla="*/ 244167 h 1853325"/>
              <a:gd name="csX29" fmla="*/ 728910 w 1173972"/>
              <a:gd name="csY29" fmla="*/ 261100 h 1853325"/>
              <a:gd name="csX30" fmla="*/ 767010 w 1173972"/>
              <a:gd name="csY30" fmla="*/ 155267 h 1853325"/>
              <a:gd name="csX31" fmla="*/ 795075 w 1173972"/>
              <a:gd name="csY31" fmla="*/ 0 h 1853325"/>
              <a:gd name="csX0" fmla="*/ 864524 w 1243421"/>
              <a:gd name="csY0" fmla="*/ 0 h 1853325"/>
              <a:gd name="csX1" fmla="*/ 1243421 w 1243421"/>
              <a:gd name="csY1" fmla="*/ 61925 h 1853325"/>
              <a:gd name="csX2" fmla="*/ 1217843 w 1243421"/>
              <a:gd name="csY2" fmla="*/ 215391 h 1853325"/>
              <a:gd name="csX3" fmla="*/ 1131519 w 1243421"/>
              <a:gd name="csY3" fmla="*/ 244165 h 1853325"/>
              <a:gd name="csX4" fmla="*/ 1054786 w 1243421"/>
              <a:gd name="csY4" fmla="*/ 282532 h 1853325"/>
              <a:gd name="csX5" fmla="*/ 963163 w 1243421"/>
              <a:gd name="csY5" fmla="*/ 154616 h 1853325"/>
              <a:gd name="csX6" fmla="*/ 952475 w 1243421"/>
              <a:gd name="csY6" fmla="*/ 212194 h 1853325"/>
              <a:gd name="csX7" fmla="*/ 878940 w 1243421"/>
              <a:gd name="csY7" fmla="*/ 487153 h 1853325"/>
              <a:gd name="csX8" fmla="*/ 806885 w 1243421"/>
              <a:gd name="csY8" fmla="*/ 605155 h 1853325"/>
              <a:gd name="csX9" fmla="*/ 830982 w 1243421"/>
              <a:gd name="csY9" fmla="*/ 662999 h 1853325"/>
              <a:gd name="csX10" fmla="*/ 811798 w 1243421"/>
              <a:gd name="csY10" fmla="*/ 720549 h 1853325"/>
              <a:gd name="csX11" fmla="*/ 757446 w 1243421"/>
              <a:gd name="csY11" fmla="*/ 755718 h 1853325"/>
              <a:gd name="csX12" fmla="*/ 844926 w 1243421"/>
              <a:gd name="csY12" fmla="*/ 976534 h 1853325"/>
              <a:gd name="csX13" fmla="*/ 895726 w 1243421"/>
              <a:gd name="csY13" fmla="*/ 1052734 h 1853325"/>
              <a:gd name="csX14" fmla="*/ 971926 w 1243421"/>
              <a:gd name="csY14" fmla="*/ 1120467 h 1853325"/>
              <a:gd name="csX15" fmla="*/ 1164261 w 1243421"/>
              <a:gd name="csY15" fmla="*/ 1216117 h 1853325"/>
              <a:gd name="csX16" fmla="*/ 1122017 w 1243421"/>
              <a:gd name="csY16" fmla="*/ 1261647 h 1853325"/>
              <a:gd name="csX17" fmla="*/ 1045194 w 1243421"/>
              <a:gd name="csY17" fmla="*/ 1420737 h 1853325"/>
              <a:gd name="csX18" fmla="*/ 971658 w 1243421"/>
              <a:gd name="csY18" fmla="*/ 1599779 h 1853325"/>
              <a:gd name="csX19" fmla="*/ 866314 w 1243421"/>
              <a:gd name="csY19" fmla="*/ 1853325 h 1853325"/>
              <a:gd name="csX20" fmla="*/ 316416 w 1243421"/>
              <a:gd name="csY20" fmla="*/ 1701105 h 1853325"/>
              <a:gd name="csX21" fmla="*/ 467583 w 1243421"/>
              <a:gd name="csY21" fmla="*/ 987688 h 1853325"/>
              <a:gd name="csX22" fmla="*/ 503274 w 1243421"/>
              <a:gd name="csY22" fmla="*/ 1091360 h 1853325"/>
              <a:gd name="csX23" fmla="*/ 407957 w 1243421"/>
              <a:gd name="csY23" fmla="*/ 955002 h 1853325"/>
              <a:gd name="csX24" fmla="*/ 0 w 1243421"/>
              <a:gd name="csY24" fmla="*/ 888523 h 1853325"/>
              <a:gd name="csX25" fmla="*/ 69449 w 1243421"/>
              <a:gd name="csY25" fmla="*/ 798633 h 1853325"/>
              <a:gd name="csX26" fmla="*/ 171050 w 1243421"/>
              <a:gd name="csY26" fmla="*/ 426217 h 1853325"/>
              <a:gd name="csX27" fmla="*/ 531659 w 1243421"/>
              <a:gd name="csY27" fmla="*/ 354234 h 1853325"/>
              <a:gd name="csX28" fmla="*/ 730626 w 1243421"/>
              <a:gd name="csY28" fmla="*/ 244167 h 1853325"/>
              <a:gd name="csX29" fmla="*/ 798359 w 1243421"/>
              <a:gd name="csY29" fmla="*/ 261100 h 1853325"/>
              <a:gd name="csX30" fmla="*/ 836459 w 1243421"/>
              <a:gd name="csY30" fmla="*/ 155267 h 1853325"/>
              <a:gd name="csX31" fmla="*/ 864524 w 1243421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99962 w 1272333"/>
              <a:gd name="csY26" fmla="*/ 426217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21575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74106 w 1272333"/>
              <a:gd name="csY16" fmla="*/ 1420737 h 1853325"/>
              <a:gd name="csX17" fmla="*/ 1000570 w 1272333"/>
              <a:gd name="csY17" fmla="*/ 1599779 h 1853325"/>
              <a:gd name="csX18" fmla="*/ 895226 w 1272333"/>
              <a:gd name="csY18" fmla="*/ 1853325 h 1853325"/>
              <a:gd name="csX19" fmla="*/ 345328 w 1272333"/>
              <a:gd name="csY19" fmla="*/ 1701105 h 1853325"/>
              <a:gd name="csX20" fmla="*/ 449136 w 1272333"/>
              <a:gd name="csY20" fmla="*/ 1151624 h 1853325"/>
              <a:gd name="csX21" fmla="*/ 455682 w 1272333"/>
              <a:gd name="csY21" fmla="*/ 1029429 h 1853325"/>
              <a:gd name="csX22" fmla="*/ 436869 w 1272333"/>
              <a:gd name="csY22" fmla="*/ 955002 h 1853325"/>
              <a:gd name="csX23" fmla="*/ 28912 w 1272333"/>
              <a:gd name="csY23" fmla="*/ 888523 h 1853325"/>
              <a:gd name="csX24" fmla="*/ 0 w 1272333"/>
              <a:gd name="csY24" fmla="*/ 831420 h 1853325"/>
              <a:gd name="csX25" fmla="*/ 101600 w 1272333"/>
              <a:gd name="csY25" fmla="*/ 287782 h 1853325"/>
              <a:gd name="csX26" fmla="*/ 560571 w 1272333"/>
              <a:gd name="csY26" fmla="*/ 354234 h 1853325"/>
              <a:gd name="csX27" fmla="*/ 759538 w 1272333"/>
              <a:gd name="csY27" fmla="*/ 244167 h 1853325"/>
              <a:gd name="csX28" fmla="*/ 827271 w 1272333"/>
              <a:gd name="csY28" fmla="*/ 261100 h 1853325"/>
              <a:gd name="csX29" fmla="*/ 865371 w 1272333"/>
              <a:gd name="csY29" fmla="*/ 155267 h 1853325"/>
              <a:gd name="csX30" fmla="*/ 893436 w 1272333"/>
              <a:gd name="csY30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00570 w 1272333"/>
              <a:gd name="csY16" fmla="*/ 1599779 h 1853325"/>
              <a:gd name="csX17" fmla="*/ 895226 w 1272333"/>
              <a:gd name="csY17" fmla="*/ 1853325 h 1853325"/>
              <a:gd name="csX18" fmla="*/ 345328 w 1272333"/>
              <a:gd name="csY18" fmla="*/ 1701105 h 1853325"/>
              <a:gd name="csX19" fmla="*/ 449136 w 1272333"/>
              <a:gd name="csY19" fmla="*/ 1151624 h 1853325"/>
              <a:gd name="csX20" fmla="*/ 455682 w 1272333"/>
              <a:gd name="csY20" fmla="*/ 1029429 h 1853325"/>
              <a:gd name="csX21" fmla="*/ 436869 w 1272333"/>
              <a:gd name="csY21" fmla="*/ 955002 h 1853325"/>
              <a:gd name="csX22" fmla="*/ 28912 w 1272333"/>
              <a:gd name="csY22" fmla="*/ 888523 h 1853325"/>
              <a:gd name="csX23" fmla="*/ 0 w 1272333"/>
              <a:gd name="csY23" fmla="*/ 831420 h 1853325"/>
              <a:gd name="csX24" fmla="*/ 101600 w 1272333"/>
              <a:gd name="csY24" fmla="*/ 287782 h 1853325"/>
              <a:gd name="csX25" fmla="*/ 560571 w 1272333"/>
              <a:gd name="csY25" fmla="*/ 354234 h 1853325"/>
              <a:gd name="csX26" fmla="*/ 759538 w 1272333"/>
              <a:gd name="csY26" fmla="*/ 244167 h 1853325"/>
              <a:gd name="csX27" fmla="*/ 827271 w 1272333"/>
              <a:gd name="csY27" fmla="*/ 261100 h 1853325"/>
              <a:gd name="csX28" fmla="*/ 865371 w 1272333"/>
              <a:gd name="csY28" fmla="*/ 155267 h 1853325"/>
              <a:gd name="csX29" fmla="*/ 893436 w 1272333"/>
              <a:gd name="csY29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895226 w 1272333"/>
              <a:gd name="csY16" fmla="*/ 1853325 h 1853325"/>
              <a:gd name="csX17" fmla="*/ 345328 w 1272333"/>
              <a:gd name="csY17" fmla="*/ 1701105 h 1853325"/>
              <a:gd name="csX18" fmla="*/ 449136 w 1272333"/>
              <a:gd name="csY18" fmla="*/ 1151624 h 1853325"/>
              <a:gd name="csX19" fmla="*/ 455682 w 1272333"/>
              <a:gd name="csY19" fmla="*/ 1029429 h 1853325"/>
              <a:gd name="csX20" fmla="*/ 436869 w 1272333"/>
              <a:gd name="csY20" fmla="*/ 955002 h 1853325"/>
              <a:gd name="csX21" fmla="*/ 28912 w 1272333"/>
              <a:gd name="csY21" fmla="*/ 888523 h 1853325"/>
              <a:gd name="csX22" fmla="*/ 0 w 1272333"/>
              <a:gd name="csY22" fmla="*/ 831420 h 1853325"/>
              <a:gd name="csX23" fmla="*/ 101600 w 1272333"/>
              <a:gd name="csY23" fmla="*/ 287782 h 1853325"/>
              <a:gd name="csX24" fmla="*/ 560571 w 1272333"/>
              <a:gd name="csY24" fmla="*/ 354234 h 1853325"/>
              <a:gd name="csX25" fmla="*/ 759538 w 1272333"/>
              <a:gd name="csY25" fmla="*/ 244167 h 1853325"/>
              <a:gd name="csX26" fmla="*/ 827271 w 1272333"/>
              <a:gd name="csY26" fmla="*/ 261100 h 1853325"/>
              <a:gd name="csX27" fmla="*/ 865371 w 1272333"/>
              <a:gd name="csY27" fmla="*/ 155267 h 1853325"/>
              <a:gd name="csX28" fmla="*/ 893436 w 1272333"/>
              <a:gd name="csY28" fmla="*/ 0 h 1853325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45328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45581 w 1272333"/>
              <a:gd name="csY22" fmla="*/ 914717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0 w 1283139"/>
              <a:gd name="csY21" fmla="*/ 1150265 h 1822102"/>
              <a:gd name="csX22" fmla="*/ 56387 w 1283139"/>
              <a:gd name="csY22" fmla="*/ 914717 h 1822102"/>
              <a:gd name="csX23" fmla="*/ 10806 w 1283139"/>
              <a:gd name="csY23" fmla="*/ 831420 h 1822102"/>
              <a:gd name="csX24" fmla="*/ 112406 w 1283139"/>
              <a:gd name="csY24" fmla="*/ 287782 h 1822102"/>
              <a:gd name="csX25" fmla="*/ 571377 w 1283139"/>
              <a:gd name="csY25" fmla="*/ 354234 h 1822102"/>
              <a:gd name="csX26" fmla="*/ 770344 w 1283139"/>
              <a:gd name="csY26" fmla="*/ 244167 h 1822102"/>
              <a:gd name="csX27" fmla="*/ 838077 w 1283139"/>
              <a:gd name="csY27" fmla="*/ 261100 h 1822102"/>
              <a:gd name="csX28" fmla="*/ 876177 w 1283139"/>
              <a:gd name="csY28" fmla="*/ 155267 h 1822102"/>
              <a:gd name="csX29" fmla="*/ 904242 w 1283139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78544 w 1283139"/>
              <a:gd name="csY21" fmla="*/ 1251730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38074 w 1283139"/>
              <a:gd name="csY18" fmla="*/ 1620030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16656 w 1283139"/>
              <a:gd name="csY18" fmla="*/ 16636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9500 w 1283139"/>
              <a:gd name="csY18" fmla="*/ 17398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49994 w 1283139"/>
              <a:gd name="csY18" fmla="*/ 1727980 h 1822102"/>
              <a:gd name="csX19" fmla="*/ 109500 w 1283139"/>
              <a:gd name="csY19" fmla="*/ 1739887 h 1822102"/>
              <a:gd name="csX20" fmla="*/ 138074 w 1283139"/>
              <a:gd name="csY20" fmla="*/ 1620030 h 1822102"/>
              <a:gd name="csX21" fmla="*/ 307542 w 1283139"/>
              <a:gd name="csY21" fmla="*/ 1404037 h 1822102"/>
              <a:gd name="csX22" fmla="*/ 164070 w 1283139"/>
              <a:gd name="csY22" fmla="*/ 1362804 h 1822102"/>
              <a:gd name="csX23" fmla="*/ 192844 w 1283139"/>
              <a:gd name="csY23" fmla="*/ 1182673 h 1822102"/>
              <a:gd name="csX24" fmla="*/ 0 w 1283139"/>
              <a:gd name="csY24" fmla="*/ 1150265 h 1822102"/>
              <a:gd name="csX25" fmla="*/ 56387 w 1283139"/>
              <a:gd name="csY25" fmla="*/ 914717 h 1822102"/>
              <a:gd name="csX26" fmla="*/ 10806 w 1283139"/>
              <a:gd name="csY26" fmla="*/ 831420 h 1822102"/>
              <a:gd name="csX27" fmla="*/ 112406 w 1283139"/>
              <a:gd name="csY27" fmla="*/ 287782 h 1822102"/>
              <a:gd name="csX28" fmla="*/ 571377 w 1283139"/>
              <a:gd name="csY28" fmla="*/ 354234 h 1822102"/>
              <a:gd name="csX29" fmla="*/ 770344 w 1283139"/>
              <a:gd name="csY29" fmla="*/ 244167 h 1822102"/>
              <a:gd name="csX30" fmla="*/ 838077 w 1283139"/>
              <a:gd name="csY30" fmla="*/ 261100 h 1822102"/>
              <a:gd name="csX31" fmla="*/ 876177 w 1283139"/>
              <a:gd name="csY31" fmla="*/ 155267 h 1822102"/>
              <a:gd name="csX32" fmla="*/ 904242 w 1283139"/>
              <a:gd name="csY32" fmla="*/ 0 h 1822102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161888 w 1283139"/>
              <a:gd name="csY18" fmla="*/ 1851805 h 1851805"/>
              <a:gd name="csX19" fmla="*/ 109500 w 1283139"/>
              <a:gd name="csY19" fmla="*/ 1739887 h 1851805"/>
              <a:gd name="csX20" fmla="*/ 138074 w 1283139"/>
              <a:gd name="csY20" fmla="*/ 1620030 h 1851805"/>
              <a:gd name="csX21" fmla="*/ 307542 w 1283139"/>
              <a:gd name="csY21" fmla="*/ 1404037 h 1851805"/>
              <a:gd name="csX22" fmla="*/ 164070 w 1283139"/>
              <a:gd name="csY22" fmla="*/ 1362804 h 1851805"/>
              <a:gd name="csX23" fmla="*/ 192844 w 1283139"/>
              <a:gd name="csY23" fmla="*/ 1182673 h 1851805"/>
              <a:gd name="csX24" fmla="*/ 0 w 1283139"/>
              <a:gd name="csY24" fmla="*/ 1150265 h 1851805"/>
              <a:gd name="csX25" fmla="*/ 56387 w 1283139"/>
              <a:gd name="csY25" fmla="*/ 914717 h 1851805"/>
              <a:gd name="csX26" fmla="*/ 10806 w 1283139"/>
              <a:gd name="csY26" fmla="*/ 831420 h 1851805"/>
              <a:gd name="csX27" fmla="*/ 112406 w 1283139"/>
              <a:gd name="csY27" fmla="*/ 287782 h 1851805"/>
              <a:gd name="csX28" fmla="*/ 571377 w 1283139"/>
              <a:gd name="csY28" fmla="*/ 354234 h 1851805"/>
              <a:gd name="csX29" fmla="*/ 770344 w 1283139"/>
              <a:gd name="csY29" fmla="*/ 244167 h 1851805"/>
              <a:gd name="csX30" fmla="*/ 838077 w 1283139"/>
              <a:gd name="csY30" fmla="*/ 261100 h 1851805"/>
              <a:gd name="csX31" fmla="*/ 876177 w 1283139"/>
              <a:gd name="csY31" fmla="*/ 155267 h 1851805"/>
              <a:gd name="csX32" fmla="*/ 904242 w 1283139"/>
              <a:gd name="csY32" fmla="*/ 0 h 1851805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273806 w 1283139"/>
              <a:gd name="csY18" fmla="*/ 1768462 h 1851805"/>
              <a:gd name="csX19" fmla="*/ 161888 w 1283139"/>
              <a:gd name="csY19" fmla="*/ 1851805 h 1851805"/>
              <a:gd name="csX20" fmla="*/ 109500 w 1283139"/>
              <a:gd name="csY20" fmla="*/ 1739887 h 1851805"/>
              <a:gd name="csX21" fmla="*/ 138074 w 1283139"/>
              <a:gd name="csY21" fmla="*/ 1620030 h 1851805"/>
              <a:gd name="csX22" fmla="*/ 307542 w 1283139"/>
              <a:gd name="csY22" fmla="*/ 1404037 h 1851805"/>
              <a:gd name="csX23" fmla="*/ 164070 w 1283139"/>
              <a:gd name="csY23" fmla="*/ 1362804 h 1851805"/>
              <a:gd name="csX24" fmla="*/ 192844 w 1283139"/>
              <a:gd name="csY24" fmla="*/ 1182673 h 1851805"/>
              <a:gd name="csX25" fmla="*/ 0 w 1283139"/>
              <a:gd name="csY25" fmla="*/ 1150265 h 1851805"/>
              <a:gd name="csX26" fmla="*/ 56387 w 1283139"/>
              <a:gd name="csY26" fmla="*/ 914717 h 1851805"/>
              <a:gd name="csX27" fmla="*/ 10806 w 1283139"/>
              <a:gd name="csY27" fmla="*/ 831420 h 1851805"/>
              <a:gd name="csX28" fmla="*/ 112406 w 1283139"/>
              <a:gd name="csY28" fmla="*/ 287782 h 1851805"/>
              <a:gd name="csX29" fmla="*/ 571377 w 1283139"/>
              <a:gd name="csY29" fmla="*/ 354234 h 1851805"/>
              <a:gd name="csX30" fmla="*/ 770344 w 1283139"/>
              <a:gd name="csY30" fmla="*/ 244167 h 1851805"/>
              <a:gd name="csX31" fmla="*/ 838077 w 1283139"/>
              <a:gd name="csY31" fmla="*/ 261100 h 1851805"/>
              <a:gd name="csX32" fmla="*/ 876177 w 1283139"/>
              <a:gd name="csY32" fmla="*/ 155267 h 1851805"/>
              <a:gd name="csX33" fmla="*/ 904242 w 1283139"/>
              <a:gd name="csY33" fmla="*/ 0 h 1851805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0 w 1283139"/>
              <a:gd name="csY25" fmla="*/ 1150265 h 1882762"/>
              <a:gd name="csX26" fmla="*/ 56387 w 1283139"/>
              <a:gd name="csY26" fmla="*/ 914717 h 1882762"/>
              <a:gd name="csX27" fmla="*/ 10806 w 1283139"/>
              <a:gd name="csY27" fmla="*/ 831420 h 1882762"/>
              <a:gd name="csX28" fmla="*/ 112406 w 1283139"/>
              <a:gd name="csY28" fmla="*/ 287782 h 1882762"/>
              <a:gd name="csX29" fmla="*/ 571377 w 1283139"/>
              <a:gd name="csY29" fmla="*/ 354234 h 1882762"/>
              <a:gd name="csX30" fmla="*/ 770344 w 1283139"/>
              <a:gd name="csY30" fmla="*/ 244167 h 1882762"/>
              <a:gd name="csX31" fmla="*/ 838077 w 1283139"/>
              <a:gd name="csY31" fmla="*/ 261100 h 1882762"/>
              <a:gd name="csX32" fmla="*/ 876177 w 1283139"/>
              <a:gd name="csY32" fmla="*/ 155267 h 1882762"/>
              <a:gd name="csX33" fmla="*/ 904242 w 1283139"/>
              <a:gd name="csY33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14263 w 1283139"/>
              <a:gd name="csY24" fmla="*/ 123982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49981 w 1283139"/>
              <a:gd name="csY24" fmla="*/ 1323167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3759 w 1283139"/>
              <a:gd name="csY31" fmla="*/ 382809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57561 w 1297427"/>
              <a:gd name="csY2" fmla="*/ 215391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118316 w 1297427"/>
              <a:gd name="csY4" fmla="*/ 313488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18316 w 1297427"/>
              <a:gd name="csY3" fmla="*/ 313488 h 1882762"/>
              <a:gd name="csX4" fmla="*/ 1002881 w 1297427"/>
              <a:gd name="csY4" fmla="*/ 154616 h 1882762"/>
              <a:gd name="csX5" fmla="*/ 1011243 w 1297427"/>
              <a:gd name="csY5" fmla="*/ 226482 h 1882762"/>
              <a:gd name="csX6" fmla="*/ 956758 w 1297427"/>
              <a:gd name="csY6" fmla="*/ 513347 h 1882762"/>
              <a:gd name="csX7" fmla="*/ 863272 w 1297427"/>
              <a:gd name="csY7" fmla="*/ 631349 h 1882762"/>
              <a:gd name="csX8" fmla="*/ 899275 w 1297427"/>
              <a:gd name="csY8" fmla="*/ 674905 h 1882762"/>
              <a:gd name="csX9" fmla="*/ 875328 w 1297427"/>
              <a:gd name="csY9" fmla="*/ 768174 h 1882762"/>
              <a:gd name="csX10" fmla="*/ 873364 w 1297427"/>
              <a:gd name="csY10" fmla="*/ 862875 h 1882762"/>
              <a:gd name="csX11" fmla="*/ 891788 w 1297427"/>
              <a:gd name="csY11" fmla="*/ 952721 h 1882762"/>
              <a:gd name="csX12" fmla="*/ 937825 w 1297427"/>
              <a:gd name="csY12" fmla="*/ 1040827 h 1882762"/>
              <a:gd name="csX13" fmla="*/ 1011644 w 1297427"/>
              <a:gd name="csY13" fmla="*/ 1120467 h 1882762"/>
              <a:gd name="csX14" fmla="*/ 1077610 w 1297427"/>
              <a:gd name="csY14" fmla="*/ 1179562 h 1882762"/>
              <a:gd name="csX15" fmla="*/ 913176 w 1297427"/>
              <a:gd name="csY15" fmla="*/ 1829246 h 1882762"/>
              <a:gd name="csX16" fmla="*/ 333831 w 1297427"/>
              <a:gd name="csY16" fmla="*/ 1717774 h 1882762"/>
              <a:gd name="csX17" fmla="*/ 295237 w 1297427"/>
              <a:gd name="csY17" fmla="*/ 1882762 h 1882762"/>
              <a:gd name="csX18" fmla="*/ 161888 w 1297427"/>
              <a:gd name="csY18" fmla="*/ 1851805 h 1882762"/>
              <a:gd name="csX19" fmla="*/ 109500 w 1297427"/>
              <a:gd name="csY19" fmla="*/ 1739887 h 1882762"/>
              <a:gd name="csX20" fmla="*/ 138074 w 1297427"/>
              <a:gd name="csY20" fmla="*/ 1620030 h 1882762"/>
              <a:gd name="csX21" fmla="*/ 307542 w 1297427"/>
              <a:gd name="csY21" fmla="*/ 1404037 h 1882762"/>
              <a:gd name="csX22" fmla="*/ 164070 w 1297427"/>
              <a:gd name="csY22" fmla="*/ 1362804 h 1882762"/>
              <a:gd name="csX23" fmla="*/ 173793 w 1297427"/>
              <a:gd name="csY23" fmla="*/ 1256492 h 1882762"/>
              <a:gd name="csX24" fmla="*/ 114263 w 1297427"/>
              <a:gd name="csY24" fmla="*/ 1239823 h 1882762"/>
              <a:gd name="csX25" fmla="*/ 123788 w 1297427"/>
              <a:gd name="csY25" fmla="*/ 1173148 h 1882762"/>
              <a:gd name="csX26" fmla="*/ 0 w 1297427"/>
              <a:gd name="csY26" fmla="*/ 1150265 h 1882762"/>
              <a:gd name="csX27" fmla="*/ 56387 w 1297427"/>
              <a:gd name="csY27" fmla="*/ 914717 h 1882762"/>
              <a:gd name="csX28" fmla="*/ 10806 w 1297427"/>
              <a:gd name="csY28" fmla="*/ 831420 h 1882762"/>
              <a:gd name="csX29" fmla="*/ 112406 w 1297427"/>
              <a:gd name="csY29" fmla="*/ 287782 h 1882762"/>
              <a:gd name="csX30" fmla="*/ 573759 w 1297427"/>
              <a:gd name="csY30" fmla="*/ 382809 h 1882762"/>
              <a:gd name="csX31" fmla="*/ 787013 w 1297427"/>
              <a:gd name="csY31" fmla="*/ 272742 h 1882762"/>
              <a:gd name="csX32" fmla="*/ 854745 w 1297427"/>
              <a:gd name="csY32" fmla="*/ 292056 h 1882762"/>
              <a:gd name="csX33" fmla="*/ 885702 w 1297427"/>
              <a:gd name="csY33" fmla="*/ 186223 h 1882762"/>
              <a:gd name="csX34" fmla="*/ 904242 w 1297427"/>
              <a:gd name="csY34" fmla="*/ 0 h 1882762"/>
              <a:gd name="csX0" fmla="*/ 904242 w 1297427"/>
              <a:gd name="csY0" fmla="*/ 0 h 1866094"/>
              <a:gd name="csX1" fmla="*/ 1297427 w 1297427"/>
              <a:gd name="csY1" fmla="*/ 45257 h 1866094"/>
              <a:gd name="csX2" fmla="*/ 1278992 w 1297427"/>
              <a:gd name="csY2" fmla="*/ 222535 h 1866094"/>
              <a:gd name="csX3" fmla="*/ 1118316 w 1297427"/>
              <a:gd name="csY3" fmla="*/ 296820 h 1866094"/>
              <a:gd name="csX4" fmla="*/ 1002881 w 1297427"/>
              <a:gd name="csY4" fmla="*/ 137948 h 1866094"/>
              <a:gd name="csX5" fmla="*/ 1011243 w 1297427"/>
              <a:gd name="csY5" fmla="*/ 209814 h 1866094"/>
              <a:gd name="csX6" fmla="*/ 956758 w 1297427"/>
              <a:gd name="csY6" fmla="*/ 496679 h 1866094"/>
              <a:gd name="csX7" fmla="*/ 863272 w 1297427"/>
              <a:gd name="csY7" fmla="*/ 614681 h 1866094"/>
              <a:gd name="csX8" fmla="*/ 899275 w 1297427"/>
              <a:gd name="csY8" fmla="*/ 658237 h 1866094"/>
              <a:gd name="csX9" fmla="*/ 875328 w 1297427"/>
              <a:gd name="csY9" fmla="*/ 751506 h 1866094"/>
              <a:gd name="csX10" fmla="*/ 873364 w 1297427"/>
              <a:gd name="csY10" fmla="*/ 846207 h 1866094"/>
              <a:gd name="csX11" fmla="*/ 891788 w 1297427"/>
              <a:gd name="csY11" fmla="*/ 936053 h 1866094"/>
              <a:gd name="csX12" fmla="*/ 937825 w 1297427"/>
              <a:gd name="csY12" fmla="*/ 1024159 h 1866094"/>
              <a:gd name="csX13" fmla="*/ 1011644 w 1297427"/>
              <a:gd name="csY13" fmla="*/ 1103799 h 1866094"/>
              <a:gd name="csX14" fmla="*/ 1077610 w 1297427"/>
              <a:gd name="csY14" fmla="*/ 1162894 h 1866094"/>
              <a:gd name="csX15" fmla="*/ 913176 w 1297427"/>
              <a:gd name="csY15" fmla="*/ 1812578 h 1866094"/>
              <a:gd name="csX16" fmla="*/ 333831 w 1297427"/>
              <a:gd name="csY16" fmla="*/ 1701106 h 1866094"/>
              <a:gd name="csX17" fmla="*/ 295237 w 1297427"/>
              <a:gd name="csY17" fmla="*/ 1866094 h 1866094"/>
              <a:gd name="csX18" fmla="*/ 161888 w 1297427"/>
              <a:gd name="csY18" fmla="*/ 1835137 h 1866094"/>
              <a:gd name="csX19" fmla="*/ 109500 w 1297427"/>
              <a:gd name="csY19" fmla="*/ 1723219 h 1866094"/>
              <a:gd name="csX20" fmla="*/ 138074 w 1297427"/>
              <a:gd name="csY20" fmla="*/ 1603362 h 1866094"/>
              <a:gd name="csX21" fmla="*/ 307542 w 1297427"/>
              <a:gd name="csY21" fmla="*/ 1387369 h 1866094"/>
              <a:gd name="csX22" fmla="*/ 164070 w 1297427"/>
              <a:gd name="csY22" fmla="*/ 1346136 h 1866094"/>
              <a:gd name="csX23" fmla="*/ 173793 w 1297427"/>
              <a:gd name="csY23" fmla="*/ 1239824 h 1866094"/>
              <a:gd name="csX24" fmla="*/ 114263 w 1297427"/>
              <a:gd name="csY24" fmla="*/ 1223155 h 1866094"/>
              <a:gd name="csX25" fmla="*/ 123788 w 1297427"/>
              <a:gd name="csY25" fmla="*/ 1156480 h 1866094"/>
              <a:gd name="csX26" fmla="*/ 0 w 1297427"/>
              <a:gd name="csY26" fmla="*/ 1133597 h 1866094"/>
              <a:gd name="csX27" fmla="*/ 56387 w 1297427"/>
              <a:gd name="csY27" fmla="*/ 898049 h 1866094"/>
              <a:gd name="csX28" fmla="*/ 10806 w 1297427"/>
              <a:gd name="csY28" fmla="*/ 814752 h 1866094"/>
              <a:gd name="csX29" fmla="*/ 112406 w 1297427"/>
              <a:gd name="csY29" fmla="*/ 271114 h 1866094"/>
              <a:gd name="csX30" fmla="*/ 573759 w 1297427"/>
              <a:gd name="csY30" fmla="*/ 366141 h 1866094"/>
              <a:gd name="csX31" fmla="*/ 787013 w 1297427"/>
              <a:gd name="csY31" fmla="*/ 256074 h 1866094"/>
              <a:gd name="csX32" fmla="*/ 854745 w 1297427"/>
              <a:gd name="csY32" fmla="*/ 275388 h 1866094"/>
              <a:gd name="csX33" fmla="*/ 885702 w 1297427"/>
              <a:gd name="csY33" fmla="*/ 169555 h 1866094"/>
              <a:gd name="csX34" fmla="*/ 904242 w 1297427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8992 w 1290283"/>
              <a:gd name="csY2" fmla="*/ 222535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20768 w 1290283"/>
              <a:gd name="csY5" fmla="*/ 212196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112406 w 1290283"/>
              <a:gd name="csY28" fmla="*/ 27111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765052 w 1290283"/>
              <a:gd name="csY32" fmla="*/ 610880 h 1866094"/>
              <a:gd name="csX33" fmla="*/ 904242 w 1290283"/>
              <a:gd name="csY33" fmla="*/ 0 h 1866094"/>
              <a:gd name="csX0" fmla="*/ 802642 w 1290283"/>
              <a:gd name="csY0" fmla="*/ 449250 h 1804169"/>
              <a:gd name="csX1" fmla="*/ 1290283 w 1290283"/>
              <a:gd name="csY1" fmla="*/ 0 h 1804169"/>
              <a:gd name="csX2" fmla="*/ 1276611 w 1290283"/>
              <a:gd name="csY2" fmla="*/ 165372 h 1804169"/>
              <a:gd name="csX3" fmla="*/ 1118316 w 1290283"/>
              <a:gd name="csY3" fmla="*/ 234895 h 1804169"/>
              <a:gd name="csX4" fmla="*/ 1029075 w 1290283"/>
              <a:gd name="csY4" fmla="*/ 102217 h 1804169"/>
              <a:gd name="csX5" fmla="*/ 956758 w 1290283"/>
              <a:gd name="csY5" fmla="*/ 434754 h 1804169"/>
              <a:gd name="csX6" fmla="*/ 863272 w 1290283"/>
              <a:gd name="csY6" fmla="*/ 552756 h 1804169"/>
              <a:gd name="csX7" fmla="*/ 899275 w 1290283"/>
              <a:gd name="csY7" fmla="*/ 596312 h 1804169"/>
              <a:gd name="csX8" fmla="*/ 875328 w 1290283"/>
              <a:gd name="csY8" fmla="*/ 689581 h 1804169"/>
              <a:gd name="csX9" fmla="*/ 873364 w 1290283"/>
              <a:gd name="csY9" fmla="*/ 784282 h 1804169"/>
              <a:gd name="csX10" fmla="*/ 891788 w 1290283"/>
              <a:gd name="csY10" fmla="*/ 874128 h 1804169"/>
              <a:gd name="csX11" fmla="*/ 937825 w 1290283"/>
              <a:gd name="csY11" fmla="*/ 962234 h 1804169"/>
              <a:gd name="csX12" fmla="*/ 1011644 w 1290283"/>
              <a:gd name="csY12" fmla="*/ 1041874 h 1804169"/>
              <a:gd name="csX13" fmla="*/ 1077610 w 1290283"/>
              <a:gd name="csY13" fmla="*/ 1100969 h 1804169"/>
              <a:gd name="csX14" fmla="*/ 913176 w 1290283"/>
              <a:gd name="csY14" fmla="*/ 1750653 h 1804169"/>
              <a:gd name="csX15" fmla="*/ 333831 w 1290283"/>
              <a:gd name="csY15" fmla="*/ 1639181 h 1804169"/>
              <a:gd name="csX16" fmla="*/ 295237 w 1290283"/>
              <a:gd name="csY16" fmla="*/ 1804169 h 1804169"/>
              <a:gd name="csX17" fmla="*/ 161888 w 1290283"/>
              <a:gd name="csY17" fmla="*/ 1773212 h 1804169"/>
              <a:gd name="csX18" fmla="*/ 109500 w 1290283"/>
              <a:gd name="csY18" fmla="*/ 1661294 h 1804169"/>
              <a:gd name="csX19" fmla="*/ 138074 w 1290283"/>
              <a:gd name="csY19" fmla="*/ 1541437 h 1804169"/>
              <a:gd name="csX20" fmla="*/ 307542 w 1290283"/>
              <a:gd name="csY20" fmla="*/ 1325444 h 1804169"/>
              <a:gd name="csX21" fmla="*/ 164070 w 1290283"/>
              <a:gd name="csY21" fmla="*/ 1284211 h 1804169"/>
              <a:gd name="csX22" fmla="*/ 173793 w 1290283"/>
              <a:gd name="csY22" fmla="*/ 1177899 h 1804169"/>
              <a:gd name="csX23" fmla="*/ 114263 w 1290283"/>
              <a:gd name="csY23" fmla="*/ 1161230 h 1804169"/>
              <a:gd name="csX24" fmla="*/ 123788 w 1290283"/>
              <a:gd name="csY24" fmla="*/ 1094555 h 1804169"/>
              <a:gd name="csX25" fmla="*/ 0 w 1290283"/>
              <a:gd name="csY25" fmla="*/ 1071672 h 1804169"/>
              <a:gd name="csX26" fmla="*/ 56387 w 1290283"/>
              <a:gd name="csY26" fmla="*/ 836124 h 1804169"/>
              <a:gd name="csX27" fmla="*/ 10806 w 1290283"/>
              <a:gd name="csY27" fmla="*/ 752827 h 1804169"/>
              <a:gd name="csX28" fmla="*/ 99706 w 1290283"/>
              <a:gd name="csY28" fmla="*/ 304439 h 1804169"/>
              <a:gd name="csX29" fmla="*/ 580109 w 1290283"/>
              <a:gd name="csY29" fmla="*/ 402641 h 1804169"/>
              <a:gd name="csX30" fmla="*/ 545713 w 1290283"/>
              <a:gd name="csY30" fmla="*/ 587849 h 1804169"/>
              <a:gd name="csX31" fmla="*/ 689645 w 1290283"/>
              <a:gd name="csY31" fmla="*/ 603988 h 1804169"/>
              <a:gd name="csX32" fmla="*/ 765052 w 1290283"/>
              <a:gd name="csY32" fmla="*/ 548955 h 1804169"/>
              <a:gd name="csX33" fmla="*/ 802642 w 1290283"/>
              <a:gd name="csY33" fmla="*/ 449250 h 1804169"/>
              <a:gd name="csX0" fmla="*/ 802642 w 1276611"/>
              <a:gd name="csY0" fmla="*/ 347033 h 1701952"/>
              <a:gd name="csX1" fmla="*/ 807683 w 1276611"/>
              <a:gd name="csY1" fmla="*/ 259733 h 1701952"/>
              <a:gd name="csX2" fmla="*/ 1276611 w 1276611"/>
              <a:gd name="csY2" fmla="*/ 63155 h 1701952"/>
              <a:gd name="csX3" fmla="*/ 1118316 w 1276611"/>
              <a:gd name="csY3" fmla="*/ 132678 h 1701952"/>
              <a:gd name="csX4" fmla="*/ 1029075 w 1276611"/>
              <a:gd name="csY4" fmla="*/ 0 h 1701952"/>
              <a:gd name="csX5" fmla="*/ 956758 w 1276611"/>
              <a:gd name="csY5" fmla="*/ 332537 h 1701952"/>
              <a:gd name="csX6" fmla="*/ 863272 w 1276611"/>
              <a:gd name="csY6" fmla="*/ 450539 h 1701952"/>
              <a:gd name="csX7" fmla="*/ 899275 w 1276611"/>
              <a:gd name="csY7" fmla="*/ 494095 h 1701952"/>
              <a:gd name="csX8" fmla="*/ 875328 w 1276611"/>
              <a:gd name="csY8" fmla="*/ 587364 h 1701952"/>
              <a:gd name="csX9" fmla="*/ 873364 w 1276611"/>
              <a:gd name="csY9" fmla="*/ 682065 h 1701952"/>
              <a:gd name="csX10" fmla="*/ 891788 w 1276611"/>
              <a:gd name="csY10" fmla="*/ 771911 h 1701952"/>
              <a:gd name="csX11" fmla="*/ 937825 w 1276611"/>
              <a:gd name="csY11" fmla="*/ 860017 h 1701952"/>
              <a:gd name="csX12" fmla="*/ 1011644 w 1276611"/>
              <a:gd name="csY12" fmla="*/ 939657 h 1701952"/>
              <a:gd name="csX13" fmla="*/ 1077610 w 1276611"/>
              <a:gd name="csY13" fmla="*/ 998752 h 1701952"/>
              <a:gd name="csX14" fmla="*/ 913176 w 1276611"/>
              <a:gd name="csY14" fmla="*/ 1648436 h 1701952"/>
              <a:gd name="csX15" fmla="*/ 333831 w 1276611"/>
              <a:gd name="csY15" fmla="*/ 1536964 h 1701952"/>
              <a:gd name="csX16" fmla="*/ 295237 w 1276611"/>
              <a:gd name="csY16" fmla="*/ 1701952 h 1701952"/>
              <a:gd name="csX17" fmla="*/ 161888 w 1276611"/>
              <a:gd name="csY17" fmla="*/ 1670995 h 1701952"/>
              <a:gd name="csX18" fmla="*/ 109500 w 1276611"/>
              <a:gd name="csY18" fmla="*/ 1559077 h 1701952"/>
              <a:gd name="csX19" fmla="*/ 138074 w 1276611"/>
              <a:gd name="csY19" fmla="*/ 1439220 h 1701952"/>
              <a:gd name="csX20" fmla="*/ 307542 w 1276611"/>
              <a:gd name="csY20" fmla="*/ 1223227 h 1701952"/>
              <a:gd name="csX21" fmla="*/ 164070 w 1276611"/>
              <a:gd name="csY21" fmla="*/ 1181994 h 1701952"/>
              <a:gd name="csX22" fmla="*/ 173793 w 1276611"/>
              <a:gd name="csY22" fmla="*/ 1075682 h 1701952"/>
              <a:gd name="csX23" fmla="*/ 114263 w 1276611"/>
              <a:gd name="csY23" fmla="*/ 1059013 h 1701952"/>
              <a:gd name="csX24" fmla="*/ 123788 w 1276611"/>
              <a:gd name="csY24" fmla="*/ 992338 h 1701952"/>
              <a:gd name="csX25" fmla="*/ 0 w 1276611"/>
              <a:gd name="csY25" fmla="*/ 969455 h 1701952"/>
              <a:gd name="csX26" fmla="*/ 56387 w 1276611"/>
              <a:gd name="csY26" fmla="*/ 733907 h 1701952"/>
              <a:gd name="csX27" fmla="*/ 10806 w 1276611"/>
              <a:gd name="csY27" fmla="*/ 650610 h 1701952"/>
              <a:gd name="csX28" fmla="*/ 99706 w 1276611"/>
              <a:gd name="csY28" fmla="*/ 202222 h 1701952"/>
              <a:gd name="csX29" fmla="*/ 580109 w 1276611"/>
              <a:gd name="csY29" fmla="*/ 300424 h 1701952"/>
              <a:gd name="csX30" fmla="*/ 545713 w 1276611"/>
              <a:gd name="csY30" fmla="*/ 485632 h 1701952"/>
              <a:gd name="csX31" fmla="*/ 689645 w 1276611"/>
              <a:gd name="csY31" fmla="*/ 501771 h 1701952"/>
              <a:gd name="csX32" fmla="*/ 765052 w 1276611"/>
              <a:gd name="csY32" fmla="*/ 446738 h 1701952"/>
              <a:gd name="csX33" fmla="*/ 802642 w 1276611"/>
              <a:gd name="csY33" fmla="*/ 347033 h 1701952"/>
              <a:gd name="csX0" fmla="*/ 802642 w 1276611"/>
              <a:gd name="csY0" fmla="*/ 283878 h 1638797"/>
              <a:gd name="csX1" fmla="*/ 807683 w 1276611"/>
              <a:gd name="csY1" fmla="*/ 196578 h 1638797"/>
              <a:gd name="csX2" fmla="*/ 1276611 w 1276611"/>
              <a:gd name="csY2" fmla="*/ 0 h 1638797"/>
              <a:gd name="csX3" fmla="*/ 1118316 w 1276611"/>
              <a:gd name="csY3" fmla="*/ 69523 h 1638797"/>
              <a:gd name="csX4" fmla="*/ 956758 w 1276611"/>
              <a:gd name="csY4" fmla="*/ 269382 h 1638797"/>
              <a:gd name="csX5" fmla="*/ 863272 w 1276611"/>
              <a:gd name="csY5" fmla="*/ 387384 h 1638797"/>
              <a:gd name="csX6" fmla="*/ 899275 w 1276611"/>
              <a:gd name="csY6" fmla="*/ 430940 h 1638797"/>
              <a:gd name="csX7" fmla="*/ 875328 w 1276611"/>
              <a:gd name="csY7" fmla="*/ 524209 h 1638797"/>
              <a:gd name="csX8" fmla="*/ 873364 w 1276611"/>
              <a:gd name="csY8" fmla="*/ 618910 h 1638797"/>
              <a:gd name="csX9" fmla="*/ 891788 w 1276611"/>
              <a:gd name="csY9" fmla="*/ 708756 h 1638797"/>
              <a:gd name="csX10" fmla="*/ 937825 w 1276611"/>
              <a:gd name="csY10" fmla="*/ 796862 h 1638797"/>
              <a:gd name="csX11" fmla="*/ 1011644 w 1276611"/>
              <a:gd name="csY11" fmla="*/ 876502 h 1638797"/>
              <a:gd name="csX12" fmla="*/ 1077610 w 1276611"/>
              <a:gd name="csY12" fmla="*/ 935597 h 1638797"/>
              <a:gd name="csX13" fmla="*/ 913176 w 1276611"/>
              <a:gd name="csY13" fmla="*/ 1585281 h 1638797"/>
              <a:gd name="csX14" fmla="*/ 333831 w 1276611"/>
              <a:gd name="csY14" fmla="*/ 1473809 h 1638797"/>
              <a:gd name="csX15" fmla="*/ 295237 w 1276611"/>
              <a:gd name="csY15" fmla="*/ 1638797 h 1638797"/>
              <a:gd name="csX16" fmla="*/ 161888 w 1276611"/>
              <a:gd name="csY16" fmla="*/ 1607840 h 1638797"/>
              <a:gd name="csX17" fmla="*/ 109500 w 1276611"/>
              <a:gd name="csY17" fmla="*/ 1495922 h 1638797"/>
              <a:gd name="csX18" fmla="*/ 138074 w 1276611"/>
              <a:gd name="csY18" fmla="*/ 1376065 h 1638797"/>
              <a:gd name="csX19" fmla="*/ 307542 w 1276611"/>
              <a:gd name="csY19" fmla="*/ 1160072 h 1638797"/>
              <a:gd name="csX20" fmla="*/ 164070 w 1276611"/>
              <a:gd name="csY20" fmla="*/ 1118839 h 1638797"/>
              <a:gd name="csX21" fmla="*/ 173793 w 1276611"/>
              <a:gd name="csY21" fmla="*/ 1012527 h 1638797"/>
              <a:gd name="csX22" fmla="*/ 114263 w 1276611"/>
              <a:gd name="csY22" fmla="*/ 995858 h 1638797"/>
              <a:gd name="csX23" fmla="*/ 123788 w 1276611"/>
              <a:gd name="csY23" fmla="*/ 929183 h 1638797"/>
              <a:gd name="csX24" fmla="*/ 0 w 1276611"/>
              <a:gd name="csY24" fmla="*/ 906300 h 1638797"/>
              <a:gd name="csX25" fmla="*/ 56387 w 1276611"/>
              <a:gd name="csY25" fmla="*/ 670752 h 1638797"/>
              <a:gd name="csX26" fmla="*/ 10806 w 1276611"/>
              <a:gd name="csY26" fmla="*/ 587455 h 1638797"/>
              <a:gd name="csX27" fmla="*/ 99706 w 1276611"/>
              <a:gd name="csY27" fmla="*/ 139067 h 1638797"/>
              <a:gd name="csX28" fmla="*/ 580109 w 1276611"/>
              <a:gd name="csY28" fmla="*/ 237269 h 1638797"/>
              <a:gd name="csX29" fmla="*/ 545713 w 1276611"/>
              <a:gd name="csY29" fmla="*/ 422477 h 1638797"/>
              <a:gd name="csX30" fmla="*/ 689645 w 1276611"/>
              <a:gd name="csY30" fmla="*/ 438616 h 1638797"/>
              <a:gd name="csX31" fmla="*/ 765052 w 1276611"/>
              <a:gd name="csY31" fmla="*/ 383583 h 1638797"/>
              <a:gd name="csX32" fmla="*/ 802642 w 1276611"/>
              <a:gd name="csY32" fmla="*/ 283878 h 1638797"/>
              <a:gd name="csX0" fmla="*/ 802642 w 1118316"/>
              <a:gd name="csY0" fmla="*/ 214355 h 1569274"/>
              <a:gd name="csX1" fmla="*/ 807683 w 1118316"/>
              <a:gd name="csY1" fmla="*/ 127055 h 1569274"/>
              <a:gd name="csX2" fmla="*/ 1118316 w 1118316"/>
              <a:gd name="csY2" fmla="*/ 0 h 1569274"/>
              <a:gd name="csX3" fmla="*/ 956758 w 1118316"/>
              <a:gd name="csY3" fmla="*/ 199859 h 1569274"/>
              <a:gd name="csX4" fmla="*/ 863272 w 1118316"/>
              <a:gd name="csY4" fmla="*/ 317861 h 1569274"/>
              <a:gd name="csX5" fmla="*/ 899275 w 1118316"/>
              <a:gd name="csY5" fmla="*/ 361417 h 1569274"/>
              <a:gd name="csX6" fmla="*/ 875328 w 1118316"/>
              <a:gd name="csY6" fmla="*/ 454686 h 1569274"/>
              <a:gd name="csX7" fmla="*/ 873364 w 1118316"/>
              <a:gd name="csY7" fmla="*/ 549387 h 1569274"/>
              <a:gd name="csX8" fmla="*/ 891788 w 1118316"/>
              <a:gd name="csY8" fmla="*/ 639233 h 1569274"/>
              <a:gd name="csX9" fmla="*/ 937825 w 1118316"/>
              <a:gd name="csY9" fmla="*/ 727339 h 1569274"/>
              <a:gd name="csX10" fmla="*/ 1011644 w 1118316"/>
              <a:gd name="csY10" fmla="*/ 806979 h 1569274"/>
              <a:gd name="csX11" fmla="*/ 1077610 w 1118316"/>
              <a:gd name="csY11" fmla="*/ 866074 h 1569274"/>
              <a:gd name="csX12" fmla="*/ 913176 w 1118316"/>
              <a:gd name="csY12" fmla="*/ 1515758 h 1569274"/>
              <a:gd name="csX13" fmla="*/ 333831 w 1118316"/>
              <a:gd name="csY13" fmla="*/ 1404286 h 1569274"/>
              <a:gd name="csX14" fmla="*/ 295237 w 1118316"/>
              <a:gd name="csY14" fmla="*/ 1569274 h 1569274"/>
              <a:gd name="csX15" fmla="*/ 161888 w 1118316"/>
              <a:gd name="csY15" fmla="*/ 1538317 h 1569274"/>
              <a:gd name="csX16" fmla="*/ 109500 w 1118316"/>
              <a:gd name="csY16" fmla="*/ 1426399 h 1569274"/>
              <a:gd name="csX17" fmla="*/ 138074 w 1118316"/>
              <a:gd name="csY17" fmla="*/ 1306542 h 1569274"/>
              <a:gd name="csX18" fmla="*/ 307542 w 1118316"/>
              <a:gd name="csY18" fmla="*/ 1090549 h 1569274"/>
              <a:gd name="csX19" fmla="*/ 164070 w 1118316"/>
              <a:gd name="csY19" fmla="*/ 1049316 h 1569274"/>
              <a:gd name="csX20" fmla="*/ 173793 w 1118316"/>
              <a:gd name="csY20" fmla="*/ 943004 h 1569274"/>
              <a:gd name="csX21" fmla="*/ 114263 w 1118316"/>
              <a:gd name="csY21" fmla="*/ 926335 h 1569274"/>
              <a:gd name="csX22" fmla="*/ 123788 w 1118316"/>
              <a:gd name="csY22" fmla="*/ 859660 h 1569274"/>
              <a:gd name="csX23" fmla="*/ 0 w 1118316"/>
              <a:gd name="csY23" fmla="*/ 836777 h 1569274"/>
              <a:gd name="csX24" fmla="*/ 56387 w 1118316"/>
              <a:gd name="csY24" fmla="*/ 601229 h 1569274"/>
              <a:gd name="csX25" fmla="*/ 10806 w 1118316"/>
              <a:gd name="csY25" fmla="*/ 517932 h 1569274"/>
              <a:gd name="csX26" fmla="*/ 99706 w 1118316"/>
              <a:gd name="csY26" fmla="*/ 69544 h 1569274"/>
              <a:gd name="csX27" fmla="*/ 580109 w 1118316"/>
              <a:gd name="csY27" fmla="*/ 167746 h 1569274"/>
              <a:gd name="csX28" fmla="*/ 545713 w 1118316"/>
              <a:gd name="csY28" fmla="*/ 352954 h 1569274"/>
              <a:gd name="csX29" fmla="*/ 689645 w 1118316"/>
              <a:gd name="csY29" fmla="*/ 369093 h 1569274"/>
              <a:gd name="csX30" fmla="*/ 765052 w 1118316"/>
              <a:gd name="csY30" fmla="*/ 314060 h 1569274"/>
              <a:gd name="csX31" fmla="*/ 802642 w 1118316"/>
              <a:gd name="csY31" fmla="*/ 214355 h 1569274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56758 w 1077610"/>
              <a:gd name="csY3" fmla="*/ 130315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53747 w 1077610"/>
              <a:gd name="csY4" fmla="*/ 241174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</a:cxnLst>
            <a:rect l="l" t="t" r="r" b="b"/>
            <a:pathLst>
              <a:path w="1077610" h="1499730">
                <a:moveTo>
                  <a:pt x="802642" y="144811"/>
                </a:moveTo>
                <a:lnTo>
                  <a:pt x="807683" y="57511"/>
                </a:lnTo>
                <a:lnTo>
                  <a:pt x="953216" y="113018"/>
                </a:lnTo>
                <a:lnTo>
                  <a:pt x="915483" y="181909"/>
                </a:lnTo>
                <a:lnTo>
                  <a:pt x="872797" y="226886"/>
                </a:lnTo>
                <a:lnTo>
                  <a:pt x="899275" y="291873"/>
                </a:lnTo>
                <a:cubicBezTo>
                  <a:pt x="899230" y="323756"/>
                  <a:pt x="875373" y="353259"/>
                  <a:pt x="875328" y="385142"/>
                </a:cubicBezTo>
                <a:cubicBezTo>
                  <a:pt x="876261" y="419884"/>
                  <a:pt x="872431" y="445101"/>
                  <a:pt x="873364" y="479843"/>
                </a:cubicBezTo>
                <a:lnTo>
                  <a:pt x="891788" y="569689"/>
                </a:lnTo>
                <a:lnTo>
                  <a:pt x="937825" y="657795"/>
                </a:lnTo>
                <a:lnTo>
                  <a:pt x="1011644" y="737435"/>
                </a:lnTo>
                <a:lnTo>
                  <a:pt x="1077610" y="796530"/>
                </a:lnTo>
                <a:lnTo>
                  <a:pt x="913176" y="1446214"/>
                </a:lnTo>
                <a:lnTo>
                  <a:pt x="333831" y="1334742"/>
                </a:lnTo>
                <a:lnTo>
                  <a:pt x="295237" y="1499730"/>
                </a:lnTo>
                <a:lnTo>
                  <a:pt x="161888" y="1468773"/>
                </a:lnTo>
                <a:lnTo>
                  <a:pt x="109500" y="1356855"/>
                </a:lnTo>
                <a:cubicBezTo>
                  <a:pt x="119025" y="1316903"/>
                  <a:pt x="105067" y="1292973"/>
                  <a:pt x="138074" y="1236998"/>
                </a:cubicBezTo>
                <a:cubicBezTo>
                  <a:pt x="171081" y="1181023"/>
                  <a:pt x="251053" y="1093003"/>
                  <a:pt x="307542" y="1021005"/>
                </a:cubicBezTo>
                <a:lnTo>
                  <a:pt x="164070" y="979772"/>
                </a:lnTo>
                <a:lnTo>
                  <a:pt x="173793" y="873460"/>
                </a:lnTo>
                <a:lnTo>
                  <a:pt x="114263" y="856791"/>
                </a:lnTo>
                <a:lnTo>
                  <a:pt x="123788" y="790116"/>
                </a:lnTo>
                <a:lnTo>
                  <a:pt x="0" y="767233"/>
                </a:lnTo>
                <a:lnTo>
                  <a:pt x="56387" y="531685"/>
                </a:lnTo>
                <a:lnTo>
                  <a:pt x="10806" y="448388"/>
                </a:lnTo>
                <a:lnTo>
                  <a:pt x="99706" y="0"/>
                </a:lnTo>
                <a:lnTo>
                  <a:pt x="580109" y="98202"/>
                </a:lnTo>
                <a:lnTo>
                  <a:pt x="545713" y="283410"/>
                </a:lnTo>
                <a:lnTo>
                  <a:pt x="689645" y="299549"/>
                </a:lnTo>
                <a:lnTo>
                  <a:pt x="765052" y="244516"/>
                </a:lnTo>
                <a:lnTo>
                  <a:pt x="802642" y="144811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78C85877-0786-59E5-D63C-8855D420C50A}"/>
              </a:ext>
            </a:extLst>
          </p:cNvPr>
          <p:cNvSpPr txBox="1"/>
          <p:nvPr/>
        </p:nvSpPr>
        <p:spPr>
          <a:xfrm>
            <a:off x="3932551" y="3280826"/>
            <a:ext cx="123363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体育館棟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相撲場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E8DC48BC-30FE-BBF2-40FE-451BB3E0B420}"/>
              </a:ext>
            </a:extLst>
          </p:cNvPr>
          <p:cNvSpPr/>
          <p:nvPr/>
        </p:nvSpPr>
        <p:spPr>
          <a:xfrm>
            <a:off x="4087700" y="2502695"/>
            <a:ext cx="1196294" cy="664369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12435 w 447410"/>
              <a:gd name="csY6" fmla="*/ 258497 h 325966"/>
              <a:gd name="csX7" fmla="*/ 37306 w 447410"/>
              <a:gd name="csY7" fmla="*/ 133879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117211 w 434975"/>
              <a:gd name="csY8" fmla="*/ 20902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11138 w 434975"/>
              <a:gd name="csY9" fmla="*/ 42333 h 325966"/>
              <a:gd name="csX10" fmla="*/ 226483 w 434975"/>
              <a:gd name="csY10" fmla="*/ 0 h 325966"/>
              <a:gd name="csX0" fmla="*/ 226483 w 434975"/>
              <a:gd name="csY0" fmla="*/ 0 h 325966"/>
              <a:gd name="csX1" fmla="*/ 283633 w 434975"/>
              <a:gd name="csY1" fmla="*/ 27252 h 325966"/>
              <a:gd name="csX2" fmla="*/ 284197 w 434975"/>
              <a:gd name="csY2" fmla="*/ 55034 h 325966"/>
              <a:gd name="csX3" fmla="*/ 434975 w 434975"/>
              <a:gd name="csY3" fmla="*/ 202141 h 325966"/>
              <a:gd name="csX4" fmla="*/ 396082 w 434975"/>
              <a:gd name="csY4" fmla="*/ 303212 h 325966"/>
              <a:gd name="csX5" fmla="*/ 367771 w 434975"/>
              <a:gd name="csY5" fmla="*/ 325966 h 325966"/>
              <a:gd name="csX6" fmla="*/ 0 w 434975"/>
              <a:gd name="csY6" fmla="*/ 258497 h 325966"/>
              <a:gd name="csX7" fmla="*/ 24871 w 434975"/>
              <a:gd name="csY7" fmla="*/ 133879 h 325966"/>
              <a:gd name="csX8" fmla="*/ 319618 w 434975"/>
              <a:gd name="csY8" fmla="*/ 197114 h 325966"/>
              <a:gd name="csX9" fmla="*/ 226483 w 434975"/>
              <a:gd name="csY9" fmla="*/ 0 h 325966"/>
              <a:gd name="csX0" fmla="*/ 319618 w 434975"/>
              <a:gd name="csY0" fmla="*/ 169862 h 298714"/>
              <a:gd name="csX1" fmla="*/ 283633 w 434975"/>
              <a:gd name="csY1" fmla="*/ 0 h 298714"/>
              <a:gd name="csX2" fmla="*/ 284197 w 434975"/>
              <a:gd name="csY2" fmla="*/ 27782 h 298714"/>
              <a:gd name="csX3" fmla="*/ 434975 w 434975"/>
              <a:gd name="csY3" fmla="*/ 174889 h 298714"/>
              <a:gd name="csX4" fmla="*/ 396082 w 434975"/>
              <a:gd name="csY4" fmla="*/ 275960 h 298714"/>
              <a:gd name="csX5" fmla="*/ 367771 w 434975"/>
              <a:gd name="csY5" fmla="*/ 298714 h 298714"/>
              <a:gd name="csX6" fmla="*/ 0 w 434975"/>
              <a:gd name="csY6" fmla="*/ 231245 h 298714"/>
              <a:gd name="csX7" fmla="*/ 24871 w 434975"/>
              <a:gd name="csY7" fmla="*/ 106627 h 298714"/>
              <a:gd name="csX8" fmla="*/ 319618 w 434975"/>
              <a:gd name="csY8" fmla="*/ 169862 h 298714"/>
              <a:gd name="csX0" fmla="*/ 319618 w 1175544"/>
              <a:gd name="csY0" fmla="*/ 169862 h 298714"/>
              <a:gd name="csX1" fmla="*/ 283633 w 1175544"/>
              <a:gd name="csY1" fmla="*/ 0 h 298714"/>
              <a:gd name="csX2" fmla="*/ 284197 w 1175544"/>
              <a:gd name="csY2" fmla="*/ 27782 h 298714"/>
              <a:gd name="csX3" fmla="*/ 1175544 w 1175544"/>
              <a:gd name="csY3" fmla="*/ 82020 h 298714"/>
              <a:gd name="csX4" fmla="*/ 396082 w 1175544"/>
              <a:gd name="csY4" fmla="*/ 275960 h 298714"/>
              <a:gd name="csX5" fmla="*/ 367771 w 1175544"/>
              <a:gd name="csY5" fmla="*/ 298714 h 298714"/>
              <a:gd name="csX6" fmla="*/ 0 w 1175544"/>
              <a:gd name="csY6" fmla="*/ 231245 h 298714"/>
              <a:gd name="csX7" fmla="*/ 24871 w 1175544"/>
              <a:gd name="csY7" fmla="*/ 106627 h 298714"/>
              <a:gd name="csX8" fmla="*/ 319618 w 1175544"/>
              <a:gd name="csY8" fmla="*/ 169862 h 298714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367771 w 1175544"/>
              <a:gd name="csY5" fmla="*/ 298714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472546 w 1175544"/>
              <a:gd name="csY5" fmla="*/ 320145 h 337873"/>
              <a:gd name="csX6" fmla="*/ 0 w 1175544"/>
              <a:gd name="csY6" fmla="*/ 231245 h 337873"/>
              <a:gd name="csX7" fmla="*/ 24871 w 1175544"/>
              <a:gd name="csY7" fmla="*/ 106627 h 337873"/>
              <a:gd name="csX8" fmla="*/ 319618 w 1175544"/>
              <a:gd name="csY8" fmla="*/ 169862 h 337873"/>
              <a:gd name="csX0" fmla="*/ 319618 w 1175544"/>
              <a:gd name="csY0" fmla="*/ 169862 h 337873"/>
              <a:gd name="csX1" fmla="*/ 283633 w 1175544"/>
              <a:gd name="csY1" fmla="*/ 0 h 337873"/>
              <a:gd name="csX2" fmla="*/ 284197 w 1175544"/>
              <a:gd name="csY2" fmla="*/ 27782 h 337873"/>
              <a:gd name="csX3" fmla="*/ 1175544 w 1175544"/>
              <a:gd name="csY3" fmla="*/ 82020 h 337873"/>
              <a:gd name="csX4" fmla="*/ 858045 w 1175544"/>
              <a:gd name="csY4" fmla="*/ 337873 h 337873"/>
              <a:gd name="csX5" fmla="*/ 565263 w 1175544"/>
              <a:gd name="csY5" fmla="*/ 328217 h 337873"/>
              <a:gd name="csX6" fmla="*/ 472546 w 1175544"/>
              <a:gd name="csY6" fmla="*/ 320145 h 337873"/>
              <a:gd name="csX7" fmla="*/ 0 w 1175544"/>
              <a:gd name="csY7" fmla="*/ 231245 h 337873"/>
              <a:gd name="csX8" fmla="*/ 24871 w 1175544"/>
              <a:gd name="csY8" fmla="*/ 106627 h 337873"/>
              <a:gd name="csX9" fmla="*/ 319618 w 1175544"/>
              <a:gd name="csY9" fmla="*/ 169862 h 337873"/>
              <a:gd name="csX0" fmla="*/ 319618 w 1175544"/>
              <a:gd name="csY0" fmla="*/ 169862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319618 w 1175544"/>
              <a:gd name="csY9" fmla="*/ 169862 h 499667"/>
              <a:gd name="csX0" fmla="*/ 519643 w 1175544"/>
              <a:gd name="csY0" fmla="*/ 198437 h 499667"/>
              <a:gd name="csX1" fmla="*/ 283633 w 1175544"/>
              <a:gd name="csY1" fmla="*/ 0 h 499667"/>
              <a:gd name="csX2" fmla="*/ 284197 w 1175544"/>
              <a:gd name="csY2" fmla="*/ 27782 h 499667"/>
              <a:gd name="csX3" fmla="*/ 1175544 w 1175544"/>
              <a:gd name="csY3" fmla="*/ 82020 h 499667"/>
              <a:gd name="csX4" fmla="*/ 858045 w 1175544"/>
              <a:gd name="csY4" fmla="*/ 337873 h 499667"/>
              <a:gd name="csX5" fmla="*/ 443820 w 1175544"/>
              <a:gd name="csY5" fmla="*/ 499667 h 499667"/>
              <a:gd name="csX6" fmla="*/ 472546 w 1175544"/>
              <a:gd name="csY6" fmla="*/ 320145 h 499667"/>
              <a:gd name="csX7" fmla="*/ 0 w 1175544"/>
              <a:gd name="csY7" fmla="*/ 231245 h 499667"/>
              <a:gd name="csX8" fmla="*/ 24871 w 1175544"/>
              <a:gd name="csY8" fmla="*/ 106627 h 499667"/>
              <a:gd name="csX9" fmla="*/ 519643 w 1175544"/>
              <a:gd name="csY9" fmla="*/ 198437 h 499667"/>
              <a:gd name="csX0" fmla="*/ 519643 w 1175544"/>
              <a:gd name="csY0" fmla="*/ 170655 h 471885"/>
              <a:gd name="csX1" fmla="*/ 686064 w 1175544"/>
              <a:gd name="csY1" fmla="*/ 93662 h 471885"/>
              <a:gd name="csX2" fmla="*/ 284197 w 1175544"/>
              <a:gd name="csY2" fmla="*/ 0 h 471885"/>
              <a:gd name="csX3" fmla="*/ 1175544 w 1175544"/>
              <a:gd name="csY3" fmla="*/ 54238 h 471885"/>
              <a:gd name="csX4" fmla="*/ 858045 w 1175544"/>
              <a:gd name="csY4" fmla="*/ 310091 h 471885"/>
              <a:gd name="csX5" fmla="*/ 443820 w 1175544"/>
              <a:gd name="csY5" fmla="*/ 471885 h 471885"/>
              <a:gd name="csX6" fmla="*/ 472546 w 1175544"/>
              <a:gd name="csY6" fmla="*/ 292363 h 471885"/>
              <a:gd name="csX7" fmla="*/ 0 w 1175544"/>
              <a:gd name="csY7" fmla="*/ 203463 h 471885"/>
              <a:gd name="csX8" fmla="*/ 24871 w 1175544"/>
              <a:gd name="csY8" fmla="*/ 78845 h 471885"/>
              <a:gd name="csX9" fmla="*/ 519643 w 1175544"/>
              <a:gd name="csY9" fmla="*/ 170655 h 471885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1175544 w 1175544"/>
              <a:gd name="csY3" fmla="*/ 0 h 417647"/>
              <a:gd name="csX4" fmla="*/ 858045 w 1175544"/>
              <a:gd name="csY4" fmla="*/ 255853 h 417647"/>
              <a:gd name="csX5" fmla="*/ 443820 w 1175544"/>
              <a:gd name="csY5" fmla="*/ 417647 h 417647"/>
              <a:gd name="csX6" fmla="*/ 472546 w 1175544"/>
              <a:gd name="csY6" fmla="*/ 238125 h 417647"/>
              <a:gd name="csX7" fmla="*/ 0 w 1175544"/>
              <a:gd name="csY7" fmla="*/ 149225 h 417647"/>
              <a:gd name="csX8" fmla="*/ 24871 w 1175544"/>
              <a:gd name="csY8" fmla="*/ 24607 h 417647"/>
              <a:gd name="csX9" fmla="*/ 519643 w 1175544"/>
              <a:gd name="csY9" fmla="*/ 116417 h 417647"/>
              <a:gd name="csX0" fmla="*/ 519643 w 1175544"/>
              <a:gd name="csY0" fmla="*/ 116417 h 417647"/>
              <a:gd name="csX1" fmla="*/ 686064 w 1175544"/>
              <a:gd name="csY1" fmla="*/ 39424 h 417647"/>
              <a:gd name="csX2" fmla="*/ 743779 w 1175544"/>
              <a:gd name="csY2" fmla="*/ 50537 h 417647"/>
              <a:gd name="csX3" fmla="*/ 843869 w 1175544"/>
              <a:gd name="csY3" fmla="*/ 34266 h 417647"/>
              <a:gd name="csX4" fmla="*/ 1175544 w 1175544"/>
              <a:gd name="csY4" fmla="*/ 0 h 417647"/>
              <a:gd name="csX5" fmla="*/ 858045 w 1175544"/>
              <a:gd name="csY5" fmla="*/ 255853 h 417647"/>
              <a:gd name="csX6" fmla="*/ 443820 w 1175544"/>
              <a:gd name="csY6" fmla="*/ 417647 h 417647"/>
              <a:gd name="csX7" fmla="*/ 472546 w 1175544"/>
              <a:gd name="csY7" fmla="*/ 238125 h 417647"/>
              <a:gd name="csX8" fmla="*/ 0 w 1175544"/>
              <a:gd name="csY8" fmla="*/ 149225 h 417647"/>
              <a:gd name="csX9" fmla="*/ 24871 w 1175544"/>
              <a:gd name="csY9" fmla="*/ 24607 h 417647"/>
              <a:gd name="csX10" fmla="*/ 519643 w 1175544"/>
              <a:gd name="csY10" fmla="*/ 116417 h 417647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43779 w 1175544"/>
              <a:gd name="csY2" fmla="*/ 90090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1175544 w 1175544"/>
              <a:gd name="csY4" fmla="*/ 39553 h 457200"/>
              <a:gd name="csX5" fmla="*/ 858045 w 1175544"/>
              <a:gd name="csY5" fmla="*/ 295406 h 457200"/>
              <a:gd name="csX6" fmla="*/ 443820 w 1175544"/>
              <a:gd name="csY6" fmla="*/ 457200 h 457200"/>
              <a:gd name="csX7" fmla="*/ 472546 w 1175544"/>
              <a:gd name="csY7" fmla="*/ 277678 h 457200"/>
              <a:gd name="csX8" fmla="*/ 0 w 1175544"/>
              <a:gd name="csY8" fmla="*/ 188778 h 457200"/>
              <a:gd name="csX9" fmla="*/ 24871 w 1175544"/>
              <a:gd name="csY9" fmla="*/ 64160 h 457200"/>
              <a:gd name="csX10" fmla="*/ 519643 w 1175544"/>
              <a:gd name="csY10" fmla="*/ 155970 h 457200"/>
              <a:gd name="csX0" fmla="*/ 519643 w 1175544"/>
              <a:gd name="csY0" fmla="*/ 155970 h 457200"/>
              <a:gd name="csX1" fmla="*/ 686064 w 1175544"/>
              <a:gd name="csY1" fmla="*/ 78977 h 457200"/>
              <a:gd name="csX2" fmla="*/ 758066 w 1175544"/>
              <a:gd name="csY2" fmla="*/ 92471 h 457200"/>
              <a:gd name="csX3" fmla="*/ 779575 w 1175544"/>
              <a:gd name="csY3" fmla="*/ 0 h 457200"/>
              <a:gd name="csX4" fmla="*/ 879588 w 1175544"/>
              <a:gd name="csY4" fmla="*/ 4763 h 457200"/>
              <a:gd name="csX5" fmla="*/ 1175544 w 1175544"/>
              <a:gd name="csY5" fmla="*/ 39553 h 457200"/>
              <a:gd name="csX6" fmla="*/ 858045 w 1175544"/>
              <a:gd name="csY6" fmla="*/ 295406 h 457200"/>
              <a:gd name="csX7" fmla="*/ 443820 w 1175544"/>
              <a:gd name="csY7" fmla="*/ 457200 h 457200"/>
              <a:gd name="csX8" fmla="*/ 472546 w 1175544"/>
              <a:gd name="csY8" fmla="*/ 277678 h 457200"/>
              <a:gd name="csX9" fmla="*/ 0 w 1175544"/>
              <a:gd name="csY9" fmla="*/ 188778 h 457200"/>
              <a:gd name="csX10" fmla="*/ 24871 w 1175544"/>
              <a:gd name="csY10" fmla="*/ 64160 h 457200"/>
              <a:gd name="csX11" fmla="*/ 519643 w 1175544"/>
              <a:gd name="csY11" fmla="*/ 155970 h 457200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175544 w 1175544"/>
              <a:gd name="csY5" fmla="*/ 222908 h 640555"/>
              <a:gd name="csX6" fmla="*/ 858045 w 1175544"/>
              <a:gd name="csY6" fmla="*/ 478761 h 640555"/>
              <a:gd name="csX7" fmla="*/ 443820 w 1175544"/>
              <a:gd name="csY7" fmla="*/ 640555 h 640555"/>
              <a:gd name="csX8" fmla="*/ 472546 w 1175544"/>
              <a:gd name="csY8" fmla="*/ 461033 h 640555"/>
              <a:gd name="csX9" fmla="*/ 0 w 1175544"/>
              <a:gd name="csY9" fmla="*/ 372133 h 640555"/>
              <a:gd name="csX10" fmla="*/ 24871 w 1175544"/>
              <a:gd name="csY10" fmla="*/ 247515 h 640555"/>
              <a:gd name="csX11" fmla="*/ 519643 w 1175544"/>
              <a:gd name="csY11" fmla="*/ 339325 h 640555"/>
              <a:gd name="csX0" fmla="*/ 519643 w 1175544"/>
              <a:gd name="csY0" fmla="*/ 339325 h 640555"/>
              <a:gd name="csX1" fmla="*/ 686064 w 1175544"/>
              <a:gd name="csY1" fmla="*/ 262332 h 640555"/>
              <a:gd name="csX2" fmla="*/ 758066 w 1175544"/>
              <a:gd name="csY2" fmla="*/ 275826 h 640555"/>
              <a:gd name="csX3" fmla="*/ 779575 w 1175544"/>
              <a:gd name="csY3" fmla="*/ 183355 h 640555"/>
              <a:gd name="csX4" fmla="*/ 808150 w 1175544"/>
              <a:gd name="csY4" fmla="*/ 0 h 640555"/>
              <a:gd name="csX5" fmla="*/ 1060563 w 1175544"/>
              <a:gd name="csY5" fmla="*/ 150019 h 640555"/>
              <a:gd name="csX6" fmla="*/ 1175544 w 1175544"/>
              <a:gd name="csY6" fmla="*/ 222908 h 640555"/>
              <a:gd name="csX7" fmla="*/ 858045 w 1175544"/>
              <a:gd name="csY7" fmla="*/ 478761 h 640555"/>
              <a:gd name="csX8" fmla="*/ 443820 w 1175544"/>
              <a:gd name="csY8" fmla="*/ 640555 h 640555"/>
              <a:gd name="csX9" fmla="*/ 472546 w 1175544"/>
              <a:gd name="csY9" fmla="*/ 461033 h 640555"/>
              <a:gd name="csX10" fmla="*/ 0 w 1175544"/>
              <a:gd name="csY10" fmla="*/ 372133 h 640555"/>
              <a:gd name="csX11" fmla="*/ 24871 w 1175544"/>
              <a:gd name="csY11" fmla="*/ 247515 h 640555"/>
              <a:gd name="csX12" fmla="*/ 519643 w 117554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858045 w 1196294"/>
              <a:gd name="csY7" fmla="*/ 478761 h 640555"/>
              <a:gd name="csX8" fmla="*/ 443820 w 1196294"/>
              <a:gd name="csY8" fmla="*/ 640555 h 640555"/>
              <a:gd name="csX9" fmla="*/ 472546 w 1196294"/>
              <a:gd name="csY9" fmla="*/ 461033 h 640555"/>
              <a:gd name="csX10" fmla="*/ 0 w 1196294"/>
              <a:gd name="csY10" fmla="*/ 372133 h 640555"/>
              <a:gd name="csX11" fmla="*/ 24871 w 1196294"/>
              <a:gd name="csY11" fmla="*/ 247515 h 640555"/>
              <a:gd name="csX12" fmla="*/ 519643 w 1196294"/>
              <a:gd name="csY12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48656 w 1196294"/>
              <a:gd name="csY7" fmla="*/ 321469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858045 w 1196294"/>
              <a:gd name="csY8" fmla="*/ 478761 h 640555"/>
              <a:gd name="csX9" fmla="*/ 443820 w 1196294"/>
              <a:gd name="csY9" fmla="*/ 640555 h 640555"/>
              <a:gd name="csX10" fmla="*/ 472546 w 1196294"/>
              <a:gd name="csY10" fmla="*/ 461033 h 640555"/>
              <a:gd name="csX11" fmla="*/ 0 w 1196294"/>
              <a:gd name="csY11" fmla="*/ 372133 h 640555"/>
              <a:gd name="csX12" fmla="*/ 24871 w 1196294"/>
              <a:gd name="csY12" fmla="*/ 247515 h 640555"/>
              <a:gd name="csX13" fmla="*/ 519643 w 1196294"/>
              <a:gd name="csY13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41500 w 1196294"/>
              <a:gd name="csY8" fmla="*/ 385762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443820 w 1196294"/>
              <a:gd name="csY10" fmla="*/ 640555 h 640555"/>
              <a:gd name="csX11" fmla="*/ 472546 w 1196294"/>
              <a:gd name="csY11" fmla="*/ 461033 h 640555"/>
              <a:gd name="csX12" fmla="*/ 0 w 1196294"/>
              <a:gd name="csY12" fmla="*/ 372133 h 640555"/>
              <a:gd name="csX13" fmla="*/ 24871 w 1196294"/>
              <a:gd name="csY13" fmla="*/ 247515 h 640555"/>
              <a:gd name="csX14" fmla="*/ 519643 w 1196294"/>
              <a:gd name="csY14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736713 w 1196294"/>
              <a:gd name="csY10" fmla="*/ 526256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443820 w 1196294"/>
              <a:gd name="csY11" fmla="*/ 640555 h 640555"/>
              <a:gd name="csX12" fmla="*/ 472546 w 1196294"/>
              <a:gd name="csY12" fmla="*/ 461033 h 640555"/>
              <a:gd name="csX13" fmla="*/ 0 w 1196294"/>
              <a:gd name="csY13" fmla="*/ 372133 h 640555"/>
              <a:gd name="csX14" fmla="*/ 24871 w 1196294"/>
              <a:gd name="csY14" fmla="*/ 247515 h 640555"/>
              <a:gd name="csX15" fmla="*/ 519643 w 1196294"/>
              <a:gd name="csY15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646225 w 1196294"/>
              <a:gd name="csY11" fmla="*/ 469106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443820 w 1196294"/>
              <a:gd name="csY12" fmla="*/ 640555 h 640555"/>
              <a:gd name="csX13" fmla="*/ 472546 w 1196294"/>
              <a:gd name="csY13" fmla="*/ 461033 h 640555"/>
              <a:gd name="csX14" fmla="*/ 0 w 1196294"/>
              <a:gd name="csY14" fmla="*/ 372133 h 640555"/>
              <a:gd name="csX15" fmla="*/ 24871 w 1196294"/>
              <a:gd name="csY15" fmla="*/ 247515 h 640555"/>
              <a:gd name="csX16" fmla="*/ 519643 w 1196294"/>
              <a:gd name="csY16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15269 w 1196294"/>
              <a:gd name="csY12" fmla="*/ 542925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443820 w 1196294"/>
              <a:gd name="csY13" fmla="*/ 640555 h 640555"/>
              <a:gd name="csX14" fmla="*/ 472546 w 1196294"/>
              <a:gd name="csY14" fmla="*/ 461033 h 640555"/>
              <a:gd name="csX15" fmla="*/ 0 w 1196294"/>
              <a:gd name="csY15" fmla="*/ 372133 h 640555"/>
              <a:gd name="csX16" fmla="*/ 24871 w 1196294"/>
              <a:gd name="csY16" fmla="*/ 247515 h 640555"/>
              <a:gd name="csX17" fmla="*/ 519643 w 1196294"/>
              <a:gd name="csY17" fmla="*/ 339325 h 640555"/>
              <a:gd name="csX0" fmla="*/ 519643 w 1196294"/>
              <a:gd name="csY0" fmla="*/ 339325 h 640555"/>
              <a:gd name="csX1" fmla="*/ 686064 w 1196294"/>
              <a:gd name="csY1" fmla="*/ 262332 h 640555"/>
              <a:gd name="csX2" fmla="*/ 758066 w 1196294"/>
              <a:gd name="csY2" fmla="*/ 275826 h 640555"/>
              <a:gd name="csX3" fmla="*/ 779575 w 1196294"/>
              <a:gd name="csY3" fmla="*/ 183355 h 640555"/>
              <a:gd name="csX4" fmla="*/ 808150 w 1196294"/>
              <a:gd name="csY4" fmla="*/ 0 h 640555"/>
              <a:gd name="csX5" fmla="*/ 1196294 w 1196294"/>
              <a:gd name="csY5" fmla="*/ 69056 h 640555"/>
              <a:gd name="csX6" fmla="*/ 1175544 w 1196294"/>
              <a:gd name="csY6" fmla="*/ 222908 h 640555"/>
              <a:gd name="csX7" fmla="*/ 1022463 w 1196294"/>
              <a:gd name="csY7" fmla="*/ 288131 h 640555"/>
              <a:gd name="csX8" fmla="*/ 920068 w 1196294"/>
              <a:gd name="csY8" fmla="*/ 178593 h 640555"/>
              <a:gd name="csX9" fmla="*/ 858045 w 1196294"/>
              <a:gd name="csY9" fmla="*/ 478761 h 640555"/>
              <a:gd name="csX10" fmla="*/ 698613 w 1196294"/>
              <a:gd name="csY10" fmla="*/ 421481 h 640555"/>
              <a:gd name="csX11" fmla="*/ 700993 w 1196294"/>
              <a:gd name="csY11" fmla="*/ 500062 h 640555"/>
              <a:gd name="csX12" fmla="*/ 658132 w 1196294"/>
              <a:gd name="csY12" fmla="*/ 614363 h 640555"/>
              <a:gd name="csX13" fmla="*/ 505731 w 1196294"/>
              <a:gd name="csY13" fmla="*/ 638175 h 640555"/>
              <a:gd name="csX14" fmla="*/ 443820 w 1196294"/>
              <a:gd name="csY14" fmla="*/ 640555 h 640555"/>
              <a:gd name="csX15" fmla="*/ 472546 w 1196294"/>
              <a:gd name="csY15" fmla="*/ 461033 h 640555"/>
              <a:gd name="csX16" fmla="*/ 0 w 1196294"/>
              <a:gd name="csY16" fmla="*/ 372133 h 640555"/>
              <a:gd name="csX17" fmla="*/ 24871 w 1196294"/>
              <a:gd name="csY17" fmla="*/ 247515 h 640555"/>
              <a:gd name="csX18" fmla="*/ 519643 w 1196294"/>
              <a:gd name="csY18" fmla="*/ 339325 h 640555"/>
              <a:gd name="csX0" fmla="*/ 519643 w 1196294"/>
              <a:gd name="csY0" fmla="*/ 339325 h 661988"/>
              <a:gd name="csX1" fmla="*/ 686064 w 1196294"/>
              <a:gd name="csY1" fmla="*/ 262332 h 661988"/>
              <a:gd name="csX2" fmla="*/ 758066 w 1196294"/>
              <a:gd name="csY2" fmla="*/ 275826 h 661988"/>
              <a:gd name="csX3" fmla="*/ 779575 w 1196294"/>
              <a:gd name="csY3" fmla="*/ 183355 h 661988"/>
              <a:gd name="csX4" fmla="*/ 808150 w 1196294"/>
              <a:gd name="csY4" fmla="*/ 0 h 661988"/>
              <a:gd name="csX5" fmla="*/ 1196294 w 1196294"/>
              <a:gd name="csY5" fmla="*/ 69056 h 661988"/>
              <a:gd name="csX6" fmla="*/ 1175544 w 1196294"/>
              <a:gd name="csY6" fmla="*/ 222908 h 661988"/>
              <a:gd name="csX7" fmla="*/ 1022463 w 1196294"/>
              <a:gd name="csY7" fmla="*/ 288131 h 661988"/>
              <a:gd name="csX8" fmla="*/ 920068 w 1196294"/>
              <a:gd name="csY8" fmla="*/ 178593 h 661988"/>
              <a:gd name="csX9" fmla="*/ 858045 w 1196294"/>
              <a:gd name="csY9" fmla="*/ 478761 h 661988"/>
              <a:gd name="csX10" fmla="*/ 698613 w 1196294"/>
              <a:gd name="csY10" fmla="*/ 421481 h 661988"/>
              <a:gd name="csX11" fmla="*/ 700993 w 1196294"/>
              <a:gd name="csY11" fmla="*/ 500062 h 661988"/>
              <a:gd name="csX12" fmla="*/ 658132 w 1196294"/>
              <a:gd name="csY12" fmla="*/ 614363 h 661988"/>
              <a:gd name="csX13" fmla="*/ 570025 w 1196294"/>
              <a:gd name="csY13" fmla="*/ 661988 h 661988"/>
              <a:gd name="csX14" fmla="*/ 443820 w 1196294"/>
              <a:gd name="csY14" fmla="*/ 640555 h 661988"/>
              <a:gd name="csX15" fmla="*/ 472546 w 1196294"/>
              <a:gd name="csY15" fmla="*/ 461033 h 661988"/>
              <a:gd name="csX16" fmla="*/ 0 w 1196294"/>
              <a:gd name="csY16" fmla="*/ 372133 h 661988"/>
              <a:gd name="csX17" fmla="*/ 24871 w 1196294"/>
              <a:gd name="csY17" fmla="*/ 247515 h 661988"/>
              <a:gd name="csX18" fmla="*/ 519643 w 1196294"/>
              <a:gd name="csY18" fmla="*/ 339325 h 661988"/>
              <a:gd name="csX0" fmla="*/ 519643 w 1196294"/>
              <a:gd name="csY0" fmla="*/ 339325 h 664369"/>
              <a:gd name="csX1" fmla="*/ 686064 w 1196294"/>
              <a:gd name="csY1" fmla="*/ 262332 h 664369"/>
              <a:gd name="csX2" fmla="*/ 758066 w 1196294"/>
              <a:gd name="csY2" fmla="*/ 275826 h 664369"/>
              <a:gd name="csX3" fmla="*/ 779575 w 1196294"/>
              <a:gd name="csY3" fmla="*/ 183355 h 664369"/>
              <a:gd name="csX4" fmla="*/ 808150 w 1196294"/>
              <a:gd name="csY4" fmla="*/ 0 h 664369"/>
              <a:gd name="csX5" fmla="*/ 1196294 w 1196294"/>
              <a:gd name="csY5" fmla="*/ 69056 h 664369"/>
              <a:gd name="csX6" fmla="*/ 1175544 w 1196294"/>
              <a:gd name="csY6" fmla="*/ 222908 h 664369"/>
              <a:gd name="csX7" fmla="*/ 1022463 w 1196294"/>
              <a:gd name="csY7" fmla="*/ 288131 h 664369"/>
              <a:gd name="csX8" fmla="*/ 920068 w 1196294"/>
              <a:gd name="csY8" fmla="*/ 178593 h 664369"/>
              <a:gd name="csX9" fmla="*/ 858045 w 1196294"/>
              <a:gd name="csY9" fmla="*/ 478761 h 664369"/>
              <a:gd name="csX10" fmla="*/ 698613 w 1196294"/>
              <a:gd name="csY10" fmla="*/ 421481 h 664369"/>
              <a:gd name="csX11" fmla="*/ 700993 w 1196294"/>
              <a:gd name="csY11" fmla="*/ 500062 h 664369"/>
              <a:gd name="csX12" fmla="*/ 658132 w 1196294"/>
              <a:gd name="csY12" fmla="*/ 614363 h 664369"/>
              <a:gd name="csX13" fmla="*/ 581931 w 1196294"/>
              <a:gd name="csY13" fmla="*/ 664369 h 664369"/>
              <a:gd name="csX14" fmla="*/ 443820 w 1196294"/>
              <a:gd name="csY14" fmla="*/ 640555 h 664369"/>
              <a:gd name="csX15" fmla="*/ 472546 w 1196294"/>
              <a:gd name="csY15" fmla="*/ 461033 h 664369"/>
              <a:gd name="csX16" fmla="*/ 0 w 1196294"/>
              <a:gd name="csY16" fmla="*/ 372133 h 664369"/>
              <a:gd name="csX17" fmla="*/ 24871 w 1196294"/>
              <a:gd name="csY17" fmla="*/ 247515 h 664369"/>
              <a:gd name="csX18" fmla="*/ 519643 w 1196294"/>
              <a:gd name="csY18" fmla="*/ 339325 h 66436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1196294" h="664369">
                <a:moveTo>
                  <a:pt x="519643" y="339325"/>
                </a:moveTo>
                <a:lnTo>
                  <a:pt x="686064" y="262332"/>
                </a:lnTo>
                <a:lnTo>
                  <a:pt x="758066" y="275826"/>
                </a:lnTo>
                <a:lnTo>
                  <a:pt x="779575" y="183355"/>
                </a:lnTo>
                <a:lnTo>
                  <a:pt x="808150" y="0"/>
                </a:lnTo>
                <a:lnTo>
                  <a:pt x="1196294" y="69056"/>
                </a:lnTo>
                <a:lnTo>
                  <a:pt x="1175544" y="222908"/>
                </a:lnTo>
                <a:lnTo>
                  <a:pt x="1022463" y="288131"/>
                </a:lnTo>
                <a:lnTo>
                  <a:pt x="920068" y="178593"/>
                </a:lnTo>
                <a:lnTo>
                  <a:pt x="858045" y="478761"/>
                </a:lnTo>
                <a:lnTo>
                  <a:pt x="698613" y="421481"/>
                </a:lnTo>
                <a:cubicBezTo>
                  <a:pt x="699406" y="447675"/>
                  <a:pt x="700200" y="473868"/>
                  <a:pt x="700993" y="500062"/>
                </a:cubicBezTo>
                <a:lnTo>
                  <a:pt x="658132" y="614363"/>
                </a:lnTo>
                <a:lnTo>
                  <a:pt x="581931" y="664369"/>
                </a:lnTo>
                <a:lnTo>
                  <a:pt x="443820" y="640555"/>
                </a:lnTo>
                <a:lnTo>
                  <a:pt x="472546" y="461033"/>
                </a:lnTo>
                <a:lnTo>
                  <a:pt x="0" y="372133"/>
                </a:lnTo>
                <a:lnTo>
                  <a:pt x="24871" y="247515"/>
                </a:lnTo>
                <a:lnTo>
                  <a:pt x="519643" y="339325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E6175C63-291D-23FA-2141-2BDEA4EF7A30}"/>
              </a:ext>
            </a:extLst>
          </p:cNvPr>
          <p:cNvSpPr/>
          <p:nvPr/>
        </p:nvSpPr>
        <p:spPr>
          <a:xfrm>
            <a:off x="5191192" y="3494186"/>
            <a:ext cx="1498600" cy="1539875"/>
          </a:xfrm>
          <a:custGeom>
            <a:avLst/>
            <a:gdLst>
              <a:gd name="connsiteX0" fmla="*/ 285750 w 1504950"/>
              <a:gd name="connsiteY0" fmla="*/ 0 h 3549650"/>
              <a:gd name="connsiteX1" fmla="*/ 501650 w 1504950"/>
              <a:gd name="connsiteY1" fmla="*/ 44450 h 3549650"/>
              <a:gd name="connsiteX2" fmla="*/ 387350 w 1504950"/>
              <a:gd name="connsiteY2" fmla="*/ 692150 h 3549650"/>
              <a:gd name="connsiteX3" fmla="*/ 203200 w 1504950"/>
              <a:gd name="connsiteY3" fmla="*/ 609600 h 3549650"/>
              <a:gd name="connsiteX4" fmla="*/ 127000 w 1504950"/>
              <a:gd name="connsiteY4" fmla="*/ 1079500 h 3549650"/>
              <a:gd name="connsiteX5" fmla="*/ 1187450 w 1504950"/>
              <a:gd name="connsiteY5" fmla="*/ 1263650 h 3549650"/>
              <a:gd name="connsiteX6" fmla="*/ 1168400 w 1504950"/>
              <a:gd name="connsiteY6" fmla="*/ 1384300 h 3549650"/>
              <a:gd name="connsiteX7" fmla="*/ 1117600 w 1504950"/>
              <a:gd name="connsiteY7" fmla="*/ 1454150 h 3549650"/>
              <a:gd name="connsiteX8" fmla="*/ 1104900 w 1504950"/>
              <a:gd name="connsiteY8" fmla="*/ 1543050 h 3549650"/>
              <a:gd name="connsiteX9" fmla="*/ 1028700 w 1504950"/>
              <a:gd name="connsiteY9" fmla="*/ 1619250 h 3549650"/>
              <a:gd name="connsiteX10" fmla="*/ 990600 w 1504950"/>
              <a:gd name="connsiteY10" fmla="*/ 1612900 h 3549650"/>
              <a:gd name="connsiteX11" fmla="*/ 952500 w 1504950"/>
              <a:gd name="connsiteY11" fmla="*/ 1885950 h 3549650"/>
              <a:gd name="connsiteX12" fmla="*/ 977900 w 1504950"/>
              <a:gd name="connsiteY12" fmla="*/ 1911350 h 3549650"/>
              <a:gd name="connsiteX13" fmla="*/ 946150 w 1504950"/>
              <a:gd name="connsiteY13" fmla="*/ 2038350 h 3549650"/>
              <a:gd name="connsiteX14" fmla="*/ 1047750 w 1504950"/>
              <a:gd name="connsiteY14" fmla="*/ 2082800 h 3549650"/>
              <a:gd name="connsiteX15" fmla="*/ 1149350 w 1504950"/>
              <a:gd name="connsiteY15" fmla="*/ 2165350 h 3549650"/>
              <a:gd name="connsiteX16" fmla="*/ 1504950 w 1504950"/>
              <a:gd name="connsiteY16" fmla="*/ 2825750 h 3549650"/>
              <a:gd name="connsiteX17" fmla="*/ 1473200 w 1504950"/>
              <a:gd name="connsiteY17" fmla="*/ 2857500 h 3549650"/>
              <a:gd name="connsiteX18" fmla="*/ 1504950 w 1504950"/>
              <a:gd name="connsiteY18" fmla="*/ 2959100 h 3549650"/>
              <a:gd name="connsiteX19" fmla="*/ 1441450 w 1504950"/>
              <a:gd name="connsiteY19" fmla="*/ 3124200 h 3549650"/>
              <a:gd name="connsiteX20" fmla="*/ 1289050 w 1504950"/>
              <a:gd name="connsiteY20" fmla="*/ 3302000 h 3549650"/>
              <a:gd name="connsiteX21" fmla="*/ 1149350 w 1504950"/>
              <a:gd name="connsiteY21" fmla="*/ 3416300 h 3549650"/>
              <a:gd name="connsiteX22" fmla="*/ 939800 w 1504950"/>
              <a:gd name="connsiteY22" fmla="*/ 3505200 h 3549650"/>
              <a:gd name="connsiteX23" fmla="*/ 762000 w 1504950"/>
              <a:gd name="connsiteY23" fmla="*/ 3536950 h 3549650"/>
              <a:gd name="connsiteX24" fmla="*/ 755650 w 1504950"/>
              <a:gd name="connsiteY24" fmla="*/ 3524250 h 3549650"/>
              <a:gd name="connsiteX25" fmla="*/ 666750 w 1504950"/>
              <a:gd name="connsiteY25" fmla="*/ 3549650 h 3549650"/>
              <a:gd name="connsiteX26" fmla="*/ 596900 w 1504950"/>
              <a:gd name="connsiteY26" fmla="*/ 3536950 h 3549650"/>
              <a:gd name="connsiteX27" fmla="*/ 546100 w 1504950"/>
              <a:gd name="connsiteY27" fmla="*/ 3479800 h 3549650"/>
              <a:gd name="connsiteX28" fmla="*/ 342900 w 1504950"/>
              <a:gd name="connsiteY28" fmla="*/ 3390900 h 3549650"/>
              <a:gd name="connsiteX29" fmla="*/ 203200 w 1504950"/>
              <a:gd name="connsiteY29" fmla="*/ 3282950 h 3549650"/>
              <a:gd name="connsiteX30" fmla="*/ 101600 w 1504950"/>
              <a:gd name="connsiteY30" fmla="*/ 3117850 h 3549650"/>
              <a:gd name="connsiteX31" fmla="*/ 12700 w 1504950"/>
              <a:gd name="connsiteY31" fmla="*/ 2895600 h 3549650"/>
              <a:gd name="connsiteX32" fmla="*/ 6350 w 1504950"/>
              <a:gd name="connsiteY32" fmla="*/ 2749550 h 3549650"/>
              <a:gd name="connsiteX33" fmla="*/ 12700 w 1504950"/>
              <a:gd name="connsiteY33" fmla="*/ 2667000 h 3549650"/>
              <a:gd name="connsiteX34" fmla="*/ 76200 w 1504950"/>
              <a:gd name="connsiteY34" fmla="*/ 2616200 h 3549650"/>
              <a:gd name="connsiteX35" fmla="*/ 57150 w 1504950"/>
              <a:gd name="connsiteY35" fmla="*/ 2565400 h 3549650"/>
              <a:gd name="connsiteX36" fmla="*/ 596900 w 1504950"/>
              <a:gd name="connsiteY36" fmla="*/ 2089150 h 3549650"/>
              <a:gd name="connsiteX37" fmla="*/ 736600 w 1504950"/>
              <a:gd name="connsiteY37" fmla="*/ 2025650 h 3549650"/>
              <a:gd name="connsiteX38" fmla="*/ 819150 w 1504950"/>
              <a:gd name="connsiteY38" fmla="*/ 2025650 h 3549650"/>
              <a:gd name="connsiteX39" fmla="*/ 857250 w 1504950"/>
              <a:gd name="connsiteY39" fmla="*/ 1879600 h 3549650"/>
              <a:gd name="connsiteX40" fmla="*/ 889000 w 1504950"/>
              <a:gd name="connsiteY40" fmla="*/ 1841500 h 3549650"/>
              <a:gd name="connsiteX41" fmla="*/ 933450 w 1504950"/>
              <a:gd name="connsiteY41" fmla="*/ 1587500 h 3549650"/>
              <a:gd name="connsiteX42" fmla="*/ 882650 w 1504950"/>
              <a:gd name="connsiteY42" fmla="*/ 1581150 h 3549650"/>
              <a:gd name="connsiteX43" fmla="*/ 838200 w 1504950"/>
              <a:gd name="connsiteY43" fmla="*/ 1511300 h 3549650"/>
              <a:gd name="connsiteX44" fmla="*/ 844550 w 1504950"/>
              <a:gd name="connsiteY44" fmla="*/ 1397000 h 3549650"/>
              <a:gd name="connsiteX45" fmla="*/ 69850 w 1504950"/>
              <a:gd name="connsiteY45" fmla="*/ 1244600 h 3549650"/>
              <a:gd name="connsiteX46" fmla="*/ 158750 w 1504950"/>
              <a:gd name="connsiteY46" fmla="*/ 596900 h 3549650"/>
              <a:gd name="connsiteX47" fmla="*/ 0 w 1504950"/>
              <a:gd name="connsiteY47" fmla="*/ 552450 h 3549650"/>
              <a:gd name="connsiteX48" fmla="*/ 82550 w 1504950"/>
              <a:gd name="connsiteY48" fmla="*/ 184150 h 3549650"/>
              <a:gd name="connsiteX49" fmla="*/ 285750 w 1504950"/>
              <a:gd name="connsiteY49" fmla="*/ 0 h 3549650"/>
              <a:gd name="connsiteX0" fmla="*/ 264583 w 1504950"/>
              <a:gd name="connsiteY0" fmla="*/ 0 h 3536950"/>
              <a:gd name="connsiteX1" fmla="*/ 501650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27617 w 1504950"/>
              <a:gd name="connsiteY43" fmla="*/ 1515533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sX0" fmla="*/ 264583 w 1504950"/>
              <a:gd name="csY0" fmla="*/ 0 h 3536950"/>
              <a:gd name="csX1" fmla="*/ 387350 w 1504950"/>
              <a:gd name="csY1" fmla="*/ 679450 h 3536950"/>
              <a:gd name="csX2" fmla="*/ 203200 w 1504950"/>
              <a:gd name="csY2" fmla="*/ 596900 h 3536950"/>
              <a:gd name="csX3" fmla="*/ 127000 w 1504950"/>
              <a:gd name="csY3" fmla="*/ 1066800 h 3536950"/>
              <a:gd name="csX4" fmla="*/ 1187450 w 1504950"/>
              <a:gd name="csY4" fmla="*/ 1250950 h 3536950"/>
              <a:gd name="csX5" fmla="*/ 1168400 w 1504950"/>
              <a:gd name="csY5" fmla="*/ 1371600 h 3536950"/>
              <a:gd name="csX6" fmla="*/ 1117600 w 1504950"/>
              <a:gd name="csY6" fmla="*/ 1441450 h 3536950"/>
              <a:gd name="csX7" fmla="*/ 1113367 w 1504950"/>
              <a:gd name="csY7" fmla="*/ 1543050 h 3536950"/>
              <a:gd name="csX8" fmla="*/ 1041400 w 1504950"/>
              <a:gd name="csY8" fmla="*/ 1617133 h 3536950"/>
              <a:gd name="csX9" fmla="*/ 992716 w 1504950"/>
              <a:gd name="csY9" fmla="*/ 1617133 h 3536950"/>
              <a:gd name="csX10" fmla="*/ 952500 w 1504950"/>
              <a:gd name="csY10" fmla="*/ 1873250 h 3536950"/>
              <a:gd name="csX11" fmla="*/ 977900 w 1504950"/>
              <a:gd name="csY11" fmla="*/ 1898650 h 3536950"/>
              <a:gd name="csX12" fmla="*/ 946150 w 1504950"/>
              <a:gd name="csY12" fmla="*/ 2025650 h 3536950"/>
              <a:gd name="csX13" fmla="*/ 1047750 w 1504950"/>
              <a:gd name="csY13" fmla="*/ 2070100 h 3536950"/>
              <a:gd name="csX14" fmla="*/ 1149350 w 1504950"/>
              <a:gd name="csY14" fmla="*/ 2152650 h 3536950"/>
              <a:gd name="csX15" fmla="*/ 1504950 w 1504950"/>
              <a:gd name="csY15" fmla="*/ 2813050 h 3536950"/>
              <a:gd name="csX16" fmla="*/ 1473200 w 1504950"/>
              <a:gd name="csY16" fmla="*/ 2844800 h 3536950"/>
              <a:gd name="csX17" fmla="*/ 1504950 w 1504950"/>
              <a:gd name="csY17" fmla="*/ 2946400 h 3536950"/>
              <a:gd name="csX18" fmla="*/ 1441450 w 1504950"/>
              <a:gd name="csY18" fmla="*/ 3111500 h 3536950"/>
              <a:gd name="csX19" fmla="*/ 1289050 w 1504950"/>
              <a:gd name="csY19" fmla="*/ 3289300 h 3536950"/>
              <a:gd name="csX20" fmla="*/ 1149350 w 1504950"/>
              <a:gd name="csY20" fmla="*/ 3403600 h 3536950"/>
              <a:gd name="csX21" fmla="*/ 939800 w 1504950"/>
              <a:gd name="csY21" fmla="*/ 3492500 h 3536950"/>
              <a:gd name="csX22" fmla="*/ 762000 w 1504950"/>
              <a:gd name="csY22" fmla="*/ 3524250 h 3536950"/>
              <a:gd name="csX23" fmla="*/ 755650 w 1504950"/>
              <a:gd name="csY23" fmla="*/ 3511550 h 3536950"/>
              <a:gd name="csX24" fmla="*/ 666750 w 1504950"/>
              <a:gd name="csY24" fmla="*/ 3536950 h 3536950"/>
              <a:gd name="csX25" fmla="*/ 596900 w 1504950"/>
              <a:gd name="csY25" fmla="*/ 3524250 h 3536950"/>
              <a:gd name="csX26" fmla="*/ 546100 w 1504950"/>
              <a:gd name="csY26" fmla="*/ 3467100 h 3536950"/>
              <a:gd name="csX27" fmla="*/ 342900 w 1504950"/>
              <a:gd name="csY27" fmla="*/ 3378200 h 3536950"/>
              <a:gd name="csX28" fmla="*/ 203200 w 1504950"/>
              <a:gd name="csY28" fmla="*/ 3270250 h 3536950"/>
              <a:gd name="csX29" fmla="*/ 101600 w 1504950"/>
              <a:gd name="csY29" fmla="*/ 3105150 h 3536950"/>
              <a:gd name="csX30" fmla="*/ 12700 w 1504950"/>
              <a:gd name="csY30" fmla="*/ 2882900 h 3536950"/>
              <a:gd name="csX31" fmla="*/ 6350 w 1504950"/>
              <a:gd name="csY31" fmla="*/ 2736850 h 3536950"/>
              <a:gd name="csX32" fmla="*/ 12700 w 1504950"/>
              <a:gd name="csY32" fmla="*/ 2654300 h 3536950"/>
              <a:gd name="csX33" fmla="*/ 76200 w 1504950"/>
              <a:gd name="csY33" fmla="*/ 2603500 h 3536950"/>
              <a:gd name="csX34" fmla="*/ 57150 w 1504950"/>
              <a:gd name="csY34" fmla="*/ 2552700 h 3536950"/>
              <a:gd name="csX35" fmla="*/ 596900 w 1504950"/>
              <a:gd name="csY35" fmla="*/ 2076450 h 3536950"/>
              <a:gd name="csX36" fmla="*/ 736600 w 1504950"/>
              <a:gd name="csY36" fmla="*/ 2012950 h 3536950"/>
              <a:gd name="csX37" fmla="*/ 819150 w 1504950"/>
              <a:gd name="csY37" fmla="*/ 2012950 h 3536950"/>
              <a:gd name="csX38" fmla="*/ 857250 w 1504950"/>
              <a:gd name="csY38" fmla="*/ 1866900 h 3536950"/>
              <a:gd name="csX39" fmla="*/ 889000 w 1504950"/>
              <a:gd name="csY39" fmla="*/ 1828800 h 3536950"/>
              <a:gd name="csX40" fmla="*/ 927100 w 1504950"/>
              <a:gd name="csY40" fmla="*/ 1610783 h 3536950"/>
              <a:gd name="csX41" fmla="*/ 869950 w 1504950"/>
              <a:gd name="csY41" fmla="*/ 1602317 h 3536950"/>
              <a:gd name="csX42" fmla="*/ 827617 w 1504950"/>
              <a:gd name="csY42" fmla="*/ 1515533 h 3536950"/>
              <a:gd name="csX43" fmla="*/ 844550 w 1504950"/>
              <a:gd name="csY43" fmla="*/ 1384300 h 3536950"/>
              <a:gd name="csX44" fmla="*/ 69850 w 1504950"/>
              <a:gd name="csY44" fmla="*/ 1231900 h 3536950"/>
              <a:gd name="csX45" fmla="*/ 158750 w 1504950"/>
              <a:gd name="csY45" fmla="*/ 584200 h 3536950"/>
              <a:gd name="csX46" fmla="*/ 0 w 1504950"/>
              <a:gd name="csY46" fmla="*/ 539750 h 3536950"/>
              <a:gd name="csX47" fmla="*/ 82550 w 1504950"/>
              <a:gd name="csY47" fmla="*/ 171450 h 3536950"/>
              <a:gd name="csX48" fmla="*/ 264583 w 1504950"/>
              <a:gd name="csY48" fmla="*/ 0 h 3536950"/>
              <a:gd name="csX0" fmla="*/ 82550 w 1504950"/>
              <a:gd name="csY0" fmla="*/ 0 h 3365500"/>
              <a:gd name="csX1" fmla="*/ 387350 w 1504950"/>
              <a:gd name="csY1" fmla="*/ 508000 h 3365500"/>
              <a:gd name="csX2" fmla="*/ 203200 w 1504950"/>
              <a:gd name="csY2" fmla="*/ 425450 h 3365500"/>
              <a:gd name="csX3" fmla="*/ 127000 w 1504950"/>
              <a:gd name="csY3" fmla="*/ 895350 h 3365500"/>
              <a:gd name="csX4" fmla="*/ 1187450 w 1504950"/>
              <a:gd name="csY4" fmla="*/ 1079500 h 3365500"/>
              <a:gd name="csX5" fmla="*/ 1168400 w 1504950"/>
              <a:gd name="csY5" fmla="*/ 1200150 h 3365500"/>
              <a:gd name="csX6" fmla="*/ 1117600 w 1504950"/>
              <a:gd name="csY6" fmla="*/ 1270000 h 3365500"/>
              <a:gd name="csX7" fmla="*/ 1113367 w 1504950"/>
              <a:gd name="csY7" fmla="*/ 1371600 h 3365500"/>
              <a:gd name="csX8" fmla="*/ 1041400 w 1504950"/>
              <a:gd name="csY8" fmla="*/ 1445683 h 3365500"/>
              <a:gd name="csX9" fmla="*/ 992716 w 1504950"/>
              <a:gd name="csY9" fmla="*/ 1445683 h 3365500"/>
              <a:gd name="csX10" fmla="*/ 952500 w 1504950"/>
              <a:gd name="csY10" fmla="*/ 1701800 h 3365500"/>
              <a:gd name="csX11" fmla="*/ 977900 w 1504950"/>
              <a:gd name="csY11" fmla="*/ 1727200 h 3365500"/>
              <a:gd name="csX12" fmla="*/ 946150 w 1504950"/>
              <a:gd name="csY12" fmla="*/ 1854200 h 3365500"/>
              <a:gd name="csX13" fmla="*/ 1047750 w 1504950"/>
              <a:gd name="csY13" fmla="*/ 1898650 h 3365500"/>
              <a:gd name="csX14" fmla="*/ 1149350 w 1504950"/>
              <a:gd name="csY14" fmla="*/ 1981200 h 3365500"/>
              <a:gd name="csX15" fmla="*/ 1504950 w 1504950"/>
              <a:gd name="csY15" fmla="*/ 2641600 h 3365500"/>
              <a:gd name="csX16" fmla="*/ 1473200 w 1504950"/>
              <a:gd name="csY16" fmla="*/ 2673350 h 3365500"/>
              <a:gd name="csX17" fmla="*/ 1504950 w 1504950"/>
              <a:gd name="csY17" fmla="*/ 2774950 h 3365500"/>
              <a:gd name="csX18" fmla="*/ 1441450 w 1504950"/>
              <a:gd name="csY18" fmla="*/ 2940050 h 3365500"/>
              <a:gd name="csX19" fmla="*/ 1289050 w 1504950"/>
              <a:gd name="csY19" fmla="*/ 3117850 h 3365500"/>
              <a:gd name="csX20" fmla="*/ 1149350 w 1504950"/>
              <a:gd name="csY20" fmla="*/ 3232150 h 3365500"/>
              <a:gd name="csX21" fmla="*/ 939800 w 1504950"/>
              <a:gd name="csY21" fmla="*/ 3321050 h 3365500"/>
              <a:gd name="csX22" fmla="*/ 762000 w 1504950"/>
              <a:gd name="csY22" fmla="*/ 3352800 h 3365500"/>
              <a:gd name="csX23" fmla="*/ 755650 w 1504950"/>
              <a:gd name="csY23" fmla="*/ 3340100 h 3365500"/>
              <a:gd name="csX24" fmla="*/ 666750 w 1504950"/>
              <a:gd name="csY24" fmla="*/ 3365500 h 3365500"/>
              <a:gd name="csX25" fmla="*/ 596900 w 1504950"/>
              <a:gd name="csY25" fmla="*/ 3352800 h 3365500"/>
              <a:gd name="csX26" fmla="*/ 546100 w 1504950"/>
              <a:gd name="csY26" fmla="*/ 3295650 h 3365500"/>
              <a:gd name="csX27" fmla="*/ 342900 w 1504950"/>
              <a:gd name="csY27" fmla="*/ 3206750 h 3365500"/>
              <a:gd name="csX28" fmla="*/ 203200 w 1504950"/>
              <a:gd name="csY28" fmla="*/ 3098800 h 3365500"/>
              <a:gd name="csX29" fmla="*/ 101600 w 1504950"/>
              <a:gd name="csY29" fmla="*/ 2933700 h 3365500"/>
              <a:gd name="csX30" fmla="*/ 12700 w 1504950"/>
              <a:gd name="csY30" fmla="*/ 2711450 h 3365500"/>
              <a:gd name="csX31" fmla="*/ 6350 w 1504950"/>
              <a:gd name="csY31" fmla="*/ 2565400 h 3365500"/>
              <a:gd name="csX32" fmla="*/ 12700 w 1504950"/>
              <a:gd name="csY32" fmla="*/ 2482850 h 3365500"/>
              <a:gd name="csX33" fmla="*/ 76200 w 1504950"/>
              <a:gd name="csY33" fmla="*/ 2432050 h 3365500"/>
              <a:gd name="csX34" fmla="*/ 57150 w 1504950"/>
              <a:gd name="csY34" fmla="*/ 2381250 h 3365500"/>
              <a:gd name="csX35" fmla="*/ 596900 w 1504950"/>
              <a:gd name="csY35" fmla="*/ 1905000 h 3365500"/>
              <a:gd name="csX36" fmla="*/ 736600 w 1504950"/>
              <a:gd name="csY36" fmla="*/ 1841500 h 3365500"/>
              <a:gd name="csX37" fmla="*/ 819150 w 1504950"/>
              <a:gd name="csY37" fmla="*/ 1841500 h 3365500"/>
              <a:gd name="csX38" fmla="*/ 857250 w 1504950"/>
              <a:gd name="csY38" fmla="*/ 1695450 h 3365500"/>
              <a:gd name="csX39" fmla="*/ 889000 w 1504950"/>
              <a:gd name="csY39" fmla="*/ 1657350 h 3365500"/>
              <a:gd name="csX40" fmla="*/ 927100 w 1504950"/>
              <a:gd name="csY40" fmla="*/ 1439333 h 3365500"/>
              <a:gd name="csX41" fmla="*/ 869950 w 1504950"/>
              <a:gd name="csY41" fmla="*/ 1430867 h 3365500"/>
              <a:gd name="csX42" fmla="*/ 827617 w 1504950"/>
              <a:gd name="csY42" fmla="*/ 1344083 h 3365500"/>
              <a:gd name="csX43" fmla="*/ 844550 w 1504950"/>
              <a:gd name="csY43" fmla="*/ 1212850 h 3365500"/>
              <a:gd name="csX44" fmla="*/ 69850 w 1504950"/>
              <a:gd name="csY44" fmla="*/ 1060450 h 3365500"/>
              <a:gd name="csX45" fmla="*/ 158750 w 1504950"/>
              <a:gd name="csY45" fmla="*/ 412750 h 3365500"/>
              <a:gd name="csX46" fmla="*/ 0 w 1504950"/>
              <a:gd name="csY46" fmla="*/ 368300 h 3365500"/>
              <a:gd name="csX47" fmla="*/ 82550 w 1504950"/>
              <a:gd name="csY47" fmla="*/ 0 h 3365500"/>
              <a:gd name="csX0" fmla="*/ 0 w 1504950"/>
              <a:gd name="csY0" fmla="*/ 0 h 2997200"/>
              <a:gd name="csX1" fmla="*/ 387350 w 1504950"/>
              <a:gd name="csY1" fmla="*/ 139700 h 2997200"/>
              <a:gd name="csX2" fmla="*/ 203200 w 1504950"/>
              <a:gd name="csY2" fmla="*/ 57150 h 2997200"/>
              <a:gd name="csX3" fmla="*/ 127000 w 1504950"/>
              <a:gd name="csY3" fmla="*/ 527050 h 2997200"/>
              <a:gd name="csX4" fmla="*/ 1187450 w 1504950"/>
              <a:gd name="csY4" fmla="*/ 711200 h 2997200"/>
              <a:gd name="csX5" fmla="*/ 1168400 w 1504950"/>
              <a:gd name="csY5" fmla="*/ 831850 h 2997200"/>
              <a:gd name="csX6" fmla="*/ 1117600 w 1504950"/>
              <a:gd name="csY6" fmla="*/ 901700 h 2997200"/>
              <a:gd name="csX7" fmla="*/ 1113367 w 1504950"/>
              <a:gd name="csY7" fmla="*/ 1003300 h 2997200"/>
              <a:gd name="csX8" fmla="*/ 1041400 w 1504950"/>
              <a:gd name="csY8" fmla="*/ 1077383 h 2997200"/>
              <a:gd name="csX9" fmla="*/ 992716 w 1504950"/>
              <a:gd name="csY9" fmla="*/ 1077383 h 2997200"/>
              <a:gd name="csX10" fmla="*/ 952500 w 1504950"/>
              <a:gd name="csY10" fmla="*/ 1333500 h 2997200"/>
              <a:gd name="csX11" fmla="*/ 977900 w 1504950"/>
              <a:gd name="csY11" fmla="*/ 1358900 h 2997200"/>
              <a:gd name="csX12" fmla="*/ 946150 w 1504950"/>
              <a:gd name="csY12" fmla="*/ 1485900 h 2997200"/>
              <a:gd name="csX13" fmla="*/ 1047750 w 1504950"/>
              <a:gd name="csY13" fmla="*/ 1530350 h 2997200"/>
              <a:gd name="csX14" fmla="*/ 1149350 w 1504950"/>
              <a:gd name="csY14" fmla="*/ 1612900 h 2997200"/>
              <a:gd name="csX15" fmla="*/ 1504950 w 1504950"/>
              <a:gd name="csY15" fmla="*/ 2273300 h 2997200"/>
              <a:gd name="csX16" fmla="*/ 1473200 w 1504950"/>
              <a:gd name="csY16" fmla="*/ 2305050 h 2997200"/>
              <a:gd name="csX17" fmla="*/ 1504950 w 1504950"/>
              <a:gd name="csY17" fmla="*/ 2406650 h 2997200"/>
              <a:gd name="csX18" fmla="*/ 1441450 w 1504950"/>
              <a:gd name="csY18" fmla="*/ 2571750 h 2997200"/>
              <a:gd name="csX19" fmla="*/ 1289050 w 1504950"/>
              <a:gd name="csY19" fmla="*/ 2749550 h 2997200"/>
              <a:gd name="csX20" fmla="*/ 1149350 w 1504950"/>
              <a:gd name="csY20" fmla="*/ 2863850 h 2997200"/>
              <a:gd name="csX21" fmla="*/ 939800 w 1504950"/>
              <a:gd name="csY21" fmla="*/ 2952750 h 2997200"/>
              <a:gd name="csX22" fmla="*/ 762000 w 1504950"/>
              <a:gd name="csY22" fmla="*/ 2984500 h 2997200"/>
              <a:gd name="csX23" fmla="*/ 755650 w 1504950"/>
              <a:gd name="csY23" fmla="*/ 2971800 h 2997200"/>
              <a:gd name="csX24" fmla="*/ 666750 w 1504950"/>
              <a:gd name="csY24" fmla="*/ 2997200 h 2997200"/>
              <a:gd name="csX25" fmla="*/ 596900 w 1504950"/>
              <a:gd name="csY25" fmla="*/ 2984500 h 2997200"/>
              <a:gd name="csX26" fmla="*/ 546100 w 1504950"/>
              <a:gd name="csY26" fmla="*/ 2927350 h 2997200"/>
              <a:gd name="csX27" fmla="*/ 342900 w 1504950"/>
              <a:gd name="csY27" fmla="*/ 2838450 h 2997200"/>
              <a:gd name="csX28" fmla="*/ 203200 w 1504950"/>
              <a:gd name="csY28" fmla="*/ 2730500 h 2997200"/>
              <a:gd name="csX29" fmla="*/ 101600 w 1504950"/>
              <a:gd name="csY29" fmla="*/ 2565400 h 2997200"/>
              <a:gd name="csX30" fmla="*/ 12700 w 1504950"/>
              <a:gd name="csY30" fmla="*/ 2343150 h 2997200"/>
              <a:gd name="csX31" fmla="*/ 6350 w 1504950"/>
              <a:gd name="csY31" fmla="*/ 2197100 h 2997200"/>
              <a:gd name="csX32" fmla="*/ 12700 w 1504950"/>
              <a:gd name="csY32" fmla="*/ 2114550 h 2997200"/>
              <a:gd name="csX33" fmla="*/ 76200 w 1504950"/>
              <a:gd name="csY33" fmla="*/ 2063750 h 2997200"/>
              <a:gd name="csX34" fmla="*/ 57150 w 1504950"/>
              <a:gd name="csY34" fmla="*/ 2012950 h 2997200"/>
              <a:gd name="csX35" fmla="*/ 596900 w 1504950"/>
              <a:gd name="csY35" fmla="*/ 1536700 h 2997200"/>
              <a:gd name="csX36" fmla="*/ 736600 w 1504950"/>
              <a:gd name="csY36" fmla="*/ 1473200 h 2997200"/>
              <a:gd name="csX37" fmla="*/ 819150 w 1504950"/>
              <a:gd name="csY37" fmla="*/ 1473200 h 2997200"/>
              <a:gd name="csX38" fmla="*/ 857250 w 1504950"/>
              <a:gd name="csY38" fmla="*/ 1327150 h 2997200"/>
              <a:gd name="csX39" fmla="*/ 889000 w 1504950"/>
              <a:gd name="csY39" fmla="*/ 1289050 h 2997200"/>
              <a:gd name="csX40" fmla="*/ 927100 w 1504950"/>
              <a:gd name="csY40" fmla="*/ 1071033 h 2997200"/>
              <a:gd name="csX41" fmla="*/ 869950 w 1504950"/>
              <a:gd name="csY41" fmla="*/ 1062567 h 2997200"/>
              <a:gd name="csX42" fmla="*/ 827617 w 1504950"/>
              <a:gd name="csY42" fmla="*/ 975783 h 2997200"/>
              <a:gd name="csX43" fmla="*/ 844550 w 1504950"/>
              <a:gd name="csY43" fmla="*/ 844550 h 2997200"/>
              <a:gd name="csX44" fmla="*/ 69850 w 1504950"/>
              <a:gd name="csY44" fmla="*/ 692150 h 2997200"/>
              <a:gd name="csX45" fmla="*/ 158750 w 1504950"/>
              <a:gd name="csY45" fmla="*/ 44450 h 2997200"/>
              <a:gd name="csX46" fmla="*/ 0 w 1504950"/>
              <a:gd name="csY46" fmla="*/ 0 h 299720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63500 w 1498600"/>
              <a:gd name="csY44" fmla="*/ 647700 h 2952750"/>
              <a:gd name="csX45" fmla="*/ 152400 w 1498600"/>
              <a:gd name="csY4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152400 w 1498600"/>
              <a:gd name="csY4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838200 w 1498600"/>
              <a:gd name="csY42" fmla="*/ 800100 h 2952750"/>
              <a:gd name="csX43" fmla="*/ 152400 w 1498600"/>
              <a:gd name="csY4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152400 w 1498600"/>
              <a:gd name="csY4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152400 w 1498600"/>
              <a:gd name="csY4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152400 w 1498600"/>
              <a:gd name="csY4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152400 w 1498600"/>
              <a:gd name="csY3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46150 w 1498600"/>
              <a:gd name="csY8" fmla="*/ 1289050 h 2952750"/>
              <a:gd name="csX9" fmla="*/ 971550 w 1498600"/>
              <a:gd name="csY9" fmla="*/ 1314450 h 2952750"/>
              <a:gd name="csX10" fmla="*/ 939800 w 1498600"/>
              <a:gd name="csY10" fmla="*/ 1441450 h 2952750"/>
              <a:gd name="csX11" fmla="*/ 1041400 w 1498600"/>
              <a:gd name="csY11" fmla="*/ 1485900 h 2952750"/>
              <a:gd name="csX12" fmla="*/ 1143000 w 1498600"/>
              <a:gd name="csY12" fmla="*/ 1568450 h 2952750"/>
              <a:gd name="csX13" fmla="*/ 1498600 w 1498600"/>
              <a:gd name="csY13" fmla="*/ 2228850 h 2952750"/>
              <a:gd name="csX14" fmla="*/ 1466850 w 1498600"/>
              <a:gd name="csY14" fmla="*/ 2260600 h 2952750"/>
              <a:gd name="csX15" fmla="*/ 1498600 w 1498600"/>
              <a:gd name="csY15" fmla="*/ 2362200 h 2952750"/>
              <a:gd name="csX16" fmla="*/ 1435100 w 1498600"/>
              <a:gd name="csY16" fmla="*/ 2527300 h 2952750"/>
              <a:gd name="csX17" fmla="*/ 1282700 w 1498600"/>
              <a:gd name="csY17" fmla="*/ 2705100 h 2952750"/>
              <a:gd name="csX18" fmla="*/ 1143000 w 1498600"/>
              <a:gd name="csY18" fmla="*/ 2819400 h 2952750"/>
              <a:gd name="csX19" fmla="*/ 933450 w 1498600"/>
              <a:gd name="csY19" fmla="*/ 2908300 h 2952750"/>
              <a:gd name="csX20" fmla="*/ 755650 w 1498600"/>
              <a:gd name="csY20" fmla="*/ 2940050 h 2952750"/>
              <a:gd name="csX21" fmla="*/ 749300 w 1498600"/>
              <a:gd name="csY21" fmla="*/ 2927350 h 2952750"/>
              <a:gd name="csX22" fmla="*/ 660400 w 1498600"/>
              <a:gd name="csY22" fmla="*/ 2952750 h 2952750"/>
              <a:gd name="csX23" fmla="*/ 590550 w 1498600"/>
              <a:gd name="csY23" fmla="*/ 2940050 h 2952750"/>
              <a:gd name="csX24" fmla="*/ 539750 w 1498600"/>
              <a:gd name="csY24" fmla="*/ 2882900 h 2952750"/>
              <a:gd name="csX25" fmla="*/ 336550 w 1498600"/>
              <a:gd name="csY25" fmla="*/ 2794000 h 2952750"/>
              <a:gd name="csX26" fmla="*/ 196850 w 1498600"/>
              <a:gd name="csY26" fmla="*/ 2686050 h 2952750"/>
              <a:gd name="csX27" fmla="*/ 95250 w 1498600"/>
              <a:gd name="csY27" fmla="*/ 2520950 h 2952750"/>
              <a:gd name="csX28" fmla="*/ 6350 w 1498600"/>
              <a:gd name="csY28" fmla="*/ 2298700 h 2952750"/>
              <a:gd name="csX29" fmla="*/ 0 w 1498600"/>
              <a:gd name="csY29" fmla="*/ 2152650 h 2952750"/>
              <a:gd name="csX30" fmla="*/ 6350 w 1498600"/>
              <a:gd name="csY30" fmla="*/ 2070100 h 2952750"/>
              <a:gd name="csX31" fmla="*/ 69850 w 1498600"/>
              <a:gd name="csY31" fmla="*/ 2019300 h 2952750"/>
              <a:gd name="csX32" fmla="*/ 50800 w 1498600"/>
              <a:gd name="csY32" fmla="*/ 1968500 h 2952750"/>
              <a:gd name="csX33" fmla="*/ 590550 w 1498600"/>
              <a:gd name="csY33" fmla="*/ 1492250 h 2952750"/>
              <a:gd name="csX34" fmla="*/ 730250 w 1498600"/>
              <a:gd name="csY34" fmla="*/ 1428750 h 2952750"/>
              <a:gd name="csX35" fmla="*/ 812800 w 1498600"/>
              <a:gd name="csY35" fmla="*/ 1428750 h 2952750"/>
              <a:gd name="csX36" fmla="*/ 850900 w 1498600"/>
              <a:gd name="csY36" fmla="*/ 1282700 h 2952750"/>
              <a:gd name="csX37" fmla="*/ 882650 w 1498600"/>
              <a:gd name="csY37" fmla="*/ 1244600 h 2952750"/>
              <a:gd name="csX38" fmla="*/ 152400 w 1498600"/>
              <a:gd name="csY38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946150 w 1498600"/>
              <a:gd name="csY7" fmla="*/ 1289050 h 2952750"/>
              <a:gd name="csX8" fmla="*/ 971550 w 1498600"/>
              <a:gd name="csY8" fmla="*/ 1314450 h 2952750"/>
              <a:gd name="csX9" fmla="*/ 939800 w 1498600"/>
              <a:gd name="csY9" fmla="*/ 1441450 h 2952750"/>
              <a:gd name="csX10" fmla="*/ 1041400 w 1498600"/>
              <a:gd name="csY10" fmla="*/ 1485900 h 2952750"/>
              <a:gd name="csX11" fmla="*/ 1143000 w 1498600"/>
              <a:gd name="csY11" fmla="*/ 1568450 h 2952750"/>
              <a:gd name="csX12" fmla="*/ 1498600 w 1498600"/>
              <a:gd name="csY12" fmla="*/ 2228850 h 2952750"/>
              <a:gd name="csX13" fmla="*/ 1466850 w 1498600"/>
              <a:gd name="csY13" fmla="*/ 2260600 h 2952750"/>
              <a:gd name="csX14" fmla="*/ 1498600 w 1498600"/>
              <a:gd name="csY14" fmla="*/ 2362200 h 2952750"/>
              <a:gd name="csX15" fmla="*/ 1435100 w 1498600"/>
              <a:gd name="csY15" fmla="*/ 2527300 h 2952750"/>
              <a:gd name="csX16" fmla="*/ 1282700 w 1498600"/>
              <a:gd name="csY16" fmla="*/ 2705100 h 2952750"/>
              <a:gd name="csX17" fmla="*/ 1143000 w 1498600"/>
              <a:gd name="csY17" fmla="*/ 2819400 h 2952750"/>
              <a:gd name="csX18" fmla="*/ 933450 w 1498600"/>
              <a:gd name="csY18" fmla="*/ 2908300 h 2952750"/>
              <a:gd name="csX19" fmla="*/ 755650 w 1498600"/>
              <a:gd name="csY19" fmla="*/ 2940050 h 2952750"/>
              <a:gd name="csX20" fmla="*/ 749300 w 1498600"/>
              <a:gd name="csY20" fmla="*/ 2927350 h 2952750"/>
              <a:gd name="csX21" fmla="*/ 660400 w 1498600"/>
              <a:gd name="csY21" fmla="*/ 2952750 h 2952750"/>
              <a:gd name="csX22" fmla="*/ 590550 w 1498600"/>
              <a:gd name="csY22" fmla="*/ 2940050 h 2952750"/>
              <a:gd name="csX23" fmla="*/ 539750 w 1498600"/>
              <a:gd name="csY23" fmla="*/ 2882900 h 2952750"/>
              <a:gd name="csX24" fmla="*/ 336550 w 1498600"/>
              <a:gd name="csY24" fmla="*/ 2794000 h 2952750"/>
              <a:gd name="csX25" fmla="*/ 196850 w 1498600"/>
              <a:gd name="csY25" fmla="*/ 2686050 h 2952750"/>
              <a:gd name="csX26" fmla="*/ 95250 w 1498600"/>
              <a:gd name="csY26" fmla="*/ 2520950 h 2952750"/>
              <a:gd name="csX27" fmla="*/ 6350 w 1498600"/>
              <a:gd name="csY27" fmla="*/ 2298700 h 2952750"/>
              <a:gd name="csX28" fmla="*/ 0 w 1498600"/>
              <a:gd name="csY28" fmla="*/ 2152650 h 2952750"/>
              <a:gd name="csX29" fmla="*/ 6350 w 1498600"/>
              <a:gd name="csY29" fmla="*/ 2070100 h 2952750"/>
              <a:gd name="csX30" fmla="*/ 69850 w 1498600"/>
              <a:gd name="csY30" fmla="*/ 2019300 h 2952750"/>
              <a:gd name="csX31" fmla="*/ 50800 w 1498600"/>
              <a:gd name="csY31" fmla="*/ 1968500 h 2952750"/>
              <a:gd name="csX32" fmla="*/ 590550 w 1498600"/>
              <a:gd name="csY32" fmla="*/ 1492250 h 2952750"/>
              <a:gd name="csX33" fmla="*/ 730250 w 1498600"/>
              <a:gd name="csY33" fmla="*/ 1428750 h 2952750"/>
              <a:gd name="csX34" fmla="*/ 812800 w 1498600"/>
              <a:gd name="csY34" fmla="*/ 1428750 h 2952750"/>
              <a:gd name="csX35" fmla="*/ 850900 w 1498600"/>
              <a:gd name="csY35" fmla="*/ 1282700 h 2952750"/>
              <a:gd name="csX36" fmla="*/ 882650 w 1498600"/>
              <a:gd name="csY36" fmla="*/ 1244600 h 2952750"/>
              <a:gd name="csX37" fmla="*/ 152400 w 1498600"/>
              <a:gd name="csY37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946150 w 1498600"/>
              <a:gd name="csY6" fmla="*/ 1289050 h 2952750"/>
              <a:gd name="csX7" fmla="*/ 971550 w 1498600"/>
              <a:gd name="csY7" fmla="*/ 1314450 h 2952750"/>
              <a:gd name="csX8" fmla="*/ 939800 w 1498600"/>
              <a:gd name="csY8" fmla="*/ 1441450 h 2952750"/>
              <a:gd name="csX9" fmla="*/ 1041400 w 1498600"/>
              <a:gd name="csY9" fmla="*/ 1485900 h 2952750"/>
              <a:gd name="csX10" fmla="*/ 1143000 w 1498600"/>
              <a:gd name="csY10" fmla="*/ 1568450 h 2952750"/>
              <a:gd name="csX11" fmla="*/ 1498600 w 1498600"/>
              <a:gd name="csY11" fmla="*/ 2228850 h 2952750"/>
              <a:gd name="csX12" fmla="*/ 1466850 w 1498600"/>
              <a:gd name="csY12" fmla="*/ 2260600 h 2952750"/>
              <a:gd name="csX13" fmla="*/ 1498600 w 1498600"/>
              <a:gd name="csY13" fmla="*/ 2362200 h 2952750"/>
              <a:gd name="csX14" fmla="*/ 1435100 w 1498600"/>
              <a:gd name="csY14" fmla="*/ 2527300 h 2952750"/>
              <a:gd name="csX15" fmla="*/ 1282700 w 1498600"/>
              <a:gd name="csY15" fmla="*/ 2705100 h 2952750"/>
              <a:gd name="csX16" fmla="*/ 1143000 w 1498600"/>
              <a:gd name="csY16" fmla="*/ 2819400 h 2952750"/>
              <a:gd name="csX17" fmla="*/ 933450 w 1498600"/>
              <a:gd name="csY17" fmla="*/ 2908300 h 2952750"/>
              <a:gd name="csX18" fmla="*/ 755650 w 1498600"/>
              <a:gd name="csY18" fmla="*/ 2940050 h 2952750"/>
              <a:gd name="csX19" fmla="*/ 749300 w 1498600"/>
              <a:gd name="csY19" fmla="*/ 2927350 h 2952750"/>
              <a:gd name="csX20" fmla="*/ 660400 w 1498600"/>
              <a:gd name="csY20" fmla="*/ 2952750 h 2952750"/>
              <a:gd name="csX21" fmla="*/ 590550 w 1498600"/>
              <a:gd name="csY21" fmla="*/ 2940050 h 2952750"/>
              <a:gd name="csX22" fmla="*/ 539750 w 1498600"/>
              <a:gd name="csY22" fmla="*/ 2882900 h 2952750"/>
              <a:gd name="csX23" fmla="*/ 336550 w 1498600"/>
              <a:gd name="csY23" fmla="*/ 2794000 h 2952750"/>
              <a:gd name="csX24" fmla="*/ 196850 w 1498600"/>
              <a:gd name="csY24" fmla="*/ 2686050 h 2952750"/>
              <a:gd name="csX25" fmla="*/ 95250 w 1498600"/>
              <a:gd name="csY25" fmla="*/ 2520950 h 2952750"/>
              <a:gd name="csX26" fmla="*/ 6350 w 1498600"/>
              <a:gd name="csY26" fmla="*/ 2298700 h 2952750"/>
              <a:gd name="csX27" fmla="*/ 0 w 1498600"/>
              <a:gd name="csY27" fmla="*/ 2152650 h 2952750"/>
              <a:gd name="csX28" fmla="*/ 6350 w 1498600"/>
              <a:gd name="csY28" fmla="*/ 2070100 h 2952750"/>
              <a:gd name="csX29" fmla="*/ 69850 w 1498600"/>
              <a:gd name="csY29" fmla="*/ 2019300 h 2952750"/>
              <a:gd name="csX30" fmla="*/ 50800 w 1498600"/>
              <a:gd name="csY30" fmla="*/ 1968500 h 2952750"/>
              <a:gd name="csX31" fmla="*/ 590550 w 1498600"/>
              <a:gd name="csY31" fmla="*/ 1492250 h 2952750"/>
              <a:gd name="csX32" fmla="*/ 730250 w 1498600"/>
              <a:gd name="csY32" fmla="*/ 1428750 h 2952750"/>
              <a:gd name="csX33" fmla="*/ 812800 w 1498600"/>
              <a:gd name="csY33" fmla="*/ 1428750 h 2952750"/>
              <a:gd name="csX34" fmla="*/ 850900 w 1498600"/>
              <a:gd name="csY34" fmla="*/ 1282700 h 2952750"/>
              <a:gd name="csX35" fmla="*/ 882650 w 1498600"/>
              <a:gd name="csY35" fmla="*/ 1244600 h 2952750"/>
              <a:gd name="csX36" fmla="*/ 152400 w 1498600"/>
              <a:gd name="csY36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946150 w 1498600"/>
              <a:gd name="csY5" fmla="*/ 1289050 h 2952750"/>
              <a:gd name="csX6" fmla="*/ 971550 w 1498600"/>
              <a:gd name="csY6" fmla="*/ 1314450 h 2952750"/>
              <a:gd name="csX7" fmla="*/ 939800 w 1498600"/>
              <a:gd name="csY7" fmla="*/ 1441450 h 2952750"/>
              <a:gd name="csX8" fmla="*/ 1041400 w 1498600"/>
              <a:gd name="csY8" fmla="*/ 1485900 h 2952750"/>
              <a:gd name="csX9" fmla="*/ 1143000 w 1498600"/>
              <a:gd name="csY9" fmla="*/ 1568450 h 2952750"/>
              <a:gd name="csX10" fmla="*/ 1498600 w 1498600"/>
              <a:gd name="csY10" fmla="*/ 2228850 h 2952750"/>
              <a:gd name="csX11" fmla="*/ 1466850 w 1498600"/>
              <a:gd name="csY11" fmla="*/ 2260600 h 2952750"/>
              <a:gd name="csX12" fmla="*/ 1498600 w 1498600"/>
              <a:gd name="csY12" fmla="*/ 2362200 h 2952750"/>
              <a:gd name="csX13" fmla="*/ 1435100 w 1498600"/>
              <a:gd name="csY13" fmla="*/ 2527300 h 2952750"/>
              <a:gd name="csX14" fmla="*/ 1282700 w 1498600"/>
              <a:gd name="csY14" fmla="*/ 2705100 h 2952750"/>
              <a:gd name="csX15" fmla="*/ 1143000 w 1498600"/>
              <a:gd name="csY15" fmla="*/ 2819400 h 2952750"/>
              <a:gd name="csX16" fmla="*/ 933450 w 1498600"/>
              <a:gd name="csY16" fmla="*/ 2908300 h 2952750"/>
              <a:gd name="csX17" fmla="*/ 755650 w 1498600"/>
              <a:gd name="csY17" fmla="*/ 2940050 h 2952750"/>
              <a:gd name="csX18" fmla="*/ 749300 w 1498600"/>
              <a:gd name="csY18" fmla="*/ 2927350 h 2952750"/>
              <a:gd name="csX19" fmla="*/ 660400 w 1498600"/>
              <a:gd name="csY19" fmla="*/ 2952750 h 2952750"/>
              <a:gd name="csX20" fmla="*/ 590550 w 1498600"/>
              <a:gd name="csY20" fmla="*/ 2940050 h 2952750"/>
              <a:gd name="csX21" fmla="*/ 539750 w 1498600"/>
              <a:gd name="csY21" fmla="*/ 2882900 h 2952750"/>
              <a:gd name="csX22" fmla="*/ 336550 w 1498600"/>
              <a:gd name="csY22" fmla="*/ 2794000 h 2952750"/>
              <a:gd name="csX23" fmla="*/ 196850 w 1498600"/>
              <a:gd name="csY23" fmla="*/ 2686050 h 2952750"/>
              <a:gd name="csX24" fmla="*/ 95250 w 1498600"/>
              <a:gd name="csY24" fmla="*/ 2520950 h 2952750"/>
              <a:gd name="csX25" fmla="*/ 6350 w 1498600"/>
              <a:gd name="csY25" fmla="*/ 2298700 h 2952750"/>
              <a:gd name="csX26" fmla="*/ 0 w 1498600"/>
              <a:gd name="csY26" fmla="*/ 2152650 h 2952750"/>
              <a:gd name="csX27" fmla="*/ 6350 w 1498600"/>
              <a:gd name="csY27" fmla="*/ 2070100 h 2952750"/>
              <a:gd name="csX28" fmla="*/ 69850 w 1498600"/>
              <a:gd name="csY28" fmla="*/ 2019300 h 2952750"/>
              <a:gd name="csX29" fmla="*/ 50800 w 1498600"/>
              <a:gd name="csY29" fmla="*/ 1968500 h 2952750"/>
              <a:gd name="csX30" fmla="*/ 590550 w 1498600"/>
              <a:gd name="csY30" fmla="*/ 1492250 h 2952750"/>
              <a:gd name="csX31" fmla="*/ 730250 w 1498600"/>
              <a:gd name="csY31" fmla="*/ 1428750 h 2952750"/>
              <a:gd name="csX32" fmla="*/ 812800 w 1498600"/>
              <a:gd name="csY32" fmla="*/ 1428750 h 2952750"/>
              <a:gd name="csX33" fmla="*/ 850900 w 1498600"/>
              <a:gd name="csY33" fmla="*/ 1282700 h 2952750"/>
              <a:gd name="csX34" fmla="*/ 882650 w 1498600"/>
              <a:gd name="csY34" fmla="*/ 1244600 h 2952750"/>
              <a:gd name="csX35" fmla="*/ 152400 w 1498600"/>
              <a:gd name="csY3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946150 w 1498600"/>
              <a:gd name="csY4" fmla="*/ 1289050 h 2952750"/>
              <a:gd name="csX5" fmla="*/ 971550 w 1498600"/>
              <a:gd name="csY5" fmla="*/ 1314450 h 2952750"/>
              <a:gd name="csX6" fmla="*/ 939800 w 1498600"/>
              <a:gd name="csY6" fmla="*/ 1441450 h 2952750"/>
              <a:gd name="csX7" fmla="*/ 1041400 w 1498600"/>
              <a:gd name="csY7" fmla="*/ 1485900 h 2952750"/>
              <a:gd name="csX8" fmla="*/ 1143000 w 1498600"/>
              <a:gd name="csY8" fmla="*/ 1568450 h 2952750"/>
              <a:gd name="csX9" fmla="*/ 1498600 w 1498600"/>
              <a:gd name="csY9" fmla="*/ 2228850 h 2952750"/>
              <a:gd name="csX10" fmla="*/ 1466850 w 1498600"/>
              <a:gd name="csY10" fmla="*/ 2260600 h 2952750"/>
              <a:gd name="csX11" fmla="*/ 1498600 w 1498600"/>
              <a:gd name="csY11" fmla="*/ 2362200 h 2952750"/>
              <a:gd name="csX12" fmla="*/ 1435100 w 1498600"/>
              <a:gd name="csY12" fmla="*/ 2527300 h 2952750"/>
              <a:gd name="csX13" fmla="*/ 1282700 w 1498600"/>
              <a:gd name="csY13" fmla="*/ 2705100 h 2952750"/>
              <a:gd name="csX14" fmla="*/ 1143000 w 1498600"/>
              <a:gd name="csY14" fmla="*/ 2819400 h 2952750"/>
              <a:gd name="csX15" fmla="*/ 933450 w 1498600"/>
              <a:gd name="csY15" fmla="*/ 2908300 h 2952750"/>
              <a:gd name="csX16" fmla="*/ 755650 w 1498600"/>
              <a:gd name="csY16" fmla="*/ 2940050 h 2952750"/>
              <a:gd name="csX17" fmla="*/ 749300 w 1498600"/>
              <a:gd name="csY17" fmla="*/ 2927350 h 2952750"/>
              <a:gd name="csX18" fmla="*/ 660400 w 1498600"/>
              <a:gd name="csY18" fmla="*/ 2952750 h 2952750"/>
              <a:gd name="csX19" fmla="*/ 590550 w 1498600"/>
              <a:gd name="csY19" fmla="*/ 2940050 h 2952750"/>
              <a:gd name="csX20" fmla="*/ 539750 w 1498600"/>
              <a:gd name="csY20" fmla="*/ 2882900 h 2952750"/>
              <a:gd name="csX21" fmla="*/ 336550 w 1498600"/>
              <a:gd name="csY21" fmla="*/ 2794000 h 2952750"/>
              <a:gd name="csX22" fmla="*/ 196850 w 1498600"/>
              <a:gd name="csY22" fmla="*/ 2686050 h 2952750"/>
              <a:gd name="csX23" fmla="*/ 95250 w 1498600"/>
              <a:gd name="csY23" fmla="*/ 2520950 h 2952750"/>
              <a:gd name="csX24" fmla="*/ 6350 w 1498600"/>
              <a:gd name="csY24" fmla="*/ 2298700 h 2952750"/>
              <a:gd name="csX25" fmla="*/ 0 w 1498600"/>
              <a:gd name="csY25" fmla="*/ 2152650 h 2952750"/>
              <a:gd name="csX26" fmla="*/ 6350 w 1498600"/>
              <a:gd name="csY26" fmla="*/ 2070100 h 2952750"/>
              <a:gd name="csX27" fmla="*/ 69850 w 1498600"/>
              <a:gd name="csY27" fmla="*/ 2019300 h 2952750"/>
              <a:gd name="csX28" fmla="*/ 50800 w 1498600"/>
              <a:gd name="csY28" fmla="*/ 1968500 h 2952750"/>
              <a:gd name="csX29" fmla="*/ 590550 w 1498600"/>
              <a:gd name="csY29" fmla="*/ 1492250 h 2952750"/>
              <a:gd name="csX30" fmla="*/ 730250 w 1498600"/>
              <a:gd name="csY30" fmla="*/ 1428750 h 2952750"/>
              <a:gd name="csX31" fmla="*/ 812800 w 1498600"/>
              <a:gd name="csY31" fmla="*/ 1428750 h 2952750"/>
              <a:gd name="csX32" fmla="*/ 850900 w 1498600"/>
              <a:gd name="csY32" fmla="*/ 1282700 h 2952750"/>
              <a:gd name="csX33" fmla="*/ 882650 w 1498600"/>
              <a:gd name="csY33" fmla="*/ 1244600 h 2952750"/>
              <a:gd name="csX34" fmla="*/ 152400 w 1498600"/>
              <a:gd name="csY3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882650 w 1498600"/>
              <a:gd name="csY32" fmla="*/ 1244600 h 2952750"/>
              <a:gd name="csX33" fmla="*/ 152400 w 1498600"/>
              <a:gd name="csY3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152400 w 1498600"/>
              <a:gd name="csY3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152400 w 1498600"/>
              <a:gd name="csY3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71550 w 1498600"/>
              <a:gd name="csY3" fmla="*/ 1314450 h 2952750"/>
              <a:gd name="csX4" fmla="*/ 939800 w 1498600"/>
              <a:gd name="csY4" fmla="*/ 1441450 h 2952750"/>
              <a:gd name="csX5" fmla="*/ 1041400 w 1498600"/>
              <a:gd name="csY5" fmla="*/ 1485900 h 2952750"/>
              <a:gd name="csX6" fmla="*/ 1143000 w 1498600"/>
              <a:gd name="csY6" fmla="*/ 1568450 h 2952750"/>
              <a:gd name="csX7" fmla="*/ 1498600 w 1498600"/>
              <a:gd name="csY7" fmla="*/ 2228850 h 2952750"/>
              <a:gd name="csX8" fmla="*/ 1466850 w 1498600"/>
              <a:gd name="csY8" fmla="*/ 2260600 h 2952750"/>
              <a:gd name="csX9" fmla="*/ 1498600 w 1498600"/>
              <a:gd name="csY9" fmla="*/ 2362200 h 2952750"/>
              <a:gd name="csX10" fmla="*/ 1435100 w 1498600"/>
              <a:gd name="csY10" fmla="*/ 2527300 h 2952750"/>
              <a:gd name="csX11" fmla="*/ 1282700 w 1498600"/>
              <a:gd name="csY11" fmla="*/ 2705100 h 2952750"/>
              <a:gd name="csX12" fmla="*/ 1143000 w 1498600"/>
              <a:gd name="csY12" fmla="*/ 2819400 h 2952750"/>
              <a:gd name="csX13" fmla="*/ 933450 w 1498600"/>
              <a:gd name="csY13" fmla="*/ 2908300 h 2952750"/>
              <a:gd name="csX14" fmla="*/ 755650 w 1498600"/>
              <a:gd name="csY14" fmla="*/ 2940050 h 2952750"/>
              <a:gd name="csX15" fmla="*/ 749300 w 1498600"/>
              <a:gd name="csY15" fmla="*/ 2927350 h 2952750"/>
              <a:gd name="csX16" fmla="*/ 660400 w 1498600"/>
              <a:gd name="csY16" fmla="*/ 2952750 h 2952750"/>
              <a:gd name="csX17" fmla="*/ 590550 w 1498600"/>
              <a:gd name="csY17" fmla="*/ 2940050 h 2952750"/>
              <a:gd name="csX18" fmla="*/ 539750 w 1498600"/>
              <a:gd name="csY18" fmla="*/ 2882900 h 2952750"/>
              <a:gd name="csX19" fmla="*/ 336550 w 1498600"/>
              <a:gd name="csY19" fmla="*/ 2794000 h 2952750"/>
              <a:gd name="csX20" fmla="*/ 196850 w 1498600"/>
              <a:gd name="csY20" fmla="*/ 2686050 h 2952750"/>
              <a:gd name="csX21" fmla="*/ 95250 w 1498600"/>
              <a:gd name="csY21" fmla="*/ 2520950 h 2952750"/>
              <a:gd name="csX22" fmla="*/ 6350 w 1498600"/>
              <a:gd name="csY22" fmla="*/ 2298700 h 2952750"/>
              <a:gd name="csX23" fmla="*/ 0 w 1498600"/>
              <a:gd name="csY23" fmla="*/ 2152650 h 2952750"/>
              <a:gd name="csX24" fmla="*/ 6350 w 1498600"/>
              <a:gd name="csY24" fmla="*/ 2070100 h 2952750"/>
              <a:gd name="csX25" fmla="*/ 69850 w 1498600"/>
              <a:gd name="csY25" fmla="*/ 2019300 h 2952750"/>
              <a:gd name="csX26" fmla="*/ 50800 w 1498600"/>
              <a:gd name="csY26" fmla="*/ 1968500 h 2952750"/>
              <a:gd name="csX27" fmla="*/ 590550 w 1498600"/>
              <a:gd name="csY27" fmla="*/ 1492250 h 2952750"/>
              <a:gd name="csX28" fmla="*/ 730250 w 1498600"/>
              <a:gd name="csY28" fmla="*/ 1428750 h 2952750"/>
              <a:gd name="csX29" fmla="*/ 812800 w 1498600"/>
              <a:gd name="csY29" fmla="*/ 1428750 h 2952750"/>
              <a:gd name="csX30" fmla="*/ 152400 w 1498600"/>
              <a:gd name="csY3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12800 w 1498600"/>
              <a:gd name="csY28" fmla="*/ 1428750 h 2952750"/>
              <a:gd name="csX29" fmla="*/ 152400 w 1498600"/>
              <a:gd name="csY2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09625 w 1498600"/>
              <a:gd name="csY28" fmla="*/ 1412875 h 2952750"/>
              <a:gd name="csX29" fmla="*/ 152400 w 1498600"/>
              <a:gd name="csY29" fmla="*/ 0 h 2952750"/>
              <a:gd name="csX0" fmla="*/ 809625 w 1498600"/>
              <a:gd name="csY0" fmla="*/ 1400175 h 2940050"/>
              <a:gd name="csX1" fmla="*/ 381000 w 1498600"/>
              <a:gd name="csY1" fmla="*/ 82550 h 2940050"/>
              <a:gd name="csX2" fmla="*/ 196850 w 1498600"/>
              <a:gd name="csY2" fmla="*/ 0 h 2940050"/>
              <a:gd name="csX3" fmla="*/ 939800 w 1498600"/>
              <a:gd name="csY3" fmla="*/ 1428750 h 2940050"/>
              <a:gd name="csX4" fmla="*/ 1041400 w 1498600"/>
              <a:gd name="csY4" fmla="*/ 1473200 h 2940050"/>
              <a:gd name="csX5" fmla="*/ 1143000 w 1498600"/>
              <a:gd name="csY5" fmla="*/ 1555750 h 2940050"/>
              <a:gd name="csX6" fmla="*/ 1498600 w 1498600"/>
              <a:gd name="csY6" fmla="*/ 2216150 h 2940050"/>
              <a:gd name="csX7" fmla="*/ 1466850 w 1498600"/>
              <a:gd name="csY7" fmla="*/ 2247900 h 2940050"/>
              <a:gd name="csX8" fmla="*/ 1498600 w 1498600"/>
              <a:gd name="csY8" fmla="*/ 2349500 h 2940050"/>
              <a:gd name="csX9" fmla="*/ 1435100 w 1498600"/>
              <a:gd name="csY9" fmla="*/ 2514600 h 2940050"/>
              <a:gd name="csX10" fmla="*/ 1282700 w 1498600"/>
              <a:gd name="csY10" fmla="*/ 2692400 h 2940050"/>
              <a:gd name="csX11" fmla="*/ 1143000 w 1498600"/>
              <a:gd name="csY11" fmla="*/ 2806700 h 2940050"/>
              <a:gd name="csX12" fmla="*/ 933450 w 1498600"/>
              <a:gd name="csY12" fmla="*/ 2895600 h 2940050"/>
              <a:gd name="csX13" fmla="*/ 755650 w 1498600"/>
              <a:gd name="csY13" fmla="*/ 2927350 h 2940050"/>
              <a:gd name="csX14" fmla="*/ 749300 w 1498600"/>
              <a:gd name="csY14" fmla="*/ 2914650 h 2940050"/>
              <a:gd name="csX15" fmla="*/ 660400 w 1498600"/>
              <a:gd name="csY15" fmla="*/ 2940050 h 2940050"/>
              <a:gd name="csX16" fmla="*/ 590550 w 1498600"/>
              <a:gd name="csY16" fmla="*/ 2927350 h 2940050"/>
              <a:gd name="csX17" fmla="*/ 539750 w 1498600"/>
              <a:gd name="csY17" fmla="*/ 2870200 h 2940050"/>
              <a:gd name="csX18" fmla="*/ 336550 w 1498600"/>
              <a:gd name="csY18" fmla="*/ 2781300 h 2940050"/>
              <a:gd name="csX19" fmla="*/ 196850 w 1498600"/>
              <a:gd name="csY19" fmla="*/ 2673350 h 2940050"/>
              <a:gd name="csX20" fmla="*/ 95250 w 1498600"/>
              <a:gd name="csY20" fmla="*/ 2508250 h 2940050"/>
              <a:gd name="csX21" fmla="*/ 6350 w 1498600"/>
              <a:gd name="csY21" fmla="*/ 2286000 h 2940050"/>
              <a:gd name="csX22" fmla="*/ 0 w 1498600"/>
              <a:gd name="csY22" fmla="*/ 2139950 h 2940050"/>
              <a:gd name="csX23" fmla="*/ 6350 w 1498600"/>
              <a:gd name="csY23" fmla="*/ 2057400 h 2940050"/>
              <a:gd name="csX24" fmla="*/ 69850 w 1498600"/>
              <a:gd name="csY24" fmla="*/ 2006600 h 2940050"/>
              <a:gd name="csX25" fmla="*/ 50800 w 1498600"/>
              <a:gd name="csY25" fmla="*/ 1955800 h 2940050"/>
              <a:gd name="csX26" fmla="*/ 590550 w 1498600"/>
              <a:gd name="csY26" fmla="*/ 1479550 h 2940050"/>
              <a:gd name="csX27" fmla="*/ 730250 w 1498600"/>
              <a:gd name="csY27" fmla="*/ 1416050 h 2940050"/>
              <a:gd name="csX28" fmla="*/ 809625 w 1498600"/>
              <a:gd name="csY28" fmla="*/ 1400175 h 2940050"/>
              <a:gd name="csX0" fmla="*/ 809625 w 1498600"/>
              <a:gd name="csY0" fmla="*/ 1317625 h 2857500"/>
              <a:gd name="csX1" fmla="*/ 381000 w 1498600"/>
              <a:gd name="csY1" fmla="*/ 0 h 2857500"/>
              <a:gd name="csX2" fmla="*/ 939800 w 1498600"/>
              <a:gd name="csY2" fmla="*/ 1346200 h 2857500"/>
              <a:gd name="csX3" fmla="*/ 1041400 w 1498600"/>
              <a:gd name="csY3" fmla="*/ 1390650 h 2857500"/>
              <a:gd name="csX4" fmla="*/ 1143000 w 1498600"/>
              <a:gd name="csY4" fmla="*/ 1473200 h 2857500"/>
              <a:gd name="csX5" fmla="*/ 1498600 w 1498600"/>
              <a:gd name="csY5" fmla="*/ 2133600 h 2857500"/>
              <a:gd name="csX6" fmla="*/ 1466850 w 1498600"/>
              <a:gd name="csY6" fmla="*/ 2165350 h 2857500"/>
              <a:gd name="csX7" fmla="*/ 1498600 w 1498600"/>
              <a:gd name="csY7" fmla="*/ 2266950 h 2857500"/>
              <a:gd name="csX8" fmla="*/ 1435100 w 1498600"/>
              <a:gd name="csY8" fmla="*/ 2432050 h 2857500"/>
              <a:gd name="csX9" fmla="*/ 1282700 w 1498600"/>
              <a:gd name="csY9" fmla="*/ 2609850 h 2857500"/>
              <a:gd name="csX10" fmla="*/ 1143000 w 1498600"/>
              <a:gd name="csY10" fmla="*/ 2724150 h 2857500"/>
              <a:gd name="csX11" fmla="*/ 933450 w 1498600"/>
              <a:gd name="csY11" fmla="*/ 2813050 h 2857500"/>
              <a:gd name="csX12" fmla="*/ 755650 w 1498600"/>
              <a:gd name="csY12" fmla="*/ 2844800 h 2857500"/>
              <a:gd name="csX13" fmla="*/ 749300 w 1498600"/>
              <a:gd name="csY13" fmla="*/ 2832100 h 2857500"/>
              <a:gd name="csX14" fmla="*/ 660400 w 1498600"/>
              <a:gd name="csY14" fmla="*/ 2857500 h 2857500"/>
              <a:gd name="csX15" fmla="*/ 590550 w 1498600"/>
              <a:gd name="csY15" fmla="*/ 2844800 h 2857500"/>
              <a:gd name="csX16" fmla="*/ 539750 w 1498600"/>
              <a:gd name="csY16" fmla="*/ 2787650 h 2857500"/>
              <a:gd name="csX17" fmla="*/ 336550 w 1498600"/>
              <a:gd name="csY17" fmla="*/ 2698750 h 2857500"/>
              <a:gd name="csX18" fmla="*/ 196850 w 1498600"/>
              <a:gd name="csY18" fmla="*/ 2590800 h 2857500"/>
              <a:gd name="csX19" fmla="*/ 95250 w 1498600"/>
              <a:gd name="csY19" fmla="*/ 2425700 h 2857500"/>
              <a:gd name="csX20" fmla="*/ 6350 w 1498600"/>
              <a:gd name="csY20" fmla="*/ 2203450 h 2857500"/>
              <a:gd name="csX21" fmla="*/ 0 w 1498600"/>
              <a:gd name="csY21" fmla="*/ 2057400 h 2857500"/>
              <a:gd name="csX22" fmla="*/ 6350 w 1498600"/>
              <a:gd name="csY22" fmla="*/ 1974850 h 2857500"/>
              <a:gd name="csX23" fmla="*/ 69850 w 1498600"/>
              <a:gd name="csY23" fmla="*/ 1924050 h 2857500"/>
              <a:gd name="csX24" fmla="*/ 50800 w 1498600"/>
              <a:gd name="csY24" fmla="*/ 1873250 h 2857500"/>
              <a:gd name="csX25" fmla="*/ 590550 w 1498600"/>
              <a:gd name="csY25" fmla="*/ 1397000 h 2857500"/>
              <a:gd name="csX26" fmla="*/ 730250 w 1498600"/>
              <a:gd name="csY26" fmla="*/ 1333500 h 2857500"/>
              <a:gd name="csX27" fmla="*/ 809625 w 1498600"/>
              <a:gd name="csY27" fmla="*/ 1317625 h 2857500"/>
              <a:gd name="csX0" fmla="*/ 809625 w 1498600"/>
              <a:gd name="csY0" fmla="*/ 0 h 1539875"/>
              <a:gd name="csX1" fmla="*/ 939800 w 1498600"/>
              <a:gd name="csY1" fmla="*/ 28575 h 1539875"/>
              <a:gd name="csX2" fmla="*/ 1041400 w 1498600"/>
              <a:gd name="csY2" fmla="*/ 73025 h 1539875"/>
              <a:gd name="csX3" fmla="*/ 1143000 w 1498600"/>
              <a:gd name="csY3" fmla="*/ 155575 h 1539875"/>
              <a:gd name="csX4" fmla="*/ 1498600 w 1498600"/>
              <a:gd name="csY4" fmla="*/ 815975 h 1539875"/>
              <a:gd name="csX5" fmla="*/ 1466850 w 1498600"/>
              <a:gd name="csY5" fmla="*/ 847725 h 1539875"/>
              <a:gd name="csX6" fmla="*/ 1498600 w 1498600"/>
              <a:gd name="csY6" fmla="*/ 949325 h 1539875"/>
              <a:gd name="csX7" fmla="*/ 1435100 w 1498600"/>
              <a:gd name="csY7" fmla="*/ 1114425 h 1539875"/>
              <a:gd name="csX8" fmla="*/ 1282700 w 1498600"/>
              <a:gd name="csY8" fmla="*/ 1292225 h 1539875"/>
              <a:gd name="csX9" fmla="*/ 1143000 w 1498600"/>
              <a:gd name="csY9" fmla="*/ 1406525 h 1539875"/>
              <a:gd name="csX10" fmla="*/ 933450 w 1498600"/>
              <a:gd name="csY10" fmla="*/ 1495425 h 1539875"/>
              <a:gd name="csX11" fmla="*/ 755650 w 1498600"/>
              <a:gd name="csY11" fmla="*/ 1527175 h 1539875"/>
              <a:gd name="csX12" fmla="*/ 749300 w 1498600"/>
              <a:gd name="csY12" fmla="*/ 1514475 h 1539875"/>
              <a:gd name="csX13" fmla="*/ 660400 w 1498600"/>
              <a:gd name="csY13" fmla="*/ 1539875 h 1539875"/>
              <a:gd name="csX14" fmla="*/ 590550 w 1498600"/>
              <a:gd name="csY14" fmla="*/ 1527175 h 1539875"/>
              <a:gd name="csX15" fmla="*/ 539750 w 1498600"/>
              <a:gd name="csY15" fmla="*/ 1470025 h 1539875"/>
              <a:gd name="csX16" fmla="*/ 336550 w 1498600"/>
              <a:gd name="csY16" fmla="*/ 1381125 h 1539875"/>
              <a:gd name="csX17" fmla="*/ 196850 w 1498600"/>
              <a:gd name="csY17" fmla="*/ 1273175 h 1539875"/>
              <a:gd name="csX18" fmla="*/ 95250 w 1498600"/>
              <a:gd name="csY18" fmla="*/ 1108075 h 1539875"/>
              <a:gd name="csX19" fmla="*/ 6350 w 1498600"/>
              <a:gd name="csY19" fmla="*/ 885825 h 1539875"/>
              <a:gd name="csX20" fmla="*/ 0 w 1498600"/>
              <a:gd name="csY20" fmla="*/ 739775 h 1539875"/>
              <a:gd name="csX21" fmla="*/ 6350 w 1498600"/>
              <a:gd name="csY21" fmla="*/ 657225 h 1539875"/>
              <a:gd name="csX22" fmla="*/ 69850 w 1498600"/>
              <a:gd name="csY22" fmla="*/ 606425 h 1539875"/>
              <a:gd name="csX23" fmla="*/ 50800 w 1498600"/>
              <a:gd name="csY23" fmla="*/ 555625 h 1539875"/>
              <a:gd name="csX24" fmla="*/ 590550 w 1498600"/>
              <a:gd name="csY24" fmla="*/ 79375 h 1539875"/>
              <a:gd name="csX25" fmla="*/ 730250 w 1498600"/>
              <a:gd name="csY25" fmla="*/ 15875 h 1539875"/>
              <a:gd name="csX26" fmla="*/ 809625 w 1498600"/>
              <a:gd name="csY26" fmla="*/ 0 h 15398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498600" h="1539875">
                <a:moveTo>
                  <a:pt x="809625" y="0"/>
                </a:moveTo>
                <a:lnTo>
                  <a:pt x="939800" y="28575"/>
                </a:lnTo>
                <a:lnTo>
                  <a:pt x="1041400" y="73025"/>
                </a:lnTo>
                <a:lnTo>
                  <a:pt x="1143000" y="155575"/>
                </a:lnTo>
                <a:lnTo>
                  <a:pt x="1498600" y="815975"/>
                </a:lnTo>
                <a:lnTo>
                  <a:pt x="1466850" y="847725"/>
                </a:lnTo>
                <a:lnTo>
                  <a:pt x="1498600" y="949325"/>
                </a:lnTo>
                <a:lnTo>
                  <a:pt x="1435100" y="1114425"/>
                </a:lnTo>
                <a:lnTo>
                  <a:pt x="1282700" y="1292225"/>
                </a:lnTo>
                <a:lnTo>
                  <a:pt x="1143000" y="1406525"/>
                </a:lnTo>
                <a:lnTo>
                  <a:pt x="933450" y="1495425"/>
                </a:lnTo>
                <a:lnTo>
                  <a:pt x="755650" y="1527175"/>
                </a:lnTo>
                <a:lnTo>
                  <a:pt x="749300" y="1514475"/>
                </a:lnTo>
                <a:lnTo>
                  <a:pt x="660400" y="1539875"/>
                </a:lnTo>
                <a:lnTo>
                  <a:pt x="590550" y="1527175"/>
                </a:lnTo>
                <a:lnTo>
                  <a:pt x="539750" y="1470025"/>
                </a:lnTo>
                <a:lnTo>
                  <a:pt x="336550" y="1381125"/>
                </a:lnTo>
                <a:lnTo>
                  <a:pt x="196850" y="1273175"/>
                </a:lnTo>
                <a:lnTo>
                  <a:pt x="95250" y="1108075"/>
                </a:lnTo>
                <a:lnTo>
                  <a:pt x="6350" y="885825"/>
                </a:lnTo>
                <a:lnTo>
                  <a:pt x="0" y="739775"/>
                </a:lnTo>
                <a:lnTo>
                  <a:pt x="6350" y="657225"/>
                </a:lnTo>
                <a:lnTo>
                  <a:pt x="69850" y="606425"/>
                </a:lnTo>
                <a:lnTo>
                  <a:pt x="50800" y="555625"/>
                </a:lnTo>
                <a:lnTo>
                  <a:pt x="590550" y="79375"/>
                </a:lnTo>
                <a:lnTo>
                  <a:pt x="730250" y="15875"/>
                </a:lnTo>
                <a:lnTo>
                  <a:pt x="809625" y="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BE9B93B7-45F9-5C5B-7FB2-CBF03FE05F79}"/>
              </a:ext>
            </a:extLst>
          </p:cNvPr>
          <p:cNvSpPr/>
          <p:nvPr/>
        </p:nvSpPr>
        <p:spPr>
          <a:xfrm>
            <a:off x="5197478" y="1498601"/>
            <a:ext cx="1187450" cy="2037029"/>
          </a:xfrm>
          <a:custGeom>
            <a:avLst/>
            <a:gdLst>
              <a:gd name="connsiteX0" fmla="*/ 285750 w 1504950"/>
              <a:gd name="connsiteY0" fmla="*/ 0 h 3549650"/>
              <a:gd name="connsiteX1" fmla="*/ 501650 w 1504950"/>
              <a:gd name="connsiteY1" fmla="*/ 44450 h 3549650"/>
              <a:gd name="connsiteX2" fmla="*/ 387350 w 1504950"/>
              <a:gd name="connsiteY2" fmla="*/ 692150 h 3549650"/>
              <a:gd name="connsiteX3" fmla="*/ 203200 w 1504950"/>
              <a:gd name="connsiteY3" fmla="*/ 609600 h 3549650"/>
              <a:gd name="connsiteX4" fmla="*/ 127000 w 1504950"/>
              <a:gd name="connsiteY4" fmla="*/ 1079500 h 3549650"/>
              <a:gd name="connsiteX5" fmla="*/ 1187450 w 1504950"/>
              <a:gd name="connsiteY5" fmla="*/ 1263650 h 3549650"/>
              <a:gd name="connsiteX6" fmla="*/ 1168400 w 1504950"/>
              <a:gd name="connsiteY6" fmla="*/ 1384300 h 3549650"/>
              <a:gd name="connsiteX7" fmla="*/ 1117600 w 1504950"/>
              <a:gd name="connsiteY7" fmla="*/ 1454150 h 3549650"/>
              <a:gd name="connsiteX8" fmla="*/ 1104900 w 1504950"/>
              <a:gd name="connsiteY8" fmla="*/ 1543050 h 3549650"/>
              <a:gd name="connsiteX9" fmla="*/ 1028700 w 1504950"/>
              <a:gd name="connsiteY9" fmla="*/ 1619250 h 3549650"/>
              <a:gd name="connsiteX10" fmla="*/ 990600 w 1504950"/>
              <a:gd name="connsiteY10" fmla="*/ 1612900 h 3549650"/>
              <a:gd name="connsiteX11" fmla="*/ 952500 w 1504950"/>
              <a:gd name="connsiteY11" fmla="*/ 1885950 h 3549650"/>
              <a:gd name="connsiteX12" fmla="*/ 977900 w 1504950"/>
              <a:gd name="connsiteY12" fmla="*/ 1911350 h 3549650"/>
              <a:gd name="connsiteX13" fmla="*/ 946150 w 1504950"/>
              <a:gd name="connsiteY13" fmla="*/ 2038350 h 3549650"/>
              <a:gd name="connsiteX14" fmla="*/ 1047750 w 1504950"/>
              <a:gd name="connsiteY14" fmla="*/ 2082800 h 3549650"/>
              <a:gd name="connsiteX15" fmla="*/ 1149350 w 1504950"/>
              <a:gd name="connsiteY15" fmla="*/ 2165350 h 3549650"/>
              <a:gd name="connsiteX16" fmla="*/ 1504950 w 1504950"/>
              <a:gd name="connsiteY16" fmla="*/ 2825750 h 3549650"/>
              <a:gd name="connsiteX17" fmla="*/ 1473200 w 1504950"/>
              <a:gd name="connsiteY17" fmla="*/ 2857500 h 3549650"/>
              <a:gd name="connsiteX18" fmla="*/ 1504950 w 1504950"/>
              <a:gd name="connsiteY18" fmla="*/ 2959100 h 3549650"/>
              <a:gd name="connsiteX19" fmla="*/ 1441450 w 1504950"/>
              <a:gd name="connsiteY19" fmla="*/ 3124200 h 3549650"/>
              <a:gd name="connsiteX20" fmla="*/ 1289050 w 1504950"/>
              <a:gd name="connsiteY20" fmla="*/ 3302000 h 3549650"/>
              <a:gd name="connsiteX21" fmla="*/ 1149350 w 1504950"/>
              <a:gd name="connsiteY21" fmla="*/ 3416300 h 3549650"/>
              <a:gd name="connsiteX22" fmla="*/ 939800 w 1504950"/>
              <a:gd name="connsiteY22" fmla="*/ 3505200 h 3549650"/>
              <a:gd name="connsiteX23" fmla="*/ 762000 w 1504950"/>
              <a:gd name="connsiteY23" fmla="*/ 3536950 h 3549650"/>
              <a:gd name="connsiteX24" fmla="*/ 755650 w 1504950"/>
              <a:gd name="connsiteY24" fmla="*/ 3524250 h 3549650"/>
              <a:gd name="connsiteX25" fmla="*/ 666750 w 1504950"/>
              <a:gd name="connsiteY25" fmla="*/ 3549650 h 3549650"/>
              <a:gd name="connsiteX26" fmla="*/ 596900 w 1504950"/>
              <a:gd name="connsiteY26" fmla="*/ 3536950 h 3549650"/>
              <a:gd name="connsiteX27" fmla="*/ 546100 w 1504950"/>
              <a:gd name="connsiteY27" fmla="*/ 3479800 h 3549650"/>
              <a:gd name="connsiteX28" fmla="*/ 342900 w 1504950"/>
              <a:gd name="connsiteY28" fmla="*/ 3390900 h 3549650"/>
              <a:gd name="connsiteX29" fmla="*/ 203200 w 1504950"/>
              <a:gd name="connsiteY29" fmla="*/ 3282950 h 3549650"/>
              <a:gd name="connsiteX30" fmla="*/ 101600 w 1504950"/>
              <a:gd name="connsiteY30" fmla="*/ 3117850 h 3549650"/>
              <a:gd name="connsiteX31" fmla="*/ 12700 w 1504950"/>
              <a:gd name="connsiteY31" fmla="*/ 2895600 h 3549650"/>
              <a:gd name="connsiteX32" fmla="*/ 6350 w 1504950"/>
              <a:gd name="connsiteY32" fmla="*/ 2749550 h 3549650"/>
              <a:gd name="connsiteX33" fmla="*/ 12700 w 1504950"/>
              <a:gd name="connsiteY33" fmla="*/ 2667000 h 3549650"/>
              <a:gd name="connsiteX34" fmla="*/ 76200 w 1504950"/>
              <a:gd name="connsiteY34" fmla="*/ 2616200 h 3549650"/>
              <a:gd name="connsiteX35" fmla="*/ 57150 w 1504950"/>
              <a:gd name="connsiteY35" fmla="*/ 2565400 h 3549650"/>
              <a:gd name="connsiteX36" fmla="*/ 596900 w 1504950"/>
              <a:gd name="connsiteY36" fmla="*/ 2089150 h 3549650"/>
              <a:gd name="connsiteX37" fmla="*/ 736600 w 1504950"/>
              <a:gd name="connsiteY37" fmla="*/ 2025650 h 3549650"/>
              <a:gd name="connsiteX38" fmla="*/ 819150 w 1504950"/>
              <a:gd name="connsiteY38" fmla="*/ 2025650 h 3549650"/>
              <a:gd name="connsiteX39" fmla="*/ 857250 w 1504950"/>
              <a:gd name="connsiteY39" fmla="*/ 1879600 h 3549650"/>
              <a:gd name="connsiteX40" fmla="*/ 889000 w 1504950"/>
              <a:gd name="connsiteY40" fmla="*/ 1841500 h 3549650"/>
              <a:gd name="connsiteX41" fmla="*/ 933450 w 1504950"/>
              <a:gd name="connsiteY41" fmla="*/ 1587500 h 3549650"/>
              <a:gd name="connsiteX42" fmla="*/ 882650 w 1504950"/>
              <a:gd name="connsiteY42" fmla="*/ 1581150 h 3549650"/>
              <a:gd name="connsiteX43" fmla="*/ 838200 w 1504950"/>
              <a:gd name="connsiteY43" fmla="*/ 1511300 h 3549650"/>
              <a:gd name="connsiteX44" fmla="*/ 844550 w 1504950"/>
              <a:gd name="connsiteY44" fmla="*/ 1397000 h 3549650"/>
              <a:gd name="connsiteX45" fmla="*/ 69850 w 1504950"/>
              <a:gd name="connsiteY45" fmla="*/ 1244600 h 3549650"/>
              <a:gd name="connsiteX46" fmla="*/ 158750 w 1504950"/>
              <a:gd name="connsiteY46" fmla="*/ 596900 h 3549650"/>
              <a:gd name="connsiteX47" fmla="*/ 0 w 1504950"/>
              <a:gd name="connsiteY47" fmla="*/ 552450 h 3549650"/>
              <a:gd name="connsiteX48" fmla="*/ 82550 w 1504950"/>
              <a:gd name="connsiteY48" fmla="*/ 184150 h 3549650"/>
              <a:gd name="connsiteX49" fmla="*/ 285750 w 1504950"/>
              <a:gd name="connsiteY49" fmla="*/ 0 h 3549650"/>
              <a:gd name="connsiteX0" fmla="*/ 264583 w 1504950"/>
              <a:gd name="connsiteY0" fmla="*/ 0 h 3536950"/>
              <a:gd name="connsiteX1" fmla="*/ 501650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27617 w 1504950"/>
              <a:gd name="connsiteY43" fmla="*/ 1515533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57150 w 1504950"/>
              <a:gd name="csY35" fmla="*/ 2552700 h 3536950"/>
              <a:gd name="csX36" fmla="*/ 596900 w 1504950"/>
              <a:gd name="csY36" fmla="*/ 2076450 h 3536950"/>
              <a:gd name="csX37" fmla="*/ 819150 w 1504950"/>
              <a:gd name="csY37" fmla="*/ 2012950 h 3536950"/>
              <a:gd name="csX38" fmla="*/ 857250 w 1504950"/>
              <a:gd name="csY38" fmla="*/ 1866900 h 3536950"/>
              <a:gd name="csX39" fmla="*/ 889000 w 1504950"/>
              <a:gd name="csY39" fmla="*/ 1828800 h 3536950"/>
              <a:gd name="csX40" fmla="*/ 927100 w 1504950"/>
              <a:gd name="csY40" fmla="*/ 1610783 h 3536950"/>
              <a:gd name="csX41" fmla="*/ 869950 w 1504950"/>
              <a:gd name="csY41" fmla="*/ 1602317 h 3536950"/>
              <a:gd name="csX42" fmla="*/ 827617 w 1504950"/>
              <a:gd name="csY42" fmla="*/ 1515533 h 3536950"/>
              <a:gd name="csX43" fmla="*/ 844550 w 1504950"/>
              <a:gd name="csY43" fmla="*/ 1384300 h 3536950"/>
              <a:gd name="csX44" fmla="*/ 69850 w 1504950"/>
              <a:gd name="csY44" fmla="*/ 1231900 h 3536950"/>
              <a:gd name="csX45" fmla="*/ 158750 w 1504950"/>
              <a:gd name="csY45" fmla="*/ 584200 h 3536950"/>
              <a:gd name="csX46" fmla="*/ 0 w 1504950"/>
              <a:gd name="csY46" fmla="*/ 539750 h 3536950"/>
              <a:gd name="csX47" fmla="*/ 82550 w 1504950"/>
              <a:gd name="csY47" fmla="*/ 171450 h 3536950"/>
              <a:gd name="csX48" fmla="*/ 264583 w 1504950"/>
              <a:gd name="csY48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57150 w 1504950"/>
              <a:gd name="csY35" fmla="*/ 2552700 h 3536950"/>
              <a:gd name="csX36" fmla="*/ 819150 w 1504950"/>
              <a:gd name="csY36" fmla="*/ 2012950 h 3536950"/>
              <a:gd name="csX37" fmla="*/ 857250 w 1504950"/>
              <a:gd name="csY37" fmla="*/ 1866900 h 3536950"/>
              <a:gd name="csX38" fmla="*/ 889000 w 1504950"/>
              <a:gd name="csY38" fmla="*/ 1828800 h 3536950"/>
              <a:gd name="csX39" fmla="*/ 927100 w 1504950"/>
              <a:gd name="csY39" fmla="*/ 1610783 h 3536950"/>
              <a:gd name="csX40" fmla="*/ 869950 w 1504950"/>
              <a:gd name="csY40" fmla="*/ 1602317 h 3536950"/>
              <a:gd name="csX41" fmla="*/ 827617 w 1504950"/>
              <a:gd name="csY41" fmla="*/ 1515533 h 3536950"/>
              <a:gd name="csX42" fmla="*/ 844550 w 1504950"/>
              <a:gd name="csY42" fmla="*/ 1384300 h 3536950"/>
              <a:gd name="csX43" fmla="*/ 69850 w 1504950"/>
              <a:gd name="csY43" fmla="*/ 1231900 h 3536950"/>
              <a:gd name="csX44" fmla="*/ 158750 w 1504950"/>
              <a:gd name="csY44" fmla="*/ 584200 h 3536950"/>
              <a:gd name="csX45" fmla="*/ 0 w 1504950"/>
              <a:gd name="csY45" fmla="*/ 539750 h 3536950"/>
              <a:gd name="csX46" fmla="*/ 82550 w 1504950"/>
              <a:gd name="csY46" fmla="*/ 171450 h 3536950"/>
              <a:gd name="csX47" fmla="*/ 264583 w 1504950"/>
              <a:gd name="csY47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76200 w 1504950"/>
              <a:gd name="csY34" fmla="*/ 2603500 h 3536950"/>
              <a:gd name="csX35" fmla="*/ 819150 w 1504950"/>
              <a:gd name="csY35" fmla="*/ 2012950 h 3536950"/>
              <a:gd name="csX36" fmla="*/ 857250 w 1504950"/>
              <a:gd name="csY36" fmla="*/ 1866900 h 3536950"/>
              <a:gd name="csX37" fmla="*/ 889000 w 1504950"/>
              <a:gd name="csY37" fmla="*/ 1828800 h 3536950"/>
              <a:gd name="csX38" fmla="*/ 927100 w 1504950"/>
              <a:gd name="csY38" fmla="*/ 1610783 h 3536950"/>
              <a:gd name="csX39" fmla="*/ 869950 w 1504950"/>
              <a:gd name="csY39" fmla="*/ 1602317 h 3536950"/>
              <a:gd name="csX40" fmla="*/ 827617 w 1504950"/>
              <a:gd name="csY40" fmla="*/ 1515533 h 3536950"/>
              <a:gd name="csX41" fmla="*/ 844550 w 1504950"/>
              <a:gd name="csY41" fmla="*/ 1384300 h 3536950"/>
              <a:gd name="csX42" fmla="*/ 69850 w 1504950"/>
              <a:gd name="csY42" fmla="*/ 1231900 h 3536950"/>
              <a:gd name="csX43" fmla="*/ 158750 w 1504950"/>
              <a:gd name="csY43" fmla="*/ 584200 h 3536950"/>
              <a:gd name="csX44" fmla="*/ 0 w 1504950"/>
              <a:gd name="csY44" fmla="*/ 539750 h 3536950"/>
              <a:gd name="csX45" fmla="*/ 82550 w 1504950"/>
              <a:gd name="csY45" fmla="*/ 171450 h 3536950"/>
              <a:gd name="csX46" fmla="*/ 264583 w 1504950"/>
              <a:gd name="csY46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12700 w 1504950"/>
              <a:gd name="csY33" fmla="*/ 2654300 h 3536950"/>
              <a:gd name="csX34" fmla="*/ 819150 w 1504950"/>
              <a:gd name="csY34" fmla="*/ 2012950 h 3536950"/>
              <a:gd name="csX35" fmla="*/ 857250 w 1504950"/>
              <a:gd name="csY35" fmla="*/ 1866900 h 3536950"/>
              <a:gd name="csX36" fmla="*/ 889000 w 1504950"/>
              <a:gd name="csY36" fmla="*/ 1828800 h 3536950"/>
              <a:gd name="csX37" fmla="*/ 927100 w 1504950"/>
              <a:gd name="csY37" fmla="*/ 1610783 h 3536950"/>
              <a:gd name="csX38" fmla="*/ 869950 w 1504950"/>
              <a:gd name="csY38" fmla="*/ 1602317 h 3536950"/>
              <a:gd name="csX39" fmla="*/ 827617 w 1504950"/>
              <a:gd name="csY39" fmla="*/ 1515533 h 3536950"/>
              <a:gd name="csX40" fmla="*/ 844550 w 1504950"/>
              <a:gd name="csY40" fmla="*/ 1384300 h 3536950"/>
              <a:gd name="csX41" fmla="*/ 69850 w 1504950"/>
              <a:gd name="csY41" fmla="*/ 1231900 h 3536950"/>
              <a:gd name="csX42" fmla="*/ 158750 w 1504950"/>
              <a:gd name="csY42" fmla="*/ 584200 h 3536950"/>
              <a:gd name="csX43" fmla="*/ 0 w 1504950"/>
              <a:gd name="csY43" fmla="*/ 539750 h 3536950"/>
              <a:gd name="csX44" fmla="*/ 82550 w 1504950"/>
              <a:gd name="csY44" fmla="*/ 171450 h 3536950"/>
              <a:gd name="csX45" fmla="*/ 264583 w 1504950"/>
              <a:gd name="csY45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6350 w 1504950"/>
              <a:gd name="csY32" fmla="*/ 2736850 h 3536950"/>
              <a:gd name="csX33" fmla="*/ 819150 w 1504950"/>
              <a:gd name="csY33" fmla="*/ 2012950 h 3536950"/>
              <a:gd name="csX34" fmla="*/ 857250 w 1504950"/>
              <a:gd name="csY34" fmla="*/ 1866900 h 3536950"/>
              <a:gd name="csX35" fmla="*/ 889000 w 1504950"/>
              <a:gd name="csY35" fmla="*/ 1828800 h 3536950"/>
              <a:gd name="csX36" fmla="*/ 927100 w 1504950"/>
              <a:gd name="csY36" fmla="*/ 1610783 h 3536950"/>
              <a:gd name="csX37" fmla="*/ 869950 w 1504950"/>
              <a:gd name="csY37" fmla="*/ 1602317 h 3536950"/>
              <a:gd name="csX38" fmla="*/ 827617 w 1504950"/>
              <a:gd name="csY38" fmla="*/ 1515533 h 3536950"/>
              <a:gd name="csX39" fmla="*/ 844550 w 1504950"/>
              <a:gd name="csY39" fmla="*/ 1384300 h 3536950"/>
              <a:gd name="csX40" fmla="*/ 69850 w 1504950"/>
              <a:gd name="csY40" fmla="*/ 1231900 h 3536950"/>
              <a:gd name="csX41" fmla="*/ 158750 w 1504950"/>
              <a:gd name="csY41" fmla="*/ 584200 h 3536950"/>
              <a:gd name="csX42" fmla="*/ 0 w 1504950"/>
              <a:gd name="csY42" fmla="*/ 539750 h 3536950"/>
              <a:gd name="csX43" fmla="*/ 82550 w 1504950"/>
              <a:gd name="csY43" fmla="*/ 171450 h 3536950"/>
              <a:gd name="csX44" fmla="*/ 264583 w 1504950"/>
              <a:gd name="csY44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12700 w 1504950"/>
              <a:gd name="csY31" fmla="*/ 2882900 h 3536950"/>
              <a:gd name="csX32" fmla="*/ 819150 w 1504950"/>
              <a:gd name="csY32" fmla="*/ 2012950 h 3536950"/>
              <a:gd name="csX33" fmla="*/ 857250 w 1504950"/>
              <a:gd name="csY33" fmla="*/ 1866900 h 3536950"/>
              <a:gd name="csX34" fmla="*/ 889000 w 1504950"/>
              <a:gd name="csY34" fmla="*/ 1828800 h 3536950"/>
              <a:gd name="csX35" fmla="*/ 927100 w 1504950"/>
              <a:gd name="csY35" fmla="*/ 1610783 h 3536950"/>
              <a:gd name="csX36" fmla="*/ 869950 w 1504950"/>
              <a:gd name="csY36" fmla="*/ 1602317 h 3536950"/>
              <a:gd name="csX37" fmla="*/ 827617 w 1504950"/>
              <a:gd name="csY37" fmla="*/ 1515533 h 3536950"/>
              <a:gd name="csX38" fmla="*/ 844550 w 1504950"/>
              <a:gd name="csY38" fmla="*/ 1384300 h 3536950"/>
              <a:gd name="csX39" fmla="*/ 69850 w 1504950"/>
              <a:gd name="csY39" fmla="*/ 1231900 h 3536950"/>
              <a:gd name="csX40" fmla="*/ 158750 w 1504950"/>
              <a:gd name="csY40" fmla="*/ 584200 h 3536950"/>
              <a:gd name="csX41" fmla="*/ 0 w 1504950"/>
              <a:gd name="csY41" fmla="*/ 539750 h 3536950"/>
              <a:gd name="csX42" fmla="*/ 82550 w 1504950"/>
              <a:gd name="csY42" fmla="*/ 171450 h 3536950"/>
              <a:gd name="csX43" fmla="*/ 264583 w 1504950"/>
              <a:gd name="csY43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101600 w 1504950"/>
              <a:gd name="csY30" fmla="*/ 3105150 h 3536950"/>
              <a:gd name="csX31" fmla="*/ 819150 w 1504950"/>
              <a:gd name="csY31" fmla="*/ 2012950 h 3536950"/>
              <a:gd name="csX32" fmla="*/ 857250 w 1504950"/>
              <a:gd name="csY32" fmla="*/ 1866900 h 3536950"/>
              <a:gd name="csX33" fmla="*/ 889000 w 1504950"/>
              <a:gd name="csY33" fmla="*/ 1828800 h 3536950"/>
              <a:gd name="csX34" fmla="*/ 927100 w 1504950"/>
              <a:gd name="csY34" fmla="*/ 1610783 h 3536950"/>
              <a:gd name="csX35" fmla="*/ 869950 w 1504950"/>
              <a:gd name="csY35" fmla="*/ 1602317 h 3536950"/>
              <a:gd name="csX36" fmla="*/ 827617 w 1504950"/>
              <a:gd name="csY36" fmla="*/ 1515533 h 3536950"/>
              <a:gd name="csX37" fmla="*/ 844550 w 1504950"/>
              <a:gd name="csY37" fmla="*/ 1384300 h 3536950"/>
              <a:gd name="csX38" fmla="*/ 69850 w 1504950"/>
              <a:gd name="csY38" fmla="*/ 1231900 h 3536950"/>
              <a:gd name="csX39" fmla="*/ 158750 w 1504950"/>
              <a:gd name="csY39" fmla="*/ 584200 h 3536950"/>
              <a:gd name="csX40" fmla="*/ 0 w 1504950"/>
              <a:gd name="csY40" fmla="*/ 539750 h 3536950"/>
              <a:gd name="csX41" fmla="*/ 82550 w 1504950"/>
              <a:gd name="csY41" fmla="*/ 171450 h 3536950"/>
              <a:gd name="csX42" fmla="*/ 264583 w 1504950"/>
              <a:gd name="csY42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203200 w 1504950"/>
              <a:gd name="csY29" fmla="*/ 3270250 h 3536950"/>
              <a:gd name="csX30" fmla="*/ 819150 w 1504950"/>
              <a:gd name="csY30" fmla="*/ 2012950 h 3536950"/>
              <a:gd name="csX31" fmla="*/ 857250 w 1504950"/>
              <a:gd name="csY31" fmla="*/ 1866900 h 3536950"/>
              <a:gd name="csX32" fmla="*/ 889000 w 1504950"/>
              <a:gd name="csY32" fmla="*/ 1828800 h 3536950"/>
              <a:gd name="csX33" fmla="*/ 927100 w 1504950"/>
              <a:gd name="csY33" fmla="*/ 1610783 h 3536950"/>
              <a:gd name="csX34" fmla="*/ 869950 w 1504950"/>
              <a:gd name="csY34" fmla="*/ 1602317 h 3536950"/>
              <a:gd name="csX35" fmla="*/ 827617 w 1504950"/>
              <a:gd name="csY35" fmla="*/ 1515533 h 3536950"/>
              <a:gd name="csX36" fmla="*/ 844550 w 1504950"/>
              <a:gd name="csY36" fmla="*/ 1384300 h 3536950"/>
              <a:gd name="csX37" fmla="*/ 69850 w 1504950"/>
              <a:gd name="csY37" fmla="*/ 1231900 h 3536950"/>
              <a:gd name="csX38" fmla="*/ 158750 w 1504950"/>
              <a:gd name="csY38" fmla="*/ 584200 h 3536950"/>
              <a:gd name="csX39" fmla="*/ 0 w 1504950"/>
              <a:gd name="csY39" fmla="*/ 539750 h 3536950"/>
              <a:gd name="csX40" fmla="*/ 82550 w 1504950"/>
              <a:gd name="csY40" fmla="*/ 171450 h 3536950"/>
              <a:gd name="csX41" fmla="*/ 264583 w 1504950"/>
              <a:gd name="csY41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342900 w 1504950"/>
              <a:gd name="csY28" fmla="*/ 3378200 h 3536950"/>
              <a:gd name="csX29" fmla="*/ 819150 w 1504950"/>
              <a:gd name="csY29" fmla="*/ 2012950 h 3536950"/>
              <a:gd name="csX30" fmla="*/ 857250 w 1504950"/>
              <a:gd name="csY30" fmla="*/ 1866900 h 3536950"/>
              <a:gd name="csX31" fmla="*/ 889000 w 1504950"/>
              <a:gd name="csY31" fmla="*/ 1828800 h 3536950"/>
              <a:gd name="csX32" fmla="*/ 927100 w 1504950"/>
              <a:gd name="csY32" fmla="*/ 1610783 h 3536950"/>
              <a:gd name="csX33" fmla="*/ 869950 w 1504950"/>
              <a:gd name="csY33" fmla="*/ 1602317 h 3536950"/>
              <a:gd name="csX34" fmla="*/ 827617 w 1504950"/>
              <a:gd name="csY34" fmla="*/ 1515533 h 3536950"/>
              <a:gd name="csX35" fmla="*/ 844550 w 1504950"/>
              <a:gd name="csY35" fmla="*/ 1384300 h 3536950"/>
              <a:gd name="csX36" fmla="*/ 69850 w 1504950"/>
              <a:gd name="csY36" fmla="*/ 1231900 h 3536950"/>
              <a:gd name="csX37" fmla="*/ 158750 w 1504950"/>
              <a:gd name="csY37" fmla="*/ 584200 h 3536950"/>
              <a:gd name="csX38" fmla="*/ 0 w 1504950"/>
              <a:gd name="csY38" fmla="*/ 539750 h 3536950"/>
              <a:gd name="csX39" fmla="*/ 82550 w 1504950"/>
              <a:gd name="csY39" fmla="*/ 171450 h 3536950"/>
              <a:gd name="csX40" fmla="*/ 264583 w 1504950"/>
              <a:gd name="csY40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546100 w 1504950"/>
              <a:gd name="csY27" fmla="*/ 3467100 h 3536950"/>
              <a:gd name="csX28" fmla="*/ 819150 w 1504950"/>
              <a:gd name="csY28" fmla="*/ 2012950 h 3536950"/>
              <a:gd name="csX29" fmla="*/ 857250 w 1504950"/>
              <a:gd name="csY29" fmla="*/ 1866900 h 3536950"/>
              <a:gd name="csX30" fmla="*/ 889000 w 1504950"/>
              <a:gd name="csY30" fmla="*/ 1828800 h 3536950"/>
              <a:gd name="csX31" fmla="*/ 927100 w 1504950"/>
              <a:gd name="csY31" fmla="*/ 1610783 h 3536950"/>
              <a:gd name="csX32" fmla="*/ 869950 w 1504950"/>
              <a:gd name="csY32" fmla="*/ 1602317 h 3536950"/>
              <a:gd name="csX33" fmla="*/ 827617 w 1504950"/>
              <a:gd name="csY33" fmla="*/ 1515533 h 3536950"/>
              <a:gd name="csX34" fmla="*/ 844550 w 1504950"/>
              <a:gd name="csY34" fmla="*/ 1384300 h 3536950"/>
              <a:gd name="csX35" fmla="*/ 69850 w 1504950"/>
              <a:gd name="csY35" fmla="*/ 1231900 h 3536950"/>
              <a:gd name="csX36" fmla="*/ 158750 w 1504950"/>
              <a:gd name="csY36" fmla="*/ 584200 h 3536950"/>
              <a:gd name="csX37" fmla="*/ 0 w 1504950"/>
              <a:gd name="csY37" fmla="*/ 539750 h 3536950"/>
              <a:gd name="csX38" fmla="*/ 82550 w 1504950"/>
              <a:gd name="csY38" fmla="*/ 171450 h 3536950"/>
              <a:gd name="csX39" fmla="*/ 264583 w 1504950"/>
              <a:gd name="csY39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596900 w 1504950"/>
              <a:gd name="csY26" fmla="*/ 3524250 h 3536950"/>
              <a:gd name="csX27" fmla="*/ 819150 w 1504950"/>
              <a:gd name="csY27" fmla="*/ 2012950 h 3536950"/>
              <a:gd name="csX28" fmla="*/ 857250 w 1504950"/>
              <a:gd name="csY28" fmla="*/ 1866900 h 3536950"/>
              <a:gd name="csX29" fmla="*/ 889000 w 1504950"/>
              <a:gd name="csY29" fmla="*/ 1828800 h 3536950"/>
              <a:gd name="csX30" fmla="*/ 927100 w 1504950"/>
              <a:gd name="csY30" fmla="*/ 1610783 h 3536950"/>
              <a:gd name="csX31" fmla="*/ 869950 w 1504950"/>
              <a:gd name="csY31" fmla="*/ 1602317 h 3536950"/>
              <a:gd name="csX32" fmla="*/ 827617 w 1504950"/>
              <a:gd name="csY32" fmla="*/ 1515533 h 3536950"/>
              <a:gd name="csX33" fmla="*/ 844550 w 1504950"/>
              <a:gd name="csY33" fmla="*/ 1384300 h 3536950"/>
              <a:gd name="csX34" fmla="*/ 69850 w 1504950"/>
              <a:gd name="csY34" fmla="*/ 1231900 h 3536950"/>
              <a:gd name="csX35" fmla="*/ 158750 w 1504950"/>
              <a:gd name="csY35" fmla="*/ 584200 h 3536950"/>
              <a:gd name="csX36" fmla="*/ 0 w 1504950"/>
              <a:gd name="csY36" fmla="*/ 539750 h 3536950"/>
              <a:gd name="csX37" fmla="*/ 82550 w 1504950"/>
              <a:gd name="csY37" fmla="*/ 171450 h 3536950"/>
              <a:gd name="csX38" fmla="*/ 264583 w 1504950"/>
              <a:gd name="csY38" fmla="*/ 0 h 3536950"/>
              <a:gd name="csX0" fmla="*/ 264583 w 1504950"/>
              <a:gd name="csY0" fmla="*/ 0 h 3536950"/>
              <a:gd name="csX1" fmla="*/ 493183 w 1504950"/>
              <a:gd name="csY1" fmla="*/ 31750 h 3536950"/>
              <a:gd name="csX2" fmla="*/ 387350 w 1504950"/>
              <a:gd name="csY2" fmla="*/ 679450 h 3536950"/>
              <a:gd name="csX3" fmla="*/ 203200 w 1504950"/>
              <a:gd name="csY3" fmla="*/ 596900 h 3536950"/>
              <a:gd name="csX4" fmla="*/ 127000 w 1504950"/>
              <a:gd name="csY4" fmla="*/ 1066800 h 3536950"/>
              <a:gd name="csX5" fmla="*/ 1187450 w 1504950"/>
              <a:gd name="csY5" fmla="*/ 1250950 h 3536950"/>
              <a:gd name="csX6" fmla="*/ 1168400 w 1504950"/>
              <a:gd name="csY6" fmla="*/ 1371600 h 3536950"/>
              <a:gd name="csX7" fmla="*/ 1117600 w 1504950"/>
              <a:gd name="csY7" fmla="*/ 1441450 h 3536950"/>
              <a:gd name="csX8" fmla="*/ 1113367 w 1504950"/>
              <a:gd name="csY8" fmla="*/ 1543050 h 3536950"/>
              <a:gd name="csX9" fmla="*/ 1041400 w 1504950"/>
              <a:gd name="csY9" fmla="*/ 1617133 h 3536950"/>
              <a:gd name="csX10" fmla="*/ 992716 w 1504950"/>
              <a:gd name="csY10" fmla="*/ 1617133 h 3536950"/>
              <a:gd name="csX11" fmla="*/ 952500 w 1504950"/>
              <a:gd name="csY11" fmla="*/ 1873250 h 3536950"/>
              <a:gd name="csX12" fmla="*/ 977900 w 1504950"/>
              <a:gd name="csY12" fmla="*/ 1898650 h 3536950"/>
              <a:gd name="csX13" fmla="*/ 946150 w 1504950"/>
              <a:gd name="csY13" fmla="*/ 2025650 h 3536950"/>
              <a:gd name="csX14" fmla="*/ 1047750 w 1504950"/>
              <a:gd name="csY14" fmla="*/ 2070100 h 3536950"/>
              <a:gd name="csX15" fmla="*/ 1149350 w 1504950"/>
              <a:gd name="csY15" fmla="*/ 2152650 h 3536950"/>
              <a:gd name="csX16" fmla="*/ 1504950 w 1504950"/>
              <a:gd name="csY16" fmla="*/ 2813050 h 3536950"/>
              <a:gd name="csX17" fmla="*/ 1473200 w 1504950"/>
              <a:gd name="csY17" fmla="*/ 2844800 h 3536950"/>
              <a:gd name="csX18" fmla="*/ 1504950 w 1504950"/>
              <a:gd name="csY18" fmla="*/ 2946400 h 3536950"/>
              <a:gd name="csX19" fmla="*/ 1441450 w 1504950"/>
              <a:gd name="csY19" fmla="*/ 3111500 h 3536950"/>
              <a:gd name="csX20" fmla="*/ 1289050 w 1504950"/>
              <a:gd name="csY20" fmla="*/ 3289300 h 3536950"/>
              <a:gd name="csX21" fmla="*/ 1149350 w 1504950"/>
              <a:gd name="csY21" fmla="*/ 3403600 h 3536950"/>
              <a:gd name="csX22" fmla="*/ 939800 w 1504950"/>
              <a:gd name="csY22" fmla="*/ 3492500 h 3536950"/>
              <a:gd name="csX23" fmla="*/ 762000 w 1504950"/>
              <a:gd name="csY23" fmla="*/ 3524250 h 3536950"/>
              <a:gd name="csX24" fmla="*/ 755650 w 1504950"/>
              <a:gd name="csY24" fmla="*/ 3511550 h 3536950"/>
              <a:gd name="csX25" fmla="*/ 666750 w 1504950"/>
              <a:gd name="csY25" fmla="*/ 3536950 h 3536950"/>
              <a:gd name="csX26" fmla="*/ 819150 w 1504950"/>
              <a:gd name="csY26" fmla="*/ 2012950 h 3536950"/>
              <a:gd name="csX27" fmla="*/ 857250 w 1504950"/>
              <a:gd name="csY27" fmla="*/ 1866900 h 3536950"/>
              <a:gd name="csX28" fmla="*/ 889000 w 1504950"/>
              <a:gd name="csY28" fmla="*/ 1828800 h 3536950"/>
              <a:gd name="csX29" fmla="*/ 927100 w 1504950"/>
              <a:gd name="csY29" fmla="*/ 1610783 h 3536950"/>
              <a:gd name="csX30" fmla="*/ 869950 w 1504950"/>
              <a:gd name="csY30" fmla="*/ 1602317 h 3536950"/>
              <a:gd name="csX31" fmla="*/ 827617 w 1504950"/>
              <a:gd name="csY31" fmla="*/ 1515533 h 3536950"/>
              <a:gd name="csX32" fmla="*/ 844550 w 1504950"/>
              <a:gd name="csY32" fmla="*/ 1384300 h 3536950"/>
              <a:gd name="csX33" fmla="*/ 69850 w 1504950"/>
              <a:gd name="csY33" fmla="*/ 1231900 h 3536950"/>
              <a:gd name="csX34" fmla="*/ 158750 w 1504950"/>
              <a:gd name="csY34" fmla="*/ 584200 h 3536950"/>
              <a:gd name="csX35" fmla="*/ 0 w 1504950"/>
              <a:gd name="csY35" fmla="*/ 539750 h 3536950"/>
              <a:gd name="csX36" fmla="*/ 82550 w 1504950"/>
              <a:gd name="csY36" fmla="*/ 171450 h 3536950"/>
              <a:gd name="csX37" fmla="*/ 264583 w 1504950"/>
              <a:gd name="csY37" fmla="*/ 0 h 35369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047750 w 1504950"/>
              <a:gd name="csY14" fmla="*/ 2070100 h 3524250"/>
              <a:gd name="csX15" fmla="*/ 1149350 w 1504950"/>
              <a:gd name="csY15" fmla="*/ 2152650 h 3524250"/>
              <a:gd name="csX16" fmla="*/ 1504950 w 1504950"/>
              <a:gd name="csY16" fmla="*/ 2813050 h 3524250"/>
              <a:gd name="csX17" fmla="*/ 1473200 w 1504950"/>
              <a:gd name="csY17" fmla="*/ 2844800 h 3524250"/>
              <a:gd name="csX18" fmla="*/ 1504950 w 1504950"/>
              <a:gd name="csY18" fmla="*/ 2946400 h 3524250"/>
              <a:gd name="csX19" fmla="*/ 1441450 w 1504950"/>
              <a:gd name="csY19" fmla="*/ 3111500 h 3524250"/>
              <a:gd name="csX20" fmla="*/ 1289050 w 1504950"/>
              <a:gd name="csY20" fmla="*/ 3289300 h 3524250"/>
              <a:gd name="csX21" fmla="*/ 1149350 w 1504950"/>
              <a:gd name="csY21" fmla="*/ 3403600 h 3524250"/>
              <a:gd name="csX22" fmla="*/ 939800 w 1504950"/>
              <a:gd name="csY22" fmla="*/ 3492500 h 3524250"/>
              <a:gd name="csX23" fmla="*/ 762000 w 1504950"/>
              <a:gd name="csY23" fmla="*/ 3524250 h 3524250"/>
              <a:gd name="csX24" fmla="*/ 755650 w 1504950"/>
              <a:gd name="csY24" fmla="*/ 3511550 h 3524250"/>
              <a:gd name="csX25" fmla="*/ 819150 w 1504950"/>
              <a:gd name="csY25" fmla="*/ 2012950 h 3524250"/>
              <a:gd name="csX26" fmla="*/ 857250 w 1504950"/>
              <a:gd name="csY26" fmla="*/ 1866900 h 3524250"/>
              <a:gd name="csX27" fmla="*/ 889000 w 1504950"/>
              <a:gd name="csY27" fmla="*/ 1828800 h 3524250"/>
              <a:gd name="csX28" fmla="*/ 927100 w 1504950"/>
              <a:gd name="csY28" fmla="*/ 1610783 h 3524250"/>
              <a:gd name="csX29" fmla="*/ 869950 w 1504950"/>
              <a:gd name="csY29" fmla="*/ 1602317 h 3524250"/>
              <a:gd name="csX30" fmla="*/ 827617 w 1504950"/>
              <a:gd name="csY30" fmla="*/ 1515533 h 3524250"/>
              <a:gd name="csX31" fmla="*/ 844550 w 1504950"/>
              <a:gd name="csY31" fmla="*/ 1384300 h 3524250"/>
              <a:gd name="csX32" fmla="*/ 69850 w 1504950"/>
              <a:gd name="csY32" fmla="*/ 1231900 h 3524250"/>
              <a:gd name="csX33" fmla="*/ 158750 w 1504950"/>
              <a:gd name="csY33" fmla="*/ 584200 h 3524250"/>
              <a:gd name="csX34" fmla="*/ 0 w 1504950"/>
              <a:gd name="csY34" fmla="*/ 539750 h 3524250"/>
              <a:gd name="csX35" fmla="*/ 82550 w 1504950"/>
              <a:gd name="csY35" fmla="*/ 171450 h 3524250"/>
              <a:gd name="csX36" fmla="*/ 264583 w 1504950"/>
              <a:gd name="csY36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047750 w 1504950"/>
              <a:gd name="csY14" fmla="*/ 2070100 h 3524250"/>
              <a:gd name="csX15" fmla="*/ 1504950 w 1504950"/>
              <a:gd name="csY15" fmla="*/ 2813050 h 3524250"/>
              <a:gd name="csX16" fmla="*/ 1473200 w 1504950"/>
              <a:gd name="csY16" fmla="*/ 2844800 h 3524250"/>
              <a:gd name="csX17" fmla="*/ 1504950 w 1504950"/>
              <a:gd name="csY17" fmla="*/ 2946400 h 3524250"/>
              <a:gd name="csX18" fmla="*/ 1441450 w 1504950"/>
              <a:gd name="csY18" fmla="*/ 3111500 h 3524250"/>
              <a:gd name="csX19" fmla="*/ 1289050 w 1504950"/>
              <a:gd name="csY19" fmla="*/ 3289300 h 3524250"/>
              <a:gd name="csX20" fmla="*/ 1149350 w 1504950"/>
              <a:gd name="csY20" fmla="*/ 3403600 h 3524250"/>
              <a:gd name="csX21" fmla="*/ 939800 w 1504950"/>
              <a:gd name="csY21" fmla="*/ 3492500 h 3524250"/>
              <a:gd name="csX22" fmla="*/ 762000 w 1504950"/>
              <a:gd name="csY22" fmla="*/ 3524250 h 3524250"/>
              <a:gd name="csX23" fmla="*/ 755650 w 1504950"/>
              <a:gd name="csY23" fmla="*/ 3511550 h 3524250"/>
              <a:gd name="csX24" fmla="*/ 819150 w 1504950"/>
              <a:gd name="csY24" fmla="*/ 2012950 h 3524250"/>
              <a:gd name="csX25" fmla="*/ 857250 w 1504950"/>
              <a:gd name="csY25" fmla="*/ 1866900 h 3524250"/>
              <a:gd name="csX26" fmla="*/ 889000 w 1504950"/>
              <a:gd name="csY26" fmla="*/ 1828800 h 3524250"/>
              <a:gd name="csX27" fmla="*/ 927100 w 1504950"/>
              <a:gd name="csY27" fmla="*/ 1610783 h 3524250"/>
              <a:gd name="csX28" fmla="*/ 869950 w 1504950"/>
              <a:gd name="csY28" fmla="*/ 1602317 h 3524250"/>
              <a:gd name="csX29" fmla="*/ 827617 w 1504950"/>
              <a:gd name="csY29" fmla="*/ 1515533 h 3524250"/>
              <a:gd name="csX30" fmla="*/ 844550 w 1504950"/>
              <a:gd name="csY30" fmla="*/ 1384300 h 3524250"/>
              <a:gd name="csX31" fmla="*/ 69850 w 1504950"/>
              <a:gd name="csY31" fmla="*/ 1231900 h 3524250"/>
              <a:gd name="csX32" fmla="*/ 158750 w 1504950"/>
              <a:gd name="csY32" fmla="*/ 584200 h 3524250"/>
              <a:gd name="csX33" fmla="*/ 0 w 1504950"/>
              <a:gd name="csY33" fmla="*/ 539750 h 3524250"/>
              <a:gd name="csX34" fmla="*/ 82550 w 1504950"/>
              <a:gd name="csY34" fmla="*/ 171450 h 3524250"/>
              <a:gd name="csX35" fmla="*/ 264583 w 1504950"/>
              <a:gd name="csY35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504950 w 1504950"/>
              <a:gd name="csY14" fmla="*/ 2813050 h 3524250"/>
              <a:gd name="csX15" fmla="*/ 1473200 w 1504950"/>
              <a:gd name="csY15" fmla="*/ 2844800 h 3524250"/>
              <a:gd name="csX16" fmla="*/ 1504950 w 1504950"/>
              <a:gd name="csY16" fmla="*/ 2946400 h 3524250"/>
              <a:gd name="csX17" fmla="*/ 1441450 w 1504950"/>
              <a:gd name="csY17" fmla="*/ 3111500 h 3524250"/>
              <a:gd name="csX18" fmla="*/ 1289050 w 1504950"/>
              <a:gd name="csY18" fmla="*/ 3289300 h 3524250"/>
              <a:gd name="csX19" fmla="*/ 1149350 w 1504950"/>
              <a:gd name="csY19" fmla="*/ 3403600 h 3524250"/>
              <a:gd name="csX20" fmla="*/ 939800 w 1504950"/>
              <a:gd name="csY20" fmla="*/ 3492500 h 3524250"/>
              <a:gd name="csX21" fmla="*/ 762000 w 1504950"/>
              <a:gd name="csY21" fmla="*/ 3524250 h 3524250"/>
              <a:gd name="csX22" fmla="*/ 755650 w 1504950"/>
              <a:gd name="csY22" fmla="*/ 3511550 h 3524250"/>
              <a:gd name="csX23" fmla="*/ 819150 w 1504950"/>
              <a:gd name="csY23" fmla="*/ 2012950 h 3524250"/>
              <a:gd name="csX24" fmla="*/ 857250 w 1504950"/>
              <a:gd name="csY24" fmla="*/ 1866900 h 3524250"/>
              <a:gd name="csX25" fmla="*/ 889000 w 1504950"/>
              <a:gd name="csY25" fmla="*/ 1828800 h 3524250"/>
              <a:gd name="csX26" fmla="*/ 927100 w 1504950"/>
              <a:gd name="csY26" fmla="*/ 1610783 h 3524250"/>
              <a:gd name="csX27" fmla="*/ 869950 w 1504950"/>
              <a:gd name="csY27" fmla="*/ 1602317 h 3524250"/>
              <a:gd name="csX28" fmla="*/ 827617 w 1504950"/>
              <a:gd name="csY28" fmla="*/ 1515533 h 3524250"/>
              <a:gd name="csX29" fmla="*/ 844550 w 1504950"/>
              <a:gd name="csY29" fmla="*/ 1384300 h 3524250"/>
              <a:gd name="csX30" fmla="*/ 69850 w 1504950"/>
              <a:gd name="csY30" fmla="*/ 1231900 h 3524250"/>
              <a:gd name="csX31" fmla="*/ 158750 w 1504950"/>
              <a:gd name="csY31" fmla="*/ 584200 h 3524250"/>
              <a:gd name="csX32" fmla="*/ 0 w 1504950"/>
              <a:gd name="csY32" fmla="*/ 539750 h 3524250"/>
              <a:gd name="csX33" fmla="*/ 82550 w 1504950"/>
              <a:gd name="csY33" fmla="*/ 171450 h 3524250"/>
              <a:gd name="csX34" fmla="*/ 264583 w 1504950"/>
              <a:gd name="csY34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473200 w 1504950"/>
              <a:gd name="csY14" fmla="*/ 2844800 h 3524250"/>
              <a:gd name="csX15" fmla="*/ 1504950 w 1504950"/>
              <a:gd name="csY15" fmla="*/ 2946400 h 3524250"/>
              <a:gd name="csX16" fmla="*/ 1441450 w 1504950"/>
              <a:gd name="csY16" fmla="*/ 3111500 h 3524250"/>
              <a:gd name="csX17" fmla="*/ 1289050 w 1504950"/>
              <a:gd name="csY17" fmla="*/ 3289300 h 3524250"/>
              <a:gd name="csX18" fmla="*/ 1149350 w 1504950"/>
              <a:gd name="csY18" fmla="*/ 3403600 h 3524250"/>
              <a:gd name="csX19" fmla="*/ 939800 w 1504950"/>
              <a:gd name="csY19" fmla="*/ 3492500 h 3524250"/>
              <a:gd name="csX20" fmla="*/ 762000 w 1504950"/>
              <a:gd name="csY20" fmla="*/ 3524250 h 3524250"/>
              <a:gd name="csX21" fmla="*/ 755650 w 1504950"/>
              <a:gd name="csY21" fmla="*/ 3511550 h 3524250"/>
              <a:gd name="csX22" fmla="*/ 819150 w 1504950"/>
              <a:gd name="csY22" fmla="*/ 2012950 h 3524250"/>
              <a:gd name="csX23" fmla="*/ 857250 w 1504950"/>
              <a:gd name="csY23" fmla="*/ 1866900 h 3524250"/>
              <a:gd name="csX24" fmla="*/ 889000 w 1504950"/>
              <a:gd name="csY24" fmla="*/ 1828800 h 3524250"/>
              <a:gd name="csX25" fmla="*/ 927100 w 1504950"/>
              <a:gd name="csY25" fmla="*/ 1610783 h 3524250"/>
              <a:gd name="csX26" fmla="*/ 869950 w 1504950"/>
              <a:gd name="csY26" fmla="*/ 1602317 h 3524250"/>
              <a:gd name="csX27" fmla="*/ 827617 w 1504950"/>
              <a:gd name="csY27" fmla="*/ 1515533 h 3524250"/>
              <a:gd name="csX28" fmla="*/ 844550 w 1504950"/>
              <a:gd name="csY28" fmla="*/ 1384300 h 3524250"/>
              <a:gd name="csX29" fmla="*/ 69850 w 1504950"/>
              <a:gd name="csY29" fmla="*/ 1231900 h 3524250"/>
              <a:gd name="csX30" fmla="*/ 158750 w 1504950"/>
              <a:gd name="csY30" fmla="*/ 584200 h 3524250"/>
              <a:gd name="csX31" fmla="*/ 0 w 1504950"/>
              <a:gd name="csY31" fmla="*/ 539750 h 3524250"/>
              <a:gd name="csX32" fmla="*/ 82550 w 1504950"/>
              <a:gd name="csY32" fmla="*/ 171450 h 3524250"/>
              <a:gd name="csX33" fmla="*/ 264583 w 1504950"/>
              <a:gd name="csY33" fmla="*/ 0 h 3524250"/>
              <a:gd name="csX0" fmla="*/ 264583 w 1504950"/>
              <a:gd name="csY0" fmla="*/ 0 h 3524250"/>
              <a:gd name="csX1" fmla="*/ 493183 w 1504950"/>
              <a:gd name="csY1" fmla="*/ 31750 h 3524250"/>
              <a:gd name="csX2" fmla="*/ 387350 w 1504950"/>
              <a:gd name="csY2" fmla="*/ 679450 h 3524250"/>
              <a:gd name="csX3" fmla="*/ 203200 w 1504950"/>
              <a:gd name="csY3" fmla="*/ 596900 h 3524250"/>
              <a:gd name="csX4" fmla="*/ 127000 w 1504950"/>
              <a:gd name="csY4" fmla="*/ 1066800 h 3524250"/>
              <a:gd name="csX5" fmla="*/ 1187450 w 1504950"/>
              <a:gd name="csY5" fmla="*/ 1250950 h 3524250"/>
              <a:gd name="csX6" fmla="*/ 1168400 w 1504950"/>
              <a:gd name="csY6" fmla="*/ 1371600 h 3524250"/>
              <a:gd name="csX7" fmla="*/ 1117600 w 1504950"/>
              <a:gd name="csY7" fmla="*/ 1441450 h 3524250"/>
              <a:gd name="csX8" fmla="*/ 1113367 w 1504950"/>
              <a:gd name="csY8" fmla="*/ 1543050 h 3524250"/>
              <a:gd name="csX9" fmla="*/ 1041400 w 1504950"/>
              <a:gd name="csY9" fmla="*/ 1617133 h 3524250"/>
              <a:gd name="csX10" fmla="*/ 992716 w 1504950"/>
              <a:gd name="csY10" fmla="*/ 1617133 h 3524250"/>
              <a:gd name="csX11" fmla="*/ 952500 w 1504950"/>
              <a:gd name="csY11" fmla="*/ 1873250 h 3524250"/>
              <a:gd name="csX12" fmla="*/ 977900 w 1504950"/>
              <a:gd name="csY12" fmla="*/ 1898650 h 3524250"/>
              <a:gd name="csX13" fmla="*/ 946150 w 1504950"/>
              <a:gd name="csY13" fmla="*/ 2025650 h 3524250"/>
              <a:gd name="csX14" fmla="*/ 1504950 w 1504950"/>
              <a:gd name="csY14" fmla="*/ 2946400 h 3524250"/>
              <a:gd name="csX15" fmla="*/ 1441450 w 1504950"/>
              <a:gd name="csY15" fmla="*/ 3111500 h 3524250"/>
              <a:gd name="csX16" fmla="*/ 1289050 w 1504950"/>
              <a:gd name="csY16" fmla="*/ 3289300 h 3524250"/>
              <a:gd name="csX17" fmla="*/ 1149350 w 1504950"/>
              <a:gd name="csY17" fmla="*/ 3403600 h 3524250"/>
              <a:gd name="csX18" fmla="*/ 939800 w 1504950"/>
              <a:gd name="csY18" fmla="*/ 3492500 h 3524250"/>
              <a:gd name="csX19" fmla="*/ 762000 w 1504950"/>
              <a:gd name="csY19" fmla="*/ 3524250 h 3524250"/>
              <a:gd name="csX20" fmla="*/ 755650 w 1504950"/>
              <a:gd name="csY20" fmla="*/ 3511550 h 3524250"/>
              <a:gd name="csX21" fmla="*/ 819150 w 1504950"/>
              <a:gd name="csY21" fmla="*/ 2012950 h 3524250"/>
              <a:gd name="csX22" fmla="*/ 857250 w 1504950"/>
              <a:gd name="csY22" fmla="*/ 1866900 h 3524250"/>
              <a:gd name="csX23" fmla="*/ 889000 w 1504950"/>
              <a:gd name="csY23" fmla="*/ 1828800 h 3524250"/>
              <a:gd name="csX24" fmla="*/ 927100 w 1504950"/>
              <a:gd name="csY24" fmla="*/ 1610783 h 3524250"/>
              <a:gd name="csX25" fmla="*/ 869950 w 1504950"/>
              <a:gd name="csY25" fmla="*/ 1602317 h 3524250"/>
              <a:gd name="csX26" fmla="*/ 827617 w 1504950"/>
              <a:gd name="csY26" fmla="*/ 1515533 h 3524250"/>
              <a:gd name="csX27" fmla="*/ 844550 w 1504950"/>
              <a:gd name="csY27" fmla="*/ 1384300 h 3524250"/>
              <a:gd name="csX28" fmla="*/ 69850 w 1504950"/>
              <a:gd name="csY28" fmla="*/ 1231900 h 3524250"/>
              <a:gd name="csX29" fmla="*/ 158750 w 1504950"/>
              <a:gd name="csY29" fmla="*/ 584200 h 3524250"/>
              <a:gd name="csX30" fmla="*/ 0 w 1504950"/>
              <a:gd name="csY30" fmla="*/ 539750 h 3524250"/>
              <a:gd name="csX31" fmla="*/ 82550 w 1504950"/>
              <a:gd name="csY31" fmla="*/ 171450 h 3524250"/>
              <a:gd name="csX32" fmla="*/ 264583 w 1504950"/>
              <a:gd name="csY32" fmla="*/ 0 h 3524250"/>
              <a:gd name="csX0" fmla="*/ 264583 w 1441450"/>
              <a:gd name="csY0" fmla="*/ 0 h 3524250"/>
              <a:gd name="csX1" fmla="*/ 493183 w 1441450"/>
              <a:gd name="csY1" fmla="*/ 31750 h 3524250"/>
              <a:gd name="csX2" fmla="*/ 387350 w 1441450"/>
              <a:gd name="csY2" fmla="*/ 679450 h 3524250"/>
              <a:gd name="csX3" fmla="*/ 203200 w 1441450"/>
              <a:gd name="csY3" fmla="*/ 596900 h 3524250"/>
              <a:gd name="csX4" fmla="*/ 127000 w 1441450"/>
              <a:gd name="csY4" fmla="*/ 1066800 h 3524250"/>
              <a:gd name="csX5" fmla="*/ 1187450 w 1441450"/>
              <a:gd name="csY5" fmla="*/ 1250950 h 3524250"/>
              <a:gd name="csX6" fmla="*/ 1168400 w 1441450"/>
              <a:gd name="csY6" fmla="*/ 1371600 h 3524250"/>
              <a:gd name="csX7" fmla="*/ 1117600 w 1441450"/>
              <a:gd name="csY7" fmla="*/ 1441450 h 3524250"/>
              <a:gd name="csX8" fmla="*/ 1113367 w 1441450"/>
              <a:gd name="csY8" fmla="*/ 1543050 h 3524250"/>
              <a:gd name="csX9" fmla="*/ 1041400 w 1441450"/>
              <a:gd name="csY9" fmla="*/ 1617133 h 3524250"/>
              <a:gd name="csX10" fmla="*/ 992716 w 1441450"/>
              <a:gd name="csY10" fmla="*/ 1617133 h 3524250"/>
              <a:gd name="csX11" fmla="*/ 952500 w 1441450"/>
              <a:gd name="csY11" fmla="*/ 1873250 h 3524250"/>
              <a:gd name="csX12" fmla="*/ 977900 w 1441450"/>
              <a:gd name="csY12" fmla="*/ 1898650 h 3524250"/>
              <a:gd name="csX13" fmla="*/ 946150 w 1441450"/>
              <a:gd name="csY13" fmla="*/ 2025650 h 3524250"/>
              <a:gd name="csX14" fmla="*/ 1441450 w 1441450"/>
              <a:gd name="csY14" fmla="*/ 3111500 h 3524250"/>
              <a:gd name="csX15" fmla="*/ 1289050 w 1441450"/>
              <a:gd name="csY15" fmla="*/ 3289300 h 3524250"/>
              <a:gd name="csX16" fmla="*/ 1149350 w 1441450"/>
              <a:gd name="csY16" fmla="*/ 3403600 h 3524250"/>
              <a:gd name="csX17" fmla="*/ 939800 w 1441450"/>
              <a:gd name="csY17" fmla="*/ 3492500 h 3524250"/>
              <a:gd name="csX18" fmla="*/ 762000 w 1441450"/>
              <a:gd name="csY18" fmla="*/ 3524250 h 3524250"/>
              <a:gd name="csX19" fmla="*/ 755650 w 1441450"/>
              <a:gd name="csY19" fmla="*/ 3511550 h 3524250"/>
              <a:gd name="csX20" fmla="*/ 819150 w 1441450"/>
              <a:gd name="csY20" fmla="*/ 2012950 h 3524250"/>
              <a:gd name="csX21" fmla="*/ 857250 w 1441450"/>
              <a:gd name="csY21" fmla="*/ 1866900 h 3524250"/>
              <a:gd name="csX22" fmla="*/ 889000 w 1441450"/>
              <a:gd name="csY22" fmla="*/ 1828800 h 3524250"/>
              <a:gd name="csX23" fmla="*/ 927100 w 1441450"/>
              <a:gd name="csY23" fmla="*/ 1610783 h 3524250"/>
              <a:gd name="csX24" fmla="*/ 869950 w 1441450"/>
              <a:gd name="csY24" fmla="*/ 1602317 h 3524250"/>
              <a:gd name="csX25" fmla="*/ 827617 w 1441450"/>
              <a:gd name="csY25" fmla="*/ 1515533 h 3524250"/>
              <a:gd name="csX26" fmla="*/ 844550 w 1441450"/>
              <a:gd name="csY26" fmla="*/ 1384300 h 3524250"/>
              <a:gd name="csX27" fmla="*/ 69850 w 1441450"/>
              <a:gd name="csY27" fmla="*/ 1231900 h 3524250"/>
              <a:gd name="csX28" fmla="*/ 158750 w 1441450"/>
              <a:gd name="csY28" fmla="*/ 584200 h 3524250"/>
              <a:gd name="csX29" fmla="*/ 0 w 1441450"/>
              <a:gd name="csY29" fmla="*/ 539750 h 3524250"/>
              <a:gd name="csX30" fmla="*/ 82550 w 1441450"/>
              <a:gd name="csY30" fmla="*/ 171450 h 3524250"/>
              <a:gd name="csX31" fmla="*/ 264583 w 1441450"/>
              <a:gd name="csY31" fmla="*/ 0 h 3524250"/>
              <a:gd name="csX0" fmla="*/ 264583 w 1289050"/>
              <a:gd name="csY0" fmla="*/ 0 h 3524250"/>
              <a:gd name="csX1" fmla="*/ 493183 w 1289050"/>
              <a:gd name="csY1" fmla="*/ 31750 h 3524250"/>
              <a:gd name="csX2" fmla="*/ 387350 w 1289050"/>
              <a:gd name="csY2" fmla="*/ 679450 h 3524250"/>
              <a:gd name="csX3" fmla="*/ 203200 w 1289050"/>
              <a:gd name="csY3" fmla="*/ 596900 h 3524250"/>
              <a:gd name="csX4" fmla="*/ 127000 w 1289050"/>
              <a:gd name="csY4" fmla="*/ 1066800 h 3524250"/>
              <a:gd name="csX5" fmla="*/ 1187450 w 1289050"/>
              <a:gd name="csY5" fmla="*/ 1250950 h 3524250"/>
              <a:gd name="csX6" fmla="*/ 1168400 w 1289050"/>
              <a:gd name="csY6" fmla="*/ 1371600 h 3524250"/>
              <a:gd name="csX7" fmla="*/ 1117600 w 1289050"/>
              <a:gd name="csY7" fmla="*/ 1441450 h 3524250"/>
              <a:gd name="csX8" fmla="*/ 1113367 w 1289050"/>
              <a:gd name="csY8" fmla="*/ 1543050 h 3524250"/>
              <a:gd name="csX9" fmla="*/ 1041400 w 1289050"/>
              <a:gd name="csY9" fmla="*/ 1617133 h 3524250"/>
              <a:gd name="csX10" fmla="*/ 992716 w 1289050"/>
              <a:gd name="csY10" fmla="*/ 1617133 h 3524250"/>
              <a:gd name="csX11" fmla="*/ 952500 w 1289050"/>
              <a:gd name="csY11" fmla="*/ 1873250 h 3524250"/>
              <a:gd name="csX12" fmla="*/ 977900 w 1289050"/>
              <a:gd name="csY12" fmla="*/ 1898650 h 3524250"/>
              <a:gd name="csX13" fmla="*/ 946150 w 1289050"/>
              <a:gd name="csY13" fmla="*/ 2025650 h 3524250"/>
              <a:gd name="csX14" fmla="*/ 1289050 w 1289050"/>
              <a:gd name="csY14" fmla="*/ 3289300 h 3524250"/>
              <a:gd name="csX15" fmla="*/ 1149350 w 1289050"/>
              <a:gd name="csY15" fmla="*/ 3403600 h 3524250"/>
              <a:gd name="csX16" fmla="*/ 939800 w 1289050"/>
              <a:gd name="csY16" fmla="*/ 3492500 h 3524250"/>
              <a:gd name="csX17" fmla="*/ 762000 w 1289050"/>
              <a:gd name="csY17" fmla="*/ 3524250 h 3524250"/>
              <a:gd name="csX18" fmla="*/ 755650 w 1289050"/>
              <a:gd name="csY18" fmla="*/ 3511550 h 3524250"/>
              <a:gd name="csX19" fmla="*/ 819150 w 1289050"/>
              <a:gd name="csY19" fmla="*/ 2012950 h 3524250"/>
              <a:gd name="csX20" fmla="*/ 857250 w 1289050"/>
              <a:gd name="csY20" fmla="*/ 1866900 h 3524250"/>
              <a:gd name="csX21" fmla="*/ 889000 w 1289050"/>
              <a:gd name="csY21" fmla="*/ 1828800 h 3524250"/>
              <a:gd name="csX22" fmla="*/ 927100 w 1289050"/>
              <a:gd name="csY22" fmla="*/ 1610783 h 3524250"/>
              <a:gd name="csX23" fmla="*/ 869950 w 1289050"/>
              <a:gd name="csY23" fmla="*/ 1602317 h 3524250"/>
              <a:gd name="csX24" fmla="*/ 827617 w 1289050"/>
              <a:gd name="csY24" fmla="*/ 1515533 h 3524250"/>
              <a:gd name="csX25" fmla="*/ 844550 w 1289050"/>
              <a:gd name="csY25" fmla="*/ 1384300 h 3524250"/>
              <a:gd name="csX26" fmla="*/ 69850 w 1289050"/>
              <a:gd name="csY26" fmla="*/ 1231900 h 3524250"/>
              <a:gd name="csX27" fmla="*/ 158750 w 1289050"/>
              <a:gd name="csY27" fmla="*/ 584200 h 3524250"/>
              <a:gd name="csX28" fmla="*/ 0 w 1289050"/>
              <a:gd name="csY28" fmla="*/ 539750 h 3524250"/>
              <a:gd name="csX29" fmla="*/ 82550 w 1289050"/>
              <a:gd name="csY29" fmla="*/ 171450 h 3524250"/>
              <a:gd name="csX30" fmla="*/ 264583 w 1289050"/>
              <a:gd name="csY30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1149350 w 1187450"/>
              <a:gd name="csY14" fmla="*/ 3403600 h 3524250"/>
              <a:gd name="csX15" fmla="*/ 939800 w 1187450"/>
              <a:gd name="csY15" fmla="*/ 3492500 h 3524250"/>
              <a:gd name="csX16" fmla="*/ 762000 w 1187450"/>
              <a:gd name="csY16" fmla="*/ 3524250 h 3524250"/>
              <a:gd name="csX17" fmla="*/ 755650 w 1187450"/>
              <a:gd name="csY17" fmla="*/ 3511550 h 3524250"/>
              <a:gd name="csX18" fmla="*/ 819150 w 1187450"/>
              <a:gd name="csY18" fmla="*/ 2012950 h 3524250"/>
              <a:gd name="csX19" fmla="*/ 857250 w 1187450"/>
              <a:gd name="csY19" fmla="*/ 1866900 h 3524250"/>
              <a:gd name="csX20" fmla="*/ 889000 w 1187450"/>
              <a:gd name="csY20" fmla="*/ 1828800 h 3524250"/>
              <a:gd name="csX21" fmla="*/ 927100 w 1187450"/>
              <a:gd name="csY21" fmla="*/ 1610783 h 3524250"/>
              <a:gd name="csX22" fmla="*/ 869950 w 1187450"/>
              <a:gd name="csY22" fmla="*/ 1602317 h 3524250"/>
              <a:gd name="csX23" fmla="*/ 827617 w 1187450"/>
              <a:gd name="csY23" fmla="*/ 1515533 h 3524250"/>
              <a:gd name="csX24" fmla="*/ 844550 w 1187450"/>
              <a:gd name="csY24" fmla="*/ 1384300 h 3524250"/>
              <a:gd name="csX25" fmla="*/ 69850 w 1187450"/>
              <a:gd name="csY25" fmla="*/ 1231900 h 3524250"/>
              <a:gd name="csX26" fmla="*/ 158750 w 1187450"/>
              <a:gd name="csY26" fmla="*/ 584200 h 3524250"/>
              <a:gd name="csX27" fmla="*/ 0 w 1187450"/>
              <a:gd name="csY27" fmla="*/ 539750 h 3524250"/>
              <a:gd name="csX28" fmla="*/ 82550 w 1187450"/>
              <a:gd name="csY28" fmla="*/ 171450 h 3524250"/>
              <a:gd name="csX29" fmla="*/ 264583 w 1187450"/>
              <a:gd name="csY29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939800 w 1187450"/>
              <a:gd name="csY14" fmla="*/ 3492500 h 3524250"/>
              <a:gd name="csX15" fmla="*/ 762000 w 1187450"/>
              <a:gd name="csY15" fmla="*/ 3524250 h 3524250"/>
              <a:gd name="csX16" fmla="*/ 755650 w 1187450"/>
              <a:gd name="csY16" fmla="*/ 3511550 h 3524250"/>
              <a:gd name="csX17" fmla="*/ 819150 w 1187450"/>
              <a:gd name="csY17" fmla="*/ 2012950 h 3524250"/>
              <a:gd name="csX18" fmla="*/ 857250 w 1187450"/>
              <a:gd name="csY18" fmla="*/ 1866900 h 3524250"/>
              <a:gd name="csX19" fmla="*/ 889000 w 1187450"/>
              <a:gd name="csY19" fmla="*/ 1828800 h 3524250"/>
              <a:gd name="csX20" fmla="*/ 927100 w 1187450"/>
              <a:gd name="csY20" fmla="*/ 1610783 h 3524250"/>
              <a:gd name="csX21" fmla="*/ 869950 w 1187450"/>
              <a:gd name="csY21" fmla="*/ 1602317 h 3524250"/>
              <a:gd name="csX22" fmla="*/ 827617 w 1187450"/>
              <a:gd name="csY22" fmla="*/ 1515533 h 3524250"/>
              <a:gd name="csX23" fmla="*/ 844550 w 1187450"/>
              <a:gd name="csY23" fmla="*/ 1384300 h 3524250"/>
              <a:gd name="csX24" fmla="*/ 69850 w 1187450"/>
              <a:gd name="csY24" fmla="*/ 1231900 h 3524250"/>
              <a:gd name="csX25" fmla="*/ 158750 w 1187450"/>
              <a:gd name="csY25" fmla="*/ 584200 h 3524250"/>
              <a:gd name="csX26" fmla="*/ 0 w 1187450"/>
              <a:gd name="csY26" fmla="*/ 539750 h 3524250"/>
              <a:gd name="csX27" fmla="*/ 82550 w 1187450"/>
              <a:gd name="csY27" fmla="*/ 171450 h 3524250"/>
              <a:gd name="csX28" fmla="*/ 264583 w 1187450"/>
              <a:gd name="csY28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762000 w 1187450"/>
              <a:gd name="csY14" fmla="*/ 3524250 h 3524250"/>
              <a:gd name="csX15" fmla="*/ 755650 w 1187450"/>
              <a:gd name="csY15" fmla="*/ 3511550 h 3524250"/>
              <a:gd name="csX16" fmla="*/ 819150 w 1187450"/>
              <a:gd name="csY16" fmla="*/ 2012950 h 3524250"/>
              <a:gd name="csX17" fmla="*/ 857250 w 1187450"/>
              <a:gd name="csY17" fmla="*/ 1866900 h 3524250"/>
              <a:gd name="csX18" fmla="*/ 889000 w 1187450"/>
              <a:gd name="csY18" fmla="*/ 1828800 h 3524250"/>
              <a:gd name="csX19" fmla="*/ 927100 w 1187450"/>
              <a:gd name="csY19" fmla="*/ 1610783 h 3524250"/>
              <a:gd name="csX20" fmla="*/ 869950 w 1187450"/>
              <a:gd name="csY20" fmla="*/ 1602317 h 3524250"/>
              <a:gd name="csX21" fmla="*/ 827617 w 1187450"/>
              <a:gd name="csY21" fmla="*/ 1515533 h 3524250"/>
              <a:gd name="csX22" fmla="*/ 844550 w 1187450"/>
              <a:gd name="csY22" fmla="*/ 1384300 h 3524250"/>
              <a:gd name="csX23" fmla="*/ 69850 w 1187450"/>
              <a:gd name="csY23" fmla="*/ 1231900 h 3524250"/>
              <a:gd name="csX24" fmla="*/ 158750 w 1187450"/>
              <a:gd name="csY24" fmla="*/ 584200 h 3524250"/>
              <a:gd name="csX25" fmla="*/ 0 w 1187450"/>
              <a:gd name="csY25" fmla="*/ 539750 h 3524250"/>
              <a:gd name="csX26" fmla="*/ 82550 w 1187450"/>
              <a:gd name="csY26" fmla="*/ 171450 h 3524250"/>
              <a:gd name="csX27" fmla="*/ 264583 w 1187450"/>
              <a:gd name="csY27" fmla="*/ 0 h 3524250"/>
              <a:gd name="csX0" fmla="*/ 264583 w 1187450"/>
              <a:gd name="csY0" fmla="*/ 0 h 3524250"/>
              <a:gd name="csX1" fmla="*/ 493183 w 1187450"/>
              <a:gd name="csY1" fmla="*/ 31750 h 3524250"/>
              <a:gd name="csX2" fmla="*/ 387350 w 1187450"/>
              <a:gd name="csY2" fmla="*/ 679450 h 3524250"/>
              <a:gd name="csX3" fmla="*/ 203200 w 1187450"/>
              <a:gd name="csY3" fmla="*/ 596900 h 3524250"/>
              <a:gd name="csX4" fmla="*/ 127000 w 1187450"/>
              <a:gd name="csY4" fmla="*/ 1066800 h 3524250"/>
              <a:gd name="csX5" fmla="*/ 1187450 w 1187450"/>
              <a:gd name="csY5" fmla="*/ 1250950 h 3524250"/>
              <a:gd name="csX6" fmla="*/ 1168400 w 1187450"/>
              <a:gd name="csY6" fmla="*/ 1371600 h 3524250"/>
              <a:gd name="csX7" fmla="*/ 1117600 w 1187450"/>
              <a:gd name="csY7" fmla="*/ 1441450 h 3524250"/>
              <a:gd name="csX8" fmla="*/ 1113367 w 1187450"/>
              <a:gd name="csY8" fmla="*/ 1543050 h 3524250"/>
              <a:gd name="csX9" fmla="*/ 1041400 w 1187450"/>
              <a:gd name="csY9" fmla="*/ 1617133 h 3524250"/>
              <a:gd name="csX10" fmla="*/ 992716 w 1187450"/>
              <a:gd name="csY10" fmla="*/ 1617133 h 3524250"/>
              <a:gd name="csX11" fmla="*/ 952500 w 1187450"/>
              <a:gd name="csY11" fmla="*/ 1873250 h 3524250"/>
              <a:gd name="csX12" fmla="*/ 977900 w 1187450"/>
              <a:gd name="csY12" fmla="*/ 1898650 h 3524250"/>
              <a:gd name="csX13" fmla="*/ 946150 w 1187450"/>
              <a:gd name="csY13" fmla="*/ 2025650 h 3524250"/>
              <a:gd name="csX14" fmla="*/ 762000 w 1187450"/>
              <a:gd name="csY14" fmla="*/ 3524250 h 3524250"/>
              <a:gd name="csX15" fmla="*/ 819150 w 1187450"/>
              <a:gd name="csY15" fmla="*/ 2012950 h 3524250"/>
              <a:gd name="csX16" fmla="*/ 857250 w 1187450"/>
              <a:gd name="csY16" fmla="*/ 1866900 h 3524250"/>
              <a:gd name="csX17" fmla="*/ 889000 w 1187450"/>
              <a:gd name="csY17" fmla="*/ 1828800 h 3524250"/>
              <a:gd name="csX18" fmla="*/ 927100 w 1187450"/>
              <a:gd name="csY18" fmla="*/ 1610783 h 3524250"/>
              <a:gd name="csX19" fmla="*/ 869950 w 1187450"/>
              <a:gd name="csY19" fmla="*/ 1602317 h 3524250"/>
              <a:gd name="csX20" fmla="*/ 827617 w 1187450"/>
              <a:gd name="csY20" fmla="*/ 1515533 h 3524250"/>
              <a:gd name="csX21" fmla="*/ 844550 w 1187450"/>
              <a:gd name="csY21" fmla="*/ 1384300 h 3524250"/>
              <a:gd name="csX22" fmla="*/ 69850 w 1187450"/>
              <a:gd name="csY22" fmla="*/ 1231900 h 3524250"/>
              <a:gd name="csX23" fmla="*/ 158750 w 1187450"/>
              <a:gd name="csY23" fmla="*/ 584200 h 3524250"/>
              <a:gd name="csX24" fmla="*/ 0 w 1187450"/>
              <a:gd name="csY24" fmla="*/ 539750 h 3524250"/>
              <a:gd name="csX25" fmla="*/ 82550 w 1187450"/>
              <a:gd name="csY25" fmla="*/ 171450 h 3524250"/>
              <a:gd name="csX26" fmla="*/ 264583 w 1187450"/>
              <a:gd name="csY26" fmla="*/ 0 h 3524250"/>
              <a:gd name="csX0" fmla="*/ 264583 w 1187450"/>
              <a:gd name="csY0" fmla="*/ 0 h 2037029"/>
              <a:gd name="csX1" fmla="*/ 493183 w 1187450"/>
              <a:gd name="csY1" fmla="*/ 31750 h 2037029"/>
              <a:gd name="csX2" fmla="*/ 387350 w 1187450"/>
              <a:gd name="csY2" fmla="*/ 679450 h 2037029"/>
              <a:gd name="csX3" fmla="*/ 203200 w 1187450"/>
              <a:gd name="csY3" fmla="*/ 596900 h 2037029"/>
              <a:gd name="csX4" fmla="*/ 127000 w 1187450"/>
              <a:gd name="csY4" fmla="*/ 1066800 h 2037029"/>
              <a:gd name="csX5" fmla="*/ 1187450 w 1187450"/>
              <a:gd name="csY5" fmla="*/ 1250950 h 2037029"/>
              <a:gd name="csX6" fmla="*/ 1168400 w 1187450"/>
              <a:gd name="csY6" fmla="*/ 1371600 h 2037029"/>
              <a:gd name="csX7" fmla="*/ 1117600 w 1187450"/>
              <a:gd name="csY7" fmla="*/ 1441450 h 2037029"/>
              <a:gd name="csX8" fmla="*/ 1113367 w 1187450"/>
              <a:gd name="csY8" fmla="*/ 1543050 h 2037029"/>
              <a:gd name="csX9" fmla="*/ 1041400 w 1187450"/>
              <a:gd name="csY9" fmla="*/ 1617133 h 2037029"/>
              <a:gd name="csX10" fmla="*/ 992716 w 1187450"/>
              <a:gd name="csY10" fmla="*/ 1617133 h 2037029"/>
              <a:gd name="csX11" fmla="*/ 952500 w 1187450"/>
              <a:gd name="csY11" fmla="*/ 1873250 h 2037029"/>
              <a:gd name="csX12" fmla="*/ 977900 w 1187450"/>
              <a:gd name="csY12" fmla="*/ 1898650 h 2037029"/>
              <a:gd name="csX13" fmla="*/ 946150 w 1187450"/>
              <a:gd name="csY13" fmla="*/ 2025650 h 2037029"/>
              <a:gd name="csX14" fmla="*/ 819150 w 1187450"/>
              <a:gd name="csY14" fmla="*/ 2012950 h 2037029"/>
              <a:gd name="csX15" fmla="*/ 857250 w 1187450"/>
              <a:gd name="csY15" fmla="*/ 1866900 h 2037029"/>
              <a:gd name="csX16" fmla="*/ 889000 w 1187450"/>
              <a:gd name="csY16" fmla="*/ 1828800 h 2037029"/>
              <a:gd name="csX17" fmla="*/ 927100 w 1187450"/>
              <a:gd name="csY17" fmla="*/ 1610783 h 2037029"/>
              <a:gd name="csX18" fmla="*/ 869950 w 1187450"/>
              <a:gd name="csY18" fmla="*/ 1602317 h 2037029"/>
              <a:gd name="csX19" fmla="*/ 827617 w 1187450"/>
              <a:gd name="csY19" fmla="*/ 1515533 h 2037029"/>
              <a:gd name="csX20" fmla="*/ 844550 w 1187450"/>
              <a:gd name="csY20" fmla="*/ 1384300 h 2037029"/>
              <a:gd name="csX21" fmla="*/ 69850 w 1187450"/>
              <a:gd name="csY21" fmla="*/ 1231900 h 2037029"/>
              <a:gd name="csX22" fmla="*/ 158750 w 1187450"/>
              <a:gd name="csY22" fmla="*/ 584200 h 2037029"/>
              <a:gd name="csX23" fmla="*/ 0 w 1187450"/>
              <a:gd name="csY23" fmla="*/ 539750 h 2037029"/>
              <a:gd name="csX24" fmla="*/ 82550 w 1187450"/>
              <a:gd name="csY24" fmla="*/ 171450 h 2037029"/>
              <a:gd name="csX25" fmla="*/ 264583 w 1187450"/>
              <a:gd name="csY25" fmla="*/ 0 h 203702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1187450" h="2037029">
                <a:moveTo>
                  <a:pt x="264583" y="0"/>
                </a:moveTo>
                <a:lnTo>
                  <a:pt x="493183" y="31750"/>
                </a:lnTo>
                <a:lnTo>
                  <a:pt x="387350" y="679450"/>
                </a:lnTo>
                <a:lnTo>
                  <a:pt x="203200" y="596900"/>
                </a:lnTo>
                <a:lnTo>
                  <a:pt x="127000" y="1066800"/>
                </a:lnTo>
                <a:lnTo>
                  <a:pt x="1187450" y="1250950"/>
                </a:lnTo>
                <a:lnTo>
                  <a:pt x="1168400" y="1371600"/>
                </a:lnTo>
                <a:lnTo>
                  <a:pt x="1117600" y="1441450"/>
                </a:lnTo>
                <a:lnTo>
                  <a:pt x="1113367" y="1543050"/>
                </a:lnTo>
                <a:lnTo>
                  <a:pt x="1041400" y="1617133"/>
                </a:lnTo>
                <a:lnTo>
                  <a:pt x="992716" y="1617133"/>
                </a:lnTo>
                <a:lnTo>
                  <a:pt x="952500" y="1873250"/>
                </a:lnTo>
                <a:lnTo>
                  <a:pt x="977900" y="1898650"/>
                </a:lnTo>
                <a:lnTo>
                  <a:pt x="946150" y="2025650"/>
                </a:lnTo>
                <a:cubicBezTo>
                  <a:pt x="919692" y="2044700"/>
                  <a:pt x="833967" y="2039408"/>
                  <a:pt x="819150" y="2012950"/>
                </a:cubicBezTo>
                <a:lnTo>
                  <a:pt x="857250" y="1866900"/>
                </a:lnTo>
                <a:lnTo>
                  <a:pt x="889000" y="1828800"/>
                </a:lnTo>
                <a:lnTo>
                  <a:pt x="927100" y="1610783"/>
                </a:lnTo>
                <a:lnTo>
                  <a:pt x="869950" y="1602317"/>
                </a:lnTo>
                <a:lnTo>
                  <a:pt x="827617" y="1515533"/>
                </a:lnTo>
                <a:lnTo>
                  <a:pt x="844550" y="1384300"/>
                </a:lnTo>
                <a:lnTo>
                  <a:pt x="69850" y="1231900"/>
                </a:lnTo>
                <a:lnTo>
                  <a:pt x="158750" y="584200"/>
                </a:lnTo>
                <a:lnTo>
                  <a:pt x="0" y="539750"/>
                </a:lnTo>
                <a:lnTo>
                  <a:pt x="82550" y="171450"/>
                </a:lnTo>
                <a:lnTo>
                  <a:pt x="264583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7C2654A7-235D-BFAC-78B6-635D359242F2}"/>
              </a:ext>
            </a:extLst>
          </p:cNvPr>
          <p:cNvSpPr txBox="1"/>
          <p:nvPr/>
        </p:nvSpPr>
        <p:spPr>
          <a:xfrm>
            <a:off x="5342277" y="4028073"/>
            <a:ext cx="123363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野球場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793CB6D6-DAD5-4197-80E7-48B7D7CE01E3}"/>
              </a:ext>
            </a:extLst>
          </p:cNvPr>
          <p:cNvSpPr txBox="1"/>
          <p:nvPr/>
        </p:nvSpPr>
        <p:spPr>
          <a:xfrm rot="642335">
            <a:off x="5411341" y="2623840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通行不可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2F0D1396-E39D-7A03-5638-38FCBA28BB08}"/>
              </a:ext>
            </a:extLst>
          </p:cNvPr>
          <p:cNvSpPr txBox="1"/>
          <p:nvPr/>
        </p:nvSpPr>
        <p:spPr>
          <a:xfrm rot="642335">
            <a:off x="5132451" y="1716928"/>
            <a:ext cx="6253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</a:t>
            </a:r>
            <a:endParaRPr kumimoji="1" lang="en-US" altLang="ja-JP" sz="600" b="1">
              <a:solidFill>
                <a:srgbClr val="FFFF00"/>
              </a:solidFill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6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不可</a:t>
            </a:r>
          </a:p>
        </p:txBody>
      </p:sp>
      <p:sp>
        <p:nvSpPr>
          <p:cNvPr id="67" name="フリーフォーム: 図形 66">
            <a:extLst>
              <a:ext uri="{FF2B5EF4-FFF2-40B4-BE49-F238E27FC236}">
                <a16:creationId xmlns:a16="http://schemas.microsoft.com/office/drawing/2014/main" id="{AB6F0C6B-F13D-0A0E-C410-2A6E4417A6E8}"/>
              </a:ext>
            </a:extLst>
          </p:cNvPr>
          <p:cNvSpPr/>
          <p:nvPr/>
        </p:nvSpPr>
        <p:spPr>
          <a:xfrm>
            <a:off x="5000626" y="3276600"/>
            <a:ext cx="1092200" cy="1384300"/>
          </a:xfrm>
          <a:custGeom>
            <a:avLst/>
            <a:gdLst>
              <a:gd name="connsiteX0" fmla="*/ 0 w 1082675"/>
              <a:gd name="connsiteY0" fmla="*/ 1327150 h 1384300"/>
              <a:gd name="connsiteX1" fmla="*/ 133350 w 1082675"/>
              <a:gd name="connsiteY1" fmla="*/ 1384300 h 1384300"/>
              <a:gd name="connsiteX2" fmla="*/ 88900 w 1082675"/>
              <a:gd name="connsiteY2" fmla="*/ 1022350 h 1384300"/>
              <a:gd name="connsiteX3" fmla="*/ 104775 w 1082675"/>
              <a:gd name="connsiteY3" fmla="*/ 908050 h 1384300"/>
              <a:gd name="connsiteX4" fmla="*/ 209550 w 1082675"/>
              <a:gd name="connsiteY4" fmla="*/ 692150 h 1384300"/>
              <a:gd name="connsiteX5" fmla="*/ 260350 w 1082675"/>
              <a:gd name="connsiteY5" fmla="*/ 739775 h 1384300"/>
              <a:gd name="connsiteX6" fmla="*/ 787400 w 1082675"/>
              <a:gd name="connsiteY6" fmla="*/ 292100 h 1384300"/>
              <a:gd name="connsiteX7" fmla="*/ 901700 w 1082675"/>
              <a:gd name="connsiteY7" fmla="*/ 228600 h 1384300"/>
              <a:gd name="connsiteX8" fmla="*/ 1006475 w 1082675"/>
              <a:gd name="connsiteY8" fmla="*/ 231775 h 1384300"/>
              <a:gd name="connsiteX9" fmla="*/ 1044575 w 1082675"/>
              <a:gd name="connsiteY9" fmla="*/ 66675 h 1384300"/>
              <a:gd name="connsiteX10" fmla="*/ 1079500 w 1082675"/>
              <a:gd name="connsiteY10" fmla="*/ 38100 h 1384300"/>
              <a:gd name="connsiteX11" fmla="*/ 1082675 w 1082675"/>
              <a:gd name="connsiteY11" fmla="*/ 0 h 1384300"/>
              <a:gd name="connsiteX12" fmla="*/ 895350 w 1082675"/>
              <a:gd name="connsiteY12" fmla="*/ 6350 h 1384300"/>
              <a:gd name="connsiteX13" fmla="*/ 720725 w 1082675"/>
              <a:gd name="connsiteY13" fmla="*/ 73025 h 1384300"/>
              <a:gd name="connsiteX14" fmla="*/ 333375 w 1082675"/>
              <a:gd name="connsiteY14" fmla="*/ 422275 h 1384300"/>
              <a:gd name="connsiteX15" fmla="*/ 250825 w 1082675"/>
              <a:gd name="connsiteY15" fmla="*/ 492125 h 1384300"/>
              <a:gd name="connsiteX16" fmla="*/ 193675 w 1082675"/>
              <a:gd name="connsiteY16" fmla="*/ 571500 h 1384300"/>
              <a:gd name="connsiteX17" fmla="*/ 88900 w 1082675"/>
              <a:gd name="connsiteY17" fmla="*/ 822325 h 1384300"/>
              <a:gd name="connsiteX18" fmla="*/ 41275 w 1082675"/>
              <a:gd name="connsiteY18" fmla="*/ 955675 h 1384300"/>
              <a:gd name="connsiteX19" fmla="*/ 41275 w 1082675"/>
              <a:gd name="connsiteY19" fmla="*/ 1108075 h 1384300"/>
              <a:gd name="connsiteX20" fmla="*/ 63500 w 1082675"/>
              <a:gd name="connsiteY20" fmla="*/ 1273175 h 1384300"/>
              <a:gd name="connsiteX21" fmla="*/ 0 w 1082675"/>
              <a:gd name="connsite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66675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81881 w 1082675"/>
              <a:gd name="csY10" fmla="*/ 45244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4575 w 1092200"/>
              <a:gd name="csY9" fmla="*/ 92868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8844 w 1092200"/>
              <a:gd name="csY7" fmla="*/ 242887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53206 w 1092200"/>
              <a:gd name="csY5" fmla="*/ 756444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</a:cxnLst>
            <a:rect l="l" t="t" r="r" b="b"/>
            <a:pathLst>
              <a:path w="1092200" h="1384300">
                <a:moveTo>
                  <a:pt x="0" y="1327150"/>
                </a:moveTo>
                <a:lnTo>
                  <a:pt x="133350" y="1384300"/>
                </a:lnTo>
                <a:lnTo>
                  <a:pt x="88900" y="1022350"/>
                </a:lnTo>
                <a:lnTo>
                  <a:pt x="104775" y="908050"/>
                </a:lnTo>
                <a:lnTo>
                  <a:pt x="209550" y="692150"/>
                </a:lnTo>
                <a:lnTo>
                  <a:pt x="253206" y="756444"/>
                </a:lnTo>
                <a:lnTo>
                  <a:pt x="787400" y="292100"/>
                </a:lnTo>
                <a:lnTo>
                  <a:pt x="904082" y="238125"/>
                </a:lnTo>
                <a:lnTo>
                  <a:pt x="1011237" y="241300"/>
                </a:lnTo>
                <a:lnTo>
                  <a:pt x="1049338" y="102393"/>
                </a:lnTo>
                <a:lnTo>
                  <a:pt x="1081881" y="45244"/>
                </a:lnTo>
                <a:cubicBezTo>
                  <a:pt x="1082146" y="30163"/>
                  <a:pt x="1091935" y="15081"/>
                  <a:pt x="1092200" y="0"/>
                </a:cubicBezTo>
                <a:lnTo>
                  <a:pt x="873125" y="6350"/>
                </a:lnTo>
                <a:lnTo>
                  <a:pt x="720725" y="73025"/>
                </a:lnTo>
                <a:lnTo>
                  <a:pt x="333375" y="422275"/>
                </a:lnTo>
                <a:lnTo>
                  <a:pt x="250825" y="492125"/>
                </a:lnTo>
                <a:lnTo>
                  <a:pt x="193675" y="571500"/>
                </a:lnTo>
                <a:lnTo>
                  <a:pt x="88900" y="822325"/>
                </a:lnTo>
                <a:lnTo>
                  <a:pt x="41275" y="955675"/>
                </a:lnTo>
                <a:lnTo>
                  <a:pt x="41275" y="1108075"/>
                </a:lnTo>
                <a:lnTo>
                  <a:pt x="63500" y="1273175"/>
                </a:lnTo>
                <a:lnTo>
                  <a:pt x="0" y="13271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9" name="フリーフォーム: 図形 68">
            <a:extLst>
              <a:ext uri="{FF2B5EF4-FFF2-40B4-BE49-F238E27FC236}">
                <a16:creationId xmlns:a16="http://schemas.microsoft.com/office/drawing/2014/main" id="{9381C7D7-03F4-1A86-05F7-BD06EE236D15}"/>
              </a:ext>
            </a:extLst>
          </p:cNvPr>
          <p:cNvSpPr/>
          <p:nvPr/>
        </p:nvSpPr>
        <p:spPr>
          <a:xfrm>
            <a:off x="6142465" y="3297707"/>
            <a:ext cx="759619" cy="992981"/>
          </a:xfrm>
          <a:custGeom>
            <a:avLst/>
            <a:gdLst>
              <a:gd name="csX0" fmla="*/ 9525 w 1007269"/>
              <a:gd name="csY0" fmla="*/ 0 h 992981"/>
              <a:gd name="csX1" fmla="*/ 0 w 1007269"/>
              <a:gd name="csY1" fmla="*/ 83343 h 992981"/>
              <a:gd name="csX2" fmla="*/ 26194 w 1007269"/>
              <a:gd name="csY2" fmla="*/ 130968 h 992981"/>
              <a:gd name="csX3" fmla="*/ 4762 w 1007269"/>
              <a:gd name="csY3" fmla="*/ 230981 h 992981"/>
              <a:gd name="csX4" fmla="*/ 123825 w 1007269"/>
              <a:gd name="csY4" fmla="*/ 280987 h 992981"/>
              <a:gd name="csX5" fmla="*/ 209550 w 1007269"/>
              <a:gd name="csY5" fmla="*/ 366712 h 992981"/>
              <a:gd name="csX6" fmla="*/ 547687 w 1007269"/>
              <a:gd name="csY6" fmla="*/ 992981 h 992981"/>
              <a:gd name="csX7" fmla="*/ 609600 w 1007269"/>
              <a:gd name="csY7" fmla="*/ 940593 h 992981"/>
              <a:gd name="csX8" fmla="*/ 607219 w 1007269"/>
              <a:gd name="csY8" fmla="*/ 809625 h 992981"/>
              <a:gd name="csX9" fmla="*/ 623887 w 1007269"/>
              <a:gd name="csY9" fmla="*/ 814387 h 992981"/>
              <a:gd name="csX10" fmla="*/ 673894 w 1007269"/>
              <a:gd name="csY10" fmla="*/ 531018 h 992981"/>
              <a:gd name="csX11" fmla="*/ 490537 w 1007269"/>
              <a:gd name="csY11" fmla="*/ 504825 h 992981"/>
              <a:gd name="csX12" fmla="*/ 531019 w 1007269"/>
              <a:gd name="csY12" fmla="*/ 290512 h 992981"/>
              <a:gd name="csX13" fmla="*/ 635794 w 1007269"/>
              <a:gd name="csY13" fmla="*/ 314325 h 992981"/>
              <a:gd name="csX14" fmla="*/ 673894 w 1007269"/>
              <a:gd name="csY14" fmla="*/ 314325 h 992981"/>
              <a:gd name="csX15" fmla="*/ 700087 w 1007269"/>
              <a:gd name="csY15" fmla="*/ 271462 h 992981"/>
              <a:gd name="csX16" fmla="*/ 754856 w 1007269"/>
              <a:gd name="csY16" fmla="*/ 247650 h 992981"/>
              <a:gd name="csX17" fmla="*/ 995362 w 1007269"/>
              <a:gd name="csY17" fmla="*/ 273843 h 992981"/>
              <a:gd name="csX18" fmla="*/ 1007269 w 1007269"/>
              <a:gd name="csY18" fmla="*/ 245268 h 992981"/>
              <a:gd name="csX19" fmla="*/ 416719 w 1007269"/>
              <a:gd name="csY19" fmla="*/ 147637 h 992981"/>
              <a:gd name="csX20" fmla="*/ 285750 w 1007269"/>
              <a:gd name="csY20" fmla="*/ 85725 h 992981"/>
              <a:gd name="csX21" fmla="*/ 283369 w 1007269"/>
              <a:gd name="csY21" fmla="*/ 138112 h 992981"/>
              <a:gd name="csX22" fmla="*/ 147637 w 1007269"/>
              <a:gd name="csY22" fmla="*/ 71437 h 992981"/>
              <a:gd name="csX23" fmla="*/ 90487 w 1007269"/>
              <a:gd name="csY23" fmla="*/ 26193 h 992981"/>
              <a:gd name="csX24" fmla="*/ 9525 w 1007269"/>
              <a:gd name="csY24" fmla="*/ 0 h 992981"/>
              <a:gd name="csX0" fmla="*/ 9525 w 995362"/>
              <a:gd name="csY0" fmla="*/ 0 h 992981"/>
              <a:gd name="csX1" fmla="*/ 0 w 995362"/>
              <a:gd name="csY1" fmla="*/ 83343 h 992981"/>
              <a:gd name="csX2" fmla="*/ 26194 w 995362"/>
              <a:gd name="csY2" fmla="*/ 130968 h 992981"/>
              <a:gd name="csX3" fmla="*/ 4762 w 995362"/>
              <a:gd name="csY3" fmla="*/ 230981 h 992981"/>
              <a:gd name="csX4" fmla="*/ 123825 w 995362"/>
              <a:gd name="csY4" fmla="*/ 280987 h 992981"/>
              <a:gd name="csX5" fmla="*/ 209550 w 995362"/>
              <a:gd name="csY5" fmla="*/ 366712 h 992981"/>
              <a:gd name="csX6" fmla="*/ 547687 w 995362"/>
              <a:gd name="csY6" fmla="*/ 992981 h 992981"/>
              <a:gd name="csX7" fmla="*/ 609600 w 995362"/>
              <a:gd name="csY7" fmla="*/ 940593 h 992981"/>
              <a:gd name="csX8" fmla="*/ 607219 w 995362"/>
              <a:gd name="csY8" fmla="*/ 809625 h 992981"/>
              <a:gd name="csX9" fmla="*/ 623887 w 995362"/>
              <a:gd name="csY9" fmla="*/ 814387 h 992981"/>
              <a:gd name="csX10" fmla="*/ 673894 w 995362"/>
              <a:gd name="csY10" fmla="*/ 531018 h 992981"/>
              <a:gd name="csX11" fmla="*/ 490537 w 995362"/>
              <a:gd name="csY11" fmla="*/ 504825 h 992981"/>
              <a:gd name="csX12" fmla="*/ 531019 w 995362"/>
              <a:gd name="csY12" fmla="*/ 290512 h 992981"/>
              <a:gd name="csX13" fmla="*/ 635794 w 995362"/>
              <a:gd name="csY13" fmla="*/ 314325 h 992981"/>
              <a:gd name="csX14" fmla="*/ 673894 w 995362"/>
              <a:gd name="csY14" fmla="*/ 314325 h 992981"/>
              <a:gd name="csX15" fmla="*/ 700087 w 995362"/>
              <a:gd name="csY15" fmla="*/ 271462 h 992981"/>
              <a:gd name="csX16" fmla="*/ 754856 w 995362"/>
              <a:gd name="csY16" fmla="*/ 247650 h 992981"/>
              <a:gd name="csX17" fmla="*/ 995362 w 995362"/>
              <a:gd name="csY17" fmla="*/ 273843 h 992981"/>
              <a:gd name="csX18" fmla="*/ 759619 w 995362"/>
              <a:gd name="csY18" fmla="*/ 207168 h 992981"/>
              <a:gd name="csX19" fmla="*/ 416719 w 995362"/>
              <a:gd name="csY19" fmla="*/ 147637 h 992981"/>
              <a:gd name="csX20" fmla="*/ 285750 w 995362"/>
              <a:gd name="csY20" fmla="*/ 85725 h 992981"/>
              <a:gd name="csX21" fmla="*/ 283369 w 995362"/>
              <a:gd name="csY21" fmla="*/ 138112 h 992981"/>
              <a:gd name="csX22" fmla="*/ 147637 w 995362"/>
              <a:gd name="csY22" fmla="*/ 71437 h 992981"/>
              <a:gd name="csX23" fmla="*/ 90487 w 995362"/>
              <a:gd name="csY23" fmla="*/ 26193 h 992981"/>
              <a:gd name="csX24" fmla="*/ 9525 w 995362"/>
              <a:gd name="csY24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7168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0024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759619" h="992981">
                <a:moveTo>
                  <a:pt x="9525" y="0"/>
                </a:moveTo>
                <a:lnTo>
                  <a:pt x="0" y="83343"/>
                </a:lnTo>
                <a:lnTo>
                  <a:pt x="26194" y="130968"/>
                </a:lnTo>
                <a:lnTo>
                  <a:pt x="4762" y="230981"/>
                </a:lnTo>
                <a:lnTo>
                  <a:pt x="123825" y="280987"/>
                </a:lnTo>
                <a:lnTo>
                  <a:pt x="209550" y="366712"/>
                </a:lnTo>
                <a:lnTo>
                  <a:pt x="547687" y="992981"/>
                </a:lnTo>
                <a:lnTo>
                  <a:pt x="609600" y="940593"/>
                </a:lnTo>
                <a:cubicBezTo>
                  <a:pt x="608806" y="896937"/>
                  <a:pt x="608013" y="853281"/>
                  <a:pt x="607219" y="809625"/>
                </a:cubicBezTo>
                <a:lnTo>
                  <a:pt x="623887" y="814387"/>
                </a:lnTo>
                <a:lnTo>
                  <a:pt x="673894" y="531018"/>
                </a:lnTo>
                <a:lnTo>
                  <a:pt x="490537" y="504825"/>
                </a:lnTo>
                <a:lnTo>
                  <a:pt x="531019" y="290512"/>
                </a:lnTo>
                <a:lnTo>
                  <a:pt x="635794" y="314325"/>
                </a:lnTo>
                <a:lnTo>
                  <a:pt x="673894" y="314325"/>
                </a:lnTo>
                <a:lnTo>
                  <a:pt x="700087" y="271462"/>
                </a:lnTo>
                <a:lnTo>
                  <a:pt x="754856" y="247650"/>
                </a:lnTo>
                <a:lnTo>
                  <a:pt x="759619" y="200024"/>
                </a:lnTo>
                <a:lnTo>
                  <a:pt x="416719" y="147637"/>
                </a:lnTo>
                <a:lnTo>
                  <a:pt x="285750" y="85725"/>
                </a:lnTo>
                <a:lnTo>
                  <a:pt x="283369" y="138112"/>
                </a:lnTo>
                <a:lnTo>
                  <a:pt x="147637" y="71437"/>
                </a:lnTo>
                <a:lnTo>
                  <a:pt x="90487" y="26193"/>
                </a:lnTo>
                <a:lnTo>
                  <a:pt x="9525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フリーフォーム: 図形 76">
            <a:extLst>
              <a:ext uri="{FF2B5EF4-FFF2-40B4-BE49-F238E27FC236}">
                <a16:creationId xmlns:a16="http://schemas.microsoft.com/office/drawing/2014/main" id="{CC625C7E-6C08-352D-C527-37E9BB57233D}"/>
              </a:ext>
            </a:extLst>
          </p:cNvPr>
          <p:cNvSpPr/>
          <p:nvPr/>
        </p:nvSpPr>
        <p:spPr>
          <a:xfrm>
            <a:off x="3069200" y="3516313"/>
            <a:ext cx="1091638" cy="992981"/>
          </a:xfrm>
          <a:custGeom>
            <a:avLst/>
            <a:gdLst>
              <a:gd name="connsiteX0" fmla="*/ 23813 w 240507"/>
              <a:gd name="connsiteY0" fmla="*/ 0 h 992981"/>
              <a:gd name="connsiteX1" fmla="*/ 80963 w 240507"/>
              <a:gd name="connsiteY1" fmla="*/ 9525 h 992981"/>
              <a:gd name="connsiteX2" fmla="*/ 52388 w 240507"/>
              <a:gd name="connsiteY2" fmla="*/ 107156 h 992981"/>
              <a:gd name="connsiteX3" fmla="*/ 61913 w 240507"/>
              <a:gd name="connsiteY3" fmla="*/ 145256 h 992981"/>
              <a:gd name="connsiteX4" fmla="*/ 147638 w 240507"/>
              <a:gd name="connsiteY4" fmla="*/ 259556 h 992981"/>
              <a:gd name="connsiteX5" fmla="*/ 164307 w 240507"/>
              <a:gd name="connsiteY5" fmla="*/ 328612 h 992981"/>
              <a:gd name="connsiteX6" fmla="*/ 171450 w 240507"/>
              <a:gd name="connsiteY6" fmla="*/ 395287 h 992981"/>
              <a:gd name="connsiteX7" fmla="*/ 152400 w 240507"/>
              <a:gd name="connsiteY7" fmla="*/ 447675 h 992981"/>
              <a:gd name="connsiteX8" fmla="*/ 95250 w 240507"/>
              <a:gd name="connsiteY8" fmla="*/ 533400 h 992981"/>
              <a:gd name="connsiteX9" fmla="*/ 69057 w 240507"/>
              <a:gd name="connsiteY9" fmla="*/ 595312 h 992981"/>
              <a:gd name="connsiteX10" fmla="*/ 71438 w 240507"/>
              <a:gd name="connsiteY10" fmla="*/ 657225 h 992981"/>
              <a:gd name="connsiteX11" fmla="*/ 78582 w 240507"/>
              <a:gd name="connsiteY11" fmla="*/ 697706 h 992981"/>
              <a:gd name="connsiteX12" fmla="*/ 114300 w 240507"/>
              <a:gd name="connsiteY12" fmla="*/ 776287 h 992981"/>
              <a:gd name="connsiteX13" fmla="*/ 190500 w 240507"/>
              <a:gd name="connsiteY13" fmla="*/ 890587 h 992981"/>
              <a:gd name="connsiteX14" fmla="*/ 240507 w 240507"/>
              <a:gd name="connsiteY14" fmla="*/ 947737 h 992981"/>
              <a:gd name="connsiteX15" fmla="*/ 161925 w 240507"/>
              <a:gd name="connsiteY15" fmla="*/ 992981 h 992981"/>
              <a:gd name="connsiteX16" fmla="*/ 133350 w 240507"/>
              <a:gd name="connsiteY16" fmla="*/ 914400 h 992981"/>
              <a:gd name="connsiteX17" fmla="*/ 52388 w 240507"/>
              <a:gd name="connsiteY17" fmla="*/ 781050 h 992981"/>
              <a:gd name="connsiteX18" fmla="*/ 0 w 240507"/>
              <a:gd name="connsiteY18" fmla="*/ 664368 h 992981"/>
              <a:gd name="connsiteX19" fmla="*/ 7144 w 240507"/>
              <a:gd name="connsiteY19" fmla="*/ 561975 h 992981"/>
              <a:gd name="connsiteX20" fmla="*/ 57150 w 240507"/>
              <a:gd name="connsiteY20" fmla="*/ 469106 h 992981"/>
              <a:gd name="connsiteX21" fmla="*/ 111919 w 240507"/>
              <a:gd name="connsiteY21" fmla="*/ 364331 h 992981"/>
              <a:gd name="connsiteX22" fmla="*/ 78582 w 240507"/>
              <a:gd name="connsiteY22" fmla="*/ 285750 h 992981"/>
              <a:gd name="connsiteX23" fmla="*/ 38100 w 240507"/>
              <a:gd name="connsiteY23" fmla="*/ 211931 h 992981"/>
              <a:gd name="connsiteX24" fmla="*/ 11907 w 240507"/>
              <a:gd name="connsiteY24" fmla="*/ 130968 h 992981"/>
              <a:gd name="connsiteX25" fmla="*/ 23813 w 240507"/>
              <a:gd name="connsiteY25" fmla="*/ 0 h 992981"/>
              <a:gd name="csX0" fmla="*/ 23813 w 240507"/>
              <a:gd name="csY0" fmla="*/ 0 h 992981"/>
              <a:gd name="csX1" fmla="*/ 80963 w 240507"/>
              <a:gd name="csY1" fmla="*/ 9525 h 992981"/>
              <a:gd name="csX2" fmla="*/ 52388 w 240507"/>
              <a:gd name="csY2" fmla="*/ 107156 h 992981"/>
              <a:gd name="csX3" fmla="*/ 61913 w 240507"/>
              <a:gd name="csY3" fmla="*/ 145256 h 992981"/>
              <a:gd name="csX4" fmla="*/ 147638 w 240507"/>
              <a:gd name="csY4" fmla="*/ 259556 h 992981"/>
              <a:gd name="csX5" fmla="*/ 164307 w 240507"/>
              <a:gd name="csY5" fmla="*/ 328612 h 992981"/>
              <a:gd name="csX6" fmla="*/ 171450 w 240507"/>
              <a:gd name="csY6" fmla="*/ 395287 h 992981"/>
              <a:gd name="csX7" fmla="*/ 152400 w 240507"/>
              <a:gd name="csY7" fmla="*/ 447675 h 992981"/>
              <a:gd name="csX8" fmla="*/ 95250 w 240507"/>
              <a:gd name="csY8" fmla="*/ 533400 h 992981"/>
              <a:gd name="csX9" fmla="*/ 69057 w 240507"/>
              <a:gd name="csY9" fmla="*/ 595312 h 992981"/>
              <a:gd name="csX10" fmla="*/ 71438 w 240507"/>
              <a:gd name="csY10" fmla="*/ 657225 h 992981"/>
              <a:gd name="csX11" fmla="*/ 78582 w 240507"/>
              <a:gd name="csY11" fmla="*/ 697706 h 992981"/>
              <a:gd name="csX12" fmla="*/ 114300 w 240507"/>
              <a:gd name="csY12" fmla="*/ 776287 h 992981"/>
              <a:gd name="csX13" fmla="*/ 190500 w 240507"/>
              <a:gd name="csY13" fmla="*/ 890587 h 992981"/>
              <a:gd name="csX14" fmla="*/ 240507 w 240507"/>
              <a:gd name="csY14" fmla="*/ 947737 h 992981"/>
              <a:gd name="csX15" fmla="*/ 161925 w 240507"/>
              <a:gd name="csY15" fmla="*/ 992981 h 992981"/>
              <a:gd name="csX16" fmla="*/ 133350 w 240507"/>
              <a:gd name="csY16" fmla="*/ 914400 h 992981"/>
              <a:gd name="csX17" fmla="*/ 99700 w 240507"/>
              <a:gd name="csY17" fmla="*/ 857193 h 992981"/>
              <a:gd name="csX18" fmla="*/ 52388 w 240507"/>
              <a:gd name="csY18" fmla="*/ 781050 h 992981"/>
              <a:gd name="csX19" fmla="*/ 0 w 240507"/>
              <a:gd name="csY19" fmla="*/ 664368 h 992981"/>
              <a:gd name="csX20" fmla="*/ 7144 w 240507"/>
              <a:gd name="csY20" fmla="*/ 561975 h 992981"/>
              <a:gd name="csX21" fmla="*/ 57150 w 240507"/>
              <a:gd name="csY21" fmla="*/ 469106 h 992981"/>
              <a:gd name="csX22" fmla="*/ 111919 w 240507"/>
              <a:gd name="csY22" fmla="*/ 364331 h 992981"/>
              <a:gd name="csX23" fmla="*/ 78582 w 240507"/>
              <a:gd name="csY23" fmla="*/ 285750 h 992981"/>
              <a:gd name="csX24" fmla="*/ 38100 w 240507"/>
              <a:gd name="csY24" fmla="*/ 211931 h 992981"/>
              <a:gd name="csX25" fmla="*/ 11907 w 240507"/>
              <a:gd name="csY25" fmla="*/ 130968 h 992981"/>
              <a:gd name="csX26" fmla="*/ 23813 w 240507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0 w 1091638"/>
              <a:gd name="csY17" fmla="*/ 525677 h 992981"/>
              <a:gd name="csX18" fmla="*/ 903519 w 1091638"/>
              <a:gd name="csY18" fmla="*/ 781050 h 992981"/>
              <a:gd name="csX19" fmla="*/ 851131 w 1091638"/>
              <a:gd name="csY19" fmla="*/ 664368 h 992981"/>
              <a:gd name="csX20" fmla="*/ 858275 w 1091638"/>
              <a:gd name="csY20" fmla="*/ 561975 h 992981"/>
              <a:gd name="csX21" fmla="*/ 908281 w 1091638"/>
              <a:gd name="csY21" fmla="*/ 469106 h 992981"/>
              <a:gd name="csX22" fmla="*/ 963050 w 1091638"/>
              <a:gd name="csY22" fmla="*/ 364331 h 992981"/>
              <a:gd name="csX23" fmla="*/ 929713 w 1091638"/>
              <a:gd name="csY23" fmla="*/ 285750 h 992981"/>
              <a:gd name="csX24" fmla="*/ 889231 w 1091638"/>
              <a:gd name="csY24" fmla="*/ 211931 h 992981"/>
              <a:gd name="csX25" fmla="*/ 863038 w 1091638"/>
              <a:gd name="csY25" fmla="*/ 130968 h 992981"/>
              <a:gd name="csX26" fmla="*/ 874944 w 1091638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3937 w 1091638"/>
              <a:gd name="csY17" fmla="*/ 591252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178509 w 1091638"/>
              <a:gd name="csY19" fmla="*/ 583965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244083 w 1091638"/>
              <a:gd name="csY19" fmla="*/ 554821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00367 w 1091638"/>
              <a:gd name="csY17" fmla="*/ 664112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7580 w 1091638"/>
              <a:gd name="csY17" fmla="*/ 562107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00733 w 1091638"/>
              <a:gd name="csY17" fmla="*/ 660469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84156 w 1091638"/>
              <a:gd name="csY17" fmla="*/ 631325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11663 w 1091638"/>
              <a:gd name="csY17" fmla="*/ 682327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80880 w 1091638"/>
              <a:gd name="csY23" fmla="*/ 627682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24596 w 1091638"/>
              <a:gd name="csY24" fmla="*/ 696899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68313 w 1091638"/>
              <a:gd name="csY24" fmla="*/ 693256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51545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26044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55745 w 1091638"/>
              <a:gd name="csY17" fmla="*/ 769760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903519 w 1091638"/>
              <a:gd name="csY28" fmla="*/ 781050 h 992981"/>
              <a:gd name="csX29" fmla="*/ 851131 w 1091638"/>
              <a:gd name="csY29" fmla="*/ 664368 h 992981"/>
              <a:gd name="csX30" fmla="*/ 858275 w 1091638"/>
              <a:gd name="csY30" fmla="*/ 561975 h 992981"/>
              <a:gd name="csX31" fmla="*/ 908281 w 1091638"/>
              <a:gd name="csY31" fmla="*/ 469106 h 992981"/>
              <a:gd name="csX32" fmla="*/ 963050 w 1091638"/>
              <a:gd name="csY32" fmla="*/ 364331 h 992981"/>
              <a:gd name="csX33" fmla="*/ 929713 w 1091638"/>
              <a:gd name="csY33" fmla="*/ 285750 h 992981"/>
              <a:gd name="csX34" fmla="*/ 889231 w 1091638"/>
              <a:gd name="csY34" fmla="*/ 211931 h 992981"/>
              <a:gd name="csX35" fmla="*/ 863038 w 1091638"/>
              <a:gd name="csY35" fmla="*/ 130968 h 992981"/>
              <a:gd name="csX36" fmla="*/ 874944 w 1091638"/>
              <a:gd name="csY3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692176 w 1091638"/>
              <a:gd name="csY28" fmla="*/ 722401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750464 w 1091638"/>
              <a:gd name="csY28" fmla="*/ 842620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863398 w 1091638"/>
              <a:gd name="csY17" fmla="*/ 882694 h 992981"/>
              <a:gd name="csX18" fmla="*/ 695819 w 1091638"/>
              <a:gd name="csY18" fmla="*/ 846263 h 992981"/>
              <a:gd name="csX19" fmla="*/ 779608 w 1091638"/>
              <a:gd name="csY19" fmla="*/ 875408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0464 w 1091638"/>
              <a:gd name="csY29" fmla="*/ 842620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0464 w 1091638"/>
              <a:gd name="csY29" fmla="*/ 842620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816039 w 1091638"/>
              <a:gd name="csY18" fmla="*/ 879051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4107 w 1091638"/>
              <a:gd name="csY29" fmla="*/ 802546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02547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73036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091638" h="992981">
                <a:moveTo>
                  <a:pt x="874944" y="0"/>
                </a:moveTo>
                <a:lnTo>
                  <a:pt x="932094" y="9525"/>
                </a:lnTo>
                <a:lnTo>
                  <a:pt x="903519" y="107156"/>
                </a:lnTo>
                <a:lnTo>
                  <a:pt x="913044" y="145256"/>
                </a:lnTo>
                <a:lnTo>
                  <a:pt x="998769" y="259556"/>
                </a:lnTo>
                <a:lnTo>
                  <a:pt x="1015438" y="328612"/>
                </a:lnTo>
                <a:lnTo>
                  <a:pt x="1022581" y="395287"/>
                </a:lnTo>
                <a:lnTo>
                  <a:pt x="1003531" y="447675"/>
                </a:lnTo>
                <a:lnTo>
                  <a:pt x="946381" y="533400"/>
                </a:lnTo>
                <a:lnTo>
                  <a:pt x="920188" y="595312"/>
                </a:lnTo>
                <a:cubicBezTo>
                  <a:pt x="920982" y="615950"/>
                  <a:pt x="921775" y="636587"/>
                  <a:pt x="922569" y="657225"/>
                </a:cubicBezTo>
                <a:lnTo>
                  <a:pt x="929713" y="697706"/>
                </a:lnTo>
                <a:lnTo>
                  <a:pt x="965431" y="776287"/>
                </a:lnTo>
                <a:lnTo>
                  <a:pt x="1041631" y="890587"/>
                </a:lnTo>
                <a:lnTo>
                  <a:pt x="1091638" y="947737"/>
                </a:lnTo>
                <a:lnTo>
                  <a:pt x="1013056" y="992981"/>
                </a:lnTo>
                <a:lnTo>
                  <a:pt x="984481" y="914400"/>
                </a:lnTo>
                <a:lnTo>
                  <a:pt x="947188" y="813476"/>
                </a:lnTo>
                <a:lnTo>
                  <a:pt x="816039" y="879051"/>
                </a:lnTo>
                <a:lnTo>
                  <a:pt x="721320" y="860835"/>
                </a:lnTo>
                <a:lnTo>
                  <a:pt x="557384" y="726044"/>
                </a:lnTo>
                <a:lnTo>
                  <a:pt x="357018" y="685970"/>
                </a:lnTo>
                <a:lnTo>
                  <a:pt x="284156" y="631325"/>
                </a:lnTo>
                <a:lnTo>
                  <a:pt x="167580" y="573036"/>
                </a:lnTo>
                <a:lnTo>
                  <a:pt x="7286" y="594896"/>
                </a:lnTo>
                <a:lnTo>
                  <a:pt x="0" y="525677"/>
                </a:lnTo>
                <a:lnTo>
                  <a:pt x="244083" y="554821"/>
                </a:lnTo>
                <a:lnTo>
                  <a:pt x="437164" y="685970"/>
                </a:lnTo>
                <a:lnTo>
                  <a:pt x="568313" y="693256"/>
                </a:lnTo>
                <a:lnTo>
                  <a:pt x="732249" y="835333"/>
                </a:lnTo>
                <a:lnTo>
                  <a:pt x="819682" y="853550"/>
                </a:lnTo>
                <a:lnTo>
                  <a:pt x="903519" y="781050"/>
                </a:lnTo>
                <a:lnTo>
                  <a:pt x="851131" y="664368"/>
                </a:lnTo>
                <a:lnTo>
                  <a:pt x="858275" y="561975"/>
                </a:lnTo>
                <a:lnTo>
                  <a:pt x="908281" y="469106"/>
                </a:lnTo>
                <a:lnTo>
                  <a:pt x="963050" y="364331"/>
                </a:lnTo>
                <a:lnTo>
                  <a:pt x="929713" y="285750"/>
                </a:lnTo>
                <a:lnTo>
                  <a:pt x="889231" y="211931"/>
                </a:lnTo>
                <a:lnTo>
                  <a:pt x="863038" y="130968"/>
                </a:lnTo>
                <a:lnTo>
                  <a:pt x="874944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3" name="フリーフォーム: 図形 82">
            <a:extLst>
              <a:ext uri="{FF2B5EF4-FFF2-40B4-BE49-F238E27FC236}">
                <a16:creationId xmlns:a16="http://schemas.microsoft.com/office/drawing/2014/main" id="{10D00003-22B6-E814-217D-0FD2AD3CAFE5}"/>
              </a:ext>
            </a:extLst>
          </p:cNvPr>
          <p:cNvSpPr/>
          <p:nvPr/>
        </p:nvSpPr>
        <p:spPr>
          <a:xfrm>
            <a:off x="6755608" y="3562256"/>
            <a:ext cx="366870" cy="216372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366870" h="216372">
                <a:moveTo>
                  <a:pt x="366870" y="29046"/>
                </a:moveTo>
                <a:lnTo>
                  <a:pt x="157934" y="0"/>
                </a:lnTo>
                <a:lnTo>
                  <a:pt x="0" y="195358"/>
                </a:lnTo>
                <a:lnTo>
                  <a:pt x="167639" y="216372"/>
                </a:lnTo>
              </a:path>
            </a:pathLst>
          </a:custGeom>
          <a:noFill/>
          <a:ln w="38100">
            <a:solidFill>
              <a:srgbClr val="FF990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5E00CE86-9976-3052-0ECD-99535C66A73B}"/>
              </a:ext>
            </a:extLst>
          </p:cNvPr>
          <p:cNvGrpSpPr/>
          <p:nvPr/>
        </p:nvGrpSpPr>
        <p:grpSpPr>
          <a:xfrm>
            <a:off x="7041282" y="3330806"/>
            <a:ext cx="120097" cy="120097"/>
            <a:chOff x="5657850" y="2714625"/>
            <a:chExt cx="438150" cy="438150"/>
          </a:xfrm>
        </p:grpSpPr>
        <p:sp>
          <p:nvSpPr>
            <p:cNvPr id="85" name="楕円 84">
              <a:extLst>
                <a:ext uri="{FF2B5EF4-FFF2-40B4-BE49-F238E27FC236}">
                  <a16:creationId xmlns:a16="http://schemas.microsoft.com/office/drawing/2014/main" id="{8858DF21-6BBE-8AB5-FE7A-80F5BC925EC5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6D66D5FE-AC74-C499-9256-44FE3BE3BBEB}"/>
                </a:ext>
              </a:extLst>
            </p:cNvPr>
            <p:cNvCxnSpPr>
              <a:stCxn id="85" idx="1"/>
              <a:endCxn id="8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45BD21CE-7D4D-1959-3D75-82CD07D8727E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フリーフォーム: 図形 87">
            <a:extLst>
              <a:ext uri="{FF2B5EF4-FFF2-40B4-BE49-F238E27FC236}">
                <a16:creationId xmlns:a16="http://schemas.microsoft.com/office/drawing/2014/main" id="{BD1EB370-521E-6864-570E-BB20D9CE16FB}"/>
              </a:ext>
            </a:extLst>
          </p:cNvPr>
          <p:cNvSpPr/>
          <p:nvPr/>
        </p:nvSpPr>
        <p:spPr>
          <a:xfrm>
            <a:off x="5464175" y="1495425"/>
            <a:ext cx="234950" cy="682625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234950" h="682625">
                <a:moveTo>
                  <a:pt x="0" y="0"/>
                </a:moveTo>
                <a:lnTo>
                  <a:pt x="234950" y="38100"/>
                </a:lnTo>
                <a:lnTo>
                  <a:pt x="114300" y="682625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2" name="フリーフォーム: 図形 91">
            <a:extLst>
              <a:ext uri="{FF2B5EF4-FFF2-40B4-BE49-F238E27FC236}">
                <a16:creationId xmlns:a16="http://schemas.microsoft.com/office/drawing/2014/main" id="{3B870D46-8EAB-EDC2-CB91-0DA1D4024792}"/>
              </a:ext>
            </a:extLst>
          </p:cNvPr>
          <p:cNvSpPr/>
          <p:nvPr/>
        </p:nvSpPr>
        <p:spPr>
          <a:xfrm>
            <a:off x="4114845" y="5297807"/>
            <a:ext cx="251619" cy="493294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  <a:gd name="csX0" fmla="*/ 278764 w 278764"/>
              <a:gd name="csY0" fmla="*/ 293365 h 293365"/>
              <a:gd name="csX1" fmla="*/ 157934 w 278764"/>
              <a:gd name="csY1" fmla="*/ 0 h 293365"/>
              <a:gd name="csX2" fmla="*/ 0 w 278764"/>
              <a:gd name="csY2" fmla="*/ 195358 h 293365"/>
              <a:gd name="csX3" fmla="*/ 167639 w 278764"/>
              <a:gd name="csY3" fmla="*/ 216372 h 293365"/>
              <a:gd name="csX0" fmla="*/ 278764 w 278764"/>
              <a:gd name="csY0" fmla="*/ 350515 h 350515"/>
              <a:gd name="csX1" fmla="*/ 231753 w 278764"/>
              <a:gd name="csY1" fmla="*/ 0 h 350515"/>
              <a:gd name="csX2" fmla="*/ 0 w 278764"/>
              <a:gd name="csY2" fmla="*/ 252508 h 350515"/>
              <a:gd name="csX3" fmla="*/ 167639 w 278764"/>
              <a:gd name="csY3" fmla="*/ 273522 h 350515"/>
              <a:gd name="csX0" fmla="*/ 111125 w 111125"/>
              <a:gd name="csY0" fmla="*/ 493294 h 493294"/>
              <a:gd name="csX1" fmla="*/ 64114 w 111125"/>
              <a:gd name="csY1" fmla="*/ 142779 h 493294"/>
              <a:gd name="csX2" fmla="*/ 10955 w 111125"/>
              <a:gd name="csY2" fmla="*/ 0 h 493294"/>
              <a:gd name="csX3" fmla="*/ 0 w 111125"/>
              <a:gd name="csY3" fmla="*/ 416301 h 493294"/>
              <a:gd name="csX0" fmla="*/ 251619 w 251619"/>
              <a:gd name="csY0" fmla="*/ 493294 h 493294"/>
              <a:gd name="csX1" fmla="*/ 204608 w 251619"/>
              <a:gd name="csY1" fmla="*/ 142779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251619 w 251619"/>
              <a:gd name="csY0" fmla="*/ 493294 h 493294"/>
              <a:gd name="csX1" fmla="*/ 197465 w 251619"/>
              <a:gd name="csY1" fmla="*/ 154685 h 493294"/>
              <a:gd name="csX2" fmla="*/ 151449 w 251619"/>
              <a:gd name="csY2" fmla="*/ 0 h 493294"/>
              <a:gd name="csX3" fmla="*/ 0 w 251619"/>
              <a:gd name="csY3" fmla="*/ 49589 h 49329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251619" h="493294">
                <a:moveTo>
                  <a:pt x="251619" y="493294"/>
                </a:moveTo>
                <a:lnTo>
                  <a:pt x="197465" y="154685"/>
                </a:lnTo>
                <a:lnTo>
                  <a:pt x="151449" y="0"/>
                </a:lnTo>
                <a:lnTo>
                  <a:pt x="0" y="49589"/>
                </a:lnTo>
              </a:path>
            </a:pathLst>
          </a:custGeom>
          <a:noFill/>
          <a:ln w="38100">
            <a:solidFill>
              <a:srgbClr val="CC99FF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4" name="フリーフォーム: 図形 93">
            <a:extLst>
              <a:ext uri="{FF2B5EF4-FFF2-40B4-BE49-F238E27FC236}">
                <a16:creationId xmlns:a16="http://schemas.microsoft.com/office/drawing/2014/main" id="{1F15577E-65FE-80A4-9BD0-2413AD3BE5A2}"/>
              </a:ext>
            </a:extLst>
          </p:cNvPr>
          <p:cNvSpPr/>
          <p:nvPr/>
        </p:nvSpPr>
        <p:spPr>
          <a:xfrm>
            <a:off x="4040982" y="4462463"/>
            <a:ext cx="847725" cy="830398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  <a:gd name="csX0" fmla="*/ 278764 w 278764"/>
              <a:gd name="csY0" fmla="*/ 293365 h 293365"/>
              <a:gd name="csX1" fmla="*/ 157934 w 278764"/>
              <a:gd name="csY1" fmla="*/ 0 h 293365"/>
              <a:gd name="csX2" fmla="*/ 0 w 278764"/>
              <a:gd name="csY2" fmla="*/ 195358 h 293365"/>
              <a:gd name="csX3" fmla="*/ 167639 w 278764"/>
              <a:gd name="csY3" fmla="*/ 216372 h 293365"/>
              <a:gd name="csX0" fmla="*/ 278764 w 278764"/>
              <a:gd name="csY0" fmla="*/ 350515 h 350515"/>
              <a:gd name="csX1" fmla="*/ 231753 w 278764"/>
              <a:gd name="csY1" fmla="*/ 0 h 350515"/>
              <a:gd name="csX2" fmla="*/ 0 w 278764"/>
              <a:gd name="csY2" fmla="*/ 252508 h 350515"/>
              <a:gd name="csX3" fmla="*/ 167639 w 278764"/>
              <a:gd name="csY3" fmla="*/ 273522 h 350515"/>
              <a:gd name="csX0" fmla="*/ 111125 w 111125"/>
              <a:gd name="csY0" fmla="*/ 493294 h 493294"/>
              <a:gd name="csX1" fmla="*/ 64114 w 111125"/>
              <a:gd name="csY1" fmla="*/ 142779 h 493294"/>
              <a:gd name="csX2" fmla="*/ 10955 w 111125"/>
              <a:gd name="csY2" fmla="*/ 0 h 493294"/>
              <a:gd name="csX3" fmla="*/ 0 w 111125"/>
              <a:gd name="csY3" fmla="*/ 416301 h 493294"/>
              <a:gd name="csX0" fmla="*/ 251619 w 251619"/>
              <a:gd name="csY0" fmla="*/ 493294 h 493294"/>
              <a:gd name="csX1" fmla="*/ 204608 w 251619"/>
              <a:gd name="csY1" fmla="*/ 142779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251619 w 251619"/>
              <a:gd name="csY0" fmla="*/ 493294 h 493294"/>
              <a:gd name="csX1" fmla="*/ 197465 w 251619"/>
              <a:gd name="csY1" fmla="*/ 154685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102737 w 615684"/>
              <a:gd name="csY0" fmla="*/ 642416 h 642416"/>
              <a:gd name="csX1" fmla="*/ 48583 w 615684"/>
              <a:gd name="csY1" fmla="*/ 303807 h 642416"/>
              <a:gd name="csX2" fmla="*/ 2567 w 615684"/>
              <a:gd name="csY2" fmla="*/ 149122 h 642416"/>
              <a:gd name="csX3" fmla="*/ 613118 w 615684"/>
              <a:gd name="csY3" fmla="*/ 1067 h 642416"/>
              <a:gd name="csX0" fmla="*/ 142260 w 655207"/>
              <a:gd name="csY0" fmla="*/ 642416 h 642416"/>
              <a:gd name="csX1" fmla="*/ 0 w 655207"/>
              <a:gd name="csY1" fmla="*/ 310951 h 642416"/>
              <a:gd name="csX2" fmla="*/ 42090 w 655207"/>
              <a:gd name="csY2" fmla="*/ 149122 h 642416"/>
              <a:gd name="csX3" fmla="*/ 652641 w 655207"/>
              <a:gd name="csY3" fmla="*/ 1067 h 642416"/>
              <a:gd name="csX0" fmla="*/ 132735 w 655207"/>
              <a:gd name="csY0" fmla="*/ 640035 h 640035"/>
              <a:gd name="csX1" fmla="*/ 0 w 655207"/>
              <a:gd name="csY1" fmla="*/ 310951 h 640035"/>
              <a:gd name="csX2" fmla="*/ 42090 w 655207"/>
              <a:gd name="csY2" fmla="*/ 149122 h 640035"/>
              <a:gd name="csX3" fmla="*/ 652641 w 655207"/>
              <a:gd name="csY3" fmla="*/ 1067 h 640035"/>
              <a:gd name="csX0" fmla="*/ 93212 w 615684"/>
              <a:gd name="csY0" fmla="*/ 640035 h 640035"/>
              <a:gd name="csX1" fmla="*/ 17627 w 615684"/>
              <a:gd name="csY1" fmla="*/ 458588 h 640035"/>
              <a:gd name="csX2" fmla="*/ 2567 w 615684"/>
              <a:gd name="csY2" fmla="*/ 149122 h 640035"/>
              <a:gd name="csX3" fmla="*/ 613118 w 615684"/>
              <a:gd name="csY3" fmla="*/ 1067 h 640035"/>
              <a:gd name="csX0" fmla="*/ 93212 w 615684"/>
              <a:gd name="csY0" fmla="*/ 640035 h 640035"/>
              <a:gd name="csX1" fmla="*/ 43820 w 615684"/>
              <a:gd name="csY1" fmla="*/ 472876 h 640035"/>
              <a:gd name="csX2" fmla="*/ 2567 w 615684"/>
              <a:gd name="csY2" fmla="*/ 149122 h 640035"/>
              <a:gd name="csX3" fmla="*/ 613118 w 615684"/>
              <a:gd name="csY3" fmla="*/ 1067 h 640035"/>
              <a:gd name="csX0" fmla="*/ 93212 w 615684"/>
              <a:gd name="csY0" fmla="*/ 640035 h 640035"/>
              <a:gd name="csX1" fmla="*/ 36676 w 615684"/>
              <a:gd name="csY1" fmla="*/ 477639 h 640035"/>
              <a:gd name="csX2" fmla="*/ 2567 w 615684"/>
              <a:gd name="csY2" fmla="*/ 149122 h 640035"/>
              <a:gd name="csX3" fmla="*/ 613118 w 615684"/>
              <a:gd name="csY3" fmla="*/ 1067 h 640035"/>
              <a:gd name="csX0" fmla="*/ 211919 w 734037"/>
              <a:gd name="csY0" fmla="*/ 639974 h 639974"/>
              <a:gd name="csX1" fmla="*/ 155383 w 734037"/>
              <a:gd name="csY1" fmla="*/ 477578 h 639974"/>
              <a:gd name="csX2" fmla="*/ 2212 w 734037"/>
              <a:gd name="csY2" fmla="*/ 160968 h 639974"/>
              <a:gd name="csX3" fmla="*/ 731825 w 734037"/>
              <a:gd name="csY3" fmla="*/ 1006 h 639974"/>
              <a:gd name="csX0" fmla="*/ 209707 w 729613"/>
              <a:gd name="csY0" fmla="*/ 638968 h 638968"/>
              <a:gd name="csX1" fmla="*/ 153171 w 729613"/>
              <a:gd name="csY1" fmla="*/ 476572 h 638968"/>
              <a:gd name="csX2" fmla="*/ 0 w 729613"/>
              <a:gd name="csY2" fmla="*/ 159962 h 638968"/>
              <a:gd name="csX3" fmla="*/ 291283 w 729613"/>
              <a:gd name="csY3" fmla="*/ 96700 h 638968"/>
              <a:gd name="csX4" fmla="*/ 729613 w 729613"/>
              <a:gd name="csY4" fmla="*/ 0 h 638968"/>
              <a:gd name="csX0" fmla="*/ 209707 w 729613"/>
              <a:gd name="csY0" fmla="*/ 638968 h 638968"/>
              <a:gd name="csX1" fmla="*/ 153171 w 729613"/>
              <a:gd name="csY1" fmla="*/ 476572 h 638968"/>
              <a:gd name="csX2" fmla="*/ 0 w 729613"/>
              <a:gd name="csY2" fmla="*/ 159962 h 638968"/>
              <a:gd name="csX3" fmla="*/ 291283 w 729613"/>
              <a:gd name="csY3" fmla="*/ 96700 h 638968"/>
              <a:gd name="csX4" fmla="*/ 729613 w 729613"/>
              <a:gd name="csY4" fmla="*/ 0 h 638968"/>
              <a:gd name="csX0" fmla="*/ 220843 w 740749"/>
              <a:gd name="csY0" fmla="*/ 638968 h 638968"/>
              <a:gd name="csX1" fmla="*/ 164307 w 740749"/>
              <a:gd name="csY1" fmla="*/ 476572 h 638968"/>
              <a:gd name="csX2" fmla="*/ 11136 w 740749"/>
              <a:gd name="csY2" fmla="*/ 159962 h 638968"/>
              <a:gd name="csX3" fmla="*/ 0 w 740749"/>
              <a:gd name="csY3" fmla="*/ 27644 h 638968"/>
              <a:gd name="csX4" fmla="*/ 740749 w 740749"/>
              <a:gd name="csY4" fmla="*/ 0 h 638968"/>
              <a:gd name="csX0" fmla="*/ 220843 w 740749"/>
              <a:gd name="csY0" fmla="*/ 638968 h 638968"/>
              <a:gd name="csX1" fmla="*/ 164307 w 740749"/>
              <a:gd name="csY1" fmla="*/ 476572 h 638968"/>
              <a:gd name="csX2" fmla="*/ 11136 w 740749"/>
              <a:gd name="csY2" fmla="*/ 159962 h 638968"/>
              <a:gd name="csX3" fmla="*/ 0 w 740749"/>
              <a:gd name="csY3" fmla="*/ 27644 h 638968"/>
              <a:gd name="csX4" fmla="*/ 188119 w 740749"/>
              <a:gd name="csY4" fmla="*/ 18119 h 638968"/>
              <a:gd name="csX5" fmla="*/ 740749 w 740749"/>
              <a:gd name="csY5" fmla="*/ 0 h 638968"/>
              <a:gd name="csX0" fmla="*/ 220843 w 740749"/>
              <a:gd name="csY0" fmla="*/ 720861 h 720861"/>
              <a:gd name="csX1" fmla="*/ 164307 w 740749"/>
              <a:gd name="csY1" fmla="*/ 558465 h 720861"/>
              <a:gd name="csX2" fmla="*/ 11136 w 740749"/>
              <a:gd name="csY2" fmla="*/ 241855 h 720861"/>
              <a:gd name="csX3" fmla="*/ 0 w 740749"/>
              <a:gd name="csY3" fmla="*/ 109537 h 720861"/>
              <a:gd name="csX4" fmla="*/ 54769 w 740749"/>
              <a:gd name="csY4" fmla="*/ 0 h 720861"/>
              <a:gd name="csX5" fmla="*/ 740749 w 740749"/>
              <a:gd name="csY5" fmla="*/ 81893 h 720861"/>
              <a:gd name="csX0" fmla="*/ 220843 w 740749"/>
              <a:gd name="csY0" fmla="*/ 728005 h 728005"/>
              <a:gd name="csX1" fmla="*/ 164307 w 740749"/>
              <a:gd name="csY1" fmla="*/ 565609 h 728005"/>
              <a:gd name="csX2" fmla="*/ 11136 w 740749"/>
              <a:gd name="csY2" fmla="*/ 248999 h 728005"/>
              <a:gd name="csX3" fmla="*/ 0 w 740749"/>
              <a:gd name="csY3" fmla="*/ 116681 h 728005"/>
              <a:gd name="csX4" fmla="*/ 50006 w 740749"/>
              <a:gd name="csY4" fmla="*/ 0 h 728005"/>
              <a:gd name="csX5" fmla="*/ 740749 w 740749"/>
              <a:gd name="csY5" fmla="*/ 89037 h 728005"/>
              <a:gd name="csX0" fmla="*/ 220843 w 740749"/>
              <a:gd name="csY0" fmla="*/ 728005 h 728005"/>
              <a:gd name="csX1" fmla="*/ 164307 w 740749"/>
              <a:gd name="csY1" fmla="*/ 565609 h 728005"/>
              <a:gd name="csX2" fmla="*/ 11136 w 740749"/>
              <a:gd name="csY2" fmla="*/ 248999 h 728005"/>
              <a:gd name="csX3" fmla="*/ 0 w 740749"/>
              <a:gd name="csY3" fmla="*/ 116681 h 728005"/>
              <a:gd name="csX4" fmla="*/ 50006 w 740749"/>
              <a:gd name="csY4" fmla="*/ 0 h 728005"/>
              <a:gd name="csX5" fmla="*/ 185738 w 740749"/>
              <a:gd name="csY5" fmla="*/ 19050 h 728005"/>
              <a:gd name="csX6" fmla="*/ 740749 w 740749"/>
              <a:gd name="csY6" fmla="*/ 89037 h 728005"/>
              <a:gd name="csX0" fmla="*/ 220843 w 740749"/>
              <a:gd name="csY0" fmla="*/ 799442 h 799442"/>
              <a:gd name="csX1" fmla="*/ 164307 w 740749"/>
              <a:gd name="csY1" fmla="*/ 637046 h 799442"/>
              <a:gd name="csX2" fmla="*/ 11136 w 740749"/>
              <a:gd name="csY2" fmla="*/ 320436 h 799442"/>
              <a:gd name="csX3" fmla="*/ 0 w 740749"/>
              <a:gd name="csY3" fmla="*/ 188118 h 799442"/>
              <a:gd name="csX4" fmla="*/ 50006 w 740749"/>
              <a:gd name="csY4" fmla="*/ 71437 h 799442"/>
              <a:gd name="csX5" fmla="*/ 119063 w 740749"/>
              <a:gd name="csY5" fmla="*/ 0 h 799442"/>
              <a:gd name="csX6" fmla="*/ 740749 w 740749"/>
              <a:gd name="csY6" fmla="*/ 160474 h 799442"/>
              <a:gd name="csX0" fmla="*/ 220843 w 740749"/>
              <a:gd name="csY0" fmla="*/ 799442 h 799442"/>
              <a:gd name="csX1" fmla="*/ 164307 w 740749"/>
              <a:gd name="csY1" fmla="*/ 637046 h 799442"/>
              <a:gd name="csX2" fmla="*/ 11136 w 740749"/>
              <a:gd name="csY2" fmla="*/ 320436 h 799442"/>
              <a:gd name="csX3" fmla="*/ 0 w 740749"/>
              <a:gd name="csY3" fmla="*/ 188118 h 799442"/>
              <a:gd name="csX4" fmla="*/ 50006 w 740749"/>
              <a:gd name="csY4" fmla="*/ 71437 h 799442"/>
              <a:gd name="csX5" fmla="*/ 119063 w 740749"/>
              <a:gd name="csY5" fmla="*/ 0 h 799442"/>
              <a:gd name="csX6" fmla="*/ 266700 w 740749"/>
              <a:gd name="csY6" fmla="*/ 35719 h 799442"/>
              <a:gd name="csX7" fmla="*/ 740749 w 740749"/>
              <a:gd name="csY7" fmla="*/ 160474 h 799442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740749 w 740749"/>
              <a:gd name="csY7" fmla="*/ 191430 h 830398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481013 w 740749"/>
              <a:gd name="csY7" fmla="*/ 90487 h 830398"/>
              <a:gd name="csX8" fmla="*/ 740749 w 740749"/>
              <a:gd name="csY8" fmla="*/ 191430 h 830398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559594 w 740749"/>
              <a:gd name="csY7" fmla="*/ 47625 h 830398"/>
              <a:gd name="csX8" fmla="*/ 740749 w 740749"/>
              <a:gd name="csY8" fmla="*/ 191430 h 830398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559594 w 740749"/>
              <a:gd name="csY7" fmla="*/ 47625 h 830398"/>
              <a:gd name="csX8" fmla="*/ 652463 w 740749"/>
              <a:gd name="csY8" fmla="*/ 119062 h 830398"/>
              <a:gd name="csX9" fmla="*/ 740749 w 740749"/>
              <a:gd name="csY9" fmla="*/ 191430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40749 w 840582"/>
              <a:gd name="csY9" fmla="*/ 191430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505005 w 840582"/>
              <a:gd name="csY9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38187 w 840582"/>
              <a:gd name="csY9" fmla="*/ 161925 h 830398"/>
              <a:gd name="csX10" fmla="*/ 505005 w 840582"/>
              <a:gd name="csY10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505005 w 840582"/>
              <a:gd name="csY10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707231 w 840582"/>
              <a:gd name="csY10" fmla="*/ 197643 h 830398"/>
              <a:gd name="csX11" fmla="*/ 505005 w 840582"/>
              <a:gd name="csY11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604837 w 840582"/>
              <a:gd name="csY10" fmla="*/ 192880 h 830398"/>
              <a:gd name="csX11" fmla="*/ 505005 w 840582"/>
              <a:gd name="csY11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604837 w 840582"/>
              <a:gd name="csY10" fmla="*/ 192880 h 830398"/>
              <a:gd name="csX11" fmla="*/ 478811 w 840582"/>
              <a:gd name="csY11" fmla="*/ 308112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590550 w 840582"/>
              <a:gd name="csY10" fmla="*/ 188118 h 830398"/>
              <a:gd name="csX11" fmla="*/ 478811 w 840582"/>
              <a:gd name="csY11" fmla="*/ 308112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61999 w 840582"/>
              <a:gd name="csY9" fmla="*/ 190501 h 830398"/>
              <a:gd name="csX10" fmla="*/ 590550 w 840582"/>
              <a:gd name="csY10" fmla="*/ 188118 h 830398"/>
              <a:gd name="csX11" fmla="*/ 478811 w 840582"/>
              <a:gd name="csY11" fmla="*/ 308112 h 830398"/>
              <a:gd name="csX0" fmla="*/ 220843 w 847725"/>
              <a:gd name="csY0" fmla="*/ 830398 h 830398"/>
              <a:gd name="csX1" fmla="*/ 164307 w 847725"/>
              <a:gd name="csY1" fmla="*/ 668002 h 830398"/>
              <a:gd name="csX2" fmla="*/ 11136 w 847725"/>
              <a:gd name="csY2" fmla="*/ 351392 h 830398"/>
              <a:gd name="csX3" fmla="*/ 0 w 847725"/>
              <a:gd name="csY3" fmla="*/ 219074 h 830398"/>
              <a:gd name="csX4" fmla="*/ 50006 w 847725"/>
              <a:gd name="csY4" fmla="*/ 102393 h 830398"/>
              <a:gd name="csX5" fmla="*/ 119063 w 847725"/>
              <a:gd name="csY5" fmla="*/ 30956 h 830398"/>
              <a:gd name="csX6" fmla="*/ 259557 w 847725"/>
              <a:gd name="csY6" fmla="*/ 0 h 830398"/>
              <a:gd name="csX7" fmla="*/ 559594 w 847725"/>
              <a:gd name="csY7" fmla="*/ 47625 h 830398"/>
              <a:gd name="csX8" fmla="*/ 847725 w 847725"/>
              <a:gd name="csY8" fmla="*/ 133350 h 830398"/>
              <a:gd name="csX9" fmla="*/ 761999 w 847725"/>
              <a:gd name="csY9" fmla="*/ 190501 h 830398"/>
              <a:gd name="csX10" fmla="*/ 590550 w 847725"/>
              <a:gd name="csY10" fmla="*/ 188118 h 830398"/>
              <a:gd name="csX11" fmla="*/ 478811 w 847725"/>
              <a:gd name="csY11" fmla="*/ 308112 h 83039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847725" h="830398">
                <a:moveTo>
                  <a:pt x="220843" y="830398"/>
                </a:moveTo>
                <a:lnTo>
                  <a:pt x="164307" y="668002"/>
                </a:lnTo>
                <a:lnTo>
                  <a:pt x="11136" y="351392"/>
                </a:lnTo>
                <a:lnTo>
                  <a:pt x="0" y="219074"/>
                </a:lnTo>
                <a:lnTo>
                  <a:pt x="50006" y="102393"/>
                </a:lnTo>
                <a:lnTo>
                  <a:pt x="119063" y="30956"/>
                </a:lnTo>
                <a:lnTo>
                  <a:pt x="259557" y="0"/>
                </a:lnTo>
                <a:lnTo>
                  <a:pt x="559594" y="47625"/>
                </a:lnTo>
                <a:lnTo>
                  <a:pt x="847725" y="133350"/>
                </a:lnTo>
                <a:lnTo>
                  <a:pt x="761999" y="190501"/>
                </a:lnTo>
                <a:lnTo>
                  <a:pt x="590550" y="188118"/>
                </a:lnTo>
                <a:lnTo>
                  <a:pt x="478811" y="308112"/>
                </a:lnTo>
              </a:path>
            </a:pathLst>
          </a:custGeom>
          <a:noFill/>
          <a:ln w="38100">
            <a:solidFill>
              <a:srgbClr val="CC99FF"/>
            </a:solidFill>
            <a:headEnd type="non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aphicFrame>
        <p:nvGraphicFramePr>
          <p:cNvPr id="96" name="表 95">
            <a:extLst>
              <a:ext uri="{FF2B5EF4-FFF2-40B4-BE49-F238E27FC236}">
                <a16:creationId xmlns:a16="http://schemas.microsoft.com/office/drawing/2014/main" id="{8AAAFBA1-D7D9-5631-6EF4-F6A9D32793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2414953"/>
              </p:ext>
            </p:extLst>
          </p:nvPr>
        </p:nvGraphicFramePr>
        <p:xfrm>
          <a:off x="0" y="363865"/>
          <a:ext cx="3247200" cy="274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6017">
                  <a:extLst>
                    <a:ext uri="{9D8B030D-6E8A-4147-A177-3AD203B41FA5}">
                      <a16:colId xmlns:a16="http://schemas.microsoft.com/office/drawing/2014/main" val="2069091740"/>
                    </a:ext>
                  </a:extLst>
                </a:gridCol>
                <a:gridCol w="2661183">
                  <a:extLst>
                    <a:ext uri="{9D8B030D-6E8A-4147-A177-3AD203B41FA5}">
                      <a16:colId xmlns:a16="http://schemas.microsoft.com/office/drawing/2014/main" val="1447173827"/>
                    </a:ext>
                  </a:extLst>
                </a:gridCol>
              </a:tblGrid>
              <a:tr h="253071">
                <a:tc>
                  <a:txBody>
                    <a:bodyPr/>
                    <a:lstStyle/>
                    <a:p>
                      <a:pPr algn="ctr"/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期間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11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日～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11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11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59690"/>
                  </a:ext>
                </a:extLst>
              </a:tr>
            </a:tbl>
          </a:graphicData>
        </a:graphic>
      </p:graphicFrame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C086E3FC-4BA0-8246-C2A6-0AFCACF1CCCE}"/>
              </a:ext>
            </a:extLst>
          </p:cNvPr>
          <p:cNvSpPr txBox="1"/>
          <p:nvPr/>
        </p:nvSpPr>
        <p:spPr>
          <a:xfrm>
            <a:off x="0" y="0"/>
            <a:ext cx="7991856" cy="3693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kumimoji="1" lang="ja-JP" altLang="en-US"/>
              <a:t>アジア・アジアパラ競技大会期間中の岡崎中央総合公園内の規制について</a:t>
            </a:r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9EBBA351-0FCE-1EAC-9F39-70F179DBBAC9}"/>
              </a:ext>
            </a:extLst>
          </p:cNvPr>
          <p:cNvSpPr/>
          <p:nvPr/>
        </p:nvSpPr>
        <p:spPr>
          <a:xfrm>
            <a:off x="3106115" y="1504950"/>
            <a:ext cx="889000" cy="770354"/>
          </a:xfrm>
          <a:custGeom>
            <a:avLst/>
            <a:gdLst>
              <a:gd name="connsiteX0" fmla="*/ 26194 w 866775"/>
              <a:gd name="connsiteY0" fmla="*/ 7144 h 819150"/>
              <a:gd name="connsiteX1" fmla="*/ 30956 w 866775"/>
              <a:gd name="connsiteY1" fmla="*/ 157162 h 819150"/>
              <a:gd name="connsiteX2" fmla="*/ 0 w 866775"/>
              <a:gd name="connsiteY2" fmla="*/ 178594 h 819150"/>
              <a:gd name="connsiteX3" fmla="*/ 185737 w 866775"/>
              <a:gd name="connsiteY3" fmla="*/ 273844 h 819150"/>
              <a:gd name="connsiteX4" fmla="*/ 400050 w 866775"/>
              <a:gd name="connsiteY4" fmla="*/ 321469 h 819150"/>
              <a:gd name="connsiteX5" fmla="*/ 511969 w 866775"/>
              <a:gd name="connsiteY5" fmla="*/ 361950 h 819150"/>
              <a:gd name="connsiteX6" fmla="*/ 609600 w 866775"/>
              <a:gd name="connsiteY6" fmla="*/ 428625 h 819150"/>
              <a:gd name="connsiteX7" fmla="*/ 683419 w 866775"/>
              <a:gd name="connsiteY7" fmla="*/ 521494 h 819150"/>
              <a:gd name="connsiteX8" fmla="*/ 726281 w 866775"/>
              <a:gd name="connsiteY8" fmla="*/ 607219 h 819150"/>
              <a:gd name="connsiteX9" fmla="*/ 769144 w 866775"/>
              <a:gd name="connsiteY9" fmla="*/ 745331 h 819150"/>
              <a:gd name="connsiteX10" fmla="*/ 759619 w 866775"/>
              <a:gd name="connsiteY10" fmla="*/ 819150 h 819150"/>
              <a:gd name="connsiteX11" fmla="*/ 866775 w 866775"/>
              <a:gd name="connsiteY11" fmla="*/ 759619 h 819150"/>
              <a:gd name="connsiteX12" fmla="*/ 804862 w 866775"/>
              <a:gd name="connsiteY12" fmla="*/ 714375 h 819150"/>
              <a:gd name="connsiteX13" fmla="*/ 771525 w 866775"/>
              <a:gd name="connsiteY13" fmla="*/ 604837 h 819150"/>
              <a:gd name="connsiteX14" fmla="*/ 731044 w 866775"/>
              <a:gd name="connsiteY14" fmla="*/ 519112 h 819150"/>
              <a:gd name="connsiteX15" fmla="*/ 676275 w 866775"/>
              <a:gd name="connsiteY15" fmla="*/ 438150 h 819150"/>
              <a:gd name="connsiteX16" fmla="*/ 609600 w 866775"/>
              <a:gd name="connsiteY16" fmla="*/ 369094 h 819150"/>
              <a:gd name="connsiteX17" fmla="*/ 533400 w 866775"/>
              <a:gd name="connsiteY17" fmla="*/ 316706 h 819150"/>
              <a:gd name="connsiteX18" fmla="*/ 450056 w 866775"/>
              <a:gd name="connsiteY18" fmla="*/ 283369 h 819150"/>
              <a:gd name="connsiteX19" fmla="*/ 364331 w 866775"/>
              <a:gd name="connsiteY19" fmla="*/ 261937 h 819150"/>
              <a:gd name="connsiteX20" fmla="*/ 247650 w 866775"/>
              <a:gd name="connsiteY20" fmla="*/ 238125 h 819150"/>
              <a:gd name="connsiteX21" fmla="*/ 183356 w 866775"/>
              <a:gd name="connsiteY21" fmla="*/ 221456 h 819150"/>
              <a:gd name="connsiteX22" fmla="*/ 138112 w 866775"/>
              <a:gd name="connsiteY22" fmla="*/ 185737 h 819150"/>
              <a:gd name="connsiteX23" fmla="*/ 111919 w 866775"/>
              <a:gd name="connsiteY23" fmla="*/ 140494 h 819150"/>
              <a:gd name="connsiteX24" fmla="*/ 107156 w 866775"/>
              <a:gd name="connsiteY24" fmla="*/ 0 h 819150"/>
              <a:gd name="connsiteX25" fmla="*/ 26194 w 866775"/>
              <a:gd name="connsiteY25" fmla="*/ 7144 h 819150"/>
              <a:gd name="csX0" fmla="*/ 0 w 840581"/>
              <a:gd name="csY0" fmla="*/ 7144 h 819150"/>
              <a:gd name="csX1" fmla="*/ 4762 w 840581"/>
              <a:gd name="csY1" fmla="*/ 157162 h 819150"/>
              <a:gd name="csX2" fmla="*/ 152849 w 840581"/>
              <a:gd name="csY2" fmla="*/ 287299 h 819150"/>
              <a:gd name="csX3" fmla="*/ 159543 w 840581"/>
              <a:gd name="csY3" fmla="*/ 273844 h 819150"/>
              <a:gd name="csX4" fmla="*/ 373856 w 840581"/>
              <a:gd name="csY4" fmla="*/ 321469 h 819150"/>
              <a:gd name="csX5" fmla="*/ 485775 w 840581"/>
              <a:gd name="csY5" fmla="*/ 361950 h 819150"/>
              <a:gd name="csX6" fmla="*/ 583406 w 840581"/>
              <a:gd name="csY6" fmla="*/ 428625 h 819150"/>
              <a:gd name="csX7" fmla="*/ 657225 w 840581"/>
              <a:gd name="csY7" fmla="*/ 521494 h 819150"/>
              <a:gd name="csX8" fmla="*/ 700087 w 840581"/>
              <a:gd name="csY8" fmla="*/ 607219 h 819150"/>
              <a:gd name="csX9" fmla="*/ 742950 w 840581"/>
              <a:gd name="csY9" fmla="*/ 745331 h 819150"/>
              <a:gd name="csX10" fmla="*/ 733425 w 840581"/>
              <a:gd name="csY10" fmla="*/ 819150 h 819150"/>
              <a:gd name="csX11" fmla="*/ 840581 w 840581"/>
              <a:gd name="csY11" fmla="*/ 759619 h 819150"/>
              <a:gd name="csX12" fmla="*/ 778668 w 840581"/>
              <a:gd name="csY12" fmla="*/ 714375 h 819150"/>
              <a:gd name="csX13" fmla="*/ 745331 w 840581"/>
              <a:gd name="csY13" fmla="*/ 604837 h 819150"/>
              <a:gd name="csX14" fmla="*/ 704850 w 840581"/>
              <a:gd name="csY14" fmla="*/ 519112 h 819150"/>
              <a:gd name="csX15" fmla="*/ 650081 w 840581"/>
              <a:gd name="csY15" fmla="*/ 438150 h 819150"/>
              <a:gd name="csX16" fmla="*/ 583406 w 840581"/>
              <a:gd name="csY16" fmla="*/ 369094 h 819150"/>
              <a:gd name="csX17" fmla="*/ 507206 w 840581"/>
              <a:gd name="csY17" fmla="*/ 316706 h 819150"/>
              <a:gd name="csX18" fmla="*/ 423862 w 840581"/>
              <a:gd name="csY18" fmla="*/ 283369 h 819150"/>
              <a:gd name="csX19" fmla="*/ 338137 w 840581"/>
              <a:gd name="csY19" fmla="*/ 261937 h 819150"/>
              <a:gd name="csX20" fmla="*/ 221456 w 840581"/>
              <a:gd name="csY20" fmla="*/ 238125 h 819150"/>
              <a:gd name="csX21" fmla="*/ 157162 w 840581"/>
              <a:gd name="csY21" fmla="*/ 221456 h 819150"/>
              <a:gd name="csX22" fmla="*/ 111918 w 840581"/>
              <a:gd name="csY22" fmla="*/ 185737 h 819150"/>
              <a:gd name="csX23" fmla="*/ 85725 w 840581"/>
              <a:gd name="csY23" fmla="*/ 140494 h 819150"/>
              <a:gd name="csX24" fmla="*/ 80962 w 840581"/>
              <a:gd name="csY24" fmla="*/ 0 h 819150"/>
              <a:gd name="csX25" fmla="*/ 0 w 840581"/>
              <a:gd name="csY25" fmla="*/ 7144 h 819150"/>
              <a:gd name="csX0" fmla="*/ 76200 w 835819"/>
              <a:gd name="csY0" fmla="*/ 0 h 819150"/>
              <a:gd name="csX1" fmla="*/ 0 w 835819"/>
              <a:gd name="csY1" fmla="*/ 157162 h 819150"/>
              <a:gd name="csX2" fmla="*/ 148087 w 835819"/>
              <a:gd name="csY2" fmla="*/ 287299 h 819150"/>
              <a:gd name="csX3" fmla="*/ 154781 w 835819"/>
              <a:gd name="csY3" fmla="*/ 273844 h 819150"/>
              <a:gd name="csX4" fmla="*/ 369094 w 835819"/>
              <a:gd name="csY4" fmla="*/ 321469 h 819150"/>
              <a:gd name="csX5" fmla="*/ 481013 w 835819"/>
              <a:gd name="csY5" fmla="*/ 361950 h 819150"/>
              <a:gd name="csX6" fmla="*/ 578644 w 835819"/>
              <a:gd name="csY6" fmla="*/ 428625 h 819150"/>
              <a:gd name="csX7" fmla="*/ 652463 w 835819"/>
              <a:gd name="csY7" fmla="*/ 521494 h 819150"/>
              <a:gd name="csX8" fmla="*/ 695325 w 835819"/>
              <a:gd name="csY8" fmla="*/ 607219 h 819150"/>
              <a:gd name="csX9" fmla="*/ 738188 w 835819"/>
              <a:gd name="csY9" fmla="*/ 745331 h 819150"/>
              <a:gd name="csX10" fmla="*/ 728663 w 835819"/>
              <a:gd name="csY10" fmla="*/ 819150 h 819150"/>
              <a:gd name="csX11" fmla="*/ 835819 w 835819"/>
              <a:gd name="csY11" fmla="*/ 759619 h 819150"/>
              <a:gd name="csX12" fmla="*/ 773906 w 835819"/>
              <a:gd name="csY12" fmla="*/ 714375 h 819150"/>
              <a:gd name="csX13" fmla="*/ 740569 w 835819"/>
              <a:gd name="csY13" fmla="*/ 604837 h 819150"/>
              <a:gd name="csX14" fmla="*/ 700088 w 835819"/>
              <a:gd name="csY14" fmla="*/ 519112 h 819150"/>
              <a:gd name="csX15" fmla="*/ 645319 w 835819"/>
              <a:gd name="csY15" fmla="*/ 438150 h 819150"/>
              <a:gd name="csX16" fmla="*/ 578644 w 835819"/>
              <a:gd name="csY16" fmla="*/ 369094 h 819150"/>
              <a:gd name="csX17" fmla="*/ 502444 w 835819"/>
              <a:gd name="csY17" fmla="*/ 316706 h 819150"/>
              <a:gd name="csX18" fmla="*/ 419100 w 835819"/>
              <a:gd name="csY18" fmla="*/ 283369 h 819150"/>
              <a:gd name="csX19" fmla="*/ 333375 w 835819"/>
              <a:gd name="csY19" fmla="*/ 261937 h 819150"/>
              <a:gd name="csX20" fmla="*/ 216694 w 835819"/>
              <a:gd name="csY20" fmla="*/ 238125 h 819150"/>
              <a:gd name="csX21" fmla="*/ 152400 w 835819"/>
              <a:gd name="csY21" fmla="*/ 221456 h 819150"/>
              <a:gd name="csX22" fmla="*/ 107156 w 835819"/>
              <a:gd name="csY22" fmla="*/ 185737 h 819150"/>
              <a:gd name="csX23" fmla="*/ 80963 w 835819"/>
              <a:gd name="csY23" fmla="*/ 140494 h 819150"/>
              <a:gd name="csX24" fmla="*/ 76200 w 835819"/>
              <a:gd name="csY24" fmla="*/ 0 h 819150"/>
              <a:gd name="csX0" fmla="*/ 0 w 759619"/>
              <a:gd name="csY0" fmla="*/ 0 h 819150"/>
              <a:gd name="csX1" fmla="*/ 71887 w 759619"/>
              <a:gd name="csY1" fmla="*/ 287299 h 819150"/>
              <a:gd name="csX2" fmla="*/ 78581 w 759619"/>
              <a:gd name="csY2" fmla="*/ 273844 h 819150"/>
              <a:gd name="csX3" fmla="*/ 292894 w 759619"/>
              <a:gd name="csY3" fmla="*/ 321469 h 819150"/>
              <a:gd name="csX4" fmla="*/ 404813 w 759619"/>
              <a:gd name="csY4" fmla="*/ 361950 h 819150"/>
              <a:gd name="csX5" fmla="*/ 502444 w 759619"/>
              <a:gd name="csY5" fmla="*/ 428625 h 819150"/>
              <a:gd name="csX6" fmla="*/ 576263 w 759619"/>
              <a:gd name="csY6" fmla="*/ 521494 h 819150"/>
              <a:gd name="csX7" fmla="*/ 619125 w 759619"/>
              <a:gd name="csY7" fmla="*/ 607219 h 819150"/>
              <a:gd name="csX8" fmla="*/ 661988 w 759619"/>
              <a:gd name="csY8" fmla="*/ 745331 h 819150"/>
              <a:gd name="csX9" fmla="*/ 652463 w 759619"/>
              <a:gd name="csY9" fmla="*/ 819150 h 819150"/>
              <a:gd name="csX10" fmla="*/ 759619 w 759619"/>
              <a:gd name="csY10" fmla="*/ 759619 h 819150"/>
              <a:gd name="csX11" fmla="*/ 697706 w 759619"/>
              <a:gd name="csY11" fmla="*/ 714375 h 819150"/>
              <a:gd name="csX12" fmla="*/ 664369 w 759619"/>
              <a:gd name="csY12" fmla="*/ 604837 h 819150"/>
              <a:gd name="csX13" fmla="*/ 623888 w 759619"/>
              <a:gd name="csY13" fmla="*/ 519112 h 819150"/>
              <a:gd name="csX14" fmla="*/ 569119 w 759619"/>
              <a:gd name="csY14" fmla="*/ 438150 h 819150"/>
              <a:gd name="csX15" fmla="*/ 502444 w 759619"/>
              <a:gd name="csY15" fmla="*/ 369094 h 819150"/>
              <a:gd name="csX16" fmla="*/ 426244 w 759619"/>
              <a:gd name="csY16" fmla="*/ 316706 h 819150"/>
              <a:gd name="csX17" fmla="*/ 342900 w 759619"/>
              <a:gd name="csY17" fmla="*/ 283369 h 819150"/>
              <a:gd name="csX18" fmla="*/ 257175 w 759619"/>
              <a:gd name="csY18" fmla="*/ 261937 h 819150"/>
              <a:gd name="csX19" fmla="*/ 140494 w 759619"/>
              <a:gd name="csY19" fmla="*/ 238125 h 819150"/>
              <a:gd name="csX20" fmla="*/ 76200 w 759619"/>
              <a:gd name="csY20" fmla="*/ 221456 h 819150"/>
              <a:gd name="csX21" fmla="*/ 30956 w 759619"/>
              <a:gd name="csY21" fmla="*/ 185737 h 819150"/>
              <a:gd name="csX22" fmla="*/ 4763 w 759619"/>
              <a:gd name="csY22" fmla="*/ 140494 h 819150"/>
              <a:gd name="csX23" fmla="*/ 0 w 759619"/>
              <a:gd name="csY23" fmla="*/ 0 h 819150"/>
              <a:gd name="csX0" fmla="*/ 0 w 769210"/>
              <a:gd name="csY0" fmla="*/ 0 h 819150"/>
              <a:gd name="csX1" fmla="*/ 81478 w 769210"/>
              <a:gd name="csY1" fmla="*/ 287299 h 819150"/>
              <a:gd name="csX2" fmla="*/ 88172 w 769210"/>
              <a:gd name="csY2" fmla="*/ 273844 h 819150"/>
              <a:gd name="csX3" fmla="*/ 302485 w 769210"/>
              <a:gd name="csY3" fmla="*/ 321469 h 819150"/>
              <a:gd name="csX4" fmla="*/ 414404 w 769210"/>
              <a:gd name="csY4" fmla="*/ 361950 h 819150"/>
              <a:gd name="csX5" fmla="*/ 512035 w 769210"/>
              <a:gd name="csY5" fmla="*/ 428625 h 819150"/>
              <a:gd name="csX6" fmla="*/ 585854 w 769210"/>
              <a:gd name="csY6" fmla="*/ 521494 h 819150"/>
              <a:gd name="csX7" fmla="*/ 628716 w 769210"/>
              <a:gd name="csY7" fmla="*/ 607219 h 819150"/>
              <a:gd name="csX8" fmla="*/ 671579 w 769210"/>
              <a:gd name="csY8" fmla="*/ 745331 h 819150"/>
              <a:gd name="csX9" fmla="*/ 662054 w 769210"/>
              <a:gd name="csY9" fmla="*/ 819150 h 819150"/>
              <a:gd name="csX10" fmla="*/ 769210 w 769210"/>
              <a:gd name="csY10" fmla="*/ 759619 h 819150"/>
              <a:gd name="csX11" fmla="*/ 707297 w 769210"/>
              <a:gd name="csY11" fmla="*/ 714375 h 819150"/>
              <a:gd name="csX12" fmla="*/ 673960 w 769210"/>
              <a:gd name="csY12" fmla="*/ 604837 h 819150"/>
              <a:gd name="csX13" fmla="*/ 633479 w 769210"/>
              <a:gd name="csY13" fmla="*/ 519112 h 819150"/>
              <a:gd name="csX14" fmla="*/ 578710 w 769210"/>
              <a:gd name="csY14" fmla="*/ 438150 h 819150"/>
              <a:gd name="csX15" fmla="*/ 512035 w 769210"/>
              <a:gd name="csY15" fmla="*/ 369094 h 819150"/>
              <a:gd name="csX16" fmla="*/ 435835 w 769210"/>
              <a:gd name="csY16" fmla="*/ 316706 h 819150"/>
              <a:gd name="csX17" fmla="*/ 352491 w 769210"/>
              <a:gd name="csY17" fmla="*/ 283369 h 819150"/>
              <a:gd name="csX18" fmla="*/ 266766 w 769210"/>
              <a:gd name="csY18" fmla="*/ 261937 h 819150"/>
              <a:gd name="csX19" fmla="*/ 150085 w 769210"/>
              <a:gd name="csY19" fmla="*/ 238125 h 819150"/>
              <a:gd name="csX20" fmla="*/ 85791 w 769210"/>
              <a:gd name="csY20" fmla="*/ 221456 h 819150"/>
              <a:gd name="csX21" fmla="*/ 40547 w 769210"/>
              <a:gd name="csY21" fmla="*/ 185737 h 819150"/>
              <a:gd name="csX22" fmla="*/ 14354 w 769210"/>
              <a:gd name="csY22" fmla="*/ 140494 h 819150"/>
              <a:gd name="csX23" fmla="*/ 0 w 769210"/>
              <a:gd name="csY23" fmla="*/ 0 h 819150"/>
              <a:gd name="csX0" fmla="*/ 0 w 754856"/>
              <a:gd name="csY0" fmla="*/ 0 h 678656"/>
              <a:gd name="csX1" fmla="*/ 67124 w 754856"/>
              <a:gd name="csY1" fmla="*/ 146805 h 678656"/>
              <a:gd name="csX2" fmla="*/ 73818 w 754856"/>
              <a:gd name="csY2" fmla="*/ 133350 h 678656"/>
              <a:gd name="csX3" fmla="*/ 288131 w 754856"/>
              <a:gd name="csY3" fmla="*/ 180975 h 678656"/>
              <a:gd name="csX4" fmla="*/ 400050 w 754856"/>
              <a:gd name="csY4" fmla="*/ 221456 h 678656"/>
              <a:gd name="csX5" fmla="*/ 497681 w 754856"/>
              <a:gd name="csY5" fmla="*/ 288131 h 678656"/>
              <a:gd name="csX6" fmla="*/ 571500 w 754856"/>
              <a:gd name="csY6" fmla="*/ 381000 h 678656"/>
              <a:gd name="csX7" fmla="*/ 614362 w 754856"/>
              <a:gd name="csY7" fmla="*/ 466725 h 678656"/>
              <a:gd name="csX8" fmla="*/ 657225 w 754856"/>
              <a:gd name="csY8" fmla="*/ 604837 h 678656"/>
              <a:gd name="csX9" fmla="*/ 647700 w 754856"/>
              <a:gd name="csY9" fmla="*/ 678656 h 678656"/>
              <a:gd name="csX10" fmla="*/ 754856 w 754856"/>
              <a:gd name="csY10" fmla="*/ 619125 h 678656"/>
              <a:gd name="csX11" fmla="*/ 692943 w 754856"/>
              <a:gd name="csY11" fmla="*/ 573881 h 678656"/>
              <a:gd name="csX12" fmla="*/ 659606 w 754856"/>
              <a:gd name="csY12" fmla="*/ 464343 h 678656"/>
              <a:gd name="csX13" fmla="*/ 619125 w 754856"/>
              <a:gd name="csY13" fmla="*/ 378618 h 678656"/>
              <a:gd name="csX14" fmla="*/ 564356 w 754856"/>
              <a:gd name="csY14" fmla="*/ 297656 h 678656"/>
              <a:gd name="csX15" fmla="*/ 497681 w 754856"/>
              <a:gd name="csY15" fmla="*/ 228600 h 678656"/>
              <a:gd name="csX16" fmla="*/ 421481 w 754856"/>
              <a:gd name="csY16" fmla="*/ 176212 h 678656"/>
              <a:gd name="csX17" fmla="*/ 338137 w 754856"/>
              <a:gd name="csY17" fmla="*/ 142875 h 678656"/>
              <a:gd name="csX18" fmla="*/ 252412 w 754856"/>
              <a:gd name="csY18" fmla="*/ 121443 h 678656"/>
              <a:gd name="csX19" fmla="*/ 135731 w 754856"/>
              <a:gd name="csY19" fmla="*/ 97631 h 678656"/>
              <a:gd name="csX20" fmla="*/ 71437 w 754856"/>
              <a:gd name="csY20" fmla="*/ 80962 h 678656"/>
              <a:gd name="csX21" fmla="*/ 26193 w 754856"/>
              <a:gd name="csY21" fmla="*/ 45243 h 678656"/>
              <a:gd name="csX22" fmla="*/ 0 w 754856"/>
              <a:gd name="csY22" fmla="*/ 0 h 678656"/>
              <a:gd name="csX0" fmla="*/ 0 w 728663"/>
              <a:gd name="csY0" fmla="*/ 0 h 633413"/>
              <a:gd name="csX1" fmla="*/ 40931 w 728663"/>
              <a:gd name="csY1" fmla="*/ 101562 h 633413"/>
              <a:gd name="csX2" fmla="*/ 47625 w 728663"/>
              <a:gd name="csY2" fmla="*/ 88107 h 633413"/>
              <a:gd name="csX3" fmla="*/ 261938 w 728663"/>
              <a:gd name="csY3" fmla="*/ 135732 h 633413"/>
              <a:gd name="csX4" fmla="*/ 373857 w 728663"/>
              <a:gd name="csY4" fmla="*/ 176213 h 633413"/>
              <a:gd name="csX5" fmla="*/ 471488 w 728663"/>
              <a:gd name="csY5" fmla="*/ 242888 h 633413"/>
              <a:gd name="csX6" fmla="*/ 545307 w 728663"/>
              <a:gd name="csY6" fmla="*/ 335757 h 633413"/>
              <a:gd name="csX7" fmla="*/ 588169 w 728663"/>
              <a:gd name="csY7" fmla="*/ 421482 h 633413"/>
              <a:gd name="csX8" fmla="*/ 631032 w 728663"/>
              <a:gd name="csY8" fmla="*/ 559594 h 633413"/>
              <a:gd name="csX9" fmla="*/ 621507 w 728663"/>
              <a:gd name="csY9" fmla="*/ 633413 h 633413"/>
              <a:gd name="csX10" fmla="*/ 728663 w 728663"/>
              <a:gd name="csY10" fmla="*/ 573882 h 633413"/>
              <a:gd name="csX11" fmla="*/ 666750 w 728663"/>
              <a:gd name="csY11" fmla="*/ 528638 h 633413"/>
              <a:gd name="csX12" fmla="*/ 633413 w 728663"/>
              <a:gd name="csY12" fmla="*/ 419100 h 633413"/>
              <a:gd name="csX13" fmla="*/ 592932 w 728663"/>
              <a:gd name="csY13" fmla="*/ 333375 h 633413"/>
              <a:gd name="csX14" fmla="*/ 538163 w 728663"/>
              <a:gd name="csY14" fmla="*/ 252413 h 633413"/>
              <a:gd name="csX15" fmla="*/ 471488 w 728663"/>
              <a:gd name="csY15" fmla="*/ 183357 h 633413"/>
              <a:gd name="csX16" fmla="*/ 395288 w 728663"/>
              <a:gd name="csY16" fmla="*/ 130969 h 633413"/>
              <a:gd name="csX17" fmla="*/ 311944 w 728663"/>
              <a:gd name="csY17" fmla="*/ 97632 h 633413"/>
              <a:gd name="csX18" fmla="*/ 226219 w 728663"/>
              <a:gd name="csY18" fmla="*/ 76200 h 633413"/>
              <a:gd name="csX19" fmla="*/ 109538 w 728663"/>
              <a:gd name="csY19" fmla="*/ 52388 h 633413"/>
              <a:gd name="csX20" fmla="*/ 45244 w 728663"/>
              <a:gd name="csY20" fmla="*/ 35719 h 633413"/>
              <a:gd name="csX21" fmla="*/ 0 w 728663"/>
              <a:gd name="csY21" fmla="*/ 0 h 633413"/>
              <a:gd name="csX0" fmla="*/ 4313 w 687732"/>
              <a:gd name="csY0" fmla="*/ 0 h 597694"/>
              <a:gd name="csX1" fmla="*/ 0 w 687732"/>
              <a:gd name="csY1" fmla="*/ 65843 h 597694"/>
              <a:gd name="csX2" fmla="*/ 6694 w 687732"/>
              <a:gd name="csY2" fmla="*/ 52388 h 597694"/>
              <a:gd name="csX3" fmla="*/ 221007 w 687732"/>
              <a:gd name="csY3" fmla="*/ 100013 h 597694"/>
              <a:gd name="csX4" fmla="*/ 332926 w 687732"/>
              <a:gd name="csY4" fmla="*/ 140494 h 597694"/>
              <a:gd name="csX5" fmla="*/ 430557 w 687732"/>
              <a:gd name="csY5" fmla="*/ 207169 h 597694"/>
              <a:gd name="csX6" fmla="*/ 504376 w 687732"/>
              <a:gd name="csY6" fmla="*/ 300038 h 597694"/>
              <a:gd name="csX7" fmla="*/ 547238 w 687732"/>
              <a:gd name="csY7" fmla="*/ 385763 h 597694"/>
              <a:gd name="csX8" fmla="*/ 590101 w 687732"/>
              <a:gd name="csY8" fmla="*/ 523875 h 597694"/>
              <a:gd name="csX9" fmla="*/ 580576 w 687732"/>
              <a:gd name="csY9" fmla="*/ 597694 h 597694"/>
              <a:gd name="csX10" fmla="*/ 687732 w 687732"/>
              <a:gd name="csY10" fmla="*/ 538163 h 597694"/>
              <a:gd name="csX11" fmla="*/ 625819 w 687732"/>
              <a:gd name="csY11" fmla="*/ 492919 h 597694"/>
              <a:gd name="csX12" fmla="*/ 592482 w 687732"/>
              <a:gd name="csY12" fmla="*/ 383381 h 597694"/>
              <a:gd name="csX13" fmla="*/ 552001 w 687732"/>
              <a:gd name="csY13" fmla="*/ 297656 h 597694"/>
              <a:gd name="csX14" fmla="*/ 497232 w 687732"/>
              <a:gd name="csY14" fmla="*/ 216694 h 597694"/>
              <a:gd name="csX15" fmla="*/ 430557 w 687732"/>
              <a:gd name="csY15" fmla="*/ 147638 h 597694"/>
              <a:gd name="csX16" fmla="*/ 354357 w 687732"/>
              <a:gd name="csY16" fmla="*/ 95250 h 597694"/>
              <a:gd name="csX17" fmla="*/ 271013 w 687732"/>
              <a:gd name="csY17" fmla="*/ 61913 h 597694"/>
              <a:gd name="csX18" fmla="*/ 185288 w 687732"/>
              <a:gd name="csY18" fmla="*/ 40481 h 597694"/>
              <a:gd name="csX19" fmla="*/ 68607 w 687732"/>
              <a:gd name="csY19" fmla="*/ 16669 h 597694"/>
              <a:gd name="csX20" fmla="*/ 4313 w 687732"/>
              <a:gd name="csY20" fmla="*/ 0 h 597694"/>
              <a:gd name="csX0" fmla="*/ 137319 w 820738"/>
              <a:gd name="csY0" fmla="*/ 11112 h 608806"/>
              <a:gd name="csX1" fmla="*/ 133006 w 820738"/>
              <a:gd name="csY1" fmla="*/ 76955 h 608806"/>
              <a:gd name="csX2" fmla="*/ 0 w 820738"/>
              <a:gd name="csY2" fmla="*/ 0 h 608806"/>
              <a:gd name="csX3" fmla="*/ 354013 w 820738"/>
              <a:gd name="csY3" fmla="*/ 111125 h 608806"/>
              <a:gd name="csX4" fmla="*/ 465932 w 820738"/>
              <a:gd name="csY4" fmla="*/ 151606 h 608806"/>
              <a:gd name="csX5" fmla="*/ 563563 w 820738"/>
              <a:gd name="csY5" fmla="*/ 218281 h 608806"/>
              <a:gd name="csX6" fmla="*/ 637382 w 820738"/>
              <a:gd name="csY6" fmla="*/ 311150 h 608806"/>
              <a:gd name="csX7" fmla="*/ 680244 w 820738"/>
              <a:gd name="csY7" fmla="*/ 396875 h 608806"/>
              <a:gd name="csX8" fmla="*/ 723107 w 820738"/>
              <a:gd name="csY8" fmla="*/ 534987 h 608806"/>
              <a:gd name="csX9" fmla="*/ 713582 w 820738"/>
              <a:gd name="csY9" fmla="*/ 608806 h 608806"/>
              <a:gd name="csX10" fmla="*/ 820738 w 820738"/>
              <a:gd name="csY10" fmla="*/ 549275 h 608806"/>
              <a:gd name="csX11" fmla="*/ 758825 w 820738"/>
              <a:gd name="csY11" fmla="*/ 504031 h 608806"/>
              <a:gd name="csX12" fmla="*/ 725488 w 820738"/>
              <a:gd name="csY12" fmla="*/ 394493 h 608806"/>
              <a:gd name="csX13" fmla="*/ 685007 w 820738"/>
              <a:gd name="csY13" fmla="*/ 308768 h 608806"/>
              <a:gd name="csX14" fmla="*/ 630238 w 820738"/>
              <a:gd name="csY14" fmla="*/ 227806 h 608806"/>
              <a:gd name="csX15" fmla="*/ 563563 w 820738"/>
              <a:gd name="csY15" fmla="*/ 158750 h 608806"/>
              <a:gd name="csX16" fmla="*/ 487363 w 820738"/>
              <a:gd name="csY16" fmla="*/ 106362 h 608806"/>
              <a:gd name="csX17" fmla="*/ 404019 w 820738"/>
              <a:gd name="csY17" fmla="*/ 73025 h 608806"/>
              <a:gd name="csX18" fmla="*/ 318294 w 820738"/>
              <a:gd name="csY18" fmla="*/ 51593 h 608806"/>
              <a:gd name="csX19" fmla="*/ 201613 w 820738"/>
              <a:gd name="csY19" fmla="*/ 27781 h 608806"/>
              <a:gd name="csX20" fmla="*/ 137319 w 820738"/>
              <a:gd name="csY20" fmla="*/ 11112 h 60880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0 w 820738"/>
              <a:gd name="csY2" fmla="*/ 161170 h 769976"/>
              <a:gd name="csX3" fmla="*/ 354013 w 820738"/>
              <a:gd name="csY3" fmla="*/ 272295 h 769976"/>
              <a:gd name="csX4" fmla="*/ 465932 w 820738"/>
              <a:gd name="csY4" fmla="*/ 312776 h 769976"/>
              <a:gd name="csX5" fmla="*/ 563563 w 820738"/>
              <a:gd name="csY5" fmla="*/ 379451 h 769976"/>
              <a:gd name="csX6" fmla="*/ 637382 w 820738"/>
              <a:gd name="csY6" fmla="*/ 472320 h 769976"/>
              <a:gd name="csX7" fmla="*/ 680244 w 820738"/>
              <a:gd name="csY7" fmla="*/ 558045 h 769976"/>
              <a:gd name="csX8" fmla="*/ 723107 w 820738"/>
              <a:gd name="csY8" fmla="*/ 696157 h 769976"/>
              <a:gd name="csX9" fmla="*/ 713582 w 820738"/>
              <a:gd name="csY9" fmla="*/ 769976 h 769976"/>
              <a:gd name="csX10" fmla="*/ 820738 w 820738"/>
              <a:gd name="csY10" fmla="*/ 710445 h 769976"/>
              <a:gd name="csX11" fmla="*/ 758825 w 820738"/>
              <a:gd name="csY11" fmla="*/ 665201 h 769976"/>
              <a:gd name="csX12" fmla="*/ 725488 w 820738"/>
              <a:gd name="csY12" fmla="*/ 555663 h 769976"/>
              <a:gd name="csX13" fmla="*/ 685007 w 820738"/>
              <a:gd name="csY13" fmla="*/ 469938 h 769976"/>
              <a:gd name="csX14" fmla="*/ 630238 w 820738"/>
              <a:gd name="csY14" fmla="*/ 388976 h 769976"/>
              <a:gd name="csX15" fmla="*/ 563563 w 820738"/>
              <a:gd name="csY15" fmla="*/ 319920 h 769976"/>
              <a:gd name="csX16" fmla="*/ 487363 w 820738"/>
              <a:gd name="csY16" fmla="*/ 267532 h 769976"/>
              <a:gd name="csX17" fmla="*/ 404019 w 820738"/>
              <a:gd name="csY17" fmla="*/ 234195 h 769976"/>
              <a:gd name="csX18" fmla="*/ 318294 w 820738"/>
              <a:gd name="csY18" fmla="*/ 212763 h 769976"/>
              <a:gd name="csX19" fmla="*/ 201613 w 820738"/>
              <a:gd name="csY19" fmla="*/ 188951 h 769976"/>
              <a:gd name="csX20" fmla="*/ 137319 w 820738"/>
              <a:gd name="csY20" fmla="*/ 172282 h 76997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35547 w 820738"/>
              <a:gd name="csY2" fmla="*/ 88522 h 769976"/>
              <a:gd name="csX3" fmla="*/ 0 w 820738"/>
              <a:gd name="csY3" fmla="*/ 161170 h 769976"/>
              <a:gd name="csX4" fmla="*/ 354013 w 820738"/>
              <a:gd name="csY4" fmla="*/ 272295 h 769976"/>
              <a:gd name="csX5" fmla="*/ 465932 w 820738"/>
              <a:gd name="csY5" fmla="*/ 312776 h 769976"/>
              <a:gd name="csX6" fmla="*/ 563563 w 820738"/>
              <a:gd name="csY6" fmla="*/ 379451 h 769976"/>
              <a:gd name="csX7" fmla="*/ 637382 w 820738"/>
              <a:gd name="csY7" fmla="*/ 472320 h 769976"/>
              <a:gd name="csX8" fmla="*/ 680244 w 820738"/>
              <a:gd name="csY8" fmla="*/ 558045 h 769976"/>
              <a:gd name="csX9" fmla="*/ 723107 w 820738"/>
              <a:gd name="csY9" fmla="*/ 696157 h 769976"/>
              <a:gd name="csX10" fmla="*/ 713582 w 820738"/>
              <a:gd name="csY10" fmla="*/ 769976 h 769976"/>
              <a:gd name="csX11" fmla="*/ 820738 w 820738"/>
              <a:gd name="csY11" fmla="*/ 710445 h 769976"/>
              <a:gd name="csX12" fmla="*/ 758825 w 820738"/>
              <a:gd name="csY12" fmla="*/ 665201 h 769976"/>
              <a:gd name="csX13" fmla="*/ 725488 w 820738"/>
              <a:gd name="csY13" fmla="*/ 555663 h 769976"/>
              <a:gd name="csX14" fmla="*/ 685007 w 820738"/>
              <a:gd name="csY14" fmla="*/ 469938 h 769976"/>
              <a:gd name="csX15" fmla="*/ 630238 w 820738"/>
              <a:gd name="csY15" fmla="*/ 388976 h 769976"/>
              <a:gd name="csX16" fmla="*/ 563563 w 820738"/>
              <a:gd name="csY16" fmla="*/ 319920 h 769976"/>
              <a:gd name="csX17" fmla="*/ 487363 w 820738"/>
              <a:gd name="csY17" fmla="*/ 267532 h 769976"/>
              <a:gd name="csX18" fmla="*/ 404019 w 820738"/>
              <a:gd name="csY18" fmla="*/ 234195 h 769976"/>
              <a:gd name="csX19" fmla="*/ 318294 w 820738"/>
              <a:gd name="csY19" fmla="*/ 212763 h 769976"/>
              <a:gd name="csX20" fmla="*/ 201613 w 820738"/>
              <a:gd name="csY20" fmla="*/ 188951 h 769976"/>
              <a:gd name="csX21" fmla="*/ 137319 w 820738"/>
              <a:gd name="csY21" fmla="*/ 172282 h 769976"/>
              <a:gd name="csX0" fmla="*/ 149397 w 832816"/>
              <a:gd name="csY0" fmla="*/ 172660 h 770354"/>
              <a:gd name="csX1" fmla="*/ 78409 w 832816"/>
              <a:gd name="csY1" fmla="*/ 378 h 770354"/>
              <a:gd name="csX2" fmla="*/ 0 w 832816"/>
              <a:gd name="csY2" fmla="*/ 0 h 770354"/>
              <a:gd name="csX3" fmla="*/ 12078 w 832816"/>
              <a:gd name="csY3" fmla="*/ 161548 h 770354"/>
              <a:gd name="csX4" fmla="*/ 366091 w 832816"/>
              <a:gd name="csY4" fmla="*/ 272673 h 770354"/>
              <a:gd name="csX5" fmla="*/ 478010 w 832816"/>
              <a:gd name="csY5" fmla="*/ 313154 h 770354"/>
              <a:gd name="csX6" fmla="*/ 575641 w 832816"/>
              <a:gd name="csY6" fmla="*/ 379829 h 770354"/>
              <a:gd name="csX7" fmla="*/ 649460 w 832816"/>
              <a:gd name="csY7" fmla="*/ 472698 h 770354"/>
              <a:gd name="csX8" fmla="*/ 692322 w 832816"/>
              <a:gd name="csY8" fmla="*/ 558423 h 770354"/>
              <a:gd name="csX9" fmla="*/ 735185 w 832816"/>
              <a:gd name="csY9" fmla="*/ 696535 h 770354"/>
              <a:gd name="csX10" fmla="*/ 725660 w 832816"/>
              <a:gd name="csY10" fmla="*/ 770354 h 770354"/>
              <a:gd name="csX11" fmla="*/ 832816 w 832816"/>
              <a:gd name="csY11" fmla="*/ 710823 h 770354"/>
              <a:gd name="csX12" fmla="*/ 770903 w 832816"/>
              <a:gd name="csY12" fmla="*/ 665579 h 770354"/>
              <a:gd name="csX13" fmla="*/ 737566 w 832816"/>
              <a:gd name="csY13" fmla="*/ 556041 h 770354"/>
              <a:gd name="csX14" fmla="*/ 697085 w 832816"/>
              <a:gd name="csY14" fmla="*/ 470316 h 770354"/>
              <a:gd name="csX15" fmla="*/ 642316 w 832816"/>
              <a:gd name="csY15" fmla="*/ 389354 h 770354"/>
              <a:gd name="csX16" fmla="*/ 575641 w 832816"/>
              <a:gd name="csY16" fmla="*/ 320298 h 770354"/>
              <a:gd name="csX17" fmla="*/ 499441 w 832816"/>
              <a:gd name="csY17" fmla="*/ 267910 h 770354"/>
              <a:gd name="csX18" fmla="*/ 416097 w 832816"/>
              <a:gd name="csY18" fmla="*/ 234573 h 770354"/>
              <a:gd name="csX19" fmla="*/ 330372 w 832816"/>
              <a:gd name="csY19" fmla="*/ 213141 h 770354"/>
              <a:gd name="csX20" fmla="*/ 213691 w 832816"/>
              <a:gd name="csY20" fmla="*/ 189329 h 770354"/>
              <a:gd name="csX21" fmla="*/ 149397 w 832816"/>
              <a:gd name="csY21" fmla="*/ 172660 h 770354"/>
              <a:gd name="csX0" fmla="*/ 149397 w 832816"/>
              <a:gd name="csY0" fmla="*/ 172660 h 770354"/>
              <a:gd name="csX1" fmla="*/ 104775 w 832816"/>
              <a:gd name="csY1" fmla="*/ 82550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76200 w 832816"/>
              <a:gd name="csY1" fmla="*/ 98425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109538 w 832816"/>
              <a:gd name="csY1" fmla="*/ 133350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38113 w 832816"/>
              <a:gd name="csY6" fmla="*/ 20240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11919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4935 w 832816"/>
              <a:gd name="csY5" fmla="*/ 159166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0 w 863600"/>
              <a:gd name="csY5" fmla="*/ 135353 h 770354"/>
              <a:gd name="csX6" fmla="*/ 126034 w 863600"/>
              <a:gd name="csY6" fmla="*/ 221456 h 770354"/>
              <a:gd name="csX7" fmla="*/ 396875 w 863600"/>
              <a:gd name="csY7" fmla="*/ 272673 h 770354"/>
              <a:gd name="csX8" fmla="*/ 508794 w 863600"/>
              <a:gd name="csY8" fmla="*/ 313154 h 770354"/>
              <a:gd name="csX9" fmla="*/ 606425 w 863600"/>
              <a:gd name="csY9" fmla="*/ 379829 h 770354"/>
              <a:gd name="csX10" fmla="*/ 680244 w 863600"/>
              <a:gd name="csY10" fmla="*/ 472698 h 770354"/>
              <a:gd name="csX11" fmla="*/ 723106 w 863600"/>
              <a:gd name="csY11" fmla="*/ 558423 h 770354"/>
              <a:gd name="csX12" fmla="*/ 765969 w 863600"/>
              <a:gd name="csY12" fmla="*/ 696535 h 770354"/>
              <a:gd name="csX13" fmla="*/ 756444 w 863600"/>
              <a:gd name="csY13" fmla="*/ 770354 h 770354"/>
              <a:gd name="csX14" fmla="*/ 863600 w 863600"/>
              <a:gd name="csY14" fmla="*/ 710823 h 770354"/>
              <a:gd name="csX15" fmla="*/ 801687 w 863600"/>
              <a:gd name="csY15" fmla="*/ 665579 h 770354"/>
              <a:gd name="csX16" fmla="*/ 768350 w 863600"/>
              <a:gd name="csY16" fmla="*/ 556041 h 770354"/>
              <a:gd name="csX17" fmla="*/ 727869 w 863600"/>
              <a:gd name="csY17" fmla="*/ 470316 h 770354"/>
              <a:gd name="csX18" fmla="*/ 673100 w 863600"/>
              <a:gd name="csY18" fmla="*/ 389354 h 770354"/>
              <a:gd name="csX19" fmla="*/ 606425 w 863600"/>
              <a:gd name="csY19" fmla="*/ 320298 h 770354"/>
              <a:gd name="csX20" fmla="*/ 530225 w 863600"/>
              <a:gd name="csY20" fmla="*/ 267910 h 770354"/>
              <a:gd name="csX21" fmla="*/ 446881 w 863600"/>
              <a:gd name="csY21" fmla="*/ 234573 h 770354"/>
              <a:gd name="csX22" fmla="*/ 361156 w 863600"/>
              <a:gd name="csY22" fmla="*/ 213141 h 770354"/>
              <a:gd name="csX23" fmla="*/ 244475 w 863600"/>
              <a:gd name="csY23" fmla="*/ 189329 h 770354"/>
              <a:gd name="csX24" fmla="*/ 180181 w 863600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11734 w 863600"/>
              <a:gd name="csY5" fmla="*/ 52388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37928 w 863600"/>
              <a:gd name="csY5" fmla="*/ 102394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9706 w 873125"/>
              <a:gd name="csY0" fmla="*/ 172660 h 770354"/>
              <a:gd name="csX1" fmla="*/ 145084 w 873125"/>
              <a:gd name="csY1" fmla="*/ 147638 h 770354"/>
              <a:gd name="csX2" fmla="*/ 116509 w 873125"/>
              <a:gd name="csY2" fmla="*/ 98425 h 770354"/>
              <a:gd name="csX3" fmla="*/ 118718 w 873125"/>
              <a:gd name="csY3" fmla="*/ 378 h 770354"/>
              <a:gd name="csX4" fmla="*/ 40309 w 873125"/>
              <a:gd name="csY4" fmla="*/ 0 h 770354"/>
              <a:gd name="csX5" fmla="*/ 47453 w 873125"/>
              <a:gd name="csY5" fmla="*/ 102394 h 770354"/>
              <a:gd name="csX6" fmla="*/ 0 w 873125"/>
              <a:gd name="csY6" fmla="*/ 128209 h 770354"/>
              <a:gd name="csX7" fmla="*/ 135559 w 873125"/>
              <a:gd name="csY7" fmla="*/ 221456 h 770354"/>
              <a:gd name="csX8" fmla="*/ 406400 w 873125"/>
              <a:gd name="csY8" fmla="*/ 272673 h 770354"/>
              <a:gd name="csX9" fmla="*/ 518319 w 873125"/>
              <a:gd name="csY9" fmla="*/ 313154 h 770354"/>
              <a:gd name="csX10" fmla="*/ 615950 w 873125"/>
              <a:gd name="csY10" fmla="*/ 379829 h 770354"/>
              <a:gd name="csX11" fmla="*/ 689769 w 873125"/>
              <a:gd name="csY11" fmla="*/ 472698 h 770354"/>
              <a:gd name="csX12" fmla="*/ 732631 w 873125"/>
              <a:gd name="csY12" fmla="*/ 558423 h 770354"/>
              <a:gd name="csX13" fmla="*/ 775494 w 873125"/>
              <a:gd name="csY13" fmla="*/ 696535 h 770354"/>
              <a:gd name="csX14" fmla="*/ 765969 w 873125"/>
              <a:gd name="csY14" fmla="*/ 770354 h 770354"/>
              <a:gd name="csX15" fmla="*/ 873125 w 873125"/>
              <a:gd name="csY15" fmla="*/ 710823 h 770354"/>
              <a:gd name="csX16" fmla="*/ 811212 w 873125"/>
              <a:gd name="csY16" fmla="*/ 665579 h 770354"/>
              <a:gd name="csX17" fmla="*/ 777875 w 873125"/>
              <a:gd name="csY17" fmla="*/ 556041 h 770354"/>
              <a:gd name="csX18" fmla="*/ 737394 w 873125"/>
              <a:gd name="csY18" fmla="*/ 470316 h 770354"/>
              <a:gd name="csX19" fmla="*/ 682625 w 873125"/>
              <a:gd name="csY19" fmla="*/ 389354 h 770354"/>
              <a:gd name="csX20" fmla="*/ 615950 w 873125"/>
              <a:gd name="csY20" fmla="*/ 320298 h 770354"/>
              <a:gd name="csX21" fmla="*/ 539750 w 873125"/>
              <a:gd name="csY21" fmla="*/ 267910 h 770354"/>
              <a:gd name="csX22" fmla="*/ 456406 w 873125"/>
              <a:gd name="csY22" fmla="*/ 234573 h 770354"/>
              <a:gd name="csX23" fmla="*/ 370681 w 873125"/>
              <a:gd name="csY23" fmla="*/ 213141 h 770354"/>
              <a:gd name="csX24" fmla="*/ 254000 w 873125"/>
              <a:gd name="csY24" fmla="*/ 189329 h 770354"/>
              <a:gd name="csX25" fmla="*/ 189706 w 873125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51434 w 889000"/>
              <a:gd name="csY7" fmla="*/ 221456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38734 w 889000"/>
              <a:gd name="csY7" fmla="*/ 218281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889000" h="770354">
                <a:moveTo>
                  <a:pt x="205581" y="172660"/>
                </a:moveTo>
                <a:lnTo>
                  <a:pt x="160959" y="147638"/>
                </a:lnTo>
                <a:lnTo>
                  <a:pt x="132384" y="98425"/>
                </a:lnTo>
                <a:cubicBezTo>
                  <a:pt x="133120" y="65743"/>
                  <a:pt x="133857" y="33060"/>
                  <a:pt x="134593" y="378"/>
                </a:cubicBezTo>
                <a:lnTo>
                  <a:pt x="56184" y="0"/>
                </a:lnTo>
                <a:lnTo>
                  <a:pt x="63328" y="102394"/>
                </a:lnTo>
                <a:lnTo>
                  <a:pt x="0" y="128209"/>
                </a:lnTo>
                <a:lnTo>
                  <a:pt x="138734" y="218281"/>
                </a:lnTo>
                <a:lnTo>
                  <a:pt x="422275" y="272673"/>
                </a:lnTo>
                <a:lnTo>
                  <a:pt x="534194" y="313154"/>
                </a:lnTo>
                <a:lnTo>
                  <a:pt x="631825" y="379829"/>
                </a:lnTo>
                <a:lnTo>
                  <a:pt x="705644" y="472698"/>
                </a:lnTo>
                <a:lnTo>
                  <a:pt x="748506" y="558423"/>
                </a:lnTo>
                <a:lnTo>
                  <a:pt x="791369" y="696535"/>
                </a:lnTo>
                <a:lnTo>
                  <a:pt x="781844" y="770354"/>
                </a:lnTo>
                <a:lnTo>
                  <a:pt x="889000" y="710823"/>
                </a:lnTo>
                <a:lnTo>
                  <a:pt x="827087" y="665579"/>
                </a:lnTo>
                <a:lnTo>
                  <a:pt x="793750" y="556041"/>
                </a:lnTo>
                <a:lnTo>
                  <a:pt x="753269" y="470316"/>
                </a:lnTo>
                <a:lnTo>
                  <a:pt x="698500" y="389354"/>
                </a:lnTo>
                <a:lnTo>
                  <a:pt x="631825" y="320298"/>
                </a:lnTo>
                <a:lnTo>
                  <a:pt x="555625" y="267910"/>
                </a:lnTo>
                <a:lnTo>
                  <a:pt x="472281" y="234573"/>
                </a:lnTo>
                <a:lnTo>
                  <a:pt x="386556" y="213141"/>
                </a:lnTo>
                <a:lnTo>
                  <a:pt x="269875" y="189329"/>
                </a:lnTo>
                <a:lnTo>
                  <a:pt x="205581" y="17266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AD65734F-7ADC-5B27-304E-989C792A8AEC}"/>
              </a:ext>
            </a:extLst>
          </p:cNvPr>
          <p:cNvGrpSpPr/>
          <p:nvPr/>
        </p:nvGrpSpPr>
        <p:grpSpPr>
          <a:xfrm>
            <a:off x="3145796" y="1512338"/>
            <a:ext cx="120097" cy="120097"/>
            <a:chOff x="5657850" y="2714625"/>
            <a:chExt cx="438150" cy="438150"/>
          </a:xfrm>
        </p:grpSpPr>
        <p:sp>
          <p:nvSpPr>
            <p:cNvPr id="17" name="楕円 16">
              <a:extLst>
                <a:ext uri="{FF2B5EF4-FFF2-40B4-BE49-F238E27FC236}">
                  <a16:creationId xmlns:a16="http://schemas.microsoft.com/office/drawing/2014/main" id="{E5174DF0-7C70-1AC8-533B-097BC1EA7BC7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28FBDC0C-E4F6-F1D2-5131-3DB22D370FA8}"/>
                </a:ext>
              </a:extLst>
            </p:cNvPr>
            <p:cNvCxnSpPr>
              <a:stCxn id="17" idx="1"/>
              <a:endCxn id="17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直線コネクタ 18">
              <a:extLst>
                <a:ext uri="{FF2B5EF4-FFF2-40B4-BE49-F238E27FC236}">
                  <a16:creationId xmlns:a16="http://schemas.microsoft.com/office/drawing/2014/main" id="{7046ABE8-D47B-3874-54B1-4B9E41A6255D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B5C6B97F-B5C8-93FD-B410-E95A3F2C32D1}"/>
              </a:ext>
            </a:extLst>
          </p:cNvPr>
          <p:cNvGrpSpPr/>
          <p:nvPr/>
        </p:nvGrpSpPr>
        <p:grpSpPr>
          <a:xfrm>
            <a:off x="7779641" y="4419978"/>
            <a:ext cx="2126359" cy="2438022"/>
            <a:chOff x="7779641" y="4489732"/>
            <a:chExt cx="2126359" cy="2438022"/>
          </a:xfrm>
        </p:grpSpPr>
        <p:grpSp>
          <p:nvGrpSpPr>
            <p:cNvPr id="40" name="グループ化 39">
              <a:extLst>
                <a:ext uri="{FF2B5EF4-FFF2-40B4-BE49-F238E27FC236}">
                  <a16:creationId xmlns:a16="http://schemas.microsoft.com/office/drawing/2014/main" id="{CA4AA092-0EE6-AA18-AD02-43B3280BA099}"/>
                </a:ext>
              </a:extLst>
            </p:cNvPr>
            <p:cNvGrpSpPr/>
            <p:nvPr/>
          </p:nvGrpSpPr>
          <p:grpSpPr>
            <a:xfrm>
              <a:off x="7779641" y="4489732"/>
              <a:ext cx="2126359" cy="2438022"/>
              <a:chOff x="7790688" y="4233864"/>
              <a:chExt cx="2126359" cy="2438022"/>
            </a:xfrm>
          </p:grpSpPr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10C0258D-A8F1-B9C4-8375-1E2FD9E2F436}"/>
                  </a:ext>
                </a:extLst>
              </p:cNvPr>
              <p:cNvSpPr/>
              <p:nvPr/>
            </p:nvSpPr>
            <p:spPr>
              <a:xfrm>
                <a:off x="7790688" y="4233864"/>
                <a:ext cx="2115312" cy="2438022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a16:creationId xmlns:a16="http://schemas.microsoft.com/office/drawing/2014/main" id="{3CDAD232-F2CB-1809-2F25-879D9F148756}"/>
                  </a:ext>
                </a:extLst>
              </p:cNvPr>
              <p:cNvSpPr txBox="1"/>
              <p:nvPr/>
            </p:nvSpPr>
            <p:spPr>
              <a:xfrm>
                <a:off x="8506968" y="505691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車両・歩行者ルート</a:t>
                </a: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a16:creationId xmlns:a16="http://schemas.microsoft.com/office/drawing/2014/main" id="{5449BF64-5C71-D32E-50D6-32FB399F82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168668"/>
                <a:ext cx="579120" cy="0"/>
              </a:xfrm>
              <a:prstGeom prst="straightConnector1">
                <a:avLst/>
              </a:prstGeom>
              <a:ln>
                <a:solidFill>
                  <a:srgbClr val="CC99FF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矢印コネクタ 55">
                <a:extLst>
                  <a:ext uri="{FF2B5EF4-FFF2-40B4-BE49-F238E27FC236}">
                    <a16:creationId xmlns:a16="http://schemas.microsoft.com/office/drawing/2014/main" id="{F62C27C0-128D-C3BC-4195-FA9A17F0CF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548362"/>
                <a:ext cx="579120" cy="0"/>
              </a:xfrm>
              <a:prstGeom prst="straightConnector1">
                <a:avLst/>
              </a:prstGeom>
              <a:ln>
                <a:solidFill>
                  <a:srgbClr val="FF990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矢印コネクタ 58">
                <a:extLst>
                  <a:ext uri="{FF2B5EF4-FFF2-40B4-BE49-F238E27FC236}">
                    <a16:creationId xmlns:a16="http://schemas.microsoft.com/office/drawing/2014/main" id="{B2BF07D3-0768-F7C2-A8A8-3BD1E2362C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891868"/>
                <a:ext cx="579120" cy="0"/>
              </a:xfrm>
              <a:prstGeom prst="straightConnector1">
                <a:avLst/>
              </a:prstGeom>
              <a:ln>
                <a:solidFill>
                  <a:srgbClr val="00B0F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テキスト ボックス 59">
                <a:extLst>
                  <a:ext uri="{FF2B5EF4-FFF2-40B4-BE49-F238E27FC236}">
                    <a16:creationId xmlns:a16="http://schemas.microsoft.com/office/drawing/2014/main" id="{A3EF83C3-441F-F23C-78D5-3DFB5DB1FB80}"/>
                  </a:ext>
                </a:extLst>
              </p:cNvPr>
              <p:cNvSpPr txBox="1"/>
              <p:nvPr/>
            </p:nvSpPr>
            <p:spPr>
              <a:xfrm>
                <a:off x="8506968" y="5436457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車両ルート</a:t>
                </a: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a16:creationId xmlns:a16="http://schemas.microsoft.com/office/drawing/2014/main" id="{D0603A0A-D80E-7BA9-B8F0-469BA5707861}"/>
                  </a:ext>
                </a:extLst>
              </p:cNvPr>
              <p:cNvSpPr txBox="1"/>
              <p:nvPr/>
            </p:nvSpPr>
            <p:spPr>
              <a:xfrm>
                <a:off x="8506968" y="5761063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歩行者ルート</a:t>
                </a: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a16:creationId xmlns:a16="http://schemas.microsoft.com/office/drawing/2014/main" id="{58A8B813-B9D9-50C7-6053-C6AC9E5A5E8C}"/>
                  </a:ext>
                </a:extLst>
              </p:cNvPr>
              <p:cNvGrpSpPr/>
              <p:nvPr/>
            </p:nvGrpSpPr>
            <p:grpSpPr>
              <a:xfrm>
                <a:off x="8126121" y="6135769"/>
                <a:ext cx="120097" cy="120097"/>
                <a:chOff x="5657850" y="2714625"/>
                <a:chExt cx="438150" cy="438150"/>
              </a:xfrm>
            </p:grpSpPr>
            <p:sp>
              <p:nvSpPr>
                <p:cNvPr id="91" name="楕円 90">
                  <a:extLst>
                    <a:ext uri="{FF2B5EF4-FFF2-40B4-BE49-F238E27FC236}">
                      <a16:creationId xmlns:a16="http://schemas.microsoft.com/office/drawing/2014/main" id="{49BD752E-FB06-1C66-72F1-92CF8E2A88FD}"/>
                    </a:ext>
                  </a:extLst>
                </p:cNvPr>
                <p:cNvSpPr/>
                <p:nvPr/>
              </p:nvSpPr>
              <p:spPr>
                <a:xfrm>
                  <a:off x="5657850" y="2714625"/>
                  <a:ext cx="438150" cy="43815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93" name="直線コネクタ 92">
                  <a:extLst>
                    <a:ext uri="{FF2B5EF4-FFF2-40B4-BE49-F238E27FC236}">
                      <a16:creationId xmlns:a16="http://schemas.microsoft.com/office/drawing/2014/main" id="{537685F7-1B9C-9380-3CA5-191C815D721D}"/>
                    </a:ext>
                  </a:extLst>
                </p:cNvPr>
                <p:cNvCxnSpPr>
                  <a:stCxn id="91" idx="1"/>
                  <a:endCxn id="91" idx="5"/>
                </p:cNvCxnSpPr>
                <p:nvPr/>
              </p:nvCxnSpPr>
              <p:spPr>
                <a:xfrm>
                  <a:off x="5722016" y="277879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a16:creationId xmlns:a16="http://schemas.microsoft.com/office/drawing/2014/main" id="{B6A41657-56EF-E808-A278-AB7A78C1B5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5722016" y="277628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4" name="テキスト ボックス 73">
                <a:extLst>
                  <a:ext uri="{FF2B5EF4-FFF2-40B4-BE49-F238E27FC236}">
                    <a16:creationId xmlns:a16="http://schemas.microsoft.com/office/drawing/2014/main" id="{D2B2FBC9-600B-5223-4BE3-8AA8312AF188}"/>
                  </a:ext>
                </a:extLst>
              </p:cNvPr>
              <p:cNvSpPr txBox="1"/>
              <p:nvPr/>
            </p:nvSpPr>
            <p:spPr>
              <a:xfrm>
                <a:off x="8508871" y="608566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通行止め</a:t>
                </a:r>
              </a:p>
            </p:txBody>
          </p:sp>
          <p:sp>
            <p:nvSpPr>
              <p:cNvPr id="75" name="テキスト ボックス 74">
                <a:extLst>
                  <a:ext uri="{FF2B5EF4-FFF2-40B4-BE49-F238E27FC236}">
                    <a16:creationId xmlns:a16="http://schemas.microsoft.com/office/drawing/2014/main" id="{96F281EC-29CA-9692-9673-76504F693990}"/>
                  </a:ext>
                </a:extLst>
              </p:cNvPr>
              <p:cNvSpPr txBox="1"/>
              <p:nvPr/>
            </p:nvSpPr>
            <p:spPr>
              <a:xfrm>
                <a:off x="8508871" y="4681160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通行不可エリア</a:t>
                </a:r>
              </a:p>
            </p:txBody>
          </p:sp>
          <p:sp>
            <p:nvSpPr>
              <p:cNvPr id="76" name="テキスト ボックス 75">
                <a:extLst>
                  <a:ext uri="{FF2B5EF4-FFF2-40B4-BE49-F238E27FC236}">
                    <a16:creationId xmlns:a16="http://schemas.microsoft.com/office/drawing/2014/main" id="{E5C943B0-BAA8-81A4-DBCD-FF9D9C32A2CB}"/>
                  </a:ext>
                </a:extLst>
              </p:cNvPr>
              <p:cNvSpPr txBox="1"/>
              <p:nvPr/>
            </p:nvSpPr>
            <p:spPr>
              <a:xfrm>
                <a:off x="8508871" y="4309316"/>
                <a:ext cx="1408176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使用不可施設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3CB20F1A-26CC-0545-2CA8-DA1C512899C7}"/>
                  </a:ext>
                </a:extLst>
              </p:cNvPr>
              <p:cNvSpPr/>
              <p:nvPr/>
            </p:nvSpPr>
            <p:spPr>
              <a:xfrm>
                <a:off x="7896610" y="4353308"/>
                <a:ext cx="579120" cy="172580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a16:creationId xmlns:a16="http://schemas.microsoft.com/office/drawing/2014/main" id="{39CA0524-FF80-066E-6045-858DABEA0767}"/>
                  </a:ext>
                </a:extLst>
              </p:cNvPr>
              <p:cNvSpPr/>
              <p:nvPr/>
            </p:nvSpPr>
            <p:spPr>
              <a:xfrm>
                <a:off x="7896610" y="4704383"/>
                <a:ext cx="579120" cy="17258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cxnSp>
          <p:nvCxnSpPr>
            <p:cNvPr id="41" name="直線矢印コネクタ 40">
              <a:extLst>
                <a:ext uri="{FF2B5EF4-FFF2-40B4-BE49-F238E27FC236}">
                  <a16:creationId xmlns:a16="http://schemas.microsoft.com/office/drawing/2014/main" id="{D80A3E84-1078-22CE-DC19-6C37CDD7D97C}"/>
                </a:ext>
              </a:extLst>
            </p:cNvPr>
            <p:cNvCxnSpPr>
              <a:cxnSpLocks/>
            </p:cNvCxnSpPr>
            <p:nvPr/>
          </p:nvCxnSpPr>
          <p:spPr>
            <a:xfrm>
              <a:off x="7885562" y="6794709"/>
              <a:ext cx="579120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テキスト ボックス 45">
              <a:extLst>
                <a:ext uri="{FF2B5EF4-FFF2-40B4-BE49-F238E27FC236}">
                  <a16:creationId xmlns:a16="http://schemas.microsoft.com/office/drawing/2014/main" id="{46C08700-966D-7672-E52A-3A021356DBE9}"/>
                </a:ext>
              </a:extLst>
            </p:cNvPr>
            <p:cNvSpPr txBox="1"/>
            <p:nvPr/>
          </p:nvSpPr>
          <p:spPr>
            <a:xfrm>
              <a:off x="8497824" y="6666143"/>
              <a:ext cx="14081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050" b="1"/>
                <a:t>仮設フェンス</a:t>
              </a:r>
            </a:p>
          </p:txBody>
        </p:sp>
      </p:grpSp>
      <p:sp>
        <p:nvSpPr>
          <p:cNvPr id="119" name="テキスト ボックス 118">
            <a:extLst>
              <a:ext uri="{FF2B5EF4-FFF2-40B4-BE49-F238E27FC236}">
                <a16:creationId xmlns:a16="http://schemas.microsoft.com/office/drawing/2014/main" id="{721F1615-0C24-B060-C6F8-7CF65CE86D17}"/>
              </a:ext>
            </a:extLst>
          </p:cNvPr>
          <p:cNvSpPr txBox="1"/>
          <p:nvPr/>
        </p:nvSpPr>
        <p:spPr>
          <a:xfrm>
            <a:off x="5031080" y="3052984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121" name="テキスト ボックス 120">
            <a:extLst>
              <a:ext uri="{FF2B5EF4-FFF2-40B4-BE49-F238E27FC236}">
                <a16:creationId xmlns:a16="http://schemas.microsoft.com/office/drawing/2014/main" id="{6D87CB90-0B66-5341-8A00-045968BCA65B}"/>
              </a:ext>
            </a:extLst>
          </p:cNvPr>
          <p:cNvSpPr txBox="1"/>
          <p:nvPr/>
        </p:nvSpPr>
        <p:spPr>
          <a:xfrm>
            <a:off x="6210947" y="3120615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123" name="フリーフォーム: 図形 122">
            <a:extLst>
              <a:ext uri="{FF2B5EF4-FFF2-40B4-BE49-F238E27FC236}">
                <a16:creationId xmlns:a16="http://schemas.microsoft.com/office/drawing/2014/main" id="{A29B8D8F-0A06-A58C-7F8B-7403FBEAF3AF}"/>
              </a:ext>
            </a:extLst>
          </p:cNvPr>
          <p:cNvSpPr/>
          <p:nvPr/>
        </p:nvSpPr>
        <p:spPr>
          <a:xfrm>
            <a:off x="3405262" y="2538022"/>
            <a:ext cx="348455" cy="34210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89693 w 525991"/>
              <a:gd name="csY7" fmla="*/ 176741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36248 w 525991"/>
              <a:gd name="csY6" fmla="*/ 225160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41011 h 366977"/>
              <a:gd name="csX1" fmla="*/ 374649 w 525991"/>
              <a:gd name="csY1" fmla="*/ 68263 h 366977"/>
              <a:gd name="csX2" fmla="*/ 375213 w 525991"/>
              <a:gd name="csY2" fmla="*/ 96045 h 366977"/>
              <a:gd name="csX3" fmla="*/ 525991 w 525991"/>
              <a:gd name="csY3" fmla="*/ 243152 h 366977"/>
              <a:gd name="csX4" fmla="*/ 487098 w 525991"/>
              <a:gd name="csY4" fmla="*/ 344223 h 366977"/>
              <a:gd name="csX5" fmla="*/ 458787 w 525991"/>
              <a:gd name="csY5" fmla="*/ 366977 h 366977"/>
              <a:gd name="csX6" fmla="*/ 36248 w 525991"/>
              <a:gd name="csY6" fmla="*/ 266171 h 366977"/>
              <a:gd name="csX7" fmla="*/ 3968 w 525991"/>
              <a:gd name="csY7" fmla="*/ 210608 h 366977"/>
              <a:gd name="csX8" fmla="*/ 0 w 525991"/>
              <a:gd name="csY8" fmla="*/ 153988 h 366977"/>
              <a:gd name="csX9" fmla="*/ 236802 w 525991"/>
              <a:gd name="csY9" fmla="*/ 0 h 366977"/>
              <a:gd name="csX10" fmla="*/ 302154 w 525991"/>
              <a:gd name="csY10" fmla="*/ 83344 h 366977"/>
              <a:gd name="csX11" fmla="*/ 317499 w 525991"/>
              <a:gd name="csY11" fmla="*/ 41011 h 366977"/>
              <a:gd name="csX0" fmla="*/ 317499 w 525991"/>
              <a:gd name="csY0" fmla="*/ 83873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17499 w 525991"/>
              <a:gd name="csY11" fmla="*/ 83873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48455 w 525991"/>
              <a:gd name="csY11" fmla="*/ 55298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525991"/>
              <a:gd name="csY0" fmla="*/ 55298 h 409839"/>
              <a:gd name="csX1" fmla="*/ 236537 w 525991"/>
              <a:gd name="csY1" fmla="*/ 270669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487098"/>
              <a:gd name="csY0" fmla="*/ 55298 h 409839"/>
              <a:gd name="csX1" fmla="*/ 236537 w 487098"/>
              <a:gd name="csY1" fmla="*/ 270669 h 409839"/>
              <a:gd name="csX2" fmla="*/ 487098 w 487098"/>
              <a:gd name="csY2" fmla="*/ 387085 h 409839"/>
              <a:gd name="csX3" fmla="*/ 458787 w 487098"/>
              <a:gd name="csY3" fmla="*/ 409839 h 409839"/>
              <a:gd name="csX4" fmla="*/ 36248 w 487098"/>
              <a:gd name="csY4" fmla="*/ 309033 h 409839"/>
              <a:gd name="csX5" fmla="*/ 3968 w 487098"/>
              <a:gd name="csY5" fmla="*/ 253470 h 409839"/>
              <a:gd name="csX6" fmla="*/ 0 w 487098"/>
              <a:gd name="csY6" fmla="*/ 196850 h 409839"/>
              <a:gd name="csX7" fmla="*/ 236802 w 487098"/>
              <a:gd name="csY7" fmla="*/ 42862 h 409839"/>
              <a:gd name="csX8" fmla="*/ 292629 w 487098"/>
              <a:gd name="csY8" fmla="*/ 0 h 409839"/>
              <a:gd name="csX9" fmla="*/ 348455 w 487098"/>
              <a:gd name="csY9" fmla="*/ 55298 h 409839"/>
              <a:gd name="csX0" fmla="*/ 348455 w 458787"/>
              <a:gd name="csY0" fmla="*/ 55298 h 409839"/>
              <a:gd name="csX1" fmla="*/ 236537 w 458787"/>
              <a:gd name="csY1" fmla="*/ 270669 h 409839"/>
              <a:gd name="csX2" fmla="*/ 458787 w 458787"/>
              <a:gd name="csY2" fmla="*/ 409839 h 409839"/>
              <a:gd name="csX3" fmla="*/ 36248 w 458787"/>
              <a:gd name="csY3" fmla="*/ 309033 h 409839"/>
              <a:gd name="csX4" fmla="*/ 3968 w 458787"/>
              <a:gd name="csY4" fmla="*/ 253470 h 409839"/>
              <a:gd name="csX5" fmla="*/ 0 w 458787"/>
              <a:gd name="csY5" fmla="*/ 196850 h 409839"/>
              <a:gd name="csX6" fmla="*/ 236802 w 458787"/>
              <a:gd name="csY6" fmla="*/ 42862 h 409839"/>
              <a:gd name="csX7" fmla="*/ 292629 w 458787"/>
              <a:gd name="csY7" fmla="*/ 0 h 409839"/>
              <a:gd name="csX8" fmla="*/ 348455 w 458787"/>
              <a:gd name="csY8" fmla="*/ 55298 h 409839"/>
              <a:gd name="csX0" fmla="*/ 348455 w 348455"/>
              <a:gd name="csY0" fmla="*/ 55298 h 309033"/>
              <a:gd name="csX1" fmla="*/ 236537 w 348455"/>
              <a:gd name="csY1" fmla="*/ 270669 h 309033"/>
              <a:gd name="csX2" fmla="*/ 36248 w 348455"/>
              <a:gd name="csY2" fmla="*/ 309033 h 309033"/>
              <a:gd name="csX3" fmla="*/ 3968 w 348455"/>
              <a:gd name="csY3" fmla="*/ 253470 h 309033"/>
              <a:gd name="csX4" fmla="*/ 0 w 348455"/>
              <a:gd name="csY4" fmla="*/ 196850 h 309033"/>
              <a:gd name="csX5" fmla="*/ 236802 w 348455"/>
              <a:gd name="csY5" fmla="*/ 42862 h 309033"/>
              <a:gd name="csX6" fmla="*/ 292629 w 348455"/>
              <a:gd name="csY6" fmla="*/ 0 h 309033"/>
              <a:gd name="csX7" fmla="*/ 348455 w 348455"/>
              <a:gd name="csY7" fmla="*/ 55298 h 309033"/>
              <a:gd name="csX0" fmla="*/ 348455 w 348455"/>
              <a:gd name="csY0" fmla="*/ 55298 h 342107"/>
              <a:gd name="csX1" fmla="*/ 136525 w 348455"/>
              <a:gd name="csY1" fmla="*/ 342107 h 342107"/>
              <a:gd name="csX2" fmla="*/ 36248 w 348455"/>
              <a:gd name="csY2" fmla="*/ 309033 h 342107"/>
              <a:gd name="csX3" fmla="*/ 3968 w 348455"/>
              <a:gd name="csY3" fmla="*/ 253470 h 342107"/>
              <a:gd name="csX4" fmla="*/ 0 w 348455"/>
              <a:gd name="csY4" fmla="*/ 196850 h 342107"/>
              <a:gd name="csX5" fmla="*/ 236802 w 348455"/>
              <a:gd name="csY5" fmla="*/ 42862 h 342107"/>
              <a:gd name="csX6" fmla="*/ 292629 w 348455"/>
              <a:gd name="csY6" fmla="*/ 0 h 342107"/>
              <a:gd name="csX7" fmla="*/ 348455 w 348455"/>
              <a:gd name="csY7" fmla="*/ 55298 h 34210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</a:cxnLst>
            <a:rect l="l" t="t" r="r" b="b"/>
            <a:pathLst>
              <a:path w="348455" h="342107">
                <a:moveTo>
                  <a:pt x="348455" y="55298"/>
                </a:moveTo>
                <a:lnTo>
                  <a:pt x="136525" y="342107"/>
                </a:lnTo>
                <a:lnTo>
                  <a:pt x="36248" y="309033"/>
                </a:lnTo>
                <a:lnTo>
                  <a:pt x="3968" y="253470"/>
                </a:lnTo>
                <a:lnTo>
                  <a:pt x="0" y="196850"/>
                </a:lnTo>
                <a:lnTo>
                  <a:pt x="236802" y="42862"/>
                </a:lnTo>
                <a:lnTo>
                  <a:pt x="292629" y="0"/>
                </a:lnTo>
                <a:lnTo>
                  <a:pt x="348455" y="5529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E4CD729C-DE61-8D82-1D14-708AFB0DF0E8}"/>
              </a:ext>
            </a:extLst>
          </p:cNvPr>
          <p:cNvSpPr/>
          <p:nvPr/>
        </p:nvSpPr>
        <p:spPr>
          <a:xfrm>
            <a:off x="6194258" y="2231310"/>
            <a:ext cx="170824" cy="184147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  <a:gd name="csX0" fmla="*/ 278764 w 278764"/>
              <a:gd name="csY0" fmla="*/ 293365 h 293365"/>
              <a:gd name="csX1" fmla="*/ 157934 w 278764"/>
              <a:gd name="csY1" fmla="*/ 0 h 293365"/>
              <a:gd name="csX2" fmla="*/ 0 w 278764"/>
              <a:gd name="csY2" fmla="*/ 195358 h 293365"/>
              <a:gd name="csX3" fmla="*/ 167639 w 278764"/>
              <a:gd name="csY3" fmla="*/ 216372 h 293365"/>
              <a:gd name="csX0" fmla="*/ 278764 w 278764"/>
              <a:gd name="csY0" fmla="*/ 350515 h 350515"/>
              <a:gd name="csX1" fmla="*/ 231753 w 278764"/>
              <a:gd name="csY1" fmla="*/ 0 h 350515"/>
              <a:gd name="csX2" fmla="*/ 0 w 278764"/>
              <a:gd name="csY2" fmla="*/ 252508 h 350515"/>
              <a:gd name="csX3" fmla="*/ 167639 w 278764"/>
              <a:gd name="csY3" fmla="*/ 273522 h 350515"/>
              <a:gd name="csX0" fmla="*/ 111125 w 111125"/>
              <a:gd name="csY0" fmla="*/ 493294 h 493294"/>
              <a:gd name="csX1" fmla="*/ 64114 w 111125"/>
              <a:gd name="csY1" fmla="*/ 142779 h 493294"/>
              <a:gd name="csX2" fmla="*/ 10955 w 111125"/>
              <a:gd name="csY2" fmla="*/ 0 h 493294"/>
              <a:gd name="csX3" fmla="*/ 0 w 111125"/>
              <a:gd name="csY3" fmla="*/ 416301 h 493294"/>
              <a:gd name="csX0" fmla="*/ 251619 w 251619"/>
              <a:gd name="csY0" fmla="*/ 493294 h 493294"/>
              <a:gd name="csX1" fmla="*/ 204608 w 251619"/>
              <a:gd name="csY1" fmla="*/ 142779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251619 w 251619"/>
              <a:gd name="csY0" fmla="*/ 493294 h 493294"/>
              <a:gd name="csX1" fmla="*/ 197465 w 251619"/>
              <a:gd name="csY1" fmla="*/ 154685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103982 w 197465"/>
              <a:gd name="csY0" fmla="*/ 433762 h 433762"/>
              <a:gd name="csX1" fmla="*/ 197465 w 197465"/>
              <a:gd name="csY1" fmla="*/ 154685 h 433762"/>
              <a:gd name="csX2" fmla="*/ 151449 w 197465"/>
              <a:gd name="csY2" fmla="*/ 0 h 433762"/>
              <a:gd name="csX3" fmla="*/ 0 w 197465"/>
              <a:gd name="csY3" fmla="*/ 49589 h 433762"/>
              <a:gd name="csX0" fmla="*/ 103982 w 151449"/>
              <a:gd name="csY0" fmla="*/ 433762 h 433762"/>
              <a:gd name="csX1" fmla="*/ 151449 w 151449"/>
              <a:gd name="csY1" fmla="*/ 0 h 433762"/>
              <a:gd name="csX2" fmla="*/ 0 w 151449"/>
              <a:gd name="csY2" fmla="*/ 49589 h 433762"/>
              <a:gd name="csX0" fmla="*/ 103982 w 103982"/>
              <a:gd name="csY0" fmla="*/ 384173 h 384173"/>
              <a:gd name="csX1" fmla="*/ 0 w 103982"/>
              <a:gd name="csY1" fmla="*/ 0 h 384173"/>
              <a:gd name="csX0" fmla="*/ 0 w 15081"/>
              <a:gd name="csY0" fmla="*/ 167479 h 167479"/>
              <a:gd name="csX1" fmla="*/ 15081 w 15081"/>
              <a:gd name="csY1" fmla="*/ 0 h 167479"/>
              <a:gd name="csX0" fmla="*/ 139700 w 139700"/>
              <a:gd name="csY0" fmla="*/ 193672 h 193672"/>
              <a:gd name="csX1" fmla="*/ 0 w 139700"/>
              <a:gd name="csY1" fmla="*/ 0 h 193672"/>
              <a:gd name="csX0" fmla="*/ 139700 w 139700"/>
              <a:gd name="csY0" fmla="*/ 193672 h 193672"/>
              <a:gd name="csX1" fmla="*/ 75574 w 139700"/>
              <a:gd name="csY1" fmla="*/ 109459 h 193672"/>
              <a:gd name="csX2" fmla="*/ 0 w 139700"/>
              <a:gd name="csY2" fmla="*/ 0 h 193672"/>
              <a:gd name="csX0" fmla="*/ 139700 w 167605"/>
              <a:gd name="csY0" fmla="*/ 193672 h 193672"/>
              <a:gd name="csX1" fmla="*/ 166062 w 167605"/>
              <a:gd name="csY1" fmla="*/ 30877 h 193672"/>
              <a:gd name="csX2" fmla="*/ 0 w 167605"/>
              <a:gd name="csY2" fmla="*/ 0 h 193672"/>
              <a:gd name="csX0" fmla="*/ 139700 w 166062"/>
              <a:gd name="csY0" fmla="*/ 193672 h 193672"/>
              <a:gd name="csX1" fmla="*/ 166062 w 166062"/>
              <a:gd name="csY1" fmla="*/ 30877 h 193672"/>
              <a:gd name="csX2" fmla="*/ 0 w 166062"/>
              <a:gd name="csY2" fmla="*/ 0 h 193672"/>
              <a:gd name="csX0" fmla="*/ 144462 w 170824"/>
              <a:gd name="csY0" fmla="*/ 184147 h 184147"/>
              <a:gd name="csX1" fmla="*/ 170824 w 170824"/>
              <a:gd name="csY1" fmla="*/ 21352 h 184147"/>
              <a:gd name="csX2" fmla="*/ 0 w 170824"/>
              <a:gd name="csY2" fmla="*/ 0 h 18414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70824" h="184147">
                <a:moveTo>
                  <a:pt x="144462" y="184147"/>
                </a:moveTo>
                <a:lnTo>
                  <a:pt x="170824" y="21352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CC99FF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フリーフォーム: 図形 35">
            <a:extLst>
              <a:ext uri="{FF2B5EF4-FFF2-40B4-BE49-F238E27FC236}">
                <a16:creationId xmlns:a16="http://schemas.microsoft.com/office/drawing/2014/main" id="{85B48F81-B56E-9EAE-FD70-4BF889C9312A}"/>
              </a:ext>
            </a:extLst>
          </p:cNvPr>
          <p:cNvSpPr/>
          <p:nvPr/>
        </p:nvSpPr>
        <p:spPr>
          <a:xfrm>
            <a:off x="1751420" y="2181224"/>
            <a:ext cx="3455580" cy="79578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044700"/>
              <a:gd name="csX1" fmla="*/ 0 w 3509433"/>
              <a:gd name="csY1" fmla="*/ 749300 h 2044700"/>
              <a:gd name="csX2" fmla="*/ 1016000 w 3509433"/>
              <a:gd name="csY2" fmla="*/ 723900 h 2044700"/>
              <a:gd name="csX3" fmla="*/ 1181100 w 3509433"/>
              <a:gd name="csY3" fmla="*/ 690034 h 2044700"/>
              <a:gd name="csX4" fmla="*/ 1320800 w 3509433"/>
              <a:gd name="csY4" fmla="*/ 626534 h 2044700"/>
              <a:gd name="csX5" fmla="*/ 1460500 w 3509433"/>
              <a:gd name="csY5" fmla="*/ 512234 h 2044700"/>
              <a:gd name="csX6" fmla="*/ 1579033 w 3509433"/>
              <a:gd name="csY6" fmla="*/ 452967 h 2044700"/>
              <a:gd name="csX7" fmla="*/ 1574800 w 3509433"/>
              <a:gd name="csY7" fmla="*/ 406400 h 2044700"/>
              <a:gd name="csX8" fmla="*/ 1680633 w 3509433"/>
              <a:gd name="csY8" fmla="*/ 368300 h 2044700"/>
              <a:gd name="csX9" fmla="*/ 1684866 w 3509433"/>
              <a:gd name="csY9" fmla="*/ 427567 h 2044700"/>
              <a:gd name="csX10" fmla="*/ 1739900 w 3509433"/>
              <a:gd name="csY10" fmla="*/ 410634 h 2044700"/>
              <a:gd name="csX11" fmla="*/ 2091266 w 3509433"/>
              <a:gd name="csY11" fmla="*/ 118534 h 2044700"/>
              <a:gd name="csX12" fmla="*/ 2226733 w 3509433"/>
              <a:gd name="csY12" fmla="*/ 46567 h 2044700"/>
              <a:gd name="csX13" fmla="*/ 2429933 w 3509433"/>
              <a:gd name="csY13" fmla="*/ 0 h 2044700"/>
              <a:gd name="csX14" fmla="*/ 2531533 w 3509433"/>
              <a:gd name="csY14" fmla="*/ 8467 h 2044700"/>
              <a:gd name="csX15" fmla="*/ 2633133 w 3509433"/>
              <a:gd name="csY15" fmla="*/ 71967 h 2044700"/>
              <a:gd name="csX16" fmla="*/ 2971800 w 3509433"/>
              <a:gd name="csY16" fmla="*/ 279400 h 2044700"/>
              <a:gd name="csX17" fmla="*/ 3022600 w 3509433"/>
              <a:gd name="csY17" fmla="*/ 304800 h 2044700"/>
              <a:gd name="csX18" fmla="*/ 3509433 w 3509433"/>
              <a:gd name="csY18" fmla="*/ 385234 h 2044700"/>
              <a:gd name="csX19" fmla="*/ 3484033 w 3509433"/>
              <a:gd name="csY19" fmla="*/ 592667 h 2044700"/>
              <a:gd name="csX20" fmla="*/ 3221566 w 3509433"/>
              <a:gd name="csY20" fmla="*/ 774700 h 2044700"/>
              <a:gd name="csX21" fmla="*/ 3115733 w 3509433"/>
              <a:gd name="csY21" fmla="*/ 1312334 h 2044700"/>
              <a:gd name="csX22" fmla="*/ 3166533 w 3509433"/>
              <a:gd name="csY22" fmla="*/ 1388534 h 2044700"/>
              <a:gd name="csX23" fmla="*/ 3242733 w 3509433"/>
              <a:gd name="csY23" fmla="*/ 1456267 h 2044700"/>
              <a:gd name="csX24" fmla="*/ 3323166 w 3509433"/>
              <a:gd name="csY24" fmla="*/ 1494367 h 2044700"/>
              <a:gd name="csX25" fmla="*/ 3268133 w 3509433"/>
              <a:gd name="csY25" fmla="*/ 1536700 h 2044700"/>
              <a:gd name="csX26" fmla="*/ 2582333 w 3509433"/>
              <a:gd name="csY26" fmla="*/ 2044700 h 2044700"/>
              <a:gd name="csX27" fmla="*/ 2650066 w 3509433"/>
              <a:gd name="csY27" fmla="*/ 1722967 h 2044700"/>
              <a:gd name="csX28" fmla="*/ 2603500 w 3509433"/>
              <a:gd name="csY28" fmla="*/ 1722967 h 2044700"/>
              <a:gd name="csX29" fmla="*/ 2696633 w 3509433"/>
              <a:gd name="csY29" fmla="*/ 1308100 h 2044700"/>
              <a:gd name="csX30" fmla="*/ 2260600 w 3509433"/>
              <a:gd name="csY30" fmla="*/ 1231900 h 2044700"/>
              <a:gd name="csX31" fmla="*/ 2243666 w 3509433"/>
              <a:gd name="csY31" fmla="*/ 1168400 h 2044700"/>
              <a:gd name="csX32" fmla="*/ 2230966 w 3509433"/>
              <a:gd name="csY32" fmla="*/ 1159934 h 2044700"/>
              <a:gd name="csX33" fmla="*/ 2332566 w 3509433"/>
              <a:gd name="csY33" fmla="*/ 605367 h 2044700"/>
              <a:gd name="csX34" fmla="*/ 2802466 w 3509433"/>
              <a:gd name="csY34" fmla="*/ 690034 h 2044700"/>
              <a:gd name="csX35" fmla="*/ 3001433 w 3509433"/>
              <a:gd name="csY35" fmla="*/ 579967 h 2044700"/>
              <a:gd name="csX36" fmla="*/ 3069166 w 3509433"/>
              <a:gd name="csY36" fmla="*/ 596900 h 2044700"/>
              <a:gd name="csX37" fmla="*/ 3107266 w 3509433"/>
              <a:gd name="csY37" fmla="*/ 491067 h 2044700"/>
              <a:gd name="csX38" fmla="*/ 3073400 w 3509433"/>
              <a:gd name="csY38" fmla="*/ 448734 h 2044700"/>
              <a:gd name="csX39" fmla="*/ 2637366 w 3509433"/>
              <a:gd name="csY39" fmla="*/ 173567 h 2044700"/>
              <a:gd name="csX40" fmla="*/ 2628900 w 3509433"/>
              <a:gd name="csY40" fmla="*/ 186267 h 2044700"/>
              <a:gd name="csX41" fmla="*/ 2798233 w 3509433"/>
              <a:gd name="csY41" fmla="*/ 355600 h 2044700"/>
              <a:gd name="csX42" fmla="*/ 2747433 w 3509433"/>
              <a:gd name="csY42" fmla="*/ 461434 h 2044700"/>
              <a:gd name="csX43" fmla="*/ 2726266 w 3509433"/>
              <a:gd name="csY43" fmla="*/ 469900 h 2044700"/>
              <a:gd name="csX44" fmla="*/ 2353733 w 3509433"/>
              <a:gd name="csY44" fmla="*/ 381000 h 2044700"/>
              <a:gd name="csX45" fmla="*/ 2383366 w 3509433"/>
              <a:gd name="csY45" fmla="*/ 330200 h 2044700"/>
              <a:gd name="csX46" fmla="*/ 2357966 w 3509433"/>
              <a:gd name="csY46" fmla="*/ 287867 h 2044700"/>
              <a:gd name="csX47" fmla="*/ 2501900 w 3509433"/>
              <a:gd name="csY47" fmla="*/ 148167 h 2044700"/>
              <a:gd name="csX48" fmla="*/ 2569633 w 3509433"/>
              <a:gd name="csY48" fmla="*/ 186267 h 2044700"/>
              <a:gd name="csX49" fmla="*/ 2599266 w 3509433"/>
              <a:gd name="csY49" fmla="*/ 143934 h 2044700"/>
              <a:gd name="csX50" fmla="*/ 2476500 w 3509433"/>
              <a:gd name="csY50" fmla="*/ 110067 h 2044700"/>
              <a:gd name="csX51" fmla="*/ 2387600 w 3509433"/>
              <a:gd name="csY51" fmla="*/ 101600 h 2044700"/>
              <a:gd name="csX52" fmla="*/ 2252133 w 3509433"/>
              <a:gd name="csY52" fmla="*/ 127000 h 2044700"/>
              <a:gd name="csX53" fmla="*/ 2150533 w 3509433"/>
              <a:gd name="csY53" fmla="*/ 182034 h 2044700"/>
              <a:gd name="csX54" fmla="*/ 1651000 w 3509433"/>
              <a:gd name="csY54" fmla="*/ 563034 h 2044700"/>
              <a:gd name="csX55" fmla="*/ 1651000 w 3509433"/>
              <a:gd name="csY55" fmla="*/ 613834 h 2044700"/>
              <a:gd name="csX56" fmla="*/ 1540933 w 3509433"/>
              <a:gd name="csY56" fmla="*/ 647700 h 2044700"/>
              <a:gd name="csX57" fmla="*/ 1231900 w 3509433"/>
              <a:gd name="csY57" fmla="*/ 770467 h 2044700"/>
              <a:gd name="csX58" fmla="*/ 1087966 w 3509433"/>
              <a:gd name="csY58" fmla="*/ 800100 h 2044700"/>
              <a:gd name="csX59" fmla="*/ 0 w 3509433"/>
              <a:gd name="csY59" fmla="*/ 804334 h 2044700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50066 w 3509433"/>
              <a:gd name="csY26" fmla="*/ 1722967 h 1722967"/>
              <a:gd name="csX27" fmla="*/ 2603500 w 3509433"/>
              <a:gd name="csY27" fmla="*/ 1722967 h 1722967"/>
              <a:gd name="csX28" fmla="*/ 2696633 w 3509433"/>
              <a:gd name="csY28" fmla="*/ 1308100 h 1722967"/>
              <a:gd name="csX29" fmla="*/ 2260600 w 3509433"/>
              <a:gd name="csY29" fmla="*/ 1231900 h 1722967"/>
              <a:gd name="csX30" fmla="*/ 2243666 w 3509433"/>
              <a:gd name="csY30" fmla="*/ 1168400 h 1722967"/>
              <a:gd name="csX31" fmla="*/ 2230966 w 3509433"/>
              <a:gd name="csY31" fmla="*/ 1159934 h 1722967"/>
              <a:gd name="csX32" fmla="*/ 2332566 w 3509433"/>
              <a:gd name="csY32" fmla="*/ 605367 h 1722967"/>
              <a:gd name="csX33" fmla="*/ 2802466 w 3509433"/>
              <a:gd name="csY33" fmla="*/ 690034 h 1722967"/>
              <a:gd name="csX34" fmla="*/ 3001433 w 3509433"/>
              <a:gd name="csY34" fmla="*/ 579967 h 1722967"/>
              <a:gd name="csX35" fmla="*/ 3069166 w 3509433"/>
              <a:gd name="csY35" fmla="*/ 596900 h 1722967"/>
              <a:gd name="csX36" fmla="*/ 3107266 w 3509433"/>
              <a:gd name="csY36" fmla="*/ 491067 h 1722967"/>
              <a:gd name="csX37" fmla="*/ 3073400 w 3509433"/>
              <a:gd name="csY37" fmla="*/ 448734 h 1722967"/>
              <a:gd name="csX38" fmla="*/ 2637366 w 3509433"/>
              <a:gd name="csY38" fmla="*/ 173567 h 1722967"/>
              <a:gd name="csX39" fmla="*/ 2628900 w 3509433"/>
              <a:gd name="csY39" fmla="*/ 186267 h 1722967"/>
              <a:gd name="csX40" fmla="*/ 2798233 w 3509433"/>
              <a:gd name="csY40" fmla="*/ 355600 h 1722967"/>
              <a:gd name="csX41" fmla="*/ 2747433 w 3509433"/>
              <a:gd name="csY41" fmla="*/ 461434 h 1722967"/>
              <a:gd name="csX42" fmla="*/ 2726266 w 3509433"/>
              <a:gd name="csY42" fmla="*/ 469900 h 1722967"/>
              <a:gd name="csX43" fmla="*/ 2353733 w 3509433"/>
              <a:gd name="csY43" fmla="*/ 381000 h 1722967"/>
              <a:gd name="csX44" fmla="*/ 2383366 w 3509433"/>
              <a:gd name="csY44" fmla="*/ 330200 h 1722967"/>
              <a:gd name="csX45" fmla="*/ 2357966 w 3509433"/>
              <a:gd name="csY45" fmla="*/ 287867 h 1722967"/>
              <a:gd name="csX46" fmla="*/ 2501900 w 3509433"/>
              <a:gd name="csY46" fmla="*/ 148167 h 1722967"/>
              <a:gd name="csX47" fmla="*/ 2569633 w 3509433"/>
              <a:gd name="csY47" fmla="*/ 186267 h 1722967"/>
              <a:gd name="csX48" fmla="*/ 2599266 w 3509433"/>
              <a:gd name="csY48" fmla="*/ 143934 h 1722967"/>
              <a:gd name="csX49" fmla="*/ 2476500 w 3509433"/>
              <a:gd name="csY49" fmla="*/ 110067 h 1722967"/>
              <a:gd name="csX50" fmla="*/ 2387600 w 3509433"/>
              <a:gd name="csY50" fmla="*/ 101600 h 1722967"/>
              <a:gd name="csX51" fmla="*/ 2252133 w 3509433"/>
              <a:gd name="csY51" fmla="*/ 127000 h 1722967"/>
              <a:gd name="csX52" fmla="*/ 2150533 w 3509433"/>
              <a:gd name="csY52" fmla="*/ 182034 h 1722967"/>
              <a:gd name="csX53" fmla="*/ 1651000 w 3509433"/>
              <a:gd name="csY53" fmla="*/ 563034 h 1722967"/>
              <a:gd name="csX54" fmla="*/ 1651000 w 3509433"/>
              <a:gd name="csY54" fmla="*/ 613834 h 1722967"/>
              <a:gd name="csX55" fmla="*/ 1540933 w 3509433"/>
              <a:gd name="csY55" fmla="*/ 647700 h 1722967"/>
              <a:gd name="csX56" fmla="*/ 1231900 w 3509433"/>
              <a:gd name="csY56" fmla="*/ 770467 h 1722967"/>
              <a:gd name="csX57" fmla="*/ 1087966 w 3509433"/>
              <a:gd name="csY57" fmla="*/ 800100 h 1722967"/>
              <a:gd name="csX58" fmla="*/ 0 w 3509433"/>
              <a:gd name="csY58" fmla="*/ 804334 h 1722967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03500 w 3509433"/>
              <a:gd name="csY26" fmla="*/ 1722967 h 1722967"/>
              <a:gd name="csX27" fmla="*/ 2696633 w 3509433"/>
              <a:gd name="csY27" fmla="*/ 1308100 h 1722967"/>
              <a:gd name="csX28" fmla="*/ 2260600 w 3509433"/>
              <a:gd name="csY28" fmla="*/ 1231900 h 1722967"/>
              <a:gd name="csX29" fmla="*/ 2243666 w 3509433"/>
              <a:gd name="csY29" fmla="*/ 1168400 h 1722967"/>
              <a:gd name="csX30" fmla="*/ 2230966 w 3509433"/>
              <a:gd name="csY30" fmla="*/ 1159934 h 1722967"/>
              <a:gd name="csX31" fmla="*/ 2332566 w 3509433"/>
              <a:gd name="csY31" fmla="*/ 605367 h 1722967"/>
              <a:gd name="csX32" fmla="*/ 2802466 w 3509433"/>
              <a:gd name="csY32" fmla="*/ 690034 h 1722967"/>
              <a:gd name="csX33" fmla="*/ 3001433 w 3509433"/>
              <a:gd name="csY33" fmla="*/ 579967 h 1722967"/>
              <a:gd name="csX34" fmla="*/ 3069166 w 3509433"/>
              <a:gd name="csY34" fmla="*/ 596900 h 1722967"/>
              <a:gd name="csX35" fmla="*/ 3107266 w 3509433"/>
              <a:gd name="csY35" fmla="*/ 491067 h 1722967"/>
              <a:gd name="csX36" fmla="*/ 3073400 w 3509433"/>
              <a:gd name="csY36" fmla="*/ 448734 h 1722967"/>
              <a:gd name="csX37" fmla="*/ 2637366 w 3509433"/>
              <a:gd name="csY37" fmla="*/ 173567 h 1722967"/>
              <a:gd name="csX38" fmla="*/ 2628900 w 3509433"/>
              <a:gd name="csY38" fmla="*/ 186267 h 1722967"/>
              <a:gd name="csX39" fmla="*/ 2798233 w 3509433"/>
              <a:gd name="csY39" fmla="*/ 355600 h 1722967"/>
              <a:gd name="csX40" fmla="*/ 2747433 w 3509433"/>
              <a:gd name="csY40" fmla="*/ 461434 h 1722967"/>
              <a:gd name="csX41" fmla="*/ 2726266 w 3509433"/>
              <a:gd name="csY41" fmla="*/ 469900 h 1722967"/>
              <a:gd name="csX42" fmla="*/ 2353733 w 3509433"/>
              <a:gd name="csY42" fmla="*/ 381000 h 1722967"/>
              <a:gd name="csX43" fmla="*/ 2383366 w 3509433"/>
              <a:gd name="csY43" fmla="*/ 330200 h 1722967"/>
              <a:gd name="csX44" fmla="*/ 2357966 w 3509433"/>
              <a:gd name="csY44" fmla="*/ 287867 h 1722967"/>
              <a:gd name="csX45" fmla="*/ 2501900 w 3509433"/>
              <a:gd name="csY45" fmla="*/ 148167 h 1722967"/>
              <a:gd name="csX46" fmla="*/ 2569633 w 3509433"/>
              <a:gd name="csY46" fmla="*/ 186267 h 1722967"/>
              <a:gd name="csX47" fmla="*/ 2599266 w 3509433"/>
              <a:gd name="csY47" fmla="*/ 143934 h 1722967"/>
              <a:gd name="csX48" fmla="*/ 2476500 w 3509433"/>
              <a:gd name="csY48" fmla="*/ 110067 h 1722967"/>
              <a:gd name="csX49" fmla="*/ 2387600 w 3509433"/>
              <a:gd name="csY49" fmla="*/ 101600 h 1722967"/>
              <a:gd name="csX50" fmla="*/ 2252133 w 3509433"/>
              <a:gd name="csY50" fmla="*/ 127000 h 1722967"/>
              <a:gd name="csX51" fmla="*/ 2150533 w 3509433"/>
              <a:gd name="csY51" fmla="*/ 182034 h 1722967"/>
              <a:gd name="csX52" fmla="*/ 1651000 w 3509433"/>
              <a:gd name="csY52" fmla="*/ 563034 h 1722967"/>
              <a:gd name="csX53" fmla="*/ 1651000 w 3509433"/>
              <a:gd name="csY53" fmla="*/ 613834 h 1722967"/>
              <a:gd name="csX54" fmla="*/ 1540933 w 3509433"/>
              <a:gd name="csY54" fmla="*/ 647700 h 1722967"/>
              <a:gd name="csX55" fmla="*/ 1231900 w 3509433"/>
              <a:gd name="csY55" fmla="*/ 770467 h 1722967"/>
              <a:gd name="csX56" fmla="*/ 1087966 w 3509433"/>
              <a:gd name="csY56" fmla="*/ 800100 h 1722967"/>
              <a:gd name="csX57" fmla="*/ 0 w 3509433"/>
              <a:gd name="csY57" fmla="*/ 804334 h 1722967"/>
              <a:gd name="csX0" fmla="*/ 0 w 3509433"/>
              <a:gd name="csY0" fmla="*/ 804334 h 1536700"/>
              <a:gd name="csX1" fmla="*/ 0 w 3509433"/>
              <a:gd name="csY1" fmla="*/ 749300 h 1536700"/>
              <a:gd name="csX2" fmla="*/ 1016000 w 3509433"/>
              <a:gd name="csY2" fmla="*/ 723900 h 1536700"/>
              <a:gd name="csX3" fmla="*/ 1181100 w 3509433"/>
              <a:gd name="csY3" fmla="*/ 690034 h 1536700"/>
              <a:gd name="csX4" fmla="*/ 1320800 w 3509433"/>
              <a:gd name="csY4" fmla="*/ 626534 h 1536700"/>
              <a:gd name="csX5" fmla="*/ 1460500 w 3509433"/>
              <a:gd name="csY5" fmla="*/ 512234 h 1536700"/>
              <a:gd name="csX6" fmla="*/ 1579033 w 3509433"/>
              <a:gd name="csY6" fmla="*/ 452967 h 1536700"/>
              <a:gd name="csX7" fmla="*/ 1574800 w 3509433"/>
              <a:gd name="csY7" fmla="*/ 406400 h 1536700"/>
              <a:gd name="csX8" fmla="*/ 1680633 w 3509433"/>
              <a:gd name="csY8" fmla="*/ 368300 h 1536700"/>
              <a:gd name="csX9" fmla="*/ 1684866 w 3509433"/>
              <a:gd name="csY9" fmla="*/ 427567 h 1536700"/>
              <a:gd name="csX10" fmla="*/ 1739900 w 3509433"/>
              <a:gd name="csY10" fmla="*/ 410634 h 1536700"/>
              <a:gd name="csX11" fmla="*/ 2091266 w 3509433"/>
              <a:gd name="csY11" fmla="*/ 118534 h 1536700"/>
              <a:gd name="csX12" fmla="*/ 2226733 w 3509433"/>
              <a:gd name="csY12" fmla="*/ 46567 h 1536700"/>
              <a:gd name="csX13" fmla="*/ 2429933 w 3509433"/>
              <a:gd name="csY13" fmla="*/ 0 h 1536700"/>
              <a:gd name="csX14" fmla="*/ 2531533 w 3509433"/>
              <a:gd name="csY14" fmla="*/ 8467 h 1536700"/>
              <a:gd name="csX15" fmla="*/ 2633133 w 3509433"/>
              <a:gd name="csY15" fmla="*/ 71967 h 1536700"/>
              <a:gd name="csX16" fmla="*/ 2971800 w 3509433"/>
              <a:gd name="csY16" fmla="*/ 279400 h 1536700"/>
              <a:gd name="csX17" fmla="*/ 3022600 w 3509433"/>
              <a:gd name="csY17" fmla="*/ 304800 h 1536700"/>
              <a:gd name="csX18" fmla="*/ 3509433 w 3509433"/>
              <a:gd name="csY18" fmla="*/ 385234 h 1536700"/>
              <a:gd name="csX19" fmla="*/ 3484033 w 3509433"/>
              <a:gd name="csY19" fmla="*/ 592667 h 1536700"/>
              <a:gd name="csX20" fmla="*/ 3221566 w 3509433"/>
              <a:gd name="csY20" fmla="*/ 774700 h 1536700"/>
              <a:gd name="csX21" fmla="*/ 3115733 w 3509433"/>
              <a:gd name="csY21" fmla="*/ 1312334 h 1536700"/>
              <a:gd name="csX22" fmla="*/ 3166533 w 3509433"/>
              <a:gd name="csY22" fmla="*/ 1388534 h 1536700"/>
              <a:gd name="csX23" fmla="*/ 3242733 w 3509433"/>
              <a:gd name="csY23" fmla="*/ 1456267 h 1536700"/>
              <a:gd name="csX24" fmla="*/ 3323166 w 3509433"/>
              <a:gd name="csY24" fmla="*/ 1494367 h 1536700"/>
              <a:gd name="csX25" fmla="*/ 3268133 w 3509433"/>
              <a:gd name="csY25" fmla="*/ 1536700 h 1536700"/>
              <a:gd name="csX26" fmla="*/ 2696633 w 3509433"/>
              <a:gd name="csY26" fmla="*/ 1308100 h 1536700"/>
              <a:gd name="csX27" fmla="*/ 2260600 w 3509433"/>
              <a:gd name="csY27" fmla="*/ 1231900 h 1536700"/>
              <a:gd name="csX28" fmla="*/ 2243666 w 3509433"/>
              <a:gd name="csY28" fmla="*/ 1168400 h 1536700"/>
              <a:gd name="csX29" fmla="*/ 2230966 w 3509433"/>
              <a:gd name="csY29" fmla="*/ 1159934 h 1536700"/>
              <a:gd name="csX30" fmla="*/ 2332566 w 3509433"/>
              <a:gd name="csY30" fmla="*/ 605367 h 1536700"/>
              <a:gd name="csX31" fmla="*/ 2802466 w 3509433"/>
              <a:gd name="csY31" fmla="*/ 690034 h 1536700"/>
              <a:gd name="csX32" fmla="*/ 3001433 w 3509433"/>
              <a:gd name="csY32" fmla="*/ 579967 h 1536700"/>
              <a:gd name="csX33" fmla="*/ 3069166 w 3509433"/>
              <a:gd name="csY33" fmla="*/ 596900 h 1536700"/>
              <a:gd name="csX34" fmla="*/ 3107266 w 3509433"/>
              <a:gd name="csY34" fmla="*/ 491067 h 1536700"/>
              <a:gd name="csX35" fmla="*/ 3073400 w 3509433"/>
              <a:gd name="csY35" fmla="*/ 448734 h 1536700"/>
              <a:gd name="csX36" fmla="*/ 2637366 w 3509433"/>
              <a:gd name="csY36" fmla="*/ 173567 h 1536700"/>
              <a:gd name="csX37" fmla="*/ 2628900 w 3509433"/>
              <a:gd name="csY37" fmla="*/ 186267 h 1536700"/>
              <a:gd name="csX38" fmla="*/ 2798233 w 3509433"/>
              <a:gd name="csY38" fmla="*/ 355600 h 1536700"/>
              <a:gd name="csX39" fmla="*/ 2747433 w 3509433"/>
              <a:gd name="csY39" fmla="*/ 461434 h 1536700"/>
              <a:gd name="csX40" fmla="*/ 2726266 w 3509433"/>
              <a:gd name="csY40" fmla="*/ 469900 h 1536700"/>
              <a:gd name="csX41" fmla="*/ 2353733 w 3509433"/>
              <a:gd name="csY41" fmla="*/ 381000 h 1536700"/>
              <a:gd name="csX42" fmla="*/ 2383366 w 3509433"/>
              <a:gd name="csY42" fmla="*/ 330200 h 1536700"/>
              <a:gd name="csX43" fmla="*/ 2357966 w 3509433"/>
              <a:gd name="csY43" fmla="*/ 287867 h 1536700"/>
              <a:gd name="csX44" fmla="*/ 2501900 w 3509433"/>
              <a:gd name="csY44" fmla="*/ 148167 h 1536700"/>
              <a:gd name="csX45" fmla="*/ 2569633 w 3509433"/>
              <a:gd name="csY45" fmla="*/ 186267 h 1536700"/>
              <a:gd name="csX46" fmla="*/ 2599266 w 3509433"/>
              <a:gd name="csY46" fmla="*/ 143934 h 1536700"/>
              <a:gd name="csX47" fmla="*/ 2476500 w 3509433"/>
              <a:gd name="csY47" fmla="*/ 110067 h 1536700"/>
              <a:gd name="csX48" fmla="*/ 2387600 w 3509433"/>
              <a:gd name="csY48" fmla="*/ 101600 h 1536700"/>
              <a:gd name="csX49" fmla="*/ 2252133 w 3509433"/>
              <a:gd name="csY49" fmla="*/ 127000 h 1536700"/>
              <a:gd name="csX50" fmla="*/ 2150533 w 3509433"/>
              <a:gd name="csY50" fmla="*/ 182034 h 1536700"/>
              <a:gd name="csX51" fmla="*/ 1651000 w 3509433"/>
              <a:gd name="csY51" fmla="*/ 563034 h 1536700"/>
              <a:gd name="csX52" fmla="*/ 1651000 w 3509433"/>
              <a:gd name="csY52" fmla="*/ 613834 h 1536700"/>
              <a:gd name="csX53" fmla="*/ 1540933 w 3509433"/>
              <a:gd name="csY53" fmla="*/ 647700 h 1536700"/>
              <a:gd name="csX54" fmla="*/ 1231900 w 3509433"/>
              <a:gd name="csY54" fmla="*/ 770467 h 1536700"/>
              <a:gd name="csX55" fmla="*/ 1087966 w 3509433"/>
              <a:gd name="csY55" fmla="*/ 800100 h 1536700"/>
              <a:gd name="csX56" fmla="*/ 0 w 3509433"/>
              <a:gd name="csY56" fmla="*/ 804334 h 1536700"/>
              <a:gd name="csX0" fmla="*/ 0 w 3509433"/>
              <a:gd name="csY0" fmla="*/ 804334 h 1494367"/>
              <a:gd name="csX1" fmla="*/ 0 w 3509433"/>
              <a:gd name="csY1" fmla="*/ 749300 h 1494367"/>
              <a:gd name="csX2" fmla="*/ 1016000 w 3509433"/>
              <a:gd name="csY2" fmla="*/ 723900 h 1494367"/>
              <a:gd name="csX3" fmla="*/ 1181100 w 3509433"/>
              <a:gd name="csY3" fmla="*/ 690034 h 1494367"/>
              <a:gd name="csX4" fmla="*/ 1320800 w 3509433"/>
              <a:gd name="csY4" fmla="*/ 626534 h 1494367"/>
              <a:gd name="csX5" fmla="*/ 1460500 w 3509433"/>
              <a:gd name="csY5" fmla="*/ 512234 h 1494367"/>
              <a:gd name="csX6" fmla="*/ 1579033 w 3509433"/>
              <a:gd name="csY6" fmla="*/ 452967 h 1494367"/>
              <a:gd name="csX7" fmla="*/ 1574800 w 3509433"/>
              <a:gd name="csY7" fmla="*/ 406400 h 1494367"/>
              <a:gd name="csX8" fmla="*/ 1680633 w 3509433"/>
              <a:gd name="csY8" fmla="*/ 368300 h 1494367"/>
              <a:gd name="csX9" fmla="*/ 1684866 w 3509433"/>
              <a:gd name="csY9" fmla="*/ 427567 h 1494367"/>
              <a:gd name="csX10" fmla="*/ 1739900 w 3509433"/>
              <a:gd name="csY10" fmla="*/ 410634 h 1494367"/>
              <a:gd name="csX11" fmla="*/ 2091266 w 3509433"/>
              <a:gd name="csY11" fmla="*/ 118534 h 1494367"/>
              <a:gd name="csX12" fmla="*/ 2226733 w 3509433"/>
              <a:gd name="csY12" fmla="*/ 46567 h 1494367"/>
              <a:gd name="csX13" fmla="*/ 2429933 w 3509433"/>
              <a:gd name="csY13" fmla="*/ 0 h 1494367"/>
              <a:gd name="csX14" fmla="*/ 2531533 w 3509433"/>
              <a:gd name="csY14" fmla="*/ 8467 h 1494367"/>
              <a:gd name="csX15" fmla="*/ 2633133 w 3509433"/>
              <a:gd name="csY15" fmla="*/ 71967 h 1494367"/>
              <a:gd name="csX16" fmla="*/ 2971800 w 3509433"/>
              <a:gd name="csY16" fmla="*/ 279400 h 1494367"/>
              <a:gd name="csX17" fmla="*/ 3022600 w 3509433"/>
              <a:gd name="csY17" fmla="*/ 304800 h 1494367"/>
              <a:gd name="csX18" fmla="*/ 3509433 w 3509433"/>
              <a:gd name="csY18" fmla="*/ 385234 h 1494367"/>
              <a:gd name="csX19" fmla="*/ 3484033 w 3509433"/>
              <a:gd name="csY19" fmla="*/ 592667 h 1494367"/>
              <a:gd name="csX20" fmla="*/ 3221566 w 3509433"/>
              <a:gd name="csY20" fmla="*/ 774700 h 1494367"/>
              <a:gd name="csX21" fmla="*/ 3115733 w 3509433"/>
              <a:gd name="csY21" fmla="*/ 1312334 h 1494367"/>
              <a:gd name="csX22" fmla="*/ 3166533 w 3509433"/>
              <a:gd name="csY22" fmla="*/ 1388534 h 1494367"/>
              <a:gd name="csX23" fmla="*/ 3242733 w 3509433"/>
              <a:gd name="csY23" fmla="*/ 1456267 h 1494367"/>
              <a:gd name="csX24" fmla="*/ 3323166 w 3509433"/>
              <a:gd name="csY24" fmla="*/ 1494367 h 1494367"/>
              <a:gd name="csX25" fmla="*/ 2696633 w 3509433"/>
              <a:gd name="csY25" fmla="*/ 1308100 h 1494367"/>
              <a:gd name="csX26" fmla="*/ 2260600 w 3509433"/>
              <a:gd name="csY26" fmla="*/ 1231900 h 1494367"/>
              <a:gd name="csX27" fmla="*/ 2243666 w 3509433"/>
              <a:gd name="csY27" fmla="*/ 1168400 h 1494367"/>
              <a:gd name="csX28" fmla="*/ 2230966 w 3509433"/>
              <a:gd name="csY28" fmla="*/ 1159934 h 1494367"/>
              <a:gd name="csX29" fmla="*/ 2332566 w 3509433"/>
              <a:gd name="csY29" fmla="*/ 605367 h 1494367"/>
              <a:gd name="csX30" fmla="*/ 2802466 w 3509433"/>
              <a:gd name="csY30" fmla="*/ 690034 h 1494367"/>
              <a:gd name="csX31" fmla="*/ 3001433 w 3509433"/>
              <a:gd name="csY31" fmla="*/ 579967 h 1494367"/>
              <a:gd name="csX32" fmla="*/ 3069166 w 3509433"/>
              <a:gd name="csY32" fmla="*/ 596900 h 1494367"/>
              <a:gd name="csX33" fmla="*/ 3107266 w 3509433"/>
              <a:gd name="csY33" fmla="*/ 491067 h 1494367"/>
              <a:gd name="csX34" fmla="*/ 3073400 w 3509433"/>
              <a:gd name="csY34" fmla="*/ 448734 h 1494367"/>
              <a:gd name="csX35" fmla="*/ 2637366 w 3509433"/>
              <a:gd name="csY35" fmla="*/ 173567 h 1494367"/>
              <a:gd name="csX36" fmla="*/ 2628900 w 3509433"/>
              <a:gd name="csY36" fmla="*/ 186267 h 1494367"/>
              <a:gd name="csX37" fmla="*/ 2798233 w 3509433"/>
              <a:gd name="csY37" fmla="*/ 355600 h 1494367"/>
              <a:gd name="csX38" fmla="*/ 2747433 w 3509433"/>
              <a:gd name="csY38" fmla="*/ 461434 h 1494367"/>
              <a:gd name="csX39" fmla="*/ 2726266 w 3509433"/>
              <a:gd name="csY39" fmla="*/ 469900 h 1494367"/>
              <a:gd name="csX40" fmla="*/ 2353733 w 3509433"/>
              <a:gd name="csY40" fmla="*/ 381000 h 1494367"/>
              <a:gd name="csX41" fmla="*/ 2383366 w 3509433"/>
              <a:gd name="csY41" fmla="*/ 330200 h 1494367"/>
              <a:gd name="csX42" fmla="*/ 2357966 w 3509433"/>
              <a:gd name="csY42" fmla="*/ 287867 h 1494367"/>
              <a:gd name="csX43" fmla="*/ 2501900 w 3509433"/>
              <a:gd name="csY43" fmla="*/ 148167 h 1494367"/>
              <a:gd name="csX44" fmla="*/ 2569633 w 3509433"/>
              <a:gd name="csY44" fmla="*/ 186267 h 1494367"/>
              <a:gd name="csX45" fmla="*/ 2599266 w 3509433"/>
              <a:gd name="csY45" fmla="*/ 143934 h 1494367"/>
              <a:gd name="csX46" fmla="*/ 2476500 w 3509433"/>
              <a:gd name="csY46" fmla="*/ 110067 h 1494367"/>
              <a:gd name="csX47" fmla="*/ 2387600 w 3509433"/>
              <a:gd name="csY47" fmla="*/ 101600 h 1494367"/>
              <a:gd name="csX48" fmla="*/ 2252133 w 3509433"/>
              <a:gd name="csY48" fmla="*/ 127000 h 1494367"/>
              <a:gd name="csX49" fmla="*/ 2150533 w 3509433"/>
              <a:gd name="csY49" fmla="*/ 182034 h 1494367"/>
              <a:gd name="csX50" fmla="*/ 1651000 w 3509433"/>
              <a:gd name="csY50" fmla="*/ 563034 h 1494367"/>
              <a:gd name="csX51" fmla="*/ 1651000 w 3509433"/>
              <a:gd name="csY51" fmla="*/ 613834 h 1494367"/>
              <a:gd name="csX52" fmla="*/ 1540933 w 3509433"/>
              <a:gd name="csY52" fmla="*/ 647700 h 1494367"/>
              <a:gd name="csX53" fmla="*/ 1231900 w 3509433"/>
              <a:gd name="csY53" fmla="*/ 770467 h 1494367"/>
              <a:gd name="csX54" fmla="*/ 1087966 w 3509433"/>
              <a:gd name="csY54" fmla="*/ 800100 h 1494367"/>
              <a:gd name="csX55" fmla="*/ 0 w 3509433"/>
              <a:gd name="csY55" fmla="*/ 804334 h 1494367"/>
              <a:gd name="csX0" fmla="*/ 0 w 3509433"/>
              <a:gd name="csY0" fmla="*/ 804334 h 1456267"/>
              <a:gd name="csX1" fmla="*/ 0 w 3509433"/>
              <a:gd name="csY1" fmla="*/ 749300 h 1456267"/>
              <a:gd name="csX2" fmla="*/ 1016000 w 3509433"/>
              <a:gd name="csY2" fmla="*/ 723900 h 1456267"/>
              <a:gd name="csX3" fmla="*/ 1181100 w 3509433"/>
              <a:gd name="csY3" fmla="*/ 690034 h 1456267"/>
              <a:gd name="csX4" fmla="*/ 1320800 w 3509433"/>
              <a:gd name="csY4" fmla="*/ 626534 h 1456267"/>
              <a:gd name="csX5" fmla="*/ 1460500 w 3509433"/>
              <a:gd name="csY5" fmla="*/ 512234 h 1456267"/>
              <a:gd name="csX6" fmla="*/ 1579033 w 3509433"/>
              <a:gd name="csY6" fmla="*/ 452967 h 1456267"/>
              <a:gd name="csX7" fmla="*/ 1574800 w 3509433"/>
              <a:gd name="csY7" fmla="*/ 406400 h 1456267"/>
              <a:gd name="csX8" fmla="*/ 1680633 w 3509433"/>
              <a:gd name="csY8" fmla="*/ 368300 h 1456267"/>
              <a:gd name="csX9" fmla="*/ 1684866 w 3509433"/>
              <a:gd name="csY9" fmla="*/ 427567 h 1456267"/>
              <a:gd name="csX10" fmla="*/ 1739900 w 3509433"/>
              <a:gd name="csY10" fmla="*/ 410634 h 1456267"/>
              <a:gd name="csX11" fmla="*/ 2091266 w 3509433"/>
              <a:gd name="csY11" fmla="*/ 118534 h 1456267"/>
              <a:gd name="csX12" fmla="*/ 2226733 w 3509433"/>
              <a:gd name="csY12" fmla="*/ 46567 h 1456267"/>
              <a:gd name="csX13" fmla="*/ 2429933 w 3509433"/>
              <a:gd name="csY13" fmla="*/ 0 h 1456267"/>
              <a:gd name="csX14" fmla="*/ 2531533 w 3509433"/>
              <a:gd name="csY14" fmla="*/ 8467 h 1456267"/>
              <a:gd name="csX15" fmla="*/ 2633133 w 3509433"/>
              <a:gd name="csY15" fmla="*/ 71967 h 1456267"/>
              <a:gd name="csX16" fmla="*/ 2971800 w 3509433"/>
              <a:gd name="csY16" fmla="*/ 279400 h 1456267"/>
              <a:gd name="csX17" fmla="*/ 3022600 w 3509433"/>
              <a:gd name="csY17" fmla="*/ 304800 h 1456267"/>
              <a:gd name="csX18" fmla="*/ 3509433 w 3509433"/>
              <a:gd name="csY18" fmla="*/ 385234 h 1456267"/>
              <a:gd name="csX19" fmla="*/ 3484033 w 3509433"/>
              <a:gd name="csY19" fmla="*/ 592667 h 1456267"/>
              <a:gd name="csX20" fmla="*/ 3221566 w 3509433"/>
              <a:gd name="csY20" fmla="*/ 774700 h 1456267"/>
              <a:gd name="csX21" fmla="*/ 3115733 w 3509433"/>
              <a:gd name="csY21" fmla="*/ 1312334 h 1456267"/>
              <a:gd name="csX22" fmla="*/ 3166533 w 3509433"/>
              <a:gd name="csY22" fmla="*/ 1388534 h 1456267"/>
              <a:gd name="csX23" fmla="*/ 3242733 w 3509433"/>
              <a:gd name="csY23" fmla="*/ 1456267 h 1456267"/>
              <a:gd name="csX24" fmla="*/ 2696633 w 3509433"/>
              <a:gd name="csY24" fmla="*/ 1308100 h 1456267"/>
              <a:gd name="csX25" fmla="*/ 2260600 w 3509433"/>
              <a:gd name="csY25" fmla="*/ 1231900 h 1456267"/>
              <a:gd name="csX26" fmla="*/ 2243666 w 3509433"/>
              <a:gd name="csY26" fmla="*/ 1168400 h 1456267"/>
              <a:gd name="csX27" fmla="*/ 2230966 w 3509433"/>
              <a:gd name="csY27" fmla="*/ 1159934 h 1456267"/>
              <a:gd name="csX28" fmla="*/ 2332566 w 3509433"/>
              <a:gd name="csY28" fmla="*/ 605367 h 1456267"/>
              <a:gd name="csX29" fmla="*/ 2802466 w 3509433"/>
              <a:gd name="csY29" fmla="*/ 690034 h 1456267"/>
              <a:gd name="csX30" fmla="*/ 3001433 w 3509433"/>
              <a:gd name="csY30" fmla="*/ 579967 h 1456267"/>
              <a:gd name="csX31" fmla="*/ 3069166 w 3509433"/>
              <a:gd name="csY31" fmla="*/ 596900 h 1456267"/>
              <a:gd name="csX32" fmla="*/ 3107266 w 3509433"/>
              <a:gd name="csY32" fmla="*/ 491067 h 1456267"/>
              <a:gd name="csX33" fmla="*/ 3073400 w 3509433"/>
              <a:gd name="csY33" fmla="*/ 448734 h 1456267"/>
              <a:gd name="csX34" fmla="*/ 2637366 w 3509433"/>
              <a:gd name="csY34" fmla="*/ 173567 h 1456267"/>
              <a:gd name="csX35" fmla="*/ 2628900 w 3509433"/>
              <a:gd name="csY35" fmla="*/ 186267 h 1456267"/>
              <a:gd name="csX36" fmla="*/ 2798233 w 3509433"/>
              <a:gd name="csY36" fmla="*/ 355600 h 1456267"/>
              <a:gd name="csX37" fmla="*/ 2747433 w 3509433"/>
              <a:gd name="csY37" fmla="*/ 461434 h 1456267"/>
              <a:gd name="csX38" fmla="*/ 2726266 w 3509433"/>
              <a:gd name="csY38" fmla="*/ 469900 h 1456267"/>
              <a:gd name="csX39" fmla="*/ 2353733 w 3509433"/>
              <a:gd name="csY39" fmla="*/ 381000 h 1456267"/>
              <a:gd name="csX40" fmla="*/ 2383366 w 3509433"/>
              <a:gd name="csY40" fmla="*/ 330200 h 1456267"/>
              <a:gd name="csX41" fmla="*/ 2357966 w 3509433"/>
              <a:gd name="csY41" fmla="*/ 287867 h 1456267"/>
              <a:gd name="csX42" fmla="*/ 2501900 w 3509433"/>
              <a:gd name="csY42" fmla="*/ 148167 h 1456267"/>
              <a:gd name="csX43" fmla="*/ 2569633 w 3509433"/>
              <a:gd name="csY43" fmla="*/ 186267 h 1456267"/>
              <a:gd name="csX44" fmla="*/ 2599266 w 3509433"/>
              <a:gd name="csY44" fmla="*/ 143934 h 1456267"/>
              <a:gd name="csX45" fmla="*/ 2476500 w 3509433"/>
              <a:gd name="csY45" fmla="*/ 110067 h 1456267"/>
              <a:gd name="csX46" fmla="*/ 2387600 w 3509433"/>
              <a:gd name="csY46" fmla="*/ 101600 h 1456267"/>
              <a:gd name="csX47" fmla="*/ 2252133 w 3509433"/>
              <a:gd name="csY47" fmla="*/ 127000 h 1456267"/>
              <a:gd name="csX48" fmla="*/ 2150533 w 3509433"/>
              <a:gd name="csY48" fmla="*/ 182034 h 1456267"/>
              <a:gd name="csX49" fmla="*/ 1651000 w 3509433"/>
              <a:gd name="csY49" fmla="*/ 563034 h 1456267"/>
              <a:gd name="csX50" fmla="*/ 1651000 w 3509433"/>
              <a:gd name="csY50" fmla="*/ 613834 h 1456267"/>
              <a:gd name="csX51" fmla="*/ 1540933 w 3509433"/>
              <a:gd name="csY51" fmla="*/ 647700 h 1456267"/>
              <a:gd name="csX52" fmla="*/ 1231900 w 3509433"/>
              <a:gd name="csY52" fmla="*/ 770467 h 1456267"/>
              <a:gd name="csX53" fmla="*/ 1087966 w 3509433"/>
              <a:gd name="csY53" fmla="*/ 800100 h 1456267"/>
              <a:gd name="csX54" fmla="*/ 0 w 3509433"/>
              <a:gd name="csY54" fmla="*/ 804334 h 1456267"/>
              <a:gd name="csX0" fmla="*/ 0 w 3509433"/>
              <a:gd name="csY0" fmla="*/ 804334 h 1388534"/>
              <a:gd name="csX1" fmla="*/ 0 w 3509433"/>
              <a:gd name="csY1" fmla="*/ 749300 h 1388534"/>
              <a:gd name="csX2" fmla="*/ 1016000 w 3509433"/>
              <a:gd name="csY2" fmla="*/ 723900 h 1388534"/>
              <a:gd name="csX3" fmla="*/ 1181100 w 3509433"/>
              <a:gd name="csY3" fmla="*/ 690034 h 1388534"/>
              <a:gd name="csX4" fmla="*/ 1320800 w 3509433"/>
              <a:gd name="csY4" fmla="*/ 626534 h 1388534"/>
              <a:gd name="csX5" fmla="*/ 1460500 w 3509433"/>
              <a:gd name="csY5" fmla="*/ 512234 h 1388534"/>
              <a:gd name="csX6" fmla="*/ 1579033 w 3509433"/>
              <a:gd name="csY6" fmla="*/ 452967 h 1388534"/>
              <a:gd name="csX7" fmla="*/ 1574800 w 3509433"/>
              <a:gd name="csY7" fmla="*/ 406400 h 1388534"/>
              <a:gd name="csX8" fmla="*/ 1680633 w 3509433"/>
              <a:gd name="csY8" fmla="*/ 368300 h 1388534"/>
              <a:gd name="csX9" fmla="*/ 1684866 w 3509433"/>
              <a:gd name="csY9" fmla="*/ 427567 h 1388534"/>
              <a:gd name="csX10" fmla="*/ 1739900 w 3509433"/>
              <a:gd name="csY10" fmla="*/ 410634 h 1388534"/>
              <a:gd name="csX11" fmla="*/ 2091266 w 3509433"/>
              <a:gd name="csY11" fmla="*/ 118534 h 1388534"/>
              <a:gd name="csX12" fmla="*/ 2226733 w 3509433"/>
              <a:gd name="csY12" fmla="*/ 46567 h 1388534"/>
              <a:gd name="csX13" fmla="*/ 2429933 w 3509433"/>
              <a:gd name="csY13" fmla="*/ 0 h 1388534"/>
              <a:gd name="csX14" fmla="*/ 2531533 w 3509433"/>
              <a:gd name="csY14" fmla="*/ 8467 h 1388534"/>
              <a:gd name="csX15" fmla="*/ 2633133 w 3509433"/>
              <a:gd name="csY15" fmla="*/ 71967 h 1388534"/>
              <a:gd name="csX16" fmla="*/ 2971800 w 3509433"/>
              <a:gd name="csY16" fmla="*/ 279400 h 1388534"/>
              <a:gd name="csX17" fmla="*/ 3022600 w 3509433"/>
              <a:gd name="csY17" fmla="*/ 304800 h 1388534"/>
              <a:gd name="csX18" fmla="*/ 3509433 w 3509433"/>
              <a:gd name="csY18" fmla="*/ 385234 h 1388534"/>
              <a:gd name="csX19" fmla="*/ 3484033 w 3509433"/>
              <a:gd name="csY19" fmla="*/ 592667 h 1388534"/>
              <a:gd name="csX20" fmla="*/ 3221566 w 3509433"/>
              <a:gd name="csY20" fmla="*/ 774700 h 1388534"/>
              <a:gd name="csX21" fmla="*/ 3115733 w 3509433"/>
              <a:gd name="csY21" fmla="*/ 1312334 h 1388534"/>
              <a:gd name="csX22" fmla="*/ 3166533 w 3509433"/>
              <a:gd name="csY22" fmla="*/ 1388534 h 1388534"/>
              <a:gd name="csX23" fmla="*/ 2696633 w 3509433"/>
              <a:gd name="csY23" fmla="*/ 1308100 h 1388534"/>
              <a:gd name="csX24" fmla="*/ 2260600 w 3509433"/>
              <a:gd name="csY24" fmla="*/ 1231900 h 1388534"/>
              <a:gd name="csX25" fmla="*/ 2243666 w 3509433"/>
              <a:gd name="csY25" fmla="*/ 1168400 h 1388534"/>
              <a:gd name="csX26" fmla="*/ 2230966 w 3509433"/>
              <a:gd name="csY26" fmla="*/ 1159934 h 1388534"/>
              <a:gd name="csX27" fmla="*/ 2332566 w 3509433"/>
              <a:gd name="csY27" fmla="*/ 605367 h 1388534"/>
              <a:gd name="csX28" fmla="*/ 2802466 w 3509433"/>
              <a:gd name="csY28" fmla="*/ 690034 h 1388534"/>
              <a:gd name="csX29" fmla="*/ 3001433 w 3509433"/>
              <a:gd name="csY29" fmla="*/ 579967 h 1388534"/>
              <a:gd name="csX30" fmla="*/ 3069166 w 3509433"/>
              <a:gd name="csY30" fmla="*/ 596900 h 1388534"/>
              <a:gd name="csX31" fmla="*/ 3107266 w 3509433"/>
              <a:gd name="csY31" fmla="*/ 491067 h 1388534"/>
              <a:gd name="csX32" fmla="*/ 3073400 w 3509433"/>
              <a:gd name="csY32" fmla="*/ 448734 h 1388534"/>
              <a:gd name="csX33" fmla="*/ 2637366 w 3509433"/>
              <a:gd name="csY33" fmla="*/ 173567 h 1388534"/>
              <a:gd name="csX34" fmla="*/ 2628900 w 3509433"/>
              <a:gd name="csY34" fmla="*/ 186267 h 1388534"/>
              <a:gd name="csX35" fmla="*/ 2798233 w 3509433"/>
              <a:gd name="csY35" fmla="*/ 355600 h 1388534"/>
              <a:gd name="csX36" fmla="*/ 2747433 w 3509433"/>
              <a:gd name="csY36" fmla="*/ 461434 h 1388534"/>
              <a:gd name="csX37" fmla="*/ 2726266 w 3509433"/>
              <a:gd name="csY37" fmla="*/ 469900 h 1388534"/>
              <a:gd name="csX38" fmla="*/ 2353733 w 3509433"/>
              <a:gd name="csY38" fmla="*/ 381000 h 1388534"/>
              <a:gd name="csX39" fmla="*/ 2383366 w 3509433"/>
              <a:gd name="csY39" fmla="*/ 330200 h 1388534"/>
              <a:gd name="csX40" fmla="*/ 2357966 w 3509433"/>
              <a:gd name="csY40" fmla="*/ 287867 h 1388534"/>
              <a:gd name="csX41" fmla="*/ 2501900 w 3509433"/>
              <a:gd name="csY41" fmla="*/ 148167 h 1388534"/>
              <a:gd name="csX42" fmla="*/ 2569633 w 3509433"/>
              <a:gd name="csY42" fmla="*/ 186267 h 1388534"/>
              <a:gd name="csX43" fmla="*/ 2599266 w 3509433"/>
              <a:gd name="csY43" fmla="*/ 143934 h 1388534"/>
              <a:gd name="csX44" fmla="*/ 2476500 w 3509433"/>
              <a:gd name="csY44" fmla="*/ 110067 h 1388534"/>
              <a:gd name="csX45" fmla="*/ 2387600 w 3509433"/>
              <a:gd name="csY45" fmla="*/ 101600 h 1388534"/>
              <a:gd name="csX46" fmla="*/ 2252133 w 3509433"/>
              <a:gd name="csY46" fmla="*/ 127000 h 1388534"/>
              <a:gd name="csX47" fmla="*/ 2150533 w 3509433"/>
              <a:gd name="csY47" fmla="*/ 182034 h 1388534"/>
              <a:gd name="csX48" fmla="*/ 1651000 w 3509433"/>
              <a:gd name="csY48" fmla="*/ 563034 h 1388534"/>
              <a:gd name="csX49" fmla="*/ 1651000 w 3509433"/>
              <a:gd name="csY49" fmla="*/ 613834 h 1388534"/>
              <a:gd name="csX50" fmla="*/ 1540933 w 3509433"/>
              <a:gd name="csY50" fmla="*/ 647700 h 1388534"/>
              <a:gd name="csX51" fmla="*/ 1231900 w 3509433"/>
              <a:gd name="csY51" fmla="*/ 770467 h 1388534"/>
              <a:gd name="csX52" fmla="*/ 1087966 w 3509433"/>
              <a:gd name="csY52" fmla="*/ 800100 h 1388534"/>
              <a:gd name="csX53" fmla="*/ 0 w 3509433"/>
              <a:gd name="csY53" fmla="*/ 804334 h 1388534"/>
              <a:gd name="csX0" fmla="*/ 0 w 3509433"/>
              <a:gd name="csY0" fmla="*/ 804334 h 1312334"/>
              <a:gd name="csX1" fmla="*/ 0 w 3509433"/>
              <a:gd name="csY1" fmla="*/ 749300 h 1312334"/>
              <a:gd name="csX2" fmla="*/ 1016000 w 3509433"/>
              <a:gd name="csY2" fmla="*/ 723900 h 1312334"/>
              <a:gd name="csX3" fmla="*/ 1181100 w 3509433"/>
              <a:gd name="csY3" fmla="*/ 690034 h 1312334"/>
              <a:gd name="csX4" fmla="*/ 1320800 w 3509433"/>
              <a:gd name="csY4" fmla="*/ 626534 h 1312334"/>
              <a:gd name="csX5" fmla="*/ 1460500 w 3509433"/>
              <a:gd name="csY5" fmla="*/ 512234 h 1312334"/>
              <a:gd name="csX6" fmla="*/ 1579033 w 3509433"/>
              <a:gd name="csY6" fmla="*/ 452967 h 1312334"/>
              <a:gd name="csX7" fmla="*/ 1574800 w 3509433"/>
              <a:gd name="csY7" fmla="*/ 406400 h 1312334"/>
              <a:gd name="csX8" fmla="*/ 1680633 w 3509433"/>
              <a:gd name="csY8" fmla="*/ 368300 h 1312334"/>
              <a:gd name="csX9" fmla="*/ 1684866 w 3509433"/>
              <a:gd name="csY9" fmla="*/ 427567 h 1312334"/>
              <a:gd name="csX10" fmla="*/ 1739900 w 3509433"/>
              <a:gd name="csY10" fmla="*/ 410634 h 1312334"/>
              <a:gd name="csX11" fmla="*/ 2091266 w 3509433"/>
              <a:gd name="csY11" fmla="*/ 118534 h 1312334"/>
              <a:gd name="csX12" fmla="*/ 2226733 w 3509433"/>
              <a:gd name="csY12" fmla="*/ 46567 h 1312334"/>
              <a:gd name="csX13" fmla="*/ 2429933 w 3509433"/>
              <a:gd name="csY13" fmla="*/ 0 h 1312334"/>
              <a:gd name="csX14" fmla="*/ 2531533 w 3509433"/>
              <a:gd name="csY14" fmla="*/ 8467 h 1312334"/>
              <a:gd name="csX15" fmla="*/ 2633133 w 3509433"/>
              <a:gd name="csY15" fmla="*/ 71967 h 1312334"/>
              <a:gd name="csX16" fmla="*/ 2971800 w 3509433"/>
              <a:gd name="csY16" fmla="*/ 279400 h 1312334"/>
              <a:gd name="csX17" fmla="*/ 3022600 w 3509433"/>
              <a:gd name="csY17" fmla="*/ 304800 h 1312334"/>
              <a:gd name="csX18" fmla="*/ 3509433 w 3509433"/>
              <a:gd name="csY18" fmla="*/ 385234 h 1312334"/>
              <a:gd name="csX19" fmla="*/ 3484033 w 3509433"/>
              <a:gd name="csY19" fmla="*/ 592667 h 1312334"/>
              <a:gd name="csX20" fmla="*/ 3221566 w 3509433"/>
              <a:gd name="csY20" fmla="*/ 774700 h 1312334"/>
              <a:gd name="csX21" fmla="*/ 3115733 w 3509433"/>
              <a:gd name="csY21" fmla="*/ 1312334 h 1312334"/>
              <a:gd name="csX22" fmla="*/ 2696633 w 3509433"/>
              <a:gd name="csY22" fmla="*/ 1308100 h 1312334"/>
              <a:gd name="csX23" fmla="*/ 2260600 w 3509433"/>
              <a:gd name="csY23" fmla="*/ 1231900 h 1312334"/>
              <a:gd name="csX24" fmla="*/ 2243666 w 3509433"/>
              <a:gd name="csY24" fmla="*/ 1168400 h 1312334"/>
              <a:gd name="csX25" fmla="*/ 2230966 w 3509433"/>
              <a:gd name="csY25" fmla="*/ 1159934 h 1312334"/>
              <a:gd name="csX26" fmla="*/ 2332566 w 3509433"/>
              <a:gd name="csY26" fmla="*/ 605367 h 1312334"/>
              <a:gd name="csX27" fmla="*/ 2802466 w 3509433"/>
              <a:gd name="csY27" fmla="*/ 690034 h 1312334"/>
              <a:gd name="csX28" fmla="*/ 3001433 w 3509433"/>
              <a:gd name="csY28" fmla="*/ 579967 h 1312334"/>
              <a:gd name="csX29" fmla="*/ 3069166 w 3509433"/>
              <a:gd name="csY29" fmla="*/ 596900 h 1312334"/>
              <a:gd name="csX30" fmla="*/ 3107266 w 3509433"/>
              <a:gd name="csY30" fmla="*/ 491067 h 1312334"/>
              <a:gd name="csX31" fmla="*/ 3073400 w 3509433"/>
              <a:gd name="csY31" fmla="*/ 448734 h 1312334"/>
              <a:gd name="csX32" fmla="*/ 2637366 w 3509433"/>
              <a:gd name="csY32" fmla="*/ 173567 h 1312334"/>
              <a:gd name="csX33" fmla="*/ 2628900 w 3509433"/>
              <a:gd name="csY33" fmla="*/ 186267 h 1312334"/>
              <a:gd name="csX34" fmla="*/ 2798233 w 3509433"/>
              <a:gd name="csY34" fmla="*/ 355600 h 1312334"/>
              <a:gd name="csX35" fmla="*/ 2747433 w 3509433"/>
              <a:gd name="csY35" fmla="*/ 461434 h 1312334"/>
              <a:gd name="csX36" fmla="*/ 2726266 w 3509433"/>
              <a:gd name="csY36" fmla="*/ 469900 h 1312334"/>
              <a:gd name="csX37" fmla="*/ 2353733 w 3509433"/>
              <a:gd name="csY37" fmla="*/ 381000 h 1312334"/>
              <a:gd name="csX38" fmla="*/ 2383366 w 3509433"/>
              <a:gd name="csY38" fmla="*/ 330200 h 1312334"/>
              <a:gd name="csX39" fmla="*/ 2357966 w 3509433"/>
              <a:gd name="csY39" fmla="*/ 287867 h 1312334"/>
              <a:gd name="csX40" fmla="*/ 2501900 w 3509433"/>
              <a:gd name="csY40" fmla="*/ 148167 h 1312334"/>
              <a:gd name="csX41" fmla="*/ 2569633 w 3509433"/>
              <a:gd name="csY41" fmla="*/ 186267 h 1312334"/>
              <a:gd name="csX42" fmla="*/ 2599266 w 3509433"/>
              <a:gd name="csY42" fmla="*/ 143934 h 1312334"/>
              <a:gd name="csX43" fmla="*/ 2476500 w 3509433"/>
              <a:gd name="csY43" fmla="*/ 110067 h 1312334"/>
              <a:gd name="csX44" fmla="*/ 2387600 w 3509433"/>
              <a:gd name="csY44" fmla="*/ 101600 h 1312334"/>
              <a:gd name="csX45" fmla="*/ 2252133 w 3509433"/>
              <a:gd name="csY45" fmla="*/ 127000 h 1312334"/>
              <a:gd name="csX46" fmla="*/ 2150533 w 3509433"/>
              <a:gd name="csY46" fmla="*/ 182034 h 1312334"/>
              <a:gd name="csX47" fmla="*/ 1651000 w 3509433"/>
              <a:gd name="csY47" fmla="*/ 563034 h 1312334"/>
              <a:gd name="csX48" fmla="*/ 1651000 w 3509433"/>
              <a:gd name="csY48" fmla="*/ 613834 h 1312334"/>
              <a:gd name="csX49" fmla="*/ 1540933 w 3509433"/>
              <a:gd name="csY49" fmla="*/ 647700 h 1312334"/>
              <a:gd name="csX50" fmla="*/ 1231900 w 3509433"/>
              <a:gd name="csY50" fmla="*/ 770467 h 1312334"/>
              <a:gd name="csX51" fmla="*/ 1087966 w 3509433"/>
              <a:gd name="csY51" fmla="*/ 800100 h 1312334"/>
              <a:gd name="csX52" fmla="*/ 0 w 3509433"/>
              <a:gd name="csY52" fmla="*/ 804334 h 1312334"/>
              <a:gd name="csX0" fmla="*/ 0 w 3509433"/>
              <a:gd name="csY0" fmla="*/ 804334 h 1308100"/>
              <a:gd name="csX1" fmla="*/ 0 w 3509433"/>
              <a:gd name="csY1" fmla="*/ 749300 h 1308100"/>
              <a:gd name="csX2" fmla="*/ 1016000 w 3509433"/>
              <a:gd name="csY2" fmla="*/ 723900 h 1308100"/>
              <a:gd name="csX3" fmla="*/ 1181100 w 3509433"/>
              <a:gd name="csY3" fmla="*/ 690034 h 1308100"/>
              <a:gd name="csX4" fmla="*/ 1320800 w 3509433"/>
              <a:gd name="csY4" fmla="*/ 626534 h 1308100"/>
              <a:gd name="csX5" fmla="*/ 1460500 w 3509433"/>
              <a:gd name="csY5" fmla="*/ 512234 h 1308100"/>
              <a:gd name="csX6" fmla="*/ 1579033 w 3509433"/>
              <a:gd name="csY6" fmla="*/ 452967 h 1308100"/>
              <a:gd name="csX7" fmla="*/ 1574800 w 3509433"/>
              <a:gd name="csY7" fmla="*/ 406400 h 1308100"/>
              <a:gd name="csX8" fmla="*/ 1680633 w 3509433"/>
              <a:gd name="csY8" fmla="*/ 368300 h 1308100"/>
              <a:gd name="csX9" fmla="*/ 1684866 w 3509433"/>
              <a:gd name="csY9" fmla="*/ 427567 h 1308100"/>
              <a:gd name="csX10" fmla="*/ 1739900 w 3509433"/>
              <a:gd name="csY10" fmla="*/ 410634 h 1308100"/>
              <a:gd name="csX11" fmla="*/ 2091266 w 3509433"/>
              <a:gd name="csY11" fmla="*/ 118534 h 1308100"/>
              <a:gd name="csX12" fmla="*/ 2226733 w 3509433"/>
              <a:gd name="csY12" fmla="*/ 46567 h 1308100"/>
              <a:gd name="csX13" fmla="*/ 2429933 w 3509433"/>
              <a:gd name="csY13" fmla="*/ 0 h 1308100"/>
              <a:gd name="csX14" fmla="*/ 2531533 w 3509433"/>
              <a:gd name="csY14" fmla="*/ 8467 h 1308100"/>
              <a:gd name="csX15" fmla="*/ 2633133 w 3509433"/>
              <a:gd name="csY15" fmla="*/ 71967 h 1308100"/>
              <a:gd name="csX16" fmla="*/ 2971800 w 3509433"/>
              <a:gd name="csY16" fmla="*/ 279400 h 1308100"/>
              <a:gd name="csX17" fmla="*/ 3022600 w 3509433"/>
              <a:gd name="csY17" fmla="*/ 304800 h 1308100"/>
              <a:gd name="csX18" fmla="*/ 3509433 w 3509433"/>
              <a:gd name="csY18" fmla="*/ 385234 h 1308100"/>
              <a:gd name="csX19" fmla="*/ 3484033 w 3509433"/>
              <a:gd name="csY19" fmla="*/ 592667 h 1308100"/>
              <a:gd name="csX20" fmla="*/ 3221566 w 3509433"/>
              <a:gd name="csY20" fmla="*/ 774700 h 1308100"/>
              <a:gd name="csX21" fmla="*/ 2696633 w 3509433"/>
              <a:gd name="csY21" fmla="*/ 1308100 h 1308100"/>
              <a:gd name="csX22" fmla="*/ 2260600 w 3509433"/>
              <a:gd name="csY22" fmla="*/ 1231900 h 1308100"/>
              <a:gd name="csX23" fmla="*/ 2243666 w 3509433"/>
              <a:gd name="csY23" fmla="*/ 1168400 h 1308100"/>
              <a:gd name="csX24" fmla="*/ 2230966 w 3509433"/>
              <a:gd name="csY24" fmla="*/ 1159934 h 1308100"/>
              <a:gd name="csX25" fmla="*/ 2332566 w 3509433"/>
              <a:gd name="csY25" fmla="*/ 605367 h 1308100"/>
              <a:gd name="csX26" fmla="*/ 2802466 w 3509433"/>
              <a:gd name="csY26" fmla="*/ 690034 h 1308100"/>
              <a:gd name="csX27" fmla="*/ 3001433 w 3509433"/>
              <a:gd name="csY27" fmla="*/ 579967 h 1308100"/>
              <a:gd name="csX28" fmla="*/ 3069166 w 3509433"/>
              <a:gd name="csY28" fmla="*/ 596900 h 1308100"/>
              <a:gd name="csX29" fmla="*/ 3107266 w 3509433"/>
              <a:gd name="csY29" fmla="*/ 491067 h 1308100"/>
              <a:gd name="csX30" fmla="*/ 3073400 w 3509433"/>
              <a:gd name="csY30" fmla="*/ 448734 h 1308100"/>
              <a:gd name="csX31" fmla="*/ 2637366 w 3509433"/>
              <a:gd name="csY31" fmla="*/ 173567 h 1308100"/>
              <a:gd name="csX32" fmla="*/ 2628900 w 3509433"/>
              <a:gd name="csY32" fmla="*/ 186267 h 1308100"/>
              <a:gd name="csX33" fmla="*/ 2798233 w 3509433"/>
              <a:gd name="csY33" fmla="*/ 355600 h 1308100"/>
              <a:gd name="csX34" fmla="*/ 2747433 w 3509433"/>
              <a:gd name="csY34" fmla="*/ 461434 h 1308100"/>
              <a:gd name="csX35" fmla="*/ 2726266 w 3509433"/>
              <a:gd name="csY35" fmla="*/ 469900 h 1308100"/>
              <a:gd name="csX36" fmla="*/ 2353733 w 3509433"/>
              <a:gd name="csY36" fmla="*/ 381000 h 1308100"/>
              <a:gd name="csX37" fmla="*/ 2383366 w 3509433"/>
              <a:gd name="csY37" fmla="*/ 330200 h 1308100"/>
              <a:gd name="csX38" fmla="*/ 2357966 w 3509433"/>
              <a:gd name="csY38" fmla="*/ 287867 h 1308100"/>
              <a:gd name="csX39" fmla="*/ 2501900 w 3509433"/>
              <a:gd name="csY39" fmla="*/ 148167 h 1308100"/>
              <a:gd name="csX40" fmla="*/ 2569633 w 3509433"/>
              <a:gd name="csY40" fmla="*/ 186267 h 1308100"/>
              <a:gd name="csX41" fmla="*/ 2599266 w 3509433"/>
              <a:gd name="csY41" fmla="*/ 143934 h 1308100"/>
              <a:gd name="csX42" fmla="*/ 2476500 w 3509433"/>
              <a:gd name="csY42" fmla="*/ 110067 h 1308100"/>
              <a:gd name="csX43" fmla="*/ 2387600 w 3509433"/>
              <a:gd name="csY43" fmla="*/ 101600 h 1308100"/>
              <a:gd name="csX44" fmla="*/ 2252133 w 3509433"/>
              <a:gd name="csY44" fmla="*/ 127000 h 1308100"/>
              <a:gd name="csX45" fmla="*/ 2150533 w 3509433"/>
              <a:gd name="csY45" fmla="*/ 182034 h 1308100"/>
              <a:gd name="csX46" fmla="*/ 1651000 w 3509433"/>
              <a:gd name="csY46" fmla="*/ 563034 h 1308100"/>
              <a:gd name="csX47" fmla="*/ 1651000 w 3509433"/>
              <a:gd name="csY47" fmla="*/ 613834 h 1308100"/>
              <a:gd name="csX48" fmla="*/ 1540933 w 3509433"/>
              <a:gd name="csY48" fmla="*/ 647700 h 1308100"/>
              <a:gd name="csX49" fmla="*/ 1231900 w 3509433"/>
              <a:gd name="csY49" fmla="*/ 770467 h 1308100"/>
              <a:gd name="csX50" fmla="*/ 1087966 w 3509433"/>
              <a:gd name="csY50" fmla="*/ 800100 h 1308100"/>
              <a:gd name="csX51" fmla="*/ 0 w 3509433"/>
              <a:gd name="csY51" fmla="*/ 804334 h 1308100"/>
              <a:gd name="csX0" fmla="*/ 0 w 3509433"/>
              <a:gd name="csY0" fmla="*/ 804334 h 1231900"/>
              <a:gd name="csX1" fmla="*/ 0 w 3509433"/>
              <a:gd name="csY1" fmla="*/ 749300 h 1231900"/>
              <a:gd name="csX2" fmla="*/ 1016000 w 3509433"/>
              <a:gd name="csY2" fmla="*/ 723900 h 1231900"/>
              <a:gd name="csX3" fmla="*/ 1181100 w 3509433"/>
              <a:gd name="csY3" fmla="*/ 690034 h 1231900"/>
              <a:gd name="csX4" fmla="*/ 1320800 w 3509433"/>
              <a:gd name="csY4" fmla="*/ 626534 h 1231900"/>
              <a:gd name="csX5" fmla="*/ 1460500 w 3509433"/>
              <a:gd name="csY5" fmla="*/ 512234 h 1231900"/>
              <a:gd name="csX6" fmla="*/ 1579033 w 3509433"/>
              <a:gd name="csY6" fmla="*/ 452967 h 1231900"/>
              <a:gd name="csX7" fmla="*/ 1574800 w 3509433"/>
              <a:gd name="csY7" fmla="*/ 406400 h 1231900"/>
              <a:gd name="csX8" fmla="*/ 1680633 w 3509433"/>
              <a:gd name="csY8" fmla="*/ 368300 h 1231900"/>
              <a:gd name="csX9" fmla="*/ 1684866 w 3509433"/>
              <a:gd name="csY9" fmla="*/ 427567 h 1231900"/>
              <a:gd name="csX10" fmla="*/ 1739900 w 3509433"/>
              <a:gd name="csY10" fmla="*/ 410634 h 1231900"/>
              <a:gd name="csX11" fmla="*/ 2091266 w 3509433"/>
              <a:gd name="csY11" fmla="*/ 118534 h 1231900"/>
              <a:gd name="csX12" fmla="*/ 2226733 w 3509433"/>
              <a:gd name="csY12" fmla="*/ 46567 h 1231900"/>
              <a:gd name="csX13" fmla="*/ 2429933 w 3509433"/>
              <a:gd name="csY13" fmla="*/ 0 h 1231900"/>
              <a:gd name="csX14" fmla="*/ 2531533 w 3509433"/>
              <a:gd name="csY14" fmla="*/ 8467 h 1231900"/>
              <a:gd name="csX15" fmla="*/ 2633133 w 3509433"/>
              <a:gd name="csY15" fmla="*/ 71967 h 1231900"/>
              <a:gd name="csX16" fmla="*/ 2971800 w 3509433"/>
              <a:gd name="csY16" fmla="*/ 279400 h 1231900"/>
              <a:gd name="csX17" fmla="*/ 3022600 w 3509433"/>
              <a:gd name="csY17" fmla="*/ 304800 h 1231900"/>
              <a:gd name="csX18" fmla="*/ 3509433 w 3509433"/>
              <a:gd name="csY18" fmla="*/ 385234 h 1231900"/>
              <a:gd name="csX19" fmla="*/ 3484033 w 3509433"/>
              <a:gd name="csY19" fmla="*/ 592667 h 1231900"/>
              <a:gd name="csX20" fmla="*/ 3221566 w 3509433"/>
              <a:gd name="csY20" fmla="*/ 774700 h 1231900"/>
              <a:gd name="csX21" fmla="*/ 2260600 w 3509433"/>
              <a:gd name="csY21" fmla="*/ 1231900 h 1231900"/>
              <a:gd name="csX22" fmla="*/ 2243666 w 3509433"/>
              <a:gd name="csY22" fmla="*/ 1168400 h 1231900"/>
              <a:gd name="csX23" fmla="*/ 2230966 w 3509433"/>
              <a:gd name="csY23" fmla="*/ 1159934 h 1231900"/>
              <a:gd name="csX24" fmla="*/ 2332566 w 3509433"/>
              <a:gd name="csY24" fmla="*/ 605367 h 1231900"/>
              <a:gd name="csX25" fmla="*/ 2802466 w 3509433"/>
              <a:gd name="csY25" fmla="*/ 690034 h 1231900"/>
              <a:gd name="csX26" fmla="*/ 3001433 w 3509433"/>
              <a:gd name="csY26" fmla="*/ 579967 h 1231900"/>
              <a:gd name="csX27" fmla="*/ 3069166 w 3509433"/>
              <a:gd name="csY27" fmla="*/ 596900 h 1231900"/>
              <a:gd name="csX28" fmla="*/ 3107266 w 3509433"/>
              <a:gd name="csY28" fmla="*/ 491067 h 1231900"/>
              <a:gd name="csX29" fmla="*/ 3073400 w 3509433"/>
              <a:gd name="csY29" fmla="*/ 448734 h 1231900"/>
              <a:gd name="csX30" fmla="*/ 2637366 w 3509433"/>
              <a:gd name="csY30" fmla="*/ 173567 h 1231900"/>
              <a:gd name="csX31" fmla="*/ 2628900 w 3509433"/>
              <a:gd name="csY31" fmla="*/ 186267 h 1231900"/>
              <a:gd name="csX32" fmla="*/ 2798233 w 3509433"/>
              <a:gd name="csY32" fmla="*/ 355600 h 1231900"/>
              <a:gd name="csX33" fmla="*/ 2747433 w 3509433"/>
              <a:gd name="csY33" fmla="*/ 461434 h 1231900"/>
              <a:gd name="csX34" fmla="*/ 2726266 w 3509433"/>
              <a:gd name="csY34" fmla="*/ 469900 h 1231900"/>
              <a:gd name="csX35" fmla="*/ 2353733 w 3509433"/>
              <a:gd name="csY35" fmla="*/ 381000 h 1231900"/>
              <a:gd name="csX36" fmla="*/ 2383366 w 3509433"/>
              <a:gd name="csY36" fmla="*/ 330200 h 1231900"/>
              <a:gd name="csX37" fmla="*/ 2357966 w 3509433"/>
              <a:gd name="csY37" fmla="*/ 287867 h 1231900"/>
              <a:gd name="csX38" fmla="*/ 2501900 w 3509433"/>
              <a:gd name="csY38" fmla="*/ 148167 h 1231900"/>
              <a:gd name="csX39" fmla="*/ 2569633 w 3509433"/>
              <a:gd name="csY39" fmla="*/ 186267 h 1231900"/>
              <a:gd name="csX40" fmla="*/ 2599266 w 3509433"/>
              <a:gd name="csY40" fmla="*/ 143934 h 1231900"/>
              <a:gd name="csX41" fmla="*/ 2476500 w 3509433"/>
              <a:gd name="csY41" fmla="*/ 110067 h 1231900"/>
              <a:gd name="csX42" fmla="*/ 2387600 w 3509433"/>
              <a:gd name="csY42" fmla="*/ 101600 h 1231900"/>
              <a:gd name="csX43" fmla="*/ 2252133 w 3509433"/>
              <a:gd name="csY43" fmla="*/ 127000 h 1231900"/>
              <a:gd name="csX44" fmla="*/ 2150533 w 3509433"/>
              <a:gd name="csY44" fmla="*/ 182034 h 1231900"/>
              <a:gd name="csX45" fmla="*/ 1651000 w 3509433"/>
              <a:gd name="csY45" fmla="*/ 563034 h 1231900"/>
              <a:gd name="csX46" fmla="*/ 1651000 w 3509433"/>
              <a:gd name="csY46" fmla="*/ 613834 h 1231900"/>
              <a:gd name="csX47" fmla="*/ 1540933 w 3509433"/>
              <a:gd name="csY47" fmla="*/ 647700 h 1231900"/>
              <a:gd name="csX48" fmla="*/ 1231900 w 3509433"/>
              <a:gd name="csY48" fmla="*/ 770467 h 1231900"/>
              <a:gd name="csX49" fmla="*/ 1087966 w 3509433"/>
              <a:gd name="csY49" fmla="*/ 800100 h 1231900"/>
              <a:gd name="csX50" fmla="*/ 0 w 3509433"/>
              <a:gd name="csY50" fmla="*/ 804334 h 12319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230966 w 3509433"/>
              <a:gd name="csY22" fmla="*/ 1159934 h 1168400"/>
              <a:gd name="csX23" fmla="*/ 2332566 w 3509433"/>
              <a:gd name="csY23" fmla="*/ 605367 h 1168400"/>
              <a:gd name="csX24" fmla="*/ 2802466 w 3509433"/>
              <a:gd name="csY24" fmla="*/ 690034 h 1168400"/>
              <a:gd name="csX25" fmla="*/ 3001433 w 3509433"/>
              <a:gd name="csY25" fmla="*/ 579967 h 1168400"/>
              <a:gd name="csX26" fmla="*/ 3069166 w 3509433"/>
              <a:gd name="csY26" fmla="*/ 596900 h 1168400"/>
              <a:gd name="csX27" fmla="*/ 3107266 w 3509433"/>
              <a:gd name="csY27" fmla="*/ 491067 h 1168400"/>
              <a:gd name="csX28" fmla="*/ 3073400 w 3509433"/>
              <a:gd name="csY28" fmla="*/ 448734 h 1168400"/>
              <a:gd name="csX29" fmla="*/ 2637366 w 3509433"/>
              <a:gd name="csY29" fmla="*/ 173567 h 1168400"/>
              <a:gd name="csX30" fmla="*/ 2628900 w 3509433"/>
              <a:gd name="csY30" fmla="*/ 186267 h 1168400"/>
              <a:gd name="csX31" fmla="*/ 2798233 w 3509433"/>
              <a:gd name="csY31" fmla="*/ 355600 h 1168400"/>
              <a:gd name="csX32" fmla="*/ 2747433 w 3509433"/>
              <a:gd name="csY32" fmla="*/ 461434 h 1168400"/>
              <a:gd name="csX33" fmla="*/ 2726266 w 3509433"/>
              <a:gd name="csY33" fmla="*/ 469900 h 1168400"/>
              <a:gd name="csX34" fmla="*/ 2353733 w 3509433"/>
              <a:gd name="csY34" fmla="*/ 381000 h 1168400"/>
              <a:gd name="csX35" fmla="*/ 2383366 w 3509433"/>
              <a:gd name="csY35" fmla="*/ 330200 h 1168400"/>
              <a:gd name="csX36" fmla="*/ 2357966 w 3509433"/>
              <a:gd name="csY36" fmla="*/ 287867 h 1168400"/>
              <a:gd name="csX37" fmla="*/ 2501900 w 3509433"/>
              <a:gd name="csY37" fmla="*/ 148167 h 1168400"/>
              <a:gd name="csX38" fmla="*/ 2569633 w 3509433"/>
              <a:gd name="csY38" fmla="*/ 186267 h 1168400"/>
              <a:gd name="csX39" fmla="*/ 2599266 w 3509433"/>
              <a:gd name="csY39" fmla="*/ 143934 h 1168400"/>
              <a:gd name="csX40" fmla="*/ 2476500 w 3509433"/>
              <a:gd name="csY40" fmla="*/ 110067 h 1168400"/>
              <a:gd name="csX41" fmla="*/ 2387600 w 3509433"/>
              <a:gd name="csY41" fmla="*/ 101600 h 1168400"/>
              <a:gd name="csX42" fmla="*/ 2252133 w 3509433"/>
              <a:gd name="csY42" fmla="*/ 127000 h 1168400"/>
              <a:gd name="csX43" fmla="*/ 2150533 w 3509433"/>
              <a:gd name="csY43" fmla="*/ 182034 h 1168400"/>
              <a:gd name="csX44" fmla="*/ 1651000 w 3509433"/>
              <a:gd name="csY44" fmla="*/ 563034 h 1168400"/>
              <a:gd name="csX45" fmla="*/ 1651000 w 3509433"/>
              <a:gd name="csY45" fmla="*/ 613834 h 1168400"/>
              <a:gd name="csX46" fmla="*/ 1540933 w 3509433"/>
              <a:gd name="csY46" fmla="*/ 647700 h 1168400"/>
              <a:gd name="csX47" fmla="*/ 1231900 w 3509433"/>
              <a:gd name="csY47" fmla="*/ 770467 h 1168400"/>
              <a:gd name="csX48" fmla="*/ 1087966 w 3509433"/>
              <a:gd name="csY48" fmla="*/ 800100 h 1168400"/>
              <a:gd name="csX49" fmla="*/ 0 w 3509433"/>
              <a:gd name="csY49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332566 w 3509433"/>
              <a:gd name="csY22" fmla="*/ 605367 h 1168400"/>
              <a:gd name="csX23" fmla="*/ 2802466 w 3509433"/>
              <a:gd name="csY23" fmla="*/ 690034 h 1168400"/>
              <a:gd name="csX24" fmla="*/ 3001433 w 3509433"/>
              <a:gd name="csY24" fmla="*/ 579967 h 1168400"/>
              <a:gd name="csX25" fmla="*/ 3069166 w 3509433"/>
              <a:gd name="csY25" fmla="*/ 596900 h 1168400"/>
              <a:gd name="csX26" fmla="*/ 3107266 w 3509433"/>
              <a:gd name="csY26" fmla="*/ 491067 h 1168400"/>
              <a:gd name="csX27" fmla="*/ 3073400 w 3509433"/>
              <a:gd name="csY27" fmla="*/ 448734 h 1168400"/>
              <a:gd name="csX28" fmla="*/ 2637366 w 3509433"/>
              <a:gd name="csY28" fmla="*/ 173567 h 1168400"/>
              <a:gd name="csX29" fmla="*/ 2628900 w 3509433"/>
              <a:gd name="csY29" fmla="*/ 186267 h 1168400"/>
              <a:gd name="csX30" fmla="*/ 2798233 w 3509433"/>
              <a:gd name="csY30" fmla="*/ 355600 h 1168400"/>
              <a:gd name="csX31" fmla="*/ 2747433 w 3509433"/>
              <a:gd name="csY31" fmla="*/ 461434 h 1168400"/>
              <a:gd name="csX32" fmla="*/ 2726266 w 3509433"/>
              <a:gd name="csY32" fmla="*/ 469900 h 1168400"/>
              <a:gd name="csX33" fmla="*/ 2353733 w 3509433"/>
              <a:gd name="csY33" fmla="*/ 381000 h 1168400"/>
              <a:gd name="csX34" fmla="*/ 2383366 w 3509433"/>
              <a:gd name="csY34" fmla="*/ 330200 h 1168400"/>
              <a:gd name="csX35" fmla="*/ 2357966 w 3509433"/>
              <a:gd name="csY35" fmla="*/ 287867 h 1168400"/>
              <a:gd name="csX36" fmla="*/ 2501900 w 3509433"/>
              <a:gd name="csY36" fmla="*/ 148167 h 1168400"/>
              <a:gd name="csX37" fmla="*/ 2569633 w 3509433"/>
              <a:gd name="csY37" fmla="*/ 186267 h 1168400"/>
              <a:gd name="csX38" fmla="*/ 2599266 w 3509433"/>
              <a:gd name="csY38" fmla="*/ 143934 h 1168400"/>
              <a:gd name="csX39" fmla="*/ 2476500 w 3509433"/>
              <a:gd name="csY39" fmla="*/ 110067 h 1168400"/>
              <a:gd name="csX40" fmla="*/ 2387600 w 3509433"/>
              <a:gd name="csY40" fmla="*/ 101600 h 1168400"/>
              <a:gd name="csX41" fmla="*/ 2252133 w 3509433"/>
              <a:gd name="csY41" fmla="*/ 127000 h 1168400"/>
              <a:gd name="csX42" fmla="*/ 2150533 w 3509433"/>
              <a:gd name="csY42" fmla="*/ 182034 h 1168400"/>
              <a:gd name="csX43" fmla="*/ 1651000 w 3509433"/>
              <a:gd name="csY43" fmla="*/ 563034 h 1168400"/>
              <a:gd name="csX44" fmla="*/ 1651000 w 3509433"/>
              <a:gd name="csY44" fmla="*/ 613834 h 1168400"/>
              <a:gd name="csX45" fmla="*/ 1540933 w 3509433"/>
              <a:gd name="csY45" fmla="*/ 647700 h 1168400"/>
              <a:gd name="csX46" fmla="*/ 1231900 w 3509433"/>
              <a:gd name="csY46" fmla="*/ 770467 h 1168400"/>
              <a:gd name="csX47" fmla="*/ 1087966 w 3509433"/>
              <a:gd name="csY47" fmla="*/ 800100 h 1168400"/>
              <a:gd name="csX48" fmla="*/ 0 w 3509433"/>
              <a:gd name="csY48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802466 w 3509433"/>
              <a:gd name="csY22" fmla="*/ 690034 h 1168400"/>
              <a:gd name="csX23" fmla="*/ 3001433 w 3509433"/>
              <a:gd name="csY23" fmla="*/ 579967 h 1168400"/>
              <a:gd name="csX24" fmla="*/ 3069166 w 3509433"/>
              <a:gd name="csY24" fmla="*/ 596900 h 1168400"/>
              <a:gd name="csX25" fmla="*/ 3107266 w 3509433"/>
              <a:gd name="csY25" fmla="*/ 491067 h 1168400"/>
              <a:gd name="csX26" fmla="*/ 3073400 w 3509433"/>
              <a:gd name="csY26" fmla="*/ 448734 h 1168400"/>
              <a:gd name="csX27" fmla="*/ 2637366 w 3509433"/>
              <a:gd name="csY27" fmla="*/ 173567 h 1168400"/>
              <a:gd name="csX28" fmla="*/ 2628900 w 3509433"/>
              <a:gd name="csY28" fmla="*/ 186267 h 1168400"/>
              <a:gd name="csX29" fmla="*/ 2798233 w 3509433"/>
              <a:gd name="csY29" fmla="*/ 355600 h 1168400"/>
              <a:gd name="csX30" fmla="*/ 2747433 w 3509433"/>
              <a:gd name="csY30" fmla="*/ 461434 h 1168400"/>
              <a:gd name="csX31" fmla="*/ 2726266 w 3509433"/>
              <a:gd name="csY31" fmla="*/ 469900 h 1168400"/>
              <a:gd name="csX32" fmla="*/ 2353733 w 3509433"/>
              <a:gd name="csY32" fmla="*/ 381000 h 1168400"/>
              <a:gd name="csX33" fmla="*/ 2383366 w 3509433"/>
              <a:gd name="csY33" fmla="*/ 330200 h 1168400"/>
              <a:gd name="csX34" fmla="*/ 2357966 w 3509433"/>
              <a:gd name="csY34" fmla="*/ 287867 h 1168400"/>
              <a:gd name="csX35" fmla="*/ 2501900 w 3509433"/>
              <a:gd name="csY35" fmla="*/ 148167 h 1168400"/>
              <a:gd name="csX36" fmla="*/ 2569633 w 3509433"/>
              <a:gd name="csY36" fmla="*/ 186267 h 1168400"/>
              <a:gd name="csX37" fmla="*/ 2599266 w 3509433"/>
              <a:gd name="csY37" fmla="*/ 143934 h 1168400"/>
              <a:gd name="csX38" fmla="*/ 2476500 w 3509433"/>
              <a:gd name="csY38" fmla="*/ 110067 h 1168400"/>
              <a:gd name="csX39" fmla="*/ 2387600 w 3509433"/>
              <a:gd name="csY39" fmla="*/ 101600 h 1168400"/>
              <a:gd name="csX40" fmla="*/ 2252133 w 3509433"/>
              <a:gd name="csY40" fmla="*/ 127000 h 1168400"/>
              <a:gd name="csX41" fmla="*/ 2150533 w 3509433"/>
              <a:gd name="csY41" fmla="*/ 182034 h 1168400"/>
              <a:gd name="csX42" fmla="*/ 1651000 w 3509433"/>
              <a:gd name="csY42" fmla="*/ 563034 h 1168400"/>
              <a:gd name="csX43" fmla="*/ 1651000 w 3509433"/>
              <a:gd name="csY43" fmla="*/ 613834 h 1168400"/>
              <a:gd name="csX44" fmla="*/ 1540933 w 3509433"/>
              <a:gd name="csY44" fmla="*/ 647700 h 1168400"/>
              <a:gd name="csX45" fmla="*/ 1231900 w 3509433"/>
              <a:gd name="csY45" fmla="*/ 770467 h 1168400"/>
              <a:gd name="csX46" fmla="*/ 1087966 w 3509433"/>
              <a:gd name="csY46" fmla="*/ 800100 h 1168400"/>
              <a:gd name="csX47" fmla="*/ 0 w 3509433"/>
              <a:gd name="csY47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3001433 w 3509433"/>
              <a:gd name="csY22" fmla="*/ 579967 h 1168400"/>
              <a:gd name="csX23" fmla="*/ 3069166 w 3509433"/>
              <a:gd name="csY23" fmla="*/ 596900 h 1168400"/>
              <a:gd name="csX24" fmla="*/ 3107266 w 3509433"/>
              <a:gd name="csY24" fmla="*/ 491067 h 1168400"/>
              <a:gd name="csX25" fmla="*/ 3073400 w 3509433"/>
              <a:gd name="csY25" fmla="*/ 448734 h 1168400"/>
              <a:gd name="csX26" fmla="*/ 2637366 w 3509433"/>
              <a:gd name="csY26" fmla="*/ 173567 h 1168400"/>
              <a:gd name="csX27" fmla="*/ 2628900 w 3509433"/>
              <a:gd name="csY27" fmla="*/ 186267 h 1168400"/>
              <a:gd name="csX28" fmla="*/ 2798233 w 3509433"/>
              <a:gd name="csY28" fmla="*/ 355600 h 1168400"/>
              <a:gd name="csX29" fmla="*/ 2747433 w 3509433"/>
              <a:gd name="csY29" fmla="*/ 461434 h 1168400"/>
              <a:gd name="csX30" fmla="*/ 2726266 w 3509433"/>
              <a:gd name="csY30" fmla="*/ 469900 h 1168400"/>
              <a:gd name="csX31" fmla="*/ 2353733 w 3509433"/>
              <a:gd name="csY31" fmla="*/ 381000 h 1168400"/>
              <a:gd name="csX32" fmla="*/ 2383366 w 3509433"/>
              <a:gd name="csY32" fmla="*/ 330200 h 1168400"/>
              <a:gd name="csX33" fmla="*/ 2357966 w 3509433"/>
              <a:gd name="csY33" fmla="*/ 287867 h 1168400"/>
              <a:gd name="csX34" fmla="*/ 2501900 w 3509433"/>
              <a:gd name="csY34" fmla="*/ 148167 h 1168400"/>
              <a:gd name="csX35" fmla="*/ 2569633 w 3509433"/>
              <a:gd name="csY35" fmla="*/ 186267 h 1168400"/>
              <a:gd name="csX36" fmla="*/ 2599266 w 3509433"/>
              <a:gd name="csY36" fmla="*/ 143934 h 1168400"/>
              <a:gd name="csX37" fmla="*/ 2476500 w 3509433"/>
              <a:gd name="csY37" fmla="*/ 110067 h 1168400"/>
              <a:gd name="csX38" fmla="*/ 2387600 w 3509433"/>
              <a:gd name="csY38" fmla="*/ 101600 h 1168400"/>
              <a:gd name="csX39" fmla="*/ 2252133 w 3509433"/>
              <a:gd name="csY39" fmla="*/ 127000 h 1168400"/>
              <a:gd name="csX40" fmla="*/ 2150533 w 3509433"/>
              <a:gd name="csY40" fmla="*/ 182034 h 1168400"/>
              <a:gd name="csX41" fmla="*/ 1651000 w 3509433"/>
              <a:gd name="csY41" fmla="*/ 563034 h 1168400"/>
              <a:gd name="csX42" fmla="*/ 1651000 w 3509433"/>
              <a:gd name="csY42" fmla="*/ 613834 h 1168400"/>
              <a:gd name="csX43" fmla="*/ 1540933 w 3509433"/>
              <a:gd name="csY43" fmla="*/ 647700 h 1168400"/>
              <a:gd name="csX44" fmla="*/ 1231900 w 3509433"/>
              <a:gd name="csY44" fmla="*/ 770467 h 1168400"/>
              <a:gd name="csX45" fmla="*/ 1087966 w 3509433"/>
              <a:gd name="csY45" fmla="*/ 800100 h 1168400"/>
              <a:gd name="csX46" fmla="*/ 0 w 3509433"/>
              <a:gd name="csY46" fmla="*/ 804334 h 1168400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221566 w 3509433"/>
              <a:gd name="csY20" fmla="*/ 774700 h 804334"/>
              <a:gd name="csX21" fmla="*/ 3001433 w 3509433"/>
              <a:gd name="csY21" fmla="*/ 579967 h 804334"/>
              <a:gd name="csX22" fmla="*/ 3069166 w 3509433"/>
              <a:gd name="csY22" fmla="*/ 596900 h 804334"/>
              <a:gd name="csX23" fmla="*/ 3107266 w 3509433"/>
              <a:gd name="csY23" fmla="*/ 491067 h 804334"/>
              <a:gd name="csX24" fmla="*/ 3073400 w 3509433"/>
              <a:gd name="csY24" fmla="*/ 448734 h 804334"/>
              <a:gd name="csX25" fmla="*/ 2637366 w 3509433"/>
              <a:gd name="csY25" fmla="*/ 173567 h 804334"/>
              <a:gd name="csX26" fmla="*/ 2628900 w 3509433"/>
              <a:gd name="csY26" fmla="*/ 186267 h 804334"/>
              <a:gd name="csX27" fmla="*/ 2798233 w 3509433"/>
              <a:gd name="csY27" fmla="*/ 355600 h 804334"/>
              <a:gd name="csX28" fmla="*/ 2747433 w 3509433"/>
              <a:gd name="csY28" fmla="*/ 461434 h 804334"/>
              <a:gd name="csX29" fmla="*/ 2726266 w 3509433"/>
              <a:gd name="csY29" fmla="*/ 469900 h 804334"/>
              <a:gd name="csX30" fmla="*/ 2353733 w 3509433"/>
              <a:gd name="csY30" fmla="*/ 381000 h 804334"/>
              <a:gd name="csX31" fmla="*/ 2383366 w 3509433"/>
              <a:gd name="csY31" fmla="*/ 330200 h 804334"/>
              <a:gd name="csX32" fmla="*/ 2357966 w 3509433"/>
              <a:gd name="csY32" fmla="*/ 287867 h 804334"/>
              <a:gd name="csX33" fmla="*/ 2501900 w 3509433"/>
              <a:gd name="csY33" fmla="*/ 148167 h 804334"/>
              <a:gd name="csX34" fmla="*/ 2569633 w 3509433"/>
              <a:gd name="csY34" fmla="*/ 186267 h 804334"/>
              <a:gd name="csX35" fmla="*/ 2599266 w 3509433"/>
              <a:gd name="csY35" fmla="*/ 143934 h 804334"/>
              <a:gd name="csX36" fmla="*/ 2476500 w 3509433"/>
              <a:gd name="csY36" fmla="*/ 110067 h 804334"/>
              <a:gd name="csX37" fmla="*/ 2387600 w 3509433"/>
              <a:gd name="csY37" fmla="*/ 101600 h 804334"/>
              <a:gd name="csX38" fmla="*/ 2252133 w 3509433"/>
              <a:gd name="csY38" fmla="*/ 127000 h 804334"/>
              <a:gd name="csX39" fmla="*/ 2150533 w 3509433"/>
              <a:gd name="csY39" fmla="*/ 182034 h 804334"/>
              <a:gd name="csX40" fmla="*/ 1651000 w 3509433"/>
              <a:gd name="csY40" fmla="*/ 563034 h 804334"/>
              <a:gd name="csX41" fmla="*/ 1651000 w 3509433"/>
              <a:gd name="csY41" fmla="*/ 613834 h 804334"/>
              <a:gd name="csX42" fmla="*/ 1540933 w 3509433"/>
              <a:gd name="csY42" fmla="*/ 647700 h 804334"/>
              <a:gd name="csX43" fmla="*/ 1231900 w 3509433"/>
              <a:gd name="csY43" fmla="*/ 770467 h 804334"/>
              <a:gd name="csX44" fmla="*/ 1087966 w 3509433"/>
              <a:gd name="csY44" fmla="*/ 800100 h 804334"/>
              <a:gd name="csX45" fmla="*/ 0 w 3509433"/>
              <a:gd name="csY45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069166 w 3509433"/>
              <a:gd name="csY21" fmla="*/ 596900 h 804334"/>
              <a:gd name="csX22" fmla="*/ 3107266 w 3509433"/>
              <a:gd name="csY22" fmla="*/ 491067 h 804334"/>
              <a:gd name="csX23" fmla="*/ 3073400 w 3509433"/>
              <a:gd name="csY23" fmla="*/ 448734 h 804334"/>
              <a:gd name="csX24" fmla="*/ 2637366 w 3509433"/>
              <a:gd name="csY24" fmla="*/ 173567 h 804334"/>
              <a:gd name="csX25" fmla="*/ 2628900 w 3509433"/>
              <a:gd name="csY25" fmla="*/ 186267 h 804334"/>
              <a:gd name="csX26" fmla="*/ 2798233 w 3509433"/>
              <a:gd name="csY26" fmla="*/ 355600 h 804334"/>
              <a:gd name="csX27" fmla="*/ 2747433 w 3509433"/>
              <a:gd name="csY27" fmla="*/ 461434 h 804334"/>
              <a:gd name="csX28" fmla="*/ 2726266 w 3509433"/>
              <a:gd name="csY28" fmla="*/ 469900 h 804334"/>
              <a:gd name="csX29" fmla="*/ 2353733 w 3509433"/>
              <a:gd name="csY29" fmla="*/ 381000 h 804334"/>
              <a:gd name="csX30" fmla="*/ 2383366 w 3509433"/>
              <a:gd name="csY30" fmla="*/ 330200 h 804334"/>
              <a:gd name="csX31" fmla="*/ 2357966 w 3509433"/>
              <a:gd name="csY31" fmla="*/ 287867 h 804334"/>
              <a:gd name="csX32" fmla="*/ 2501900 w 3509433"/>
              <a:gd name="csY32" fmla="*/ 148167 h 804334"/>
              <a:gd name="csX33" fmla="*/ 2569633 w 3509433"/>
              <a:gd name="csY33" fmla="*/ 186267 h 804334"/>
              <a:gd name="csX34" fmla="*/ 2599266 w 3509433"/>
              <a:gd name="csY34" fmla="*/ 143934 h 804334"/>
              <a:gd name="csX35" fmla="*/ 2476500 w 3509433"/>
              <a:gd name="csY35" fmla="*/ 110067 h 804334"/>
              <a:gd name="csX36" fmla="*/ 2387600 w 3509433"/>
              <a:gd name="csY36" fmla="*/ 101600 h 804334"/>
              <a:gd name="csX37" fmla="*/ 2252133 w 3509433"/>
              <a:gd name="csY37" fmla="*/ 127000 h 804334"/>
              <a:gd name="csX38" fmla="*/ 2150533 w 3509433"/>
              <a:gd name="csY38" fmla="*/ 182034 h 804334"/>
              <a:gd name="csX39" fmla="*/ 1651000 w 3509433"/>
              <a:gd name="csY39" fmla="*/ 563034 h 804334"/>
              <a:gd name="csX40" fmla="*/ 1651000 w 3509433"/>
              <a:gd name="csY40" fmla="*/ 613834 h 804334"/>
              <a:gd name="csX41" fmla="*/ 1540933 w 3509433"/>
              <a:gd name="csY41" fmla="*/ 647700 h 804334"/>
              <a:gd name="csX42" fmla="*/ 1231900 w 3509433"/>
              <a:gd name="csY42" fmla="*/ 770467 h 804334"/>
              <a:gd name="csX43" fmla="*/ 1087966 w 3509433"/>
              <a:gd name="csY43" fmla="*/ 800100 h 804334"/>
              <a:gd name="csX44" fmla="*/ 0 w 3509433"/>
              <a:gd name="csY44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107266 w 3509433"/>
              <a:gd name="csY21" fmla="*/ 491067 h 804334"/>
              <a:gd name="csX22" fmla="*/ 3073400 w 3509433"/>
              <a:gd name="csY22" fmla="*/ 448734 h 804334"/>
              <a:gd name="csX23" fmla="*/ 2637366 w 3509433"/>
              <a:gd name="csY23" fmla="*/ 173567 h 804334"/>
              <a:gd name="csX24" fmla="*/ 2628900 w 3509433"/>
              <a:gd name="csY24" fmla="*/ 186267 h 804334"/>
              <a:gd name="csX25" fmla="*/ 2798233 w 3509433"/>
              <a:gd name="csY25" fmla="*/ 355600 h 804334"/>
              <a:gd name="csX26" fmla="*/ 2747433 w 3509433"/>
              <a:gd name="csY26" fmla="*/ 461434 h 804334"/>
              <a:gd name="csX27" fmla="*/ 2726266 w 3509433"/>
              <a:gd name="csY27" fmla="*/ 469900 h 804334"/>
              <a:gd name="csX28" fmla="*/ 2353733 w 3509433"/>
              <a:gd name="csY28" fmla="*/ 381000 h 804334"/>
              <a:gd name="csX29" fmla="*/ 2383366 w 3509433"/>
              <a:gd name="csY29" fmla="*/ 330200 h 804334"/>
              <a:gd name="csX30" fmla="*/ 2357966 w 3509433"/>
              <a:gd name="csY30" fmla="*/ 287867 h 804334"/>
              <a:gd name="csX31" fmla="*/ 2501900 w 3509433"/>
              <a:gd name="csY31" fmla="*/ 148167 h 804334"/>
              <a:gd name="csX32" fmla="*/ 2569633 w 3509433"/>
              <a:gd name="csY32" fmla="*/ 186267 h 804334"/>
              <a:gd name="csX33" fmla="*/ 2599266 w 3509433"/>
              <a:gd name="csY33" fmla="*/ 143934 h 804334"/>
              <a:gd name="csX34" fmla="*/ 2476500 w 3509433"/>
              <a:gd name="csY34" fmla="*/ 110067 h 804334"/>
              <a:gd name="csX35" fmla="*/ 2387600 w 3509433"/>
              <a:gd name="csY35" fmla="*/ 101600 h 804334"/>
              <a:gd name="csX36" fmla="*/ 2252133 w 3509433"/>
              <a:gd name="csY36" fmla="*/ 127000 h 804334"/>
              <a:gd name="csX37" fmla="*/ 2150533 w 3509433"/>
              <a:gd name="csY37" fmla="*/ 182034 h 804334"/>
              <a:gd name="csX38" fmla="*/ 1651000 w 3509433"/>
              <a:gd name="csY38" fmla="*/ 563034 h 804334"/>
              <a:gd name="csX39" fmla="*/ 1651000 w 3509433"/>
              <a:gd name="csY39" fmla="*/ 613834 h 804334"/>
              <a:gd name="csX40" fmla="*/ 1540933 w 3509433"/>
              <a:gd name="csY40" fmla="*/ 647700 h 804334"/>
              <a:gd name="csX41" fmla="*/ 1231900 w 3509433"/>
              <a:gd name="csY41" fmla="*/ 770467 h 804334"/>
              <a:gd name="csX42" fmla="*/ 1087966 w 3509433"/>
              <a:gd name="csY42" fmla="*/ 800100 h 804334"/>
              <a:gd name="csX43" fmla="*/ 0 w 3509433"/>
              <a:gd name="csY43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107266 w 3509433"/>
              <a:gd name="csY20" fmla="*/ 491067 h 804334"/>
              <a:gd name="csX21" fmla="*/ 3073400 w 3509433"/>
              <a:gd name="csY21" fmla="*/ 448734 h 804334"/>
              <a:gd name="csX22" fmla="*/ 2637366 w 3509433"/>
              <a:gd name="csY22" fmla="*/ 173567 h 804334"/>
              <a:gd name="csX23" fmla="*/ 2628900 w 3509433"/>
              <a:gd name="csY23" fmla="*/ 186267 h 804334"/>
              <a:gd name="csX24" fmla="*/ 2798233 w 3509433"/>
              <a:gd name="csY24" fmla="*/ 355600 h 804334"/>
              <a:gd name="csX25" fmla="*/ 2747433 w 3509433"/>
              <a:gd name="csY25" fmla="*/ 461434 h 804334"/>
              <a:gd name="csX26" fmla="*/ 2726266 w 3509433"/>
              <a:gd name="csY26" fmla="*/ 469900 h 804334"/>
              <a:gd name="csX27" fmla="*/ 2353733 w 3509433"/>
              <a:gd name="csY27" fmla="*/ 381000 h 804334"/>
              <a:gd name="csX28" fmla="*/ 2383366 w 3509433"/>
              <a:gd name="csY28" fmla="*/ 330200 h 804334"/>
              <a:gd name="csX29" fmla="*/ 2357966 w 3509433"/>
              <a:gd name="csY29" fmla="*/ 287867 h 804334"/>
              <a:gd name="csX30" fmla="*/ 2501900 w 3509433"/>
              <a:gd name="csY30" fmla="*/ 148167 h 804334"/>
              <a:gd name="csX31" fmla="*/ 2569633 w 3509433"/>
              <a:gd name="csY31" fmla="*/ 186267 h 804334"/>
              <a:gd name="csX32" fmla="*/ 2599266 w 3509433"/>
              <a:gd name="csY32" fmla="*/ 143934 h 804334"/>
              <a:gd name="csX33" fmla="*/ 2476500 w 3509433"/>
              <a:gd name="csY33" fmla="*/ 110067 h 804334"/>
              <a:gd name="csX34" fmla="*/ 2387600 w 3509433"/>
              <a:gd name="csY34" fmla="*/ 101600 h 804334"/>
              <a:gd name="csX35" fmla="*/ 2252133 w 3509433"/>
              <a:gd name="csY35" fmla="*/ 127000 h 804334"/>
              <a:gd name="csX36" fmla="*/ 2150533 w 3509433"/>
              <a:gd name="csY36" fmla="*/ 182034 h 804334"/>
              <a:gd name="csX37" fmla="*/ 1651000 w 3509433"/>
              <a:gd name="csY37" fmla="*/ 563034 h 804334"/>
              <a:gd name="csX38" fmla="*/ 1651000 w 3509433"/>
              <a:gd name="csY38" fmla="*/ 613834 h 804334"/>
              <a:gd name="csX39" fmla="*/ 1540933 w 3509433"/>
              <a:gd name="csY39" fmla="*/ 647700 h 804334"/>
              <a:gd name="csX40" fmla="*/ 1231900 w 3509433"/>
              <a:gd name="csY40" fmla="*/ 770467 h 804334"/>
              <a:gd name="csX41" fmla="*/ 1087966 w 3509433"/>
              <a:gd name="csY41" fmla="*/ 800100 h 804334"/>
              <a:gd name="csX42" fmla="*/ 0 w 3509433"/>
              <a:gd name="csY42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107266 w 3509433"/>
              <a:gd name="csY19" fmla="*/ 491067 h 804334"/>
              <a:gd name="csX20" fmla="*/ 3073400 w 3509433"/>
              <a:gd name="csY20" fmla="*/ 448734 h 804334"/>
              <a:gd name="csX21" fmla="*/ 2637366 w 3509433"/>
              <a:gd name="csY21" fmla="*/ 173567 h 804334"/>
              <a:gd name="csX22" fmla="*/ 2628900 w 3509433"/>
              <a:gd name="csY22" fmla="*/ 186267 h 804334"/>
              <a:gd name="csX23" fmla="*/ 2798233 w 3509433"/>
              <a:gd name="csY23" fmla="*/ 355600 h 804334"/>
              <a:gd name="csX24" fmla="*/ 2747433 w 3509433"/>
              <a:gd name="csY24" fmla="*/ 461434 h 804334"/>
              <a:gd name="csX25" fmla="*/ 2726266 w 3509433"/>
              <a:gd name="csY25" fmla="*/ 469900 h 804334"/>
              <a:gd name="csX26" fmla="*/ 2353733 w 3509433"/>
              <a:gd name="csY26" fmla="*/ 381000 h 804334"/>
              <a:gd name="csX27" fmla="*/ 2383366 w 3509433"/>
              <a:gd name="csY27" fmla="*/ 330200 h 804334"/>
              <a:gd name="csX28" fmla="*/ 2357966 w 3509433"/>
              <a:gd name="csY28" fmla="*/ 287867 h 804334"/>
              <a:gd name="csX29" fmla="*/ 2501900 w 3509433"/>
              <a:gd name="csY29" fmla="*/ 148167 h 804334"/>
              <a:gd name="csX30" fmla="*/ 2569633 w 3509433"/>
              <a:gd name="csY30" fmla="*/ 186267 h 804334"/>
              <a:gd name="csX31" fmla="*/ 2599266 w 3509433"/>
              <a:gd name="csY31" fmla="*/ 143934 h 804334"/>
              <a:gd name="csX32" fmla="*/ 2476500 w 3509433"/>
              <a:gd name="csY32" fmla="*/ 110067 h 804334"/>
              <a:gd name="csX33" fmla="*/ 2387600 w 3509433"/>
              <a:gd name="csY33" fmla="*/ 101600 h 804334"/>
              <a:gd name="csX34" fmla="*/ 2252133 w 3509433"/>
              <a:gd name="csY34" fmla="*/ 127000 h 804334"/>
              <a:gd name="csX35" fmla="*/ 2150533 w 3509433"/>
              <a:gd name="csY35" fmla="*/ 182034 h 804334"/>
              <a:gd name="csX36" fmla="*/ 1651000 w 3509433"/>
              <a:gd name="csY36" fmla="*/ 563034 h 804334"/>
              <a:gd name="csX37" fmla="*/ 1651000 w 3509433"/>
              <a:gd name="csY37" fmla="*/ 613834 h 804334"/>
              <a:gd name="csX38" fmla="*/ 1540933 w 3509433"/>
              <a:gd name="csY38" fmla="*/ 647700 h 804334"/>
              <a:gd name="csX39" fmla="*/ 1231900 w 3509433"/>
              <a:gd name="csY39" fmla="*/ 770467 h 804334"/>
              <a:gd name="csX40" fmla="*/ 1087966 w 3509433"/>
              <a:gd name="csY40" fmla="*/ 800100 h 804334"/>
              <a:gd name="csX41" fmla="*/ 0 w 3509433"/>
              <a:gd name="csY41" fmla="*/ 804334 h 804334"/>
              <a:gd name="csX0" fmla="*/ 0 w 3107266"/>
              <a:gd name="csY0" fmla="*/ 804334 h 804334"/>
              <a:gd name="csX1" fmla="*/ 0 w 3107266"/>
              <a:gd name="csY1" fmla="*/ 749300 h 804334"/>
              <a:gd name="csX2" fmla="*/ 1016000 w 3107266"/>
              <a:gd name="csY2" fmla="*/ 723900 h 804334"/>
              <a:gd name="csX3" fmla="*/ 1181100 w 3107266"/>
              <a:gd name="csY3" fmla="*/ 690034 h 804334"/>
              <a:gd name="csX4" fmla="*/ 1320800 w 3107266"/>
              <a:gd name="csY4" fmla="*/ 626534 h 804334"/>
              <a:gd name="csX5" fmla="*/ 1460500 w 3107266"/>
              <a:gd name="csY5" fmla="*/ 512234 h 804334"/>
              <a:gd name="csX6" fmla="*/ 1579033 w 3107266"/>
              <a:gd name="csY6" fmla="*/ 452967 h 804334"/>
              <a:gd name="csX7" fmla="*/ 1574800 w 3107266"/>
              <a:gd name="csY7" fmla="*/ 406400 h 804334"/>
              <a:gd name="csX8" fmla="*/ 1680633 w 3107266"/>
              <a:gd name="csY8" fmla="*/ 368300 h 804334"/>
              <a:gd name="csX9" fmla="*/ 1684866 w 3107266"/>
              <a:gd name="csY9" fmla="*/ 427567 h 804334"/>
              <a:gd name="csX10" fmla="*/ 1739900 w 3107266"/>
              <a:gd name="csY10" fmla="*/ 410634 h 804334"/>
              <a:gd name="csX11" fmla="*/ 2091266 w 3107266"/>
              <a:gd name="csY11" fmla="*/ 118534 h 804334"/>
              <a:gd name="csX12" fmla="*/ 2226733 w 3107266"/>
              <a:gd name="csY12" fmla="*/ 46567 h 804334"/>
              <a:gd name="csX13" fmla="*/ 2429933 w 3107266"/>
              <a:gd name="csY13" fmla="*/ 0 h 804334"/>
              <a:gd name="csX14" fmla="*/ 2531533 w 3107266"/>
              <a:gd name="csY14" fmla="*/ 8467 h 804334"/>
              <a:gd name="csX15" fmla="*/ 2633133 w 3107266"/>
              <a:gd name="csY15" fmla="*/ 71967 h 804334"/>
              <a:gd name="csX16" fmla="*/ 2971800 w 3107266"/>
              <a:gd name="csY16" fmla="*/ 279400 h 804334"/>
              <a:gd name="csX17" fmla="*/ 3022600 w 3107266"/>
              <a:gd name="csY17" fmla="*/ 304800 h 804334"/>
              <a:gd name="csX18" fmla="*/ 3107266 w 3107266"/>
              <a:gd name="csY18" fmla="*/ 491067 h 804334"/>
              <a:gd name="csX19" fmla="*/ 3073400 w 3107266"/>
              <a:gd name="csY19" fmla="*/ 448734 h 804334"/>
              <a:gd name="csX20" fmla="*/ 2637366 w 3107266"/>
              <a:gd name="csY20" fmla="*/ 173567 h 804334"/>
              <a:gd name="csX21" fmla="*/ 2628900 w 3107266"/>
              <a:gd name="csY21" fmla="*/ 186267 h 804334"/>
              <a:gd name="csX22" fmla="*/ 2798233 w 3107266"/>
              <a:gd name="csY22" fmla="*/ 355600 h 804334"/>
              <a:gd name="csX23" fmla="*/ 2747433 w 3107266"/>
              <a:gd name="csY23" fmla="*/ 461434 h 804334"/>
              <a:gd name="csX24" fmla="*/ 2726266 w 3107266"/>
              <a:gd name="csY24" fmla="*/ 469900 h 804334"/>
              <a:gd name="csX25" fmla="*/ 2353733 w 3107266"/>
              <a:gd name="csY25" fmla="*/ 381000 h 804334"/>
              <a:gd name="csX26" fmla="*/ 2383366 w 3107266"/>
              <a:gd name="csY26" fmla="*/ 330200 h 804334"/>
              <a:gd name="csX27" fmla="*/ 2357966 w 3107266"/>
              <a:gd name="csY27" fmla="*/ 287867 h 804334"/>
              <a:gd name="csX28" fmla="*/ 2501900 w 3107266"/>
              <a:gd name="csY28" fmla="*/ 148167 h 804334"/>
              <a:gd name="csX29" fmla="*/ 2569633 w 3107266"/>
              <a:gd name="csY29" fmla="*/ 186267 h 804334"/>
              <a:gd name="csX30" fmla="*/ 2599266 w 3107266"/>
              <a:gd name="csY30" fmla="*/ 143934 h 804334"/>
              <a:gd name="csX31" fmla="*/ 2476500 w 3107266"/>
              <a:gd name="csY31" fmla="*/ 110067 h 804334"/>
              <a:gd name="csX32" fmla="*/ 2387600 w 3107266"/>
              <a:gd name="csY32" fmla="*/ 101600 h 804334"/>
              <a:gd name="csX33" fmla="*/ 2252133 w 3107266"/>
              <a:gd name="csY33" fmla="*/ 127000 h 804334"/>
              <a:gd name="csX34" fmla="*/ 2150533 w 3107266"/>
              <a:gd name="csY34" fmla="*/ 182034 h 804334"/>
              <a:gd name="csX35" fmla="*/ 1651000 w 3107266"/>
              <a:gd name="csY35" fmla="*/ 563034 h 804334"/>
              <a:gd name="csX36" fmla="*/ 1651000 w 3107266"/>
              <a:gd name="csY36" fmla="*/ 613834 h 804334"/>
              <a:gd name="csX37" fmla="*/ 1540933 w 3107266"/>
              <a:gd name="csY37" fmla="*/ 647700 h 804334"/>
              <a:gd name="csX38" fmla="*/ 1231900 w 3107266"/>
              <a:gd name="csY38" fmla="*/ 770467 h 804334"/>
              <a:gd name="csX39" fmla="*/ 1087966 w 3107266"/>
              <a:gd name="csY39" fmla="*/ 800100 h 804334"/>
              <a:gd name="csX40" fmla="*/ 0 w 3107266"/>
              <a:gd name="csY40" fmla="*/ 804334 h 804334"/>
              <a:gd name="csX0" fmla="*/ 0 w 3073400"/>
              <a:gd name="csY0" fmla="*/ 804334 h 804334"/>
              <a:gd name="csX1" fmla="*/ 0 w 3073400"/>
              <a:gd name="csY1" fmla="*/ 749300 h 804334"/>
              <a:gd name="csX2" fmla="*/ 1016000 w 3073400"/>
              <a:gd name="csY2" fmla="*/ 723900 h 804334"/>
              <a:gd name="csX3" fmla="*/ 1181100 w 3073400"/>
              <a:gd name="csY3" fmla="*/ 690034 h 804334"/>
              <a:gd name="csX4" fmla="*/ 1320800 w 3073400"/>
              <a:gd name="csY4" fmla="*/ 626534 h 804334"/>
              <a:gd name="csX5" fmla="*/ 1460500 w 3073400"/>
              <a:gd name="csY5" fmla="*/ 512234 h 804334"/>
              <a:gd name="csX6" fmla="*/ 1579033 w 3073400"/>
              <a:gd name="csY6" fmla="*/ 452967 h 804334"/>
              <a:gd name="csX7" fmla="*/ 1574800 w 3073400"/>
              <a:gd name="csY7" fmla="*/ 406400 h 804334"/>
              <a:gd name="csX8" fmla="*/ 1680633 w 3073400"/>
              <a:gd name="csY8" fmla="*/ 368300 h 804334"/>
              <a:gd name="csX9" fmla="*/ 1684866 w 3073400"/>
              <a:gd name="csY9" fmla="*/ 427567 h 804334"/>
              <a:gd name="csX10" fmla="*/ 1739900 w 3073400"/>
              <a:gd name="csY10" fmla="*/ 410634 h 804334"/>
              <a:gd name="csX11" fmla="*/ 2091266 w 3073400"/>
              <a:gd name="csY11" fmla="*/ 118534 h 804334"/>
              <a:gd name="csX12" fmla="*/ 2226733 w 3073400"/>
              <a:gd name="csY12" fmla="*/ 46567 h 804334"/>
              <a:gd name="csX13" fmla="*/ 2429933 w 3073400"/>
              <a:gd name="csY13" fmla="*/ 0 h 804334"/>
              <a:gd name="csX14" fmla="*/ 2531533 w 3073400"/>
              <a:gd name="csY14" fmla="*/ 8467 h 804334"/>
              <a:gd name="csX15" fmla="*/ 2633133 w 3073400"/>
              <a:gd name="csY15" fmla="*/ 71967 h 804334"/>
              <a:gd name="csX16" fmla="*/ 2971800 w 3073400"/>
              <a:gd name="csY16" fmla="*/ 279400 h 804334"/>
              <a:gd name="csX17" fmla="*/ 3022600 w 3073400"/>
              <a:gd name="csY17" fmla="*/ 304800 h 804334"/>
              <a:gd name="csX18" fmla="*/ 3073400 w 3073400"/>
              <a:gd name="csY18" fmla="*/ 448734 h 804334"/>
              <a:gd name="csX19" fmla="*/ 2637366 w 3073400"/>
              <a:gd name="csY19" fmla="*/ 173567 h 804334"/>
              <a:gd name="csX20" fmla="*/ 2628900 w 3073400"/>
              <a:gd name="csY20" fmla="*/ 186267 h 804334"/>
              <a:gd name="csX21" fmla="*/ 2798233 w 3073400"/>
              <a:gd name="csY21" fmla="*/ 355600 h 804334"/>
              <a:gd name="csX22" fmla="*/ 2747433 w 3073400"/>
              <a:gd name="csY22" fmla="*/ 461434 h 804334"/>
              <a:gd name="csX23" fmla="*/ 2726266 w 3073400"/>
              <a:gd name="csY23" fmla="*/ 469900 h 804334"/>
              <a:gd name="csX24" fmla="*/ 2353733 w 3073400"/>
              <a:gd name="csY24" fmla="*/ 381000 h 804334"/>
              <a:gd name="csX25" fmla="*/ 2383366 w 3073400"/>
              <a:gd name="csY25" fmla="*/ 330200 h 804334"/>
              <a:gd name="csX26" fmla="*/ 2357966 w 3073400"/>
              <a:gd name="csY26" fmla="*/ 287867 h 804334"/>
              <a:gd name="csX27" fmla="*/ 2501900 w 3073400"/>
              <a:gd name="csY27" fmla="*/ 148167 h 804334"/>
              <a:gd name="csX28" fmla="*/ 2569633 w 3073400"/>
              <a:gd name="csY28" fmla="*/ 186267 h 804334"/>
              <a:gd name="csX29" fmla="*/ 2599266 w 3073400"/>
              <a:gd name="csY29" fmla="*/ 143934 h 804334"/>
              <a:gd name="csX30" fmla="*/ 2476500 w 3073400"/>
              <a:gd name="csY30" fmla="*/ 110067 h 804334"/>
              <a:gd name="csX31" fmla="*/ 2387600 w 3073400"/>
              <a:gd name="csY31" fmla="*/ 101600 h 804334"/>
              <a:gd name="csX32" fmla="*/ 2252133 w 3073400"/>
              <a:gd name="csY32" fmla="*/ 127000 h 804334"/>
              <a:gd name="csX33" fmla="*/ 2150533 w 3073400"/>
              <a:gd name="csY33" fmla="*/ 182034 h 804334"/>
              <a:gd name="csX34" fmla="*/ 1651000 w 3073400"/>
              <a:gd name="csY34" fmla="*/ 563034 h 804334"/>
              <a:gd name="csX35" fmla="*/ 1651000 w 3073400"/>
              <a:gd name="csY35" fmla="*/ 613834 h 804334"/>
              <a:gd name="csX36" fmla="*/ 1540933 w 3073400"/>
              <a:gd name="csY36" fmla="*/ 647700 h 804334"/>
              <a:gd name="csX37" fmla="*/ 1231900 w 3073400"/>
              <a:gd name="csY37" fmla="*/ 770467 h 804334"/>
              <a:gd name="csX38" fmla="*/ 1087966 w 3073400"/>
              <a:gd name="csY38" fmla="*/ 800100 h 804334"/>
              <a:gd name="csX39" fmla="*/ 0 w 3073400"/>
              <a:gd name="csY39" fmla="*/ 804334 h 804334"/>
              <a:gd name="csX0" fmla="*/ 0 w 3055558"/>
              <a:gd name="csY0" fmla="*/ 804334 h 804334"/>
              <a:gd name="csX1" fmla="*/ 0 w 3055558"/>
              <a:gd name="csY1" fmla="*/ 749300 h 804334"/>
              <a:gd name="csX2" fmla="*/ 1016000 w 3055558"/>
              <a:gd name="csY2" fmla="*/ 723900 h 804334"/>
              <a:gd name="csX3" fmla="*/ 1181100 w 3055558"/>
              <a:gd name="csY3" fmla="*/ 690034 h 804334"/>
              <a:gd name="csX4" fmla="*/ 1320800 w 3055558"/>
              <a:gd name="csY4" fmla="*/ 626534 h 804334"/>
              <a:gd name="csX5" fmla="*/ 1460500 w 3055558"/>
              <a:gd name="csY5" fmla="*/ 512234 h 804334"/>
              <a:gd name="csX6" fmla="*/ 1579033 w 3055558"/>
              <a:gd name="csY6" fmla="*/ 452967 h 804334"/>
              <a:gd name="csX7" fmla="*/ 1574800 w 3055558"/>
              <a:gd name="csY7" fmla="*/ 406400 h 804334"/>
              <a:gd name="csX8" fmla="*/ 1680633 w 3055558"/>
              <a:gd name="csY8" fmla="*/ 368300 h 804334"/>
              <a:gd name="csX9" fmla="*/ 1684866 w 3055558"/>
              <a:gd name="csY9" fmla="*/ 427567 h 804334"/>
              <a:gd name="csX10" fmla="*/ 1739900 w 3055558"/>
              <a:gd name="csY10" fmla="*/ 410634 h 804334"/>
              <a:gd name="csX11" fmla="*/ 2091266 w 3055558"/>
              <a:gd name="csY11" fmla="*/ 118534 h 804334"/>
              <a:gd name="csX12" fmla="*/ 2226733 w 3055558"/>
              <a:gd name="csY12" fmla="*/ 46567 h 804334"/>
              <a:gd name="csX13" fmla="*/ 2429933 w 3055558"/>
              <a:gd name="csY13" fmla="*/ 0 h 804334"/>
              <a:gd name="csX14" fmla="*/ 2531533 w 3055558"/>
              <a:gd name="csY14" fmla="*/ 8467 h 804334"/>
              <a:gd name="csX15" fmla="*/ 2633133 w 3055558"/>
              <a:gd name="csY15" fmla="*/ 71967 h 804334"/>
              <a:gd name="csX16" fmla="*/ 2971800 w 3055558"/>
              <a:gd name="csY16" fmla="*/ 279400 h 804334"/>
              <a:gd name="csX17" fmla="*/ 3022600 w 3055558"/>
              <a:gd name="csY17" fmla="*/ 304800 h 804334"/>
              <a:gd name="csX18" fmla="*/ 3055558 w 3055558"/>
              <a:gd name="csY18" fmla="*/ 448734 h 804334"/>
              <a:gd name="csX19" fmla="*/ 2637366 w 3055558"/>
              <a:gd name="csY19" fmla="*/ 173567 h 804334"/>
              <a:gd name="csX20" fmla="*/ 2628900 w 3055558"/>
              <a:gd name="csY20" fmla="*/ 186267 h 804334"/>
              <a:gd name="csX21" fmla="*/ 2798233 w 3055558"/>
              <a:gd name="csY21" fmla="*/ 355600 h 804334"/>
              <a:gd name="csX22" fmla="*/ 2747433 w 3055558"/>
              <a:gd name="csY22" fmla="*/ 461434 h 804334"/>
              <a:gd name="csX23" fmla="*/ 2726266 w 3055558"/>
              <a:gd name="csY23" fmla="*/ 469900 h 804334"/>
              <a:gd name="csX24" fmla="*/ 2353733 w 3055558"/>
              <a:gd name="csY24" fmla="*/ 381000 h 804334"/>
              <a:gd name="csX25" fmla="*/ 2383366 w 3055558"/>
              <a:gd name="csY25" fmla="*/ 330200 h 804334"/>
              <a:gd name="csX26" fmla="*/ 2357966 w 3055558"/>
              <a:gd name="csY26" fmla="*/ 287867 h 804334"/>
              <a:gd name="csX27" fmla="*/ 2501900 w 3055558"/>
              <a:gd name="csY27" fmla="*/ 148167 h 804334"/>
              <a:gd name="csX28" fmla="*/ 2569633 w 3055558"/>
              <a:gd name="csY28" fmla="*/ 186267 h 804334"/>
              <a:gd name="csX29" fmla="*/ 2599266 w 3055558"/>
              <a:gd name="csY29" fmla="*/ 143934 h 804334"/>
              <a:gd name="csX30" fmla="*/ 2476500 w 3055558"/>
              <a:gd name="csY30" fmla="*/ 110067 h 804334"/>
              <a:gd name="csX31" fmla="*/ 2387600 w 3055558"/>
              <a:gd name="csY31" fmla="*/ 101600 h 804334"/>
              <a:gd name="csX32" fmla="*/ 2252133 w 3055558"/>
              <a:gd name="csY32" fmla="*/ 127000 h 804334"/>
              <a:gd name="csX33" fmla="*/ 2150533 w 3055558"/>
              <a:gd name="csY33" fmla="*/ 182034 h 804334"/>
              <a:gd name="csX34" fmla="*/ 1651000 w 3055558"/>
              <a:gd name="csY34" fmla="*/ 563034 h 804334"/>
              <a:gd name="csX35" fmla="*/ 1651000 w 3055558"/>
              <a:gd name="csY35" fmla="*/ 613834 h 804334"/>
              <a:gd name="csX36" fmla="*/ 1540933 w 3055558"/>
              <a:gd name="csY36" fmla="*/ 647700 h 804334"/>
              <a:gd name="csX37" fmla="*/ 1231900 w 3055558"/>
              <a:gd name="csY37" fmla="*/ 770467 h 804334"/>
              <a:gd name="csX38" fmla="*/ 1087966 w 3055558"/>
              <a:gd name="csY38" fmla="*/ 800100 h 804334"/>
              <a:gd name="csX39" fmla="*/ 0 w 3055558"/>
              <a:gd name="csY39" fmla="*/ 804334 h 804334"/>
              <a:gd name="csX0" fmla="*/ 0 w 3022600"/>
              <a:gd name="csY0" fmla="*/ 804334 h 804334"/>
              <a:gd name="csX1" fmla="*/ 0 w 3022600"/>
              <a:gd name="csY1" fmla="*/ 749300 h 804334"/>
              <a:gd name="csX2" fmla="*/ 1016000 w 3022600"/>
              <a:gd name="csY2" fmla="*/ 723900 h 804334"/>
              <a:gd name="csX3" fmla="*/ 1181100 w 3022600"/>
              <a:gd name="csY3" fmla="*/ 690034 h 804334"/>
              <a:gd name="csX4" fmla="*/ 1320800 w 3022600"/>
              <a:gd name="csY4" fmla="*/ 626534 h 804334"/>
              <a:gd name="csX5" fmla="*/ 1460500 w 3022600"/>
              <a:gd name="csY5" fmla="*/ 512234 h 804334"/>
              <a:gd name="csX6" fmla="*/ 1579033 w 3022600"/>
              <a:gd name="csY6" fmla="*/ 452967 h 804334"/>
              <a:gd name="csX7" fmla="*/ 1574800 w 3022600"/>
              <a:gd name="csY7" fmla="*/ 406400 h 804334"/>
              <a:gd name="csX8" fmla="*/ 1680633 w 3022600"/>
              <a:gd name="csY8" fmla="*/ 368300 h 804334"/>
              <a:gd name="csX9" fmla="*/ 1684866 w 3022600"/>
              <a:gd name="csY9" fmla="*/ 427567 h 804334"/>
              <a:gd name="csX10" fmla="*/ 1739900 w 3022600"/>
              <a:gd name="csY10" fmla="*/ 410634 h 804334"/>
              <a:gd name="csX11" fmla="*/ 2091266 w 3022600"/>
              <a:gd name="csY11" fmla="*/ 118534 h 804334"/>
              <a:gd name="csX12" fmla="*/ 2226733 w 3022600"/>
              <a:gd name="csY12" fmla="*/ 46567 h 804334"/>
              <a:gd name="csX13" fmla="*/ 2429933 w 3022600"/>
              <a:gd name="csY13" fmla="*/ 0 h 804334"/>
              <a:gd name="csX14" fmla="*/ 2531533 w 3022600"/>
              <a:gd name="csY14" fmla="*/ 8467 h 804334"/>
              <a:gd name="csX15" fmla="*/ 2633133 w 3022600"/>
              <a:gd name="csY15" fmla="*/ 71967 h 804334"/>
              <a:gd name="csX16" fmla="*/ 2971800 w 3022600"/>
              <a:gd name="csY16" fmla="*/ 279400 h 804334"/>
              <a:gd name="csX17" fmla="*/ 3022600 w 3022600"/>
              <a:gd name="csY17" fmla="*/ 304800 h 804334"/>
              <a:gd name="csX18" fmla="*/ 2637366 w 3022600"/>
              <a:gd name="csY18" fmla="*/ 173567 h 804334"/>
              <a:gd name="csX19" fmla="*/ 2628900 w 3022600"/>
              <a:gd name="csY19" fmla="*/ 186267 h 804334"/>
              <a:gd name="csX20" fmla="*/ 2798233 w 3022600"/>
              <a:gd name="csY20" fmla="*/ 355600 h 804334"/>
              <a:gd name="csX21" fmla="*/ 2747433 w 3022600"/>
              <a:gd name="csY21" fmla="*/ 461434 h 804334"/>
              <a:gd name="csX22" fmla="*/ 2726266 w 3022600"/>
              <a:gd name="csY22" fmla="*/ 469900 h 804334"/>
              <a:gd name="csX23" fmla="*/ 2353733 w 3022600"/>
              <a:gd name="csY23" fmla="*/ 381000 h 804334"/>
              <a:gd name="csX24" fmla="*/ 2383366 w 3022600"/>
              <a:gd name="csY24" fmla="*/ 330200 h 804334"/>
              <a:gd name="csX25" fmla="*/ 2357966 w 3022600"/>
              <a:gd name="csY25" fmla="*/ 287867 h 804334"/>
              <a:gd name="csX26" fmla="*/ 2501900 w 3022600"/>
              <a:gd name="csY26" fmla="*/ 148167 h 804334"/>
              <a:gd name="csX27" fmla="*/ 2569633 w 3022600"/>
              <a:gd name="csY27" fmla="*/ 186267 h 804334"/>
              <a:gd name="csX28" fmla="*/ 2599266 w 3022600"/>
              <a:gd name="csY28" fmla="*/ 143934 h 804334"/>
              <a:gd name="csX29" fmla="*/ 2476500 w 3022600"/>
              <a:gd name="csY29" fmla="*/ 110067 h 804334"/>
              <a:gd name="csX30" fmla="*/ 2387600 w 3022600"/>
              <a:gd name="csY30" fmla="*/ 101600 h 804334"/>
              <a:gd name="csX31" fmla="*/ 2252133 w 3022600"/>
              <a:gd name="csY31" fmla="*/ 127000 h 804334"/>
              <a:gd name="csX32" fmla="*/ 2150533 w 3022600"/>
              <a:gd name="csY32" fmla="*/ 182034 h 804334"/>
              <a:gd name="csX33" fmla="*/ 1651000 w 3022600"/>
              <a:gd name="csY33" fmla="*/ 563034 h 804334"/>
              <a:gd name="csX34" fmla="*/ 1651000 w 3022600"/>
              <a:gd name="csY34" fmla="*/ 613834 h 804334"/>
              <a:gd name="csX35" fmla="*/ 1540933 w 3022600"/>
              <a:gd name="csY35" fmla="*/ 647700 h 804334"/>
              <a:gd name="csX36" fmla="*/ 1231900 w 3022600"/>
              <a:gd name="csY36" fmla="*/ 770467 h 804334"/>
              <a:gd name="csX37" fmla="*/ 1087966 w 3022600"/>
              <a:gd name="csY37" fmla="*/ 800100 h 804334"/>
              <a:gd name="csX38" fmla="*/ 0 w 3022600"/>
              <a:gd name="csY38" fmla="*/ 804334 h 804334"/>
              <a:gd name="csX0" fmla="*/ 0 w 2971800"/>
              <a:gd name="csY0" fmla="*/ 804334 h 804334"/>
              <a:gd name="csX1" fmla="*/ 0 w 2971800"/>
              <a:gd name="csY1" fmla="*/ 749300 h 804334"/>
              <a:gd name="csX2" fmla="*/ 1016000 w 2971800"/>
              <a:gd name="csY2" fmla="*/ 723900 h 804334"/>
              <a:gd name="csX3" fmla="*/ 1181100 w 2971800"/>
              <a:gd name="csY3" fmla="*/ 690034 h 804334"/>
              <a:gd name="csX4" fmla="*/ 1320800 w 2971800"/>
              <a:gd name="csY4" fmla="*/ 626534 h 804334"/>
              <a:gd name="csX5" fmla="*/ 1460500 w 2971800"/>
              <a:gd name="csY5" fmla="*/ 512234 h 804334"/>
              <a:gd name="csX6" fmla="*/ 1579033 w 2971800"/>
              <a:gd name="csY6" fmla="*/ 452967 h 804334"/>
              <a:gd name="csX7" fmla="*/ 1574800 w 2971800"/>
              <a:gd name="csY7" fmla="*/ 406400 h 804334"/>
              <a:gd name="csX8" fmla="*/ 1680633 w 2971800"/>
              <a:gd name="csY8" fmla="*/ 368300 h 804334"/>
              <a:gd name="csX9" fmla="*/ 1684866 w 2971800"/>
              <a:gd name="csY9" fmla="*/ 427567 h 804334"/>
              <a:gd name="csX10" fmla="*/ 1739900 w 2971800"/>
              <a:gd name="csY10" fmla="*/ 410634 h 804334"/>
              <a:gd name="csX11" fmla="*/ 2091266 w 2971800"/>
              <a:gd name="csY11" fmla="*/ 118534 h 804334"/>
              <a:gd name="csX12" fmla="*/ 2226733 w 2971800"/>
              <a:gd name="csY12" fmla="*/ 46567 h 804334"/>
              <a:gd name="csX13" fmla="*/ 2429933 w 2971800"/>
              <a:gd name="csY13" fmla="*/ 0 h 804334"/>
              <a:gd name="csX14" fmla="*/ 2531533 w 2971800"/>
              <a:gd name="csY14" fmla="*/ 8467 h 804334"/>
              <a:gd name="csX15" fmla="*/ 2633133 w 2971800"/>
              <a:gd name="csY15" fmla="*/ 71967 h 804334"/>
              <a:gd name="csX16" fmla="*/ 2971800 w 2971800"/>
              <a:gd name="csY16" fmla="*/ 279400 h 804334"/>
              <a:gd name="csX17" fmla="*/ 2637366 w 2971800"/>
              <a:gd name="csY17" fmla="*/ 173567 h 804334"/>
              <a:gd name="csX18" fmla="*/ 2628900 w 2971800"/>
              <a:gd name="csY18" fmla="*/ 186267 h 804334"/>
              <a:gd name="csX19" fmla="*/ 2798233 w 2971800"/>
              <a:gd name="csY19" fmla="*/ 355600 h 804334"/>
              <a:gd name="csX20" fmla="*/ 2747433 w 2971800"/>
              <a:gd name="csY20" fmla="*/ 461434 h 804334"/>
              <a:gd name="csX21" fmla="*/ 2726266 w 2971800"/>
              <a:gd name="csY21" fmla="*/ 469900 h 804334"/>
              <a:gd name="csX22" fmla="*/ 2353733 w 2971800"/>
              <a:gd name="csY22" fmla="*/ 381000 h 804334"/>
              <a:gd name="csX23" fmla="*/ 2383366 w 2971800"/>
              <a:gd name="csY23" fmla="*/ 330200 h 804334"/>
              <a:gd name="csX24" fmla="*/ 2357966 w 2971800"/>
              <a:gd name="csY24" fmla="*/ 287867 h 804334"/>
              <a:gd name="csX25" fmla="*/ 2501900 w 2971800"/>
              <a:gd name="csY25" fmla="*/ 148167 h 804334"/>
              <a:gd name="csX26" fmla="*/ 2569633 w 2971800"/>
              <a:gd name="csY26" fmla="*/ 186267 h 804334"/>
              <a:gd name="csX27" fmla="*/ 2599266 w 2971800"/>
              <a:gd name="csY27" fmla="*/ 143934 h 804334"/>
              <a:gd name="csX28" fmla="*/ 2476500 w 2971800"/>
              <a:gd name="csY28" fmla="*/ 110067 h 804334"/>
              <a:gd name="csX29" fmla="*/ 2387600 w 2971800"/>
              <a:gd name="csY29" fmla="*/ 101600 h 804334"/>
              <a:gd name="csX30" fmla="*/ 2252133 w 2971800"/>
              <a:gd name="csY30" fmla="*/ 127000 h 804334"/>
              <a:gd name="csX31" fmla="*/ 2150533 w 2971800"/>
              <a:gd name="csY31" fmla="*/ 182034 h 804334"/>
              <a:gd name="csX32" fmla="*/ 1651000 w 2971800"/>
              <a:gd name="csY32" fmla="*/ 563034 h 804334"/>
              <a:gd name="csX33" fmla="*/ 1651000 w 2971800"/>
              <a:gd name="csY33" fmla="*/ 613834 h 804334"/>
              <a:gd name="csX34" fmla="*/ 1540933 w 2971800"/>
              <a:gd name="csY34" fmla="*/ 647700 h 804334"/>
              <a:gd name="csX35" fmla="*/ 1231900 w 2971800"/>
              <a:gd name="csY35" fmla="*/ 770467 h 804334"/>
              <a:gd name="csX36" fmla="*/ 1087966 w 2971800"/>
              <a:gd name="csY36" fmla="*/ 800100 h 804334"/>
              <a:gd name="csX37" fmla="*/ 0 w 2971800"/>
              <a:gd name="csY37" fmla="*/ 804334 h 804334"/>
              <a:gd name="csX0" fmla="*/ 0 w 2798233"/>
              <a:gd name="csY0" fmla="*/ 804334 h 804334"/>
              <a:gd name="csX1" fmla="*/ 0 w 2798233"/>
              <a:gd name="csY1" fmla="*/ 749300 h 804334"/>
              <a:gd name="csX2" fmla="*/ 1016000 w 2798233"/>
              <a:gd name="csY2" fmla="*/ 723900 h 804334"/>
              <a:gd name="csX3" fmla="*/ 1181100 w 2798233"/>
              <a:gd name="csY3" fmla="*/ 690034 h 804334"/>
              <a:gd name="csX4" fmla="*/ 1320800 w 2798233"/>
              <a:gd name="csY4" fmla="*/ 626534 h 804334"/>
              <a:gd name="csX5" fmla="*/ 1460500 w 2798233"/>
              <a:gd name="csY5" fmla="*/ 512234 h 804334"/>
              <a:gd name="csX6" fmla="*/ 1579033 w 2798233"/>
              <a:gd name="csY6" fmla="*/ 452967 h 804334"/>
              <a:gd name="csX7" fmla="*/ 1574800 w 2798233"/>
              <a:gd name="csY7" fmla="*/ 406400 h 804334"/>
              <a:gd name="csX8" fmla="*/ 1680633 w 2798233"/>
              <a:gd name="csY8" fmla="*/ 368300 h 804334"/>
              <a:gd name="csX9" fmla="*/ 1684866 w 2798233"/>
              <a:gd name="csY9" fmla="*/ 427567 h 804334"/>
              <a:gd name="csX10" fmla="*/ 1739900 w 2798233"/>
              <a:gd name="csY10" fmla="*/ 410634 h 804334"/>
              <a:gd name="csX11" fmla="*/ 2091266 w 2798233"/>
              <a:gd name="csY11" fmla="*/ 118534 h 804334"/>
              <a:gd name="csX12" fmla="*/ 2226733 w 2798233"/>
              <a:gd name="csY12" fmla="*/ 46567 h 804334"/>
              <a:gd name="csX13" fmla="*/ 2429933 w 2798233"/>
              <a:gd name="csY13" fmla="*/ 0 h 804334"/>
              <a:gd name="csX14" fmla="*/ 2531533 w 2798233"/>
              <a:gd name="csY14" fmla="*/ 8467 h 804334"/>
              <a:gd name="csX15" fmla="*/ 2633133 w 2798233"/>
              <a:gd name="csY15" fmla="*/ 71967 h 804334"/>
              <a:gd name="csX16" fmla="*/ 2637366 w 2798233"/>
              <a:gd name="csY16" fmla="*/ 173567 h 804334"/>
              <a:gd name="csX17" fmla="*/ 2628900 w 2798233"/>
              <a:gd name="csY17" fmla="*/ 186267 h 804334"/>
              <a:gd name="csX18" fmla="*/ 2798233 w 2798233"/>
              <a:gd name="csY18" fmla="*/ 355600 h 804334"/>
              <a:gd name="csX19" fmla="*/ 2747433 w 2798233"/>
              <a:gd name="csY19" fmla="*/ 461434 h 804334"/>
              <a:gd name="csX20" fmla="*/ 2726266 w 2798233"/>
              <a:gd name="csY20" fmla="*/ 469900 h 804334"/>
              <a:gd name="csX21" fmla="*/ 2353733 w 2798233"/>
              <a:gd name="csY21" fmla="*/ 381000 h 804334"/>
              <a:gd name="csX22" fmla="*/ 2383366 w 2798233"/>
              <a:gd name="csY22" fmla="*/ 330200 h 804334"/>
              <a:gd name="csX23" fmla="*/ 2357966 w 2798233"/>
              <a:gd name="csY23" fmla="*/ 287867 h 804334"/>
              <a:gd name="csX24" fmla="*/ 2501900 w 2798233"/>
              <a:gd name="csY24" fmla="*/ 148167 h 804334"/>
              <a:gd name="csX25" fmla="*/ 2569633 w 2798233"/>
              <a:gd name="csY25" fmla="*/ 186267 h 804334"/>
              <a:gd name="csX26" fmla="*/ 2599266 w 2798233"/>
              <a:gd name="csY26" fmla="*/ 143934 h 804334"/>
              <a:gd name="csX27" fmla="*/ 2476500 w 2798233"/>
              <a:gd name="csY27" fmla="*/ 110067 h 804334"/>
              <a:gd name="csX28" fmla="*/ 2387600 w 2798233"/>
              <a:gd name="csY28" fmla="*/ 101600 h 804334"/>
              <a:gd name="csX29" fmla="*/ 2252133 w 2798233"/>
              <a:gd name="csY29" fmla="*/ 127000 h 804334"/>
              <a:gd name="csX30" fmla="*/ 2150533 w 2798233"/>
              <a:gd name="csY30" fmla="*/ 182034 h 804334"/>
              <a:gd name="csX31" fmla="*/ 1651000 w 2798233"/>
              <a:gd name="csY31" fmla="*/ 563034 h 804334"/>
              <a:gd name="csX32" fmla="*/ 1651000 w 2798233"/>
              <a:gd name="csY32" fmla="*/ 613834 h 804334"/>
              <a:gd name="csX33" fmla="*/ 1540933 w 2798233"/>
              <a:gd name="csY33" fmla="*/ 647700 h 804334"/>
              <a:gd name="csX34" fmla="*/ 1231900 w 2798233"/>
              <a:gd name="csY34" fmla="*/ 770467 h 804334"/>
              <a:gd name="csX35" fmla="*/ 1087966 w 2798233"/>
              <a:gd name="csY35" fmla="*/ 800100 h 804334"/>
              <a:gd name="csX36" fmla="*/ 0 w 2798233"/>
              <a:gd name="csY36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726266 w 2747433"/>
              <a:gd name="csY19" fmla="*/ 469900 h 804334"/>
              <a:gd name="csX20" fmla="*/ 2353733 w 2747433"/>
              <a:gd name="csY20" fmla="*/ 381000 h 804334"/>
              <a:gd name="csX21" fmla="*/ 2383366 w 2747433"/>
              <a:gd name="csY21" fmla="*/ 330200 h 804334"/>
              <a:gd name="csX22" fmla="*/ 2357966 w 2747433"/>
              <a:gd name="csY22" fmla="*/ 287867 h 804334"/>
              <a:gd name="csX23" fmla="*/ 2501900 w 2747433"/>
              <a:gd name="csY23" fmla="*/ 148167 h 804334"/>
              <a:gd name="csX24" fmla="*/ 2569633 w 2747433"/>
              <a:gd name="csY24" fmla="*/ 186267 h 804334"/>
              <a:gd name="csX25" fmla="*/ 2599266 w 2747433"/>
              <a:gd name="csY25" fmla="*/ 143934 h 804334"/>
              <a:gd name="csX26" fmla="*/ 2476500 w 2747433"/>
              <a:gd name="csY26" fmla="*/ 110067 h 804334"/>
              <a:gd name="csX27" fmla="*/ 2387600 w 2747433"/>
              <a:gd name="csY27" fmla="*/ 101600 h 804334"/>
              <a:gd name="csX28" fmla="*/ 2252133 w 2747433"/>
              <a:gd name="csY28" fmla="*/ 127000 h 804334"/>
              <a:gd name="csX29" fmla="*/ 2150533 w 2747433"/>
              <a:gd name="csY29" fmla="*/ 182034 h 804334"/>
              <a:gd name="csX30" fmla="*/ 1651000 w 2747433"/>
              <a:gd name="csY30" fmla="*/ 563034 h 804334"/>
              <a:gd name="csX31" fmla="*/ 1651000 w 2747433"/>
              <a:gd name="csY31" fmla="*/ 613834 h 804334"/>
              <a:gd name="csX32" fmla="*/ 1540933 w 2747433"/>
              <a:gd name="csY32" fmla="*/ 647700 h 804334"/>
              <a:gd name="csX33" fmla="*/ 1231900 w 2747433"/>
              <a:gd name="csY33" fmla="*/ 770467 h 804334"/>
              <a:gd name="csX34" fmla="*/ 1087966 w 2747433"/>
              <a:gd name="csY34" fmla="*/ 800100 h 804334"/>
              <a:gd name="csX35" fmla="*/ 0 w 2747433"/>
              <a:gd name="csY35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353733 w 2747433"/>
              <a:gd name="csY19" fmla="*/ 381000 h 804334"/>
              <a:gd name="csX20" fmla="*/ 2383366 w 2747433"/>
              <a:gd name="csY20" fmla="*/ 330200 h 804334"/>
              <a:gd name="csX21" fmla="*/ 2357966 w 2747433"/>
              <a:gd name="csY21" fmla="*/ 287867 h 804334"/>
              <a:gd name="csX22" fmla="*/ 2501900 w 2747433"/>
              <a:gd name="csY22" fmla="*/ 148167 h 804334"/>
              <a:gd name="csX23" fmla="*/ 2569633 w 2747433"/>
              <a:gd name="csY23" fmla="*/ 186267 h 804334"/>
              <a:gd name="csX24" fmla="*/ 2599266 w 2747433"/>
              <a:gd name="csY24" fmla="*/ 143934 h 804334"/>
              <a:gd name="csX25" fmla="*/ 2476500 w 2747433"/>
              <a:gd name="csY25" fmla="*/ 110067 h 804334"/>
              <a:gd name="csX26" fmla="*/ 2387600 w 2747433"/>
              <a:gd name="csY26" fmla="*/ 101600 h 804334"/>
              <a:gd name="csX27" fmla="*/ 2252133 w 2747433"/>
              <a:gd name="csY27" fmla="*/ 127000 h 804334"/>
              <a:gd name="csX28" fmla="*/ 2150533 w 2747433"/>
              <a:gd name="csY28" fmla="*/ 182034 h 804334"/>
              <a:gd name="csX29" fmla="*/ 1651000 w 2747433"/>
              <a:gd name="csY29" fmla="*/ 563034 h 804334"/>
              <a:gd name="csX30" fmla="*/ 1651000 w 2747433"/>
              <a:gd name="csY30" fmla="*/ 613834 h 804334"/>
              <a:gd name="csX31" fmla="*/ 1540933 w 2747433"/>
              <a:gd name="csY31" fmla="*/ 647700 h 804334"/>
              <a:gd name="csX32" fmla="*/ 1231900 w 2747433"/>
              <a:gd name="csY32" fmla="*/ 770467 h 804334"/>
              <a:gd name="csX33" fmla="*/ 1087966 w 2747433"/>
              <a:gd name="csY33" fmla="*/ 800100 h 804334"/>
              <a:gd name="csX34" fmla="*/ 0 w 2747433"/>
              <a:gd name="csY34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3733 w 2637366"/>
              <a:gd name="csY18" fmla="*/ 381000 h 804334"/>
              <a:gd name="csX19" fmla="*/ 2383366 w 2637366"/>
              <a:gd name="csY19" fmla="*/ 330200 h 804334"/>
              <a:gd name="csX20" fmla="*/ 2357966 w 2637366"/>
              <a:gd name="csY20" fmla="*/ 287867 h 804334"/>
              <a:gd name="csX21" fmla="*/ 2501900 w 2637366"/>
              <a:gd name="csY21" fmla="*/ 148167 h 804334"/>
              <a:gd name="csX22" fmla="*/ 2569633 w 2637366"/>
              <a:gd name="csY22" fmla="*/ 186267 h 804334"/>
              <a:gd name="csX23" fmla="*/ 2599266 w 2637366"/>
              <a:gd name="csY23" fmla="*/ 143934 h 804334"/>
              <a:gd name="csX24" fmla="*/ 2476500 w 2637366"/>
              <a:gd name="csY24" fmla="*/ 110067 h 804334"/>
              <a:gd name="csX25" fmla="*/ 2387600 w 2637366"/>
              <a:gd name="csY25" fmla="*/ 101600 h 804334"/>
              <a:gd name="csX26" fmla="*/ 2252133 w 2637366"/>
              <a:gd name="csY26" fmla="*/ 127000 h 804334"/>
              <a:gd name="csX27" fmla="*/ 2150533 w 2637366"/>
              <a:gd name="csY27" fmla="*/ 182034 h 804334"/>
              <a:gd name="csX28" fmla="*/ 1651000 w 2637366"/>
              <a:gd name="csY28" fmla="*/ 563034 h 804334"/>
              <a:gd name="csX29" fmla="*/ 1651000 w 2637366"/>
              <a:gd name="csY29" fmla="*/ 613834 h 804334"/>
              <a:gd name="csX30" fmla="*/ 1540933 w 2637366"/>
              <a:gd name="csY30" fmla="*/ 647700 h 804334"/>
              <a:gd name="csX31" fmla="*/ 1231900 w 2637366"/>
              <a:gd name="csY31" fmla="*/ 770467 h 804334"/>
              <a:gd name="csX32" fmla="*/ 1087966 w 2637366"/>
              <a:gd name="csY32" fmla="*/ 800100 h 804334"/>
              <a:gd name="csX33" fmla="*/ 0 w 2637366"/>
              <a:gd name="csY33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83366 w 2637366"/>
              <a:gd name="csY18" fmla="*/ 330200 h 804334"/>
              <a:gd name="csX19" fmla="*/ 2357966 w 2637366"/>
              <a:gd name="csY19" fmla="*/ 287867 h 804334"/>
              <a:gd name="csX20" fmla="*/ 2501900 w 2637366"/>
              <a:gd name="csY20" fmla="*/ 148167 h 804334"/>
              <a:gd name="csX21" fmla="*/ 2569633 w 2637366"/>
              <a:gd name="csY21" fmla="*/ 186267 h 804334"/>
              <a:gd name="csX22" fmla="*/ 2599266 w 2637366"/>
              <a:gd name="csY22" fmla="*/ 143934 h 804334"/>
              <a:gd name="csX23" fmla="*/ 2476500 w 2637366"/>
              <a:gd name="csY23" fmla="*/ 110067 h 804334"/>
              <a:gd name="csX24" fmla="*/ 2387600 w 2637366"/>
              <a:gd name="csY24" fmla="*/ 101600 h 804334"/>
              <a:gd name="csX25" fmla="*/ 2252133 w 2637366"/>
              <a:gd name="csY25" fmla="*/ 127000 h 804334"/>
              <a:gd name="csX26" fmla="*/ 2150533 w 2637366"/>
              <a:gd name="csY26" fmla="*/ 182034 h 804334"/>
              <a:gd name="csX27" fmla="*/ 1651000 w 2637366"/>
              <a:gd name="csY27" fmla="*/ 563034 h 804334"/>
              <a:gd name="csX28" fmla="*/ 1651000 w 2637366"/>
              <a:gd name="csY28" fmla="*/ 613834 h 804334"/>
              <a:gd name="csX29" fmla="*/ 1540933 w 2637366"/>
              <a:gd name="csY29" fmla="*/ 647700 h 804334"/>
              <a:gd name="csX30" fmla="*/ 1231900 w 2637366"/>
              <a:gd name="csY30" fmla="*/ 770467 h 804334"/>
              <a:gd name="csX31" fmla="*/ 1087966 w 2637366"/>
              <a:gd name="csY31" fmla="*/ 800100 h 804334"/>
              <a:gd name="csX32" fmla="*/ 0 w 2637366"/>
              <a:gd name="csY32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7966 w 2637366"/>
              <a:gd name="csY18" fmla="*/ 287867 h 804334"/>
              <a:gd name="csX19" fmla="*/ 2501900 w 2637366"/>
              <a:gd name="csY19" fmla="*/ 148167 h 804334"/>
              <a:gd name="csX20" fmla="*/ 2569633 w 2637366"/>
              <a:gd name="csY20" fmla="*/ 186267 h 804334"/>
              <a:gd name="csX21" fmla="*/ 2599266 w 2637366"/>
              <a:gd name="csY21" fmla="*/ 143934 h 804334"/>
              <a:gd name="csX22" fmla="*/ 2476500 w 2637366"/>
              <a:gd name="csY22" fmla="*/ 110067 h 804334"/>
              <a:gd name="csX23" fmla="*/ 2387600 w 2637366"/>
              <a:gd name="csY23" fmla="*/ 101600 h 804334"/>
              <a:gd name="csX24" fmla="*/ 2252133 w 2637366"/>
              <a:gd name="csY24" fmla="*/ 127000 h 804334"/>
              <a:gd name="csX25" fmla="*/ 2150533 w 2637366"/>
              <a:gd name="csY25" fmla="*/ 182034 h 804334"/>
              <a:gd name="csX26" fmla="*/ 1651000 w 2637366"/>
              <a:gd name="csY26" fmla="*/ 563034 h 804334"/>
              <a:gd name="csX27" fmla="*/ 1651000 w 2637366"/>
              <a:gd name="csY27" fmla="*/ 613834 h 804334"/>
              <a:gd name="csX28" fmla="*/ 1540933 w 2637366"/>
              <a:gd name="csY28" fmla="*/ 647700 h 804334"/>
              <a:gd name="csX29" fmla="*/ 1231900 w 2637366"/>
              <a:gd name="csY29" fmla="*/ 770467 h 804334"/>
              <a:gd name="csX30" fmla="*/ 1087966 w 2637366"/>
              <a:gd name="csY30" fmla="*/ 800100 h 804334"/>
              <a:gd name="csX31" fmla="*/ 0 w 2637366"/>
              <a:gd name="csY31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501900 w 2637366"/>
              <a:gd name="csY18" fmla="*/ 148167 h 804334"/>
              <a:gd name="csX19" fmla="*/ 2569633 w 2637366"/>
              <a:gd name="csY19" fmla="*/ 186267 h 804334"/>
              <a:gd name="csX20" fmla="*/ 2599266 w 2637366"/>
              <a:gd name="csY20" fmla="*/ 143934 h 804334"/>
              <a:gd name="csX21" fmla="*/ 2476500 w 2637366"/>
              <a:gd name="csY21" fmla="*/ 110067 h 804334"/>
              <a:gd name="csX22" fmla="*/ 2387600 w 2637366"/>
              <a:gd name="csY22" fmla="*/ 101600 h 804334"/>
              <a:gd name="csX23" fmla="*/ 2252133 w 2637366"/>
              <a:gd name="csY23" fmla="*/ 127000 h 804334"/>
              <a:gd name="csX24" fmla="*/ 2150533 w 2637366"/>
              <a:gd name="csY24" fmla="*/ 182034 h 804334"/>
              <a:gd name="csX25" fmla="*/ 1651000 w 2637366"/>
              <a:gd name="csY25" fmla="*/ 563034 h 804334"/>
              <a:gd name="csX26" fmla="*/ 1651000 w 2637366"/>
              <a:gd name="csY26" fmla="*/ 613834 h 804334"/>
              <a:gd name="csX27" fmla="*/ 1540933 w 2637366"/>
              <a:gd name="csY27" fmla="*/ 647700 h 804334"/>
              <a:gd name="csX28" fmla="*/ 1231900 w 2637366"/>
              <a:gd name="csY28" fmla="*/ 770467 h 804334"/>
              <a:gd name="csX29" fmla="*/ 1087966 w 2637366"/>
              <a:gd name="csY29" fmla="*/ 800100 h 804334"/>
              <a:gd name="csX30" fmla="*/ 0 w 2637366"/>
              <a:gd name="csY30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69633 w 2637366"/>
              <a:gd name="csY18" fmla="*/ 186267 h 804334"/>
              <a:gd name="csX19" fmla="*/ 2599266 w 2637366"/>
              <a:gd name="csY19" fmla="*/ 143934 h 804334"/>
              <a:gd name="csX20" fmla="*/ 2476500 w 2637366"/>
              <a:gd name="csY20" fmla="*/ 110067 h 804334"/>
              <a:gd name="csX21" fmla="*/ 2387600 w 2637366"/>
              <a:gd name="csY21" fmla="*/ 101600 h 804334"/>
              <a:gd name="csX22" fmla="*/ 2252133 w 2637366"/>
              <a:gd name="csY22" fmla="*/ 127000 h 804334"/>
              <a:gd name="csX23" fmla="*/ 2150533 w 2637366"/>
              <a:gd name="csY23" fmla="*/ 182034 h 804334"/>
              <a:gd name="csX24" fmla="*/ 1651000 w 2637366"/>
              <a:gd name="csY24" fmla="*/ 563034 h 804334"/>
              <a:gd name="csX25" fmla="*/ 1651000 w 2637366"/>
              <a:gd name="csY25" fmla="*/ 613834 h 804334"/>
              <a:gd name="csX26" fmla="*/ 1540933 w 2637366"/>
              <a:gd name="csY26" fmla="*/ 647700 h 804334"/>
              <a:gd name="csX27" fmla="*/ 1231900 w 2637366"/>
              <a:gd name="csY27" fmla="*/ 770467 h 804334"/>
              <a:gd name="csX28" fmla="*/ 1087966 w 2637366"/>
              <a:gd name="csY28" fmla="*/ 800100 h 804334"/>
              <a:gd name="csX29" fmla="*/ 0 w 2637366"/>
              <a:gd name="csY29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99266 w 2637366"/>
              <a:gd name="csY18" fmla="*/ 143934 h 804334"/>
              <a:gd name="csX19" fmla="*/ 2476500 w 2637366"/>
              <a:gd name="csY19" fmla="*/ 110067 h 804334"/>
              <a:gd name="csX20" fmla="*/ 2387600 w 2637366"/>
              <a:gd name="csY20" fmla="*/ 101600 h 804334"/>
              <a:gd name="csX21" fmla="*/ 2252133 w 2637366"/>
              <a:gd name="csY21" fmla="*/ 127000 h 804334"/>
              <a:gd name="csX22" fmla="*/ 2150533 w 2637366"/>
              <a:gd name="csY22" fmla="*/ 182034 h 804334"/>
              <a:gd name="csX23" fmla="*/ 1651000 w 2637366"/>
              <a:gd name="csY23" fmla="*/ 563034 h 804334"/>
              <a:gd name="csX24" fmla="*/ 1651000 w 2637366"/>
              <a:gd name="csY24" fmla="*/ 613834 h 804334"/>
              <a:gd name="csX25" fmla="*/ 1540933 w 2637366"/>
              <a:gd name="csY25" fmla="*/ 647700 h 804334"/>
              <a:gd name="csX26" fmla="*/ 1231900 w 2637366"/>
              <a:gd name="csY26" fmla="*/ 770467 h 804334"/>
              <a:gd name="csX27" fmla="*/ 1087966 w 2637366"/>
              <a:gd name="csY27" fmla="*/ 800100 h 804334"/>
              <a:gd name="csX28" fmla="*/ 0 w 2637366"/>
              <a:gd name="csY28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99266 w 2637366"/>
              <a:gd name="csY17" fmla="*/ 143934 h 804334"/>
              <a:gd name="csX18" fmla="*/ 2476500 w 2637366"/>
              <a:gd name="csY18" fmla="*/ 110067 h 804334"/>
              <a:gd name="csX19" fmla="*/ 2387600 w 2637366"/>
              <a:gd name="csY19" fmla="*/ 101600 h 804334"/>
              <a:gd name="csX20" fmla="*/ 2252133 w 2637366"/>
              <a:gd name="csY20" fmla="*/ 127000 h 804334"/>
              <a:gd name="csX21" fmla="*/ 2150533 w 2637366"/>
              <a:gd name="csY21" fmla="*/ 182034 h 804334"/>
              <a:gd name="csX22" fmla="*/ 1651000 w 2637366"/>
              <a:gd name="csY22" fmla="*/ 563034 h 804334"/>
              <a:gd name="csX23" fmla="*/ 1651000 w 2637366"/>
              <a:gd name="csY23" fmla="*/ 613834 h 804334"/>
              <a:gd name="csX24" fmla="*/ 1540933 w 2637366"/>
              <a:gd name="csY24" fmla="*/ 647700 h 804334"/>
              <a:gd name="csX25" fmla="*/ 1231900 w 2637366"/>
              <a:gd name="csY25" fmla="*/ 770467 h 804334"/>
              <a:gd name="csX26" fmla="*/ 1087966 w 2637366"/>
              <a:gd name="csY26" fmla="*/ 800100 h 804334"/>
              <a:gd name="csX27" fmla="*/ 0 w 2637366"/>
              <a:gd name="csY27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599266 w 2633133"/>
              <a:gd name="csY16" fmla="*/ 143934 h 804334"/>
              <a:gd name="csX17" fmla="*/ 2476500 w 2633133"/>
              <a:gd name="csY17" fmla="*/ 110067 h 804334"/>
              <a:gd name="csX18" fmla="*/ 2387600 w 2633133"/>
              <a:gd name="csY18" fmla="*/ 101600 h 804334"/>
              <a:gd name="csX19" fmla="*/ 2252133 w 2633133"/>
              <a:gd name="csY19" fmla="*/ 127000 h 804334"/>
              <a:gd name="csX20" fmla="*/ 2150533 w 2633133"/>
              <a:gd name="csY20" fmla="*/ 182034 h 804334"/>
              <a:gd name="csX21" fmla="*/ 1651000 w 2633133"/>
              <a:gd name="csY21" fmla="*/ 563034 h 804334"/>
              <a:gd name="csX22" fmla="*/ 1651000 w 2633133"/>
              <a:gd name="csY22" fmla="*/ 613834 h 804334"/>
              <a:gd name="csX23" fmla="*/ 1540933 w 2633133"/>
              <a:gd name="csY23" fmla="*/ 647700 h 804334"/>
              <a:gd name="csX24" fmla="*/ 1231900 w 2633133"/>
              <a:gd name="csY24" fmla="*/ 770467 h 804334"/>
              <a:gd name="csX25" fmla="*/ 1087966 w 2633133"/>
              <a:gd name="csY25" fmla="*/ 800100 h 804334"/>
              <a:gd name="csX26" fmla="*/ 0 w 2633133"/>
              <a:gd name="csY26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476500 w 2633133"/>
              <a:gd name="csY16" fmla="*/ 110067 h 804334"/>
              <a:gd name="csX17" fmla="*/ 2387600 w 2633133"/>
              <a:gd name="csY17" fmla="*/ 101600 h 804334"/>
              <a:gd name="csX18" fmla="*/ 2252133 w 2633133"/>
              <a:gd name="csY18" fmla="*/ 127000 h 804334"/>
              <a:gd name="csX19" fmla="*/ 2150533 w 2633133"/>
              <a:gd name="csY19" fmla="*/ 182034 h 804334"/>
              <a:gd name="csX20" fmla="*/ 1651000 w 2633133"/>
              <a:gd name="csY20" fmla="*/ 563034 h 804334"/>
              <a:gd name="csX21" fmla="*/ 1651000 w 2633133"/>
              <a:gd name="csY21" fmla="*/ 613834 h 804334"/>
              <a:gd name="csX22" fmla="*/ 1540933 w 2633133"/>
              <a:gd name="csY22" fmla="*/ 647700 h 804334"/>
              <a:gd name="csX23" fmla="*/ 1231900 w 2633133"/>
              <a:gd name="csY23" fmla="*/ 770467 h 804334"/>
              <a:gd name="csX24" fmla="*/ 1087966 w 2633133"/>
              <a:gd name="csY24" fmla="*/ 800100 h 804334"/>
              <a:gd name="csX25" fmla="*/ 0 w 2633133"/>
              <a:gd name="csY25" fmla="*/ 804334 h 804334"/>
              <a:gd name="csX0" fmla="*/ 0 w 2531533"/>
              <a:gd name="csY0" fmla="*/ 804334 h 804334"/>
              <a:gd name="csX1" fmla="*/ 0 w 2531533"/>
              <a:gd name="csY1" fmla="*/ 749300 h 804334"/>
              <a:gd name="csX2" fmla="*/ 1016000 w 2531533"/>
              <a:gd name="csY2" fmla="*/ 723900 h 804334"/>
              <a:gd name="csX3" fmla="*/ 1181100 w 2531533"/>
              <a:gd name="csY3" fmla="*/ 690034 h 804334"/>
              <a:gd name="csX4" fmla="*/ 1320800 w 2531533"/>
              <a:gd name="csY4" fmla="*/ 626534 h 804334"/>
              <a:gd name="csX5" fmla="*/ 1460500 w 2531533"/>
              <a:gd name="csY5" fmla="*/ 512234 h 804334"/>
              <a:gd name="csX6" fmla="*/ 1579033 w 2531533"/>
              <a:gd name="csY6" fmla="*/ 452967 h 804334"/>
              <a:gd name="csX7" fmla="*/ 1574800 w 2531533"/>
              <a:gd name="csY7" fmla="*/ 406400 h 804334"/>
              <a:gd name="csX8" fmla="*/ 1680633 w 2531533"/>
              <a:gd name="csY8" fmla="*/ 368300 h 804334"/>
              <a:gd name="csX9" fmla="*/ 1684866 w 2531533"/>
              <a:gd name="csY9" fmla="*/ 427567 h 804334"/>
              <a:gd name="csX10" fmla="*/ 1739900 w 2531533"/>
              <a:gd name="csY10" fmla="*/ 410634 h 804334"/>
              <a:gd name="csX11" fmla="*/ 2091266 w 2531533"/>
              <a:gd name="csY11" fmla="*/ 118534 h 804334"/>
              <a:gd name="csX12" fmla="*/ 2226733 w 2531533"/>
              <a:gd name="csY12" fmla="*/ 46567 h 804334"/>
              <a:gd name="csX13" fmla="*/ 2429933 w 2531533"/>
              <a:gd name="csY13" fmla="*/ 0 h 804334"/>
              <a:gd name="csX14" fmla="*/ 2531533 w 2531533"/>
              <a:gd name="csY14" fmla="*/ 8467 h 804334"/>
              <a:gd name="csX15" fmla="*/ 2476500 w 2531533"/>
              <a:gd name="csY15" fmla="*/ 110067 h 804334"/>
              <a:gd name="csX16" fmla="*/ 2387600 w 2531533"/>
              <a:gd name="csY16" fmla="*/ 101600 h 804334"/>
              <a:gd name="csX17" fmla="*/ 2252133 w 2531533"/>
              <a:gd name="csY17" fmla="*/ 127000 h 804334"/>
              <a:gd name="csX18" fmla="*/ 2150533 w 2531533"/>
              <a:gd name="csY18" fmla="*/ 182034 h 804334"/>
              <a:gd name="csX19" fmla="*/ 1651000 w 2531533"/>
              <a:gd name="csY19" fmla="*/ 563034 h 804334"/>
              <a:gd name="csX20" fmla="*/ 1651000 w 2531533"/>
              <a:gd name="csY20" fmla="*/ 613834 h 804334"/>
              <a:gd name="csX21" fmla="*/ 1540933 w 2531533"/>
              <a:gd name="csY21" fmla="*/ 647700 h 804334"/>
              <a:gd name="csX22" fmla="*/ 1231900 w 2531533"/>
              <a:gd name="csY22" fmla="*/ 770467 h 804334"/>
              <a:gd name="csX23" fmla="*/ 1087966 w 2531533"/>
              <a:gd name="csY23" fmla="*/ 800100 h 804334"/>
              <a:gd name="csX24" fmla="*/ 0 w 2531533"/>
              <a:gd name="csY24" fmla="*/ 804334 h 804334"/>
              <a:gd name="csX0" fmla="*/ 0 w 2476500"/>
              <a:gd name="csY0" fmla="*/ 804334 h 804334"/>
              <a:gd name="csX1" fmla="*/ 0 w 2476500"/>
              <a:gd name="csY1" fmla="*/ 749300 h 804334"/>
              <a:gd name="csX2" fmla="*/ 1016000 w 2476500"/>
              <a:gd name="csY2" fmla="*/ 723900 h 804334"/>
              <a:gd name="csX3" fmla="*/ 1181100 w 2476500"/>
              <a:gd name="csY3" fmla="*/ 690034 h 804334"/>
              <a:gd name="csX4" fmla="*/ 1320800 w 2476500"/>
              <a:gd name="csY4" fmla="*/ 626534 h 804334"/>
              <a:gd name="csX5" fmla="*/ 1460500 w 2476500"/>
              <a:gd name="csY5" fmla="*/ 512234 h 804334"/>
              <a:gd name="csX6" fmla="*/ 1579033 w 2476500"/>
              <a:gd name="csY6" fmla="*/ 452967 h 804334"/>
              <a:gd name="csX7" fmla="*/ 1574800 w 2476500"/>
              <a:gd name="csY7" fmla="*/ 406400 h 804334"/>
              <a:gd name="csX8" fmla="*/ 1680633 w 2476500"/>
              <a:gd name="csY8" fmla="*/ 368300 h 804334"/>
              <a:gd name="csX9" fmla="*/ 1684866 w 2476500"/>
              <a:gd name="csY9" fmla="*/ 427567 h 804334"/>
              <a:gd name="csX10" fmla="*/ 1739900 w 2476500"/>
              <a:gd name="csY10" fmla="*/ 410634 h 804334"/>
              <a:gd name="csX11" fmla="*/ 2091266 w 2476500"/>
              <a:gd name="csY11" fmla="*/ 118534 h 804334"/>
              <a:gd name="csX12" fmla="*/ 2226733 w 2476500"/>
              <a:gd name="csY12" fmla="*/ 46567 h 804334"/>
              <a:gd name="csX13" fmla="*/ 2429933 w 2476500"/>
              <a:gd name="csY13" fmla="*/ 0 h 804334"/>
              <a:gd name="csX14" fmla="*/ 2476500 w 2476500"/>
              <a:gd name="csY14" fmla="*/ 110067 h 804334"/>
              <a:gd name="csX15" fmla="*/ 2387600 w 2476500"/>
              <a:gd name="csY15" fmla="*/ 101600 h 804334"/>
              <a:gd name="csX16" fmla="*/ 2252133 w 2476500"/>
              <a:gd name="csY16" fmla="*/ 127000 h 804334"/>
              <a:gd name="csX17" fmla="*/ 2150533 w 2476500"/>
              <a:gd name="csY17" fmla="*/ 182034 h 804334"/>
              <a:gd name="csX18" fmla="*/ 1651000 w 2476500"/>
              <a:gd name="csY18" fmla="*/ 563034 h 804334"/>
              <a:gd name="csX19" fmla="*/ 1651000 w 2476500"/>
              <a:gd name="csY19" fmla="*/ 613834 h 804334"/>
              <a:gd name="csX20" fmla="*/ 1540933 w 2476500"/>
              <a:gd name="csY20" fmla="*/ 647700 h 804334"/>
              <a:gd name="csX21" fmla="*/ 1231900 w 2476500"/>
              <a:gd name="csY21" fmla="*/ 770467 h 804334"/>
              <a:gd name="csX22" fmla="*/ 1087966 w 2476500"/>
              <a:gd name="csY22" fmla="*/ 800100 h 804334"/>
              <a:gd name="csX23" fmla="*/ 0 w 2476500"/>
              <a:gd name="csY23" fmla="*/ 804334 h 804334"/>
              <a:gd name="csX0" fmla="*/ 0 w 2476500"/>
              <a:gd name="csY0" fmla="*/ 757767 h 757767"/>
              <a:gd name="csX1" fmla="*/ 0 w 2476500"/>
              <a:gd name="csY1" fmla="*/ 702733 h 757767"/>
              <a:gd name="csX2" fmla="*/ 1016000 w 2476500"/>
              <a:gd name="csY2" fmla="*/ 677333 h 757767"/>
              <a:gd name="csX3" fmla="*/ 1181100 w 2476500"/>
              <a:gd name="csY3" fmla="*/ 643467 h 757767"/>
              <a:gd name="csX4" fmla="*/ 1320800 w 2476500"/>
              <a:gd name="csY4" fmla="*/ 579967 h 757767"/>
              <a:gd name="csX5" fmla="*/ 1460500 w 2476500"/>
              <a:gd name="csY5" fmla="*/ 465667 h 757767"/>
              <a:gd name="csX6" fmla="*/ 1579033 w 2476500"/>
              <a:gd name="csY6" fmla="*/ 406400 h 757767"/>
              <a:gd name="csX7" fmla="*/ 1574800 w 2476500"/>
              <a:gd name="csY7" fmla="*/ 359833 h 757767"/>
              <a:gd name="csX8" fmla="*/ 1680633 w 2476500"/>
              <a:gd name="csY8" fmla="*/ 321733 h 757767"/>
              <a:gd name="csX9" fmla="*/ 1684866 w 2476500"/>
              <a:gd name="csY9" fmla="*/ 381000 h 757767"/>
              <a:gd name="csX10" fmla="*/ 1739900 w 2476500"/>
              <a:gd name="csY10" fmla="*/ 364067 h 757767"/>
              <a:gd name="csX11" fmla="*/ 2091266 w 2476500"/>
              <a:gd name="csY11" fmla="*/ 71967 h 757767"/>
              <a:gd name="csX12" fmla="*/ 2226733 w 2476500"/>
              <a:gd name="csY12" fmla="*/ 0 h 757767"/>
              <a:gd name="csX13" fmla="*/ 2476500 w 2476500"/>
              <a:gd name="csY13" fmla="*/ 63500 h 757767"/>
              <a:gd name="csX14" fmla="*/ 2387600 w 2476500"/>
              <a:gd name="csY14" fmla="*/ 55033 h 757767"/>
              <a:gd name="csX15" fmla="*/ 2252133 w 2476500"/>
              <a:gd name="csY15" fmla="*/ 80433 h 757767"/>
              <a:gd name="csX16" fmla="*/ 2150533 w 2476500"/>
              <a:gd name="csY16" fmla="*/ 135467 h 757767"/>
              <a:gd name="csX17" fmla="*/ 1651000 w 2476500"/>
              <a:gd name="csY17" fmla="*/ 516467 h 757767"/>
              <a:gd name="csX18" fmla="*/ 1651000 w 2476500"/>
              <a:gd name="csY18" fmla="*/ 567267 h 757767"/>
              <a:gd name="csX19" fmla="*/ 1540933 w 2476500"/>
              <a:gd name="csY19" fmla="*/ 601133 h 757767"/>
              <a:gd name="csX20" fmla="*/ 1231900 w 2476500"/>
              <a:gd name="csY20" fmla="*/ 723900 h 757767"/>
              <a:gd name="csX21" fmla="*/ 1087966 w 2476500"/>
              <a:gd name="csY21" fmla="*/ 753533 h 757767"/>
              <a:gd name="csX22" fmla="*/ 0 w 2476500"/>
              <a:gd name="csY22" fmla="*/ 757767 h 757767"/>
              <a:gd name="csX0" fmla="*/ 0 w 2387600"/>
              <a:gd name="csY0" fmla="*/ 757767 h 757767"/>
              <a:gd name="csX1" fmla="*/ 0 w 2387600"/>
              <a:gd name="csY1" fmla="*/ 702733 h 757767"/>
              <a:gd name="csX2" fmla="*/ 1016000 w 2387600"/>
              <a:gd name="csY2" fmla="*/ 677333 h 757767"/>
              <a:gd name="csX3" fmla="*/ 1181100 w 2387600"/>
              <a:gd name="csY3" fmla="*/ 643467 h 757767"/>
              <a:gd name="csX4" fmla="*/ 1320800 w 2387600"/>
              <a:gd name="csY4" fmla="*/ 579967 h 757767"/>
              <a:gd name="csX5" fmla="*/ 1460500 w 2387600"/>
              <a:gd name="csY5" fmla="*/ 465667 h 757767"/>
              <a:gd name="csX6" fmla="*/ 1579033 w 2387600"/>
              <a:gd name="csY6" fmla="*/ 406400 h 757767"/>
              <a:gd name="csX7" fmla="*/ 1574800 w 2387600"/>
              <a:gd name="csY7" fmla="*/ 359833 h 757767"/>
              <a:gd name="csX8" fmla="*/ 1680633 w 2387600"/>
              <a:gd name="csY8" fmla="*/ 321733 h 757767"/>
              <a:gd name="csX9" fmla="*/ 1684866 w 2387600"/>
              <a:gd name="csY9" fmla="*/ 381000 h 757767"/>
              <a:gd name="csX10" fmla="*/ 1739900 w 2387600"/>
              <a:gd name="csY10" fmla="*/ 364067 h 757767"/>
              <a:gd name="csX11" fmla="*/ 2091266 w 2387600"/>
              <a:gd name="csY11" fmla="*/ 71967 h 757767"/>
              <a:gd name="csX12" fmla="*/ 2226733 w 2387600"/>
              <a:gd name="csY12" fmla="*/ 0 h 757767"/>
              <a:gd name="csX13" fmla="*/ 2387600 w 2387600"/>
              <a:gd name="csY13" fmla="*/ 55033 h 757767"/>
              <a:gd name="csX14" fmla="*/ 2252133 w 2387600"/>
              <a:gd name="csY14" fmla="*/ 80433 h 757767"/>
              <a:gd name="csX15" fmla="*/ 2150533 w 2387600"/>
              <a:gd name="csY15" fmla="*/ 135467 h 757767"/>
              <a:gd name="csX16" fmla="*/ 1651000 w 2387600"/>
              <a:gd name="csY16" fmla="*/ 516467 h 757767"/>
              <a:gd name="csX17" fmla="*/ 1651000 w 2387600"/>
              <a:gd name="csY17" fmla="*/ 567267 h 757767"/>
              <a:gd name="csX18" fmla="*/ 1540933 w 2387600"/>
              <a:gd name="csY18" fmla="*/ 601133 h 757767"/>
              <a:gd name="csX19" fmla="*/ 1231900 w 2387600"/>
              <a:gd name="csY19" fmla="*/ 723900 h 757767"/>
              <a:gd name="csX20" fmla="*/ 1087966 w 2387600"/>
              <a:gd name="csY20" fmla="*/ 753533 h 757767"/>
              <a:gd name="csX21" fmla="*/ 0 w 2387600"/>
              <a:gd name="csY21" fmla="*/ 757767 h 757767"/>
              <a:gd name="csX0" fmla="*/ 0 w 2252133"/>
              <a:gd name="csY0" fmla="*/ 757767 h 757767"/>
              <a:gd name="csX1" fmla="*/ 0 w 2252133"/>
              <a:gd name="csY1" fmla="*/ 702733 h 757767"/>
              <a:gd name="csX2" fmla="*/ 1016000 w 2252133"/>
              <a:gd name="csY2" fmla="*/ 677333 h 757767"/>
              <a:gd name="csX3" fmla="*/ 1181100 w 2252133"/>
              <a:gd name="csY3" fmla="*/ 643467 h 757767"/>
              <a:gd name="csX4" fmla="*/ 1320800 w 2252133"/>
              <a:gd name="csY4" fmla="*/ 579967 h 757767"/>
              <a:gd name="csX5" fmla="*/ 1460500 w 2252133"/>
              <a:gd name="csY5" fmla="*/ 465667 h 757767"/>
              <a:gd name="csX6" fmla="*/ 1579033 w 2252133"/>
              <a:gd name="csY6" fmla="*/ 406400 h 757767"/>
              <a:gd name="csX7" fmla="*/ 1574800 w 2252133"/>
              <a:gd name="csY7" fmla="*/ 359833 h 757767"/>
              <a:gd name="csX8" fmla="*/ 1680633 w 2252133"/>
              <a:gd name="csY8" fmla="*/ 321733 h 757767"/>
              <a:gd name="csX9" fmla="*/ 1684866 w 2252133"/>
              <a:gd name="csY9" fmla="*/ 381000 h 757767"/>
              <a:gd name="csX10" fmla="*/ 1739900 w 2252133"/>
              <a:gd name="csY10" fmla="*/ 364067 h 757767"/>
              <a:gd name="csX11" fmla="*/ 2091266 w 2252133"/>
              <a:gd name="csY11" fmla="*/ 71967 h 757767"/>
              <a:gd name="csX12" fmla="*/ 2226733 w 2252133"/>
              <a:gd name="csY12" fmla="*/ 0 h 757767"/>
              <a:gd name="csX13" fmla="*/ 2252133 w 2252133"/>
              <a:gd name="csY13" fmla="*/ 80433 h 757767"/>
              <a:gd name="csX14" fmla="*/ 2150533 w 2252133"/>
              <a:gd name="csY14" fmla="*/ 135467 h 757767"/>
              <a:gd name="csX15" fmla="*/ 1651000 w 2252133"/>
              <a:gd name="csY15" fmla="*/ 516467 h 757767"/>
              <a:gd name="csX16" fmla="*/ 1651000 w 2252133"/>
              <a:gd name="csY16" fmla="*/ 567267 h 757767"/>
              <a:gd name="csX17" fmla="*/ 1540933 w 2252133"/>
              <a:gd name="csY17" fmla="*/ 601133 h 757767"/>
              <a:gd name="csX18" fmla="*/ 1231900 w 2252133"/>
              <a:gd name="csY18" fmla="*/ 723900 h 757767"/>
              <a:gd name="csX19" fmla="*/ 1087966 w 2252133"/>
              <a:gd name="csY19" fmla="*/ 753533 h 757767"/>
              <a:gd name="csX20" fmla="*/ 0 w 2252133"/>
              <a:gd name="csY20" fmla="*/ 757767 h 757767"/>
              <a:gd name="csX0" fmla="*/ 0 w 2252133"/>
              <a:gd name="csY0" fmla="*/ 685800 h 685800"/>
              <a:gd name="csX1" fmla="*/ 0 w 2252133"/>
              <a:gd name="csY1" fmla="*/ 630766 h 685800"/>
              <a:gd name="csX2" fmla="*/ 1016000 w 2252133"/>
              <a:gd name="csY2" fmla="*/ 605366 h 685800"/>
              <a:gd name="csX3" fmla="*/ 1181100 w 2252133"/>
              <a:gd name="csY3" fmla="*/ 571500 h 685800"/>
              <a:gd name="csX4" fmla="*/ 1320800 w 2252133"/>
              <a:gd name="csY4" fmla="*/ 508000 h 685800"/>
              <a:gd name="csX5" fmla="*/ 1460500 w 2252133"/>
              <a:gd name="csY5" fmla="*/ 393700 h 685800"/>
              <a:gd name="csX6" fmla="*/ 1579033 w 2252133"/>
              <a:gd name="csY6" fmla="*/ 334433 h 685800"/>
              <a:gd name="csX7" fmla="*/ 1574800 w 2252133"/>
              <a:gd name="csY7" fmla="*/ 287866 h 685800"/>
              <a:gd name="csX8" fmla="*/ 1680633 w 2252133"/>
              <a:gd name="csY8" fmla="*/ 249766 h 685800"/>
              <a:gd name="csX9" fmla="*/ 1684866 w 2252133"/>
              <a:gd name="csY9" fmla="*/ 309033 h 685800"/>
              <a:gd name="csX10" fmla="*/ 1739900 w 2252133"/>
              <a:gd name="csY10" fmla="*/ 292100 h 685800"/>
              <a:gd name="csX11" fmla="*/ 2091266 w 2252133"/>
              <a:gd name="csY11" fmla="*/ 0 h 685800"/>
              <a:gd name="csX12" fmla="*/ 2252133 w 2252133"/>
              <a:gd name="csY12" fmla="*/ 8466 h 685800"/>
              <a:gd name="csX13" fmla="*/ 2150533 w 2252133"/>
              <a:gd name="csY13" fmla="*/ 63500 h 685800"/>
              <a:gd name="csX14" fmla="*/ 1651000 w 2252133"/>
              <a:gd name="csY14" fmla="*/ 444500 h 685800"/>
              <a:gd name="csX15" fmla="*/ 1651000 w 2252133"/>
              <a:gd name="csY15" fmla="*/ 495300 h 685800"/>
              <a:gd name="csX16" fmla="*/ 1540933 w 2252133"/>
              <a:gd name="csY16" fmla="*/ 529166 h 685800"/>
              <a:gd name="csX17" fmla="*/ 1231900 w 2252133"/>
              <a:gd name="csY17" fmla="*/ 651933 h 685800"/>
              <a:gd name="csX18" fmla="*/ 1087966 w 2252133"/>
              <a:gd name="csY18" fmla="*/ 681566 h 685800"/>
              <a:gd name="csX19" fmla="*/ 0 w 2252133"/>
              <a:gd name="csY19" fmla="*/ 685800 h 685800"/>
              <a:gd name="csX0" fmla="*/ 0 w 2150533"/>
              <a:gd name="csY0" fmla="*/ 685800 h 685800"/>
              <a:gd name="csX1" fmla="*/ 0 w 2150533"/>
              <a:gd name="csY1" fmla="*/ 630766 h 685800"/>
              <a:gd name="csX2" fmla="*/ 1016000 w 2150533"/>
              <a:gd name="csY2" fmla="*/ 605366 h 685800"/>
              <a:gd name="csX3" fmla="*/ 1181100 w 2150533"/>
              <a:gd name="csY3" fmla="*/ 571500 h 685800"/>
              <a:gd name="csX4" fmla="*/ 1320800 w 2150533"/>
              <a:gd name="csY4" fmla="*/ 508000 h 685800"/>
              <a:gd name="csX5" fmla="*/ 1460500 w 2150533"/>
              <a:gd name="csY5" fmla="*/ 393700 h 685800"/>
              <a:gd name="csX6" fmla="*/ 1579033 w 2150533"/>
              <a:gd name="csY6" fmla="*/ 334433 h 685800"/>
              <a:gd name="csX7" fmla="*/ 1574800 w 2150533"/>
              <a:gd name="csY7" fmla="*/ 287866 h 685800"/>
              <a:gd name="csX8" fmla="*/ 1680633 w 2150533"/>
              <a:gd name="csY8" fmla="*/ 249766 h 685800"/>
              <a:gd name="csX9" fmla="*/ 1684866 w 2150533"/>
              <a:gd name="csY9" fmla="*/ 309033 h 685800"/>
              <a:gd name="csX10" fmla="*/ 1739900 w 2150533"/>
              <a:gd name="csY10" fmla="*/ 292100 h 685800"/>
              <a:gd name="csX11" fmla="*/ 2091266 w 2150533"/>
              <a:gd name="csY11" fmla="*/ 0 h 685800"/>
              <a:gd name="csX12" fmla="*/ 2150533 w 2150533"/>
              <a:gd name="csY12" fmla="*/ 63500 h 685800"/>
              <a:gd name="csX13" fmla="*/ 1651000 w 2150533"/>
              <a:gd name="csY13" fmla="*/ 444500 h 685800"/>
              <a:gd name="csX14" fmla="*/ 1651000 w 2150533"/>
              <a:gd name="csY14" fmla="*/ 495300 h 685800"/>
              <a:gd name="csX15" fmla="*/ 1540933 w 2150533"/>
              <a:gd name="csY15" fmla="*/ 529166 h 685800"/>
              <a:gd name="csX16" fmla="*/ 1231900 w 2150533"/>
              <a:gd name="csY16" fmla="*/ 651933 h 685800"/>
              <a:gd name="csX17" fmla="*/ 1087966 w 2150533"/>
              <a:gd name="csY17" fmla="*/ 681566 h 685800"/>
              <a:gd name="csX18" fmla="*/ 0 w 2150533"/>
              <a:gd name="csY18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1739900 w 2091266"/>
              <a:gd name="csY10" fmla="*/ 292100 h 685800"/>
              <a:gd name="csX11" fmla="*/ 2091266 w 2091266"/>
              <a:gd name="csY11" fmla="*/ 0 h 685800"/>
              <a:gd name="csX12" fmla="*/ 1651000 w 2091266"/>
              <a:gd name="csY12" fmla="*/ 444500 h 685800"/>
              <a:gd name="csX13" fmla="*/ 1651000 w 2091266"/>
              <a:gd name="csY13" fmla="*/ 495300 h 685800"/>
              <a:gd name="csX14" fmla="*/ 1540933 w 2091266"/>
              <a:gd name="csY14" fmla="*/ 529166 h 685800"/>
              <a:gd name="csX15" fmla="*/ 1231900 w 2091266"/>
              <a:gd name="csY15" fmla="*/ 651933 h 685800"/>
              <a:gd name="csX16" fmla="*/ 1087966 w 2091266"/>
              <a:gd name="csY16" fmla="*/ 681566 h 685800"/>
              <a:gd name="csX17" fmla="*/ 0 w 2091266"/>
              <a:gd name="csY17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2091266 w 2091266"/>
              <a:gd name="csY10" fmla="*/ 0 h 685800"/>
              <a:gd name="csX11" fmla="*/ 1651000 w 2091266"/>
              <a:gd name="csY11" fmla="*/ 444500 h 685800"/>
              <a:gd name="csX12" fmla="*/ 1651000 w 2091266"/>
              <a:gd name="csY12" fmla="*/ 495300 h 685800"/>
              <a:gd name="csX13" fmla="*/ 1540933 w 2091266"/>
              <a:gd name="csY13" fmla="*/ 529166 h 685800"/>
              <a:gd name="csX14" fmla="*/ 1231900 w 2091266"/>
              <a:gd name="csY14" fmla="*/ 651933 h 685800"/>
              <a:gd name="csX15" fmla="*/ 1087966 w 2091266"/>
              <a:gd name="csY15" fmla="*/ 681566 h 685800"/>
              <a:gd name="csX16" fmla="*/ 0 w 2091266"/>
              <a:gd name="csY16" fmla="*/ 685800 h 685800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4800 w 1734427"/>
              <a:gd name="csY7" fmla="*/ 38100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3382 w 1734427"/>
              <a:gd name="csY11" fmla="*/ 192353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872539 w 1872539"/>
              <a:gd name="csY10" fmla="*/ 49284 h 436034"/>
              <a:gd name="csX11" fmla="*/ 1653382 w 1872539"/>
              <a:gd name="csY11" fmla="*/ 192353 h 436034"/>
              <a:gd name="csX12" fmla="*/ 1651000 w 1872539"/>
              <a:gd name="csY12" fmla="*/ 245534 h 436034"/>
              <a:gd name="csX13" fmla="*/ 1540933 w 1872539"/>
              <a:gd name="csY13" fmla="*/ 279400 h 436034"/>
              <a:gd name="csX14" fmla="*/ 1231900 w 1872539"/>
              <a:gd name="csY14" fmla="*/ 402167 h 436034"/>
              <a:gd name="csX15" fmla="*/ 1087966 w 1872539"/>
              <a:gd name="csY15" fmla="*/ 431800 h 436034"/>
              <a:gd name="csX16" fmla="*/ 0 w 1872539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32491 w 1872539"/>
              <a:gd name="csY9" fmla="*/ 75935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872539 w 2080014"/>
              <a:gd name="csY11" fmla="*/ 263782 h 650532"/>
              <a:gd name="csX12" fmla="*/ 1653382 w 2080014"/>
              <a:gd name="csY12" fmla="*/ 406851 h 650532"/>
              <a:gd name="csX13" fmla="*/ 1651000 w 2080014"/>
              <a:gd name="csY13" fmla="*/ 460032 h 650532"/>
              <a:gd name="csX14" fmla="*/ 1540933 w 2080014"/>
              <a:gd name="csY14" fmla="*/ 493898 h 650532"/>
              <a:gd name="csX15" fmla="*/ 1231900 w 2080014"/>
              <a:gd name="csY15" fmla="*/ 616665 h 650532"/>
              <a:gd name="csX16" fmla="*/ 1087966 w 2080014"/>
              <a:gd name="csY16" fmla="*/ 646298 h 650532"/>
              <a:gd name="csX17" fmla="*/ 0 w 2080014"/>
              <a:gd name="csY17" fmla="*/ 650532 h 650532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939520 w 2080014"/>
              <a:gd name="csY11" fmla="*/ 176213 h 650532"/>
              <a:gd name="csX12" fmla="*/ 1872539 w 2080014"/>
              <a:gd name="csY12" fmla="*/ 263782 h 650532"/>
              <a:gd name="csX13" fmla="*/ 1653382 w 2080014"/>
              <a:gd name="csY13" fmla="*/ 406851 h 650532"/>
              <a:gd name="csX14" fmla="*/ 1651000 w 2080014"/>
              <a:gd name="csY14" fmla="*/ 460032 h 650532"/>
              <a:gd name="csX15" fmla="*/ 1540933 w 2080014"/>
              <a:gd name="csY15" fmla="*/ 493898 h 650532"/>
              <a:gd name="csX16" fmla="*/ 1231900 w 2080014"/>
              <a:gd name="csY16" fmla="*/ 616665 h 650532"/>
              <a:gd name="csX17" fmla="*/ 1087966 w 2080014"/>
              <a:gd name="csY17" fmla="*/ 646298 h 650532"/>
              <a:gd name="csX18" fmla="*/ 0 w 2080014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25257 w 2125257"/>
              <a:gd name="csY11" fmla="*/ 45244 h 650532"/>
              <a:gd name="csX12" fmla="*/ 1872539 w 2125257"/>
              <a:gd name="csY12" fmla="*/ 263782 h 650532"/>
              <a:gd name="csX13" fmla="*/ 1653382 w 2125257"/>
              <a:gd name="csY13" fmla="*/ 406851 h 650532"/>
              <a:gd name="csX14" fmla="*/ 1651000 w 2125257"/>
              <a:gd name="csY14" fmla="*/ 460032 h 650532"/>
              <a:gd name="csX15" fmla="*/ 1540933 w 2125257"/>
              <a:gd name="csY15" fmla="*/ 493898 h 650532"/>
              <a:gd name="csX16" fmla="*/ 1231900 w 2125257"/>
              <a:gd name="csY16" fmla="*/ 616665 h 650532"/>
              <a:gd name="csX17" fmla="*/ 1087966 w 2125257"/>
              <a:gd name="csY17" fmla="*/ 646298 h 650532"/>
              <a:gd name="csX18" fmla="*/ 0 w 2125257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03826 w 2125257"/>
              <a:gd name="csY11" fmla="*/ 19050 h 650532"/>
              <a:gd name="csX12" fmla="*/ 2125257 w 2125257"/>
              <a:gd name="csY12" fmla="*/ 45244 h 650532"/>
              <a:gd name="csX13" fmla="*/ 1872539 w 2125257"/>
              <a:gd name="csY13" fmla="*/ 263782 h 650532"/>
              <a:gd name="csX14" fmla="*/ 1653382 w 2125257"/>
              <a:gd name="csY14" fmla="*/ 406851 h 650532"/>
              <a:gd name="csX15" fmla="*/ 1651000 w 2125257"/>
              <a:gd name="csY15" fmla="*/ 460032 h 650532"/>
              <a:gd name="csX16" fmla="*/ 1540933 w 2125257"/>
              <a:gd name="csY16" fmla="*/ 493898 h 650532"/>
              <a:gd name="csX17" fmla="*/ 1231900 w 2125257"/>
              <a:gd name="csY17" fmla="*/ 616665 h 650532"/>
              <a:gd name="csX18" fmla="*/ 1087966 w 2125257"/>
              <a:gd name="csY18" fmla="*/ 646298 h 650532"/>
              <a:gd name="csX19" fmla="*/ 0 w 2125257"/>
              <a:gd name="csY19" fmla="*/ 650532 h 650532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7 w 2134782"/>
              <a:gd name="csY12" fmla="*/ 95250 h 700538"/>
              <a:gd name="csX13" fmla="*/ 1872539 w 2134782"/>
              <a:gd name="csY13" fmla="*/ 313788 h 700538"/>
              <a:gd name="csX14" fmla="*/ 1653382 w 2134782"/>
              <a:gd name="csY14" fmla="*/ 456857 h 700538"/>
              <a:gd name="csX15" fmla="*/ 1651000 w 2134782"/>
              <a:gd name="csY15" fmla="*/ 510038 h 700538"/>
              <a:gd name="csX16" fmla="*/ 1540933 w 2134782"/>
              <a:gd name="csY16" fmla="*/ 543904 h 700538"/>
              <a:gd name="csX17" fmla="*/ 1231900 w 2134782"/>
              <a:gd name="csY17" fmla="*/ 666671 h 700538"/>
              <a:gd name="csX18" fmla="*/ 1087966 w 2134782"/>
              <a:gd name="csY18" fmla="*/ 696304 h 700538"/>
              <a:gd name="csX19" fmla="*/ 0 w 2134782"/>
              <a:gd name="csY19" fmla="*/ 700538 h 700538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6 w 2134782"/>
              <a:gd name="csY12" fmla="*/ 59531 h 700538"/>
              <a:gd name="csX13" fmla="*/ 2125257 w 2134782"/>
              <a:gd name="csY13" fmla="*/ 95250 h 700538"/>
              <a:gd name="csX14" fmla="*/ 1872539 w 2134782"/>
              <a:gd name="csY14" fmla="*/ 313788 h 700538"/>
              <a:gd name="csX15" fmla="*/ 1653382 w 2134782"/>
              <a:gd name="csY15" fmla="*/ 456857 h 700538"/>
              <a:gd name="csX16" fmla="*/ 1651000 w 2134782"/>
              <a:gd name="csY16" fmla="*/ 510038 h 700538"/>
              <a:gd name="csX17" fmla="*/ 1540933 w 2134782"/>
              <a:gd name="csY17" fmla="*/ 543904 h 700538"/>
              <a:gd name="csX18" fmla="*/ 1231900 w 2134782"/>
              <a:gd name="csY18" fmla="*/ 666671 h 700538"/>
              <a:gd name="csX19" fmla="*/ 1087966 w 2134782"/>
              <a:gd name="csY19" fmla="*/ 696304 h 700538"/>
              <a:gd name="csX20" fmla="*/ 0 w 2134782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246700 w 2246700"/>
              <a:gd name="csY12" fmla="*/ 14288 h 700538"/>
              <a:gd name="csX13" fmla="*/ 2125257 w 2246700"/>
              <a:gd name="csY13" fmla="*/ 95250 h 700538"/>
              <a:gd name="csX14" fmla="*/ 1872539 w 2246700"/>
              <a:gd name="csY14" fmla="*/ 313788 h 700538"/>
              <a:gd name="csX15" fmla="*/ 1653382 w 2246700"/>
              <a:gd name="csY15" fmla="*/ 456857 h 700538"/>
              <a:gd name="csX16" fmla="*/ 1651000 w 2246700"/>
              <a:gd name="csY16" fmla="*/ 510038 h 700538"/>
              <a:gd name="csX17" fmla="*/ 1540933 w 2246700"/>
              <a:gd name="csY17" fmla="*/ 543904 h 700538"/>
              <a:gd name="csX18" fmla="*/ 1231900 w 2246700"/>
              <a:gd name="csY18" fmla="*/ 666671 h 700538"/>
              <a:gd name="csX19" fmla="*/ 1087966 w 2246700"/>
              <a:gd name="csY19" fmla="*/ 696304 h 700538"/>
              <a:gd name="csX20" fmla="*/ 0 w 2246700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172881 w 2246700"/>
              <a:gd name="csY12" fmla="*/ 4763 h 700538"/>
              <a:gd name="csX13" fmla="*/ 2246700 w 2246700"/>
              <a:gd name="csY13" fmla="*/ 14288 h 700538"/>
              <a:gd name="csX14" fmla="*/ 2125257 w 2246700"/>
              <a:gd name="csY14" fmla="*/ 95250 h 700538"/>
              <a:gd name="csX15" fmla="*/ 1872539 w 2246700"/>
              <a:gd name="csY15" fmla="*/ 313788 h 700538"/>
              <a:gd name="csX16" fmla="*/ 1653382 w 2246700"/>
              <a:gd name="csY16" fmla="*/ 456857 h 700538"/>
              <a:gd name="csX17" fmla="*/ 1651000 w 2246700"/>
              <a:gd name="csY17" fmla="*/ 510038 h 700538"/>
              <a:gd name="csX18" fmla="*/ 1540933 w 2246700"/>
              <a:gd name="csY18" fmla="*/ 543904 h 700538"/>
              <a:gd name="csX19" fmla="*/ 1231900 w 2246700"/>
              <a:gd name="csY19" fmla="*/ 666671 h 700538"/>
              <a:gd name="csX20" fmla="*/ 1087966 w 2246700"/>
              <a:gd name="csY20" fmla="*/ 696304 h 700538"/>
              <a:gd name="csX21" fmla="*/ 0 w 2246700"/>
              <a:gd name="csY21" fmla="*/ 700538 h 700538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427674 w 2427674"/>
              <a:gd name="csY12" fmla="*/ 0 h 710063"/>
              <a:gd name="csX13" fmla="*/ 2246700 w 2427674"/>
              <a:gd name="csY13" fmla="*/ 23813 h 710063"/>
              <a:gd name="csX14" fmla="*/ 2125257 w 2427674"/>
              <a:gd name="csY14" fmla="*/ 104775 h 710063"/>
              <a:gd name="csX15" fmla="*/ 1872539 w 2427674"/>
              <a:gd name="csY15" fmla="*/ 323313 h 710063"/>
              <a:gd name="csX16" fmla="*/ 1653382 w 2427674"/>
              <a:gd name="csY16" fmla="*/ 466382 h 710063"/>
              <a:gd name="csX17" fmla="*/ 1651000 w 2427674"/>
              <a:gd name="csY17" fmla="*/ 519563 h 710063"/>
              <a:gd name="csX18" fmla="*/ 1540933 w 2427674"/>
              <a:gd name="csY18" fmla="*/ 553429 h 710063"/>
              <a:gd name="csX19" fmla="*/ 1231900 w 2427674"/>
              <a:gd name="csY19" fmla="*/ 676196 h 710063"/>
              <a:gd name="csX20" fmla="*/ 1087966 w 2427674"/>
              <a:gd name="csY20" fmla="*/ 705829 h 710063"/>
              <a:gd name="csX21" fmla="*/ 0 w 2427674"/>
              <a:gd name="csY21" fmla="*/ 710063 h 710063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187169 w 2427674"/>
              <a:gd name="csY12" fmla="*/ 7145 h 710063"/>
              <a:gd name="csX13" fmla="*/ 2427674 w 2427674"/>
              <a:gd name="csY13" fmla="*/ 0 h 710063"/>
              <a:gd name="csX14" fmla="*/ 2246700 w 2427674"/>
              <a:gd name="csY14" fmla="*/ 23813 h 710063"/>
              <a:gd name="csX15" fmla="*/ 2125257 w 2427674"/>
              <a:gd name="csY15" fmla="*/ 104775 h 710063"/>
              <a:gd name="csX16" fmla="*/ 1872539 w 2427674"/>
              <a:gd name="csY16" fmla="*/ 323313 h 710063"/>
              <a:gd name="csX17" fmla="*/ 1653382 w 2427674"/>
              <a:gd name="csY17" fmla="*/ 466382 h 710063"/>
              <a:gd name="csX18" fmla="*/ 1651000 w 2427674"/>
              <a:gd name="csY18" fmla="*/ 519563 h 710063"/>
              <a:gd name="csX19" fmla="*/ 1540933 w 2427674"/>
              <a:gd name="csY19" fmla="*/ 553429 h 710063"/>
              <a:gd name="csX20" fmla="*/ 1231900 w 2427674"/>
              <a:gd name="csY20" fmla="*/ 676196 h 710063"/>
              <a:gd name="csX21" fmla="*/ 1087966 w 2427674"/>
              <a:gd name="csY21" fmla="*/ 705829 h 710063"/>
              <a:gd name="csX22" fmla="*/ 0 w 2427674"/>
              <a:gd name="csY22" fmla="*/ 710063 h 710063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427674 w 2427674"/>
              <a:gd name="csY13" fmla="*/ 54768 h 764831"/>
              <a:gd name="csX14" fmla="*/ 2246700 w 2427674"/>
              <a:gd name="csY14" fmla="*/ 78581 h 764831"/>
              <a:gd name="csX15" fmla="*/ 2125257 w 2427674"/>
              <a:gd name="csY15" fmla="*/ 159543 h 764831"/>
              <a:gd name="csX16" fmla="*/ 1872539 w 2427674"/>
              <a:gd name="csY16" fmla="*/ 378081 h 764831"/>
              <a:gd name="csX17" fmla="*/ 1653382 w 2427674"/>
              <a:gd name="csY17" fmla="*/ 521150 h 764831"/>
              <a:gd name="csX18" fmla="*/ 1651000 w 2427674"/>
              <a:gd name="csY18" fmla="*/ 574331 h 764831"/>
              <a:gd name="csX19" fmla="*/ 1540933 w 2427674"/>
              <a:gd name="csY19" fmla="*/ 608197 h 764831"/>
              <a:gd name="csX20" fmla="*/ 1231900 w 2427674"/>
              <a:gd name="csY20" fmla="*/ 730964 h 764831"/>
              <a:gd name="csX21" fmla="*/ 1087966 w 2427674"/>
              <a:gd name="csY21" fmla="*/ 760597 h 764831"/>
              <a:gd name="csX22" fmla="*/ 0 w 2427674"/>
              <a:gd name="csY22" fmla="*/ 764831 h 764831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313375 w 2427674"/>
              <a:gd name="csY13" fmla="*/ 33338 h 764831"/>
              <a:gd name="csX14" fmla="*/ 2427674 w 2427674"/>
              <a:gd name="csY14" fmla="*/ 54768 h 764831"/>
              <a:gd name="csX15" fmla="*/ 2246700 w 2427674"/>
              <a:gd name="csY15" fmla="*/ 78581 h 764831"/>
              <a:gd name="csX16" fmla="*/ 2125257 w 2427674"/>
              <a:gd name="csY16" fmla="*/ 159543 h 764831"/>
              <a:gd name="csX17" fmla="*/ 1872539 w 2427674"/>
              <a:gd name="csY17" fmla="*/ 378081 h 764831"/>
              <a:gd name="csX18" fmla="*/ 1653382 w 2427674"/>
              <a:gd name="csY18" fmla="*/ 521150 h 764831"/>
              <a:gd name="csX19" fmla="*/ 1651000 w 2427674"/>
              <a:gd name="csY19" fmla="*/ 574331 h 764831"/>
              <a:gd name="csX20" fmla="*/ 1540933 w 2427674"/>
              <a:gd name="csY20" fmla="*/ 608197 h 764831"/>
              <a:gd name="csX21" fmla="*/ 1231900 w 2427674"/>
              <a:gd name="csY21" fmla="*/ 730964 h 764831"/>
              <a:gd name="csX22" fmla="*/ 1087966 w 2427674"/>
              <a:gd name="csY22" fmla="*/ 760597 h 764831"/>
              <a:gd name="csX23" fmla="*/ 0 w 2427674"/>
              <a:gd name="csY23" fmla="*/ 764831 h 764831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427674 w 2427674"/>
              <a:gd name="csY14" fmla="*/ 76199 h 786262"/>
              <a:gd name="csX15" fmla="*/ 2246700 w 2427674"/>
              <a:gd name="csY15" fmla="*/ 100012 h 786262"/>
              <a:gd name="csX16" fmla="*/ 2125257 w 2427674"/>
              <a:gd name="csY16" fmla="*/ 180974 h 786262"/>
              <a:gd name="csX17" fmla="*/ 1872539 w 2427674"/>
              <a:gd name="csY17" fmla="*/ 399512 h 786262"/>
              <a:gd name="csX18" fmla="*/ 1653382 w 2427674"/>
              <a:gd name="csY18" fmla="*/ 542581 h 786262"/>
              <a:gd name="csX19" fmla="*/ 1651000 w 2427674"/>
              <a:gd name="csY19" fmla="*/ 595762 h 786262"/>
              <a:gd name="csX20" fmla="*/ 1540933 w 2427674"/>
              <a:gd name="csY20" fmla="*/ 629628 h 786262"/>
              <a:gd name="csX21" fmla="*/ 1231900 w 2427674"/>
              <a:gd name="csY21" fmla="*/ 752395 h 786262"/>
              <a:gd name="csX22" fmla="*/ 1087966 w 2427674"/>
              <a:gd name="csY22" fmla="*/ 782028 h 786262"/>
              <a:gd name="csX23" fmla="*/ 0 w 2427674"/>
              <a:gd name="csY23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6700 w 2427674"/>
              <a:gd name="csY14" fmla="*/ 1905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341950 w 2427674"/>
              <a:gd name="csY15" fmla="*/ 57150 h 786262"/>
              <a:gd name="csX16" fmla="*/ 2427674 w 2427674"/>
              <a:gd name="csY16" fmla="*/ 76199 h 786262"/>
              <a:gd name="csX17" fmla="*/ 2246700 w 2427674"/>
              <a:gd name="csY17" fmla="*/ 100012 h 786262"/>
              <a:gd name="csX18" fmla="*/ 2125257 w 2427674"/>
              <a:gd name="csY18" fmla="*/ 180974 h 786262"/>
              <a:gd name="csX19" fmla="*/ 1872539 w 2427674"/>
              <a:gd name="csY19" fmla="*/ 399512 h 786262"/>
              <a:gd name="csX20" fmla="*/ 1653382 w 2427674"/>
              <a:gd name="csY20" fmla="*/ 542581 h 786262"/>
              <a:gd name="csX21" fmla="*/ 1651000 w 2427674"/>
              <a:gd name="csY21" fmla="*/ 595762 h 786262"/>
              <a:gd name="csX22" fmla="*/ 1540933 w 2427674"/>
              <a:gd name="csY22" fmla="*/ 629628 h 786262"/>
              <a:gd name="csX23" fmla="*/ 1231900 w 2427674"/>
              <a:gd name="csY23" fmla="*/ 752395 h 786262"/>
              <a:gd name="csX24" fmla="*/ 1087966 w 2427674"/>
              <a:gd name="csY24" fmla="*/ 782028 h 786262"/>
              <a:gd name="csX25" fmla="*/ 0 w 2427674"/>
              <a:gd name="csY25" fmla="*/ 786262 h 786262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27674 w 2458631"/>
              <a:gd name="csY16" fmla="*/ 85724 h 795787"/>
              <a:gd name="csX17" fmla="*/ 2246700 w 2458631"/>
              <a:gd name="csY17" fmla="*/ 109537 h 795787"/>
              <a:gd name="csX18" fmla="*/ 2125257 w 2458631"/>
              <a:gd name="csY18" fmla="*/ 190499 h 795787"/>
              <a:gd name="csX19" fmla="*/ 1872539 w 2458631"/>
              <a:gd name="csY19" fmla="*/ 409037 h 795787"/>
              <a:gd name="csX20" fmla="*/ 1653382 w 2458631"/>
              <a:gd name="csY20" fmla="*/ 552106 h 795787"/>
              <a:gd name="csX21" fmla="*/ 1651000 w 2458631"/>
              <a:gd name="csY21" fmla="*/ 605287 h 795787"/>
              <a:gd name="csX22" fmla="*/ 1540933 w 2458631"/>
              <a:gd name="csY22" fmla="*/ 639153 h 795787"/>
              <a:gd name="csX23" fmla="*/ 1231900 w 2458631"/>
              <a:gd name="csY23" fmla="*/ 761920 h 795787"/>
              <a:gd name="csX24" fmla="*/ 1087966 w 2458631"/>
              <a:gd name="csY24" fmla="*/ 791553 h 795787"/>
              <a:gd name="csX25" fmla="*/ 0 w 2458631"/>
              <a:gd name="csY25" fmla="*/ 795787 h 795787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32437 w 2458631"/>
              <a:gd name="csY16" fmla="*/ 59532 h 795787"/>
              <a:gd name="csX17" fmla="*/ 2427674 w 2458631"/>
              <a:gd name="csY17" fmla="*/ 85724 h 795787"/>
              <a:gd name="csX18" fmla="*/ 2246700 w 2458631"/>
              <a:gd name="csY18" fmla="*/ 109537 h 795787"/>
              <a:gd name="csX19" fmla="*/ 2125257 w 2458631"/>
              <a:gd name="csY19" fmla="*/ 190499 h 795787"/>
              <a:gd name="csX20" fmla="*/ 1872539 w 2458631"/>
              <a:gd name="csY20" fmla="*/ 409037 h 795787"/>
              <a:gd name="csX21" fmla="*/ 1653382 w 2458631"/>
              <a:gd name="csY21" fmla="*/ 552106 h 795787"/>
              <a:gd name="csX22" fmla="*/ 1651000 w 2458631"/>
              <a:gd name="csY22" fmla="*/ 605287 h 795787"/>
              <a:gd name="csX23" fmla="*/ 1540933 w 2458631"/>
              <a:gd name="csY23" fmla="*/ 639153 h 795787"/>
              <a:gd name="csX24" fmla="*/ 1231900 w 2458631"/>
              <a:gd name="csY24" fmla="*/ 761920 h 795787"/>
              <a:gd name="csX25" fmla="*/ 1087966 w 2458631"/>
              <a:gd name="csY25" fmla="*/ 791553 h 795787"/>
              <a:gd name="csX26" fmla="*/ 0 w 2458631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522924 w 2522924"/>
              <a:gd name="csY16" fmla="*/ 92870 h 795787"/>
              <a:gd name="csX17" fmla="*/ 2427674 w 2522924"/>
              <a:gd name="csY17" fmla="*/ 85724 h 795787"/>
              <a:gd name="csX18" fmla="*/ 2246700 w 2522924"/>
              <a:gd name="csY18" fmla="*/ 109537 h 795787"/>
              <a:gd name="csX19" fmla="*/ 2125257 w 2522924"/>
              <a:gd name="csY19" fmla="*/ 190499 h 795787"/>
              <a:gd name="csX20" fmla="*/ 1872539 w 2522924"/>
              <a:gd name="csY20" fmla="*/ 409037 h 795787"/>
              <a:gd name="csX21" fmla="*/ 1653382 w 2522924"/>
              <a:gd name="csY21" fmla="*/ 552106 h 795787"/>
              <a:gd name="csX22" fmla="*/ 1651000 w 2522924"/>
              <a:gd name="csY22" fmla="*/ 605287 h 795787"/>
              <a:gd name="csX23" fmla="*/ 1540933 w 2522924"/>
              <a:gd name="csY23" fmla="*/ 639153 h 795787"/>
              <a:gd name="csX24" fmla="*/ 1231900 w 2522924"/>
              <a:gd name="csY24" fmla="*/ 761920 h 795787"/>
              <a:gd name="csX25" fmla="*/ 1087966 w 2522924"/>
              <a:gd name="csY25" fmla="*/ 791553 h 795787"/>
              <a:gd name="csX26" fmla="*/ 0 w 2522924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482443 w 2522924"/>
              <a:gd name="csY16" fmla="*/ 38101 h 795787"/>
              <a:gd name="csX17" fmla="*/ 2522924 w 2522924"/>
              <a:gd name="csY17" fmla="*/ 92870 h 795787"/>
              <a:gd name="csX18" fmla="*/ 2427674 w 2522924"/>
              <a:gd name="csY18" fmla="*/ 85724 h 795787"/>
              <a:gd name="csX19" fmla="*/ 2246700 w 2522924"/>
              <a:gd name="csY19" fmla="*/ 109537 h 795787"/>
              <a:gd name="csX20" fmla="*/ 2125257 w 2522924"/>
              <a:gd name="csY20" fmla="*/ 190499 h 795787"/>
              <a:gd name="csX21" fmla="*/ 1872539 w 2522924"/>
              <a:gd name="csY21" fmla="*/ 409037 h 795787"/>
              <a:gd name="csX22" fmla="*/ 1653382 w 2522924"/>
              <a:gd name="csY22" fmla="*/ 552106 h 795787"/>
              <a:gd name="csX23" fmla="*/ 1651000 w 2522924"/>
              <a:gd name="csY23" fmla="*/ 605287 h 795787"/>
              <a:gd name="csX24" fmla="*/ 1540933 w 2522924"/>
              <a:gd name="csY24" fmla="*/ 639153 h 795787"/>
              <a:gd name="csX25" fmla="*/ 1231900 w 2522924"/>
              <a:gd name="csY25" fmla="*/ 761920 h 795787"/>
              <a:gd name="csX26" fmla="*/ 1087966 w 2522924"/>
              <a:gd name="csY26" fmla="*/ 791553 h 795787"/>
              <a:gd name="csX27" fmla="*/ 0 w 2522924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22924 w 2568168"/>
              <a:gd name="csY17" fmla="*/ 92870 h 795787"/>
              <a:gd name="csX18" fmla="*/ 2427674 w 2568168"/>
              <a:gd name="csY18" fmla="*/ 85724 h 795787"/>
              <a:gd name="csX19" fmla="*/ 2246700 w 2568168"/>
              <a:gd name="csY19" fmla="*/ 109537 h 795787"/>
              <a:gd name="csX20" fmla="*/ 2125257 w 2568168"/>
              <a:gd name="csY20" fmla="*/ 190499 h 795787"/>
              <a:gd name="csX21" fmla="*/ 1872539 w 2568168"/>
              <a:gd name="csY21" fmla="*/ 409037 h 795787"/>
              <a:gd name="csX22" fmla="*/ 1653382 w 2568168"/>
              <a:gd name="csY22" fmla="*/ 552106 h 795787"/>
              <a:gd name="csX23" fmla="*/ 1651000 w 2568168"/>
              <a:gd name="csY23" fmla="*/ 605287 h 795787"/>
              <a:gd name="csX24" fmla="*/ 1540933 w 2568168"/>
              <a:gd name="csY24" fmla="*/ 639153 h 795787"/>
              <a:gd name="csX25" fmla="*/ 1231900 w 2568168"/>
              <a:gd name="csY25" fmla="*/ 761920 h 795787"/>
              <a:gd name="csX26" fmla="*/ 1087966 w 2568168"/>
              <a:gd name="csY26" fmla="*/ 791553 h 795787"/>
              <a:gd name="csX27" fmla="*/ 0 w 2568168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34830 w 2568168"/>
              <a:gd name="csY17" fmla="*/ 71439 h 795787"/>
              <a:gd name="csX18" fmla="*/ 2522924 w 2568168"/>
              <a:gd name="csY18" fmla="*/ 92870 h 795787"/>
              <a:gd name="csX19" fmla="*/ 2427674 w 2568168"/>
              <a:gd name="csY19" fmla="*/ 85724 h 795787"/>
              <a:gd name="csX20" fmla="*/ 2246700 w 2568168"/>
              <a:gd name="csY20" fmla="*/ 109537 h 795787"/>
              <a:gd name="csX21" fmla="*/ 2125257 w 2568168"/>
              <a:gd name="csY21" fmla="*/ 190499 h 795787"/>
              <a:gd name="csX22" fmla="*/ 1872539 w 2568168"/>
              <a:gd name="csY22" fmla="*/ 409037 h 795787"/>
              <a:gd name="csX23" fmla="*/ 1653382 w 2568168"/>
              <a:gd name="csY23" fmla="*/ 552106 h 795787"/>
              <a:gd name="csX24" fmla="*/ 1651000 w 2568168"/>
              <a:gd name="csY24" fmla="*/ 605287 h 795787"/>
              <a:gd name="csX25" fmla="*/ 1540933 w 2568168"/>
              <a:gd name="csY25" fmla="*/ 639153 h 795787"/>
              <a:gd name="csX26" fmla="*/ 1231900 w 2568168"/>
              <a:gd name="csY26" fmla="*/ 761920 h 795787"/>
              <a:gd name="csX27" fmla="*/ 1087966 w 2568168"/>
              <a:gd name="csY27" fmla="*/ 791553 h 795787"/>
              <a:gd name="csX28" fmla="*/ 0 w 2568168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634842 w 2634842"/>
              <a:gd name="csY17" fmla="*/ 133352 h 795787"/>
              <a:gd name="csX18" fmla="*/ 2522924 w 2634842"/>
              <a:gd name="csY18" fmla="*/ 92870 h 795787"/>
              <a:gd name="csX19" fmla="*/ 2427674 w 2634842"/>
              <a:gd name="csY19" fmla="*/ 85724 h 795787"/>
              <a:gd name="csX20" fmla="*/ 2246700 w 2634842"/>
              <a:gd name="csY20" fmla="*/ 109537 h 795787"/>
              <a:gd name="csX21" fmla="*/ 2125257 w 2634842"/>
              <a:gd name="csY21" fmla="*/ 190499 h 795787"/>
              <a:gd name="csX22" fmla="*/ 1872539 w 2634842"/>
              <a:gd name="csY22" fmla="*/ 409037 h 795787"/>
              <a:gd name="csX23" fmla="*/ 1653382 w 2634842"/>
              <a:gd name="csY23" fmla="*/ 552106 h 795787"/>
              <a:gd name="csX24" fmla="*/ 1651000 w 2634842"/>
              <a:gd name="csY24" fmla="*/ 605287 h 795787"/>
              <a:gd name="csX25" fmla="*/ 1540933 w 2634842"/>
              <a:gd name="csY25" fmla="*/ 639153 h 795787"/>
              <a:gd name="csX26" fmla="*/ 1231900 w 2634842"/>
              <a:gd name="csY26" fmla="*/ 761920 h 795787"/>
              <a:gd name="csX27" fmla="*/ 1087966 w 2634842"/>
              <a:gd name="csY27" fmla="*/ 791553 h 795787"/>
              <a:gd name="csX28" fmla="*/ 0 w 2634842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594361 w 2634842"/>
              <a:gd name="csY17" fmla="*/ 66676 h 795787"/>
              <a:gd name="csX18" fmla="*/ 2634842 w 2634842"/>
              <a:gd name="csY18" fmla="*/ 133352 h 795787"/>
              <a:gd name="csX19" fmla="*/ 2522924 w 2634842"/>
              <a:gd name="csY19" fmla="*/ 92870 h 795787"/>
              <a:gd name="csX20" fmla="*/ 2427674 w 2634842"/>
              <a:gd name="csY20" fmla="*/ 85724 h 795787"/>
              <a:gd name="csX21" fmla="*/ 2246700 w 2634842"/>
              <a:gd name="csY21" fmla="*/ 109537 h 795787"/>
              <a:gd name="csX22" fmla="*/ 2125257 w 2634842"/>
              <a:gd name="csY22" fmla="*/ 190499 h 795787"/>
              <a:gd name="csX23" fmla="*/ 1872539 w 2634842"/>
              <a:gd name="csY23" fmla="*/ 409037 h 795787"/>
              <a:gd name="csX24" fmla="*/ 1653382 w 2634842"/>
              <a:gd name="csY24" fmla="*/ 552106 h 795787"/>
              <a:gd name="csX25" fmla="*/ 1651000 w 2634842"/>
              <a:gd name="csY25" fmla="*/ 605287 h 795787"/>
              <a:gd name="csX26" fmla="*/ 1540933 w 2634842"/>
              <a:gd name="csY26" fmla="*/ 639153 h 795787"/>
              <a:gd name="csX27" fmla="*/ 1231900 w 2634842"/>
              <a:gd name="csY27" fmla="*/ 761920 h 795787"/>
              <a:gd name="csX28" fmla="*/ 1087966 w 2634842"/>
              <a:gd name="csY28" fmla="*/ 791553 h 795787"/>
              <a:gd name="csX29" fmla="*/ 0 w 2634842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634842 w 3025368"/>
              <a:gd name="csY18" fmla="*/ 133352 h 795787"/>
              <a:gd name="csX19" fmla="*/ 2522924 w 3025368"/>
              <a:gd name="csY19" fmla="*/ 92870 h 795787"/>
              <a:gd name="csX20" fmla="*/ 2427674 w 3025368"/>
              <a:gd name="csY20" fmla="*/ 85724 h 795787"/>
              <a:gd name="csX21" fmla="*/ 2246700 w 3025368"/>
              <a:gd name="csY21" fmla="*/ 109537 h 795787"/>
              <a:gd name="csX22" fmla="*/ 2125257 w 3025368"/>
              <a:gd name="csY22" fmla="*/ 190499 h 795787"/>
              <a:gd name="csX23" fmla="*/ 1872539 w 3025368"/>
              <a:gd name="csY23" fmla="*/ 409037 h 795787"/>
              <a:gd name="csX24" fmla="*/ 1653382 w 3025368"/>
              <a:gd name="csY24" fmla="*/ 552106 h 795787"/>
              <a:gd name="csX25" fmla="*/ 1651000 w 3025368"/>
              <a:gd name="csY25" fmla="*/ 605287 h 795787"/>
              <a:gd name="csX26" fmla="*/ 1540933 w 3025368"/>
              <a:gd name="csY26" fmla="*/ 639153 h 795787"/>
              <a:gd name="csX27" fmla="*/ 1231900 w 3025368"/>
              <a:gd name="csY27" fmla="*/ 761920 h 795787"/>
              <a:gd name="csX28" fmla="*/ 1087966 w 3025368"/>
              <a:gd name="csY28" fmla="*/ 791553 h 795787"/>
              <a:gd name="csX29" fmla="*/ 0 w 3025368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782480 w 3025368"/>
              <a:gd name="csY18" fmla="*/ 195264 h 795787"/>
              <a:gd name="csX19" fmla="*/ 2634842 w 3025368"/>
              <a:gd name="csY19" fmla="*/ 133352 h 795787"/>
              <a:gd name="csX20" fmla="*/ 2522924 w 3025368"/>
              <a:gd name="csY20" fmla="*/ 92870 h 795787"/>
              <a:gd name="csX21" fmla="*/ 2427674 w 3025368"/>
              <a:gd name="csY21" fmla="*/ 85724 h 795787"/>
              <a:gd name="csX22" fmla="*/ 2246700 w 3025368"/>
              <a:gd name="csY22" fmla="*/ 109537 h 795787"/>
              <a:gd name="csX23" fmla="*/ 2125257 w 3025368"/>
              <a:gd name="csY23" fmla="*/ 190499 h 795787"/>
              <a:gd name="csX24" fmla="*/ 1872539 w 3025368"/>
              <a:gd name="csY24" fmla="*/ 409037 h 795787"/>
              <a:gd name="csX25" fmla="*/ 1653382 w 3025368"/>
              <a:gd name="csY25" fmla="*/ 552106 h 795787"/>
              <a:gd name="csX26" fmla="*/ 1651000 w 3025368"/>
              <a:gd name="csY26" fmla="*/ 605287 h 795787"/>
              <a:gd name="csX27" fmla="*/ 1540933 w 3025368"/>
              <a:gd name="csY27" fmla="*/ 639153 h 795787"/>
              <a:gd name="csX28" fmla="*/ 1231900 w 3025368"/>
              <a:gd name="csY28" fmla="*/ 761920 h 795787"/>
              <a:gd name="csX29" fmla="*/ 1087966 w 3025368"/>
              <a:gd name="csY29" fmla="*/ 791553 h 795787"/>
              <a:gd name="csX30" fmla="*/ 0 w 3025368"/>
              <a:gd name="csY30" fmla="*/ 795787 h 795787"/>
              <a:gd name="csX0" fmla="*/ 0 w 3118236"/>
              <a:gd name="csY0" fmla="*/ 795787 h 795787"/>
              <a:gd name="csX1" fmla="*/ 0 w 3118236"/>
              <a:gd name="csY1" fmla="*/ 740753 h 795787"/>
              <a:gd name="csX2" fmla="*/ 1016000 w 3118236"/>
              <a:gd name="csY2" fmla="*/ 715353 h 795787"/>
              <a:gd name="csX3" fmla="*/ 1181100 w 3118236"/>
              <a:gd name="csY3" fmla="*/ 681487 h 795787"/>
              <a:gd name="csX4" fmla="*/ 1320800 w 3118236"/>
              <a:gd name="csY4" fmla="*/ 617987 h 795787"/>
              <a:gd name="csX5" fmla="*/ 1460500 w 3118236"/>
              <a:gd name="csY5" fmla="*/ 503687 h 795787"/>
              <a:gd name="csX6" fmla="*/ 1579033 w 3118236"/>
              <a:gd name="csY6" fmla="*/ 444420 h 795787"/>
              <a:gd name="csX7" fmla="*/ 1570037 w 3118236"/>
              <a:gd name="csY7" fmla="*/ 390709 h 795787"/>
              <a:gd name="csX8" fmla="*/ 1680633 w 3118236"/>
              <a:gd name="csY8" fmla="*/ 359753 h 795787"/>
              <a:gd name="csX9" fmla="*/ 1732491 w 3118236"/>
              <a:gd name="csY9" fmla="*/ 435688 h 795787"/>
              <a:gd name="csX10" fmla="*/ 2080014 w 3118236"/>
              <a:gd name="csY10" fmla="*/ 145255 h 795787"/>
              <a:gd name="csX11" fmla="*/ 2134782 w 3118236"/>
              <a:gd name="csY11" fmla="*/ 95249 h 795787"/>
              <a:gd name="csX12" fmla="*/ 2149069 w 3118236"/>
              <a:gd name="csY12" fmla="*/ 30956 h 795787"/>
              <a:gd name="csX13" fmla="*/ 2196694 w 3118236"/>
              <a:gd name="csY13" fmla="*/ 9525 h 795787"/>
              <a:gd name="csX14" fmla="*/ 2241938 w 3118236"/>
              <a:gd name="csY14" fmla="*/ 47625 h 795787"/>
              <a:gd name="csX15" fmla="*/ 2458631 w 3118236"/>
              <a:gd name="csY15" fmla="*/ 0 h 795787"/>
              <a:gd name="csX16" fmla="*/ 2568168 w 3118236"/>
              <a:gd name="csY16" fmla="*/ 19051 h 795787"/>
              <a:gd name="csX17" fmla="*/ 3025368 w 3118236"/>
              <a:gd name="csY17" fmla="*/ 309564 h 795787"/>
              <a:gd name="csX18" fmla="*/ 3118236 w 3118236"/>
              <a:gd name="csY18" fmla="*/ 440533 h 795787"/>
              <a:gd name="csX19" fmla="*/ 2634842 w 3118236"/>
              <a:gd name="csY19" fmla="*/ 133352 h 795787"/>
              <a:gd name="csX20" fmla="*/ 2522924 w 3118236"/>
              <a:gd name="csY20" fmla="*/ 92870 h 795787"/>
              <a:gd name="csX21" fmla="*/ 2427674 w 3118236"/>
              <a:gd name="csY21" fmla="*/ 85724 h 795787"/>
              <a:gd name="csX22" fmla="*/ 2246700 w 3118236"/>
              <a:gd name="csY22" fmla="*/ 109537 h 795787"/>
              <a:gd name="csX23" fmla="*/ 2125257 w 3118236"/>
              <a:gd name="csY23" fmla="*/ 190499 h 795787"/>
              <a:gd name="csX24" fmla="*/ 1872539 w 3118236"/>
              <a:gd name="csY24" fmla="*/ 409037 h 795787"/>
              <a:gd name="csX25" fmla="*/ 1653382 w 3118236"/>
              <a:gd name="csY25" fmla="*/ 552106 h 795787"/>
              <a:gd name="csX26" fmla="*/ 1651000 w 3118236"/>
              <a:gd name="csY26" fmla="*/ 605287 h 795787"/>
              <a:gd name="csX27" fmla="*/ 1540933 w 3118236"/>
              <a:gd name="csY27" fmla="*/ 639153 h 795787"/>
              <a:gd name="csX28" fmla="*/ 1231900 w 3118236"/>
              <a:gd name="csY28" fmla="*/ 761920 h 795787"/>
              <a:gd name="csX29" fmla="*/ 1087966 w 3118236"/>
              <a:gd name="csY29" fmla="*/ 791553 h 795787"/>
              <a:gd name="csX30" fmla="*/ 0 w 3118236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8236 w 3189674"/>
              <a:gd name="csY18" fmla="*/ 440533 h 795787"/>
              <a:gd name="csX19" fmla="*/ 2634842 w 3189674"/>
              <a:gd name="csY19" fmla="*/ 133352 h 795787"/>
              <a:gd name="csX20" fmla="*/ 2522924 w 3189674"/>
              <a:gd name="csY20" fmla="*/ 92870 h 795787"/>
              <a:gd name="csX21" fmla="*/ 2427674 w 3189674"/>
              <a:gd name="csY21" fmla="*/ 85724 h 795787"/>
              <a:gd name="csX22" fmla="*/ 2246700 w 3189674"/>
              <a:gd name="csY22" fmla="*/ 109537 h 795787"/>
              <a:gd name="csX23" fmla="*/ 2125257 w 3189674"/>
              <a:gd name="csY23" fmla="*/ 190499 h 795787"/>
              <a:gd name="csX24" fmla="*/ 1872539 w 3189674"/>
              <a:gd name="csY24" fmla="*/ 409037 h 795787"/>
              <a:gd name="csX25" fmla="*/ 1653382 w 3189674"/>
              <a:gd name="csY25" fmla="*/ 552106 h 795787"/>
              <a:gd name="csX26" fmla="*/ 1651000 w 3189674"/>
              <a:gd name="csY26" fmla="*/ 605287 h 795787"/>
              <a:gd name="csX27" fmla="*/ 1540933 w 3189674"/>
              <a:gd name="csY27" fmla="*/ 639153 h 795787"/>
              <a:gd name="csX28" fmla="*/ 1231900 w 3189674"/>
              <a:gd name="csY28" fmla="*/ 761920 h 795787"/>
              <a:gd name="csX29" fmla="*/ 1087966 w 3189674"/>
              <a:gd name="csY29" fmla="*/ 791553 h 795787"/>
              <a:gd name="csX30" fmla="*/ 0 w 3189674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42049 w 3189674"/>
              <a:gd name="csY18" fmla="*/ 4286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5855 w 3189674"/>
              <a:gd name="csY18" fmla="*/ 5048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63480 w 3189674"/>
              <a:gd name="csY18" fmla="*/ 442914 h 795787"/>
              <a:gd name="csX19" fmla="*/ 3115855 w 3189674"/>
              <a:gd name="csY19" fmla="*/ 504826 h 795787"/>
              <a:gd name="csX20" fmla="*/ 3118236 w 3189674"/>
              <a:gd name="csY20" fmla="*/ 440533 h 795787"/>
              <a:gd name="csX21" fmla="*/ 2634842 w 3189674"/>
              <a:gd name="csY21" fmla="*/ 133352 h 795787"/>
              <a:gd name="csX22" fmla="*/ 2522924 w 3189674"/>
              <a:gd name="csY22" fmla="*/ 92870 h 795787"/>
              <a:gd name="csX23" fmla="*/ 2427674 w 3189674"/>
              <a:gd name="csY23" fmla="*/ 85724 h 795787"/>
              <a:gd name="csX24" fmla="*/ 2246700 w 3189674"/>
              <a:gd name="csY24" fmla="*/ 109537 h 795787"/>
              <a:gd name="csX25" fmla="*/ 2125257 w 3189674"/>
              <a:gd name="csY25" fmla="*/ 190499 h 795787"/>
              <a:gd name="csX26" fmla="*/ 1872539 w 3189674"/>
              <a:gd name="csY26" fmla="*/ 409037 h 795787"/>
              <a:gd name="csX27" fmla="*/ 1653382 w 3189674"/>
              <a:gd name="csY27" fmla="*/ 552106 h 795787"/>
              <a:gd name="csX28" fmla="*/ 1651000 w 3189674"/>
              <a:gd name="csY28" fmla="*/ 605287 h 795787"/>
              <a:gd name="csX29" fmla="*/ 1540933 w 3189674"/>
              <a:gd name="csY29" fmla="*/ 639153 h 795787"/>
              <a:gd name="csX30" fmla="*/ 1231900 w 3189674"/>
              <a:gd name="csY30" fmla="*/ 761920 h 795787"/>
              <a:gd name="csX31" fmla="*/ 1087966 w 3189674"/>
              <a:gd name="csY31" fmla="*/ 791553 h 795787"/>
              <a:gd name="csX32" fmla="*/ 0 w 3189674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15855 w 3256349"/>
              <a:gd name="csY19" fmla="*/ 50482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70624 w 3256349"/>
              <a:gd name="csY19" fmla="*/ 502445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73005 w 3256349"/>
              <a:gd name="csY20" fmla="*/ 481014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22999 w 3256349"/>
              <a:gd name="csY17" fmla="*/ 366714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46824"/>
              <a:gd name="csY0" fmla="*/ 795787 h 795787"/>
              <a:gd name="csX1" fmla="*/ 0 w 3246824"/>
              <a:gd name="csY1" fmla="*/ 740753 h 795787"/>
              <a:gd name="csX2" fmla="*/ 1016000 w 3246824"/>
              <a:gd name="csY2" fmla="*/ 715353 h 795787"/>
              <a:gd name="csX3" fmla="*/ 1181100 w 3246824"/>
              <a:gd name="csY3" fmla="*/ 681487 h 795787"/>
              <a:gd name="csX4" fmla="*/ 1320800 w 3246824"/>
              <a:gd name="csY4" fmla="*/ 617987 h 795787"/>
              <a:gd name="csX5" fmla="*/ 1460500 w 3246824"/>
              <a:gd name="csY5" fmla="*/ 503687 h 795787"/>
              <a:gd name="csX6" fmla="*/ 1579033 w 3246824"/>
              <a:gd name="csY6" fmla="*/ 444420 h 795787"/>
              <a:gd name="csX7" fmla="*/ 1570037 w 3246824"/>
              <a:gd name="csY7" fmla="*/ 390709 h 795787"/>
              <a:gd name="csX8" fmla="*/ 1680633 w 3246824"/>
              <a:gd name="csY8" fmla="*/ 359753 h 795787"/>
              <a:gd name="csX9" fmla="*/ 1732491 w 3246824"/>
              <a:gd name="csY9" fmla="*/ 435688 h 795787"/>
              <a:gd name="csX10" fmla="*/ 2080014 w 3246824"/>
              <a:gd name="csY10" fmla="*/ 145255 h 795787"/>
              <a:gd name="csX11" fmla="*/ 2134782 w 3246824"/>
              <a:gd name="csY11" fmla="*/ 95249 h 795787"/>
              <a:gd name="csX12" fmla="*/ 2149069 w 3246824"/>
              <a:gd name="csY12" fmla="*/ 30956 h 795787"/>
              <a:gd name="csX13" fmla="*/ 2196694 w 3246824"/>
              <a:gd name="csY13" fmla="*/ 9525 h 795787"/>
              <a:gd name="csX14" fmla="*/ 2241938 w 3246824"/>
              <a:gd name="csY14" fmla="*/ 47625 h 795787"/>
              <a:gd name="csX15" fmla="*/ 2458631 w 3246824"/>
              <a:gd name="csY15" fmla="*/ 0 h 795787"/>
              <a:gd name="csX16" fmla="*/ 2568168 w 3246824"/>
              <a:gd name="csY16" fmla="*/ 19051 h 795787"/>
              <a:gd name="csX17" fmla="*/ 3122999 w 3246824"/>
              <a:gd name="csY17" fmla="*/ 366714 h 795787"/>
              <a:gd name="csX18" fmla="*/ 3246824 w 3246824"/>
              <a:gd name="csY18" fmla="*/ 523876 h 795787"/>
              <a:gd name="csX19" fmla="*/ 3187292 w 3246824"/>
              <a:gd name="csY19" fmla="*/ 507208 h 795787"/>
              <a:gd name="csX20" fmla="*/ 3118236 w 3246824"/>
              <a:gd name="csY20" fmla="*/ 440533 h 795787"/>
              <a:gd name="csX21" fmla="*/ 2634842 w 3246824"/>
              <a:gd name="csY21" fmla="*/ 133352 h 795787"/>
              <a:gd name="csX22" fmla="*/ 2522924 w 3246824"/>
              <a:gd name="csY22" fmla="*/ 92870 h 795787"/>
              <a:gd name="csX23" fmla="*/ 2427674 w 3246824"/>
              <a:gd name="csY23" fmla="*/ 85724 h 795787"/>
              <a:gd name="csX24" fmla="*/ 2246700 w 3246824"/>
              <a:gd name="csY24" fmla="*/ 109537 h 795787"/>
              <a:gd name="csX25" fmla="*/ 2125257 w 3246824"/>
              <a:gd name="csY25" fmla="*/ 190499 h 795787"/>
              <a:gd name="csX26" fmla="*/ 1872539 w 3246824"/>
              <a:gd name="csY26" fmla="*/ 409037 h 795787"/>
              <a:gd name="csX27" fmla="*/ 1653382 w 3246824"/>
              <a:gd name="csY27" fmla="*/ 552106 h 795787"/>
              <a:gd name="csX28" fmla="*/ 1651000 w 3246824"/>
              <a:gd name="csY28" fmla="*/ 605287 h 795787"/>
              <a:gd name="csX29" fmla="*/ 1540933 w 3246824"/>
              <a:gd name="csY29" fmla="*/ 639153 h 795787"/>
              <a:gd name="csX30" fmla="*/ 1231900 w 3246824"/>
              <a:gd name="csY30" fmla="*/ 761920 h 795787"/>
              <a:gd name="csX31" fmla="*/ 1087966 w 3246824"/>
              <a:gd name="csY31" fmla="*/ 791553 h 795787"/>
              <a:gd name="csX32" fmla="*/ 0 w 3246824"/>
              <a:gd name="csY32" fmla="*/ 795787 h 795787"/>
              <a:gd name="csX0" fmla="*/ 0 w 3187292"/>
              <a:gd name="csY0" fmla="*/ 795787 h 795787"/>
              <a:gd name="csX1" fmla="*/ 0 w 3187292"/>
              <a:gd name="csY1" fmla="*/ 740753 h 795787"/>
              <a:gd name="csX2" fmla="*/ 1016000 w 3187292"/>
              <a:gd name="csY2" fmla="*/ 715353 h 795787"/>
              <a:gd name="csX3" fmla="*/ 1181100 w 3187292"/>
              <a:gd name="csY3" fmla="*/ 681487 h 795787"/>
              <a:gd name="csX4" fmla="*/ 1320800 w 3187292"/>
              <a:gd name="csY4" fmla="*/ 617987 h 795787"/>
              <a:gd name="csX5" fmla="*/ 1460500 w 3187292"/>
              <a:gd name="csY5" fmla="*/ 503687 h 795787"/>
              <a:gd name="csX6" fmla="*/ 1579033 w 3187292"/>
              <a:gd name="csY6" fmla="*/ 444420 h 795787"/>
              <a:gd name="csX7" fmla="*/ 1570037 w 3187292"/>
              <a:gd name="csY7" fmla="*/ 390709 h 795787"/>
              <a:gd name="csX8" fmla="*/ 1680633 w 3187292"/>
              <a:gd name="csY8" fmla="*/ 359753 h 795787"/>
              <a:gd name="csX9" fmla="*/ 1732491 w 3187292"/>
              <a:gd name="csY9" fmla="*/ 435688 h 795787"/>
              <a:gd name="csX10" fmla="*/ 2080014 w 3187292"/>
              <a:gd name="csY10" fmla="*/ 145255 h 795787"/>
              <a:gd name="csX11" fmla="*/ 2134782 w 3187292"/>
              <a:gd name="csY11" fmla="*/ 95249 h 795787"/>
              <a:gd name="csX12" fmla="*/ 2149069 w 3187292"/>
              <a:gd name="csY12" fmla="*/ 30956 h 795787"/>
              <a:gd name="csX13" fmla="*/ 2196694 w 3187292"/>
              <a:gd name="csY13" fmla="*/ 9525 h 795787"/>
              <a:gd name="csX14" fmla="*/ 2241938 w 3187292"/>
              <a:gd name="csY14" fmla="*/ 47625 h 795787"/>
              <a:gd name="csX15" fmla="*/ 2458631 w 3187292"/>
              <a:gd name="csY15" fmla="*/ 0 h 795787"/>
              <a:gd name="csX16" fmla="*/ 2568168 w 3187292"/>
              <a:gd name="csY16" fmla="*/ 19051 h 795787"/>
              <a:gd name="csX17" fmla="*/ 3122999 w 3187292"/>
              <a:gd name="csY17" fmla="*/ 366714 h 795787"/>
              <a:gd name="csX18" fmla="*/ 3187292 w 3187292"/>
              <a:gd name="csY18" fmla="*/ 507208 h 795787"/>
              <a:gd name="csX19" fmla="*/ 3118236 w 3187292"/>
              <a:gd name="csY19" fmla="*/ 440533 h 795787"/>
              <a:gd name="csX20" fmla="*/ 2634842 w 3187292"/>
              <a:gd name="csY20" fmla="*/ 133352 h 795787"/>
              <a:gd name="csX21" fmla="*/ 2522924 w 3187292"/>
              <a:gd name="csY21" fmla="*/ 92870 h 795787"/>
              <a:gd name="csX22" fmla="*/ 2427674 w 3187292"/>
              <a:gd name="csY22" fmla="*/ 85724 h 795787"/>
              <a:gd name="csX23" fmla="*/ 2246700 w 3187292"/>
              <a:gd name="csY23" fmla="*/ 109537 h 795787"/>
              <a:gd name="csX24" fmla="*/ 2125257 w 3187292"/>
              <a:gd name="csY24" fmla="*/ 190499 h 795787"/>
              <a:gd name="csX25" fmla="*/ 1872539 w 3187292"/>
              <a:gd name="csY25" fmla="*/ 409037 h 795787"/>
              <a:gd name="csX26" fmla="*/ 1653382 w 3187292"/>
              <a:gd name="csY26" fmla="*/ 552106 h 795787"/>
              <a:gd name="csX27" fmla="*/ 1651000 w 3187292"/>
              <a:gd name="csY27" fmla="*/ 605287 h 795787"/>
              <a:gd name="csX28" fmla="*/ 1540933 w 3187292"/>
              <a:gd name="csY28" fmla="*/ 639153 h 795787"/>
              <a:gd name="csX29" fmla="*/ 1231900 w 3187292"/>
              <a:gd name="csY29" fmla="*/ 761920 h 795787"/>
              <a:gd name="csX30" fmla="*/ 1087966 w 3187292"/>
              <a:gd name="csY30" fmla="*/ 791553 h 795787"/>
              <a:gd name="csX31" fmla="*/ 0 w 3187292"/>
              <a:gd name="csY31" fmla="*/ 795787 h 795787"/>
              <a:gd name="csX0" fmla="*/ 0 w 3122999"/>
              <a:gd name="csY0" fmla="*/ 795787 h 795787"/>
              <a:gd name="csX1" fmla="*/ 0 w 3122999"/>
              <a:gd name="csY1" fmla="*/ 740753 h 795787"/>
              <a:gd name="csX2" fmla="*/ 1016000 w 3122999"/>
              <a:gd name="csY2" fmla="*/ 715353 h 795787"/>
              <a:gd name="csX3" fmla="*/ 1181100 w 3122999"/>
              <a:gd name="csY3" fmla="*/ 681487 h 795787"/>
              <a:gd name="csX4" fmla="*/ 1320800 w 3122999"/>
              <a:gd name="csY4" fmla="*/ 617987 h 795787"/>
              <a:gd name="csX5" fmla="*/ 1460500 w 3122999"/>
              <a:gd name="csY5" fmla="*/ 503687 h 795787"/>
              <a:gd name="csX6" fmla="*/ 1579033 w 3122999"/>
              <a:gd name="csY6" fmla="*/ 444420 h 795787"/>
              <a:gd name="csX7" fmla="*/ 1570037 w 3122999"/>
              <a:gd name="csY7" fmla="*/ 390709 h 795787"/>
              <a:gd name="csX8" fmla="*/ 1680633 w 3122999"/>
              <a:gd name="csY8" fmla="*/ 359753 h 795787"/>
              <a:gd name="csX9" fmla="*/ 1732491 w 3122999"/>
              <a:gd name="csY9" fmla="*/ 435688 h 795787"/>
              <a:gd name="csX10" fmla="*/ 2080014 w 3122999"/>
              <a:gd name="csY10" fmla="*/ 145255 h 795787"/>
              <a:gd name="csX11" fmla="*/ 2134782 w 3122999"/>
              <a:gd name="csY11" fmla="*/ 95249 h 795787"/>
              <a:gd name="csX12" fmla="*/ 2149069 w 3122999"/>
              <a:gd name="csY12" fmla="*/ 30956 h 795787"/>
              <a:gd name="csX13" fmla="*/ 2196694 w 3122999"/>
              <a:gd name="csY13" fmla="*/ 9525 h 795787"/>
              <a:gd name="csX14" fmla="*/ 2241938 w 3122999"/>
              <a:gd name="csY14" fmla="*/ 47625 h 795787"/>
              <a:gd name="csX15" fmla="*/ 2458631 w 3122999"/>
              <a:gd name="csY15" fmla="*/ 0 h 795787"/>
              <a:gd name="csX16" fmla="*/ 2568168 w 3122999"/>
              <a:gd name="csY16" fmla="*/ 19051 h 795787"/>
              <a:gd name="csX17" fmla="*/ 3122999 w 3122999"/>
              <a:gd name="csY17" fmla="*/ 366714 h 795787"/>
              <a:gd name="csX18" fmla="*/ 3118236 w 3122999"/>
              <a:gd name="csY18" fmla="*/ 440533 h 795787"/>
              <a:gd name="csX19" fmla="*/ 2634842 w 3122999"/>
              <a:gd name="csY19" fmla="*/ 133352 h 795787"/>
              <a:gd name="csX20" fmla="*/ 2522924 w 3122999"/>
              <a:gd name="csY20" fmla="*/ 92870 h 795787"/>
              <a:gd name="csX21" fmla="*/ 2427674 w 3122999"/>
              <a:gd name="csY21" fmla="*/ 85724 h 795787"/>
              <a:gd name="csX22" fmla="*/ 2246700 w 3122999"/>
              <a:gd name="csY22" fmla="*/ 109537 h 795787"/>
              <a:gd name="csX23" fmla="*/ 2125257 w 3122999"/>
              <a:gd name="csY23" fmla="*/ 190499 h 795787"/>
              <a:gd name="csX24" fmla="*/ 1872539 w 3122999"/>
              <a:gd name="csY24" fmla="*/ 409037 h 795787"/>
              <a:gd name="csX25" fmla="*/ 1653382 w 3122999"/>
              <a:gd name="csY25" fmla="*/ 552106 h 795787"/>
              <a:gd name="csX26" fmla="*/ 1651000 w 3122999"/>
              <a:gd name="csY26" fmla="*/ 605287 h 795787"/>
              <a:gd name="csX27" fmla="*/ 1540933 w 3122999"/>
              <a:gd name="csY27" fmla="*/ 639153 h 795787"/>
              <a:gd name="csX28" fmla="*/ 1231900 w 3122999"/>
              <a:gd name="csY28" fmla="*/ 761920 h 795787"/>
              <a:gd name="csX29" fmla="*/ 1087966 w 3122999"/>
              <a:gd name="csY29" fmla="*/ 791553 h 795787"/>
              <a:gd name="csX30" fmla="*/ 0 w 3122999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3132524 w 3132524"/>
              <a:gd name="csY17" fmla="*/ 371477 h 795787"/>
              <a:gd name="csX18" fmla="*/ 3118236 w 3132524"/>
              <a:gd name="csY18" fmla="*/ 440533 h 795787"/>
              <a:gd name="csX19" fmla="*/ 2634842 w 3132524"/>
              <a:gd name="csY19" fmla="*/ 133352 h 795787"/>
              <a:gd name="csX20" fmla="*/ 2522924 w 3132524"/>
              <a:gd name="csY20" fmla="*/ 92870 h 795787"/>
              <a:gd name="csX21" fmla="*/ 2427674 w 3132524"/>
              <a:gd name="csY21" fmla="*/ 85724 h 795787"/>
              <a:gd name="csX22" fmla="*/ 2246700 w 3132524"/>
              <a:gd name="csY22" fmla="*/ 109537 h 795787"/>
              <a:gd name="csX23" fmla="*/ 2125257 w 3132524"/>
              <a:gd name="csY23" fmla="*/ 190499 h 795787"/>
              <a:gd name="csX24" fmla="*/ 1872539 w 3132524"/>
              <a:gd name="csY24" fmla="*/ 409037 h 795787"/>
              <a:gd name="csX25" fmla="*/ 1653382 w 3132524"/>
              <a:gd name="csY25" fmla="*/ 552106 h 795787"/>
              <a:gd name="csX26" fmla="*/ 1651000 w 3132524"/>
              <a:gd name="csY26" fmla="*/ 605287 h 795787"/>
              <a:gd name="csX27" fmla="*/ 1540933 w 3132524"/>
              <a:gd name="csY27" fmla="*/ 639153 h 795787"/>
              <a:gd name="csX28" fmla="*/ 1231900 w 3132524"/>
              <a:gd name="csY28" fmla="*/ 761920 h 795787"/>
              <a:gd name="csX29" fmla="*/ 1087966 w 3132524"/>
              <a:gd name="csY29" fmla="*/ 791553 h 795787"/>
              <a:gd name="csX30" fmla="*/ 0 w 3132524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3132524 w 3132524"/>
              <a:gd name="csY18" fmla="*/ 371477 h 795787"/>
              <a:gd name="csX19" fmla="*/ 3118236 w 3132524"/>
              <a:gd name="csY19" fmla="*/ 440533 h 795787"/>
              <a:gd name="csX20" fmla="*/ 2634842 w 3132524"/>
              <a:gd name="csY20" fmla="*/ 133352 h 795787"/>
              <a:gd name="csX21" fmla="*/ 2522924 w 3132524"/>
              <a:gd name="csY21" fmla="*/ 92870 h 795787"/>
              <a:gd name="csX22" fmla="*/ 2427674 w 3132524"/>
              <a:gd name="csY22" fmla="*/ 85724 h 795787"/>
              <a:gd name="csX23" fmla="*/ 2246700 w 3132524"/>
              <a:gd name="csY23" fmla="*/ 109537 h 795787"/>
              <a:gd name="csX24" fmla="*/ 2125257 w 3132524"/>
              <a:gd name="csY24" fmla="*/ 190499 h 795787"/>
              <a:gd name="csX25" fmla="*/ 1872539 w 3132524"/>
              <a:gd name="csY25" fmla="*/ 409037 h 795787"/>
              <a:gd name="csX26" fmla="*/ 1653382 w 3132524"/>
              <a:gd name="csY26" fmla="*/ 552106 h 795787"/>
              <a:gd name="csX27" fmla="*/ 1651000 w 3132524"/>
              <a:gd name="csY27" fmla="*/ 605287 h 795787"/>
              <a:gd name="csX28" fmla="*/ 1540933 w 3132524"/>
              <a:gd name="csY28" fmla="*/ 639153 h 795787"/>
              <a:gd name="csX29" fmla="*/ 1231900 w 3132524"/>
              <a:gd name="csY29" fmla="*/ 761920 h 795787"/>
              <a:gd name="csX30" fmla="*/ 1087966 w 3132524"/>
              <a:gd name="csY30" fmla="*/ 791553 h 795787"/>
              <a:gd name="csX31" fmla="*/ 0 w 3132524"/>
              <a:gd name="csY31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69082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008699 w 3132524"/>
              <a:gd name="csY19" fmla="*/ 245270 h 795787"/>
              <a:gd name="csX20" fmla="*/ 3132524 w 3132524"/>
              <a:gd name="csY20" fmla="*/ 371477 h 795787"/>
              <a:gd name="csX21" fmla="*/ 3118236 w 3132524"/>
              <a:gd name="csY21" fmla="*/ 440533 h 795787"/>
              <a:gd name="csX22" fmla="*/ 2634842 w 3132524"/>
              <a:gd name="csY22" fmla="*/ 133352 h 795787"/>
              <a:gd name="csX23" fmla="*/ 2522924 w 3132524"/>
              <a:gd name="csY23" fmla="*/ 92870 h 795787"/>
              <a:gd name="csX24" fmla="*/ 2427674 w 3132524"/>
              <a:gd name="csY24" fmla="*/ 85724 h 795787"/>
              <a:gd name="csX25" fmla="*/ 2246700 w 3132524"/>
              <a:gd name="csY25" fmla="*/ 109537 h 795787"/>
              <a:gd name="csX26" fmla="*/ 2125257 w 3132524"/>
              <a:gd name="csY26" fmla="*/ 190499 h 795787"/>
              <a:gd name="csX27" fmla="*/ 1872539 w 3132524"/>
              <a:gd name="csY27" fmla="*/ 409037 h 795787"/>
              <a:gd name="csX28" fmla="*/ 1653382 w 3132524"/>
              <a:gd name="csY28" fmla="*/ 552106 h 795787"/>
              <a:gd name="csX29" fmla="*/ 1651000 w 3132524"/>
              <a:gd name="csY29" fmla="*/ 605287 h 795787"/>
              <a:gd name="csX30" fmla="*/ 1540933 w 3132524"/>
              <a:gd name="csY30" fmla="*/ 639153 h 795787"/>
              <a:gd name="csX31" fmla="*/ 1231900 w 3132524"/>
              <a:gd name="csY31" fmla="*/ 761920 h 795787"/>
              <a:gd name="csX32" fmla="*/ 1087966 w 3132524"/>
              <a:gd name="csY32" fmla="*/ 791553 h 795787"/>
              <a:gd name="csX33" fmla="*/ 0 w 3132524"/>
              <a:gd name="csY33" fmla="*/ 795787 h 795787"/>
              <a:gd name="csX0" fmla="*/ 0 w 3334930"/>
              <a:gd name="csY0" fmla="*/ 795787 h 795787"/>
              <a:gd name="csX1" fmla="*/ 0 w 3334930"/>
              <a:gd name="csY1" fmla="*/ 740753 h 795787"/>
              <a:gd name="csX2" fmla="*/ 1016000 w 3334930"/>
              <a:gd name="csY2" fmla="*/ 715353 h 795787"/>
              <a:gd name="csX3" fmla="*/ 1181100 w 3334930"/>
              <a:gd name="csY3" fmla="*/ 681487 h 795787"/>
              <a:gd name="csX4" fmla="*/ 1320800 w 3334930"/>
              <a:gd name="csY4" fmla="*/ 617987 h 795787"/>
              <a:gd name="csX5" fmla="*/ 1460500 w 3334930"/>
              <a:gd name="csY5" fmla="*/ 503687 h 795787"/>
              <a:gd name="csX6" fmla="*/ 1579033 w 3334930"/>
              <a:gd name="csY6" fmla="*/ 444420 h 795787"/>
              <a:gd name="csX7" fmla="*/ 1570037 w 3334930"/>
              <a:gd name="csY7" fmla="*/ 390709 h 795787"/>
              <a:gd name="csX8" fmla="*/ 1680633 w 3334930"/>
              <a:gd name="csY8" fmla="*/ 359753 h 795787"/>
              <a:gd name="csX9" fmla="*/ 1732491 w 3334930"/>
              <a:gd name="csY9" fmla="*/ 435688 h 795787"/>
              <a:gd name="csX10" fmla="*/ 2080014 w 3334930"/>
              <a:gd name="csY10" fmla="*/ 145255 h 795787"/>
              <a:gd name="csX11" fmla="*/ 2134782 w 3334930"/>
              <a:gd name="csY11" fmla="*/ 95249 h 795787"/>
              <a:gd name="csX12" fmla="*/ 2149069 w 3334930"/>
              <a:gd name="csY12" fmla="*/ 30956 h 795787"/>
              <a:gd name="csX13" fmla="*/ 2196694 w 3334930"/>
              <a:gd name="csY13" fmla="*/ 9525 h 795787"/>
              <a:gd name="csX14" fmla="*/ 2241938 w 3334930"/>
              <a:gd name="csY14" fmla="*/ 47625 h 795787"/>
              <a:gd name="csX15" fmla="*/ 2458631 w 3334930"/>
              <a:gd name="csY15" fmla="*/ 0 h 795787"/>
              <a:gd name="csX16" fmla="*/ 2568168 w 3334930"/>
              <a:gd name="csY16" fmla="*/ 19051 h 795787"/>
              <a:gd name="csX17" fmla="*/ 2934880 w 3334930"/>
              <a:gd name="csY17" fmla="*/ 247651 h 795787"/>
              <a:gd name="csX18" fmla="*/ 2970599 w 3334930"/>
              <a:gd name="csY18" fmla="*/ 216694 h 795787"/>
              <a:gd name="csX19" fmla="*/ 3334930 w 3334930"/>
              <a:gd name="csY19" fmla="*/ 207170 h 795787"/>
              <a:gd name="csX20" fmla="*/ 3132524 w 3334930"/>
              <a:gd name="csY20" fmla="*/ 371477 h 795787"/>
              <a:gd name="csX21" fmla="*/ 3118236 w 3334930"/>
              <a:gd name="csY21" fmla="*/ 440533 h 795787"/>
              <a:gd name="csX22" fmla="*/ 2634842 w 3334930"/>
              <a:gd name="csY22" fmla="*/ 133352 h 795787"/>
              <a:gd name="csX23" fmla="*/ 2522924 w 3334930"/>
              <a:gd name="csY23" fmla="*/ 92870 h 795787"/>
              <a:gd name="csX24" fmla="*/ 2427674 w 3334930"/>
              <a:gd name="csY24" fmla="*/ 85724 h 795787"/>
              <a:gd name="csX25" fmla="*/ 2246700 w 3334930"/>
              <a:gd name="csY25" fmla="*/ 109537 h 795787"/>
              <a:gd name="csX26" fmla="*/ 2125257 w 3334930"/>
              <a:gd name="csY26" fmla="*/ 190499 h 795787"/>
              <a:gd name="csX27" fmla="*/ 1872539 w 3334930"/>
              <a:gd name="csY27" fmla="*/ 409037 h 795787"/>
              <a:gd name="csX28" fmla="*/ 1653382 w 3334930"/>
              <a:gd name="csY28" fmla="*/ 552106 h 795787"/>
              <a:gd name="csX29" fmla="*/ 1651000 w 3334930"/>
              <a:gd name="csY29" fmla="*/ 605287 h 795787"/>
              <a:gd name="csX30" fmla="*/ 1540933 w 3334930"/>
              <a:gd name="csY30" fmla="*/ 639153 h 795787"/>
              <a:gd name="csX31" fmla="*/ 1231900 w 3334930"/>
              <a:gd name="csY31" fmla="*/ 761920 h 795787"/>
              <a:gd name="csX32" fmla="*/ 1087966 w 3334930"/>
              <a:gd name="csY32" fmla="*/ 791553 h 795787"/>
              <a:gd name="csX33" fmla="*/ 0 w 333493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55580 w 3455580"/>
              <a:gd name="csY19" fmla="*/ 194470 h 795787"/>
              <a:gd name="csX20" fmla="*/ 3132524 w 3455580"/>
              <a:gd name="csY20" fmla="*/ 371477 h 795787"/>
              <a:gd name="csX21" fmla="*/ 3118236 w 3455580"/>
              <a:gd name="csY21" fmla="*/ 440533 h 795787"/>
              <a:gd name="csX22" fmla="*/ 2634842 w 3455580"/>
              <a:gd name="csY22" fmla="*/ 133352 h 795787"/>
              <a:gd name="csX23" fmla="*/ 2522924 w 3455580"/>
              <a:gd name="csY23" fmla="*/ 92870 h 795787"/>
              <a:gd name="csX24" fmla="*/ 2427674 w 3455580"/>
              <a:gd name="csY24" fmla="*/ 85724 h 795787"/>
              <a:gd name="csX25" fmla="*/ 2246700 w 3455580"/>
              <a:gd name="csY25" fmla="*/ 109537 h 795787"/>
              <a:gd name="csX26" fmla="*/ 2125257 w 3455580"/>
              <a:gd name="csY26" fmla="*/ 190499 h 795787"/>
              <a:gd name="csX27" fmla="*/ 1872539 w 3455580"/>
              <a:gd name="csY27" fmla="*/ 409037 h 795787"/>
              <a:gd name="csX28" fmla="*/ 1653382 w 3455580"/>
              <a:gd name="csY28" fmla="*/ 552106 h 795787"/>
              <a:gd name="csX29" fmla="*/ 1651000 w 3455580"/>
              <a:gd name="csY29" fmla="*/ 605287 h 795787"/>
              <a:gd name="csX30" fmla="*/ 1540933 w 3455580"/>
              <a:gd name="csY30" fmla="*/ 639153 h 795787"/>
              <a:gd name="csX31" fmla="*/ 1231900 w 3455580"/>
              <a:gd name="csY31" fmla="*/ 761920 h 795787"/>
              <a:gd name="csX32" fmla="*/ 1087966 w 3455580"/>
              <a:gd name="csY32" fmla="*/ 791553 h 795787"/>
              <a:gd name="csX33" fmla="*/ 0 w 345558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132524 w 3455580"/>
              <a:gd name="csY21" fmla="*/ 371477 h 795787"/>
              <a:gd name="csX22" fmla="*/ 3118236 w 3455580"/>
              <a:gd name="csY22" fmla="*/ 440533 h 795787"/>
              <a:gd name="csX23" fmla="*/ 2634842 w 3455580"/>
              <a:gd name="csY23" fmla="*/ 133352 h 795787"/>
              <a:gd name="csX24" fmla="*/ 2522924 w 3455580"/>
              <a:gd name="csY24" fmla="*/ 92870 h 795787"/>
              <a:gd name="csX25" fmla="*/ 2427674 w 3455580"/>
              <a:gd name="csY25" fmla="*/ 85724 h 795787"/>
              <a:gd name="csX26" fmla="*/ 2246700 w 3455580"/>
              <a:gd name="csY26" fmla="*/ 109537 h 795787"/>
              <a:gd name="csX27" fmla="*/ 2125257 w 3455580"/>
              <a:gd name="csY27" fmla="*/ 190499 h 795787"/>
              <a:gd name="csX28" fmla="*/ 1872539 w 3455580"/>
              <a:gd name="csY28" fmla="*/ 409037 h 795787"/>
              <a:gd name="csX29" fmla="*/ 1653382 w 3455580"/>
              <a:gd name="csY29" fmla="*/ 552106 h 795787"/>
              <a:gd name="csX30" fmla="*/ 1651000 w 3455580"/>
              <a:gd name="csY30" fmla="*/ 605287 h 795787"/>
              <a:gd name="csX31" fmla="*/ 1540933 w 3455580"/>
              <a:gd name="csY31" fmla="*/ 639153 h 795787"/>
              <a:gd name="csX32" fmla="*/ 1231900 w 3455580"/>
              <a:gd name="csY32" fmla="*/ 761920 h 795787"/>
              <a:gd name="csX33" fmla="*/ 1087966 w 3455580"/>
              <a:gd name="csY33" fmla="*/ 791553 h 795787"/>
              <a:gd name="csX34" fmla="*/ 0 w 3455580"/>
              <a:gd name="csY34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227774 w 3455580"/>
              <a:gd name="csY21" fmla="*/ 311945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61074 w 3455580"/>
              <a:gd name="csY21" fmla="*/ 269082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51549 w 3455580"/>
              <a:gd name="csY21" fmla="*/ 261938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25368 w 3455580"/>
              <a:gd name="csY21" fmla="*/ 25241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72981 w 3455580"/>
              <a:gd name="csY21" fmla="*/ 23336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68230 w 3455580"/>
              <a:gd name="csY21" fmla="*/ 225426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442880 w 3455580"/>
              <a:gd name="csY21" fmla="*/ 215901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</a:cxnLst>
            <a:rect l="l" t="t" r="r" b="b"/>
            <a:pathLst>
              <a:path w="3455580" h="795787">
                <a:moveTo>
                  <a:pt x="0" y="795787"/>
                </a:moveTo>
                <a:lnTo>
                  <a:pt x="0" y="740753"/>
                </a:lnTo>
                <a:lnTo>
                  <a:pt x="1016000" y="715353"/>
                </a:lnTo>
                <a:lnTo>
                  <a:pt x="1181100" y="681487"/>
                </a:lnTo>
                <a:lnTo>
                  <a:pt x="1320800" y="617987"/>
                </a:lnTo>
                <a:lnTo>
                  <a:pt x="1460500" y="503687"/>
                </a:lnTo>
                <a:lnTo>
                  <a:pt x="1579033" y="444420"/>
                </a:lnTo>
                <a:lnTo>
                  <a:pt x="1570037" y="390709"/>
                </a:lnTo>
                <a:lnTo>
                  <a:pt x="1680633" y="359753"/>
                </a:lnTo>
                <a:lnTo>
                  <a:pt x="1732491" y="435688"/>
                </a:lnTo>
                <a:lnTo>
                  <a:pt x="2080014" y="145255"/>
                </a:lnTo>
                <a:lnTo>
                  <a:pt x="2134782" y="95249"/>
                </a:lnTo>
                <a:lnTo>
                  <a:pt x="2149069" y="30956"/>
                </a:lnTo>
                <a:lnTo>
                  <a:pt x="2196694" y="9525"/>
                </a:lnTo>
                <a:lnTo>
                  <a:pt x="2241938" y="47625"/>
                </a:lnTo>
                <a:lnTo>
                  <a:pt x="2458631" y="0"/>
                </a:lnTo>
                <a:lnTo>
                  <a:pt x="2568168" y="19051"/>
                </a:lnTo>
                <a:lnTo>
                  <a:pt x="2934880" y="247651"/>
                </a:lnTo>
                <a:lnTo>
                  <a:pt x="2970599" y="216694"/>
                </a:lnTo>
                <a:lnTo>
                  <a:pt x="3404780" y="196851"/>
                </a:lnTo>
                <a:lnTo>
                  <a:pt x="3455580" y="194470"/>
                </a:lnTo>
                <a:lnTo>
                  <a:pt x="3442880" y="215901"/>
                </a:lnTo>
                <a:lnTo>
                  <a:pt x="2972981" y="233364"/>
                </a:lnTo>
                <a:lnTo>
                  <a:pt x="2951549" y="261938"/>
                </a:lnTo>
                <a:lnTo>
                  <a:pt x="3132524" y="371477"/>
                </a:lnTo>
                <a:lnTo>
                  <a:pt x="3118236" y="440533"/>
                </a:lnTo>
                <a:lnTo>
                  <a:pt x="2634842" y="133352"/>
                </a:lnTo>
                <a:lnTo>
                  <a:pt x="2522924" y="92870"/>
                </a:lnTo>
                <a:lnTo>
                  <a:pt x="2427674" y="85724"/>
                </a:lnTo>
                <a:lnTo>
                  <a:pt x="2246700" y="109537"/>
                </a:lnTo>
                <a:cubicBezTo>
                  <a:pt x="2246700" y="121443"/>
                  <a:pt x="2125257" y="178593"/>
                  <a:pt x="2125257" y="190499"/>
                </a:cubicBezTo>
                <a:lnTo>
                  <a:pt x="1872539" y="409037"/>
                </a:lnTo>
                <a:lnTo>
                  <a:pt x="1653382" y="552106"/>
                </a:lnTo>
                <a:lnTo>
                  <a:pt x="1651000" y="605287"/>
                </a:lnTo>
                <a:lnTo>
                  <a:pt x="1540933" y="639153"/>
                </a:lnTo>
                <a:lnTo>
                  <a:pt x="1231900" y="761920"/>
                </a:lnTo>
                <a:lnTo>
                  <a:pt x="1087966" y="791553"/>
                </a:lnTo>
                <a:lnTo>
                  <a:pt x="0" y="79578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7" name="グループ化 41">
            <a:extLst>
              <a:ext uri="{FF2B5EF4-FFF2-40B4-BE49-F238E27FC236}">
                <a16:creationId xmlns:a16="http://schemas.microsoft.com/office/drawing/2014/main" id="{35BA4D81-3DB3-3E2E-C93D-944129B4D2E8}"/>
              </a:ext>
            </a:extLst>
          </p:cNvPr>
          <p:cNvGrpSpPr/>
          <p:nvPr/>
        </p:nvGrpSpPr>
        <p:grpSpPr>
          <a:xfrm>
            <a:off x="5086903" y="2346421"/>
            <a:ext cx="120097" cy="120097"/>
            <a:chOff x="5657850" y="2714625"/>
            <a:chExt cx="438150" cy="438150"/>
          </a:xfrm>
        </p:grpSpPr>
        <p:sp>
          <p:nvSpPr>
            <p:cNvPr id="42" name="楕円 42">
              <a:extLst>
                <a:ext uri="{FF2B5EF4-FFF2-40B4-BE49-F238E27FC236}">
                  <a16:creationId xmlns:a16="http://schemas.microsoft.com/office/drawing/2014/main" id="{EBD9AB34-40B4-37A8-2FA3-2EB6F35FCBC4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3" name="直線コネクタ 43">
              <a:extLst>
                <a:ext uri="{FF2B5EF4-FFF2-40B4-BE49-F238E27FC236}">
                  <a16:creationId xmlns:a16="http://schemas.microsoft.com/office/drawing/2014/main" id="{6CEFA92E-B9FB-4B50-5950-0F52ED434D5D}"/>
                </a:ext>
              </a:extLst>
            </p:cNvPr>
            <p:cNvCxnSpPr>
              <a:cxnSpLocks/>
              <a:stCxn id="42" idx="1"/>
              <a:endCxn id="42" idx="5"/>
            </p:cNvCxnSpPr>
            <p:nvPr/>
          </p:nvCxnSpPr>
          <p:spPr>
            <a:xfrm>
              <a:off x="5722016" y="2778791"/>
              <a:ext cx="309817" cy="30981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4">
              <a:extLst>
                <a:ext uri="{FF2B5EF4-FFF2-40B4-BE49-F238E27FC236}">
                  <a16:creationId xmlns:a16="http://schemas.microsoft.com/office/drawing/2014/main" id="{B3D5F540-C6B3-3633-C1B9-7DB235F081D3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ABAC95FC-58C5-CF23-0D3A-63063B872B2B}"/>
              </a:ext>
            </a:extLst>
          </p:cNvPr>
          <p:cNvGrpSpPr/>
          <p:nvPr/>
        </p:nvGrpSpPr>
        <p:grpSpPr>
          <a:xfrm>
            <a:off x="0" y="5160423"/>
            <a:ext cx="2071316" cy="1697576"/>
            <a:chOff x="-63787" y="4508317"/>
            <a:chExt cx="2071316" cy="1607390"/>
          </a:xfrm>
        </p:grpSpPr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CC7ED6AC-E0D6-CFB5-9A17-DADAF699BEE3}"/>
                </a:ext>
              </a:extLst>
            </p:cNvPr>
            <p:cNvSpPr/>
            <p:nvPr/>
          </p:nvSpPr>
          <p:spPr>
            <a:xfrm>
              <a:off x="-63787" y="4508317"/>
              <a:ext cx="2071316" cy="160739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規制は予定であり、変更となる場合があります。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期間中はご不便をおかけしますが、ご理解ご協力のほどよろしくお願いいたします。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期間中の施設利用申請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についてはこちら。→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2" name="図 21">
              <a:extLst>
                <a:ext uri="{FF2B5EF4-FFF2-40B4-BE49-F238E27FC236}">
                  <a16:creationId xmlns:a16="http://schemas.microsoft.com/office/drawing/2014/main" id="{9AC725C9-A2CA-7C08-5060-31C63049540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7138" y="5349660"/>
              <a:ext cx="700056" cy="700056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</p:grpSp>
      <p:sp>
        <p:nvSpPr>
          <p:cNvPr id="99" name="フリーフォーム: 図形 98">
            <a:extLst>
              <a:ext uri="{FF2B5EF4-FFF2-40B4-BE49-F238E27FC236}">
                <a16:creationId xmlns:a16="http://schemas.microsoft.com/office/drawing/2014/main" id="{3317B024-C314-73B0-1A3F-6BD9F8912EC7}"/>
              </a:ext>
            </a:extLst>
          </p:cNvPr>
          <p:cNvSpPr/>
          <p:nvPr/>
        </p:nvSpPr>
        <p:spPr>
          <a:xfrm>
            <a:off x="1978891" y="4079082"/>
            <a:ext cx="3211514" cy="1069460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415133 w 2273301"/>
              <a:gd name="csY9" fmla="*/ 361950 h 433388"/>
              <a:gd name="csX10" fmla="*/ 0 w 2273301"/>
              <a:gd name="csY10" fmla="*/ 372268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81758 w 2273301"/>
              <a:gd name="csY9" fmla="*/ 355600 h 433388"/>
              <a:gd name="csX10" fmla="*/ 0 w 2273301"/>
              <a:gd name="csY10" fmla="*/ 372268 h 4333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877094 w 2273301"/>
              <a:gd name="csY7" fmla="*/ 96836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24669 w 2273301"/>
              <a:gd name="csY7" fmla="*/ 42386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15144 w 2273301"/>
              <a:gd name="csY7" fmla="*/ 15081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7350 h 450851"/>
              <a:gd name="csX1" fmla="*/ 1804194 w 2273301"/>
              <a:gd name="csY1" fmla="*/ 303213 h 450851"/>
              <a:gd name="csX2" fmla="*/ 1317625 w 2273301"/>
              <a:gd name="csY2" fmla="*/ 30957 h 450851"/>
              <a:gd name="csX3" fmla="*/ 1189038 w 2273301"/>
              <a:gd name="csY3" fmla="*/ 4763 h 450851"/>
              <a:gd name="csX4" fmla="*/ 986631 w 2273301"/>
              <a:gd name="csY4" fmla="*/ 52388 h 450851"/>
              <a:gd name="csX5" fmla="*/ 940594 w 2273301"/>
              <a:gd name="csY5" fmla="*/ 17462 h 450851"/>
              <a:gd name="csX6" fmla="*/ 746919 w 2273301"/>
              <a:gd name="csY6" fmla="*/ 0 h 450851"/>
              <a:gd name="csX7" fmla="*/ 515144 w 2273301"/>
              <a:gd name="csY7" fmla="*/ 155574 h 450851"/>
              <a:gd name="csX8" fmla="*/ 322263 w 2273301"/>
              <a:gd name="csY8" fmla="*/ 450851 h 450851"/>
              <a:gd name="csX9" fmla="*/ 81758 w 2273301"/>
              <a:gd name="csY9" fmla="*/ 360363 h 450851"/>
              <a:gd name="csX10" fmla="*/ 0 w 2273301"/>
              <a:gd name="csY10" fmla="*/ 377031 h 450851"/>
              <a:gd name="csX0" fmla="*/ 2273301 w 2273301"/>
              <a:gd name="csY0" fmla="*/ 411163 h 474664"/>
              <a:gd name="csX1" fmla="*/ 1804194 w 2273301"/>
              <a:gd name="csY1" fmla="*/ 327026 h 474664"/>
              <a:gd name="csX2" fmla="*/ 1317625 w 2273301"/>
              <a:gd name="csY2" fmla="*/ 54770 h 474664"/>
              <a:gd name="csX3" fmla="*/ 1189038 w 2273301"/>
              <a:gd name="csY3" fmla="*/ 28576 h 474664"/>
              <a:gd name="csX4" fmla="*/ 986631 w 2273301"/>
              <a:gd name="csY4" fmla="*/ 76201 h 474664"/>
              <a:gd name="csX5" fmla="*/ 886619 w 2273301"/>
              <a:gd name="csY5" fmla="*/ 0 h 474664"/>
              <a:gd name="csX6" fmla="*/ 746919 w 2273301"/>
              <a:gd name="csY6" fmla="*/ 23813 h 474664"/>
              <a:gd name="csX7" fmla="*/ 515144 w 2273301"/>
              <a:gd name="csY7" fmla="*/ 179387 h 474664"/>
              <a:gd name="csX8" fmla="*/ 322263 w 2273301"/>
              <a:gd name="csY8" fmla="*/ 474664 h 474664"/>
              <a:gd name="csX9" fmla="*/ 81758 w 2273301"/>
              <a:gd name="csY9" fmla="*/ 384176 h 474664"/>
              <a:gd name="csX10" fmla="*/ 0 w 2273301"/>
              <a:gd name="csY10" fmla="*/ 400844 h 474664"/>
              <a:gd name="csX0" fmla="*/ 2273301 w 2273301"/>
              <a:gd name="csY0" fmla="*/ 487362 h 550863"/>
              <a:gd name="csX1" fmla="*/ 1804194 w 2273301"/>
              <a:gd name="csY1" fmla="*/ 403225 h 550863"/>
              <a:gd name="csX2" fmla="*/ 1317625 w 2273301"/>
              <a:gd name="csY2" fmla="*/ 130969 h 550863"/>
              <a:gd name="csX3" fmla="*/ 1189038 w 2273301"/>
              <a:gd name="csY3" fmla="*/ 104775 h 550863"/>
              <a:gd name="csX4" fmla="*/ 961231 w 2273301"/>
              <a:gd name="csY4" fmla="*/ 0 h 550863"/>
              <a:gd name="csX5" fmla="*/ 886619 w 2273301"/>
              <a:gd name="csY5" fmla="*/ 76199 h 550863"/>
              <a:gd name="csX6" fmla="*/ 746919 w 2273301"/>
              <a:gd name="csY6" fmla="*/ 100012 h 550863"/>
              <a:gd name="csX7" fmla="*/ 515144 w 2273301"/>
              <a:gd name="csY7" fmla="*/ 255586 h 550863"/>
              <a:gd name="csX8" fmla="*/ 322263 w 2273301"/>
              <a:gd name="csY8" fmla="*/ 550863 h 550863"/>
              <a:gd name="csX9" fmla="*/ 81758 w 2273301"/>
              <a:gd name="csY9" fmla="*/ 460375 h 550863"/>
              <a:gd name="csX10" fmla="*/ 0 w 2273301"/>
              <a:gd name="csY10" fmla="*/ 477043 h 550863"/>
              <a:gd name="csX0" fmla="*/ 2273301 w 2273301"/>
              <a:gd name="csY0" fmla="*/ 760412 h 823913"/>
              <a:gd name="csX1" fmla="*/ 1804194 w 2273301"/>
              <a:gd name="csY1" fmla="*/ 676275 h 823913"/>
              <a:gd name="csX2" fmla="*/ 1317625 w 2273301"/>
              <a:gd name="csY2" fmla="*/ 404019 h 823913"/>
              <a:gd name="csX3" fmla="*/ 966788 w 2273301"/>
              <a:gd name="csY3" fmla="*/ 0 h 823913"/>
              <a:gd name="csX4" fmla="*/ 961231 w 2273301"/>
              <a:gd name="csY4" fmla="*/ 273050 h 823913"/>
              <a:gd name="csX5" fmla="*/ 886619 w 2273301"/>
              <a:gd name="csY5" fmla="*/ 349249 h 823913"/>
              <a:gd name="csX6" fmla="*/ 746919 w 2273301"/>
              <a:gd name="csY6" fmla="*/ 373062 h 823913"/>
              <a:gd name="csX7" fmla="*/ 515144 w 2273301"/>
              <a:gd name="csY7" fmla="*/ 528636 h 823913"/>
              <a:gd name="csX8" fmla="*/ 322263 w 2273301"/>
              <a:gd name="csY8" fmla="*/ 823913 h 823913"/>
              <a:gd name="csX9" fmla="*/ 81758 w 2273301"/>
              <a:gd name="csY9" fmla="*/ 733425 h 823913"/>
              <a:gd name="csX10" fmla="*/ 0 w 2273301"/>
              <a:gd name="csY10" fmla="*/ 750093 h 823913"/>
              <a:gd name="csX0" fmla="*/ 2273301 w 2273301"/>
              <a:gd name="csY0" fmla="*/ 861218 h 924719"/>
              <a:gd name="csX1" fmla="*/ 1804194 w 2273301"/>
              <a:gd name="csY1" fmla="*/ 777081 h 924719"/>
              <a:gd name="csX2" fmla="*/ 1012825 w 2273301"/>
              <a:gd name="csY2" fmla="*/ 0 h 924719"/>
              <a:gd name="csX3" fmla="*/ 966788 w 2273301"/>
              <a:gd name="csY3" fmla="*/ 100806 h 924719"/>
              <a:gd name="csX4" fmla="*/ 961231 w 2273301"/>
              <a:gd name="csY4" fmla="*/ 373856 h 924719"/>
              <a:gd name="csX5" fmla="*/ 886619 w 2273301"/>
              <a:gd name="csY5" fmla="*/ 450055 h 924719"/>
              <a:gd name="csX6" fmla="*/ 746919 w 2273301"/>
              <a:gd name="csY6" fmla="*/ 473868 h 924719"/>
              <a:gd name="csX7" fmla="*/ 515144 w 2273301"/>
              <a:gd name="csY7" fmla="*/ 629442 h 924719"/>
              <a:gd name="csX8" fmla="*/ 322263 w 2273301"/>
              <a:gd name="csY8" fmla="*/ 924719 h 924719"/>
              <a:gd name="csX9" fmla="*/ 81758 w 2273301"/>
              <a:gd name="csY9" fmla="*/ 834231 h 924719"/>
              <a:gd name="csX10" fmla="*/ 0 w 2273301"/>
              <a:gd name="csY10" fmla="*/ 850899 h 924719"/>
              <a:gd name="csX0" fmla="*/ 2273301 w 2273301"/>
              <a:gd name="csY0" fmla="*/ 830261 h 893762"/>
              <a:gd name="csX1" fmla="*/ 1804194 w 2273301"/>
              <a:gd name="csY1" fmla="*/ 746124 h 893762"/>
              <a:gd name="csX2" fmla="*/ 1022350 w 2273301"/>
              <a:gd name="csY2" fmla="*/ 0 h 893762"/>
              <a:gd name="csX3" fmla="*/ 966788 w 2273301"/>
              <a:gd name="csY3" fmla="*/ 69849 h 893762"/>
              <a:gd name="csX4" fmla="*/ 961231 w 2273301"/>
              <a:gd name="csY4" fmla="*/ 342899 h 893762"/>
              <a:gd name="csX5" fmla="*/ 886619 w 2273301"/>
              <a:gd name="csY5" fmla="*/ 419098 h 893762"/>
              <a:gd name="csX6" fmla="*/ 746919 w 2273301"/>
              <a:gd name="csY6" fmla="*/ 442911 h 893762"/>
              <a:gd name="csX7" fmla="*/ 515144 w 2273301"/>
              <a:gd name="csY7" fmla="*/ 598485 h 893762"/>
              <a:gd name="csX8" fmla="*/ 322263 w 2273301"/>
              <a:gd name="csY8" fmla="*/ 893762 h 893762"/>
              <a:gd name="csX9" fmla="*/ 81758 w 2273301"/>
              <a:gd name="csY9" fmla="*/ 803274 h 893762"/>
              <a:gd name="csX10" fmla="*/ 0 w 2273301"/>
              <a:gd name="csY10" fmla="*/ 819942 h 893762"/>
              <a:gd name="csX0" fmla="*/ 2273301 w 2273301"/>
              <a:gd name="csY0" fmla="*/ 893762 h 957263"/>
              <a:gd name="csX1" fmla="*/ 1077913 w 2273301"/>
              <a:gd name="csY1" fmla="*/ 0 h 957263"/>
              <a:gd name="csX2" fmla="*/ 1022350 w 2273301"/>
              <a:gd name="csY2" fmla="*/ 63501 h 957263"/>
              <a:gd name="csX3" fmla="*/ 966788 w 2273301"/>
              <a:gd name="csY3" fmla="*/ 133350 h 957263"/>
              <a:gd name="csX4" fmla="*/ 961231 w 2273301"/>
              <a:gd name="csY4" fmla="*/ 406400 h 957263"/>
              <a:gd name="csX5" fmla="*/ 886619 w 2273301"/>
              <a:gd name="csY5" fmla="*/ 482599 h 957263"/>
              <a:gd name="csX6" fmla="*/ 746919 w 2273301"/>
              <a:gd name="csY6" fmla="*/ 506412 h 957263"/>
              <a:gd name="csX7" fmla="*/ 515144 w 2273301"/>
              <a:gd name="csY7" fmla="*/ 661986 h 957263"/>
              <a:gd name="csX8" fmla="*/ 322263 w 2273301"/>
              <a:gd name="csY8" fmla="*/ 957263 h 957263"/>
              <a:gd name="csX9" fmla="*/ 81758 w 2273301"/>
              <a:gd name="csY9" fmla="*/ 866775 h 957263"/>
              <a:gd name="csX10" fmla="*/ 0 w 2273301"/>
              <a:gd name="csY10" fmla="*/ 883443 h 957263"/>
              <a:gd name="csX0" fmla="*/ 2042320 w 2042320"/>
              <a:gd name="csY0" fmla="*/ 231774 h 957263"/>
              <a:gd name="csX1" fmla="*/ 1077913 w 2042320"/>
              <a:gd name="csY1" fmla="*/ 0 h 957263"/>
              <a:gd name="csX2" fmla="*/ 1022350 w 2042320"/>
              <a:gd name="csY2" fmla="*/ 63501 h 957263"/>
              <a:gd name="csX3" fmla="*/ 966788 w 2042320"/>
              <a:gd name="csY3" fmla="*/ 133350 h 957263"/>
              <a:gd name="csX4" fmla="*/ 961231 w 2042320"/>
              <a:gd name="csY4" fmla="*/ 406400 h 957263"/>
              <a:gd name="csX5" fmla="*/ 886619 w 2042320"/>
              <a:gd name="csY5" fmla="*/ 482599 h 957263"/>
              <a:gd name="csX6" fmla="*/ 746919 w 2042320"/>
              <a:gd name="csY6" fmla="*/ 506412 h 957263"/>
              <a:gd name="csX7" fmla="*/ 515144 w 2042320"/>
              <a:gd name="csY7" fmla="*/ 661986 h 957263"/>
              <a:gd name="csX8" fmla="*/ 322263 w 2042320"/>
              <a:gd name="csY8" fmla="*/ 957263 h 957263"/>
              <a:gd name="csX9" fmla="*/ 81758 w 2042320"/>
              <a:gd name="csY9" fmla="*/ 866775 h 957263"/>
              <a:gd name="csX10" fmla="*/ 0 w 2042320"/>
              <a:gd name="csY10" fmla="*/ 883443 h 957263"/>
              <a:gd name="csX0" fmla="*/ 3194845 w 3194845"/>
              <a:gd name="csY0" fmla="*/ 503236 h 957263"/>
              <a:gd name="csX1" fmla="*/ 1077913 w 3194845"/>
              <a:gd name="csY1" fmla="*/ 0 h 957263"/>
              <a:gd name="csX2" fmla="*/ 1022350 w 3194845"/>
              <a:gd name="csY2" fmla="*/ 63501 h 957263"/>
              <a:gd name="csX3" fmla="*/ 966788 w 3194845"/>
              <a:gd name="csY3" fmla="*/ 133350 h 957263"/>
              <a:gd name="csX4" fmla="*/ 961231 w 3194845"/>
              <a:gd name="csY4" fmla="*/ 406400 h 957263"/>
              <a:gd name="csX5" fmla="*/ 886619 w 3194845"/>
              <a:gd name="csY5" fmla="*/ 482599 h 957263"/>
              <a:gd name="csX6" fmla="*/ 746919 w 3194845"/>
              <a:gd name="csY6" fmla="*/ 506412 h 957263"/>
              <a:gd name="csX7" fmla="*/ 515144 w 3194845"/>
              <a:gd name="csY7" fmla="*/ 661986 h 957263"/>
              <a:gd name="csX8" fmla="*/ 322263 w 3194845"/>
              <a:gd name="csY8" fmla="*/ 957263 h 957263"/>
              <a:gd name="csX9" fmla="*/ 81758 w 3194845"/>
              <a:gd name="csY9" fmla="*/ 866775 h 957263"/>
              <a:gd name="csX10" fmla="*/ 0 w 3194845"/>
              <a:gd name="csY10" fmla="*/ 883443 h 957263"/>
              <a:gd name="csX0" fmla="*/ 3194845 w 3194845"/>
              <a:gd name="csY0" fmla="*/ 503236 h 957263"/>
              <a:gd name="csX1" fmla="*/ 1392960 w 3194845"/>
              <a:gd name="csY1" fmla="*/ 80684 h 957263"/>
              <a:gd name="csX2" fmla="*/ 1077913 w 3194845"/>
              <a:gd name="csY2" fmla="*/ 0 h 957263"/>
              <a:gd name="csX3" fmla="*/ 1022350 w 3194845"/>
              <a:gd name="csY3" fmla="*/ 63501 h 957263"/>
              <a:gd name="csX4" fmla="*/ 966788 w 3194845"/>
              <a:gd name="csY4" fmla="*/ 133350 h 957263"/>
              <a:gd name="csX5" fmla="*/ 961231 w 3194845"/>
              <a:gd name="csY5" fmla="*/ 406400 h 957263"/>
              <a:gd name="csX6" fmla="*/ 886619 w 3194845"/>
              <a:gd name="csY6" fmla="*/ 482599 h 957263"/>
              <a:gd name="csX7" fmla="*/ 746919 w 3194845"/>
              <a:gd name="csY7" fmla="*/ 506412 h 957263"/>
              <a:gd name="csX8" fmla="*/ 515144 w 3194845"/>
              <a:gd name="csY8" fmla="*/ 661986 h 957263"/>
              <a:gd name="csX9" fmla="*/ 322263 w 3194845"/>
              <a:gd name="csY9" fmla="*/ 957263 h 957263"/>
              <a:gd name="csX10" fmla="*/ 81758 w 3194845"/>
              <a:gd name="csY10" fmla="*/ 866775 h 957263"/>
              <a:gd name="csX11" fmla="*/ 0 w 3194845"/>
              <a:gd name="csY11" fmla="*/ 883443 h 957263"/>
              <a:gd name="csX0" fmla="*/ 3194845 w 3194845"/>
              <a:gd name="csY0" fmla="*/ 603527 h 1057554"/>
              <a:gd name="csX1" fmla="*/ 1097685 w 3194845"/>
              <a:gd name="csY1" fmla="*/ 0 h 1057554"/>
              <a:gd name="csX2" fmla="*/ 1077913 w 3194845"/>
              <a:gd name="csY2" fmla="*/ 100291 h 1057554"/>
              <a:gd name="csX3" fmla="*/ 1022350 w 3194845"/>
              <a:gd name="csY3" fmla="*/ 163792 h 1057554"/>
              <a:gd name="csX4" fmla="*/ 966788 w 3194845"/>
              <a:gd name="csY4" fmla="*/ 233641 h 1057554"/>
              <a:gd name="csX5" fmla="*/ 961231 w 3194845"/>
              <a:gd name="csY5" fmla="*/ 506691 h 1057554"/>
              <a:gd name="csX6" fmla="*/ 886619 w 3194845"/>
              <a:gd name="csY6" fmla="*/ 582890 h 1057554"/>
              <a:gd name="csX7" fmla="*/ 746919 w 3194845"/>
              <a:gd name="csY7" fmla="*/ 606703 h 1057554"/>
              <a:gd name="csX8" fmla="*/ 515144 w 3194845"/>
              <a:gd name="csY8" fmla="*/ 762277 h 1057554"/>
              <a:gd name="csX9" fmla="*/ 322263 w 3194845"/>
              <a:gd name="csY9" fmla="*/ 1057554 h 1057554"/>
              <a:gd name="csX10" fmla="*/ 81758 w 3194845"/>
              <a:gd name="csY10" fmla="*/ 967066 h 1057554"/>
              <a:gd name="csX11" fmla="*/ 0 w 3194845"/>
              <a:gd name="csY11" fmla="*/ 983734 h 1057554"/>
              <a:gd name="csX0" fmla="*/ 3194845 w 3194845"/>
              <a:gd name="csY0" fmla="*/ 594002 h 1048029"/>
              <a:gd name="csX1" fmla="*/ 1095304 w 3194845"/>
              <a:gd name="csY1" fmla="*/ 0 h 1048029"/>
              <a:gd name="csX2" fmla="*/ 1077913 w 3194845"/>
              <a:gd name="csY2" fmla="*/ 90766 h 1048029"/>
              <a:gd name="csX3" fmla="*/ 1022350 w 3194845"/>
              <a:gd name="csY3" fmla="*/ 154267 h 1048029"/>
              <a:gd name="csX4" fmla="*/ 966788 w 3194845"/>
              <a:gd name="csY4" fmla="*/ 224116 h 1048029"/>
              <a:gd name="csX5" fmla="*/ 961231 w 3194845"/>
              <a:gd name="csY5" fmla="*/ 497166 h 1048029"/>
              <a:gd name="csX6" fmla="*/ 886619 w 3194845"/>
              <a:gd name="csY6" fmla="*/ 573365 h 1048029"/>
              <a:gd name="csX7" fmla="*/ 746919 w 3194845"/>
              <a:gd name="csY7" fmla="*/ 597178 h 1048029"/>
              <a:gd name="csX8" fmla="*/ 515144 w 3194845"/>
              <a:gd name="csY8" fmla="*/ 752752 h 1048029"/>
              <a:gd name="csX9" fmla="*/ 322263 w 3194845"/>
              <a:gd name="csY9" fmla="*/ 1048029 h 1048029"/>
              <a:gd name="csX10" fmla="*/ 81758 w 3194845"/>
              <a:gd name="csY10" fmla="*/ 957541 h 1048029"/>
              <a:gd name="csX11" fmla="*/ 0 w 3194845"/>
              <a:gd name="csY11" fmla="*/ 974209 h 1048029"/>
              <a:gd name="csX0" fmla="*/ 3194845 w 3194845"/>
              <a:gd name="csY0" fmla="*/ 594002 h 1048029"/>
              <a:gd name="csX1" fmla="*/ 1309616 w 3194845"/>
              <a:gd name="csY1" fmla="*/ 59531 h 1048029"/>
              <a:gd name="csX2" fmla="*/ 1095304 w 3194845"/>
              <a:gd name="csY2" fmla="*/ 0 h 1048029"/>
              <a:gd name="csX3" fmla="*/ 1077913 w 3194845"/>
              <a:gd name="csY3" fmla="*/ 90766 h 1048029"/>
              <a:gd name="csX4" fmla="*/ 1022350 w 3194845"/>
              <a:gd name="csY4" fmla="*/ 154267 h 1048029"/>
              <a:gd name="csX5" fmla="*/ 966788 w 3194845"/>
              <a:gd name="csY5" fmla="*/ 224116 h 1048029"/>
              <a:gd name="csX6" fmla="*/ 961231 w 3194845"/>
              <a:gd name="csY6" fmla="*/ 497166 h 1048029"/>
              <a:gd name="csX7" fmla="*/ 886619 w 3194845"/>
              <a:gd name="csY7" fmla="*/ 573365 h 1048029"/>
              <a:gd name="csX8" fmla="*/ 746919 w 3194845"/>
              <a:gd name="csY8" fmla="*/ 597178 h 1048029"/>
              <a:gd name="csX9" fmla="*/ 515144 w 3194845"/>
              <a:gd name="csY9" fmla="*/ 752752 h 1048029"/>
              <a:gd name="csX10" fmla="*/ 322263 w 3194845"/>
              <a:gd name="csY10" fmla="*/ 1048029 h 1048029"/>
              <a:gd name="csX11" fmla="*/ 81758 w 3194845"/>
              <a:gd name="csY11" fmla="*/ 957541 h 1048029"/>
              <a:gd name="csX12" fmla="*/ 0 w 3194845"/>
              <a:gd name="csY12" fmla="*/ 974209 h 1048029"/>
              <a:gd name="csX0" fmla="*/ 3194845 w 3194845"/>
              <a:gd name="csY0" fmla="*/ 610671 h 1064698"/>
              <a:gd name="csX1" fmla="*/ 1271516 w 3194845"/>
              <a:gd name="csY1" fmla="*/ 0 h 1064698"/>
              <a:gd name="csX2" fmla="*/ 1095304 w 3194845"/>
              <a:gd name="csY2" fmla="*/ 16669 h 1064698"/>
              <a:gd name="csX3" fmla="*/ 1077913 w 3194845"/>
              <a:gd name="csY3" fmla="*/ 107435 h 1064698"/>
              <a:gd name="csX4" fmla="*/ 1022350 w 3194845"/>
              <a:gd name="csY4" fmla="*/ 170936 h 1064698"/>
              <a:gd name="csX5" fmla="*/ 966788 w 3194845"/>
              <a:gd name="csY5" fmla="*/ 240785 h 1064698"/>
              <a:gd name="csX6" fmla="*/ 961231 w 3194845"/>
              <a:gd name="csY6" fmla="*/ 513835 h 1064698"/>
              <a:gd name="csX7" fmla="*/ 886619 w 3194845"/>
              <a:gd name="csY7" fmla="*/ 590034 h 1064698"/>
              <a:gd name="csX8" fmla="*/ 746919 w 3194845"/>
              <a:gd name="csY8" fmla="*/ 613847 h 1064698"/>
              <a:gd name="csX9" fmla="*/ 515144 w 3194845"/>
              <a:gd name="csY9" fmla="*/ 769421 h 1064698"/>
              <a:gd name="csX10" fmla="*/ 322263 w 3194845"/>
              <a:gd name="csY10" fmla="*/ 1064698 h 1064698"/>
              <a:gd name="csX11" fmla="*/ 81758 w 3194845"/>
              <a:gd name="csY11" fmla="*/ 974210 h 1064698"/>
              <a:gd name="csX12" fmla="*/ 0 w 3194845"/>
              <a:gd name="csY12" fmla="*/ 990878 h 1064698"/>
              <a:gd name="csX0" fmla="*/ 3194845 w 3194845"/>
              <a:gd name="csY0" fmla="*/ 610671 h 1064698"/>
              <a:gd name="csX1" fmla="*/ 1523929 w 3194845"/>
              <a:gd name="csY1" fmla="*/ 73819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385817 w 3194845"/>
              <a:gd name="csY1" fmla="*/ 38100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552504 w 3194845"/>
              <a:gd name="csY1" fmla="*/ 92869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512022 w 3194845"/>
              <a:gd name="csY1" fmla="*/ 138113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692998 w 3194845"/>
              <a:gd name="csY1" fmla="*/ 190500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654898 w 3194845"/>
              <a:gd name="csY1" fmla="*/ 142875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995416 w 3194845"/>
              <a:gd name="csY1" fmla="*/ 240506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812059 w 3194845"/>
              <a:gd name="csY1" fmla="*/ 285750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945410 w 3194845"/>
              <a:gd name="csY1" fmla="*/ 314325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1912072 w 3194845"/>
              <a:gd name="csY1" fmla="*/ 297656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2021610 w 3194845"/>
              <a:gd name="csY1" fmla="*/ 323850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23991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33516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271641 w 3194845"/>
              <a:gd name="csY1" fmla="*/ 304800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131147 w 3194845"/>
              <a:gd name="csY1" fmla="*/ 364331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314504 w 3194845"/>
              <a:gd name="csY1" fmla="*/ 400050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362129 w 3194845"/>
              <a:gd name="csY1" fmla="*/ 333375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855048 w 3194845"/>
              <a:gd name="csY1" fmla="*/ 50006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2931248 w 3194845"/>
              <a:gd name="csY1" fmla="*/ 44291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3012210 w 3194845"/>
              <a:gd name="csY1" fmla="*/ 490537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194845 w 3194845"/>
              <a:gd name="csY0" fmla="*/ 610671 h 1064698"/>
              <a:gd name="csX1" fmla="*/ 3016972 w 3194845"/>
              <a:gd name="csY1" fmla="*/ 507205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211514 w 3211514"/>
              <a:gd name="csY0" fmla="*/ 622578 h 1064698"/>
              <a:gd name="csX1" fmla="*/ 3016972 w 3211514"/>
              <a:gd name="csY1" fmla="*/ 507205 h 1064698"/>
              <a:gd name="csX2" fmla="*/ 2931248 w 3211514"/>
              <a:gd name="csY2" fmla="*/ 442912 h 1064698"/>
              <a:gd name="csX3" fmla="*/ 2362129 w 3211514"/>
              <a:gd name="csY3" fmla="*/ 333375 h 1064698"/>
              <a:gd name="csX4" fmla="*/ 2131147 w 3211514"/>
              <a:gd name="csY4" fmla="*/ 364331 h 1064698"/>
              <a:gd name="csX5" fmla="*/ 2033516 w 3211514"/>
              <a:gd name="csY5" fmla="*/ 226219 h 1064698"/>
              <a:gd name="csX6" fmla="*/ 1912072 w 3211514"/>
              <a:gd name="csY6" fmla="*/ 297656 h 1064698"/>
              <a:gd name="csX7" fmla="*/ 1812059 w 3211514"/>
              <a:gd name="csY7" fmla="*/ 285750 h 1064698"/>
              <a:gd name="csX8" fmla="*/ 1654898 w 3211514"/>
              <a:gd name="csY8" fmla="*/ 142875 h 1064698"/>
              <a:gd name="csX9" fmla="*/ 1512022 w 3211514"/>
              <a:gd name="csY9" fmla="*/ 138113 h 1064698"/>
              <a:gd name="csX10" fmla="*/ 1385817 w 3211514"/>
              <a:gd name="csY10" fmla="*/ 38100 h 1064698"/>
              <a:gd name="csX11" fmla="*/ 1271516 w 3211514"/>
              <a:gd name="csY11" fmla="*/ 0 h 1064698"/>
              <a:gd name="csX12" fmla="*/ 1095304 w 3211514"/>
              <a:gd name="csY12" fmla="*/ 16669 h 1064698"/>
              <a:gd name="csX13" fmla="*/ 1077913 w 3211514"/>
              <a:gd name="csY13" fmla="*/ 107435 h 1064698"/>
              <a:gd name="csX14" fmla="*/ 1022350 w 3211514"/>
              <a:gd name="csY14" fmla="*/ 170936 h 1064698"/>
              <a:gd name="csX15" fmla="*/ 966788 w 3211514"/>
              <a:gd name="csY15" fmla="*/ 240785 h 1064698"/>
              <a:gd name="csX16" fmla="*/ 961231 w 3211514"/>
              <a:gd name="csY16" fmla="*/ 513835 h 1064698"/>
              <a:gd name="csX17" fmla="*/ 886619 w 3211514"/>
              <a:gd name="csY17" fmla="*/ 590034 h 1064698"/>
              <a:gd name="csX18" fmla="*/ 746919 w 3211514"/>
              <a:gd name="csY18" fmla="*/ 613847 h 1064698"/>
              <a:gd name="csX19" fmla="*/ 515144 w 3211514"/>
              <a:gd name="csY19" fmla="*/ 769421 h 1064698"/>
              <a:gd name="csX20" fmla="*/ 322263 w 3211514"/>
              <a:gd name="csY20" fmla="*/ 1064698 h 1064698"/>
              <a:gd name="csX21" fmla="*/ 81758 w 3211514"/>
              <a:gd name="csY21" fmla="*/ 974210 h 1064698"/>
              <a:gd name="csX22" fmla="*/ 0 w 3211514"/>
              <a:gd name="csY22" fmla="*/ 990878 h 1064698"/>
              <a:gd name="csX0" fmla="*/ 3211514 w 3211514"/>
              <a:gd name="csY0" fmla="*/ 627340 h 1069460"/>
              <a:gd name="csX1" fmla="*/ 3016972 w 3211514"/>
              <a:gd name="csY1" fmla="*/ 511967 h 1069460"/>
              <a:gd name="csX2" fmla="*/ 2931248 w 3211514"/>
              <a:gd name="csY2" fmla="*/ 447674 h 1069460"/>
              <a:gd name="csX3" fmla="*/ 2362129 w 3211514"/>
              <a:gd name="csY3" fmla="*/ 338137 h 1069460"/>
              <a:gd name="csX4" fmla="*/ 2131147 w 3211514"/>
              <a:gd name="csY4" fmla="*/ 369093 h 1069460"/>
              <a:gd name="csX5" fmla="*/ 2033516 w 3211514"/>
              <a:gd name="csY5" fmla="*/ 230981 h 1069460"/>
              <a:gd name="csX6" fmla="*/ 1912072 w 3211514"/>
              <a:gd name="csY6" fmla="*/ 302418 h 1069460"/>
              <a:gd name="csX7" fmla="*/ 1812059 w 3211514"/>
              <a:gd name="csY7" fmla="*/ 290512 h 1069460"/>
              <a:gd name="csX8" fmla="*/ 1654898 w 3211514"/>
              <a:gd name="csY8" fmla="*/ 147637 h 1069460"/>
              <a:gd name="csX9" fmla="*/ 1512022 w 3211514"/>
              <a:gd name="csY9" fmla="*/ 142875 h 1069460"/>
              <a:gd name="csX10" fmla="*/ 1385817 w 3211514"/>
              <a:gd name="csY10" fmla="*/ 42862 h 1069460"/>
              <a:gd name="csX11" fmla="*/ 1271516 w 3211514"/>
              <a:gd name="csY11" fmla="*/ 4762 h 1069460"/>
              <a:gd name="csX12" fmla="*/ 1102448 w 3211514"/>
              <a:gd name="csY12" fmla="*/ 0 h 1069460"/>
              <a:gd name="csX13" fmla="*/ 1077913 w 3211514"/>
              <a:gd name="csY13" fmla="*/ 112197 h 1069460"/>
              <a:gd name="csX14" fmla="*/ 1022350 w 3211514"/>
              <a:gd name="csY14" fmla="*/ 175698 h 1069460"/>
              <a:gd name="csX15" fmla="*/ 966788 w 3211514"/>
              <a:gd name="csY15" fmla="*/ 245547 h 1069460"/>
              <a:gd name="csX16" fmla="*/ 961231 w 3211514"/>
              <a:gd name="csY16" fmla="*/ 518597 h 1069460"/>
              <a:gd name="csX17" fmla="*/ 886619 w 3211514"/>
              <a:gd name="csY17" fmla="*/ 594796 h 1069460"/>
              <a:gd name="csX18" fmla="*/ 746919 w 3211514"/>
              <a:gd name="csY18" fmla="*/ 618609 h 1069460"/>
              <a:gd name="csX19" fmla="*/ 515144 w 3211514"/>
              <a:gd name="csY19" fmla="*/ 774183 h 1069460"/>
              <a:gd name="csX20" fmla="*/ 322263 w 3211514"/>
              <a:gd name="csY20" fmla="*/ 1069460 h 1069460"/>
              <a:gd name="csX21" fmla="*/ 81758 w 3211514"/>
              <a:gd name="csY21" fmla="*/ 978972 h 1069460"/>
              <a:gd name="csX22" fmla="*/ 0 w 3211514"/>
              <a:gd name="csY22" fmla="*/ 995640 h 10694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211514" h="1069460">
                <a:moveTo>
                  <a:pt x="3211514" y="627340"/>
                </a:moveTo>
                <a:lnTo>
                  <a:pt x="3016972" y="511967"/>
                </a:lnTo>
                <a:lnTo>
                  <a:pt x="2931248" y="447674"/>
                </a:lnTo>
                <a:lnTo>
                  <a:pt x="2362129" y="338137"/>
                </a:lnTo>
                <a:lnTo>
                  <a:pt x="2131147" y="369093"/>
                </a:lnTo>
                <a:lnTo>
                  <a:pt x="2033516" y="230981"/>
                </a:lnTo>
                <a:lnTo>
                  <a:pt x="1912072" y="302418"/>
                </a:lnTo>
                <a:lnTo>
                  <a:pt x="1812059" y="290512"/>
                </a:lnTo>
                <a:lnTo>
                  <a:pt x="1654898" y="147637"/>
                </a:lnTo>
                <a:lnTo>
                  <a:pt x="1512022" y="142875"/>
                </a:lnTo>
                <a:lnTo>
                  <a:pt x="1385817" y="42862"/>
                </a:lnTo>
                <a:lnTo>
                  <a:pt x="1271516" y="4762"/>
                </a:lnTo>
                <a:lnTo>
                  <a:pt x="1102448" y="0"/>
                </a:lnTo>
                <a:lnTo>
                  <a:pt x="1077913" y="112197"/>
                </a:lnTo>
                <a:lnTo>
                  <a:pt x="1022350" y="175698"/>
                </a:lnTo>
                <a:lnTo>
                  <a:pt x="966788" y="245547"/>
                </a:lnTo>
                <a:lnTo>
                  <a:pt x="961231" y="518597"/>
                </a:lnTo>
                <a:lnTo>
                  <a:pt x="886619" y="594796"/>
                </a:lnTo>
                <a:lnTo>
                  <a:pt x="746919" y="618609"/>
                </a:lnTo>
                <a:lnTo>
                  <a:pt x="515144" y="774183"/>
                </a:lnTo>
                <a:lnTo>
                  <a:pt x="322263" y="1069460"/>
                </a:lnTo>
                <a:lnTo>
                  <a:pt x="81758" y="978972"/>
                </a:lnTo>
                <a:cubicBezTo>
                  <a:pt x="46039" y="989820"/>
                  <a:pt x="35719" y="984792"/>
                  <a:pt x="0" y="995640"/>
                </a:cubicBez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1" name="フリーフォーム: 図形 100">
            <a:extLst>
              <a:ext uri="{FF2B5EF4-FFF2-40B4-BE49-F238E27FC236}">
                <a16:creationId xmlns:a16="http://schemas.microsoft.com/office/drawing/2014/main" id="{70040218-8D4D-F9CE-1B24-52DAD52880E0}"/>
              </a:ext>
            </a:extLst>
          </p:cNvPr>
          <p:cNvSpPr/>
          <p:nvPr/>
        </p:nvSpPr>
        <p:spPr>
          <a:xfrm>
            <a:off x="5330817" y="2568808"/>
            <a:ext cx="1655772" cy="1526380"/>
          </a:xfrm>
          <a:custGeom>
            <a:avLst/>
            <a:gdLst>
              <a:gd name="csX0" fmla="*/ 0 w 238130"/>
              <a:gd name="csY0" fmla="*/ 37802 h 720427"/>
              <a:gd name="csX1" fmla="*/ 234950 w 238130"/>
              <a:gd name="csY1" fmla="*/ 75902 h 720427"/>
              <a:gd name="csX2" fmla="*/ 114300 w 238130"/>
              <a:gd name="csY2" fmla="*/ 720427 h 720427"/>
              <a:gd name="csX0" fmla="*/ 0 w 234950"/>
              <a:gd name="csY0" fmla="*/ 37802 h 720427"/>
              <a:gd name="csX1" fmla="*/ 234950 w 234950"/>
              <a:gd name="csY1" fmla="*/ 75902 h 720427"/>
              <a:gd name="csX2" fmla="*/ 114300 w 234950"/>
              <a:gd name="csY2" fmla="*/ 720427 h 720427"/>
              <a:gd name="csX0" fmla="*/ 0 w 234950"/>
              <a:gd name="csY0" fmla="*/ 0 h 682625"/>
              <a:gd name="csX1" fmla="*/ 234950 w 234950"/>
              <a:gd name="csY1" fmla="*/ 38100 h 682625"/>
              <a:gd name="csX2" fmla="*/ 114300 w 234950"/>
              <a:gd name="csY2" fmla="*/ 682625 h 682625"/>
              <a:gd name="csX0" fmla="*/ 0 w 258763"/>
              <a:gd name="csY0" fmla="*/ 0 h 682625"/>
              <a:gd name="csX1" fmla="*/ 258763 w 258763"/>
              <a:gd name="csY1" fmla="*/ 269082 h 682625"/>
              <a:gd name="csX2" fmla="*/ 114300 w 258763"/>
              <a:gd name="csY2" fmla="*/ 682625 h 682625"/>
              <a:gd name="csX0" fmla="*/ 147638 w 147638"/>
              <a:gd name="csY0" fmla="*/ 0 h 461169"/>
              <a:gd name="csX1" fmla="*/ 144463 w 147638"/>
              <a:gd name="csY1" fmla="*/ 47626 h 461169"/>
              <a:gd name="csX2" fmla="*/ 0 w 147638"/>
              <a:gd name="csY2" fmla="*/ 461169 h 46116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0 w 115888"/>
              <a:gd name="csY2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62716 w 115888"/>
              <a:gd name="csY2" fmla="*/ 306156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24616 w 115888"/>
              <a:gd name="csY2" fmla="*/ 328381 h 594519"/>
              <a:gd name="csX3" fmla="*/ 0 w 115888"/>
              <a:gd name="csY3" fmla="*/ 594519 h 594519"/>
              <a:gd name="csX0" fmla="*/ 115888 w 115888"/>
              <a:gd name="csY0" fmla="*/ 0 h 594519"/>
              <a:gd name="csX1" fmla="*/ 112713 w 115888"/>
              <a:gd name="csY1" fmla="*/ 47626 h 594519"/>
              <a:gd name="csX2" fmla="*/ 72241 w 115888"/>
              <a:gd name="csY2" fmla="*/ 169631 h 594519"/>
              <a:gd name="csX3" fmla="*/ 24616 w 115888"/>
              <a:gd name="csY3" fmla="*/ 328381 h 594519"/>
              <a:gd name="csX4" fmla="*/ 0 w 115888"/>
              <a:gd name="csY4" fmla="*/ 594519 h 594519"/>
              <a:gd name="csX0" fmla="*/ 266663 w 266663"/>
              <a:gd name="csY0" fmla="*/ 0 h 594519"/>
              <a:gd name="csX1" fmla="*/ 263488 w 266663"/>
              <a:gd name="csY1" fmla="*/ 47626 h 594519"/>
              <a:gd name="csX2" fmla="*/ 766 w 266663"/>
              <a:gd name="csY2" fmla="*/ 296631 h 594519"/>
              <a:gd name="csX3" fmla="*/ 175391 w 266663"/>
              <a:gd name="csY3" fmla="*/ 328381 h 594519"/>
              <a:gd name="csX4" fmla="*/ 150775 w 266663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283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4519"/>
              <a:gd name="csX1" fmla="*/ 262722 w 265897"/>
              <a:gd name="csY1" fmla="*/ 47626 h 594519"/>
              <a:gd name="csX2" fmla="*/ 0 w 265897"/>
              <a:gd name="csY2" fmla="*/ 296631 h 594519"/>
              <a:gd name="csX3" fmla="*/ 174625 w 265897"/>
              <a:gd name="csY3" fmla="*/ 315681 h 594519"/>
              <a:gd name="csX4" fmla="*/ 150009 w 265897"/>
              <a:gd name="csY4" fmla="*/ 594519 h 594519"/>
              <a:gd name="csX0" fmla="*/ 265897 w 265897"/>
              <a:gd name="csY0" fmla="*/ 0 h 597694"/>
              <a:gd name="csX1" fmla="*/ 262722 w 265897"/>
              <a:gd name="csY1" fmla="*/ 47626 h 597694"/>
              <a:gd name="csX2" fmla="*/ 0 w 265897"/>
              <a:gd name="csY2" fmla="*/ 296631 h 597694"/>
              <a:gd name="csX3" fmla="*/ 174625 w 265897"/>
              <a:gd name="csY3" fmla="*/ 315681 h 597694"/>
              <a:gd name="csX4" fmla="*/ 137309 w 265897"/>
              <a:gd name="csY4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36526 w 265897"/>
              <a:gd name="csY2" fmla="*/ 163280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38101 w 265897"/>
              <a:gd name="csY2" fmla="*/ 102955 h 597694"/>
              <a:gd name="csX3" fmla="*/ 0 w 265897"/>
              <a:gd name="csY3" fmla="*/ 296631 h 597694"/>
              <a:gd name="csX4" fmla="*/ 174625 w 265897"/>
              <a:gd name="csY4" fmla="*/ 315681 h 597694"/>
              <a:gd name="csX5" fmla="*/ 137309 w 265897"/>
              <a:gd name="csY5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77801 w 265897"/>
              <a:gd name="csY2" fmla="*/ 743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265897 w 265897"/>
              <a:gd name="csY0" fmla="*/ 0 h 597694"/>
              <a:gd name="csX1" fmla="*/ 262722 w 265897"/>
              <a:gd name="csY1" fmla="*/ 47626 h 597694"/>
              <a:gd name="csX2" fmla="*/ 184151 w 265897"/>
              <a:gd name="csY2" fmla="*/ 112480 h 597694"/>
              <a:gd name="csX3" fmla="*/ 38101 w 265897"/>
              <a:gd name="csY3" fmla="*/ 102955 h 597694"/>
              <a:gd name="csX4" fmla="*/ 0 w 265897"/>
              <a:gd name="csY4" fmla="*/ 296631 h 597694"/>
              <a:gd name="csX5" fmla="*/ 174625 w 265897"/>
              <a:gd name="csY5" fmla="*/ 315681 h 597694"/>
              <a:gd name="csX6" fmla="*/ 137309 w 265897"/>
              <a:gd name="csY6" fmla="*/ 597694 h 597694"/>
              <a:gd name="csX0" fmla="*/ 332572 w 332572"/>
              <a:gd name="csY0" fmla="*/ 0 h 992981"/>
              <a:gd name="csX1" fmla="*/ 262722 w 332572"/>
              <a:gd name="csY1" fmla="*/ 442913 h 992981"/>
              <a:gd name="csX2" fmla="*/ 184151 w 332572"/>
              <a:gd name="csY2" fmla="*/ 507767 h 992981"/>
              <a:gd name="csX3" fmla="*/ 38101 w 332572"/>
              <a:gd name="csY3" fmla="*/ 498242 h 992981"/>
              <a:gd name="csX4" fmla="*/ 0 w 332572"/>
              <a:gd name="csY4" fmla="*/ 691918 h 992981"/>
              <a:gd name="csX5" fmla="*/ 174625 w 332572"/>
              <a:gd name="csY5" fmla="*/ 710968 h 992981"/>
              <a:gd name="csX6" fmla="*/ 137309 w 332572"/>
              <a:gd name="csY6" fmla="*/ 992981 h 992981"/>
              <a:gd name="csX0" fmla="*/ 0 w 1587500"/>
              <a:gd name="csY0" fmla="*/ 0 h 1540668"/>
              <a:gd name="csX1" fmla="*/ 1587500 w 1587500"/>
              <a:gd name="csY1" fmla="*/ 990600 h 1540668"/>
              <a:gd name="csX2" fmla="*/ 1508929 w 1587500"/>
              <a:gd name="csY2" fmla="*/ 1055454 h 1540668"/>
              <a:gd name="csX3" fmla="*/ 1362879 w 1587500"/>
              <a:gd name="csY3" fmla="*/ 1045929 h 1540668"/>
              <a:gd name="csX4" fmla="*/ 1324778 w 1587500"/>
              <a:gd name="csY4" fmla="*/ 1239605 h 1540668"/>
              <a:gd name="csX5" fmla="*/ 1499403 w 1587500"/>
              <a:gd name="csY5" fmla="*/ 1258655 h 1540668"/>
              <a:gd name="csX6" fmla="*/ 1462087 w 1587500"/>
              <a:gd name="csY6" fmla="*/ 1540668 h 1540668"/>
              <a:gd name="csX0" fmla="*/ 0 w 1587500"/>
              <a:gd name="csY0" fmla="*/ 0 h 1540668"/>
              <a:gd name="csX1" fmla="*/ 872341 w 1587500"/>
              <a:gd name="csY1" fmla="*/ 545868 h 1540668"/>
              <a:gd name="csX2" fmla="*/ 1587500 w 1587500"/>
              <a:gd name="csY2" fmla="*/ 990600 h 1540668"/>
              <a:gd name="csX3" fmla="*/ 1508929 w 1587500"/>
              <a:gd name="csY3" fmla="*/ 1055454 h 1540668"/>
              <a:gd name="csX4" fmla="*/ 1362879 w 1587500"/>
              <a:gd name="csY4" fmla="*/ 1045929 h 1540668"/>
              <a:gd name="csX5" fmla="*/ 1324778 w 1587500"/>
              <a:gd name="csY5" fmla="*/ 1239605 h 1540668"/>
              <a:gd name="csX6" fmla="*/ 1499403 w 1587500"/>
              <a:gd name="csY6" fmla="*/ 1258655 h 1540668"/>
              <a:gd name="csX7" fmla="*/ 1462087 w 1587500"/>
              <a:gd name="csY7" fmla="*/ 1540668 h 1540668"/>
              <a:gd name="csX0" fmla="*/ 0 w 1672441"/>
              <a:gd name="csY0" fmla="*/ 0 h 1540668"/>
              <a:gd name="csX1" fmla="*/ 1672441 w 1672441"/>
              <a:gd name="csY1" fmla="*/ 545868 h 1540668"/>
              <a:gd name="csX2" fmla="*/ 1587500 w 1672441"/>
              <a:gd name="csY2" fmla="*/ 990600 h 1540668"/>
              <a:gd name="csX3" fmla="*/ 1508929 w 1672441"/>
              <a:gd name="csY3" fmla="*/ 1055454 h 1540668"/>
              <a:gd name="csX4" fmla="*/ 1362879 w 1672441"/>
              <a:gd name="csY4" fmla="*/ 1045929 h 1540668"/>
              <a:gd name="csX5" fmla="*/ 1324778 w 1672441"/>
              <a:gd name="csY5" fmla="*/ 1239605 h 1540668"/>
              <a:gd name="csX6" fmla="*/ 1499403 w 1672441"/>
              <a:gd name="csY6" fmla="*/ 1258655 h 1540668"/>
              <a:gd name="csX7" fmla="*/ 1462087 w 1672441"/>
              <a:gd name="csY7" fmla="*/ 1540668 h 1540668"/>
              <a:gd name="csX0" fmla="*/ 0 w 1672441"/>
              <a:gd name="csY0" fmla="*/ 0 h 1540668"/>
              <a:gd name="csX1" fmla="*/ 1558141 w 1672441"/>
              <a:gd name="csY1" fmla="*/ 512530 h 1540668"/>
              <a:gd name="csX2" fmla="*/ 1672441 w 1672441"/>
              <a:gd name="csY2" fmla="*/ 545868 h 1540668"/>
              <a:gd name="csX3" fmla="*/ 1587500 w 1672441"/>
              <a:gd name="csY3" fmla="*/ 990600 h 1540668"/>
              <a:gd name="csX4" fmla="*/ 1508929 w 1672441"/>
              <a:gd name="csY4" fmla="*/ 1055454 h 1540668"/>
              <a:gd name="csX5" fmla="*/ 1362879 w 1672441"/>
              <a:gd name="csY5" fmla="*/ 1045929 h 1540668"/>
              <a:gd name="csX6" fmla="*/ 1324778 w 1672441"/>
              <a:gd name="csY6" fmla="*/ 1239605 h 1540668"/>
              <a:gd name="csX7" fmla="*/ 1499403 w 1672441"/>
              <a:gd name="csY7" fmla="*/ 1258655 h 1540668"/>
              <a:gd name="csX8" fmla="*/ 1462087 w 1672441"/>
              <a:gd name="csY8" fmla="*/ 1540668 h 1540668"/>
              <a:gd name="csX0" fmla="*/ 0 w 1672441"/>
              <a:gd name="csY0" fmla="*/ 0 h 1540668"/>
              <a:gd name="csX1" fmla="*/ 1567666 w 1672441"/>
              <a:gd name="csY1" fmla="*/ 460142 h 1540668"/>
              <a:gd name="csX2" fmla="*/ 1672441 w 1672441"/>
              <a:gd name="csY2" fmla="*/ 545868 h 1540668"/>
              <a:gd name="csX3" fmla="*/ 1587500 w 1672441"/>
              <a:gd name="csY3" fmla="*/ 990600 h 1540668"/>
              <a:gd name="csX4" fmla="*/ 1508929 w 1672441"/>
              <a:gd name="csY4" fmla="*/ 1055454 h 1540668"/>
              <a:gd name="csX5" fmla="*/ 1362879 w 1672441"/>
              <a:gd name="csY5" fmla="*/ 1045929 h 1540668"/>
              <a:gd name="csX6" fmla="*/ 1324778 w 1672441"/>
              <a:gd name="csY6" fmla="*/ 1239605 h 1540668"/>
              <a:gd name="csX7" fmla="*/ 1499403 w 1672441"/>
              <a:gd name="csY7" fmla="*/ 1258655 h 1540668"/>
              <a:gd name="csX8" fmla="*/ 1462087 w 1672441"/>
              <a:gd name="csY8" fmla="*/ 1540668 h 1540668"/>
              <a:gd name="csX0" fmla="*/ 0 w 1672441"/>
              <a:gd name="csY0" fmla="*/ 0 h 1540668"/>
              <a:gd name="csX1" fmla="*/ 1143803 w 1672441"/>
              <a:gd name="csY1" fmla="*/ 341080 h 1540668"/>
              <a:gd name="csX2" fmla="*/ 1567666 w 1672441"/>
              <a:gd name="csY2" fmla="*/ 460142 h 1540668"/>
              <a:gd name="csX3" fmla="*/ 1672441 w 1672441"/>
              <a:gd name="csY3" fmla="*/ 545868 h 1540668"/>
              <a:gd name="csX4" fmla="*/ 1587500 w 1672441"/>
              <a:gd name="csY4" fmla="*/ 990600 h 1540668"/>
              <a:gd name="csX5" fmla="*/ 1508929 w 1672441"/>
              <a:gd name="csY5" fmla="*/ 1055454 h 1540668"/>
              <a:gd name="csX6" fmla="*/ 1362879 w 1672441"/>
              <a:gd name="csY6" fmla="*/ 1045929 h 1540668"/>
              <a:gd name="csX7" fmla="*/ 1324778 w 1672441"/>
              <a:gd name="csY7" fmla="*/ 1239605 h 1540668"/>
              <a:gd name="csX8" fmla="*/ 1499403 w 1672441"/>
              <a:gd name="csY8" fmla="*/ 1258655 h 1540668"/>
              <a:gd name="csX9" fmla="*/ 1462087 w 1672441"/>
              <a:gd name="csY9" fmla="*/ 1540668 h 1540668"/>
              <a:gd name="csX0" fmla="*/ 0 w 1672441"/>
              <a:gd name="csY0" fmla="*/ 0 h 1540668"/>
              <a:gd name="csX1" fmla="*/ 1250959 w 1672441"/>
              <a:gd name="csY1" fmla="*/ 417280 h 1540668"/>
              <a:gd name="csX2" fmla="*/ 1567666 w 1672441"/>
              <a:gd name="csY2" fmla="*/ 460142 h 1540668"/>
              <a:gd name="csX3" fmla="*/ 1672441 w 1672441"/>
              <a:gd name="csY3" fmla="*/ 545868 h 1540668"/>
              <a:gd name="csX4" fmla="*/ 1587500 w 1672441"/>
              <a:gd name="csY4" fmla="*/ 990600 h 1540668"/>
              <a:gd name="csX5" fmla="*/ 1508929 w 1672441"/>
              <a:gd name="csY5" fmla="*/ 1055454 h 1540668"/>
              <a:gd name="csX6" fmla="*/ 1362879 w 1672441"/>
              <a:gd name="csY6" fmla="*/ 1045929 h 1540668"/>
              <a:gd name="csX7" fmla="*/ 1324778 w 1672441"/>
              <a:gd name="csY7" fmla="*/ 1239605 h 1540668"/>
              <a:gd name="csX8" fmla="*/ 1499403 w 1672441"/>
              <a:gd name="csY8" fmla="*/ 1258655 h 1540668"/>
              <a:gd name="csX9" fmla="*/ 1462087 w 1672441"/>
              <a:gd name="csY9" fmla="*/ 1540668 h 1540668"/>
              <a:gd name="csX0" fmla="*/ 0 w 1672441"/>
              <a:gd name="csY0" fmla="*/ 0 h 1540668"/>
              <a:gd name="csX1" fmla="*/ 996166 w 1672441"/>
              <a:gd name="csY1" fmla="*/ 336318 h 1540668"/>
              <a:gd name="csX2" fmla="*/ 1250959 w 1672441"/>
              <a:gd name="csY2" fmla="*/ 417280 h 1540668"/>
              <a:gd name="csX3" fmla="*/ 1567666 w 1672441"/>
              <a:gd name="csY3" fmla="*/ 460142 h 1540668"/>
              <a:gd name="csX4" fmla="*/ 1672441 w 1672441"/>
              <a:gd name="csY4" fmla="*/ 545868 h 1540668"/>
              <a:gd name="csX5" fmla="*/ 1587500 w 1672441"/>
              <a:gd name="csY5" fmla="*/ 990600 h 1540668"/>
              <a:gd name="csX6" fmla="*/ 1508929 w 1672441"/>
              <a:gd name="csY6" fmla="*/ 1055454 h 1540668"/>
              <a:gd name="csX7" fmla="*/ 1362879 w 1672441"/>
              <a:gd name="csY7" fmla="*/ 1045929 h 1540668"/>
              <a:gd name="csX8" fmla="*/ 1324778 w 1672441"/>
              <a:gd name="csY8" fmla="*/ 1239605 h 1540668"/>
              <a:gd name="csX9" fmla="*/ 1499403 w 1672441"/>
              <a:gd name="csY9" fmla="*/ 1258655 h 1540668"/>
              <a:gd name="csX10" fmla="*/ 1462087 w 1672441"/>
              <a:gd name="csY10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250959 w 1672441"/>
              <a:gd name="csY2" fmla="*/ 417280 h 1540668"/>
              <a:gd name="csX3" fmla="*/ 1567666 w 1672441"/>
              <a:gd name="csY3" fmla="*/ 460142 h 1540668"/>
              <a:gd name="csX4" fmla="*/ 1672441 w 1672441"/>
              <a:gd name="csY4" fmla="*/ 545868 h 1540668"/>
              <a:gd name="csX5" fmla="*/ 1587500 w 1672441"/>
              <a:gd name="csY5" fmla="*/ 990600 h 1540668"/>
              <a:gd name="csX6" fmla="*/ 1508929 w 1672441"/>
              <a:gd name="csY6" fmla="*/ 1055454 h 1540668"/>
              <a:gd name="csX7" fmla="*/ 1362879 w 1672441"/>
              <a:gd name="csY7" fmla="*/ 1045929 h 1540668"/>
              <a:gd name="csX8" fmla="*/ 1324778 w 1672441"/>
              <a:gd name="csY8" fmla="*/ 1239605 h 1540668"/>
              <a:gd name="csX9" fmla="*/ 1499403 w 1672441"/>
              <a:gd name="csY9" fmla="*/ 1258655 h 1540668"/>
              <a:gd name="csX10" fmla="*/ 1462087 w 1672441"/>
              <a:gd name="csY10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131897 w 1672441"/>
              <a:gd name="csY2" fmla="*/ 281549 h 1540668"/>
              <a:gd name="csX3" fmla="*/ 1250959 w 1672441"/>
              <a:gd name="csY3" fmla="*/ 417280 h 1540668"/>
              <a:gd name="csX4" fmla="*/ 1567666 w 1672441"/>
              <a:gd name="csY4" fmla="*/ 460142 h 1540668"/>
              <a:gd name="csX5" fmla="*/ 1672441 w 1672441"/>
              <a:gd name="csY5" fmla="*/ 545868 h 1540668"/>
              <a:gd name="csX6" fmla="*/ 1587500 w 1672441"/>
              <a:gd name="csY6" fmla="*/ 990600 h 1540668"/>
              <a:gd name="csX7" fmla="*/ 1508929 w 1672441"/>
              <a:gd name="csY7" fmla="*/ 1055454 h 1540668"/>
              <a:gd name="csX8" fmla="*/ 1362879 w 1672441"/>
              <a:gd name="csY8" fmla="*/ 1045929 h 1540668"/>
              <a:gd name="csX9" fmla="*/ 1324778 w 1672441"/>
              <a:gd name="csY9" fmla="*/ 1239605 h 1540668"/>
              <a:gd name="csX10" fmla="*/ 1499403 w 1672441"/>
              <a:gd name="csY10" fmla="*/ 1258655 h 1540668"/>
              <a:gd name="csX11" fmla="*/ 1462087 w 1672441"/>
              <a:gd name="csY11" fmla="*/ 1540668 h 1540668"/>
              <a:gd name="csX0" fmla="*/ 0 w 1672441"/>
              <a:gd name="csY0" fmla="*/ 0 h 1540668"/>
              <a:gd name="csX1" fmla="*/ 1036647 w 1672441"/>
              <a:gd name="csY1" fmla="*/ 183918 h 1540668"/>
              <a:gd name="csX2" fmla="*/ 1010453 w 1672441"/>
              <a:gd name="csY2" fmla="*/ 338699 h 1540668"/>
              <a:gd name="csX3" fmla="*/ 1250959 w 1672441"/>
              <a:gd name="csY3" fmla="*/ 417280 h 1540668"/>
              <a:gd name="csX4" fmla="*/ 1567666 w 1672441"/>
              <a:gd name="csY4" fmla="*/ 460142 h 1540668"/>
              <a:gd name="csX5" fmla="*/ 1672441 w 1672441"/>
              <a:gd name="csY5" fmla="*/ 545868 h 1540668"/>
              <a:gd name="csX6" fmla="*/ 1587500 w 1672441"/>
              <a:gd name="csY6" fmla="*/ 990600 h 1540668"/>
              <a:gd name="csX7" fmla="*/ 1508929 w 1672441"/>
              <a:gd name="csY7" fmla="*/ 1055454 h 1540668"/>
              <a:gd name="csX8" fmla="*/ 1362879 w 1672441"/>
              <a:gd name="csY8" fmla="*/ 1045929 h 1540668"/>
              <a:gd name="csX9" fmla="*/ 1324778 w 1672441"/>
              <a:gd name="csY9" fmla="*/ 1239605 h 1540668"/>
              <a:gd name="csX10" fmla="*/ 1499403 w 1672441"/>
              <a:gd name="csY10" fmla="*/ 1258655 h 1540668"/>
              <a:gd name="csX11" fmla="*/ 1462087 w 1672441"/>
              <a:gd name="csY11" fmla="*/ 1540668 h 1540668"/>
              <a:gd name="csX0" fmla="*/ 0 w 1655772"/>
              <a:gd name="csY0" fmla="*/ 0 h 1526380"/>
              <a:gd name="csX1" fmla="*/ 1019978 w 1655772"/>
              <a:gd name="csY1" fmla="*/ 169630 h 1526380"/>
              <a:gd name="csX2" fmla="*/ 993784 w 1655772"/>
              <a:gd name="csY2" fmla="*/ 324411 h 1526380"/>
              <a:gd name="csX3" fmla="*/ 1234290 w 1655772"/>
              <a:gd name="csY3" fmla="*/ 402992 h 1526380"/>
              <a:gd name="csX4" fmla="*/ 1550997 w 1655772"/>
              <a:gd name="csY4" fmla="*/ 445854 h 1526380"/>
              <a:gd name="csX5" fmla="*/ 1655772 w 1655772"/>
              <a:gd name="csY5" fmla="*/ 531580 h 1526380"/>
              <a:gd name="csX6" fmla="*/ 1570831 w 1655772"/>
              <a:gd name="csY6" fmla="*/ 976312 h 1526380"/>
              <a:gd name="csX7" fmla="*/ 1492260 w 1655772"/>
              <a:gd name="csY7" fmla="*/ 1041166 h 1526380"/>
              <a:gd name="csX8" fmla="*/ 1346210 w 1655772"/>
              <a:gd name="csY8" fmla="*/ 1031641 h 1526380"/>
              <a:gd name="csX9" fmla="*/ 1308109 w 1655772"/>
              <a:gd name="csY9" fmla="*/ 1225317 h 1526380"/>
              <a:gd name="csX10" fmla="*/ 1482734 w 1655772"/>
              <a:gd name="csY10" fmla="*/ 1244367 h 1526380"/>
              <a:gd name="csX11" fmla="*/ 1445418 w 1655772"/>
              <a:gd name="csY11" fmla="*/ 1526380 h 152638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1655772" h="1526380">
                <a:moveTo>
                  <a:pt x="0" y="0"/>
                </a:moveTo>
                <a:lnTo>
                  <a:pt x="1019978" y="169630"/>
                </a:lnTo>
                <a:lnTo>
                  <a:pt x="993784" y="324411"/>
                </a:lnTo>
                <a:lnTo>
                  <a:pt x="1234290" y="402992"/>
                </a:lnTo>
                <a:lnTo>
                  <a:pt x="1550997" y="445854"/>
                </a:lnTo>
                <a:lnTo>
                  <a:pt x="1655772" y="531580"/>
                </a:lnTo>
                <a:lnTo>
                  <a:pt x="1570831" y="976312"/>
                </a:lnTo>
                <a:lnTo>
                  <a:pt x="1492260" y="1041166"/>
                </a:lnTo>
                <a:lnTo>
                  <a:pt x="1346210" y="1031641"/>
                </a:lnTo>
                <a:lnTo>
                  <a:pt x="1308109" y="1225317"/>
                </a:lnTo>
                <a:lnTo>
                  <a:pt x="1482734" y="1244367"/>
                </a:lnTo>
                <a:lnTo>
                  <a:pt x="1445418" y="1526380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" name="フリーフォーム: 図形 102">
            <a:extLst>
              <a:ext uri="{FF2B5EF4-FFF2-40B4-BE49-F238E27FC236}">
                <a16:creationId xmlns:a16="http://schemas.microsoft.com/office/drawing/2014/main" id="{F57910E4-AB64-E9F4-3733-5A34EFC6524F}"/>
              </a:ext>
            </a:extLst>
          </p:cNvPr>
          <p:cNvSpPr/>
          <p:nvPr/>
        </p:nvSpPr>
        <p:spPr>
          <a:xfrm>
            <a:off x="1804986" y="2176463"/>
            <a:ext cx="3477420" cy="739774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0 w 3477420"/>
              <a:gd name="csY10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400177 w 3477420"/>
              <a:gd name="csY10" fmla="*/ 416718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385889 w 3477420"/>
              <a:gd name="csY11" fmla="*/ 421481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831058 w 3477420"/>
              <a:gd name="csY12" fmla="*/ 581025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976314 w 3477420"/>
              <a:gd name="csY12" fmla="*/ 709613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288258 w 3477420"/>
              <a:gd name="csY12" fmla="*/ 557212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71577 w 3477420"/>
              <a:gd name="csY12" fmla="*/ 681037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69195 w 3477420"/>
              <a:gd name="csY12" fmla="*/ 669131 h 739774"/>
              <a:gd name="csX13" fmla="*/ 976314 w 3477420"/>
              <a:gd name="csY13" fmla="*/ 709613 h 739774"/>
              <a:gd name="csX14" fmla="*/ 0 w 3477420"/>
              <a:gd name="csY14" fmla="*/ 739774 h 7397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3477420" h="739774">
                <a:moveTo>
                  <a:pt x="3477420" y="382587"/>
                </a:moveTo>
                <a:lnTo>
                  <a:pt x="3008313" y="298450"/>
                </a:lnTo>
                <a:lnTo>
                  <a:pt x="2521744" y="26194"/>
                </a:lnTo>
                <a:lnTo>
                  <a:pt x="2393157" y="0"/>
                </a:lnTo>
                <a:lnTo>
                  <a:pt x="2190750" y="47625"/>
                </a:lnTo>
                <a:lnTo>
                  <a:pt x="2144713" y="12699"/>
                </a:lnTo>
                <a:lnTo>
                  <a:pt x="2090738" y="39687"/>
                </a:lnTo>
                <a:lnTo>
                  <a:pt x="2081213" y="96836"/>
                </a:lnTo>
                <a:lnTo>
                  <a:pt x="1669257" y="433388"/>
                </a:lnTo>
                <a:lnTo>
                  <a:pt x="1619252" y="361950"/>
                </a:lnTo>
                <a:lnTo>
                  <a:pt x="1509715" y="385763"/>
                </a:lnTo>
                <a:lnTo>
                  <a:pt x="1516858" y="452438"/>
                </a:lnTo>
                <a:lnTo>
                  <a:pt x="1169195" y="669131"/>
                </a:lnTo>
                <a:lnTo>
                  <a:pt x="976314" y="709613"/>
                </a:lnTo>
                <a:lnTo>
                  <a:pt x="0" y="739774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E91FD93B-4CC1-9BDB-5542-3830CC36F197}"/>
              </a:ext>
            </a:extLst>
          </p:cNvPr>
          <p:cNvGrpSpPr/>
          <p:nvPr/>
        </p:nvGrpSpPr>
        <p:grpSpPr>
          <a:xfrm>
            <a:off x="4825760" y="4442576"/>
            <a:ext cx="120097" cy="120097"/>
            <a:chOff x="5657850" y="2714625"/>
            <a:chExt cx="438150" cy="438150"/>
          </a:xfrm>
        </p:grpSpPr>
        <p:sp>
          <p:nvSpPr>
            <p:cNvPr id="31" name="楕円 30">
              <a:extLst>
                <a:ext uri="{FF2B5EF4-FFF2-40B4-BE49-F238E27FC236}">
                  <a16:creationId xmlns:a16="http://schemas.microsoft.com/office/drawing/2014/main" id="{6C573B86-0B26-B622-2E08-5FBFADA772E0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9D0D21A2-A8A6-5AAA-E6FE-490F955C35F7}"/>
                </a:ext>
              </a:extLst>
            </p:cNvPr>
            <p:cNvCxnSpPr>
              <a:stCxn id="31" idx="1"/>
              <a:endCxn id="31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0327E244-4347-98C9-3B31-AAD34A77E1BD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69A86E56-C052-E961-60BC-B1812B6580A7}"/>
              </a:ext>
            </a:extLst>
          </p:cNvPr>
          <p:cNvGrpSpPr/>
          <p:nvPr/>
        </p:nvGrpSpPr>
        <p:grpSpPr>
          <a:xfrm>
            <a:off x="6281762" y="2751429"/>
            <a:ext cx="120097" cy="120097"/>
            <a:chOff x="5657850" y="2714625"/>
            <a:chExt cx="438150" cy="438150"/>
          </a:xfrm>
        </p:grpSpPr>
        <p:sp>
          <p:nvSpPr>
            <p:cNvPr id="63" name="楕円 62">
              <a:extLst>
                <a:ext uri="{FF2B5EF4-FFF2-40B4-BE49-F238E27FC236}">
                  <a16:creationId xmlns:a16="http://schemas.microsoft.com/office/drawing/2014/main" id="{A7F1B70E-8DF4-E9D5-B5F8-D578D667A77F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91A13E33-5043-7618-78A3-2B6C7E03301B}"/>
                </a:ext>
              </a:extLst>
            </p:cNvPr>
            <p:cNvCxnSpPr>
              <a:stCxn id="63" idx="1"/>
              <a:endCxn id="6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EF7648EE-FBF6-825B-D681-8B50EAF5B817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グループ化 69">
            <a:extLst>
              <a:ext uri="{FF2B5EF4-FFF2-40B4-BE49-F238E27FC236}">
                <a16:creationId xmlns:a16="http://schemas.microsoft.com/office/drawing/2014/main" id="{AB483FD4-1466-E457-9DCD-1AC4EA1E82D1}"/>
              </a:ext>
            </a:extLst>
          </p:cNvPr>
          <p:cNvGrpSpPr/>
          <p:nvPr/>
        </p:nvGrpSpPr>
        <p:grpSpPr>
          <a:xfrm>
            <a:off x="5031080" y="4510627"/>
            <a:ext cx="120097" cy="120097"/>
            <a:chOff x="5657850" y="2714625"/>
            <a:chExt cx="438150" cy="438150"/>
          </a:xfrm>
        </p:grpSpPr>
        <p:sp>
          <p:nvSpPr>
            <p:cNvPr id="71" name="楕円 70">
              <a:extLst>
                <a:ext uri="{FF2B5EF4-FFF2-40B4-BE49-F238E27FC236}">
                  <a16:creationId xmlns:a16="http://schemas.microsoft.com/office/drawing/2014/main" id="{09C9225A-7E2B-B938-9709-E7C8CB33EADF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F2275E6C-935C-C58E-0ED9-8376CC3E0A45}"/>
                </a:ext>
              </a:extLst>
            </p:cNvPr>
            <p:cNvCxnSpPr>
              <a:stCxn id="71" idx="1"/>
              <a:endCxn id="71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CFB82823-A819-57E4-C2F0-998BA05B6545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8FBDCA18-74A9-5DA8-6E89-113B9ECC3C70}"/>
              </a:ext>
            </a:extLst>
          </p:cNvPr>
          <p:cNvGrpSpPr/>
          <p:nvPr/>
        </p:nvGrpSpPr>
        <p:grpSpPr>
          <a:xfrm>
            <a:off x="4043031" y="4370623"/>
            <a:ext cx="120097" cy="120097"/>
            <a:chOff x="5657850" y="2714625"/>
            <a:chExt cx="438150" cy="438150"/>
          </a:xfrm>
        </p:grpSpPr>
        <p:sp>
          <p:nvSpPr>
            <p:cNvPr id="79" name="楕円 78">
              <a:extLst>
                <a:ext uri="{FF2B5EF4-FFF2-40B4-BE49-F238E27FC236}">
                  <a16:creationId xmlns:a16="http://schemas.microsoft.com/office/drawing/2014/main" id="{22B4232C-421F-953C-4BB3-677D8EC11C66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272D5C68-CDBC-BABA-53C3-EF2104AA0C5E}"/>
                </a:ext>
              </a:extLst>
            </p:cNvPr>
            <p:cNvCxnSpPr>
              <a:stCxn id="79" idx="1"/>
              <a:endCxn id="79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242794A7-BF92-A128-E51F-BE41AB8480BF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B79339D0-CB73-76BC-95C6-7901BF12B639}"/>
              </a:ext>
            </a:extLst>
          </p:cNvPr>
          <p:cNvGrpSpPr/>
          <p:nvPr/>
        </p:nvGrpSpPr>
        <p:grpSpPr>
          <a:xfrm>
            <a:off x="1680553" y="2902692"/>
            <a:ext cx="120097" cy="120097"/>
            <a:chOff x="5657850" y="2714625"/>
            <a:chExt cx="438150" cy="438150"/>
          </a:xfrm>
        </p:grpSpPr>
        <p:sp>
          <p:nvSpPr>
            <p:cNvPr id="55" name="楕円 54">
              <a:extLst>
                <a:ext uri="{FF2B5EF4-FFF2-40B4-BE49-F238E27FC236}">
                  <a16:creationId xmlns:a16="http://schemas.microsoft.com/office/drawing/2014/main" id="{A2EC9507-F45A-9018-2191-C1C6BCA15157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8B73B00B-D8C0-BB18-9A69-1AE30FDDCDF1}"/>
                </a:ext>
              </a:extLst>
            </p:cNvPr>
            <p:cNvCxnSpPr>
              <a:stCxn id="55" idx="1"/>
              <a:endCxn id="5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コネクタ 96">
              <a:extLst>
                <a:ext uri="{FF2B5EF4-FFF2-40B4-BE49-F238E27FC236}">
                  <a16:creationId xmlns:a16="http://schemas.microsoft.com/office/drawing/2014/main" id="{AC61D5F3-E9C7-1A8D-38DA-C4A46E05DC85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050467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29802F-048E-4CD1-6CE5-D2CF5D22B5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A0CAE790-3106-8B57-7F44-BCB20C8E9AE3}"/>
              </a:ext>
            </a:extLst>
          </p:cNvPr>
          <p:cNvSpPr/>
          <p:nvPr/>
        </p:nvSpPr>
        <p:spPr>
          <a:xfrm>
            <a:off x="6142205" y="2931334"/>
            <a:ext cx="1001546" cy="583405"/>
          </a:xfrm>
          <a:custGeom>
            <a:avLst/>
            <a:gdLst>
              <a:gd name="csX0" fmla="*/ 26194 w 1019175"/>
              <a:gd name="csY0" fmla="*/ 171450 h 597693"/>
              <a:gd name="csX1" fmla="*/ 73819 w 1019175"/>
              <a:gd name="csY1" fmla="*/ 180975 h 597693"/>
              <a:gd name="csX2" fmla="*/ 135731 w 1019175"/>
              <a:gd name="csY2" fmla="*/ 111918 h 597693"/>
              <a:gd name="csX3" fmla="*/ 157162 w 1019175"/>
              <a:gd name="csY3" fmla="*/ 0 h 597693"/>
              <a:gd name="csX4" fmla="*/ 735806 w 1019175"/>
              <a:gd name="csY4" fmla="*/ 95250 h 597693"/>
              <a:gd name="csX5" fmla="*/ 819150 w 1019175"/>
              <a:gd name="csY5" fmla="*/ 178593 h 597693"/>
              <a:gd name="csX6" fmla="*/ 885825 w 1019175"/>
              <a:gd name="csY6" fmla="*/ 214312 h 597693"/>
              <a:gd name="csX7" fmla="*/ 916781 w 1019175"/>
              <a:gd name="csY7" fmla="*/ 285750 h 597693"/>
              <a:gd name="csX8" fmla="*/ 931069 w 1019175"/>
              <a:gd name="csY8" fmla="*/ 338137 h 597693"/>
              <a:gd name="csX9" fmla="*/ 1019175 w 1019175"/>
              <a:gd name="csY9" fmla="*/ 354806 h 597693"/>
              <a:gd name="csX10" fmla="*/ 988219 w 1019175"/>
              <a:gd name="csY10" fmla="*/ 597693 h 597693"/>
              <a:gd name="csX11" fmla="*/ 388144 w 1019175"/>
              <a:gd name="csY11" fmla="*/ 500062 h 597693"/>
              <a:gd name="csX12" fmla="*/ 264319 w 1019175"/>
              <a:gd name="csY12" fmla="*/ 438150 h 597693"/>
              <a:gd name="csX13" fmla="*/ 257175 w 1019175"/>
              <a:gd name="csY13" fmla="*/ 485775 h 597693"/>
              <a:gd name="csX14" fmla="*/ 161925 w 1019175"/>
              <a:gd name="csY14" fmla="*/ 440531 h 597693"/>
              <a:gd name="csX15" fmla="*/ 73819 w 1019175"/>
              <a:gd name="csY15" fmla="*/ 381000 h 597693"/>
              <a:gd name="csX16" fmla="*/ 0 w 1019175"/>
              <a:gd name="csY16" fmla="*/ 350043 h 597693"/>
              <a:gd name="csX17" fmla="*/ 26194 w 1019175"/>
              <a:gd name="csY17" fmla="*/ 171450 h 597693"/>
              <a:gd name="csX0" fmla="*/ 26194 w 1019175"/>
              <a:gd name="csY0" fmla="*/ 171450 h 564355"/>
              <a:gd name="csX1" fmla="*/ 73819 w 1019175"/>
              <a:gd name="csY1" fmla="*/ 180975 h 564355"/>
              <a:gd name="csX2" fmla="*/ 135731 w 1019175"/>
              <a:gd name="csY2" fmla="*/ 111918 h 564355"/>
              <a:gd name="csX3" fmla="*/ 157162 w 1019175"/>
              <a:gd name="csY3" fmla="*/ 0 h 564355"/>
              <a:gd name="csX4" fmla="*/ 735806 w 1019175"/>
              <a:gd name="csY4" fmla="*/ 95250 h 564355"/>
              <a:gd name="csX5" fmla="*/ 819150 w 1019175"/>
              <a:gd name="csY5" fmla="*/ 178593 h 564355"/>
              <a:gd name="csX6" fmla="*/ 885825 w 1019175"/>
              <a:gd name="csY6" fmla="*/ 214312 h 564355"/>
              <a:gd name="csX7" fmla="*/ 916781 w 1019175"/>
              <a:gd name="csY7" fmla="*/ 285750 h 564355"/>
              <a:gd name="csX8" fmla="*/ 931069 w 1019175"/>
              <a:gd name="csY8" fmla="*/ 338137 h 564355"/>
              <a:gd name="csX9" fmla="*/ 1019175 w 1019175"/>
              <a:gd name="csY9" fmla="*/ 354806 h 564355"/>
              <a:gd name="csX10" fmla="*/ 771525 w 1019175"/>
              <a:gd name="csY10" fmla="*/ 564355 h 564355"/>
              <a:gd name="csX11" fmla="*/ 388144 w 1019175"/>
              <a:gd name="csY11" fmla="*/ 500062 h 564355"/>
              <a:gd name="csX12" fmla="*/ 264319 w 1019175"/>
              <a:gd name="csY12" fmla="*/ 438150 h 564355"/>
              <a:gd name="csX13" fmla="*/ 257175 w 1019175"/>
              <a:gd name="csY13" fmla="*/ 485775 h 564355"/>
              <a:gd name="csX14" fmla="*/ 161925 w 1019175"/>
              <a:gd name="csY14" fmla="*/ 440531 h 564355"/>
              <a:gd name="csX15" fmla="*/ 73819 w 1019175"/>
              <a:gd name="csY15" fmla="*/ 381000 h 564355"/>
              <a:gd name="csX16" fmla="*/ 0 w 1019175"/>
              <a:gd name="csY16" fmla="*/ 350043 h 564355"/>
              <a:gd name="csX17" fmla="*/ 26194 w 1019175"/>
              <a:gd name="csY17" fmla="*/ 171450 h 564355"/>
              <a:gd name="csX0" fmla="*/ 26194 w 931069"/>
              <a:gd name="csY0" fmla="*/ 171450 h 564355"/>
              <a:gd name="csX1" fmla="*/ 73819 w 931069"/>
              <a:gd name="csY1" fmla="*/ 180975 h 564355"/>
              <a:gd name="csX2" fmla="*/ 135731 w 931069"/>
              <a:gd name="csY2" fmla="*/ 111918 h 564355"/>
              <a:gd name="csX3" fmla="*/ 157162 w 931069"/>
              <a:gd name="csY3" fmla="*/ 0 h 564355"/>
              <a:gd name="csX4" fmla="*/ 735806 w 931069"/>
              <a:gd name="csY4" fmla="*/ 95250 h 564355"/>
              <a:gd name="csX5" fmla="*/ 819150 w 931069"/>
              <a:gd name="csY5" fmla="*/ 178593 h 564355"/>
              <a:gd name="csX6" fmla="*/ 885825 w 931069"/>
              <a:gd name="csY6" fmla="*/ 214312 h 564355"/>
              <a:gd name="csX7" fmla="*/ 916781 w 931069"/>
              <a:gd name="csY7" fmla="*/ 285750 h 564355"/>
              <a:gd name="csX8" fmla="*/ 931069 w 931069"/>
              <a:gd name="csY8" fmla="*/ 338137 h 564355"/>
              <a:gd name="csX9" fmla="*/ 771525 w 931069"/>
              <a:gd name="csY9" fmla="*/ 564355 h 564355"/>
              <a:gd name="csX10" fmla="*/ 388144 w 931069"/>
              <a:gd name="csY10" fmla="*/ 500062 h 564355"/>
              <a:gd name="csX11" fmla="*/ 264319 w 931069"/>
              <a:gd name="csY11" fmla="*/ 438150 h 564355"/>
              <a:gd name="csX12" fmla="*/ 257175 w 931069"/>
              <a:gd name="csY12" fmla="*/ 485775 h 564355"/>
              <a:gd name="csX13" fmla="*/ 161925 w 931069"/>
              <a:gd name="csY13" fmla="*/ 440531 h 564355"/>
              <a:gd name="csX14" fmla="*/ 73819 w 931069"/>
              <a:gd name="csY14" fmla="*/ 381000 h 564355"/>
              <a:gd name="csX15" fmla="*/ 0 w 931069"/>
              <a:gd name="csY15" fmla="*/ 350043 h 564355"/>
              <a:gd name="csX16" fmla="*/ 26194 w 931069"/>
              <a:gd name="csY16" fmla="*/ 171450 h 564355"/>
              <a:gd name="csX0" fmla="*/ 26194 w 916781"/>
              <a:gd name="csY0" fmla="*/ 171450 h 564355"/>
              <a:gd name="csX1" fmla="*/ 73819 w 916781"/>
              <a:gd name="csY1" fmla="*/ 180975 h 564355"/>
              <a:gd name="csX2" fmla="*/ 135731 w 916781"/>
              <a:gd name="csY2" fmla="*/ 111918 h 564355"/>
              <a:gd name="csX3" fmla="*/ 157162 w 916781"/>
              <a:gd name="csY3" fmla="*/ 0 h 564355"/>
              <a:gd name="csX4" fmla="*/ 735806 w 916781"/>
              <a:gd name="csY4" fmla="*/ 95250 h 564355"/>
              <a:gd name="csX5" fmla="*/ 819150 w 916781"/>
              <a:gd name="csY5" fmla="*/ 178593 h 564355"/>
              <a:gd name="csX6" fmla="*/ 885825 w 916781"/>
              <a:gd name="csY6" fmla="*/ 214312 h 564355"/>
              <a:gd name="csX7" fmla="*/ 916781 w 916781"/>
              <a:gd name="csY7" fmla="*/ 285750 h 564355"/>
              <a:gd name="csX8" fmla="*/ 771525 w 916781"/>
              <a:gd name="csY8" fmla="*/ 564355 h 564355"/>
              <a:gd name="csX9" fmla="*/ 388144 w 916781"/>
              <a:gd name="csY9" fmla="*/ 500062 h 564355"/>
              <a:gd name="csX10" fmla="*/ 264319 w 916781"/>
              <a:gd name="csY10" fmla="*/ 438150 h 564355"/>
              <a:gd name="csX11" fmla="*/ 257175 w 916781"/>
              <a:gd name="csY11" fmla="*/ 485775 h 564355"/>
              <a:gd name="csX12" fmla="*/ 161925 w 916781"/>
              <a:gd name="csY12" fmla="*/ 440531 h 564355"/>
              <a:gd name="csX13" fmla="*/ 73819 w 916781"/>
              <a:gd name="csY13" fmla="*/ 381000 h 564355"/>
              <a:gd name="csX14" fmla="*/ 0 w 916781"/>
              <a:gd name="csY14" fmla="*/ 350043 h 564355"/>
              <a:gd name="csX15" fmla="*/ 26194 w 916781"/>
              <a:gd name="csY15" fmla="*/ 171450 h 564355"/>
              <a:gd name="csX0" fmla="*/ 26194 w 885825"/>
              <a:gd name="csY0" fmla="*/ 171450 h 564355"/>
              <a:gd name="csX1" fmla="*/ 73819 w 885825"/>
              <a:gd name="csY1" fmla="*/ 180975 h 564355"/>
              <a:gd name="csX2" fmla="*/ 135731 w 885825"/>
              <a:gd name="csY2" fmla="*/ 111918 h 564355"/>
              <a:gd name="csX3" fmla="*/ 157162 w 885825"/>
              <a:gd name="csY3" fmla="*/ 0 h 564355"/>
              <a:gd name="csX4" fmla="*/ 735806 w 885825"/>
              <a:gd name="csY4" fmla="*/ 95250 h 564355"/>
              <a:gd name="csX5" fmla="*/ 819150 w 885825"/>
              <a:gd name="csY5" fmla="*/ 178593 h 564355"/>
              <a:gd name="csX6" fmla="*/ 885825 w 885825"/>
              <a:gd name="csY6" fmla="*/ 214312 h 564355"/>
              <a:gd name="csX7" fmla="*/ 771525 w 885825"/>
              <a:gd name="csY7" fmla="*/ 564355 h 564355"/>
              <a:gd name="csX8" fmla="*/ 388144 w 885825"/>
              <a:gd name="csY8" fmla="*/ 500062 h 564355"/>
              <a:gd name="csX9" fmla="*/ 264319 w 885825"/>
              <a:gd name="csY9" fmla="*/ 438150 h 564355"/>
              <a:gd name="csX10" fmla="*/ 257175 w 885825"/>
              <a:gd name="csY10" fmla="*/ 485775 h 564355"/>
              <a:gd name="csX11" fmla="*/ 161925 w 885825"/>
              <a:gd name="csY11" fmla="*/ 440531 h 564355"/>
              <a:gd name="csX12" fmla="*/ 73819 w 885825"/>
              <a:gd name="csY12" fmla="*/ 381000 h 564355"/>
              <a:gd name="csX13" fmla="*/ 0 w 885825"/>
              <a:gd name="csY13" fmla="*/ 350043 h 564355"/>
              <a:gd name="csX14" fmla="*/ 26194 w 885825"/>
              <a:gd name="csY14" fmla="*/ 171450 h 564355"/>
              <a:gd name="csX0" fmla="*/ 26194 w 819150"/>
              <a:gd name="csY0" fmla="*/ 171450 h 564355"/>
              <a:gd name="csX1" fmla="*/ 73819 w 819150"/>
              <a:gd name="csY1" fmla="*/ 180975 h 564355"/>
              <a:gd name="csX2" fmla="*/ 135731 w 819150"/>
              <a:gd name="csY2" fmla="*/ 111918 h 564355"/>
              <a:gd name="csX3" fmla="*/ 157162 w 819150"/>
              <a:gd name="csY3" fmla="*/ 0 h 564355"/>
              <a:gd name="csX4" fmla="*/ 735806 w 819150"/>
              <a:gd name="csY4" fmla="*/ 95250 h 564355"/>
              <a:gd name="csX5" fmla="*/ 819150 w 819150"/>
              <a:gd name="csY5" fmla="*/ 178593 h 564355"/>
              <a:gd name="csX6" fmla="*/ 771525 w 819150"/>
              <a:gd name="csY6" fmla="*/ 564355 h 564355"/>
              <a:gd name="csX7" fmla="*/ 388144 w 819150"/>
              <a:gd name="csY7" fmla="*/ 500062 h 564355"/>
              <a:gd name="csX8" fmla="*/ 264319 w 819150"/>
              <a:gd name="csY8" fmla="*/ 438150 h 564355"/>
              <a:gd name="csX9" fmla="*/ 257175 w 819150"/>
              <a:gd name="csY9" fmla="*/ 485775 h 564355"/>
              <a:gd name="csX10" fmla="*/ 161925 w 819150"/>
              <a:gd name="csY10" fmla="*/ 440531 h 564355"/>
              <a:gd name="csX11" fmla="*/ 73819 w 819150"/>
              <a:gd name="csY11" fmla="*/ 381000 h 564355"/>
              <a:gd name="csX12" fmla="*/ 0 w 819150"/>
              <a:gd name="csY12" fmla="*/ 350043 h 564355"/>
              <a:gd name="csX13" fmla="*/ 26194 w 819150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771525 w 828675"/>
              <a:gd name="csY6" fmla="*/ 564355 h 564355"/>
              <a:gd name="csX7" fmla="*/ 388144 w 828675"/>
              <a:gd name="csY7" fmla="*/ 500062 h 564355"/>
              <a:gd name="csX8" fmla="*/ 264319 w 828675"/>
              <a:gd name="csY8" fmla="*/ 438150 h 564355"/>
              <a:gd name="csX9" fmla="*/ 257175 w 828675"/>
              <a:gd name="csY9" fmla="*/ 485775 h 564355"/>
              <a:gd name="csX10" fmla="*/ 161925 w 828675"/>
              <a:gd name="csY10" fmla="*/ 440531 h 564355"/>
              <a:gd name="csX11" fmla="*/ 73819 w 828675"/>
              <a:gd name="csY11" fmla="*/ 381000 h 564355"/>
              <a:gd name="csX12" fmla="*/ 0 w 828675"/>
              <a:gd name="csY12" fmla="*/ 350043 h 564355"/>
              <a:gd name="csX13" fmla="*/ 26194 w 828675"/>
              <a:gd name="csY13" fmla="*/ 171450 h 564355"/>
              <a:gd name="csX0" fmla="*/ 26194 w 828675"/>
              <a:gd name="csY0" fmla="*/ 171450 h 564355"/>
              <a:gd name="csX1" fmla="*/ 73819 w 828675"/>
              <a:gd name="csY1" fmla="*/ 180975 h 564355"/>
              <a:gd name="csX2" fmla="*/ 135731 w 828675"/>
              <a:gd name="csY2" fmla="*/ 111918 h 564355"/>
              <a:gd name="csX3" fmla="*/ 157162 w 828675"/>
              <a:gd name="csY3" fmla="*/ 0 h 564355"/>
              <a:gd name="csX4" fmla="*/ 735806 w 828675"/>
              <a:gd name="csY4" fmla="*/ 95250 h 564355"/>
              <a:gd name="csX5" fmla="*/ 828675 w 828675"/>
              <a:gd name="csY5" fmla="*/ 176212 h 564355"/>
              <a:gd name="csX6" fmla="*/ 811046 w 828675"/>
              <a:gd name="csY6" fmla="*/ 252397 h 564355"/>
              <a:gd name="csX7" fmla="*/ 771525 w 828675"/>
              <a:gd name="csY7" fmla="*/ 564355 h 564355"/>
              <a:gd name="csX8" fmla="*/ 388144 w 828675"/>
              <a:gd name="csY8" fmla="*/ 500062 h 564355"/>
              <a:gd name="csX9" fmla="*/ 264319 w 828675"/>
              <a:gd name="csY9" fmla="*/ 438150 h 564355"/>
              <a:gd name="csX10" fmla="*/ 257175 w 828675"/>
              <a:gd name="csY10" fmla="*/ 485775 h 564355"/>
              <a:gd name="csX11" fmla="*/ 161925 w 828675"/>
              <a:gd name="csY11" fmla="*/ 440531 h 564355"/>
              <a:gd name="csX12" fmla="*/ 73819 w 828675"/>
              <a:gd name="csY12" fmla="*/ 381000 h 564355"/>
              <a:gd name="csX13" fmla="*/ 0 w 828675"/>
              <a:gd name="csY13" fmla="*/ 350043 h 564355"/>
              <a:gd name="csX14" fmla="*/ 26194 w 82867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771525 w 903915"/>
              <a:gd name="csY7" fmla="*/ 564355 h 564355"/>
              <a:gd name="csX8" fmla="*/ 388144 w 903915"/>
              <a:gd name="csY8" fmla="*/ 500062 h 564355"/>
              <a:gd name="csX9" fmla="*/ 264319 w 903915"/>
              <a:gd name="csY9" fmla="*/ 438150 h 564355"/>
              <a:gd name="csX10" fmla="*/ 257175 w 903915"/>
              <a:gd name="csY10" fmla="*/ 485775 h 564355"/>
              <a:gd name="csX11" fmla="*/ 161925 w 903915"/>
              <a:gd name="csY11" fmla="*/ 440531 h 564355"/>
              <a:gd name="csX12" fmla="*/ 73819 w 903915"/>
              <a:gd name="csY12" fmla="*/ 381000 h 564355"/>
              <a:gd name="csX13" fmla="*/ 0 w 903915"/>
              <a:gd name="csY13" fmla="*/ 350043 h 564355"/>
              <a:gd name="csX14" fmla="*/ 26194 w 903915"/>
              <a:gd name="csY14" fmla="*/ 171450 h 564355"/>
              <a:gd name="csX0" fmla="*/ 26194 w 903915"/>
              <a:gd name="csY0" fmla="*/ 171450 h 564355"/>
              <a:gd name="csX1" fmla="*/ 73819 w 903915"/>
              <a:gd name="csY1" fmla="*/ 180975 h 564355"/>
              <a:gd name="csX2" fmla="*/ 135731 w 903915"/>
              <a:gd name="csY2" fmla="*/ 111918 h 564355"/>
              <a:gd name="csX3" fmla="*/ 157162 w 903915"/>
              <a:gd name="csY3" fmla="*/ 0 h 564355"/>
              <a:gd name="csX4" fmla="*/ 735806 w 903915"/>
              <a:gd name="csY4" fmla="*/ 95250 h 564355"/>
              <a:gd name="csX5" fmla="*/ 828675 w 903915"/>
              <a:gd name="csY5" fmla="*/ 176212 h 564355"/>
              <a:gd name="csX6" fmla="*/ 903915 w 903915"/>
              <a:gd name="csY6" fmla="*/ 219060 h 564355"/>
              <a:gd name="csX7" fmla="*/ 880102 w 903915"/>
              <a:gd name="csY7" fmla="*/ 273829 h 564355"/>
              <a:gd name="csX8" fmla="*/ 771525 w 903915"/>
              <a:gd name="csY8" fmla="*/ 564355 h 564355"/>
              <a:gd name="csX9" fmla="*/ 388144 w 903915"/>
              <a:gd name="csY9" fmla="*/ 500062 h 564355"/>
              <a:gd name="csX10" fmla="*/ 264319 w 903915"/>
              <a:gd name="csY10" fmla="*/ 438150 h 564355"/>
              <a:gd name="csX11" fmla="*/ 257175 w 903915"/>
              <a:gd name="csY11" fmla="*/ 485775 h 564355"/>
              <a:gd name="csX12" fmla="*/ 161925 w 903915"/>
              <a:gd name="csY12" fmla="*/ 440531 h 564355"/>
              <a:gd name="csX13" fmla="*/ 73819 w 903915"/>
              <a:gd name="csY13" fmla="*/ 381000 h 564355"/>
              <a:gd name="csX14" fmla="*/ 0 w 903915"/>
              <a:gd name="csY14" fmla="*/ 350043 h 564355"/>
              <a:gd name="csX15" fmla="*/ 26194 w 903915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771525 w 927727"/>
              <a:gd name="csY8" fmla="*/ 564355 h 564355"/>
              <a:gd name="csX9" fmla="*/ 388144 w 927727"/>
              <a:gd name="csY9" fmla="*/ 500062 h 564355"/>
              <a:gd name="csX10" fmla="*/ 264319 w 927727"/>
              <a:gd name="csY10" fmla="*/ 438150 h 564355"/>
              <a:gd name="csX11" fmla="*/ 257175 w 927727"/>
              <a:gd name="csY11" fmla="*/ 485775 h 564355"/>
              <a:gd name="csX12" fmla="*/ 161925 w 927727"/>
              <a:gd name="csY12" fmla="*/ 440531 h 564355"/>
              <a:gd name="csX13" fmla="*/ 73819 w 927727"/>
              <a:gd name="csY13" fmla="*/ 381000 h 564355"/>
              <a:gd name="csX14" fmla="*/ 0 w 927727"/>
              <a:gd name="csY14" fmla="*/ 350043 h 564355"/>
              <a:gd name="csX15" fmla="*/ 26194 w 927727"/>
              <a:gd name="csY15" fmla="*/ 171450 h 564355"/>
              <a:gd name="csX0" fmla="*/ 26194 w 927727"/>
              <a:gd name="csY0" fmla="*/ 171450 h 564355"/>
              <a:gd name="csX1" fmla="*/ 73819 w 927727"/>
              <a:gd name="csY1" fmla="*/ 180975 h 564355"/>
              <a:gd name="csX2" fmla="*/ 135731 w 927727"/>
              <a:gd name="csY2" fmla="*/ 111918 h 564355"/>
              <a:gd name="csX3" fmla="*/ 157162 w 927727"/>
              <a:gd name="csY3" fmla="*/ 0 h 564355"/>
              <a:gd name="csX4" fmla="*/ 735806 w 927727"/>
              <a:gd name="csY4" fmla="*/ 95250 h 564355"/>
              <a:gd name="csX5" fmla="*/ 828675 w 927727"/>
              <a:gd name="csY5" fmla="*/ 176212 h 564355"/>
              <a:gd name="csX6" fmla="*/ 903915 w 927727"/>
              <a:gd name="csY6" fmla="*/ 219060 h 564355"/>
              <a:gd name="csX7" fmla="*/ 927727 w 927727"/>
              <a:gd name="csY7" fmla="*/ 342886 h 564355"/>
              <a:gd name="csX8" fmla="*/ 837240 w 927727"/>
              <a:gd name="csY8" fmla="*/ 473854 h 564355"/>
              <a:gd name="csX9" fmla="*/ 771525 w 927727"/>
              <a:gd name="csY9" fmla="*/ 564355 h 564355"/>
              <a:gd name="csX10" fmla="*/ 388144 w 927727"/>
              <a:gd name="csY10" fmla="*/ 500062 h 564355"/>
              <a:gd name="csX11" fmla="*/ 264319 w 927727"/>
              <a:gd name="csY11" fmla="*/ 438150 h 564355"/>
              <a:gd name="csX12" fmla="*/ 257175 w 927727"/>
              <a:gd name="csY12" fmla="*/ 485775 h 564355"/>
              <a:gd name="csX13" fmla="*/ 161925 w 927727"/>
              <a:gd name="csY13" fmla="*/ 440531 h 564355"/>
              <a:gd name="csX14" fmla="*/ 73819 w 927727"/>
              <a:gd name="csY14" fmla="*/ 381000 h 564355"/>
              <a:gd name="csX15" fmla="*/ 0 w 927727"/>
              <a:gd name="csY15" fmla="*/ 350043 h 564355"/>
              <a:gd name="csX16" fmla="*/ 26194 w 927727"/>
              <a:gd name="csY16" fmla="*/ 171450 h 564355"/>
              <a:gd name="csX0" fmla="*/ 26194 w 1001546"/>
              <a:gd name="csY0" fmla="*/ 171450 h 564355"/>
              <a:gd name="csX1" fmla="*/ 73819 w 1001546"/>
              <a:gd name="csY1" fmla="*/ 180975 h 564355"/>
              <a:gd name="csX2" fmla="*/ 135731 w 1001546"/>
              <a:gd name="csY2" fmla="*/ 111918 h 564355"/>
              <a:gd name="csX3" fmla="*/ 157162 w 1001546"/>
              <a:gd name="csY3" fmla="*/ 0 h 564355"/>
              <a:gd name="csX4" fmla="*/ 735806 w 1001546"/>
              <a:gd name="csY4" fmla="*/ 95250 h 564355"/>
              <a:gd name="csX5" fmla="*/ 828675 w 1001546"/>
              <a:gd name="csY5" fmla="*/ 176212 h 564355"/>
              <a:gd name="csX6" fmla="*/ 903915 w 1001546"/>
              <a:gd name="csY6" fmla="*/ 219060 h 564355"/>
              <a:gd name="csX7" fmla="*/ 927727 w 1001546"/>
              <a:gd name="csY7" fmla="*/ 342886 h 564355"/>
              <a:gd name="csX8" fmla="*/ 1001546 w 1001546"/>
              <a:gd name="csY8" fmla="*/ 338123 h 564355"/>
              <a:gd name="csX9" fmla="*/ 771525 w 1001546"/>
              <a:gd name="csY9" fmla="*/ 564355 h 564355"/>
              <a:gd name="csX10" fmla="*/ 388144 w 1001546"/>
              <a:gd name="csY10" fmla="*/ 500062 h 564355"/>
              <a:gd name="csX11" fmla="*/ 264319 w 1001546"/>
              <a:gd name="csY11" fmla="*/ 438150 h 564355"/>
              <a:gd name="csX12" fmla="*/ 257175 w 1001546"/>
              <a:gd name="csY12" fmla="*/ 485775 h 564355"/>
              <a:gd name="csX13" fmla="*/ 161925 w 1001546"/>
              <a:gd name="csY13" fmla="*/ 440531 h 564355"/>
              <a:gd name="csX14" fmla="*/ 73819 w 1001546"/>
              <a:gd name="csY14" fmla="*/ 381000 h 564355"/>
              <a:gd name="csX15" fmla="*/ 0 w 1001546"/>
              <a:gd name="csY15" fmla="*/ 350043 h 564355"/>
              <a:gd name="csX16" fmla="*/ 26194 w 1001546"/>
              <a:gd name="csY16" fmla="*/ 171450 h 564355"/>
              <a:gd name="csX0" fmla="*/ 26194 w 1001546"/>
              <a:gd name="csY0" fmla="*/ 171450 h 583405"/>
              <a:gd name="csX1" fmla="*/ 73819 w 1001546"/>
              <a:gd name="csY1" fmla="*/ 180975 h 583405"/>
              <a:gd name="csX2" fmla="*/ 135731 w 1001546"/>
              <a:gd name="csY2" fmla="*/ 111918 h 583405"/>
              <a:gd name="csX3" fmla="*/ 157162 w 1001546"/>
              <a:gd name="csY3" fmla="*/ 0 h 583405"/>
              <a:gd name="csX4" fmla="*/ 735806 w 1001546"/>
              <a:gd name="csY4" fmla="*/ 95250 h 583405"/>
              <a:gd name="csX5" fmla="*/ 828675 w 1001546"/>
              <a:gd name="csY5" fmla="*/ 176212 h 583405"/>
              <a:gd name="csX6" fmla="*/ 903915 w 1001546"/>
              <a:gd name="csY6" fmla="*/ 219060 h 583405"/>
              <a:gd name="csX7" fmla="*/ 927727 w 1001546"/>
              <a:gd name="csY7" fmla="*/ 342886 h 583405"/>
              <a:gd name="csX8" fmla="*/ 1001546 w 1001546"/>
              <a:gd name="csY8" fmla="*/ 338123 h 583405"/>
              <a:gd name="csX9" fmla="*/ 959644 w 1001546"/>
              <a:gd name="csY9" fmla="*/ 583405 h 583405"/>
              <a:gd name="csX10" fmla="*/ 388144 w 1001546"/>
              <a:gd name="csY10" fmla="*/ 500062 h 583405"/>
              <a:gd name="csX11" fmla="*/ 264319 w 1001546"/>
              <a:gd name="csY11" fmla="*/ 438150 h 583405"/>
              <a:gd name="csX12" fmla="*/ 257175 w 1001546"/>
              <a:gd name="csY12" fmla="*/ 485775 h 583405"/>
              <a:gd name="csX13" fmla="*/ 161925 w 1001546"/>
              <a:gd name="csY13" fmla="*/ 440531 h 583405"/>
              <a:gd name="csX14" fmla="*/ 73819 w 1001546"/>
              <a:gd name="csY14" fmla="*/ 381000 h 583405"/>
              <a:gd name="csX15" fmla="*/ 0 w 1001546"/>
              <a:gd name="csY15" fmla="*/ 350043 h 583405"/>
              <a:gd name="csX16" fmla="*/ 26194 w 1001546"/>
              <a:gd name="csY16" fmla="*/ 171450 h 5834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1001546" h="583405">
                <a:moveTo>
                  <a:pt x="26194" y="171450"/>
                </a:moveTo>
                <a:lnTo>
                  <a:pt x="73819" y="180975"/>
                </a:lnTo>
                <a:lnTo>
                  <a:pt x="135731" y="111918"/>
                </a:lnTo>
                <a:lnTo>
                  <a:pt x="157162" y="0"/>
                </a:lnTo>
                <a:lnTo>
                  <a:pt x="735806" y="95250"/>
                </a:lnTo>
                <a:lnTo>
                  <a:pt x="828675" y="176212"/>
                </a:lnTo>
                <a:lnTo>
                  <a:pt x="903915" y="219060"/>
                </a:lnTo>
                <a:lnTo>
                  <a:pt x="927727" y="342886"/>
                </a:lnTo>
                <a:lnTo>
                  <a:pt x="1001546" y="338123"/>
                </a:lnTo>
                <a:lnTo>
                  <a:pt x="959644" y="583405"/>
                </a:lnTo>
                <a:lnTo>
                  <a:pt x="388144" y="500062"/>
                </a:lnTo>
                <a:lnTo>
                  <a:pt x="264319" y="438150"/>
                </a:lnTo>
                <a:lnTo>
                  <a:pt x="257175" y="485775"/>
                </a:lnTo>
                <a:lnTo>
                  <a:pt x="161925" y="440531"/>
                </a:lnTo>
                <a:lnTo>
                  <a:pt x="73819" y="381000"/>
                </a:lnTo>
                <a:lnTo>
                  <a:pt x="0" y="350043"/>
                </a:lnTo>
                <a:lnTo>
                  <a:pt x="26194" y="1714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3832149F-3038-C6EE-3023-A6ACCC033C5A}"/>
              </a:ext>
            </a:extLst>
          </p:cNvPr>
          <p:cNvSpPr/>
          <p:nvPr/>
        </p:nvSpPr>
        <p:spPr>
          <a:xfrm>
            <a:off x="1719830" y="2790579"/>
            <a:ext cx="1757733" cy="2359552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4882 w 1757733"/>
              <a:gd name="csY9" fmla="*/ 2285288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36066 w 1757733"/>
              <a:gd name="csY19" fmla="*/ 1937770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00484 w 1757733"/>
              <a:gd name="csY38" fmla="*/ 181578 h 2359552"/>
              <a:gd name="csX39" fmla="*/ 42640 w 1757733"/>
              <a:gd name="csY39" fmla="*/ 184775 h 23595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757733" h="2359552">
                <a:moveTo>
                  <a:pt x="42640" y="184775"/>
                </a:moveTo>
                <a:lnTo>
                  <a:pt x="90019" y="236891"/>
                </a:lnTo>
                <a:lnTo>
                  <a:pt x="77231" y="421667"/>
                </a:lnTo>
                <a:lnTo>
                  <a:pt x="7819" y="535491"/>
                </a:lnTo>
                <a:cubicBezTo>
                  <a:pt x="5213" y="1017131"/>
                  <a:pt x="2606" y="1498771"/>
                  <a:pt x="0" y="1980411"/>
                </a:cubicBezTo>
                <a:lnTo>
                  <a:pt x="142019" y="2222040"/>
                </a:lnTo>
                <a:lnTo>
                  <a:pt x="251105" y="2297845"/>
                </a:lnTo>
                <a:lnTo>
                  <a:pt x="290664" y="2263256"/>
                </a:lnTo>
                <a:lnTo>
                  <a:pt x="460993" y="2307437"/>
                </a:lnTo>
                <a:lnTo>
                  <a:pt x="514882" y="2285288"/>
                </a:lnTo>
                <a:lnTo>
                  <a:pt x="573277" y="2359552"/>
                </a:lnTo>
                <a:lnTo>
                  <a:pt x="753314" y="2345223"/>
                </a:lnTo>
                <a:lnTo>
                  <a:pt x="810168" y="2297845"/>
                </a:lnTo>
                <a:lnTo>
                  <a:pt x="810168" y="2259942"/>
                </a:lnTo>
                <a:lnTo>
                  <a:pt x="734363" y="2226777"/>
                </a:lnTo>
                <a:lnTo>
                  <a:pt x="777003" y="2070429"/>
                </a:lnTo>
                <a:lnTo>
                  <a:pt x="1009157" y="1899868"/>
                </a:lnTo>
                <a:lnTo>
                  <a:pt x="1236572" y="1928295"/>
                </a:lnTo>
                <a:lnTo>
                  <a:pt x="1321853" y="1966197"/>
                </a:lnTo>
                <a:lnTo>
                  <a:pt x="1352052" y="1928178"/>
                </a:lnTo>
                <a:lnTo>
                  <a:pt x="1302902" y="1871441"/>
                </a:lnTo>
                <a:lnTo>
                  <a:pt x="1288688" y="1738782"/>
                </a:lnTo>
                <a:lnTo>
                  <a:pt x="1260261" y="1667714"/>
                </a:lnTo>
                <a:lnTo>
                  <a:pt x="1222359" y="1662976"/>
                </a:lnTo>
                <a:lnTo>
                  <a:pt x="1189194" y="1511366"/>
                </a:lnTo>
                <a:lnTo>
                  <a:pt x="1255523" y="1478201"/>
                </a:lnTo>
                <a:lnTo>
                  <a:pt x="1336066" y="1407134"/>
                </a:lnTo>
                <a:lnTo>
                  <a:pt x="1336066" y="1258837"/>
                </a:lnTo>
                <a:lnTo>
                  <a:pt x="1757733" y="1293426"/>
                </a:lnTo>
                <a:lnTo>
                  <a:pt x="1707273" y="1190735"/>
                </a:lnTo>
                <a:cubicBezTo>
                  <a:pt x="1708852" y="1056497"/>
                  <a:pt x="1704038" y="925455"/>
                  <a:pt x="1705617" y="791217"/>
                </a:cubicBezTo>
                <a:lnTo>
                  <a:pt x="1686665" y="668033"/>
                </a:lnTo>
                <a:lnTo>
                  <a:pt x="1629811" y="535374"/>
                </a:lnTo>
                <a:lnTo>
                  <a:pt x="1606122" y="350599"/>
                </a:lnTo>
                <a:lnTo>
                  <a:pt x="1729306" y="156348"/>
                </a:lnTo>
                <a:lnTo>
                  <a:pt x="1719830" y="56854"/>
                </a:lnTo>
                <a:lnTo>
                  <a:pt x="1677190" y="0"/>
                </a:lnTo>
                <a:lnTo>
                  <a:pt x="1283950" y="137397"/>
                </a:lnTo>
                <a:lnTo>
                  <a:pt x="1100484" y="181578"/>
                </a:lnTo>
                <a:lnTo>
                  <a:pt x="42640" y="18477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D173CFAE-678F-CDFC-06A8-885C5FCD20B3}"/>
              </a:ext>
            </a:extLst>
          </p:cNvPr>
          <p:cNvSpPr/>
          <p:nvPr/>
        </p:nvSpPr>
        <p:spPr>
          <a:xfrm>
            <a:off x="2804383" y="2788547"/>
            <a:ext cx="682827" cy="1293426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331647 w 1757733"/>
              <a:gd name="csY0" fmla="*/ 189513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331647 w 1757733"/>
              <a:gd name="csY0" fmla="*/ 189513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184774 w 1757733"/>
              <a:gd name="csY0" fmla="*/ 198989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27921 w 1757733"/>
              <a:gd name="csY2" fmla="*/ 454832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8444 w 1757733"/>
              <a:gd name="csY2" fmla="*/ 601704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6948 w 1757733"/>
              <a:gd name="csY3" fmla="*/ 554327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2210 w 1757733"/>
              <a:gd name="csY3" fmla="*/ 568540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379026 w 1634549"/>
              <a:gd name="csY3" fmla="*/ 568540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32154 w 1634549"/>
              <a:gd name="csY3" fmla="*/ 582753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1113388 w 1634549"/>
              <a:gd name="csY5" fmla="*/ 487997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81236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904924 w 1634549"/>
              <a:gd name="csY7" fmla="*/ 454832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350598 w 1634549"/>
              <a:gd name="csY7" fmla="*/ 2297845 h 2349961"/>
              <a:gd name="csX8" fmla="*/ 388501 w 1634549"/>
              <a:gd name="csY8" fmla="*/ 2278894 h 2349961"/>
              <a:gd name="csX9" fmla="*/ 450093 w 1634549"/>
              <a:gd name="csY9" fmla="*/ 2349961 h 2349961"/>
              <a:gd name="csX10" fmla="*/ 630130 w 1634549"/>
              <a:gd name="csY10" fmla="*/ 2345223 h 2349961"/>
              <a:gd name="csX11" fmla="*/ 686984 w 1634549"/>
              <a:gd name="csY11" fmla="*/ 2297845 h 2349961"/>
              <a:gd name="csX12" fmla="*/ 686984 w 1634549"/>
              <a:gd name="csY12" fmla="*/ 2259942 h 2349961"/>
              <a:gd name="csX13" fmla="*/ 611179 w 1634549"/>
              <a:gd name="csY13" fmla="*/ 2226777 h 2349961"/>
              <a:gd name="csX14" fmla="*/ 653819 w 1634549"/>
              <a:gd name="csY14" fmla="*/ 2070429 h 2349961"/>
              <a:gd name="csX15" fmla="*/ 885973 w 1634549"/>
              <a:gd name="csY15" fmla="*/ 1899868 h 2349961"/>
              <a:gd name="csX16" fmla="*/ 1113388 w 1634549"/>
              <a:gd name="csY16" fmla="*/ 1928295 h 2349961"/>
              <a:gd name="csX17" fmla="*/ 1198669 w 1634549"/>
              <a:gd name="csY17" fmla="*/ 1966197 h 2349961"/>
              <a:gd name="csX18" fmla="*/ 1212882 w 1634549"/>
              <a:gd name="csY18" fmla="*/ 1937770 h 2349961"/>
              <a:gd name="csX19" fmla="*/ 1179718 w 1634549"/>
              <a:gd name="csY19" fmla="*/ 1871441 h 2349961"/>
              <a:gd name="csX20" fmla="*/ 1165504 w 1634549"/>
              <a:gd name="csY20" fmla="*/ 1738782 h 2349961"/>
              <a:gd name="csX21" fmla="*/ 1137077 w 1634549"/>
              <a:gd name="csY21" fmla="*/ 1667714 h 2349961"/>
              <a:gd name="csX22" fmla="*/ 1099175 w 1634549"/>
              <a:gd name="csY22" fmla="*/ 1662976 h 2349961"/>
              <a:gd name="csX23" fmla="*/ 1066010 w 1634549"/>
              <a:gd name="csY23" fmla="*/ 1511366 h 2349961"/>
              <a:gd name="csX24" fmla="*/ 1132339 w 1634549"/>
              <a:gd name="csY24" fmla="*/ 1478201 h 2349961"/>
              <a:gd name="csX25" fmla="*/ 1212882 w 1634549"/>
              <a:gd name="csY25" fmla="*/ 1407134 h 2349961"/>
              <a:gd name="csX26" fmla="*/ 1212882 w 1634549"/>
              <a:gd name="csY26" fmla="*/ 1246048 h 2349961"/>
              <a:gd name="csX27" fmla="*/ 1634549 w 1634549"/>
              <a:gd name="csY27" fmla="*/ 1293426 h 2349961"/>
              <a:gd name="csX28" fmla="*/ 1577695 w 1634549"/>
              <a:gd name="csY28" fmla="*/ 1193932 h 2349961"/>
              <a:gd name="csX29" fmla="*/ 1582433 w 1634549"/>
              <a:gd name="csY29" fmla="*/ 791217 h 2349961"/>
              <a:gd name="csX30" fmla="*/ 1563481 w 1634549"/>
              <a:gd name="csY30" fmla="*/ 668033 h 2349961"/>
              <a:gd name="csX31" fmla="*/ 1506627 w 1634549"/>
              <a:gd name="csY31" fmla="*/ 535374 h 2349961"/>
              <a:gd name="csX32" fmla="*/ 1482938 w 1634549"/>
              <a:gd name="csY32" fmla="*/ 350599 h 2349961"/>
              <a:gd name="csX33" fmla="*/ 1606122 w 1634549"/>
              <a:gd name="csY33" fmla="*/ 156348 h 2349961"/>
              <a:gd name="csX34" fmla="*/ 1596646 w 1634549"/>
              <a:gd name="csY34" fmla="*/ 56854 h 2349961"/>
              <a:gd name="csX35" fmla="*/ 1554006 w 1634549"/>
              <a:gd name="csY35" fmla="*/ 0 h 2349961"/>
              <a:gd name="csX36" fmla="*/ 1160766 w 1634549"/>
              <a:gd name="csY36" fmla="*/ 137397 h 2349961"/>
              <a:gd name="csX37" fmla="*/ 999680 w 1634549"/>
              <a:gd name="csY37" fmla="*/ 184775 h 2349961"/>
              <a:gd name="csX38" fmla="*/ 61590 w 1634549"/>
              <a:gd name="csY38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50598 w 1634549"/>
              <a:gd name="csY6" fmla="*/ 2297845 h 2349961"/>
              <a:gd name="csX7" fmla="*/ 388501 w 1634549"/>
              <a:gd name="csY7" fmla="*/ 2278894 h 2349961"/>
              <a:gd name="csX8" fmla="*/ 450093 w 1634549"/>
              <a:gd name="csY8" fmla="*/ 2349961 h 2349961"/>
              <a:gd name="csX9" fmla="*/ 630130 w 1634549"/>
              <a:gd name="csY9" fmla="*/ 2345223 h 2349961"/>
              <a:gd name="csX10" fmla="*/ 686984 w 1634549"/>
              <a:gd name="csY10" fmla="*/ 2297845 h 2349961"/>
              <a:gd name="csX11" fmla="*/ 686984 w 1634549"/>
              <a:gd name="csY11" fmla="*/ 2259942 h 2349961"/>
              <a:gd name="csX12" fmla="*/ 611179 w 1634549"/>
              <a:gd name="csY12" fmla="*/ 2226777 h 2349961"/>
              <a:gd name="csX13" fmla="*/ 653819 w 1634549"/>
              <a:gd name="csY13" fmla="*/ 2070429 h 2349961"/>
              <a:gd name="csX14" fmla="*/ 885973 w 1634549"/>
              <a:gd name="csY14" fmla="*/ 1899868 h 2349961"/>
              <a:gd name="csX15" fmla="*/ 1113388 w 1634549"/>
              <a:gd name="csY15" fmla="*/ 1928295 h 2349961"/>
              <a:gd name="csX16" fmla="*/ 1198669 w 1634549"/>
              <a:gd name="csY16" fmla="*/ 1966197 h 2349961"/>
              <a:gd name="csX17" fmla="*/ 1212882 w 1634549"/>
              <a:gd name="csY17" fmla="*/ 1937770 h 2349961"/>
              <a:gd name="csX18" fmla="*/ 1179718 w 1634549"/>
              <a:gd name="csY18" fmla="*/ 1871441 h 2349961"/>
              <a:gd name="csX19" fmla="*/ 1165504 w 1634549"/>
              <a:gd name="csY19" fmla="*/ 1738782 h 2349961"/>
              <a:gd name="csX20" fmla="*/ 1137077 w 1634549"/>
              <a:gd name="csY20" fmla="*/ 1667714 h 2349961"/>
              <a:gd name="csX21" fmla="*/ 1099175 w 1634549"/>
              <a:gd name="csY21" fmla="*/ 1662976 h 2349961"/>
              <a:gd name="csX22" fmla="*/ 1066010 w 1634549"/>
              <a:gd name="csY22" fmla="*/ 1511366 h 2349961"/>
              <a:gd name="csX23" fmla="*/ 1132339 w 1634549"/>
              <a:gd name="csY23" fmla="*/ 1478201 h 2349961"/>
              <a:gd name="csX24" fmla="*/ 1212882 w 1634549"/>
              <a:gd name="csY24" fmla="*/ 1407134 h 2349961"/>
              <a:gd name="csX25" fmla="*/ 1212882 w 1634549"/>
              <a:gd name="csY25" fmla="*/ 1246048 h 2349961"/>
              <a:gd name="csX26" fmla="*/ 1634549 w 1634549"/>
              <a:gd name="csY26" fmla="*/ 1293426 h 2349961"/>
              <a:gd name="csX27" fmla="*/ 1577695 w 1634549"/>
              <a:gd name="csY27" fmla="*/ 1193932 h 2349961"/>
              <a:gd name="csX28" fmla="*/ 1582433 w 1634549"/>
              <a:gd name="csY28" fmla="*/ 791217 h 2349961"/>
              <a:gd name="csX29" fmla="*/ 1563481 w 1634549"/>
              <a:gd name="csY29" fmla="*/ 668033 h 2349961"/>
              <a:gd name="csX30" fmla="*/ 1506627 w 1634549"/>
              <a:gd name="csY30" fmla="*/ 535374 h 2349961"/>
              <a:gd name="csX31" fmla="*/ 1482938 w 1634549"/>
              <a:gd name="csY31" fmla="*/ 350599 h 2349961"/>
              <a:gd name="csX32" fmla="*/ 1606122 w 1634549"/>
              <a:gd name="csY32" fmla="*/ 156348 h 2349961"/>
              <a:gd name="csX33" fmla="*/ 1596646 w 1634549"/>
              <a:gd name="csY33" fmla="*/ 56854 h 2349961"/>
              <a:gd name="csX34" fmla="*/ 1554006 w 1634549"/>
              <a:gd name="csY34" fmla="*/ 0 h 2349961"/>
              <a:gd name="csX35" fmla="*/ 1160766 w 1634549"/>
              <a:gd name="csY35" fmla="*/ 137397 h 2349961"/>
              <a:gd name="csX36" fmla="*/ 999680 w 1634549"/>
              <a:gd name="csY36" fmla="*/ 184775 h 2349961"/>
              <a:gd name="csX37" fmla="*/ 61590 w 1634549"/>
              <a:gd name="csY37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88501 w 1634549"/>
              <a:gd name="csY6" fmla="*/ 2278894 h 2349961"/>
              <a:gd name="csX7" fmla="*/ 450093 w 1634549"/>
              <a:gd name="csY7" fmla="*/ 2349961 h 2349961"/>
              <a:gd name="csX8" fmla="*/ 630130 w 1634549"/>
              <a:gd name="csY8" fmla="*/ 2345223 h 2349961"/>
              <a:gd name="csX9" fmla="*/ 686984 w 1634549"/>
              <a:gd name="csY9" fmla="*/ 2297845 h 2349961"/>
              <a:gd name="csX10" fmla="*/ 686984 w 1634549"/>
              <a:gd name="csY10" fmla="*/ 2259942 h 2349961"/>
              <a:gd name="csX11" fmla="*/ 611179 w 1634549"/>
              <a:gd name="csY11" fmla="*/ 2226777 h 2349961"/>
              <a:gd name="csX12" fmla="*/ 653819 w 1634549"/>
              <a:gd name="csY12" fmla="*/ 2070429 h 2349961"/>
              <a:gd name="csX13" fmla="*/ 885973 w 1634549"/>
              <a:gd name="csY13" fmla="*/ 1899868 h 2349961"/>
              <a:gd name="csX14" fmla="*/ 1113388 w 1634549"/>
              <a:gd name="csY14" fmla="*/ 1928295 h 2349961"/>
              <a:gd name="csX15" fmla="*/ 1198669 w 1634549"/>
              <a:gd name="csY15" fmla="*/ 1966197 h 2349961"/>
              <a:gd name="csX16" fmla="*/ 1212882 w 1634549"/>
              <a:gd name="csY16" fmla="*/ 1937770 h 2349961"/>
              <a:gd name="csX17" fmla="*/ 1179718 w 1634549"/>
              <a:gd name="csY17" fmla="*/ 1871441 h 2349961"/>
              <a:gd name="csX18" fmla="*/ 1165504 w 1634549"/>
              <a:gd name="csY18" fmla="*/ 1738782 h 2349961"/>
              <a:gd name="csX19" fmla="*/ 1137077 w 1634549"/>
              <a:gd name="csY19" fmla="*/ 1667714 h 2349961"/>
              <a:gd name="csX20" fmla="*/ 1099175 w 1634549"/>
              <a:gd name="csY20" fmla="*/ 1662976 h 2349961"/>
              <a:gd name="csX21" fmla="*/ 1066010 w 1634549"/>
              <a:gd name="csY21" fmla="*/ 1511366 h 2349961"/>
              <a:gd name="csX22" fmla="*/ 1132339 w 1634549"/>
              <a:gd name="csY22" fmla="*/ 1478201 h 2349961"/>
              <a:gd name="csX23" fmla="*/ 1212882 w 1634549"/>
              <a:gd name="csY23" fmla="*/ 1407134 h 2349961"/>
              <a:gd name="csX24" fmla="*/ 1212882 w 1634549"/>
              <a:gd name="csY24" fmla="*/ 1246048 h 2349961"/>
              <a:gd name="csX25" fmla="*/ 1634549 w 1634549"/>
              <a:gd name="csY25" fmla="*/ 1293426 h 2349961"/>
              <a:gd name="csX26" fmla="*/ 1577695 w 1634549"/>
              <a:gd name="csY26" fmla="*/ 1193932 h 2349961"/>
              <a:gd name="csX27" fmla="*/ 1582433 w 1634549"/>
              <a:gd name="csY27" fmla="*/ 791217 h 2349961"/>
              <a:gd name="csX28" fmla="*/ 1563481 w 1634549"/>
              <a:gd name="csY28" fmla="*/ 668033 h 2349961"/>
              <a:gd name="csX29" fmla="*/ 1506627 w 1634549"/>
              <a:gd name="csY29" fmla="*/ 535374 h 2349961"/>
              <a:gd name="csX30" fmla="*/ 1482938 w 1634549"/>
              <a:gd name="csY30" fmla="*/ 350599 h 2349961"/>
              <a:gd name="csX31" fmla="*/ 1606122 w 1634549"/>
              <a:gd name="csY31" fmla="*/ 156348 h 2349961"/>
              <a:gd name="csX32" fmla="*/ 1596646 w 1634549"/>
              <a:gd name="csY32" fmla="*/ 56854 h 2349961"/>
              <a:gd name="csX33" fmla="*/ 1554006 w 1634549"/>
              <a:gd name="csY33" fmla="*/ 0 h 2349961"/>
              <a:gd name="csX34" fmla="*/ 1160766 w 1634549"/>
              <a:gd name="csY34" fmla="*/ 137397 h 2349961"/>
              <a:gd name="csX35" fmla="*/ 999680 w 1634549"/>
              <a:gd name="csY35" fmla="*/ 184775 h 2349961"/>
              <a:gd name="csX36" fmla="*/ 61590 w 1634549"/>
              <a:gd name="csY36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450093 w 1634549"/>
              <a:gd name="csY6" fmla="*/ 2349961 h 2349961"/>
              <a:gd name="csX7" fmla="*/ 630130 w 1634549"/>
              <a:gd name="csY7" fmla="*/ 2345223 h 2349961"/>
              <a:gd name="csX8" fmla="*/ 686984 w 1634549"/>
              <a:gd name="csY8" fmla="*/ 2297845 h 2349961"/>
              <a:gd name="csX9" fmla="*/ 686984 w 1634549"/>
              <a:gd name="csY9" fmla="*/ 2259942 h 2349961"/>
              <a:gd name="csX10" fmla="*/ 611179 w 1634549"/>
              <a:gd name="csY10" fmla="*/ 2226777 h 2349961"/>
              <a:gd name="csX11" fmla="*/ 653819 w 1634549"/>
              <a:gd name="csY11" fmla="*/ 2070429 h 2349961"/>
              <a:gd name="csX12" fmla="*/ 885973 w 1634549"/>
              <a:gd name="csY12" fmla="*/ 1899868 h 2349961"/>
              <a:gd name="csX13" fmla="*/ 1113388 w 1634549"/>
              <a:gd name="csY13" fmla="*/ 1928295 h 2349961"/>
              <a:gd name="csX14" fmla="*/ 1198669 w 1634549"/>
              <a:gd name="csY14" fmla="*/ 1966197 h 2349961"/>
              <a:gd name="csX15" fmla="*/ 1212882 w 1634549"/>
              <a:gd name="csY15" fmla="*/ 1937770 h 2349961"/>
              <a:gd name="csX16" fmla="*/ 1179718 w 1634549"/>
              <a:gd name="csY16" fmla="*/ 1871441 h 2349961"/>
              <a:gd name="csX17" fmla="*/ 1165504 w 1634549"/>
              <a:gd name="csY17" fmla="*/ 1738782 h 2349961"/>
              <a:gd name="csX18" fmla="*/ 1137077 w 1634549"/>
              <a:gd name="csY18" fmla="*/ 1667714 h 2349961"/>
              <a:gd name="csX19" fmla="*/ 1099175 w 1634549"/>
              <a:gd name="csY19" fmla="*/ 1662976 h 2349961"/>
              <a:gd name="csX20" fmla="*/ 1066010 w 1634549"/>
              <a:gd name="csY20" fmla="*/ 1511366 h 2349961"/>
              <a:gd name="csX21" fmla="*/ 1132339 w 1634549"/>
              <a:gd name="csY21" fmla="*/ 1478201 h 2349961"/>
              <a:gd name="csX22" fmla="*/ 1212882 w 1634549"/>
              <a:gd name="csY22" fmla="*/ 1407134 h 2349961"/>
              <a:gd name="csX23" fmla="*/ 1212882 w 1634549"/>
              <a:gd name="csY23" fmla="*/ 1246048 h 2349961"/>
              <a:gd name="csX24" fmla="*/ 1634549 w 1634549"/>
              <a:gd name="csY24" fmla="*/ 1293426 h 2349961"/>
              <a:gd name="csX25" fmla="*/ 1577695 w 1634549"/>
              <a:gd name="csY25" fmla="*/ 1193932 h 2349961"/>
              <a:gd name="csX26" fmla="*/ 1582433 w 1634549"/>
              <a:gd name="csY26" fmla="*/ 791217 h 2349961"/>
              <a:gd name="csX27" fmla="*/ 1563481 w 1634549"/>
              <a:gd name="csY27" fmla="*/ 668033 h 2349961"/>
              <a:gd name="csX28" fmla="*/ 1506627 w 1634549"/>
              <a:gd name="csY28" fmla="*/ 535374 h 2349961"/>
              <a:gd name="csX29" fmla="*/ 1482938 w 1634549"/>
              <a:gd name="csY29" fmla="*/ 350599 h 2349961"/>
              <a:gd name="csX30" fmla="*/ 1606122 w 1634549"/>
              <a:gd name="csY30" fmla="*/ 156348 h 2349961"/>
              <a:gd name="csX31" fmla="*/ 1596646 w 1634549"/>
              <a:gd name="csY31" fmla="*/ 56854 h 2349961"/>
              <a:gd name="csX32" fmla="*/ 1554006 w 1634549"/>
              <a:gd name="csY32" fmla="*/ 0 h 2349961"/>
              <a:gd name="csX33" fmla="*/ 1160766 w 1634549"/>
              <a:gd name="csY33" fmla="*/ 137397 h 2349961"/>
              <a:gd name="csX34" fmla="*/ 999680 w 1634549"/>
              <a:gd name="csY34" fmla="*/ 184775 h 2349961"/>
              <a:gd name="csX35" fmla="*/ 61590 w 1634549"/>
              <a:gd name="csY35" fmla="*/ 198989 h 2349961"/>
              <a:gd name="csX0" fmla="*/ 61590 w 1634549"/>
              <a:gd name="csY0" fmla="*/ 198989 h 2345223"/>
              <a:gd name="csX1" fmla="*/ 0 w 1634549"/>
              <a:gd name="csY1" fmla="*/ 217940 h 2345223"/>
              <a:gd name="csX2" fmla="*/ 9473 w 1634549"/>
              <a:gd name="csY2" fmla="*/ 578015 h 2345223"/>
              <a:gd name="csX3" fmla="*/ 227416 w 1634549"/>
              <a:gd name="csY3" fmla="*/ 573277 h 2345223"/>
              <a:gd name="csX4" fmla="*/ 217940 w 1634549"/>
              <a:gd name="csY4" fmla="*/ 909662 h 2345223"/>
              <a:gd name="csX5" fmla="*/ 900186 w 1634549"/>
              <a:gd name="csY5" fmla="*/ 876498 h 2345223"/>
              <a:gd name="csX6" fmla="*/ 630130 w 1634549"/>
              <a:gd name="csY6" fmla="*/ 2345223 h 2345223"/>
              <a:gd name="csX7" fmla="*/ 686984 w 1634549"/>
              <a:gd name="csY7" fmla="*/ 2297845 h 2345223"/>
              <a:gd name="csX8" fmla="*/ 686984 w 1634549"/>
              <a:gd name="csY8" fmla="*/ 2259942 h 2345223"/>
              <a:gd name="csX9" fmla="*/ 611179 w 1634549"/>
              <a:gd name="csY9" fmla="*/ 2226777 h 2345223"/>
              <a:gd name="csX10" fmla="*/ 653819 w 1634549"/>
              <a:gd name="csY10" fmla="*/ 2070429 h 2345223"/>
              <a:gd name="csX11" fmla="*/ 885973 w 1634549"/>
              <a:gd name="csY11" fmla="*/ 1899868 h 2345223"/>
              <a:gd name="csX12" fmla="*/ 1113388 w 1634549"/>
              <a:gd name="csY12" fmla="*/ 1928295 h 2345223"/>
              <a:gd name="csX13" fmla="*/ 1198669 w 1634549"/>
              <a:gd name="csY13" fmla="*/ 1966197 h 2345223"/>
              <a:gd name="csX14" fmla="*/ 1212882 w 1634549"/>
              <a:gd name="csY14" fmla="*/ 1937770 h 2345223"/>
              <a:gd name="csX15" fmla="*/ 1179718 w 1634549"/>
              <a:gd name="csY15" fmla="*/ 1871441 h 2345223"/>
              <a:gd name="csX16" fmla="*/ 1165504 w 1634549"/>
              <a:gd name="csY16" fmla="*/ 1738782 h 2345223"/>
              <a:gd name="csX17" fmla="*/ 1137077 w 1634549"/>
              <a:gd name="csY17" fmla="*/ 1667714 h 2345223"/>
              <a:gd name="csX18" fmla="*/ 1099175 w 1634549"/>
              <a:gd name="csY18" fmla="*/ 1662976 h 2345223"/>
              <a:gd name="csX19" fmla="*/ 1066010 w 1634549"/>
              <a:gd name="csY19" fmla="*/ 1511366 h 2345223"/>
              <a:gd name="csX20" fmla="*/ 1132339 w 1634549"/>
              <a:gd name="csY20" fmla="*/ 1478201 h 2345223"/>
              <a:gd name="csX21" fmla="*/ 1212882 w 1634549"/>
              <a:gd name="csY21" fmla="*/ 1407134 h 2345223"/>
              <a:gd name="csX22" fmla="*/ 1212882 w 1634549"/>
              <a:gd name="csY22" fmla="*/ 1246048 h 2345223"/>
              <a:gd name="csX23" fmla="*/ 1634549 w 1634549"/>
              <a:gd name="csY23" fmla="*/ 1293426 h 2345223"/>
              <a:gd name="csX24" fmla="*/ 1577695 w 1634549"/>
              <a:gd name="csY24" fmla="*/ 1193932 h 2345223"/>
              <a:gd name="csX25" fmla="*/ 1582433 w 1634549"/>
              <a:gd name="csY25" fmla="*/ 791217 h 2345223"/>
              <a:gd name="csX26" fmla="*/ 1563481 w 1634549"/>
              <a:gd name="csY26" fmla="*/ 668033 h 2345223"/>
              <a:gd name="csX27" fmla="*/ 1506627 w 1634549"/>
              <a:gd name="csY27" fmla="*/ 535374 h 2345223"/>
              <a:gd name="csX28" fmla="*/ 1482938 w 1634549"/>
              <a:gd name="csY28" fmla="*/ 350599 h 2345223"/>
              <a:gd name="csX29" fmla="*/ 1606122 w 1634549"/>
              <a:gd name="csY29" fmla="*/ 156348 h 2345223"/>
              <a:gd name="csX30" fmla="*/ 1596646 w 1634549"/>
              <a:gd name="csY30" fmla="*/ 56854 h 2345223"/>
              <a:gd name="csX31" fmla="*/ 1554006 w 1634549"/>
              <a:gd name="csY31" fmla="*/ 0 h 2345223"/>
              <a:gd name="csX32" fmla="*/ 1160766 w 1634549"/>
              <a:gd name="csY32" fmla="*/ 137397 h 2345223"/>
              <a:gd name="csX33" fmla="*/ 999680 w 1634549"/>
              <a:gd name="csY33" fmla="*/ 184775 h 2345223"/>
              <a:gd name="csX34" fmla="*/ 61590 w 1634549"/>
              <a:gd name="csY34" fmla="*/ 198989 h 2345223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86984 w 1634549"/>
              <a:gd name="csY7" fmla="*/ 2259942 h 2297845"/>
              <a:gd name="csX8" fmla="*/ 611179 w 1634549"/>
              <a:gd name="csY8" fmla="*/ 2226777 h 2297845"/>
              <a:gd name="csX9" fmla="*/ 653819 w 1634549"/>
              <a:gd name="csY9" fmla="*/ 2070429 h 2297845"/>
              <a:gd name="csX10" fmla="*/ 885973 w 1634549"/>
              <a:gd name="csY10" fmla="*/ 1899868 h 2297845"/>
              <a:gd name="csX11" fmla="*/ 1113388 w 1634549"/>
              <a:gd name="csY11" fmla="*/ 1928295 h 2297845"/>
              <a:gd name="csX12" fmla="*/ 1198669 w 1634549"/>
              <a:gd name="csY12" fmla="*/ 1966197 h 2297845"/>
              <a:gd name="csX13" fmla="*/ 1212882 w 1634549"/>
              <a:gd name="csY13" fmla="*/ 1937770 h 2297845"/>
              <a:gd name="csX14" fmla="*/ 1179718 w 1634549"/>
              <a:gd name="csY14" fmla="*/ 1871441 h 2297845"/>
              <a:gd name="csX15" fmla="*/ 1165504 w 1634549"/>
              <a:gd name="csY15" fmla="*/ 1738782 h 2297845"/>
              <a:gd name="csX16" fmla="*/ 1137077 w 1634549"/>
              <a:gd name="csY16" fmla="*/ 1667714 h 2297845"/>
              <a:gd name="csX17" fmla="*/ 1099175 w 1634549"/>
              <a:gd name="csY17" fmla="*/ 1662976 h 2297845"/>
              <a:gd name="csX18" fmla="*/ 1066010 w 1634549"/>
              <a:gd name="csY18" fmla="*/ 1511366 h 2297845"/>
              <a:gd name="csX19" fmla="*/ 1132339 w 1634549"/>
              <a:gd name="csY19" fmla="*/ 1478201 h 2297845"/>
              <a:gd name="csX20" fmla="*/ 1212882 w 1634549"/>
              <a:gd name="csY20" fmla="*/ 1407134 h 2297845"/>
              <a:gd name="csX21" fmla="*/ 1212882 w 1634549"/>
              <a:gd name="csY21" fmla="*/ 1246048 h 2297845"/>
              <a:gd name="csX22" fmla="*/ 1634549 w 1634549"/>
              <a:gd name="csY22" fmla="*/ 1293426 h 2297845"/>
              <a:gd name="csX23" fmla="*/ 1577695 w 1634549"/>
              <a:gd name="csY23" fmla="*/ 1193932 h 2297845"/>
              <a:gd name="csX24" fmla="*/ 1582433 w 1634549"/>
              <a:gd name="csY24" fmla="*/ 791217 h 2297845"/>
              <a:gd name="csX25" fmla="*/ 1563481 w 1634549"/>
              <a:gd name="csY25" fmla="*/ 668033 h 2297845"/>
              <a:gd name="csX26" fmla="*/ 1506627 w 1634549"/>
              <a:gd name="csY26" fmla="*/ 535374 h 2297845"/>
              <a:gd name="csX27" fmla="*/ 1482938 w 1634549"/>
              <a:gd name="csY27" fmla="*/ 350599 h 2297845"/>
              <a:gd name="csX28" fmla="*/ 1606122 w 1634549"/>
              <a:gd name="csY28" fmla="*/ 156348 h 2297845"/>
              <a:gd name="csX29" fmla="*/ 1596646 w 1634549"/>
              <a:gd name="csY29" fmla="*/ 56854 h 2297845"/>
              <a:gd name="csX30" fmla="*/ 1554006 w 1634549"/>
              <a:gd name="csY30" fmla="*/ 0 h 2297845"/>
              <a:gd name="csX31" fmla="*/ 1160766 w 1634549"/>
              <a:gd name="csY31" fmla="*/ 137397 h 2297845"/>
              <a:gd name="csX32" fmla="*/ 999680 w 1634549"/>
              <a:gd name="csY32" fmla="*/ 184775 h 2297845"/>
              <a:gd name="csX33" fmla="*/ 61590 w 1634549"/>
              <a:gd name="csY33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11179 w 1634549"/>
              <a:gd name="csY7" fmla="*/ 2226777 h 2297845"/>
              <a:gd name="csX8" fmla="*/ 653819 w 1634549"/>
              <a:gd name="csY8" fmla="*/ 2070429 h 2297845"/>
              <a:gd name="csX9" fmla="*/ 885973 w 1634549"/>
              <a:gd name="csY9" fmla="*/ 1899868 h 2297845"/>
              <a:gd name="csX10" fmla="*/ 1113388 w 1634549"/>
              <a:gd name="csY10" fmla="*/ 1928295 h 2297845"/>
              <a:gd name="csX11" fmla="*/ 1198669 w 1634549"/>
              <a:gd name="csY11" fmla="*/ 1966197 h 2297845"/>
              <a:gd name="csX12" fmla="*/ 1212882 w 1634549"/>
              <a:gd name="csY12" fmla="*/ 1937770 h 2297845"/>
              <a:gd name="csX13" fmla="*/ 1179718 w 1634549"/>
              <a:gd name="csY13" fmla="*/ 1871441 h 2297845"/>
              <a:gd name="csX14" fmla="*/ 1165504 w 1634549"/>
              <a:gd name="csY14" fmla="*/ 1738782 h 2297845"/>
              <a:gd name="csX15" fmla="*/ 1137077 w 1634549"/>
              <a:gd name="csY15" fmla="*/ 1667714 h 2297845"/>
              <a:gd name="csX16" fmla="*/ 1099175 w 1634549"/>
              <a:gd name="csY16" fmla="*/ 1662976 h 2297845"/>
              <a:gd name="csX17" fmla="*/ 1066010 w 1634549"/>
              <a:gd name="csY17" fmla="*/ 1511366 h 2297845"/>
              <a:gd name="csX18" fmla="*/ 1132339 w 1634549"/>
              <a:gd name="csY18" fmla="*/ 1478201 h 2297845"/>
              <a:gd name="csX19" fmla="*/ 1212882 w 1634549"/>
              <a:gd name="csY19" fmla="*/ 1407134 h 2297845"/>
              <a:gd name="csX20" fmla="*/ 1212882 w 1634549"/>
              <a:gd name="csY20" fmla="*/ 1246048 h 2297845"/>
              <a:gd name="csX21" fmla="*/ 1634549 w 1634549"/>
              <a:gd name="csY21" fmla="*/ 1293426 h 2297845"/>
              <a:gd name="csX22" fmla="*/ 1577695 w 1634549"/>
              <a:gd name="csY22" fmla="*/ 1193932 h 2297845"/>
              <a:gd name="csX23" fmla="*/ 1582433 w 1634549"/>
              <a:gd name="csY23" fmla="*/ 791217 h 2297845"/>
              <a:gd name="csX24" fmla="*/ 1563481 w 1634549"/>
              <a:gd name="csY24" fmla="*/ 668033 h 2297845"/>
              <a:gd name="csX25" fmla="*/ 1506627 w 1634549"/>
              <a:gd name="csY25" fmla="*/ 535374 h 2297845"/>
              <a:gd name="csX26" fmla="*/ 1482938 w 1634549"/>
              <a:gd name="csY26" fmla="*/ 350599 h 2297845"/>
              <a:gd name="csX27" fmla="*/ 1606122 w 1634549"/>
              <a:gd name="csY27" fmla="*/ 156348 h 2297845"/>
              <a:gd name="csX28" fmla="*/ 1596646 w 1634549"/>
              <a:gd name="csY28" fmla="*/ 56854 h 2297845"/>
              <a:gd name="csX29" fmla="*/ 1554006 w 1634549"/>
              <a:gd name="csY29" fmla="*/ 0 h 2297845"/>
              <a:gd name="csX30" fmla="*/ 1160766 w 1634549"/>
              <a:gd name="csY30" fmla="*/ 137397 h 2297845"/>
              <a:gd name="csX31" fmla="*/ 999680 w 1634549"/>
              <a:gd name="csY31" fmla="*/ 184775 h 2297845"/>
              <a:gd name="csX32" fmla="*/ 61590 w 1634549"/>
              <a:gd name="csY32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53819 w 1634549"/>
              <a:gd name="csY7" fmla="*/ 2070429 h 2297845"/>
              <a:gd name="csX8" fmla="*/ 885973 w 1634549"/>
              <a:gd name="csY8" fmla="*/ 1899868 h 2297845"/>
              <a:gd name="csX9" fmla="*/ 1113388 w 1634549"/>
              <a:gd name="csY9" fmla="*/ 1928295 h 2297845"/>
              <a:gd name="csX10" fmla="*/ 1198669 w 1634549"/>
              <a:gd name="csY10" fmla="*/ 1966197 h 2297845"/>
              <a:gd name="csX11" fmla="*/ 1212882 w 1634549"/>
              <a:gd name="csY11" fmla="*/ 1937770 h 2297845"/>
              <a:gd name="csX12" fmla="*/ 1179718 w 1634549"/>
              <a:gd name="csY12" fmla="*/ 1871441 h 2297845"/>
              <a:gd name="csX13" fmla="*/ 1165504 w 1634549"/>
              <a:gd name="csY13" fmla="*/ 1738782 h 2297845"/>
              <a:gd name="csX14" fmla="*/ 1137077 w 1634549"/>
              <a:gd name="csY14" fmla="*/ 1667714 h 2297845"/>
              <a:gd name="csX15" fmla="*/ 1099175 w 1634549"/>
              <a:gd name="csY15" fmla="*/ 1662976 h 2297845"/>
              <a:gd name="csX16" fmla="*/ 1066010 w 1634549"/>
              <a:gd name="csY16" fmla="*/ 1511366 h 2297845"/>
              <a:gd name="csX17" fmla="*/ 1132339 w 1634549"/>
              <a:gd name="csY17" fmla="*/ 1478201 h 2297845"/>
              <a:gd name="csX18" fmla="*/ 1212882 w 1634549"/>
              <a:gd name="csY18" fmla="*/ 1407134 h 2297845"/>
              <a:gd name="csX19" fmla="*/ 1212882 w 1634549"/>
              <a:gd name="csY19" fmla="*/ 1246048 h 2297845"/>
              <a:gd name="csX20" fmla="*/ 1634549 w 1634549"/>
              <a:gd name="csY20" fmla="*/ 1293426 h 2297845"/>
              <a:gd name="csX21" fmla="*/ 1577695 w 1634549"/>
              <a:gd name="csY21" fmla="*/ 1193932 h 2297845"/>
              <a:gd name="csX22" fmla="*/ 1582433 w 1634549"/>
              <a:gd name="csY22" fmla="*/ 791217 h 2297845"/>
              <a:gd name="csX23" fmla="*/ 1563481 w 1634549"/>
              <a:gd name="csY23" fmla="*/ 668033 h 2297845"/>
              <a:gd name="csX24" fmla="*/ 1506627 w 1634549"/>
              <a:gd name="csY24" fmla="*/ 535374 h 2297845"/>
              <a:gd name="csX25" fmla="*/ 1482938 w 1634549"/>
              <a:gd name="csY25" fmla="*/ 350599 h 2297845"/>
              <a:gd name="csX26" fmla="*/ 1606122 w 1634549"/>
              <a:gd name="csY26" fmla="*/ 156348 h 2297845"/>
              <a:gd name="csX27" fmla="*/ 1596646 w 1634549"/>
              <a:gd name="csY27" fmla="*/ 56854 h 2297845"/>
              <a:gd name="csX28" fmla="*/ 1554006 w 1634549"/>
              <a:gd name="csY28" fmla="*/ 0 h 2297845"/>
              <a:gd name="csX29" fmla="*/ 1160766 w 1634549"/>
              <a:gd name="csY29" fmla="*/ 137397 h 2297845"/>
              <a:gd name="csX30" fmla="*/ 999680 w 1634549"/>
              <a:gd name="csY30" fmla="*/ 184775 h 2297845"/>
              <a:gd name="csX31" fmla="*/ 61590 w 1634549"/>
              <a:gd name="csY31" fmla="*/ 198989 h 2297845"/>
              <a:gd name="csX0" fmla="*/ 61590 w 1634549"/>
              <a:gd name="csY0" fmla="*/ 198989 h 2070429"/>
              <a:gd name="csX1" fmla="*/ 0 w 1634549"/>
              <a:gd name="csY1" fmla="*/ 217940 h 2070429"/>
              <a:gd name="csX2" fmla="*/ 9473 w 1634549"/>
              <a:gd name="csY2" fmla="*/ 578015 h 2070429"/>
              <a:gd name="csX3" fmla="*/ 227416 w 1634549"/>
              <a:gd name="csY3" fmla="*/ 573277 h 2070429"/>
              <a:gd name="csX4" fmla="*/ 217940 w 1634549"/>
              <a:gd name="csY4" fmla="*/ 909662 h 2070429"/>
              <a:gd name="csX5" fmla="*/ 900186 w 1634549"/>
              <a:gd name="csY5" fmla="*/ 876498 h 2070429"/>
              <a:gd name="csX6" fmla="*/ 653819 w 1634549"/>
              <a:gd name="csY6" fmla="*/ 2070429 h 2070429"/>
              <a:gd name="csX7" fmla="*/ 885973 w 1634549"/>
              <a:gd name="csY7" fmla="*/ 1899868 h 2070429"/>
              <a:gd name="csX8" fmla="*/ 1113388 w 1634549"/>
              <a:gd name="csY8" fmla="*/ 1928295 h 2070429"/>
              <a:gd name="csX9" fmla="*/ 1198669 w 1634549"/>
              <a:gd name="csY9" fmla="*/ 1966197 h 2070429"/>
              <a:gd name="csX10" fmla="*/ 1212882 w 1634549"/>
              <a:gd name="csY10" fmla="*/ 1937770 h 2070429"/>
              <a:gd name="csX11" fmla="*/ 1179718 w 1634549"/>
              <a:gd name="csY11" fmla="*/ 1871441 h 2070429"/>
              <a:gd name="csX12" fmla="*/ 1165504 w 1634549"/>
              <a:gd name="csY12" fmla="*/ 1738782 h 2070429"/>
              <a:gd name="csX13" fmla="*/ 1137077 w 1634549"/>
              <a:gd name="csY13" fmla="*/ 1667714 h 2070429"/>
              <a:gd name="csX14" fmla="*/ 1099175 w 1634549"/>
              <a:gd name="csY14" fmla="*/ 1662976 h 2070429"/>
              <a:gd name="csX15" fmla="*/ 1066010 w 1634549"/>
              <a:gd name="csY15" fmla="*/ 1511366 h 2070429"/>
              <a:gd name="csX16" fmla="*/ 1132339 w 1634549"/>
              <a:gd name="csY16" fmla="*/ 1478201 h 2070429"/>
              <a:gd name="csX17" fmla="*/ 1212882 w 1634549"/>
              <a:gd name="csY17" fmla="*/ 1407134 h 2070429"/>
              <a:gd name="csX18" fmla="*/ 1212882 w 1634549"/>
              <a:gd name="csY18" fmla="*/ 1246048 h 2070429"/>
              <a:gd name="csX19" fmla="*/ 1634549 w 1634549"/>
              <a:gd name="csY19" fmla="*/ 1293426 h 2070429"/>
              <a:gd name="csX20" fmla="*/ 1577695 w 1634549"/>
              <a:gd name="csY20" fmla="*/ 1193932 h 2070429"/>
              <a:gd name="csX21" fmla="*/ 1582433 w 1634549"/>
              <a:gd name="csY21" fmla="*/ 791217 h 2070429"/>
              <a:gd name="csX22" fmla="*/ 1563481 w 1634549"/>
              <a:gd name="csY22" fmla="*/ 668033 h 2070429"/>
              <a:gd name="csX23" fmla="*/ 1506627 w 1634549"/>
              <a:gd name="csY23" fmla="*/ 535374 h 2070429"/>
              <a:gd name="csX24" fmla="*/ 1482938 w 1634549"/>
              <a:gd name="csY24" fmla="*/ 350599 h 2070429"/>
              <a:gd name="csX25" fmla="*/ 1606122 w 1634549"/>
              <a:gd name="csY25" fmla="*/ 156348 h 2070429"/>
              <a:gd name="csX26" fmla="*/ 1596646 w 1634549"/>
              <a:gd name="csY26" fmla="*/ 56854 h 2070429"/>
              <a:gd name="csX27" fmla="*/ 1554006 w 1634549"/>
              <a:gd name="csY27" fmla="*/ 0 h 2070429"/>
              <a:gd name="csX28" fmla="*/ 1160766 w 1634549"/>
              <a:gd name="csY28" fmla="*/ 137397 h 2070429"/>
              <a:gd name="csX29" fmla="*/ 999680 w 1634549"/>
              <a:gd name="csY29" fmla="*/ 184775 h 2070429"/>
              <a:gd name="csX30" fmla="*/ 61590 w 1634549"/>
              <a:gd name="csY30" fmla="*/ 198989 h 2070429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885973 w 1634549"/>
              <a:gd name="csY6" fmla="*/ 1899868 h 1966197"/>
              <a:gd name="csX7" fmla="*/ 1113388 w 1634549"/>
              <a:gd name="csY7" fmla="*/ 1928295 h 1966197"/>
              <a:gd name="csX8" fmla="*/ 1198669 w 1634549"/>
              <a:gd name="csY8" fmla="*/ 1966197 h 1966197"/>
              <a:gd name="csX9" fmla="*/ 1212882 w 1634549"/>
              <a:gd name="csY9" fmla="*/ 1937770 h 1966197"/>
              <a:gd name="csX10" fmla="*/ 1179718 w 1634549"/>
              <a:gd name="csY10" fmla="*/ 1871441 h 1966197"/>
              <a:gd name="csX11" fmla="*/ 1165504 w 1634549"/>
              <a:gd name="csY11" fmla="*/ 1738782 h 1966197"/>
              <a:gd name="csX12" fmla="*/ 1137077 w 1634549"/>
              <a:gd name="csY12" fmla="*/ 1667714 h 1966197"/>
              <a:gd name="csX13" fmla="*/ 1099175 w 1634549"/>
              <a:gd name="csY13" fmla="*/ 1662976 h 1966197"/>
              <a:gd name="csX14" fmla="*/ 1066010 w 1634549"/>
              <a:gd name="csY14" fmla="*/ 1511366 h 1966197"/>
              <a:gd name="csX15" fmla="*/ 1132339 w 1634549"/>
              <a:gd name="csY15" fmla="*/ 1478201 h 1966197"/>
              <a:gd name="csX16" fmla="*/ 1212882 w 1634549"/>
              <a:gd name="csY16" fmla="*/ 1407134 h 1966197"/>
              <a:gd name="csX17" fmla="*/ 1212882 w 1634549"/>
              <a:gd name="csY17" fmla="*/ 1246048 h 1966197"/>
              <a:gd name="csX18" fmla="*/ 1634549 w 1634549"/>
              <a:gd name="csY18" fmla="*/ 1293426 h 1966197"/>
              <a:gd name="csX19" fmla="*/ 1577695 w 1634549"/>
              <a:gd name="csY19" fmla="*/ 1193932 h 1966197"/>
              <a:gd name="csX20" fmla="*/ 1582433 w 1634549"/>
              <a:gd name="csY20" fmla="*/ 791217 h 1966197"/>
              <a:gd name="csX21" fmla="*/ 1563481 w 1634549"/>
              <a:gd name="csY21" fmla="*/ 668033 h 1966197"/>
              <a:gd name="csX22" fmla="*/ 1506627 w 1634549"/>
              <a:gd name="csY22" fmla="*/ 535374 h 1966197"/>
              <a:gd name="csX23" fmla="*/ 1482938 w 1634549"/>
              <a:gd name="csY23" fmla="*/ 350599 h 1966197"/>
              <a:gd name="csX24" fmla="*/ 1606122 w 1634549"/>
              <a:gd name="csY24" fmla="*/ 156348 h 1966197"/>
              <a:gd name="csX25" fmla="*/ 1596646 w 1634549"/>
              <a:gd name="csY25" fmla="*/ 56854 h 1966197"/>
              <a:gd name="csX26" fmla="*/ 1554006 w 1634549"/>
              <a:gd name="csY26" fmla="*/ 0 h 1966197"/>
              <a:gd name="csX27" fmla="*/ 1160766 w 1634549"/>
              <a:gd name="csY27" fmla="*/ 137397 h 1966197"/>
              <a:gd name="csX28" fmla="*/ 999680 w 1634549"/>
              <a:gd name="csY28" fmla="*/ 184775 h 1966197"/>
              <a:gd name="csX29" fmla="*/ 61590 w 1634549"/>
              <a:gd name="csY29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13388 w 1634549"/>
              <a:gd name="csY6" fmla="*/ 1928295 h 1966197"/>
              <a:gd name="csX7" fmla="*/ 1198669 w 1634549"/>
              <a:gd name="csY7" fmla="*/ 1966197 h 1966197"/>
              <a:gd name="csX8" fmla="*/ 1212882 w 1634549"/>
              <a:gd name="csY8" fmla="*/ 1937770 h 1966197"/>
              <a:gd name="csX9" fmla="*/ 1179718 w 1634549"/>
              <a:gd name="csY9" fmla="*/ 1871441 h 1966197"/>
              <a:gd name="csX10" fmla="*/ 1165504 w 1634549"/>
              <a:gd name="csY10" fmla="*/ 1738782 h 1966197"/>
              <a:gd name="csX11" fmla="*/ 1137077 w 1634549"/>
              <a:gd name="csY11" fmla="*/ 1667714 h 1966197"/>
              <a:gd name="csX12" fmla="*/ 1099175 w 1634549"/>
              <a:gd name="csY12" fmla="*/ 1662976 h 1966197"/>
              <a:gd name="csX13" fmla="*/ 1066010 w 1634549"/>
              <a:gd name="csY13" fmla="*/ 1511366 h 1966197"/>
              <a:gd name="csX14" fmla="*/ 1132339 w 1634549"/>
              <a:gd name="csY14" fmla="*/ 1478201 h 1966197"/>
              <a:gd name="csX15" fmla="*/ 1212882 w 1634549"/>
              <a:gd name="csY15" fmla="*/ 1407134 h 1966197"/>
              <a:gd name="csX16" fmla="*/ 1212882 w 1634549"/>
              <a:gd name="csY16" fmla="*/ 1246048 h 1966197"/>
              <a:gd name="csX17" fmla="*/ 1634549 w 1634549"/>
              <a:gd name="csY17" fmla="*/ 1293426 h 1966197"/>
              <a:gd name="csX18" fmla="*/ 1577695 w 1634549"/>
              <a:gd name="csY18" fmla="*/ 1193932 h 1966197"/>
              <a:gd name="csX19" fmla="*/ 1582433 w 1634549"/>
              <a:gd name="csY19" fmla="*/ 791217 h 1966197"/>
              <a:gd name="csX20" fmla="*/ 1563481 w 1634549"/>
              <a:gd name="csY20" fmla="*/ 668033 h 1966197"/>
              <a:gd name="csX21" fmla="*/ 1506627 w 1634549"/>
              <a:gd name="csY21" fmla="*/ 535374 h 1966197"/>
              <a:gd name="csX22" fmla="*/ 1482938 w 1634549"/>
              <a:gd name="csY22" fmla="*/ 350599 h 1966197"/>
              <a:gd name="csX23" fmla="*/ 1606122 w 1634549"/>
              <a:gd name="csY23" fmla="*/ 156348 h 1966197"/>
              <a:gd name="csX24" fmla="*/ 1596646 w 1634549"/>
              <a:gd name="csY24" fmla="*/ 56854 h 1966197"/>
              <a:gd name="csX25" fmla="*/ 1554006 w 1634549"/>
              <a:gd name="csY25" fmla="*/ 0 h 1966197"/>
              <a:gd name="csX26" fmla="*/ 1160766 w 1634549"/>
              <a:gd name="csY26" fmla="*/ 137397 h 1966197"/>
              <a:gd name="csX27" fmla="*/ 999680 w 1634549"/>
              <a:gd name="csY27" fmla="*/ 184775 h 1966197"/>
              <a:gd name="csX28" fmla="*/ 61590 w 1634549"/>
              <a:gd name="csY28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212882 w 1634549"/>
              <a:gd name="csY7" fmla="*/ 1937770 h 1966197"/>
              <a:gd name="csX8" fmla="*/ 1179718 w 1634549"/>
              <a:gd name="csY8" fmla="*/ 1871441 h 1966197"/>
              <a:gd name="csX9" fmla="*/ 1165504 w 1634549"/>
              <a:gd name="csY9" fmla="*/ 1738782 h 1966197"/>
              <a:gd name="csX10" fmla="*/ 1137077 w 1634549"/>
              <a:gd name="csY10" fmla="*/ 1667714 h 1966197"/>
              <a:gd name="csX11" fmla="*/ 1099175 w 1634549"/>
              <a:gd name="csY11" fmla="*/ 1662976 h 1966197"/>
              <a:gd name="csX12" fmla="*/ 1066010 w 1634549"/>
              <a:gd name="csY12" fmla="*/ 1511366 h 1966197"/>
              <a:gd name="csX13" fmla="*/ 1132339 w 1634549"/>
              <a:gd name="csY13" fmla="*/ 1478201 h 1966197"/>
              <a:gd name="csX14" fmla="*/ 1212882 w 1634549"/>
              <a:gd name="csY14" fmla="*/ 1407134 h 1966197"/>
              <a:gd name="csX15" fmla="*/ 1212882 w 1634549"/>
              <a:gd name="csY15" fmla="*/ 1246048 h 1966197"/>
              <a:gd name="csX16" fmla="*/ 1634549 w 1634549"/>
              <a:gd name="csY16" fmla="*/ 1293426 h 1966197"/>
              <a:gd name="csX17" fmla="*/ 1577695 w 1634549"/>
              <a:gd name="csY17" fmla="*/ 1193932 h 1966197"/>
              <a:gd name="csX18" fmla="*/ 1582433 w 1634549"/>
              <a:gd name="csY18" fmla="*/ 791217 h 1966197"/>
              <a:gd name="csX19" fmla="*/ 1563481 w 1634549"/>
              <a:gd name="csY19" fmla="*/ 668033 h 1966197"/>
              <a:gd name="csX20" fmla="*/ 1506627 w 1634549"/>
              <a:gd name="csY20" fmla="*/ 535374 h 1966197"/>
              <a:gd name="csX21" fmla="*/ 1482938 w 1634549"/>
              <a:gd name="csY21" fmla="*/ 350599 h 1966197"/>
              <a:gd name="csX22" fmla="*/ 1606122 w 1634549"/>
              <a:gd name="csY22" fmla="*/ 156348 h 1966197"/>
              <a:gd name="csX23" fmla="*/ 1596646 w 1634549"/>
              <a:gd name="csY23" fmla="*/ 56854 h 1966197"/>
              <a:gd name="csX24" fmla="*/ 1554006 w 1634549"/>
              <a:gd name="csY24" fmla="*/ 0 h 1966197"/>
              <a:gd name="csX25" fmla="*/ 1160766 w 1634549"/>
              <a:gd name="csY25" fmla="*/ 137397 h 1966197"/>
              <a:gd name="csX26" fmla="*/ 999680 w 1634549"/>
              <a:gd name="csY26" fmla="*/ 184775 h 1966197"/>
              <a:gd name="csX27" fmla="*/ 61590 w 1634549"/>
              <a:gd name="csY27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179718 w 1634549"/>
              <a:gd name="csY7" fmla="*/ 1871441 h 1966197"/>
              <a:gd name="csX8" fmla="*/ 1165504 w 1634549"/>
              <a:gd name="csY8" fmla="*/ 1738782 h 1966197"/>
              <a:gd name="csX9" fmla="*/ 1137077 w 1634549"/>
              <a:gd name="csY9" fmla="*/ 1667714 h 1966197"/>
              <a:gd name="csX10" fmla="*/ 1099175 w 1634549"/>
              <a:gd name="csY10" fmla="*/ 1662976 h 1966197"/>
              <a:gd name="csX11" fmla="*/ 1066010 w 1634549"/>
              <a:gd name="csY11" fmla="*/ 1511366 h 1966197"/>
              <a:gd name="csX12" fmla="*/ 1132339 w 1634549"/>
              <a:gd name="csY12" fmla="*/ 1478201 h 1966197"/>
              <a:gd name="csX13" fmla="*/ 1212882 w 1634549"/>
              <a:gd name="csY13" fmla="*/ 1407134 h 1966197"/>
              <a:gd name="csX14" fmla="*/ 1212882 w 1634549"/>
              <a:gd name="csY14" fmla="*/ 1246048 h 1966197"/>
              <a:gd name="csX15" fmla="*/ 1634549 w 1634549"/>
              <a:gd name="csY15" fmla="*/ 1293426 h 1966197"/>
              <a:gd name="csX16" fmla="*/ 1577695 w 1634549"/>
              <a:gd name="csY16" fmla="*/ 1193932 h 1966197"/>
              <a:gd name="csX17" fmla="*/ 1582433 w 1634549"/>
              <a:gd name="csY17" fmla="*/ 791217 h 1966197"/>
              <a:gd name="csX18" fmla="*/ 1563481 w 1634549"/>
              <a:gd name="csY18" fmla="*/ 668033 h 1966197"/>
              <a:gd name="csX19" fmla="*/ 1506627 w 1634549"/>
              <a:gd name="csY19" fmla="*/ 535374 h 1966197"/>
              <a:gd name="csX20" fmla="*/ 1482938 w 1634549"/>
              <a:gd name="csY20" fmla="*/ 350599 h 1966197"/>
              <a:gd name="csX21" fmla="*/ 1606122 w 1634549"/>
              <a:gd name="csY21" fmla="*/ 156348 h 1966197"/>
              <a:gd name="csX22" fmla="*/ 1596646 w 1634549"/>
              <a:gd name="csY22" fmla="*/ 56854 h 1966197"/>
              <a:gd name="csX23" fmla="*/ 1554006 w 1634549"/>
              <a:gd name="csY23" fmla="*/ 0 h 1966197"/>
              <a:gd name="csX24" fmla="*/ 1160766 w 1634549"/>
              <a:gd name="csY24" fmla="*/ 137397 h 1966197"/>
              <a:gd name="csX25" fmla="*/ 999680 w 1634549"/>
              <a:gd name="csY25" fmla="*/ 184775 h 1966197"/>
              <a:gd name="csX26" fmla="*/ 61590 w 1634549"/>
              <a:gd name="csY26" fmla="*/ 198989 h 1966197"/>
              <a:gd name="csX0" fmla="*/ 61590 w 1634549"/>
              <a:gd name="csY0" fmla="*/ 198989 h 1871441"/>
              <a:gd name="csX1" fmla="*/ 0 w 1634549"/>
              <a:gd name="csY1" fmla="*/ 217940 h 1871441"/>
              <a:gd name="csX2" fmla="*/ 9473 w 1634549"/>
              <a:gd name="csY2" fmla="*/ 578015 h 1871441"/>
              <a:gd name="csX3" fmla="*/ 227416 w 1634549"/>
              <a:gd name="csY3" fmla="*/ 573277 h 1871441"/>
              <a:gd name="csX4" fmla="*/ 217940 w 1634549"/>
              <a:gd name="csY4" fmla="*/ 909662 h 1871441"/>
              <a:gd name="csX5" fmla="*/ 900186 w 1634549"/>
              <a:gd name="csY5" fmla="*/ 876498 h 1871441"/>
              <a:gd name="csX6" fmla="*/ 1179718 w 1634549"/>
              <a:gd name="csY6" fmla="*/ 1871441 h 1871441"/>
              <a:gd name="csX7" fmla="*/ 1165504 w 1634549"/>
              <a:gd name="csY7" fmla="*/ 1738782 h 1871441"/>
              <a:gd name="csX8" fmla="*/ 1137077 w 1634549"/>
              <a:gd name="csY8" fmla="*/ 1667714 h 1871441"/>
              <a:gd name="csX9" fmla="*/ 1099175 w 1634549"/>
              <a:gd name="csY9" fmla="*/ 1662976 h 1871441"/>
              <a:gd name="csX10" fmla="*/ 1066010 w 1634549"/>
              <a:gd name="csY10" fmla="*/ 1511366 h 1871441"/>
              <a:gd name="csX11" fmla="*/ 1132339 w 1634549"/>
              <a:gd name="csY11" fmla="*/ 1478201 h 1871441"/>
              <a:gd name="csX12" fmla="*/ 1212882 w 1634549"/>
              <a:gd name="csY12" fmla="*/ 1407134 h 1871441"/>
              <a:gd name="csX13" fmla="*/ 1212882 w 1634549"/>
              <a:gd name="csY13" fmla="*/ 1246048 h 1871441"/>
              <a:gd name="csX14" fmla="*/ 1634549 w 1634549"/>
              <a:gd name="csY14" fmla="*/ 1293426 h 1871441"/>
              <a:gd name="csX15" fmla="*/ 1577695 w 1634549"/>
              <a:gd name="csY15" fmla="*/ 1193932 h 1871441"/>
              <a:gd name="csX16" fmla="*/ 1582433 w 1634549"/>
              <a:gd name="csY16" fmla="*/ 791217 h 1871441"/>
              <a:gd name="csX17" fmla="*/ 1563481 w 1634549"/>
              <a:gd name="csY17" fmla="*/ 668033 h 1871441"/>
              <a:gd name="csX18" fmla="*/ 1506627 w 1634549"/>
              <a:gd name="csY18" fmla="*/ 535374 h 1871441"/>
              <a:gd name="csX19" fmla="*/ 1482938 w 1634549"/>
              <a:gd name="csY19" fmla="*/ 350599 h 1871441"/>
              <a:gd name="csX20" fmla="*/ 1606122 w 1634549"/>
              <a:gd name="csY20" fmla="*/ 156348 h 1871441"/>
              <a:gd name="csX21" fmla="*/ 1596646 w 1634549"/>
              <a:gd name="csY21" fmla="*/ 56854 h 1871441"/>
              <a:gd name="csX22" fmla="*/ 1554006 w 1634549"/>
              <a:gd name="csY22" fmla="*/ 0 h 1871441"/>
              <a:gd name="csX23" fmla="*/ 1160766 w 1634549"/>
              <a:gd name="csY23" fmla="*/ 137397 h 1871441"/>
              <a:gd name="csX24" fmla="*/ 999680 w 1634549"/>
              <a:gd name="csY24" fmla="*/ 184775 h 1871441"/>
              <a:gd name="csX25" fmla="*/ 61590 w 1634549"/>
              <a:gd name="csY25" fmla="*/ 198989 h 1871441"/>
              <a:gd name="csX0" fmla="*/ 61590 w 1634549"/>
              <a:gd name="csY0" fmla="*/ 198989 h 1738782"/>
              <a:gd name="csX1" fmla="*/ 0 w 1634549"/>
              <a:gd name="csY1" fmla="*/ 217940 h 1738782"/>
              <a:gd name="csX2" fmla="*/ 9473 w 1634549"/>
              <a:gd name="csY2" fmla="*/ 578015 h 1738782"/>
              <a:gd name="csX3" fmla="*/ 227416 w 1634549"/>
              <a:gd name="csY3" fmla="*/ 573277 h 1738782"/>
              <a:gd name="csX4" fmla="*/ 217940 w 1634549"/>
              <a:gd name="csY4" fmla="*/ 909662 h 1738782"/>
              <a:gd name="csX5" fmla="*/ 900186 w 1634549"/>
              <a:gd name="csY5" fmla="*/ 876498 h 1738782"/>
              <a:gd name="csX6" fmla="*/ 1165504 w 1634549"/>
              <a:gd name="csY6" fmla="*/ 1738782 h 1738782"/>
              <a:gd name="csX7" fmla="*/ 1137077 w 1634549"/>
              <a:gd name="csY7" fmla="*/ 1667714 h 1738782"/>
              <a:gd name="csX8" fmla="*/ 1099175 w 1634549"/>
              <a:gd name="csY8" fmla="*/ 1662976 h 1738782"/>
              <a:gd name="csX9" fmla="*/ 1066010 w 1634549"/>
              <a:gd name="csY9" fmla="*/ 1511366 h 1738782"/>
              <a:gd name="csX10" fmla="*/ 1132339 w 1634549"/>
              <a:gd name="csY10" fmla="*/ 1478201 h 1738782"/>
              <a:gd name="csX11" fmla="*/ 1212882 w 1634549"/>
              <a:gd name="csY11" fmla="*/ 1407134 h 1738782"/>
              <a:gd name="csX12" fmla="*/ 1212882 w 1634549"/>
              <a:gd name="csY12" fmla="*/ 1246048 h 1738782"/>
              <a:gd name="csX13" fmla="*/ 1634549 w 1634549"/>
              <a:gd name="csY13" fmla="*/ 1293426 h 1738782"/>
              <a:gd name="csX14" fmla="*/ 1577695 w 1634549"/>
              <a:gd name="csY14" fmla="*/ 1193932 h 1738782"/>
              <a:gd name="csX15" fmla="*/ 1582433 w 1634549"/>
              <a:gd name="csY15" fmla="*/ 791217 h 1738782"/>
              <a:gd name="csX16" fmla="*/ 1563481 w 1634549"/>
              <a:gd name="csY16" fmla="*/ 668033 h 1738782"/>
              <a:gd name="csX17" fmla="*/ 1506627 w 1634549"/>
              <a:gd name="csY17" fmla="*/ 535374 h 1738782"/>
              <a:gd name="csX18" fmla="*/ 1482938 w 1634549"/>
              <a:gd name="csY18" fmla="*/ 350599 h 1738782"/>
              <a:gd name="csX19" fmla="*/ 1606122 w 1634549"/>
              <a:gd name="csY19" fmla="*/ 156348 h 1738782"/>
              <a:gd name="csX20" fmla="*/ 1596646 w 1634549"/>
              <a:gd name="csY20" fmla="*/ 56854 h 1738782"/>
              <a:gd name="csX21" fmla="*/ 1554006 w 1634549"/>
              <a:gd name="csY21" fmla="*/ 0 h 1738782"/>
              <a:gd name="csX22" fmla="*/ 1160766 w 1634549"/>
              <a:gd name="csY22" fmla="*/ 137397 h 1738782"/>
              <a:gd name="csX23" fmla="*/ 999680 w 1634549"/>
              <a:gd name="csY23" fmla="*/ 184775 h 1738782"/>
              <a:gd name="csX24" fmla="*/ 61590 w 1634549"/>
              <a:gd name="csY24" fmla="*/ 198989 h 1738782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99175 w 1634549"/>
              <a:gd name="csY7" fmla="*/ 1662976 h 1667714"/>
              <a:gd name="csX8" fmla="*/ 1066010 w 1634549"/>
              <a:gd name="csY8" fmla="*/ 1511366 h 1667714"/>
              <a:gd name="csX9" fmla="*/ 1132339 w 1634549"/>
              <a:gd name="csY9" fmla="*/ 1478201 h 1667714"/>
              <a:gd name="csX10" fmla="*/ 1212882 w 1634549"/>
              <a:gd name="csY10" fmla="*/ 1407134 h 1667714"/>
              <a:gd name="csX11" fmla="*/ 1212882 w 1634549"/>
              <a:gd name="csY11" fmla="*/ 1246048 h 1667714"/>
              <a:gd name="csX12" fmla="*/ 1634549 w 1634549"/>
              <a:gd name="csY12" fmla="*/ 1293426 h 1667714"/>
              <a:gd name="csX13" fmla="*/ 1577695 w 1634549"/>
              <a:gd name="csY13" fmla="*/ 1193932 h 1667714"/>
              <a:gd name="csX14" fmla="*/ 1582433 w 1634549"/>
              <a:gd name="csY14" fmla="*/ 791217 h 1667714"/>
              <a:gd name="csX15" fmla="*/ 1563481 w 1634549"/>
              <a:gd name="csY15" fmla="*/ 668033 h 1667714"/>
              <a:gd name="csX16" fmla="*/ 1506627 w 1634549"/>
              <a:gd name="csY16" fmla="*/ 535374 h 1667714"/>
              <a:gd name="csX17" fmla="*/ 1482938 w 1634549"/>
              <a:gd name="csY17" fmla="*/ 350599 h 1667714"/>
              <a:gd name="csX18" fmla="*/ 1606122 w 1634549"/>
              <a:gd name="csY18" fmla="*/ 156348 h 1667714"/>
              <a:gd name="csX19" fmla="*/ 1596646 w 1634549"/>
              <a:gd name="csY19" fmla="*/ 56854 h 1667714"/>
              <a:gd name="csX20" fmla="*/ 1554006 w 1634549"/>
              <a:gd name="csY20" fmla="*/ 0 h 1667714"/>
              <a:gd name="csX21" fmla="*/ 1160766 w 1634549"/>
              <a:gd name="csY21" fmla="*/ 137397 h 1667714"/>
              <a:gd name="csX22" fmla="*/ 999680 w 1634549"/>
              <a:gd name="csY22" fmla="*/ 184775 h 1667714"/>
              <a:gd name="csX23" fmla="*/ 61590 w 1634549"/>
              <a:gd name="csY23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66010 w 1634549"/>
              <a:gd name="csY7" fmla="*/ 1511366 h 1667714"/>
              <a:gd name="csX8" fmla="*/ 1132339 w 1634549"/>
              <a:gd name="csY8" fmla="*/ 1478201 h 1667714"/>
              <a:gd name="csX9" fmla="*/ 1212882 w 1634549"/>
              <a:gd name="csY9" fmla="*/ 1407134 h 1667714"/>
              <a:gd name="csX10" fmla="*/ 1212882 w 1634549"/>
              <a:gd name="csY10" fmla="*/ 1246048 h 1667714"/>
              <a:gd name="csX11" fmla="*/ 1634549 w 1634549"/>
              <a:gd name="csY11" fmla="*/ 1293426 h 1667714"/>
              <a:gd name="csX12" fmla="*/ 1577695 w 1634549"/>
              <a:gd name="csY12" fmla="*/ 1193932 h 1667714"/>
              <a:gd name="csX13" fmla="*/ 1582433 w 1634549"/>
              <a:gd name="csY13" fmla="*/ 791217 h 1667714"/>
              <a:gd name="csX14" fmla="*/ 1563481 w 1634549"/>
              <a:gd name="csY14" fmla="*/ 668033 h 1667714"/>
              <a:gd name="csX15" fmla="*/ 1506627 w 1634549"/>
              <a:gd name="csY15" fmla="*/ 535374 h 1667714"/>
              <a:gd name="csX16" fmla="*/ 1482938 w 1634549"/>
              <a:gd name="csY16" fmla="*/ 350599 h 1667714"/>
              <a:gd name="csX17" fmla="*/ 1606122 w 1634549"/>
              <a:gd name="csY17" fmla="*/ 156348 h 1667714"/>
              <a:gd name="csX18" fmla="*/ 1596646 w 1634549"/>
              <a:gd name="csY18" fmla="*/ 56854 h 1667714"/>
              <a:gd name="csX19" fmla="*/ 1554006 w 1634549"/>
              <a:gd name="csY19" fmla="*/ 0 h 1667714"/>
              <a:gd name="csX20" fmla="*/ 1160766 w 1634549"/>
              <a:gd name="csY20" fmla="*/ 137397 h 1667714"/>
              <a:gd name="csX21" fmla="*/ 999680 w 1634549"/>
              <a:gd name="csY21" fmla="*/ 184775 h 1667714"/>
              <a:gd name="csX22" fmla="*/ 61590 w 1634549"/>
              <a:gd name="csY22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132339 w 1634549"/>
              <a:gd name="csY7" fmla="*/ 1478201 h 1667714"/>
              <a:gd name="csX8" fmla="*/ 1212882 w 1634549"/>
              <a:gd name="csY8" fmla="*/ 1407134 h 1667714"/>
              <a:gd name="csX9" fmla="*/ 1212882 w 1634549"/>
              <a:gd name="csY9" fmla="*/ 1246048 h 1667714"/>
              <a:gd name="csX10" fmla="*/ 1634549 w 1634549"/>
              <a:gd name="csY10" fmla="*/ 1293426 h 1667714"/>
              <a:gd name="csX11" fmla="*/ 1577695 w 1634549"/>
              <a:gd name="csY11" fmla="*/ 1193932 h 1667714"/>
              <a:gd name="csX12" fmla="*/ 1582433 w 1634549"/>
              <a:gd name="csY12" fmla="*/ 791217 h 1667714"/>
              <a:gd name="csX13" fmla="*/ 1563481 w 1634549"/>
              <a:gd name="csY13" fmla="*/ 668033 h 1667714"/>
              <a:gd name="csX14" fmla="*/ 1506627 w 1634549"/>
              <a:gd name="csY14" fmla="*/ 535374 h 1667714"/>
              <a:gd name="csX15" fmla="*/ 1482938 w 1634549"/>
              <a:gd name="csY15" fmla="*/ 350599 h 1667714"/>
              <a:gd name="csX16" fmla="*/ 1606122 w 1634549"/>
              <a:gd name="csY16" fmla="*/ 156348 h 1667714"/>
              <a:gd name="csX17" fmla="*/ 1596646 w 1634549"/>
              <a:gd name="csY17" fmla="*/ 56854 h 1667714"/>
              <a:gd name="csX18" fmla="*/ 1554006 w 1634549"/>
              <a:gd name="csY18" fmla="*/ 0 h 1667714"/>
              <a:gd name="csX19" fmla="*/ 1160766 w 1634549"/>
              <a:gd name="csY19" fmla="*/ 137397 h 1667714"/>
              <a:gd name="csX20" fmla="*/ 999680 w 1634549"/>
              <a:gd name="csY20" fmla="*/ 184775 h 1667714"/>
              <a:gd name="csX21" fmla="*/ 61590 w 1634549"/>
              <a:gd name="csY21" fmla="*/ 198989 h 1667714"/>
              <a:gd name="csX0" fmla="*/ 61590 w 1634549"/>
              <a:gd name="csY0" fmla="*/ 198989 h 1478201"/>
              <a:gd name="csX1" fmla="*/ 0 w 1634549"/>
              <a:gd name="csY1" fmla="*/ 217940 h 1478201"/>
              <a:gd name="csX2" fmla="*/ 9473 w 1634549"/>
              <a:gd name="csY2" fmla="*/ 578015 h 1478201"/>
              <a:gd name="csX3" fmla="*/ 227416 w 1634549"/>
              <a:gd name="csY3" fmla="*/ 573277 h 1478201"/>
              <a:gd name="csX4" fmla="*/ 217940 w 1634549"/>
              <a:gd name="csY4" fmla="*/ 909662 h 1478201"/>
              <a:gd name="csX5" fmla="*/ 900186 w 1634549"/>
              <a:gd name="csY5" fmla="*/ 876498 h 1478201"/>
              <a:gd name="csX6" fmla="*/ 1132339 w 1634549"/>
              <a:gd name="csY6" fmla="*/ 1478201 h 1478201"/>
              <a:gd name="csX7" fmla="*/ 1212882 w 1634549"/>
              <a:gd name="csY7" fmla="*/ 1407134 h 1478201"/>
              <a:gd name="csX8" fmla="*/ 1212882 w 1634549"/>
              <a:gd name="csY8" fmla="*/ 1246048 h 1478201"/>
              <a:gd name="csX9" fmla="*/ 1634549 w 1634549"/>
              <a:gd name="csY9" fmla="*/ 1293426 h 1478201"/>
              <a:gd name="csX10" fmla="*/ 1577695 w 1634549"/>
              <a:gd name="csY10" fmla="*/ 1193932 h 1478201"/>
              <a:gd name="csX11" fmla="*/ 1582433 w 1634549"/>
              <a:gd name="csY11" fmla="*/ 791217 h 1478201"/>
              <a:gd name="csX12" fmla="*/ 1563481 w 1634549"/>
              <a:gd name="csY12" fmla="*/ 668033 h 1478201"/>
              <a:gd name="csX13" fmla="*/ 1506627 w 1634549"/>
              <a:gd name="csY13" fmla="*/ 535374 h 1478201"/>
              <a:gd name="csX14" fmla="*/ 1482938 w 1634549"/>
              <a:gd name="csY14" fmla="*/ 350599 h 1478201"/>
              <a:gd name="csX15" fmla="*/ 1606122 w 1634549"/>
              <a:gd name="csY15" fmla="*/ 156348 h 1478201"/>
              <a:gd name="csX16" fmla="*/ 1596646 w 1634549"/>
              <a:gd name="csY16" fmla="*/ 56854 h 1478201"/>
              <a:gd name="csX17" fmla="*/ 1554006 w 1634549"/>
              <a:gd name="csY17" fmla="*/ 0 h 1478201"/>
              <a:gd name="csX18" fmla="*/ 1160766 w 1634549"/>
              <a:gd name="csY18" fmla="*/ 137397 h 1478201"/>
              <a:gd name="csX19" fmla="*/ 999680 w 1634549"/>
              <a:gd name="csY19" fmla="*/ 184775 h 1478201"/>
              <a:gd name="csX20" fmla="*/ 61590 w 1634549"/>
              <a:gd name="csY20" fmla="*/ 198989 h 1478201"/>
              <a:gd name="csX0" fmla="*/ 61590 w 1634549"/>
              <a:gd name="csY0" fmla="*/ 198989 h 1407134"/>
              <a:gd name="csX1" fmla="*/ 0 w 1634549"/>
              <a:gd name="csY1" fmla="*/ 217940 h 1407134"/>
              <a:gd name="csX2" fmla="*/ 9473 w 1634549"/>
              <a:gd name="csY2" fmla="*/ 578015 h 1407134"/>
              <a:gd name="csX3" fmla="*/ 227416 w 1634549"/>
              <a:gd name="csY3" fmla="*/ 573277 h 1407134"/>
              <a:gd name="csX4" fmla="*/ 217940 w 1634549"/>
              <a:gd name="csY4" fmla="*/ 909662 h 1407134"/>
              <a:gd name="csX5" fmla="*/ 900186 w 1634549"/>
              <a:gd name="csY5" fmla="*/ 876498 h 1407134"/>
              <a:gd name="csX6" fmla="*/ 1212882 w 1634549"/>
              <a:gd name="csY6" fmla="*/ 1407134 h 1407134"/>
              <a:gd name="csX7" fmla="*/ 1212882 w 1634549"/>
              <a:gd name="csY7" fmla="*/ 1246048 h 1407134"/>
              <a:gd name="csX8" fmla="*/ 1634549 w 1634549"/>
              <a:gd name="csY8" fmla="*/ 1293426 h 1407134"/>
              <a:gd name="csX9" fmla="*/ 1577695 w 1634549"/>
              <a:gd name="csY9" fmla="*/ 1193932 h 1407134"/>
              <a:gd name="csX10" fmla="*/ 1582433 w 1634549"/>
              <a:gd name="csY10" fmla="*/ 791217 h 1407134"/>
              <a:gd name="csX11" fmla="*/ 1563481 w 1634549"/>
              <a:gd name="csY11" fmla="*/ 668033 h 1407134"/>
              <a:gd name="csX12" fmla="*/ 1506627 w 1634549"/>
              <a:gd name="csY12" fmla="*/ 535374 h 1407134"/>
              <a:gd name="csX13" fmla="*/ 1482938 w 1634549"/>
              <a:gd name="csY13" fmla="*/ 350599 h 1407134"/>
              <a:gd name="csX14" fmla="*/ 1606122 w 1634549"/>
              <a:gd name="csY14" fmla="*/ 156348 h 1407134"/>
              <a:gd name="csX15" fmla="*/ 1596646 w 1634549"/>
              <a:gd name="csY15" fmla="*/ 56854 h 1407134"/>
              <a:gd name="csX16" fmla="*/ 1554006 w 1634549"/>
              <a:gd name="csY16" fmla="*/ 0 h 1407134"/>
              <a:gd name="csX17" fmla="*/ 1160766 w 1634549"/>
              <a:gd name="csY17" fmla="*/ 137397 h 1407134"/>
              <a:gd name="csX18" fmla="*/ 999680 w 1634549"/>
              <a:gd name="csY18" fmla="*/ 184775 h 1407134"/>
              <a:gd name="csX19" fmla="*/ 61590 w 1634549"/>
              <a:gd name="csY19" fmla="*/ 198989 h 1407134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900186 w 1634549"/>
              <a:gd name="csY5" fmla="*/ 87649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7059 w 1634549"/>
              <a:gd name="csY5" fmla="*/ 890712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170243 w 1634549"/>
              <a:gd name="csY5" fmla="*/ 540113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127601 w 1634549"/>
              <a:gd name="csY6" fmla="*/ 1146554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75485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189193 w 1634549"/>
              <a:gd name="csY7" fmla="*/ 1141817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57431 w 1634549"/>
              <a:gd name="csY2" fmla="*/ 45652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86205 w 1634549"/>
              <a:gd name="csY2" fmla="*/ 39897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5421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53346 w 1634549"/>
              <a:gd name="csY2" fmla="*/ 29666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67021 w 1634549"/>
              <a:gd name="csY2" fmla="*/ 414958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0 w 1572959"/>
              <a:gd name="csY0" fmla="*/ 198989 h 1293426"/>
              <a:gd name="csX1" fmla="*/ 245341 w 1572959"/>
              <a:gd name="csY1" fmla="*/ 294672 h 1293426"/>
              <a:gd name="csX2" fmla="*/ 5431 w 1572959"/>
              <a:gd name="csY2" fmla="*/ 414958 h 1293426"/>
              <a:gd name="csX3" fmla="*/ 1061043 w 1572959"/>
              <a:gd name="csY3" fmla="*/ 339881 h 1293426"/>
              <a:gd name="csX4" fmla="*/ 165825 w 1572959"/>
              <a:gd name="csY4" fmla="*/ 890710 h 1293426"/>
              <a:gd name="csX5" fmla="*/ 980732 w 1572959"/>
              <a:gd name="csY5" fmla="*/ 900188 h 1293426"/>
              <a:gd name="csX6" fmla="*/ 1032846 w 1572959"/>
              <a:gd name="csY6" fmla="*/ 1122865 h 1293426"/>
              <a:gd name="csX7" fmla="*/ 1160768 w 1572959"/>
              <a:gd name="csY7" fmla="*/ 1255525 h 1293426"/>
              <a:gd name="csX8" fmla="*/ 1572959 w 1572959"/>
              <a:gd name="csY8" fmla="*/ 1293426 h 1293426"/>
              <a:gd name="csX9" fmla="*/ 1516105 w 1572959"/>
              <a:gd name="csY9" fmla="*/ 1193932 h 1293426"/>
              <a:gd name="csX10" fmla="*/ 1520843 w 1572959"/>
              <a:gd name="csY10" fmla="*/ 791217 h 1293426"/>
              <a:gd name="csX11" fmla="*/ 1501891 w 1572959"/>
              <a:gd name="csY11" fmla="*/ 668033 h 1293426"/>
              <a:gd name="csX12" fmla="*/ 1445037 w 1572959"/>
              <a:gd name="csY12" fmla="*/ 535374 h 1293426"/>
              <a:gd name="csX13" fmla="*/ 1421348 w 1572959"/>
              <a:gd name="csY13" fmla="*/ 350599 h 1293426"/>
              <a:gd name="csX14" fmla="*/ 1544532 w 1572959"/>
              <a:gd name="csY14" fmla="*/ 156348 h 1293426"/>
              <a:gd name="csX15" fmla="*/ 1535056 w 1572959"/>
              <a:gd name="csY15" fmla="*/ 56854 h 1293426"/>
              <a:gd name="csX16" fmla="*/ 1492416 w 1572959"/>
              <a:gd name="csY16" fmla="*/ 0 h 1293426"/>
              <a:gd name="csX17" fmla="*/ 1099176 w 1572959"/>
              <a:gd name="csY17" fmla="*/ 137397 h 1293426"/>
              <a:gd name="csX18" fmla="*/ 938090 w 1572959"/>
              <a:gd name="csY18" fmla="*/ 184775 h 1293426"/>
              <a:gd name="csX19" fmla="*/ 0 w 1572959"/>
              <a:gd name="csY19" fmla="*/ 198989 h 1293426"/>
              <a:gd name="csX0" fmla="*/ 23344 w 1596303"/>
              <a:gd name="csY0" fmla="*/ 198989 h 1293426"/>
              <a:gd name="csX1" fmla="*/ 268685 w 1596303"/>
              <a:gd name="csY1" fmla="*/ 294672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3344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08782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08782 w 1596303"/>
              <a:gd name="csY19" fmla="*/ 198989 h 1293426"/>
              <a:gd name="csX0" fmla="*/ 208782 w 1596303"/>
              <a:gd name="csY0" fmla="*/ 198989 h 1293426"/>
              <a:gd name="csX1" fmla="*/ 0 w 1596303"/>
              <a:gd name="csY1" fmla="*/ 405366 h 1293426"/>
              <a:gd name="csX2" fmla="*/ 1084387 w 1596303"/>
              <a:gd name="csY2" fmla="*/ 339881 h 1293426"/>
              <a:gd name="csX3" fmla="*/ 189169 w 1596303"/>
              <a:gd name="csY3" fmla="*/ 890710 h 1293426"/>
              <a:gd name="csX4" fmla="*/ 1004076 w 1596303"/>
              <a:gd name="csY4" fmla="*/ 900188 h 1293426"/>
              <a:gd name="csX5" fmla="*/ 1056190 w 1596303"/>
              <a:gd name="csY5" fmla="*/ 1122865 h 1293426"/>
              <a:gd name="csX6" fmla="*/ 1184112 w 1596303"/>
              <a:gd name="csY6" fmla="*/ 1255525 h 1293426"/>
              <a:gd name="csX7" fmla="*/ 1596303 w 1596303"/>
              <a:gd name="csY7" fmla="*/ 1293426 h 1293426"/>
              <a:gd name="csX8" fmla="*/ 1539449 w 1596303"/>
              <a:gd name="csY8" fmla="*/ 1193932 h 1293426"/>
              <a:gd name="csX9" fmla="*/ 1544187 w 1596303"/>
              <a:gd name="csY9" fmla="*/ 791217 h 1293426"/>
              <a:gd name="csX10" fmla="*/ 1525235 w 1596303"/>
              <a:gd name="csY10" fmla="*/ 668033 h 1293426"/>
              <a:gd name="csX11" fmla="*/ 1468381 w 1596303"/>
              <a:gd name="csY11" fmla="*/ 535374 h 1293426"/>
              <a:gd name="csX12" fmla="*/ 1444692 w 1596303"/>
              <a:gd name="csY12" fmla="*/ 350599 h 1293426"/>
              <a:gd name="csX13" fmla="*/ 1567876 w 1596303"/>
              <a:gd name="csY13" fmla="*/ 156348 h 1293426"/>
              <a:gd name="csX14" fmla="*/ 1558400 w 1596303"/>
              <a:gd name="csY14" fmla="*/ 56854 h 1293426"/>
              <a:gd name="csX15" fmla="*/ 1515760 w 1596303"/>
              <a:gd name="csY15" fmla="*/ 0 h 1293426"/>
              <a:gd name="csX16" fmla="*/ 1122520 w 1596303"/>
              <a:gd name="csY16" fmla="*/ 137397 h 1293426"/>
              <a:gd name="csX17" fmla="*/ 961434 w 1596303"/>
              <a:gd name="csY17" fmla="*/ 184775 h 1293426"/>
              <a:gd name="csX18" fmla="*/ 208782 w 1596303"/>
              <a:gd name="csY18" fmla="*/ 198989 h 1293426"/>
              <a:gd name="csX0" fmla="*/ 0 w 1608128"/>
              <a:gd name="csY0" fmla="*/ 189398 h 1293426"/>
              <a:gd name="csX1" fmla="*/ 11825 w 1608128"/>
              <a:gd name="csY1" fmla="*/ 405366 h 1293426"/>
              <a:gd name="csX2" fmla="*/ 1096212 w 1608128"/>
              <a:gd name="csY2" fmla="*/ 339881 h 1293426"/>
              <a:gd name="csX3" fmla="*/ 200994 w 1608128"/>
              <a:gd name="csY3" fmla="*/ 890710 h 1293426"/>
              <a:gd name="csX4" fmla="*/ 1015901 w 1608128"/>
              <a:gd name="csY4" fmla="*/ 900188 h 1293426"/>
              <a:gd name="csX5" fmla="*/ 1068015 w 1608128"/>
              <a:gd name="csY5" fmla="*/ 1122865 h 1293426"/>
              <a:gd name="csX6" fmla="*/ 1195937 w 1608128"/>
              <a:gd name="csY6" fmla="*/ 1255525 h 1293426"/>
              <a:gd name="csX7" fmla="*/ 1608128 w 1608128"/>
              <a:gd name="csY7" fmla="*/ 1293426 h 1293426"/>
              <a:gd name="csX8" fmla="*/ 1551274 w 1608128"/>
              <a:gd name="csY8" fmla="*/ 1193932 h 1293426"/>
              <a:gd name="csX9" fmla="*/ 1556012 w 1608128"/>
              <a:gd name="csY9" fmla="*/ 791217 h 1293426"/>
              <a:gd name="csX10" fmla="*/ 1537060 w 1608128"/>
              <a:gd name="csY10" fmla="*/ 668033 h 1293426"/>
              <a:gd name="csX11" fmla="*/ 1480206 w 1608128"/>
              <a:gd name="csY11" fmla="*/ 535374 h 1293426"/>
              <a:gd name="csX12" fmla="*/ 1456517 w 1608128"/>
              <a:gd name="csY12" fmla="*/ 350599 h 1293426"/>
              <a:gd name="csX13" fmla="*/ 1579701 w 1608128"/>
              <a:gd name="csY13" fmla="*/ 156348 h 1293426"/>
              <a:gd name="csX14" fmla="*/ 1570225 w 1608128"/>
              <a:gd name="csY14" fmla="*/ 56854 h 1293426"/>
              <a:gd name="csX15" fmla="*/ 1527585 w 1608128"/>
              <a:gd name="csY15" fmla="*/ 0 h 1293426"/>
              <a:gd name="csX16" fmla="*/ 1134345 w 1608128"/>
              <a:gd name="csY16" fmla="*/ 137397 h 1293426"/>
              <a:gd name="csX17" fmla="*/ 973259 w 1608128"/>
              <a:gd name="csY17" fmla="*/ 184775 h 1293426"/>
              <a:gd name="csX18" fmla="*/ 0 w 1608128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1097176 w 1609092"/>
              <a:gd name="csY2" fmla="*/ 339881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16865 w 1609092"/>
              <a:gd name="csY3" fmla="*/ 900188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141556 w 1609092"/>
              <a:gd name="csY3" fmla="*/ 896991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26529 w 1609092"/>
              <a:gd name="csY4" fmla="*/ 111327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13740 w 1609092"/>
              <a:gd name="csY4" fmla="*/ 74879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5838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87159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70 w 1609092"/>
              <a:gd name="csY4" fmla="*/ 79355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200064 w 1609092"/>
              <a:gd name="csY4" fmla="*/ 82552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400628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44 w 1608172"/>
              <a:gd name="csY0" fmla="*/ 189398 h 1293426"/>
              <a:gd name="csX1" fmla="*/ 933199 w 1608172"/>
              <a:gd name="csY1" fmla="*/ 400628 h 1293426"/>
              <a:gd name="csX2" fmla="*/ 1073495 w 1608172"/>
              <a:gd name="csY2" fmla="*/ 753117 h 1293426"/>
              <a:gd name="csX3" fmla="*/ 1192749 w 1608172"/>
              <a:gd name="csY3" fmla="*/ 844708 h 1293426"/>
              <a:gd name="csX4" fmla="*/ 1183192 w 1608172"/>
              <a:gd name="csY4" fmla="*/ 1255525 h 1293426"/>
              <a:gd name="csX5" fmla="*/ 1608172 w 1608172"/>
              <a:gd name="csY5" fmla="*/ 1293426 h 1293426"/>
              <a:gd name="csX6" fmla="*/ 1551318 w 1608172"/>
              <a:gd name="csY6" fmla="*/ 1193932 h 1293426"/>
              <a:gd name="csX7" fmla="*/ 1556056 w 1608172"/>
              <a:gd name="csY7" fmla="*/ 791217 h 1293426"/>
              <a:gd name="csX8" fmla="*/ 1537104 w 1608172"/>
              <a:gd name="csY8" fmla="*/ 668033 h 1293426"/>
              <a:gd name="csX9" fmla="*/ 1480250 w 1608172"/>
              <a:gd name="csY9" fmla="*/ 535374 h 1293426"/>
              <a:gd name="csX10" fmla="*/ 1456561 w 1608172"/>
              <a:gd name="csY10" fmla="*/ 350599 h 1293426"/>
              <a:gd name="csX11" fmla="*/ 1579745 w 1608172"/>
              <a:gd name="csY11" fmla="*/ 156348 h 1293426"/>
              <a:gd name="csX12" fmla="*/ 1570269 w 1608172"/>
              <a:gd name="csY12" fmla="*/ 56854 h 1293426"/>
              <a:gd name="csX13" fmla="*/ 1527629 w 1608172"/>
              <a:gd name="csY13" fmla="*/ 0 h 1293426"/>
              <a:gd name="csX14" fmla="*/ 1134389 w 1608172"/>
              <a:gd name="csY14" fmla="*/ 137397 h 1293426"/>
              <a:gd name="csX15" fmla="*/ 973303 w 1608172"/>
              <a:gd name="csY15" fmla="*/ 184775 h 1293426"/>
              <a:gd name="csX16" fmla="*/ 44 w 1608172"/>
              <a:gd name="csY16" fmla="*/ 189398 h 1293426"/>
              <a:gd name="csX0" fmla="*/ 40104 w 674973"/>
              <a:gd name="csY0" fmla="*/ 184775 h 1293426"/>
              <a:gd name="csX1" fmla="*/ 0 w 674973"/>
              <a:gd name="csY1" fmla="*/ 400628 h 1293426"/>
              <a:gd name="csX2" fmla="*/ 140296 w 674973"/>
              <a:gd name="csY2" fmla="*/ 753117 h 1293426"/>
              <a:gd name="csX3" fmla="*/ 259550 w 674973"/>
              <a:gd name="csY3" fmla="*/ 844708 h 1293426"/>
              <a:gd name="csX4" fmla="*/ 249993 w 674973"/>
              <a:gd name="csY4" fmla="*/ 1255525 h 1293426"/>
              <a:gd name="csX5" fmla="*/ 674973 w 674973"/>
              <a:gd name="csY5" fmla="*/ 1293426 h 1293426"/>
              <a:gd name="csX6" fmla="*/ 618119 w 674973"/>
              <a:gd name="csY6" fmla="*/ 1193932 h 1293426"/>
              <a:gd name="csX7" fmla="*/ 622857 w 674973"/>
              <a:gd name="csY7" fmla="*/ 791217 h 1293426"/>
              <a:gd name="csX8" fmla="*/ 603905 w 674973"/>
              <a:gd name="csY8" fmla="*/ 668033 h 1293426"/>
              <a:gd name="csX9" fmla="*/ 547051 w 674973"/>
              <a:gd name="csY9" fmla="*/ 535374 h 1293426"/>
              <a:gd name="csX10" fmla="*/ 523362 w 674973"/>
              <a:gd name="csY10" fmla="*/ 350599 h 1293426"/>
              <a:gd name="csX11" fmla="*/ 646546 w 674973"/>
              <a:gd name="csY11" fmla="*/ 156348 h 1293426"/>
              <a:gd name="csX12" fmla="*/ 637070 w 674973"/>
              <a:gd name="csY12" fmla="*/ 56854 h 1293426"/>
              <a:gd name="csX13" fmla="*/ 594430 w 674973"/>
              <a:gd name="csY13" fmla="*/ 0 h 1293426"/>
              <a:gd name="csX14" fmla="*/ 201190 w 674973"/>
              <a:gd name="csY14" fmla="*/ 137397 h 1293426"/>
              <a:gd name="csX15" fmla="*/ 40104 w 674973"/>
              <a:gd name="csY15" fmla="*/ 184775 h 1293426"/>
              <a:gd name="csX0" fmla="*/ 0 w 634869"/>
              <a:gd name="csY0" fmla="*/ 184775 h 1293426"/>
              <a:gd name="csX1" fmla="*/ 90981 w 634869"/>
              <a:gd name="csY1" fmla="*/ 407022 h 1293426"/>
              <a:gd name="csX2" fmla="*/ 100192 w 634869"/>
              <a:gd name="csY2" fmla="*/ 753117 h 1293426"/>
              <a:gd name="csX3" fmla="*/ 219446 w 634869"/>
              <a:gd name="csY3" fmla="*/ 844708 h 1293426"/>
              <a:gd name="csX4" fmla="*/ 209889 w 634869"/>
              <a:gd name="csY4" fmla="*/ 1255525 h 1293426"/>
              <a:gd name="csX5" fmla="*/ 634869 w 634869"/>
              <a:gd name="csY5" fmla="*/ 1293426 h 1293426"/>
              <a:gd name="csX6" fmla="*/ 578015 w 634869"/>
              <a:gd name="csY6" fmla="*/ 1193932 h 1293426"/>
              <a:gd name="csX7" fmla="*/ 582753 w 634869"/>
              <a:gd name="csY7" fmla="*/ 791217 h 1293426"/>
              <a:gd name="csX8" fmla="*/ 563801 w 634869"/>
              <a:gd name="csY8" fmla="*/ 668033 h 1293426"/>
              <a:gd name="csX9" fmla="*/ 506947 w 634869"/>
              <a:gd name="csY9" fmla="*/ 535374 h 1293426"/>
              <a:gd name="csX10" fmla="*/ 483258 w 634869"/>
              <a:gd name="csY10" fmla="*/ 350599 h 1293426"/>
              <a:gd name="csX11" fmla="*/ 606442 w 634869"/>
              <a:gd name="csY11" fmla="*/ 156348 h 1293426"/>
              <a:gd name="csX12" fmla="*/ 596966 w 634869"/>
              <a:gd name="csY12" fmla="*/ 56854 h 1293426"/>
              <a:gd name="csX13" fmla="*/ 554326 w 634869"/>
              <a:gd name="csY13" fmla="*/ 0 h 1293426"/>
              <a:gd name="csX14" fmla="*/ 161086 w 634869"/>
              <a:gd name="csY14" fmla="*/ 137397 h 1293426"/>
              <a:gd name="csX15" fmla="*/ 0 w 634869"/>
              <a:gd name="csY15" fmla="*/ 184775 h 1293426"/>
              <a:gd name="csX0" fmla="*/ 36907 w 671776"/>
              <a:gd name="csY0" fmla="*/ 184775 h 1293426"/>
              <a:gd name="csX1" fmla="*/ 0 w 671776"/>
              <a:gd name="csY1" fmla="*/ 391036 h 1293426"/>
              <a:gd name="csX2" fmla="*/ 137099 w 671776"/>
              <a:gd name="csY2" fmla="*/ 753117 h 1293426"/>
              <a:gd name="csX3" fmla="*/ 256353 w 671776"/>
              <a:gd name="csY3" fmla="*/ 844708 h 1293426"/>
              <a:gd name="csX4" fmla="*/ 246796 w 671776"/>
              <a:gd name="csY4" fmla="*/ 1255525 h 1293426"/>
              <a:gd name="csX5" fmla="*/ 671776 w 671776"/>
              <a:gd name="csY5" fmla="*/ 1293426 h 1293426"/>
              <a:gd name="csX6" fmla="*/ 614922 w 671776"/>
              <a:gd name="csY6" fmla="*/ 1193932 h 1293426"/>
              <a:gd name="csX7" fmla="*/ 619660 w 671776"/>
              <a:gd name="csY7" fmla="*/ 791217 h 1293426"/>
              <a:gd name="csX8" fmla="*/ 600708 w 671776"/>
              <a:gd name="csY8" fmla="*/ 668033 h 1293426"/>
              <a:gd name="csX9" fmla="*/ 543854 w 671776"/>
              <a:gd name="csY9" fmla="*/ 535374 h 1293426"/>
              <a:gd name="csX10" fmla="*/ 520165 w 671776"/>
              <a:gd name="csY10" fmla="*/ 350599 h 1293426"/>
              <a:gd name="csX11" fmla="*/ 643349 w 671776"/>
              <a:gd name="csY11" fmla="*/ 156348 h 1293426"/>
              <a:gd name="csX12" fmla="*/ 633873 w 671776"/>
              <a:gd name="csY12" fmla="*/ 56854 h 1293426"/>
              <a:gd name="csX13" fmla="*/ 591233 w 671776"/>
              <a:gd name="csY13" fmla="*/ 0 h 1293426"/>
              <a:gd name="csX14" fmla="*/ 197993 w 671776"/>
              <a:gd name="csY14" fmla="*/ 137397 h 1293426"/>
              <a:gd name="csX15" fmla="*/ 36907 w 671776"/>
              <a:gd name="csY15" fmla="*/ 184775 h 1293426"/>
              <a:gd name="csX0" fmla="*/ 0 w 682827"/>
              <a:gd name="csY0" fmla="*/ 200761 h 1293426"/>
              <a:gd name="csX1" fmla="*/ 11051 w 682827"/>
              <a:gd name="csY1" fmla="*/ 391036 h 1293426"/>
              <a:gd name="csX2" fmla="*/ 148150 w 682827"/>
              <a:gd name="csY2" fmla="*/ 753117 h 1293426"/>
              <a:gd name="csX3" fmla="*/ 267404 w 682827"/>
              <a:gd name="csY3" fmla="*/ 844708 h 1293426"/>
              <a:gd name="csX4" fmla="*/ 257847 w 682827"/>
              <a:gd name="csY4" fmla="*/ 1255525 h 1293426"/>
              <a:gd name="csX5" fmla="*/ 682827 w 682827"/>
              <a:gd name="csY5" fmla="*/ 1293426 h 1293426"/>
              <a:gd name="csX6" fmla="*/ 625973 w 682827"/>
              <a:gd name="csY6" fmla="*/ 1193932 h 1293426"/>
              <a:gd name="csX7" fmla="*/ 630711 w 682827"/>
              <a:gd name="csY7" fmla="*/ 791217 h 1293426"/>
              <a:gd name="csX8" fmla="*/ 611759 w 682827"/>
              <a:gd name="csY8" fmla="*/ 668033 h 1293426"/>
              <a:gd name="csX9" fmla="*/ 554905 w 682827"/>
              <a:gd name="csY9" fmla="*/ 535374 h 1293426"/>
              <a:gd name="csX10" fmla="*/ 531216 w 682827"/>
              <a:gd name="csY10" fmla="*/ 350599 h 1293426"/>
              <a:gd name="csX11" fmla="*/ 654400 w 682827"/>
              <a:gd name="csY11" fmla="*/ 156348 h 1293426"/>
              <a:gd name="csX12" fmla="*/ 644924 w 682827"/>
              <a:gd name="csY12" fmla="*/ 56854 h 1293426"/>
              <a:gd name="csX13" fmla="*/ 602284 w 682827"/>
              <a:gd name="csY13" fmla="*/ 0 h 1293426"/>
              <a:gd name="csX14" fmla="*/ 209044 w 682827"/>
              <a:gd name="csY14" fmla="*/ 137397 h 1293426"/>
              <a:gd name="csX15" fmla="*/ 0 w 682827"/>
              <a:gd name="csY15" fmla="*/ 200761 h 129342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</a:cxnLst>
            <a:rect l="l" t="t" r="r" b="b"/>
            <a:pathLst>
              <a:path w="682827" h="1293426">
                <a:moveTo>
                  <a:pt x="0" y="200761"/>
                </a:moveTo>
                <a:lnTo>
                  <a:pt x="11051" y="391036"/>
                </a:lnTo>
                <a:lnTo>
                  <a:pt x="148150" y="753117"/>
                </a:lnTo>
                <a:lnTo>
                  <a:pt x="267404" y="844708"/>
                </a:lnTo>
                <a:cubicBezTo>
                  <a:pt x="266350" y="988041"/>
                  <a:pt x="258901" y="1112192"/>
                  <a:pt x="257847" y="1255525"/>
                </a:cubicBezTo>
                <a:lnTo>
                  <a:pt x="682827" y="1293426"/>
                </a:lnTo>
                <a:lnTo>
                  <a:pt x="625973" y="1193932"/>
                </a:lnTo>
                <a:cubicBezTo>
                  <a:pt x="627552" y="1059694"/>
                  <a:pt x="629132" y="925455"/>
                  <a:pt x="630711" y="791217"/>
                </a:cubicBezTo>
                <a:lnTo>
                  <a:pt x="611759" y="668033"/>
                </a:lnTo>
                <a:lnTo>
                  <a:pt x="554905" y="535374"/>
                </a:lnTo>
                <a:lnTo>
                  <a:pt x="531216" y="350599"/>
                </a:lnTo>
                <a:lnTo>
                  <a:pt x="654400" y="156348"/>
                </a:lnTo>
                <a:lnTo>
                  <a:pt x="644924" y="56854"/>
                </a:lnTo>
                <a:lnTo>
                  <a:pt x="602284" y="0"/>
                </a:lnTo>
                <a:lnTo>
                  <a:pt x="209044" y="137397"/>
                </a:lnTo>
                <a:lnTo>
                  <a:pt x="0" y="200761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58B69AA7-F1BC-A11C-8F33-B1876D8834D4}"/>
              </a:ext>
            </a:extLst>
          </p:cNvPr>
          <p:cNvSpPr/>
          <p:nvPr/>
        </p:nvSpPr>
        <p:spPr>
          <a:xfrm>
            <a:off x="2804583" y="1625600"/>
            <a:ext cx="846667" cy="946150"/>
          </a:xfrm>
          <a:custGeom>
            <a:avLst/>
            <a:gdLst>
              <a:gd name="connsiteX0" fmla="*/ 0 w 846667"/>
              <a:gd name="connsiteY0" fmla="*/ 101600 h 946150"/>
              <a:gd name="connsiteX1" fmla="*/ 112184 w 846667"/>
              <a:gd name="connsiteY1" fmla="*/ 50800 h 946150"/>
              <a:gd name="connsiteX2" fmla="*/ 292100 w 846667"/>
              <a:gd name="connsiteY2" fmla="*/ 0 h 946150"/>
              <a:gd name="connsiteX3" fmla="*/ 438150 w 846667"/>
              <a:gd name="connsiteY3" fmla="*/ 95250 h 946150"/>
              <a:gd name="connsiteX4" fmla="*/ 395817 w 846667"/>
              <a:gd name="connsiteY4" fmla="*/ 101600 h 946150"/>
              <a:gd name="connsiteX5" fmla="*/ 387350 w 846667"/>
              <a:gd name="connsiteY5" fmla="*/ 133350 h 946150"/>
              <a:gd name="connsiteX6" fmla="*/ 406400 w 846667"/>
              <a:gd name="connsiteY6" fmla="*/ 198967 h 946150"/>
              <a:gd name="connsiteX7" fmla="*/ 503767 w 846667"/>
              <a:gd name="connsiteY7" fmla="*/ 162983 h 946150"/>
              <a:gd name="connsiteX8" fmla="*/ 512234 w 846667"/>
              <a:gd name="connsiteY8" fmla="*/ 209550 h 946150"/>
              <a:gd name="connsiteX9" fmla="*/ 599017 w 846667"/>
              <a:gd name="connsiteY9" fmla="*/ 184150 h 946150"/>
              <a:gd name="connsiteX10" fmla="*/ 662517 w 846667"/>
              <a:gd name="connsiteY10" fmla="*/ 213783 h 946150"/>
              <a:gd name="connsiteX11" fmla="*/ 690034 w 846667"/>
              <a:gd name="connsiteY11" fmla="*/ 251883 h 946150"/>
              <a:gd name="connsiteX12" fmla="*/ 694267 w 846667"/>
              <a:gd name="connsiteY12" fmla="*/ 277283 h 946150"/>
              <a:gd name="connsiteX13" fmla="*/ 738717 w 846667"/>
              <a:gd name="connsiteY13" fmla="*/ 268817 h 946150"/>
              <a:gd name="connsiteX14" fmla="*/ 846667 w 846667"/>
              <a:gd name="connsiteY14" fmla="*/ 649817 h 946150"/>
              <a:gd name="connsiteX15" fmla="*/ 802217 w 846667"/>
              <a:gd name="connsiteY15" fmla="*/ 660400 h 946150"/>
              <a:gd name="connsiteX16" fmla="*/ 810684 w 846667"/>
              <a:gd name="connsiteY16" fmla="*/ 717550 h 946150"/>
              <a:gd name="connsiteX17" fmla="*/ 791634 w 846667"/>
              <a:gd name="connsiteY17" fmla="*/ 772583 h 946150"/>
              <a:gd name="connsiteX18" fmla="*/ 753534 w 846667"/>
              <a:gd name="connsiteY18" fmla="*/ 797983 h 946150"/>
              <a:gd name="connsiteX19" fmla="*/ 709084 w 846667"/>
              <a:gd name="connsiteY19" fmla="*/ 817033 h 946150"/>
              <a:gd name="connsiteX20" fmla="*/ 730250 w 846667"/>
              <a:gd name="connsiteY20" fmla="*/ 880533 h 946150"/>
              <a:gd name="connsiteX21" fmla="*/ 501650 w 846667"/>
              <a:gd name="connsiteY21" fmla="*/ 946150 h 946150"/>
              <a:gd name="connsiteX22" fmla="*/ 357717 w 846667"/>
              <a:gd name="connsiteY22" fmla="*/ 442383 h 946150"/>
              <a:gd name="connsiteX23" fmla="*/ 298450 w 846667"/>
              <a:gd name="connsiteY23" fmla="*/ 459317 h 946150"/>
              <a:gd name="connsiteX24" fmla="*/ 260350 w 846667"/>
              <a:gd name="connsiteY24" fmla="*/ 306917 h 946150"/>
              <a:gd name="connsiteX25" fmla="*/ 224367 w 846667"/>
              <a:gd name="connsiteY25" fmla="*/ 311150 h 946150"/>
              <a:gd name="connsiteX26" fmla="*/ 205317 w 846667"/>
              <a:gd name="connsiteY26" fmla="*/ 232833 h 946150"/>
              <a:gd name="connsiteX27" fmla="*/ 93134 w 846667"/>
              <a:gd name="connsiteY27" fmla="*/ 179917 h 946150"/>
              <a:gd name="connsiteX28" fmla="*/ 33867 w 846667"/>
              <a:gd name="connsiteY28" fmla="*/ 198967 h 946150"/>
              <a:gd name="connsiteX29" fmla="*/ 0 w 846667"/>
              <a:gd name="connsiteY29" fmla="*/ 101600 h 94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46667" h="946150">
                <a:moveTo>
                  <a:pt x="0" y="101600"/>
                </a:moveTo>
                <a:lnTo>
                  <a:pt x="112184" y="50800"/>
                </a:lnTo>
                <a:lnTo>
                  <a:pt x="292100" y="0"/>
                </a:lnTo>
                <a:lnTo>
                  <a:pt x="438150" y="95250"/>
                </a:lnTo>
                <a:lnTo>
                  <a:pt x="395817" y="101600"/>
                </a:lnTo>
                <a:lnTo>
                  <a:pt x="387350" y="133350"/>
                </a:lnTo>
                <a:lnTo>
                  <a:pt x="406400" y="198967"/>
                </a:lnTo>
                <a:lnTo>
                  <a:pt x="503767" y="162983"/>
                </a:lnTo>
                <a:lnTo>
                  <a:pt x="512234" y="209550"/>
                </a:lnTo>
                <a:lnTo>
                  <a:pt x="599017" y="184150"/>
                </a:lnTo>
                <a:lnTo>
                  <a:pt x="662517" y="213783"/>
                </a:lnTo>
                <a:lnTo>
                  <a:pt x="690034" y="251883"/>
                </a:lnTo>
                <a:lnTo>
                  <a:pt x="694267" y="277283"/>
                </a:lnTo>
                <a:lnTo>
                  <a:pt x="738717" y="268817"/>
                </a:lnTo>
                <a:lnTo>
                  <a:pt x="846667" y="649817"/>
                </a:lnTo>
                <a:lnTo>
                  <a:pt x="802217" y="660400"/>
                </a:lnTo>
                <a:lnTo>
                  <a:pt x="810684" y="717550"/>
                </a:lnTo>
                <a:lnTo>
                  <a:pt x="791634" y="772583"/>
                </a:lnTo>
                <a:lnTo>
                  <a:pt x="753534" y="797983"/>
                </a:lnTo>
                <a:lnTo>
                  <a:pt x="709084" y="817033"/>
                </a:lnTo>
                <a:lnTo>
                  <a:pt x="730250" y="880533"/>
                </a:lnTo>
                <a:lnTo>
                  <a:pt x="501650" y="946150"/>
                </a:lnTo>
                <a:lnTo>
                  <a:pt x="357717" y="442383"/>
                </a:lnTo>
                <a:lnTo>
                  <a:pt x="298450" y="459317"/>
                </a:lnTo>
                <a:lnTo>
                  <a:pt x="260350" y="306917"/>
                </a:lnTo>
                <a:lnTo>
                  <a:pt x="224367" y="311150"/>
                </a:lnTo>
                <a:lnTo>
                  <a:pt x="205317" y="232833"/>
                </a:lnTo>
                <a:lnTo>
                  <a:pt x="93134" y="179917"/>
                </a:lnTo>
                <a:lnTo>
                  <a:pt x="33867" y="198967"/>
                </a:lnTo>
                <a:lnTo>
                  <a:pt x="0" y="10160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6B547AE7-0A2F-7B7A-D3DA-8619F1F29E53}"/>
              </a:ext>
            </a:extLst>
          </p:cNvPr>
          <p:cNvSpPr txBox="1"/>
          <p:nvPr/>
        </p:nvSpPr>
        <p:spPr>
          <a:xfrm>
            <a:off x="3070606" y="194767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ED7C3B0B-B94C-21E4-AE7F-BEA40EEEB1A7}"/>
              </a:ext>
            </a:extLst>
          </p:cNvPr>
          <p:cNvSpPr txBox="1"/>
          <p:nvPr/>
        </p:nvSpPr>
        <p:spPr>
          <a:xfrm>
            <a:off x="2855474" y="3328972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F2AACF4D-D6BF-21A2-B987-0C2D6FA86E24}"/>
              </a:ext>
            </a:extLst>
          </p:cNvPr>
          <p:cNvSpPr txBox="1"/>
          <p:nvPr/>
        </p:nvSpPr>
        <p:spPr>
          <a:xfrm>
            <a:off x="1847089" y="3712115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多目的広場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52159D78-35AD-42D6-7F0B-0975CA488658}"/>
              </a:ext>
            </a:extLst>
          </p:cNvPr>
          <p:cNvSpPr/>
          <p:nvPr/>
        </p:nvSpPr>
        <p:spPr>
          <a:xfrm>
            <a:off x="1879600" y="1748367"/>
            <a:ext cx="1447800" cy="1147233"/>
          </a:xfrm>
          <a:custGeom>
            <a:avLst/>
            <a:gdLst>
              <a:gd name="connsiteX0" fmla="*/ 215900 w 1447800"/>
              <a:gd name="connsiteY0" fmla="*/ 207433 h 1147233"/>
              <a:gd name="connsiteX1" fmla="*/ 939800 w 1447800"/>
              <a:gd name="connsiteY1" fmla="*/ 0 h 1147233"/>
              <a:gd name="connsiteX2" fmla="*/ 965200 w 1447800"/>
              <a:gd name="connsiteY2" fmla="*/ 63500 h 1147233"/>
              <a:gd name="connsiteX3" fmla="*/ 1032933 w 1447800"/>
              <a:gd name="connsiteY3" fmla="*/ 55033 h 1147233"/>
              <a:gd name="connsiteX4" fmla="*/ 1138767 w 1447800"/>
              <a:gd name="connsiteY4" fmla="*/ 114300 h 1147233"/>
              <a:gd name="connsiteX5" fmla="*/ 1159933 w 1447800"/>
              <a:gd name="connsiteY5" fmla="*/ 173566 h 1147233"/>
              <a:gd name="connsiteX6" fmla="*/ 1189567 w 1447800"/>
              <a:gd name="connsiteY6" fmla="*/ 169333 h 1147233"/>
              <a:gd name="connsiteX7" fmla="*/ 1219200 w 1447800"/>
              <a:gd name="connsiteY7" fmla="*/ 330200 h 1147233"/>
              <a:gd name="connsiteX8" fmla="*/ 1282700 w 1447800"/>
              <a:gd name="connsiteY8" fmla="*/ 325966 h 1147233"/>
              <a:gd name="connsiteX9" fmla="*/ 1447800 w 1447800"/>
              <a:gd name="connsiteY9" fmla="*/ 863600 h 1147233"/>
              <a:gd name="connsiteX10" fmla="*/ 1363133 w 1447800"/>
              <a:gd name="connsiteY10" fmla="*/ 918633 h 1147233"/>
              <a:gd name="connsiteX11" fmla="*/ 1253067 w 1447800"/>
              <a:gd name="connsiteY11" fmla="*/ 990600 h 1147233"/>
              <a:gd name="connsiteX12" fmla="*/ 1185333 w 1447800"/>
              <a:gd name="connsiteY12" fmla="*/ 1041400 h 1147233"/>
              <a:gd name="connsiteX13" fmla="*/ 1075267 w 1447800"/>
              <a:gd name="connsiteY13" fmla="*/ 1092200 h 1147233"/>
              <a:gd name="connsiteX14" fmla="*/ 893233 w 1447800"/>
              <a:gd name="connsiteY14" fmla="*/ 1147233 h 1147233"/>
              <a:gd name="connsiteX15" fmla="*/ 558800 w 1447800"/>
              <a:gd name="connsiteY15" fmla="*/ 1049866 h 1147233"/>
              <a:gd name="connsiteX16" fmla="*/ 558800 w 1447800"/>
              <a:gd name="connsiteY16" fmla="*/ 1049866 h 1147233"/>
              <a:gd name="connsiteX17" fmla="*/ 0 w 1447800"/>
              <a:gd name="connsiteY17" fmla="*/ 990600 h 1147233"/>
              <a:gd name="connsiteX18" fmla="*/ 215900 w 1447800"/>
              <a:gd name="connsiteY18" fmla="*/ 207433 h 114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47800" h="1147233">
                <a:moveTo>
                  <a:pt x="215900" y="207433"/>
                </a:moveTo>
                <a:lnTo>
                  <a:pt x="939800" y="0"/>
                </a:lnTo>
                <a:lnTo>
                  <a:pt x="965200" y="63500"/>
                </a:lnTo>
                <a:lnTo>
                  <a:pt x="1032933" y="55033"/>
                </a:lnTo>
                <a:lnTo>
                  <a:pt x="1138767" y="114300"/>
                </a:lnTo>
                <a:lnTo>
                  <a:pt x="1159933" y="173566"/>
                </a:lnTo>
                <a:lnTo>
                  <a:pt x="1189567" y="169333"/>
                </a:lnTo>
                <a:lnTo>
                  <a:pt x="1219200" y="330200"/>
                </a:lnTo>
                <a:lnTo>
                  <a:pt x="1282700" y="325966"/>
                </a:lnTo>
                <a:lnTo>
                  <a:pt x="1447800" y="863600"/>
                </a:lnTo>
                <a:lnTo>
                  <a:pt x="1363133" y="918633"/>
                </a:lnTo>
                <a:lnTo>
                  <a:pt x="1253067" y="990600"/>
                </a:lnTo>
                <a:lnTo>
                  <a:pt x="1185333" y="1041400"/>
                </a:lnTo>
                <a:lnTo>
                  <a:pt x="1075267" y="1092200"/>
                </a:lnTo>
                <a:lnTo>
                  <a:pt x="893233" y="1147233"/>
                </a:lnTo>
                <a:lnTo>
                  <a:pt x="558800" y="1049866"/>
                </a:lnTo>
                <a:lnTo>
                  <a:pt x="558800" y="1049866"/>
                </a:lnTo>
                <a:lnTo>
                  <a:pt x="0" y="990600"/>
                </a:lnTo>
                <a:lnTo>
                  <a:pt x="215900" y="20743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1D9CFA3B-4CD2-427C-D925-41CD204F54C9}"/>
              </a:ext>
            </a:extLst>
          </p:cNvPr>
          <p:cNvSpPr txBox="1"/>
          <p:nvPr/>
        </p:nvSpPr>
        <p:spPr>
          <a:xfrm>
            <a:off x="2094503" y="2098679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球技場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4" name="フリーフォーム: 図形 3">
            <a:extLst>
              <a:ext uri="{FF2B5EF4-FFF2-40B4-BE49-F238E27FC236}">
                <a16:creationId xmlns:a16="http://schemas.microsoft.com/office/drawing/2014/main" id="{6C82CBB6-696F-631B-0C21-7A4B679A555A}"/>
              </a:ext>
            </a:extLst>
          </p:cNvPr>
          <p:cNvSpPr/>
          <p:nvPr/>
        </p:nvSpPr>
        <p:spPr>
          <a:xfrm>
            <a:off x="4279900" y="3657600"/>
            <a:ext cx="932180" cy="833120"/>
          </a:xfrm>
          <a:custGeom>
            <a:avLst/>
            <a:gdLst>
              <a:gd name="csX0" fmla="*/ 782320 w 932180"/>
              <a:gd name="csY0" fmla="*/ 0 h 833120"/>
              <a:gd name="csX1" fmla="*/ 619760 w 932180"/>
              <a:gd name="csY1" fmla="*/ 662940 h 833120"/>
              <a:gd name="csX2" fmla="*/ 43180 w 932180"/>
              <a:gd name="csY2" fmla="*/ 546100 h 833120"/>
              <a:gd name="csX3" fmla="*/ 0 w 932180"/>
              <a:gd name="csY3" fmla="*/ 708660 h 833120"/>
              <a:gd name="csX4" fmla="*/ 652780 w 932180"/>
              <a:gd name="csY4" fmla="*/ 833120 h 833120"/>
              <a:gd name="csX5" fmla="*/ 754380 w 932180"/>
              <a:gd name="csY5" fmla="*/ 378460 h 833120"/>
              <a:gd name="csX6" fmla="*/ 830580 w 932180"/>
              <a:gd name="csY6" fmla="*/ 198120 h 833120"/>
              <a:gd name="csX7" fmla="*/ 932180 w 932180"/>
              <a:gd name="csY7" fmla="*/ 53340 h 833120"/>
              <a:gd name="csX8" fmla="*/ 782320 w 932180"/>
              <a:gd name="csY8" fmla="*/ 0 h 83312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932180" h="833120">
                <a:moveTo>
                  <a:pt x="782320" y="0"/>
                </a:moveTo>
                <a:lnTo>
                  <a:pt x="619760" y="662940"/>
                </a:lnTo>
                <a:lnTo>
                  <a:pt x="43180" y="546100"/>
                </a:lnTo>
                <a:lnTo>
                  <a:pt x="0" y="708660"/>
                </a:lnTo>
                <a:lnTo>
                  <a:pt x="652780" y="833120"/>
                </a:lnTo>
                <a:lnTo>
                  <a:pt x="754380" y="378460"/>
                </a:lnTo>
                <a:lnTo>
                  <a:pt x="830580" y="198120"/>
                </a:lnTo>
                <a:lnTo>
                  <a:pt x="932180" y="53340"/>
                </a:lnTo>
                <a:lnTo>
                  <a:pt x="782320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BB885AAA-B291-4F0E-A188-DBE1B1590617}"/>
              </a:ext>
            </a:extLst>
          </p:cNvPr>
          <p:cNvSpPr txBox="1"/>
          <p:nvPr/>
        </p:nvSpPr>
        <p:spPr>
          <a:xfrm rot="642335">
            <a:off x="4222032" y="4227618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ABC07563-F3F3-7004-176C-A0B81D353AC4}"/>
              </a:ext>
            </a:extLst>
          </p:cNvPr>
          <p:cNvSpPr/>
          <p:nvPr/>
        </p:nvSpPr>
        <p:spPr>
          <a:xfrm>
            <a:off x="4855354" y="2674449"/>
            <a:ext cx="1268188" cy="1061363"/>
          </a:xfrm>
          <a:custGeom>
            <a:avLst/>
            <a:gdLst>
              <a:gd name="connsiteX0" fmla="*/ 41275 w 2117725"/>
              <a:gd name="connsiteY0" fmla="*/ 692150 h 1774825"/>
              <a:gd name="connsiteX1" fmla="*/ 0 w 2117725"/>
              <a:gd name="connsiteY1" fmla="*/ 914400 h 1774825"/>
              <a:gd name="connsiteX2" fmla="*/ 120650 w 2117725"/>
              <a:gd name="connsiteY2" fmla="*/ 933450 h 1774825"/>
              <a:gd name="connsiteX3" fmla="*/ 104775 w 2117725"/>
              <a:gd name="connsiteY3" fmla="*/ 1003300 h 1774825"/>
              <a:gd name="connsiteX4" fmla="*/ 165100 w 2117725"/>
              <a:gd name="connsiteY4" fmla="*/ 1012825 h 1774825"/>
              <a:gd name="connsiteX5" fmla="*/ 152400 w 2117725"/>
              <a:gd name="connsiteY5" fmla="*/ 1136650 h 1774825"/>
              <a:gd name="connsiteX6" fmla="*/ 288925 w 2117725"/>
              <a:gd name="connsiteY6" fmla="*/ 1168400 h 1774825"/>
              <a:gd name="connsiteX7" fmla="*/ 127000 w 2117725"/>
              <a:gd name="connsiteY7" fmla="*/ 1371600 h 1774825"/>
              <a:gd name="connsiteX8" fmla="*/ 111125 w 2117725"/>
              <a:gd name="connsiteY8" fmla="*/ 1431925 h 1774825"/>
              <a:gd name="connsiteX9" fmla="*/ 95250 w 2117725"/>
              <a:gd name="connsiteY9" fmla="*/ 1504950 h 1774825"/>
              <a:gd name="connsiteX10" fmla="*/ 117475 w 2117725"/>
              <a:gd name="connsiteY10" fmla="*/ 1552575 h 1774825"/>
              <a:gd name="connsiteX11" fmla="*/ 165100 w 2117725"/>
              <a:gd name="connsiteY11" fmla="*/ 1622425 h 1774825"/>
              <a:gd name="connsiteX12" fmla="*/ 946150 w 2117725"/>
              <a:gd name="connsiteY12" fmla="*/ 1774825 h 1774825"/>
              <a:gd name="connsiteX13" fmla="*/ 1022350 w 2117725"/>
              <a:gd name="connsiteY13" fmla="*/ 1377950 h 1774825"/>
              <a:gd name="connsiteX14" fmla="*/ 1066800 w 2117725"/>
              <a:gd name="connsiteY14" fmla="*/ 1254125 h 1774825"/>
              <a:gd name="connsiteX15" fmla="*/ 1123950 w 2117725"/>
              <a:gd name="connsiteY15" fmla="*/ 1120775 h 1774825"/>
              <a:gd name="connsiteX16" fmla="*/ 1219200 w 2117725"/>
              <a:gd name="connsiteY16" fmla="*/ 1000125 h 1774825"/>
              <a:gd name="connsiteX17" fmla="*/ 1282700 w 2117725"/>
              <a:gd name="connsiteY17" fmla="*/ 1009650 h 1774825"/>
              <a:gd name="connsiteX18" fmla="*/ 1311275 w 2117725"/>
              <a:gd name="connsiteY18" fmla="*/ 987425 h 1774825"/>
              <a:gd name="connsiteX19" fmla="*/ 1717675 w 2117725"/>
              <a:gd name="connsiteY19" fmla="*/ 619125 h 1774825"/>
              <a:gd name="connsiteX20" fmla="*/ 1793875 w 2117725"/>
              <a:gd name="connsiteY20" fmla="*/ 581025 h 1774825"/>
              <a:gd name="connsiteX21" fmla="*/ 1914525 w 2117725"/>
              <a:gd name="connsiteY21" fmla="*/ 546100 h 1774825"/>
              <a:gd name="connsiteX22" fmla="*/ 2082800 w 2117725"/>
              <a:gd name="connsiteY22" fmla="*/ 546100 h 1774825"/>
              <a:gd name="connsiteX23" fmla="*/ 2117725 w 2117725"/>
              <a:gd name="connsiteY23" fmla="*/ 368300 h 1774825"/>
              <a:gd name="connsiteX24" fmla="*/ 2054225 w 2117725"/>
              <a:gd name="connsiteY24" fmla="*/ 355600 h 1774825"/>
              <a:gd name="connsiteX25" fmla="*/ 2016125 w 2117725"/>
              <a:gd name="connsiteY25" fmla="*/ 269875 h 1774825"/>
              <a:gd name="connsiteX26" fmla="*/ 2032000 w 2117725"/>
              <a:gd name="connsiteY26" fmla="*/ 152400 h 1774825"/>
              <a:gd name="connsiteX27" fmla="*/ 1270000 w 2117725"/>
              <a:gd name="connsiteY27" fmla="*/ 0 h 1774825"/>
              <a:gd name="connsiteX28" fmla="*/ 1260475 w 2117725"/>
              <a:gd name="connsiteY28" fmla="*/ 34925 h 1774825"/>
              <a:gd name="connsiteX29" fmla="*/ 1000125 w 2117725"/>
              <a:gd name="connsiteY29" fmla="*/ 225425 h 1774825"/>
              <a:gd name="connsiteX30" fmla="*/ 885825 w 2117725"/>
              <a:gd name="connsiteY30" fmla="*/ 749300 h 1774825"/>
              <a:gd name="connsiteX31" fmla="*/ 955675 w 2117725"/>
              <a:gd name="connsiteY31" fmla="*/ 847725 h 1774825"/>
              <a:gd name="connsiteX32" fmla="*/ 1022350 w 2117725"/>
              <a:gd name="connsiteY32" fmla="*/ 908050 h 1774825"/>
              <a:gd name="connsiteX33" fmla="*/ 1089025 w 2117725"/>
              <a:gd name="connsiteY33" fmla="*/ 949325 h 1774825"/>
              <a:gd name="connsiteX34" fmla="*/ 1041400 w 2117725"/>
              <a:gd name="connsiteY34" fmla="*/ 993775 h 1774825"/>
              <a:gd name="connsiteX35" fmla="*/ 923925 w 2117725"/>
              <a:gd name="connsiteY35" fmla="*/ 1606550 h 1774825"/>
              <a:gd name="connsiteX36" fmla="*/ 311150 w 2117725"/>
              <a:gd name="connsiteY36" fmla="*/ 1482725 h 1774825"/>
              <a:gd name="connsiteX37" fmla="*/ 463550 w 2117725"/>
              <a:gd name="connsiteY37" fmla="*/ 758825 h 1774825"/>
              <a:gd name="connsiteX38" fmla="*/ 41275 w 2117725"/>
              <a:gd name="connsiteY38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31437 w 2117725"/>
              <a:gd name="csY30" fmla="*/ 559373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86832 w 2117725"/>
              <a:gd name="csY30" fmla="*/ 626280 h 1774825"/>
              <a:gd name="csX31" fmla="*/ 885825 w 2117725"/>
              <a:gd name="csY31" fmla="*/ 749300 h 1774825"/>
              <a:gd name="csX32" fmla="*/ 955675 w 2117725"/>
              <a:gd name="csY32" fmla="*/ 847725 h 1774825"/>
              <a:gd name="csX33" fmla="*/ 1022350 w 2117725"/>
              <a:gd name="csY33" fmla="*/ 908050 h 1774825"/>
              <a:gd name="csX34" fmla="*/ 1089025 w 2117725"/>
              <a:gd name="csY34" fmla="*/ 949325 h 1774825"/>
              <a:gd name="csX35" fmla="*/ 1041400 w 2117725"/>
              <a:gd name="csY35" fmla="*/ 993775 h 1774825"/>
              <a:gd name="csX36" fmla="*/ 923925 w 2117725"/>
              <a:gd name="csY36" fmla="*/ 1606550 h 1774825"/>
              <a:gd name="csX37" fmla="*/ 311150 w 2117725"/>
              <a:gd name="csY37" fmla="*/ 1482725 h 1774825"/>
              <a:gd name="csX38" fmla="*/ 463550 w 2117725"/>
              <a:gd name="csY38" fmla="*/ 758825 h 1774825"/>
              <a:gd name="csX39" fmla="*/ 41275 w 2117725"/>
              <a:gd name="csY39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13595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85825 w 2117725"/>
              <a:gd name="csY32" fmla="*/ 749300 h 1774825"/>
              <a:gd name="csX33" fmla="*/ 955675 w 2117725"/>
              <a:gd name="csY33" fmla="*/ 847725 h 1774825"/>
              <a:gd name="csX34" fmla="*/ 1022350 w 2117725"/>
              <a:gd name="csY34" fmla="*/ 908050 h 1774825"/>
              <a:gd name="csX35" fmla="*/ 1089025 w 2117725"/>
              <a:gd name="csY35" fmla="*/ 949325 h 1774825"/>
              <a:gd name="csX36" fmla="*/ 1041400 w 2117725"/>
              <a:gd name="csY36" fmla="*/ 993775 h 1774825"/>
              <a:gd name="csX37" fmla="*/ 923925 w 2117725"/>
              <a:gd name="csY37" fmla="*/ 1606550 h 1774825"/>
              <a:gd name="csX38" fmla="*/ 311150 w 2117725"/>
              <a:gd name="csY38" fmla="*/ 1482725 h 1774825"/>
              <a:gd name="csX39" fmla="*/ 463550 w 2117725"/>
              <a:gd name="csY39" fmla="*/ 758825 h 1774825"/>
              <a:gd name="csX40" fmla="*/ 41275 w 2117725"/>
              <a:gd name="csY40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68990 w 2117725"/>
              <a:gd name="csY32" fmla="*/ 595057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42227 w 2117725"/>
              <a:gd name="csY30" fmla="*/ 532610 h 1774825"/>
              <a:gd name="csX31" fmla="*/ 886832 w 2117725"/>
              <a:gd name="csY31" fmla="*/ 626280 h 1774825"/>
              <a:gd name="csX32" fmla="*/ 851148 w 2117725"/>
              <a:gd name="csY32" fmla="*/ 621820 h 1774825"/>
              <a:gd name="csX33" fmla="*/ 885825 w 2117725"/>
              <a:gd name="csY33" fmla="*/ 749300 h 1774825"/>
              <a:gd name="csX34" fmla="*/ 955675 w 2117725"/>
              <a:gd name="csY34" fmla="*/ 847725 h 1774825"/>
              <a:gd name="csX35" fmla="*/ 1022350 w 2117725"/>
              <a:gd name="csY35" fmla="*/ 908050 h 1774825"/>
              <a:gd name="csX36" fmla="*/ 1089025 w 2117725"/>
              <a:gd name="csY36" fmla="*/ 949325 h 1774825"/>
              <a:gd name="csX37" fmla="*/ 1041400 w 2117725"/>
              <a:gd name="csY37" fmla="*/ 993775 h 1774825"/>
              <a:gd name="csX38" fmla="*/ 923925 w 2117725"/>
              <a:gd name="csY38" fmla="*/ 1606550 h 1774825"/>
              <a:gd name="csX39" fmla="*/ 311150 w 2117725"/>
              <a:gd name="csY39" fmla="*/ 1482725 h 1774825"/>
              <a:gd name="csX40" fmla="*/ 463550 w 2117725"/>
              <a:gd name="csY40" fmla="*/ 758825 h 1774825"/>
              <a:gd name="csX41" fmla="*/ 41275 w 2117725"/>
              <a:gd name="csY41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909134 w 2117725"/>
              <a:gd name="csY30" fmla="*/ 398795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00125 w 2117725"/>
              <a:gd name="csY29" fmla="*/ 225425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861850 w 2117725"/>
              <a:gd name="csY29" fmla="*/ 381543 h 1774825"/>
              <a:gd name="csX30" fmla="*/ 891292 w 2117725"/>
              <a:gd name="csY30" fmla="*/ 425558 h 1774825"/>
              <a:gd name="csX31" fmla="*/ 842227 w 2117725"/>
              <a:gd name="csY31" fmla="*/ 532610 h 1774825"/>
              <a:gd name="csX32" fmla="*/ 886832 w 2117725"/>
              <a:gd name="csY32" fmla="*/ 626280 h 1774825"/>
              <a:gd name="csX33" fmla="*/ 851148 w 2117725"/>
              <a:gd name="csY33" fmla="*/ 621820 h 1774825"/>
              <a:gd name="csX34" fmla="*/ 885825 w 2117725"/>
              <a:gd name="csY34" fmla="*/ 749300 h 1774825"/>
              <a:gd name="csX35" fmla="*/ 955675 w 2117725"/>
              <a:gd name="csY35" fmla="*/ 847725 h 1774825"/>
              <a:gd name="csX36" fmla="*/ 1022350 w 2117725"/>
              <a:gd name="csY36" fmla="*/ 908050 h 1774825"/>
              <a:gd name="csX37" fmla="*/ 1089025 w 2117725"/>
              <a:gd name="csY37" fmla="*/ 949325 h 1774825"/>
              <a:gd name="csX38" fmla="*/ 1041400 w 2117725"/>
              <a:gd name="csY38" fmla="*/ 993775 h 1774825"/>
              <a:gd name="csX39" fmla="*/ 923925 w 2117725"/>
              <a:gd name="csY39" fmla="*/ 1606550 h 1774825"/>
              <a:gd name="csX40" fmla="*/ 311150 w 2117725"/>
              <a:gd name="csY40" fmla="*/ 1482725 h 1774825"/>
              <a:gd name="csX41" fmla="*/ 463550 w 2117725"/>
              <a:gd name="csY41" fmla="*/ 758825 h 1774825"/>
              <a:gd name="csX42" fmla="*/ 41275 w 2117725"/>
              <a:gd name="csY42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1029567 w 2117725"/>
              <a:gd name="csY29" fmla="*/ 238218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861850 w 2117725"/>
              <a:gd name="csY30" fmla="*/ 381543 h 1774825"/>
              <a:gd name="csX31" fmla="*/ 891292 w 2117725"/>
              <a:gd name="csY31" fmla="*/ 425558 h 1774825"/>
              <a:gd name="csX32" fmla="*/ 842227 w 2117725"/>
              <a:gd name="csY32" fmla="*/ 532610 h 1774825"/>
              <a:gd name="csX33" fmla="*/ 886832 w 2117725"/>
              <a:gd name="csY33" fmla="*/ 626280 h 1774825"/>
              <a:gd name="csX34" fmla="*/ 851148 w 2117725"/>
              <a:gd name="csY34" fmla="*/ 621820 h 1774825"/>
              <a:gd name="csX35" fmla="*/ 885825 w 2117725"/>
              <a:gd name="csY35" fmla="*/ 749300 h 1774825"/>
              <a:gd name="csX36" fmla="*/ 955675 w 2117725"/>
              <a:gd name="csY36" fmla="*/ 847725 h 1774825"/>
              <a:gd name="csX37" fmla="*/ 1022350 w 2117725"/>
              <a:gd name="csY37" fmla="*/ 908050 h 1774825"/>
              <a:gd name="csX38" fmla="*/ 1089025 w 2117725"/>
              <a:gd name="csY38" fmla="*/ 949325 h 1774825"/>
              <a:gd name="csX39" fmla="*/ 1041400 w 2117725"/>
              <a:gd name="csY39" fmla="*/ 993775 h 1774825"/>
              <a:gd name="csX40" fmla="*/ 923925 w 2117725"/>
              <a:gd name="csY40" fmla="*/ 1606550 h 1774825"/>
              <a:gd name="csX41" fmla="*/ 311150 w 2117725"/>
              <a:gd name="csY41" fmla="*/ 1482725 h 1774825"/>
              <a:gd name="csX42" fmla="*/ 463550 w 2117725"/>
              <a:gd name="csY42" fmla="*/ 758825 h 1774825"/>
              <a:gd name="csX43" fmla="*/ 41275 w 2117725"/>
              <a:gd name="csY43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07265 w 2117725"/>
              <a:gd name="csY30" fmla="*/ 224836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692150 h 1774825"/>
              <a:gd name="csX1" fmla="*/ 0 w 2117725"/>
              <a:gd name="csY1" fmla="*/ 914400 h 1774825"/>
              <a:gd name="csX2" fmla="*/ 120650 w 2117725"/>
              <a:gd name="csY2" fmla="*/ 933450 h 1774825"/>
              <a:gd name="csX3" fmla="*/ 104775 w 2117725"/>
              <a:gd name="csY3" fmla="*/ 1003300 h 1774825"/>
              <a:gd name="csX4" fmla="*/ 165100 w 2117725"/>
              <a:gd name="csY4" fmla="*/ 1012825 h 1774825"/>
              <a:gd name="csX5" fmla="*/ 152400 w 2117725"/>
              <a:gd name="csY5" fmla="*/ 1136650 h 1774825"/>
              <a:gd name="csX6" fmla="*/ 288925 w 2117725"/>
              <a:gd name="csY6" fmla="*/ 1168400 h 1774825"/>
              <a:gd name="csX7" fmla="*/ 127000 w 2117725"/>
              <a:gd name="csY7" fmla="*/ 1371600 h 1774825"/>
              <a:gd name="csX8" fmla="*/ 111125 w 2117725"/>
              <a:gd name="csY8" fmla="*/ 1431925 h 1774825"/>
              <a:gd name="csX9" fmla="*/ 95250 w 2117725"/>
              <a:gd name="csY9" fmla="*/ 1504950 h 1774825"/>
              <a:gd name="csX10" fmla="*/ 117475 w 2117725"/>
              <a:gd name="csY10" fmla="*/ 1552575 h 1774825"/>
              <a:gd name="csX11" fmla="*/ 165100 w 2117725"/>
              <a:gd name="csY11" fmla="*/ 1622425 h 1774825"/>
              <a:gd name="csX12" fmla="*/ 946150 w 2117725"/>
              <a:gd name="csY12" fmla="*/ 1774825 h 1774825"/>
              <a:gd name="csX13" fmla="*/ 1022350 w 2117725"/>
              <a:gd name="csY13" fmla="*/ 1377950 h 1774825"/>
              <a:gd name="csX14" fmla="*/ 1066800 w 2117725"/>
              <a:gd name="csY14" fmla="*/ 1254125 h 1774825"/>
              <a:gd name="csX15" fmla="*/ 1123950 w 2117725"/>
              <a:gd name="csY15" fmla="*/ 1120775 h 1774825"/>
              <a:gd name="csX16" fmla="*/ 1219200 w 2117725"/>
              <a:gd name="csY16" fmla="*/ 1000125 h 1774825"/>
              <a:gd name="csX17" fmla="*/ 1282700 w 2117725"/>
              <a:gd name="csY17" fmla="*/ 1009650 h 1774825"/>
              <a:gd name="csX18" fmla="*/ 1311275 w 2117725"/>
              <a:gd name="csY18" fmla="*/ 987425 h 1774825"/>
              <a:gd name="csX19" fmla="*/ 1717675 w 2117725"/>
              <a:gd name="csY19" fmla="*/ 619125 h 1774825"/>
              <a:gd name="csX20" fmla="*/ 1793875 w 2117725"/>
              <a:gd name="csY20" fmla="*/ 581025 h 1774825"/>
              <a:gd name="csX21" fmla="*/ 1914525 w 2117725"/>
              <a:gd name="csY21" fmla="*/ 546100 h 1774825"/>
              <a:gd name="csX22" fmla="*/ 2082800 w 2117725"/>
              <a:gd name="csY22" fmla="*/ 546100 h 1774825"/>
              <a:gd name="csX23" fmla="*/ 2117725 w 2117725"/>
              <a:gd name="csY23" fmla="*/ 368300 h 1774825"/>
              <a:gd name="csX24" fmla="*/ 2054225 w 2117725"/>
              <a:gd name="csY24" fmla="*/ 355600 h 1774825"/>
              <a:gd name="csX25" fmla="*/ 2016125 w 2117725"/>
              <a:gd name="csY25" fmla="*/ 269875 h 1774825"/>
              <a:gd name="csX26" fmla="*/ 2032000 w 2117725"/>
              <a:gd name="csY26" fmla="*/ 152400 h 1774825"/>
              <a:gd name="csX27" fmla="*/ 1270000 w 2117725"/>
              <a:gd name="csY27" fmla="*/ 0 h 1774825"/>
              <a:gd name="csX28" fmla="*/ 1260475 w 2117725"/>
              <a:gd name="csY28" fmla="*/ 34925 h 1774825"/>
              <a:gd name="csX29" fmla="*/ 926976 w 2117725"/>
              <a:gd name="csY29" fmla="*/ 278363 h 1774825"/>
              <a:gd name="csX30" fmla="*/ 1016186 w 2117725"/>
              <a:gd name="csY30" fmla="*/ 372032 h 1774825"/>
              <a:gd name="csX31" fmla="*/ 861850 w 2117725"/>
              <a:gd name="csY31" fmla="*/ 381543 h 1774825"/>
              <a:gd name="csX32" fmla="*/ 891292 w 2117725"/>
              <a:gd name="csY32" fmla="*/ 425558 h 1774825"/>
              <a:gd name="csX33" fmla="*/ 842227 w 2117725"/>
              <a:gd name="csY33" fmla="*/ 532610 h 1774825"/>
              <a:gd name="csX34" fmla="*/ 886832 w 2117725"/>
              <a:gd name="csY34" fmla="*/ 626280 h 1774825"/>
              <a:gd name="csX35" fmla="*/ 851148 w 2117725"/>
              <a:gd name="csY35" fmla="*/ 621820 h 1774825"/>
              <a:gd name="csX36" fmla="*/ 885825 w 2117725"/>
              <a:gd name="csY36" fmla="*/ 749300 h 1774825"/>
              <a:gd name="csX37" fmla="*/ 955675 w 2117725"/>
              <a:gd name="csY37" fmla="*/ 847725 h 1774825"/>
              <a:gd name="csX38" fmla="*/ 1022350 w 2117725"/>
              <a:gd name="csY38" fmla="*/ 908050 h 1774825"/>
              <a:gd name="csX39" fmla="*/ 1089025 w 2117725"/>
              <a:gd name="csY39" fmla="*/ 949325 h 1774825"/>
              <a:gd name="csX40" fmla="*/ 1041400 w 2117725"/>
              <a:gd name="csY40" fmla="*/ 993775 h 1774825"/>
              <a:gd name="csX41" fmla="*/ 923925 w 2117725"/>
              <a:gd name="csY41" fmla="*/ 1606550 h 1774825"/>
              <a:gd name="csX42" fmla="*/ 311150 w 2117725"/>
              <a:gd name="csY42" fmla="*/ 1482725 h 1774825"/>
              <a:gd name="csX43" fmla="*/ 463550 w 2117725"/>
              <a:gd name="csY43" fmla="*/ 758825 h 1774825"/>
              <a:gd name="csX44" fmla="*/ 41275 w 2117725"/>
              <a:gd name="csY44" fmla="*/ 692150 h 1774825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1016186 w 2117725"/>
              <a:gd name="csY30" fmla="*/ 42374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44818 w 2117725"/>
              <a:gd name="csY30" fmla="*/ 330075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260475 w 2117725"/>
              <a:gd name="csY28" fmla="*/ 86638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86832 w 2117725"/>
              <a:gd name="csY34" fmla="*/ 677993 h 1826538"/>
              <a:gd name="csX35" fmla="*/ 851148 w 2117725"/>
              <a:gd name="csY35" fmla="*/ 673533 h 1826538"/>
              <a:gd name="csX36" fmla="*/ 885825 w 2117725"/>
              <a:gd name="csY36" fmla="*/ 801013 h 1826538"/>
              <a:gd name="csX37" fmla="*/ 955675 w 2117725"/>
              <a:gd name="csY37" fmla="*/ 899438 h 1826538"/>
              <a:gd name="csX38" fmla="*/ 1022350 w 2117725"/>
              <a:gd name="csY38" fmla="*/ 959763 h 1826538"/>
              <a:gd name="csX39" fmla="*/ 1089025 w 2117725"/>
              <a:gd name="csY39" fmla="*/ 1001038 h 1826538"/>
              <a:gd name="csX40" fmla="*/ 1041400 w 2117725"/>
              <a:gd name="csY40" fmla="*/ 1045488 h 1826538"/>
              <a:gd name="csX41" fmla="*/ 923925 w 2117725"/>
              <a:gd name="csY41" fmla="*/ 1658263 h 1826538"/>
              <a:gd name="csX42" fmla="*/ 311150 w 2117725"/>
              <a:gd name="csY42" fmla="*/ 1534438 h 1826538"/>
              <a:gd name="csX43" fmla="*/ 463550 w 2117725"/>
              <a:gd name="csY43" fmla="*/ 810538 h 1826538"/>
              <a:gd name="csX44" fmla="*/ 41275 w 2117725"/>
              <a:gd name="csY44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42227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28845 w 2117725"/>
              <a:gd name="csY33" fmla="*/ 5843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61850 w 2117725"/>
              <a:gd name="csY31" fmla="*/ 433256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91292 w 2117725"/>
              <a:gd name="csY32" fmla="*/ 477271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1275 w 2117725"/>
              <a:gd name="csY0" fmla="*/ 743863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43" fmla="*/ 41275 w 2117725"/>
              <a:gd name="csY43" fmla="*/ 743863 h 1826538"/>
              <a:gd name="csX0" fmla="*/ 463550 w 2117725"/>
              <a:gd name="csY0" fmla="*/ 8105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42" fmla="*/ 463550 w 2117725"/>
              <a:gd name="csY42" fmla="*/ 810538 h 1826538"/>
              <a:gd name="csX0" fmla="*/ 311150 w 2117725"/>
              <a:gd name="csY0" fmla="*/ 1534438 h 1826538"/>
              <a:gd name="csX1" fmla="*/ 0 w 2117725"/>
              <a:gd name="csY1" fmla="*/ 966113 h 1826538"/>
              <a:gd name="csX2" fmla="*/ 120650 w 2117725"/>
              <a:gd name="csY2" fmla="*/ 985163 h 1826538"/>
              <a:gd name="csX3" fmla="*/ 104775 w 2117725"/>
              <a:gd name="csY3" fmla="*/ 1055013 h 1826538"/>
              <a:gd name="csX4" fmla="*/ 165100 w 2117725"/>
              <a:gd name="csY4" fmla="*/ 1064538 h 1826538"/>
              <a:gd name="csX5" fmla="*/ 152400 w 2117725"/>
              <a:gd name="csY5" fmla="*/ 1188363 h 1826538"/>
              <a:gd name="csX6" fmla="*/ 288925 w 2117725"/>
              <a:gd name="csY6" fmla="*/ 1220113 h 1826538"/>
              <a:gd name="csX7" fmla="*/ 127000 w 2117725"/>
              <a:gd name="csY7" fmla="*/ 1423313 h 1826538"/>
              <a:gd name="csX8" fmla="*/ 111125 w 2117725"/>
              <a:gd name="csY8" fmla="*/ 1483638 h 1826538"/>
              <a:gd name="csX9" fmla="*/ 95250 w 2117725"/>
              <a:gd name="csY9" fmla="*/ 1556663 h 1826538"/>
              <a:gd name="csX10" fmla="*/ 117475 w 2117725"/>
              <a:gd name="csY10" fmla="*/ 1604288 h 1826538"/>
              <a:gd name="csX11" fmla="*/ 165100 w 2117725"/>
              <a:gd name="csY11" fmla="*/ 1674138 h 1826538"/>
              <a:gd name="csX12" fmla="*/ 946150 w 2117725"/>
              <a:gd name="csY12" fmla="*/ 1826538 h 1826538"/>
              <a:gd name="csX13" fmla="*/ 1022350 w 2117725"/>
              <a:gd name="csY13" fmla="*/ 1429663 h 1826538"/>
              <a:gd name="csX14" fmla="*/ 1066800 w 2117725"/>
              <a:gd name="csY14" fmla="*/ 1305838 h 1826538"/>
              <a:gd name="csX15" fmla="*/ 1123950 w 2117725"/>
              <a:gd name="csY15" fmla="*/ 1172488 h 1826538"/>
              <a:gd name="csX16" fmla="*/ 1219200 w 2117725"/>
              <a:gd name="csY16" fmla="*/ 1051838 h 1826538"/>
              <a:gd name="csX17" fmla="*/ 1282700 w 2117725"/>
              <a:gd name="csY17" fmla="*/ 1061363 h 1826538"/>
              <a:gd name="csX18" fmla="*/ 1311275 w 2117725"/>
              <a:gd name="csY18" fmla="*/ 1039138 h 1826538"/>
              <a:gd name="csX19" fmla="*/ 1717675 w 2117725"/>
              <a:gd name="csY19" fmla="*/ 670838 h 1826538"/>
              <a:gd name="csX20" fmla="*/ 1793875 w 2117725"/>
              <a:gd name="csY20" fmla="*/ 632738 h 1826538"/>
              <a:gd name="csX21" fmla="*/ 1914525 w 2117725"/>
              <a:gd name="csY21" fmla="*/ 597813 h 1826538"/>
              <a:gd name="csX22" fmla="*/ 2082800 w 2117725"/>
              <a:gd name="csY22" fmla="*/ 597813 h 1826538"/>
              <a:gd name="csX23" fmla="*/ 2117725 w 2117725"/>
              <a:gd name="csY23" fmla="*/ 420013 h 1826538"/>
              <a:gd name="csX24" fmla="*/ 2054225 w 2117725"/>
              <a:gd name="csY24" fmla="*/ 407313 h 1826538"/>
              <a:gd name="csX25" fmla="*/ 2016125 w 2117725"/>
              <a:gd name="csY25" fmla="*/ 321588 h 1826538"/>
              <a:gd name="csX26" fmla="*/ 2032000 w 2117725"/>
              <a:gd name="csY26" fmla="*/ 204113 h 1826538"/>
              <a:gd name="csX27" fmla="*/ 1270000 w 2117725"/>
              <a:gd name="csY27" fmla="*/ 51713 h 1826538"/>
              <a:gd name="csX28" fmla="*/ 1104358 w 2117725"/>
              <a:gd name="csY28" fmla="*/ 122322 h 1826538"/>
              <a:gd name="csX29" fmla="*/ 1002804 w 2117725"/>
              <a:gd name="csY29" fmla="*/ 0 h 1826538"/>
              <a:gd name="csX30" fmla="*/ 935897 w 2117725"/>
              <a:gd name="csY30" fmla="*/ 307773 h 1826538"/>
              <a:gd name="csX31" fmla="*/ 852325 w 2117725"/>
              <a:gd name="csY31" fmla="*/ 435638 h 1826538"/>
              <a:gd name="csX32" fmla="*/ 877004 w 2117725"/>
              <a:gd name="csY32" fmla="*/ 479652 h 1826538"/>
              <a:gd name="csX33" fmla="*/ 857420 w 2117725"/>
              <a:gd name="csY33" fmla="*/ 558923 h 1826538"/>
              <a:gd name="csX34" fmla="*/ 851148 w 2117725"/>
              <a:gd name="csY34" fmla="*/ 673533 h 1826538"/>
              <a:gd name="csX35" fmla="*/ 885825 w 2117725"/>
              <a:gd name="csY35" fmla="*/ 801013 h 1826538"/>
              <a:gd name="csX36" fmla="*/ 955675 w 2117725"/>
              <a:gd name="csY36" fmla="*/ 899438 h 1826538"/>
              <a:gd name="csX37" fmla="*/ 1022350 w 2117725"/>
              <a:gd name="csY37" fmla="*/ 959763 h 1826538"/>
              <a:gd name="csX38" fmla="*/ 1089025 w 2117725"/>
              <a:gd name="csY38" fmla="*/ 1001038 h 1826538"/>
              <a:gd name="csX39" fmla="*/ 1041400 w 2117725"/>
              <a:gd name="csY39" fmla="*/ 1045488 h 1826538"/>
              <a:gd name="csX40" fmla="*/ 923925 w 2117725"/>
              <a:gd name="csY40" fmla="*/ 1658263 h 1826538"/>
              <a:gd name="csX41" fmla="*/ 311150 w 211772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20879 w 2022475"/>
              <a:gd name="csY2" fmla="*/ 980769 h 1826538"/>
              <a:gd name="csX3" fmla="*/ 9525 w 2022475"/>
              <a:gd name="csY3" fmla="*/ 1055013 h 1826538"/>
              <a:gd name="csX4" fmla="*/ 69850 w 2022475"/>
              <a:gd name="csY4" fmla="*/ 1064538 h 1826538"/>
              <a:gd name="csX5" fmla="*/ 57150 w 2022475"/>
              <a:gd name="csY5" fmla="*/ 1188363 h 1826538"/>
              <a:gd name="csX6" fmla="*/ 193675 w 2022475"/>
              <a:gd name="csY6" fmla="*/ 1220113 h 1826538"/>
              <a:gd name="csX7" fmla="*/ 31750 w 2022475"/>
              <a:gd name="csY7" fmla="*/ 1423313 h 1826538"/>
              <a:gd name="csX8" fmla="*/ 15875 w 2022475"/>
              <a:gd name="csY8" fmla="*/ 1483638 h 1826538"/>
              <a:gd name="csX9" fmla="*/ 0 w 2022475"/>
              <a:gd name="csY9" fmla="*/ 1556663 h 1826538"/>
              <a:gd name="csX10" fmla="*/ 22225 w 2022475"/>
              <a:gd name="csY10" fmla="*/ 1604288 h 1826538"/>
              <a:gd name="csX11" fmla="*/ 69850 w 2022475"/>
              <a:gd name="csY11" fmla="*/ 1674138 h 1826538"/>
              <a:gd name="csX12" fmla="*/ 850900 w 2022475"/>
              <a:gd name="csY12" fmla="*/ 1826538 h 1826538"/>
              <a:gd name="csX13" fmla="*/ 927100 w 2022475"/>
              <a:gd name="csY13" fmla="*/ 1429663 h 1826538"/>
              <a:gd name="csX14" fmla="*/ 971550 w 2022475"/>
              <a:gd name="csY14" fmla="*/ 1305838 h 1826538"/>
              <a:gd name="csX15" fmla="*/ 1028700 w 2022475"/>
              <a:gd name="csY15" fmla="*/ 1172488 h 1826538"/>
              <a:gd name="csX16" fmla="*/ 1123950 w 2022475"/>
              <a:gd name="csY16" fmla="*/ 1051838 h 1826538"/>
              <a:gd name="csX17" fmla="*/ 1187450 w 2022475"/>
              <a:gd name="csY17" fmla="*/ 1061363 h 1826538"/>
              <a:gd name="csX18" fmla="*/ 1216025 w 2022475"/>
              <a:gd name="csY18" fmla="*/ 1039138 h 1826538"/>
              <a:gd name="csX19" fmla="*/ 1622425 w 2022475"/>
              <a:gd name="csY19" fmla="*/ 670838 h 1826538"/>
              <a:gd name="csX20" fmla="*/ 1698625 w 2022475"/>
              <a:gd name="csY20" fmla="*/ 632738 h 1826538"/>
              <a:gd name="csX21" fmla="*/ 1819275 w 2022475"/>
              <a:gd name="csY21" fmla="*/ 597813 h 1826538"/>
              <a:gd name="csX22" fmla="*/ 1987550 w 2022475"/>
              <a:gd name="csY22" fmla="*/ 597813 h 1826538"/>
              <a:gd name="csX23" fmla="*/ 2022475 w 2022475"/>
              <a:gd name="csY23" fmla="*/ 420013 h 1826538"/>
              <a:gd name="csX24" fmla="*/ 1958975 w 2022475"/>
              <a:gd name="csY24" fmla="*/ 407313 h 1826538"/>
              <a:gd name="csX25" fmla="*/ 1920875 w 2022475"/>
              <a:gd name="csY25" fmla="*/ 321588 h 1826538"/>
              <a:gd name="csX26" fmla="*/ 1936750 w 2022475"/>
              <a:gd name="csY26" fmla="*/ 204113 h 1826538"/>
              <a:gd name="csX27" fmla="*/ 1174750 w 2022475"/>
              <a:gd name="csY27" fmla="*/ 51713 h 1826538"/>
              <a:gd name="csX28" fmla="*/ 1009108 w 2022475"/>
              <a:gd name="csY28" fmla="*/ 122322 h 1826538"/>
              <a:gd name="csX29" fmla="*/ 907554 w 2022475"/>
              <a:gd name="csY29" fmla="*/ 0 h 1826538"/>
              <a:gd name="csX30" fmla="*/ 840647 w 2022475"/>
              <a:gd name="csY30" fmla="*/ 307773 h 1826538"/>
              <a:gd name="csX31" fmla="*/ 757075 w 2022475"/>
              <a:gd name="csY31" fmla="*/ 435638 h 1826538"/>
              <a:gd name="csX32" fmla="*/ 781754 w 2022475"/>
              <a:gd name="csY32" fmla="*/ 479652 h 1826538"/>
              <a:gd name="csX33" fmla="*/ 762170 w 2022475"/>
              <a:gd name="csY33" fmla="*/ 558923 h 1826538"/>
              <a:gd name="csX34" fmla="*/ 755898 w 2022475"/>
              <a:gd name="csY34" fmla="*/ 673533 h 1826538"/>
              <a:gd name="csX35" fmla="*/ 790575 w 2022475"/>
              <a:gd name="csY35" fmla="*/ 801013 h 1826538"/>
              <a:gd name="csX36" fmla="*/ 860425 w 2022475"/>
              <a:gd name="csY36" fmla="*/ 899438 h 1826538"/>
              <a:gd name="csX37" fmla="*/ 927100 w 2022475"/>
              <a:gd name="csY37" fmla="*/ 959763 h 1826538"/>
              <a:gd name="csX38" fmla="*/ 993775 w 2022475"/>
              <a:gd name="csY38" fmla="*/ 1001038 h 1826538"/>
              <a:gd name="csX39" fmla="*/ 946150 w 2022475"/>
              <a:gd name="csY39" fmla="*/ 1045488 h 1826538"/>
              <a:gd name="csX40" fmla="*/ 828675 w 2022475"/>
              <a:gd name="csY40" fmla="*/ 1658263 h 1826538"/>
              <a:gd name="csX41" fmla="*/ 215900 w 2022475"/>
              <a:gd name="csY41" fmla="*/ 1534438 h 1826538"/>
              <a:gd name="csX0" fmla="*/ 215900 w 2022475"/>
              <a:gd name="csY0" fmla="*/ 1534438 h 1826538"/>
              <a:gd name="csX1" fmla="*/ 25400 w 2022475"/>
              <a:gd name="csY1" fmla="*/ 985163 h 1826538"/>
              <a:gd name="csX2" fmla="*/ 9525 w 2022475"/>
              <a:gd name="csY2" fmla="*/ 1055013 h 1826538"/>
              <a:gd name="csX3" fmla="*/ 69850 w 2022475"/>
              <a:gd name="csY3" fmla="*/ 1064538 h 1826538"/>
              <a:gd name="csX4" fmla="*/ 57150 w 2022475"/>
              <a:gd name="csY4" fmla="*/ 1188363 h 1826538"/>
              <a:gd name="csX5" fmla="*/ 193675 w 2022475"/>
              <a:gd name="csY5" fmla="*/ 1220113 h 1826538"/>
              <a:gd name="csX6" fmla="*/ 31750 w 2022475"/>
              <a:gd name="csY6" fmla="*/ 1423313 h 1826538"/>
              <a:gd name="csX7" fmla="*/ 15875 w 2022475"/>
              <a:gd name="csY7" fmla="*/ 1483638 h 1826538"/>
              <a:gd name="csX8" fmla="*/ 0 w 2022475"/>
              <a:gd name="csY8" fmla="*/ 1556663 h 1826538"/>
              <a:gd name="csX9" fmla="*/ 22225 w 2022475"/>
              <a:gd name="csY9" fmla="*/ 1604288 h 1826538"/>
              <a:gd name="csX10" fmla="*/ 69850 w 2022475"/>
              <a:gd name="csY10" fmla="*/ 1674138 h 1826538"/>
              <a:gd name="csX11" fmla="*/ 850900 w 2022475"/>
              <a:gd name="csY11" fmla="*/ 1826538 h 1826538"/>
              <a:gd name="csX12" fmla="*/ 927100 w 2022475"/>
              <a:gd name="csY12" fmla="*/ 1429663 h 1826538"/>
              <a:gd name="csX13" fmla="*/ 971550 w 2022475"/>
              <a:gd name="csY13" fmla="*/ 1305838 h 1826538"/>
              <a:gd name="csX14" fmla="*/ 1028700 w 2022475"/>
              <a:gd name="csY14" fmla="*/ 1172488 h 1826538"/>
              <a:gd name="csX15" fmla="*/ 1123950 w 2022475"/>
              <a:gd name="csY15" fmla="*/ 1051838 h 1826538"/>
              <a:gd name="csX16" fmla="*/ 1187450 w 2022475"/>
              <a:gd name="csY16" fmla="*/ 1061363 h 1826538"/>
              <a:gd name="csX17" fmla="*/ 1216025 w 2022475"/>
              <a:gd name="csY17" fmla="*/ 1039138 h 1826538"/>
              <a:gd name="csX18" fmla="*/ 1622425 w 2022475"/>
              <a:gd name="csY18" fmla="*/ 670838 h 1826538"/>
              <a:gd name="csX19" fmla="*/ 1698625 w 2022475"/>
              <a:gd name="csY19" fmla="*/ 632738 h 1826538"/>
              <a:gd name="csX20" fmla="*/ 1819275 w 2022475"/>
              <a:gd name="csY20" fmla="*/ 597813 h 1826538"/>
              <a:gd name="csX21" fmla="*/ 1987550 w 2022475"/>
              <a:gd name="csY21" fmla="*/ 597813 h 1826538"/>
              <a:gd name="csX22" fmla="*/ 2022475 w 2022475"/>
              <a:gd name="csY22" fmla="*/ 420013 h 1826538"/>
              <a:gd name="csX23" fmla="*/ 1958975 w 2022475"/>
              <a:gd name="csY23" fmla="*/ 407313 h 1826538"/>
              <a:gd name="csX24" fmla="*/ 1920875 w 2022475"/>
              <a:gd name="csY24" fmla="*/ 321588 h 1826538"/>
              <a:gd name="csX25" fmla="*/ 1936750 w 2022475"/>
              <a:gd name="csY25" fmla="*/ 204113 h 1826538"/>
              <a:gd name="csX26" fmla="*/ 1174750 w 2022475"/>
              <a:gd name="csY26" fmla="*/ 51713 h 1826538"/>
              <a:gd name="csX27" fmla="*/ 1009108 w 2022475"/>
              <a:gd name="csY27" fmla="*/ 122322 h 1826538"/>
              <a:gd name="csX28" fmla="*/ 907554 w 2022475"/>
              <a:gd name="csY28" fmla="*/ 0 h 1826538"/>
              <a:gd name="csX29" fmla="*/ 840647 w 2022475"/>
              <a:gd name="csY29" fmla="*/ 307773 h 1826538"/>
              <a:gd name="csX30" fmla="*/ 757075 w 2022475"/>
              <a:gd name="csY30" fmla="*/ 435638 h 1826538"/>
              <a:gd name="csX31" fmla="*/ 781754 w 2022475"/>
              <a:gd name="csY31" fmla="*/ 479652 h 1826538"/>
              <a:gd name="csX32" fmla="*/ 762170 w 2022475"/>
              <a:gd name="csY32" fmla="*/ 558923 h 1826538"/>
              <a:gd name="csX33" fmla="*/ 755898 w 2022475"/>
              <a:gd name="csY33" fmla="*/ 673533 h 1826538"/>
              <a:gd name="csX34" fmla="*/ 790575 w 2022475"/>
              <a:gd name="csY34" fmla="*/ 801013 h 1826538"/>
              <a:gd name="csX35" fmla="*/ 860425 w 2022475"/>
              <a:gd name="csY35" fmla="*/ 899438 h 1826538"/>
              <a:gd name="csX36" fmla="*/ 927100 w 2022475"/>
              <a:gd name="csY36" fmla="*/ 959763 h 1826538"/>
              <a:gd name="csX37" fmla="*/ 993775 w 2022475"/>
              <a:gd name="csY37" fmla="*/ 1001038 h 1826538"/>
              <a:gd name="csX38" fmla="*/ 946150 w 2022475"/>
              <a:gd name="csY38" fmla="*/ 1045488 h 1826538"/>
              <a:gd name="csX39" fmla="*/ 828675 w 2022475"/>
              <a:gd name="csY39" fmla="*/ 1658263 h 1826538"/>
              <a:gd name="csX40" fmla="*/ 215900 w 2022475"/>
              <a:gd name="csY40" fmla="*/ 1534438 h 1826538"/>
              <a:gd name="csX0" fmla="*/ 215900 w 2022475"/>
              <a:gd name="csY0" fmla="*/ 1534438 h 1826538"/>
              <a:gd name="csX1" fmla="*/ 9525 w 2022475"/>
              <a:gd name="csY1" fmla="*/ 1055013 h 1826538"/>
              <a:gd name="csX2" fmla="*/ 69850 w 2022475"/>
              <a:gd name="csY2" fmla="*/ 1064538 h 1826538"/>
              <a:gd name="csX3" fmla="*/ 57150 w 2022475"/>
              <a:gd name="csY3" fmla="*/ 1188363 h 1826538"/>
              <a:gd name="csX4" fmla="*/ 193675 w 2022475"/>
              <a:gd name="csY4" fmla="*/ 1220113 h 1826538"/>
              <a:gd name="csX5" fmla="*/ 31750 w 2022475"/>
              <a:gd name="csY5" fmla="*/ 1423313 h 1826538"/>
              <a:gd name="csX6" fmla="*/ 15875 w 2022475"/>
              <a:gd name="csY6" fmla="*/ 1483638 h 1826538"/>
              <a:gd name="csX7" fmla="*/ 0 w 2022475"/>
              <a:gd name="csY7" fmla="*/ 1556663 h 1826538"/>
              <a:gd name="csX8" fmla="*/ 22225 w 2022475"/>
              <a:gd name="csY8" fmla="*/ 1604288 h 1826538"/>
              <a:gd name="csX9" fmla="*/ 69850 w 2022475"/>
              <a:gd name="csY9" fmla="*/ 1674138 h 1826538"/>
              <a:gd name="csX10" fmla="*/ 850900 w 2022475"/>
              <a:gd name="csY10" fmla="*/ 1826538 h 1826538"/>
              <a:gd name="csX11" fmla="*/ 927100 w 2022475"/>
              <a:gd name="csY11" fmla="*/ 1429663 h 1826538"/>
              <a:gd name="csX12" fmla="*/ 971550 w 2022475"/>
              <a:gd name="csY12" fmla="*/ 1305838 h 1826538"/>
              <a:gd name="csX13" fmla="*/ 1028700 w 2022475"/>
              <a:gd name="csY13" fmla="*/ 1172488 h 1826538"/>
              <a:gd name="csX14" fmla="*/ 1123950 w 2022475"/>
              <a:gd name="csY14" fmla="*/ 1051838 h 1826538"/>
              <a:gd name="csX15" fmla="*/ 1187450 w 2022475"/>
              <a:gd name="csY15" fmla="*/ 1061363 h 1826538"/>
              <a:gd name="csX16" fmla="*/ 1216025 w 2022475"/>
              <a:gd name="csY16" fmla="*/ 1039138 h 1826538"/>
              <a:gd name="csX17" fmla="*/ 1622425 w 2022475"/>
              <a:gd name="csY17" fmla="*/ 670838 h 1826538"/>
              <a:gd name="csX18" fmla="*/ 1698625 w 2022475"/>
              <a:gd name="csY18" fmla="*/ 632738 h 1826538"/>
              <a:gd name="csX19" fmla="*/ 1819275 w 2022475"/>
              <a:gd name="csY19" fmla="*/ 597813 h 1826538"/>
              <a:gd name="csX20" fmla="*/ 1987550 w 2022475"/>
              <a:gd name="csY20" fmla="*/ 597813 h 1826538"/>
              <a:gd name="csX21" fmla="*/ 2022475 w 2022475"/>
              <a:gd name="csY21" fmla="*/ 420013 h 1826538"/>
              <a:gd name="csX22" fmla="*/ 1958975 w 2022475"/>
              <a:gd name="csY22" fmla="*/ 407313 h 1826538"/>
              <a:gd name="csX23" fmla="*/ 1920875 w 2022475"/>
              <a:gd name="csY23" fmla="*/ 321588 h 1826538"/>
              <a:gd name="csX24" fmla="*/ 1936750 w 2022475"/>
              <a:gd name="csY24" fmla="*/ 204113 h 1826538"/>
              <a:gd name="csX25" fmla="*/ 1174750 w 2022475"/>
              <a:gd name="csY25" fmla="*/ 51713 h 1826538"/>
              <a:gd name="csX26" fmla="*/ 1009108 w 2022475"/>
              <a:gd name="csY26" fmla="*/ 122322 h 1826538"/>
              <a:gd name="csX27" fmla="*/ 907554 w 2022475"/>
              <a:gd name="csY27" fmla="*/ 0 h 1826538"/>
              <a:gd name="csX28" fmla="*/ 840647 w 2022475"/>
              <a:gd name="csY28" fmla="*/ 307773 h 1826538"/>
              <a:gd name="csX29" fmla="*/ 757075 w 2022475"/>
              <a:gd name="csY29" fmla="*/ 435638 h 1826538"/>
              <a:gd name="csX30" fmla="*/ 781754 w 2022475"/>
              <a:gd name="csY30" fmla="*/ 479652 h 1826538"/>
              <a:gd name="csX31" fmla="*/ 762170 w 2022475"/>
              <a:gd name="csY31" fmla="*/ 558923 h 1826538"/>
              <a:gd name="csX32" fmla="*/ 755898 w 2022475"/>
              <a:gd name="csY32" fmla="*/ 673533 h 1826538"/>
              <a:gd name="csX33" fmla="*/ 790575 w 2022475"/>
              <a:gd name="csY33" fmla="*/ 801013 h 1826538"/>
              <a:gd name="csX34" fmla="*/ 860425 w 2022475"/>
              <a:gd name="csY34" fmla="*/ 899438 h 1826538"/>
              <a:gd name="csX35" fmla="*/ 927100 w 2022475"/>
              <a:gd name="csY35" fmla="*/ 959763 h 1826538"/>
              <a:gd name="csX36" fmla="*/ 993775 w 2022475"/>
              <a:gd name="csY36" fmla="*/ 1001038 h 1826538"/>
              <a:gd name="csX37" fmla="*/ 946150 w 2022475"/>
              <a:gd name="csY37" fmla="*/ 1045488 h 1826538"/>
              <a:gd name="csX38" fmla="*/ 828675 w 2022475"/>
              <a:gd name="csY38" fmla="*/ 1658263 h 1826538"/>
              <a:gd name="csX39" fmla="*/ 215900 w 2022475"/>
              <a:gd name="csY39" fmla="*/ 1534438 h 1826538"/>
              <a:gd name="csX0" fmla="*/ 215900 w 2022475"/>
              <a:gd name="csY0" fmla="*/ 1534438 h 1826538"/>
              <a:gd name="csX1" fmla="*/ 69850 w 2022475"/>
              <a:gd name="csY1" fmla="*/ 1064538 h 1826538"/>
              <a:gd name="csX2" fmla="*/ 57150 w 2022475"/>
              <a:gd name="csY2" fmla="*/ 1188363 h 1826538"/>
              <a:gd name="csX3" fmla="*/ 193675 w 2022475"/>
              <a:gd name="csY3" fmla="*/ 1220113 h 1826538"/>
              <a:gd name="csX4" fmla="*/ 31750 w 2022475"/>
              <a:gd name="csY4" fmla="*/ 1423313 h 1826538"/>
              <a:gd name="csX5" fmla="*/ 15875 w 2022475"/>
              <a:gd name="csY5" fmla="*/ 1483638 h 1826538"/>
              <a:gd name="csX6" fmla="*/ 0 w 2022475"/>
              <a:gd name="csY6" fmla="*/ 1556663 h 1826538"/>
              <a:gd name="csX7" fmla="*/ 22225 w 2022475"/>
              <a:gd name="csY7" fmla="*/ 1604288 h 1826538"/>
              <a:gd name="csX8" fmla="*/ 69850 w 2022475"/>
              <a:gd name="csY8" fmla="*/ 1674138 h 1826538"/>
              <a:gd name="csX9" fmla="*/ 850900 w 2022475"/>
              <a:gd name="csY9" fmla="*/ 1826538 h 1826538"/>
              <a:gd name="csX10" fmla="*/ 927100 w 2022475"/>
              <a:gd name="csY10" fmla="*/ 1429663 h 1826538"/>
              <a:gd name="csX11" fmla="*/ 971550 w 2022475"/>
              <a:gd name="csY11" fmla="*/ 1305838 h 1826538"/>
              <a:gd name="csX12" fmla="*/ 1028700 w 2022475"/>
              <a:gd name="csY12" fmla="*/ 1172488 h 1826538"/>
              <a:gd name="csX13" fmla="*/ 1123950 w 2022475"/>
              <a:gd name="csY13" fmla="*/ 1051838 h 1826538"/>
              <a:gd name="csX14" fmla="*/ 1187450 w 2022475"/>
              <a:gd name="csY14" fmla="*/ 1061363 h 1826538"/>
              <a:gd name="csX15" fmla="*/ 1216025 w 2022475"/>
              <a:gd name="csY15" fmla="*/ 1039138 h 1826538"/>
              <a:gd name="csX16" fmla="*/ 1622425 w 2022475"/>
              <a:gd name="csY16" fmla="*/ 670838 h 1826538"/>
              <a:gd name="csX17" fmla="*/ 1698625 w 2022475"/>
              <a:gd name="csY17" fmla="*/ 632738 h 1826538"/>
              <a:gd name="csX18" fmla="*/ 1819275 w 2022475"/>
              <a:gd name="csY18" fmla="*/ 597813 h 1826538"/>
              <a:gd name="csX19" fmla="*/ 1987550 w 2022475"/>
              <a:gd name="csY19" fmla="*/ 597813 h 1826538"/>
              <a:gd name="csX20" fmla="*/ 2022475 w 2022475"/>
              <a:gd name="csY20" fmla="*/ 420013 h 1826538"/>
              <a:gd name="csX21" fmla="*/ 1958975 w 2022475"/>
              <a:gd name="csY21" fmla="*/ 407313 h 1826538"/>
              <a:gd name="csX22" fmla="*/ 1920875 w 2022475"/>
              <a:gd name="csY22" fmla="*/ 321588 h 1826538"/>
              <a:gd name="csX23" fmla="*/ 1936750 w 2022475"/>
              <a:gd name="csY23" fmla="*/ 204113 h 1826538"/>
              <a:gd name="csX24" fmla="*/ 1174750 w 2022475"/>
              <a:gd name="csY24" fmla="*/ 51713 h 1826538"/>
              <a:gd name="csX25" fmla="*/ 1009108 w 2022475"/>
              <a:gd name="csY25" fmla="*/ 122322 h 1826538"/>
              <a:gd name="csX26" fmla="*/ 907554 w 2022475"/>
              <a:gd name="csY26" fmla="*/ 0 h 1826538"/>
              <a:gd name="csX27" fmla="*/ 840647 w 2022475"/>
              <a:gd name="csY27" fmla="*/ 307773 h 1826538"/>
              <a:gd name="csX28" fmla="*/ 757075 w 2022475"/>
              <a:gd name="csY28" fmla="*/ 435638 h 1826538"/>
              <a:gd name="csX29" fmla="*/ 781754 w 2022475"/>
              <a:gd name="csY29" fmla="*/ 479652 h 1826538"/>
              <a:gd name="csX30" fmla="*/ 762170 w 2022475"/>
              <a:gd name="csY30" fmla="*/ 558923 h 1826538"/>
              <a:gd name="csX31" fmla="*/ 755898 w 2022475"/>
              <a:gd name="csY31" fmla="*/ 673533 h 1826538"/>
              <a:gd name="csX32" fmla="*/ 790575 w 2022475"/>
              <a:gd name="csY32" fmla="*/ 801013 h 1826538"/>
              <a:gd name="csX33" fmla="*/ 860425 w 2022475"/>
              <a:gd name="csY33" fmla="*/ 899438 h 1826538"/>
              <a:gd name="csX34" fmla="*/ 927100 w 2022475"/>
              <a:gd name="csY34" fmla="*/ 959763 h 1826538"/>
              <a:gd name="csX35" fmla="*/ 993775 w 2022475"/>
              <a:gd name="csY35" fmla="*/ 1001038 h 1826538"/>
              <a:gd name="csX36" fmla="*/ 946150 w 2022475"/>
              <a:gd name="csY36" fmla="*/ 1045488 h 1826538"/>
              <a:gd name="csX37" fmla="*/ 828675 w 2022475"/>
              <a:gd name="csY37" fmla="*/ 1658263 h 1826538"/>
              <a:gd name="csX38" fmla="*/ 215900 w 2022475"/>
              <a:gd name="csY38" fmla="*/ 1534438 h 1826538"/>
              <a:gd name="csX0" fmla="*/ 215900 w 2022475"/>
              <a:gd name="csY0" fmla="*/ 1534438 h 1826538"/>
              <a:gd name="csX1" fmla="*/ 57150 w 2022475"/>
              <a:gd name="csY1" fmla="*/ 1188363 h 1826538"/>
              <a:gd name="csX2" fmla="*/ 193675 w 2022475"/>
              <a:gd name="csY2" fmla="*/ 1220113 h 1826538"/>
              <a:gd name="csX3" fmla="*/ 31750 w 2022475"/>
              <a:gd name="csY3" fmla="*/ 1423313 h 1826538"/>
              <a:gd name="csX4" fmla="*/ 15875 w 2022475"/>
              <a:gd name="csY4" fmla="*/ 1483638 h 1826538"/>
              <a:gd name="csX5" fmla="*/ 0 w 2022475"/>
              <a:gd name="csY5" fmla="*/ 1556663 h 1826538"/>
              <a:gd name="csX6" fmla="*/ 22225 w 2022475"/>
              <a:gd name="csY6" fmla="*/ 1604288 h 1826538"/>
              <a:gd name="csX7" fmla="*/ 69850 w 2022475"/>
              <a:gd name="csY7" fmla="*/ 1674138 h 1826538"/>
              <a:gd name="csX8" fmla="*/ 850900 w 2022475"/>
              <a:gd name="csY8" fmla="*/ 1826538 h 1826538"/>
              <a:gd name="csX9" fmla="*/ 927100 w 2022475"/>
              <a:gd name="csY9" fmla="*/ 1429663 h 1826538"/>
              <a:gd name="csX10" fmla="*/ 971550 w 2022475"/>
              <a:gd name="csY10" fmla="*/ 1305838 h 1826538"/>
              <a:gd name="csX11" fmla="*/ 1028700 w 2022475"/>
              <a:gd name="csY11" fmla="*/ 1172488 h 1826538"/>
              <a:gd name="csX12" fmla="*/ 1123950 w 2022475"/>
              <a:gd name="csY12" fmla="*/ 1051838 h 1826538"/>
              <a:gd name="csX13" fmla="*/ 1187450 w 2022475"/>
              <a:gd name="csY13" fmla="*/ 1061363 h 1826538"/>
              <a:gd name="csX14" fmla="*/ 1216025 w 2022475"/>
              <a:gd name="csY14" fmla="*/ 1039138 h 1826538"/>
              <a:gd name="csX15" fmla="*/ 1622425 w 2022475"/>
              <a:gd name="csY15" fmla="*/ 670838 h 1826538"/>
              <a:gd name="csX16" fmla="*/ 1698625 w 2022475"/>
              <a:gd name="csY16" fmla="*/ 632738 h 1826538"/>
              <a:gd name="csX17" fmla="*/ 1819275 w 2022475"/>
              <a:gd name="csY17" fmla="*/ 597813 h 1826538"/>
              <a:gd name="csX18" fmla="*/ 1987550 w 2022475"/>
              <a:gd name="csY18" fmla="*/ 597813 h 1826538"/>
              <a:gd name="csX19" fmla="*/ 2022475 w 2022475"/>
              <a:gd name="csY19" fmla="*/ 420013 h 1826538"/>
              <a:gd name="csX20" fmla="*/ 1958975 w 2022475"/>
              <a:gd name="csY20" fmla="*/ 407313 h 1826538"/>
              <a:gd name="csX21" fmla="*/ 1920875 w 2022475"/>
              <a:gd name="csY21" fmla="*/ 321588 h 1826538"/>
              <a:gd name="csX22" fmla="*/ 1936750 w 2022475"/>
              <a:gd name="csY22" fmla="*/ 204113 h 1826538"/>
              <a:gd name="csX23" fmla="*/ 1174750 w 2022475"/>
              <a:gd name="csY23" fmla="*/ 51713 h 1826538"/>
              <a:gd name="csX24" fmla="*/ 1009108 w 2022475"/>
              <a:gd name="csY24" fmla="*/ 122322 h 1826538"/>
              <a:gd name="csX25" fmla="*/ 907554 w 2022475"/>
              <a:gd name="csY25" fmla="*/ 0 h 1826538"/>
              <a:gd name="csX26" fmla="*/ 840647 w 2022475"/>
              <a:gd name="csY26" fmla="*/ 307773 h 1826538"/>
              <a:gd name="csX27" fmla="*/ 757075 w 2022475"/>
              <a:gd name="csY27" fmla="*/ 435638 h 1826538"/>
              <a:gd name="csX28" fmla="*/ 781754 w 2022475"/>
              <a:gd name="csY28" fmla="*/ 479652 h 1826538"/>
              <a:gd name="csX29" fmla="*/ 762170 w 2022475"/>
              <a:gd name="csY29" fmla="*/ 558923 h 1826538"/>
              <a:gd name="csX30" fmla="*/ 755898 w 2022475"/>
              <a:gd name="csY30" fmla="*/ 673533 h 1826538"/>
              <a:gd name="csX31" fmla="*/ 790575 w 2022475"/>
              <a:gd name="csY31" fmla="*/ 801013 h 1826538"/>
              <a:gd name="csX32" fmla="*/ 860425 w 2022475"/>
              <a:gd name="csY32" fmla="*/ 899438 h 1826538"/>
              <a:gd name="csX33" fmla="*/ 927100 w 2022475"/>
              <a:gd name="csY33" fmla="*/ 959763 h 1826538"/>
              <a:gd name="csX34" fmla="*/ 993775 w 2022475"/>
              <a:gd name="csY34" fmla="*/ 1001038 h 1826538"/>
              <a:gd name="csX35" fmla="*/ 946150 w 2022475"/>
              <a:gd name="csY35" fmla="*/ 1045488 h 1826538"/>
              <a:gd name="csX36" fmla="*/ 828675 w 2022475"/>
              <a:gd name="csY36" fmla="*/ 1658263 h 1826538"/>
              <a:gd name="csX37" fmla="*/ 215900 w 2022475"/>
              <a:gd name="csY37" fmla="*/ 1534438 h 1826538"/>
              <a:gd name="csX0" fmla="*/ 215900 w 2022475"/>
              <a:gd name="csY0" fmla="*/ 1534438 h 1826538"/>
              <a:gd name="csX1" fmla="*/ 193675 w 2022475"/>
              <a:gd name="csY1" fmla="*/ 1220113 h 1826538"/>
              <a:gd name="csX2" fmla="*/ 31750 w 2022475"/>
              <a:gd name="csY2" fmla="*/ 1423313 h 1826538"/>
              <a:gd name="csX3" fmla="*/ 15875 w 2022475"/>
              <a:gd name="csY3" fmla="*/ 1483638 h 1826538"/>
              <a:gd name="csX4" fmla="*/ 0 w 2022475"/>
              <a:gd name="csY4" fmla="*/ 1556663 h 1826538"/>
              <a:gd name="csX5" fmla="*/ 22225 w 2022475"/>
              <a:gd name="csY5" fmla="*/ 1604288 h 1826538"/>
              <a:gd name="csX6" fmla="*/ 69850 w 2022475"/>
              <a:gd name="csY6" fmla="*/ 1674138 h 1826538"/>
              <a:gd name="csX7" fmla="*/ 850900 w 2022475"/>
              <a:gd name="csY7" fmla="*/ 1826538 h 1826538"/>
              <a:gd name="csX8" fmla="*/ 927100 w 2022475"/>
              <a:gd name="csY8" fmla="*/ 1429663 h 1826538"/>
              <a:gd name="csX9" fmla="*/ 971550 w 2022475"/>
              <a:gd name="csY9" fmla="*/ 1305838 h 1826538"/>
              <a:gd name="csX10" fmla="*/ 1028700 w 2022475"/>
              <a:gd name="csY10" fmla="*/ 1172488 h 1826538"/>
              <a:gd name="csX11" fmla="*/ 1123950 w 2022475"/>
              <a:gd name="csY11" fmla="*/ 1051838 h 1826538"/>
              <a:gd name="csX12" fmla="*/ 1187450 w 2022475"/>
              <a:gd name="csY12" fmla="*/ 1061363 h 1826538"/>
              <a:gd name="csX13" fmla="*/ 1216025 w 2022475"/>
              <a:gd name="csY13" fmla="*/ 1039138 h 1826538"/>
              <a:gd name="csX14" fmla="*/ 1622425 w 2022475"/>
              <a:gd name="csY14" fmla="*/ 670838 h 1826538"/>
              <a:gd name="csX15" fmla="*/ 1698625 w 2022475"/>
              <a:gd name="csY15" fmla="*/ 632738 h 1826538"/>
              <a:gd name="csX16" fmla="*/ 1819275 w 2022475"/>
              <a:gd name="csY16" fmla="*/ 597813 h 1826538"/>
              <a:gd name="csX17" fmla="*/ 1987550 w 2022475"/>
              <a:gd name="csY17" fmla="*/ 597813 h 1826538"/>
              <a:gd name="csX18" fmla="*/ 2022475 w 2022475"/>
              <a:gd name="csY18" fmla="*/ 420013 h 1826538"/>
              <a:gd name="csX19" fmla="*/ 1958975 w 2022475"/>
              <a:gd name="csY19" fmla="*/ 407313 h 1826538"/>
              <a:gd name="csX20" fmla="*/ 1920875 w 2022475"/>
              <a:gd name="csY20" fmla="*/ 321588 h 1826538"/>
              <a:gd name="csX21" fmla="*/ 1936750 w 2022475"/>
              <a:gd name="csY21" fmla="*/ 204113 h 1826538"/>
              <a:gd name="csX22" fmla="*/ 1174750 w 2022475"/>
              <a:gd name="csY22" fmla="*/ 51713 h 1826538"/>
              <a:gd name="csX23" fmla="*/ 1009108 w 2022475"/>
              <a:gd name="csY23" fmla="*/ 122322 h 1826538"/>
              <a:gd name="csX24" fmla="*/ 907554 w 2022475"/>
              <a:gd name="csY24" fmla="*/ 0 h 1826538"/>
              <a:gd name="csX25" fmla="*/ 840647 w 2022475"/>
              <a:gd name="csY25" fmla="*/ 307773 h 1826538"/>
              <a:gd name="csX26" fmla="*/ 757075 w 2022475"/>
              <a:gd name="csY26" fmla="*/ 435638 h 1826538"/>
              <a:gd name="csX27" fmla="*/ 781754 w 2022475"/>
              <a:gd name="csY27" fmla="*/ 479652 h 1826538"/>
              <a:gd name="csX28" fmla="*/ 762170 w 2022475"/>
              <a:gd name="csY28" fmla="*/ 558923 h 1826538"/>
              <a:gd name="csX29" fmla="*/ 755898 w 2022475"/>
              <a:gd name="csY29" fmla="*/ 673533 h 1826538"/>
              <a:gd name="csX30" fmla="*/ 790575 w 2022475"/>
              <a:gd name="csY30" fmla="*/ 801013 h 1826538"/>
              <a:gd name="csX31" fmla="*/ 860425 w 2022475"/>
              <a:gd name="csY31" fmla="*/ 899438 h 1826538"/>
              <a:gd name="csX32" fmla="*/ 927100 w 2022475"/>
              <a:gd name="csY32" fmla="*/ 959763 h 1826538"/>
              <a:gd name="csX33" fmla="*/ 993775 w 2022475"/>
              <a:gd name="csY33" fmla="*/ 1001038 h 1826538"/>
              <a:gd name="csX34" fmla="*/ 946150 w 2022475"/>
              <a:gd name="csY34" fmla="*/ 1045488 h 1826538"/>
              <a:gd name="csX35" fmla="*/ 828675 w 2022475"/>
              <a:gd name="csY35" fmla="*/ 1658263 h 1826538"/>
              <a:gd name="csX36" fmla="*/ 215900 w 2022475"/>
              <a:gd name="csY36" fmla="*/ 1534438 h 1826538"/>
              <a:gd name="csX0" fmla="*/ 215900 w 2022475"/>
              <a:gd name="csY0" fmla="*/ 1534438 h 1826538"/>
              <a:gd name="csX1" fmla="*/ 31750 w 2022475"/>
              <a:gd name="csY1" fmla="*/ 1423313 h 1826538"/>
              <a:gd name="csX2" fmla="*/ 15875 w 2022475"/>
              <a:gd name="csY2" fmla="*/ 1483638 h 1826538"/>
              <a:gd name="csX3" fmla="*/ 0 w 2022475"/>
              <a:gd name="csY3" fmla="*/ 1556663 h 1826538"/>
              <a:gd name="csX4" fmla="*/ 22225 w 2022475"/>
              <a:gd name="csY4" fmla="*/ 1604288 h 1826538"/>
              <a:gd name="csX5" fmla="*/ 69850 w 2022475"/>
              <a:gd name="csY5" fmla="*/ 1674138 h 1826538"/>
              <a:gd name="csX6" fmla="*/ 850900 w 2022475"/>
              <a:gd name="csY6" fmla="*/ 1826538 h 1826538"/>
              <a:gd name="csX7" fmla="*/ 927100 w 2022475"/>
              <a:gd name="csY7" fmla="*/ 1429663 h 1826538"/>
              <a:gd name="csX8" fmla="*/ 971550 w 2022475"/>
              <a:gd name="csY8" fmla="*/ 1305838 h 1826538"/>
              <a:gd name="csX9" fmla="*/ 1028700 w 2022475"/>
              <a:gd name="csY9" fmla="*/ 1172488 h 1826538"/>
              <a:gd name="csX10" fmla="*/ 1123950 w 2022475"/>
              <a:gd name="csY10" fmla="*/ 1051838 h 1826538"/>
              <a:gd name="csX11" fmla="*/ 1187450 w 2022475"/>
              <a:gd name="csY11" fmla="*/ 1061363 h 1826538"/>
              <a:gd name="csX12" fmla="*/ 1216025 w 2022475"/>
              <a:gd name="csY12" fmla="*/ 1039138 h 1826538"/>
              <a:gd name="csX13" fmla="*/ 1622425 w 2022475"/>
              <a:gd name="csY13" fmla="*/ 670838 h 1826538"/>
              <a:gd name="csX14" fmla="*/ 1698625 w 2022475"/>
              <a:gd name="csY14" fmla="*/ 632738 h 1826538"/>
              <a:gd name="csX15" fmla="*/ 1819275 w 2022475"/>
              <a:gd name="csY15" fmla="*/ 597813 h 1826538"/>
              <a:gd name="csX16" fmla="*/ 1987550 w 2022475"/>
              <a:gd name="csY16" fmla="*/ 597813 h 1826538"/>
              <a:gd name="csX17" fmla="*/ 2022475 w 2022475"/>
              <a:gd name="csY17" fmla="*/ 420013 h 1826538"/>
              <a:gd name="csX18" fmla="*/ 1958975 w 2022475"/>
              <a:gd name="csY18" fmla="*/ 407313 h 1826538"/>
              <a:gd name="csX19" fmla="*/ 1920875 w 2022475"/>
              <a:gd name="csY19" fmla="*/ 321588 h 1826538"/>
              <a:gd name="csX20" fmla="*/ 1936750 w 2022475"/>
              <a:gd name="csY20" fmla="*/ 204113 h 1826538"/>
              <a:gd name="csX21" fmla="*/ 1174750 w 2022475"/>
              <a:gd name="csY21" fmla="*/ 51713 h 1826538"/>
              <a:gd name="csX22" fmla="*/ 1009108 w 2022475"/>
              <a:gd name="csY22" fmla="*/ 122322 h 1826538"/>
              <a:gd name="csX23" fmla="*/ 907554 w 2022475"/>
              <a:gd name="csY23" fmla="*/ 0 h 1826538"/>
              <a:gd name="csX24" fmla="*/ 840647 w 2022475"/>
              <a:gd name="csY24" fmla="*/ 307773 h 1826538"/>
              <a:gd name="csX25" fmla="*/ 757075 w 2022475"/>
              <a:gd name="csY25" fmla="*/ 435638 h 1826538"/>
              <a:gd name="csX26" fmla="*/ 781754 w 2022475"/>
              <a:gd name="csY26" fmla="*/ 479652 h 1826538"/>
              <a:gd name="csX27" fmla="*/ 762170 w 2022475"/>
              <a:gd name="csY27" fmla="*/ 558923 h 1826538"/>
              <a:gd name="csX28" fmla="*/ 755898 w 2022475"/>
              <a:gd name="csY28" fmla="*/ 673533 h 1826538"/>
              <a:gd name="csX29" fmla="*/ 790575 w 2022475"/>
              <a:gd name="csY29" fmla="*/ 801013 h 1826538"/>
              <a:gd name="csX30" fmla="*/ 860425 w 2022475"/>
              <a:gd name="csY30" fmla="*/ 899438 h 1826538"/>
              <a:gd name="csX31" fmla="*/ 927100 w 2022475"/>
              <a:gd name="csY31" fmla="*/ 959763 h 1826538"/>
              <a:gd name="csX32" fmla="*/ 993775 w 2022475"/>
              <a:gd name="csY32" fmla="*/ 1001038 h 1826538"/>
              <a:gd name="csX33" fmla="*/ 946150 w 2022475"/>
              <a:gd name="csY33" fmla="*/ 1045488 h 1826538"/>
              <a:gd name="csX34" fmla="*/ 828675 w 2022475"/>
              <a:gd name="csY34" fmla="*/ 1658263 h 1826538"/>
              <a:gd name="csX35" fmla="*/ 215900 w 2022475"/>
              <a:gd name="csY35" fmla="*/ 1534438 h 1826538"/>
              <a:gd name="csX0" fmla="*/ 215900 w 2022475"/>
              <a:gd name="csY0" fmla="*/ 1534438 h 1826538"/>
              <a:gd name="csX1" fmla="*/ 15875 w 2022475"/>
              <a:gd name="csY1" fmla="*/ 1483638 h 1826538"/>
              <a:gd name="csX2" fmla="*/ 0 w 2022475"/>
              <a:gd name="csY2" fmla="*/ 1556663 h 1826538"/>
              <a:gd name="csX3" fmla="*/ 22225 w 2022475"/>
              <a:gd name="csY3" fmla="*/ 1604288 h 1826538"/>
              <a:gd name="csX4" fmla="*/ 69850 w 2022475"/>
              <a:gd name="csY4" fmla="*/ 1674138 h 1826538"/>
              <a:gd name="csX5" fmla="*/ 850900 w 2022475"/>
              <a:gd name="csY5" fmla="*/ 1826538 h 1826538"/>
              <a:gd name="csX6" fmla="*/ 927100 w 2022475"/>
              <a:gd name="csY6" fmla="*/ 1429663 h 1826538"/>
              <a:gd name="csX7" fmla="*/ 971550 w 2022475"/>
              <a:gd name="csY7" fmla="*/ 1305838 h 1826538"/>
              <a:gd name="csX8" fmla="*/ 1028700 w 2022475"/>
              <a:gd name="csY8" fmla="*/ 1172488 h 1826538"/>
              <a:gd name="csX9" fmla="*/ 1123950 w 2022475"/>
              <a:gd name="csY9" fmla="*/ 1051838 h 1826538"/>
              <a:gd name="csX10" fmla="*/ 1187450 w 2022475"/>
              <a:gd name="csY10" fmla="*/ 1061363 h 1826538"/>
              <a:gd name="csX11" fmla="*/ 1216025 w 2022475"/>
              <a:gd name="csY11" fmla="*/ 1039138 h 1826538"/>
              <a:gd name="csX12" fmla="*/ 1622425 w 2022475"/>
              <a:gd name="csY12" fmla="*/ 670838 h 1826538"/>
              <a:gd name="csX13" fmla="*/ 1698625 w 2022475"/>
              <a:gd name="csY13" fmla="*/ 632738 h 1826538"/>
              <a:gd name="csX14" fmla="*/ 1819275 w 2022475"/>
              <a:gd name="csY14" fmla="*/ 597813 h 1826538"/>
              <a:gd name="csX15" fmla="*/ 1987550 w 2022475"/>
              <a:gd name="csY15" fmla="*/ 597813 h 1826538"/>
              <a:gd name="csX16" fmla="*/ 2022475 w 2022475"/>
              <a:gd name="csY16" fmla="*/ 420013 h 1826538"/>
              <a:gd name="csX17" fmla="*/ 1958975 w 2022475"/>
              <a:gd name="csY17" fmla="*/ 407313 h 1826538"/>
              <a:gd name="csX18" fmla="*/ 1920875 w 2022475"/>
              <a:gd name="csY18" fmla="*/ 321588 h 1826538"/>
              <a:gd name="csX19" fmla="*/ 1936750 w 2022475"/>
              <a:gd name="csY19" fmla="*/ 204113 h 1826538"/>
              <a:gd name="csX20" fmla="*/ 1174750 w 2022475"/>
              <a:gd name="csY20" fmla="*/ 51713 h 1826538"/>
              <a:gd name="csX21" fmla="*/ 1009108 w 2022475"/>
              <a:gd name="csY21" fmla="*/ 122322 h 1826538"/>
              <a:gd name="csX22" fmla="*/ 907554 w 2022475"/>
              <a:gd name="csY22" fmla="*/ 0 h 1826538"/>
              <a:gd name="csX23" fmla="*/ 840647 w 2022475"/>
              <a:gd name="csY23" fmla="*/ 307773 h 1826538"/>
              <a:gd name="csX24" fmla="*/ 757075 w 2022475"/>
              <a:gd name="csY24" fmla="*/ 435638 h 1826538"/>
              <a:gd name="csX25" fmla="*/ 781754 w 2022475"/>
              <a:gd name="csY25" fmla="*/ 479652 h 1826538"/>
              <a:gd name="csX26" fmla="*/ 762170 w 2022475"/>
              <a:gd name="csY26" fmla="*/ 558923 h 1826538"/>
              <a:gd name="csX27" fmla="*/ 755898 w 2022475"/>
              <a:gd name="csY27" fmla="*/ 673533 h 1826538"/>
              <a:gd name="csX28" fmla="*/ 790575 w 2022475"/>
              <a:gd name="csY28" fmla="*/ 801013 h 1826538"/>
              <a:gd name="csX29" fmla="*/ 860425 w 2022475"/>
              <a:gd name="csY29" fmla="*/ 899438 h 1826538"/>
              <a:gd name="csX30" fmla="*/ 927100 w 2022475"/>
              <a:gd name="csY30" fmla="*/ 959763 h 1826538"/>
              <a:gd name="csX31" fmla="*/ 993775 w 2022475"/>
              <a:gd name="csY31" fmla="*/ 1001038 h 1826538"/>
              <a:gd name="csX32" fmla="*/ 946150 w 2022475"/>
              <a:gd name="csY32" fmla="*/ 1045488 h 1826538"/>
              <a:gd name="csX33" fmla="*/ 828675 w 2022475"/>
              <a:gd name="csY33" fmla="*/ 1658263 h 1826538"/>
              <a:gd name="csX34" fmla="*/ 215900 w 2022475"/>
              <a:gd name="csY34" fmla="*/ 1534438 h 1826538"/>
              <a:gd name="csX0" fmla="*/ 215900 w 2022475"/>
              <a:gd name="csY0" fmla="*/ 1534438 h 1826538"/>
              <a:gd name="csX1" fmla="*/ 0 w 2022475"/>
              <a:gd name="csY1" fmla="*/ 1556663 h 1826538"/>
              <a:gd name="csX2" fmla="*/ 22225 w 2022475"/>
              <a:gd name="csY2" fmla="*/ 1604288 h 1826538"/>
              <a:gd name="csX3" fmla="*/ 69850 w 2022475"/>
              <a:gd name="csY3" fmla="*/ 1674138 h 1826538"/>
              <a:gd name="csX4" fmla="*/ 850900 w 2022475"/>
              <a:gd name="csY4" fmla="*/ 1826538 h 1826538"/>
              <a:gd name="csX5" fmla="*/ 927100 w 2022475"/>
              <a:gd name="csY5" fmla="*/ 1429663 h 1826538"/>
              <a:gd name="csX6" fmla="*/ 971550 w 2022475"/>
              <a:gd name="csY6" fmla="*/ 1305838 h 1826538"/>
              <a:gd name="csX7" fmla="*/ 1028700 w 2022475"/>
              <a:gd name="csY7" fmla="*/ 1172488 h 1826538"/>
              <a:gd name="csX8" fmla="*/ 1123950 w 2022475"/>
              <a:gd name="csY8" fmla="*/ 1051838 h 1826538"/>
              <a:gd name="csX9" fmla="*/ 1187450 w 2022475"/>
              <a:gd name="csY9" fmla="*/ 1061363 h 1826538"/>
              <a:gd name="csX10" fmla="*/ 1216025 w 2022475"/>
              <a:gd name="csY10" fmla="*/ 1039138 h 1826538"/>
              <a:gd name="csX11" fmla="*/ 1622425 w 2022475"/>
              <a:gd name="csY11" fmla="*/ 670838 h 1826538"/>
              <a:gd name="csX12" fmla="*/ 1698625 w 2022475"/>
              <a:gd name="csY12" fmla="*/ 632738 h 1826538"/>
              <a:gd name="csX13" fmla="*/ 1819275 w 2022475"/>
              <a:gd name="csY13" fmla="*/ 597813 h 1826538"/>
              <a:gd name="csX14" fmla="*/ 1987550 w 2022475"/>
              <a:gd name="csY14" fmla="*/ 597813 h 1826538"/>
              <a:gd name="csX15" fmla="*/ 2022475 w 2022475"/>
              <a:gd name="csY15" fmla="*/ 420013 h 1826538"/>
              <a:gd name="csX16" fmla="*/ 1958975 w 2022475"/>
              <a:gd name="csY16" fmla="*/ 407313 h 1826538"/>
              <a:gd name="csX17" fmla="*/ 1920875 w 2022475"/>
              <a:gd name="csY17" fmla="*/ 321588 h 1826538"/>
              <a:gd name="csX18" fmla="*/ 1936750 w 2022475"/>
              <a:gd name="csY18" fmla="*/ 204113 h 1826538"/>
              <a:gd name="csX19" fmla="*/ 1174750 w 2022475"/>
              <a:gd name="csY19" fmla="*/ 51713 h 1826538"/>
              <a:gd name="csX20" fmla="*/ 1009108 w 2022475"/>
              <a:gd name="csY20" fmla="*/ 122322 h 1826538"/>
              <a:gd name="csX21" fmla="*/ 907554 w 2022475"/>
              <a:gd name="csY21" fmla="*/ 0 h 1826538"/>
              <a:gd name="csX22" fmla="*/ 840647 w 2022475"/>
              <a:gd name="csY22" fmla="*/ 307773 h 1826538"/>
              <a:gd name="csX23" fmla="*/ 757075 w 2022475"/>
              <a:gd name="csY23" fmla="*/ 435638 h 1826538"/>
              <a:gd name="csX24" fmla="*/ 781754 w 2022475"/>
              <a:gd name="csY24" fmla="*/ 479652 h 1826538"/>
              <a:gd name="csX25" fmla="*/ 762170 w 2022475"/>
              <a:gd name="csY25" fmla="*/ 558923 h 1826538"/>
              <a:gd name="csX26" fmla="*/ 755898 w 2022475"/>
              <a:gd name="csY26" fmla="*/ 673533 h 1826538"/>
              <a:gd name="csX27" fmla="*/ 790575 w 2022475"/>
              <a:gd name="csY27" fmla="*/ 801013 h 1826538"/>
              <a:gd name="csX28" fmla="*/ 860425 w 2022475"/>
              <a:gd name="csY28" fmla="*/ 899438 h 1826538"/>
              <a:gd name="csX29" fmla="*/ 927100 w 2022475"/>
              <a:gd name="csY29" fmla="*/ 959763 h 1826538"/>
              <a:gd name="csX30" fmla="*/ 993775 w 2022475"/>
              <a:gd name="csY30" fmla="*/ 1001038 h 1826538"/>
              <a:gd name="csX31" fmla="*/ 946150 w 2022475"/>
              <a:gd name="csY31" fmla="*/ 1045488 h 1826538"/>
              <a:gd name="csX32" fmla="*/ 828675 w 2022475"/>
              <a:gd name="csY32" fmla="*/ 1658263 h 1826538"/>
              <a:gd name="csX33" fmla="*/ 215900 w 2022475"/>
              <a:gd name="csY33" fmla="*/ 1534438 h 1826538"/>
              <a:gd name="csX0" fmla="*/ 193675 w 2000250"/>
              <a:gd name="csY0" fmla="*/ 1534438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32" fmla="*/ 193675 w 2000250"/>
              <a:gd name="csY32" fmla="*/ 1534438 h 1826538"/>
              <a:gd name="csX0" fmla="*/ 806450 w 2000250"/>
              <a:gd name="csY0" fmla="*/ 1658263 h 1826538"/>
              <a:gd name="csX1" fmla="*/ 0 w 2000250"/>
              <a:gd name="csY1" fmla="*/ 1604288 h 1826538"/>
              <a:gd name="csX2" fmla="*/ 47625 w 2000250"/>
              <a:gd name="csY2" fmla="*/ 1674138 h 1826538"/>
              <a:gd name="csX3" fmla="*/ 828675 w 2000250"/>
              <a:gd name="csY3" fmla="*/ 1826538 h 1826538"/>
              <a:gd name="csX4" fmla="*/ 904875 w 2000250"/>
              <a:gd name="csY4" fmla="*/ 1429663 h 1826538"/>
              <a:gd name="csX5" fmla="*/ 949325 w 2000250"/>
              <a:gd name="csY5" fmla="*/ 1305838 h 1826538"/>
              <a:gd name="csX6" fmla="*/ 1006475 w 2000250"/>
              <a:gd name="csY6" fmla="*/ 1172488 h 1826538"/>
              <a:gd name="csX7" fmla="*/ 1101725 w 2000250"/>
              <a:gd name="csY7" fmla="*/ 1051838 h 1826538"/>
              <a:gd name="csX8" fmla="*/ 1165225 w 2000250"/>
              <a:gd name="csY8" fmla="*/ 1061363 h 1826538"/>
              <a:gd name="csX9" fmla="*/ 1193800 w 2000250"/>
              <a:gd name="csY9" fmla="*/ 1039138 h 1826538"/>
              <a:gd name="csX10" fmla="*/ 1600200 w 2000250"/>
              <a:gd name="csY10" fmla="*/ 670838 h 1826538"/>
              <a:gd name="csX11" fmla="*/ 1676400 w 2000250"/>
              <a:gd name="csY11" fmla="*/ 632738 h 1826538"/>
              <a:gd name="csX12" fmla="*/ 1797050 w 2000250"/>
              <a:gd name="csY12" fmla="*/ 597813 h 1826538"/>
              <a:gd name="csX13" fmla="*/ 1965325 w 2000250"/>
              <a:gd name="csY13" fmla="*/ 597813 h 1826538"/>
              <a:gd name="csX14" fmla="*/ 2000250 w 2000250"/>
              <a:gd name="csY14" fmla="*/ 420013 h 1826538"/>
              <a:gd name="csX15" fmla="*/ 1936750 w 2000250"/>
              <a:gd name="csY15" fmla="*/ 407313 h 1826538"/>
              <a:gd name="csX16" fmla="*/ 1898650 w 2000250"/>
              <a:gd name="csY16" fmla="*/ 321588 h 1826538"/>
              <a:gd name="csX17" fmla="*/ 1914525 w 2000250"/>
              <a:gd name="csY17" fmla="*/ 204113 h 1826538"/>
              <a:gd name="csX18" fmla="*/ 1152525 w 2000250"/>
              <a:gd name="csY18" fmla="*/ 51713 h 1826538"/>
              <a:gd name="csX19" fmla="*/ 986883 w 2000250"/>
              <a:gd name="csY19" fmla="*/ 122322 h 1826538"/>
              <a:gd name="csX20" fmla="*/ 885329 w 2000250"/>
              <a:gd name="csY20" fmla="*/ 0 h 1826538"/>
              <a:gd name="csX21" fmla="*/ 818422 w 2000250"/>
              <a:gd name="csY21" fmla="*/ 307773 h 1826538"/>
              <a:gd name="csX22" fmla="*/ 734850 w 2000250"/>
              <a:gd name="csY22" fmla="*/ 435638 h 1826538"/>
              <a:gd name="csX23" fmla="*/ 759529 w 2000250"/>
              <a:gd name="csY23" fmla="*/ 479652 h 1826538"/>
              <a:gd name="csX24" fmla="*/ 739945 w 2000250"/>
              <a:gd name="csY24" fmla="*/ 558923 h 1826538"/>
              <a:gd name="csX25" fmla="*/ 733673 w 2000250"/>
              <a:gd name="csY25" fmla="*/ 673533 h 1826538"/>
              <a:gd name="csX26" fmla="*/ 768350 w 2000250"/>
              <a:gd name="csY26" fmla="*/ 801013 h 1826538"/>
              <a:gd name="csX27" fmla="*/ 838200 w 2000250"/>
              <a:gd name="csY27" fmla="*/ 899438 h 1826538"/>
              <a:gd name="csX28" fmla="*/ 904875 w 2000250"/>
              <a:gd name="csY28" fmla="*/ 959763 h 1826538"/>
              <a:gd name="csX29" fmla="*/ 971550 w 2000250"/>
              <a:gd name="csY29" fmla="*/ 1001038 h 1826538"/>
              <a:gd name="csX30" fmla="*/ 923925 w 2000250"/>
              <a:gd name="csY30" fmla="*/ 1045488 h 1826538"/>
              <a:gd name="csX31" fmla="*/ 806450 w 2000250"/>
              <a:gd name="csY31" fmla="*/ 1658263 h 1826538"/>
              <a:gd name="csX0" fmla="*/ 758825 w 1952625"/>
              <a:gd name="csY0" fmla="*/ 1658263 h 1826538"/>
              <a:gd name="csX1" fmla="*/ 0 w 1952625"/>
              <a:gd name="csY1" fmla="*/ 1674138 h 1826538"/>
              <a:gd name="csX2" fmla="*/ 781050 w 1952625"/>
              <a:gd name="csY2" fmla="*/ 1826538 h 1826538"/>
              <a:gd name="csX3" fmla="*/ 857250 w 1952625"/>
              <a:gd name="csY3" fmla="*/ 1429663 h 1826538"/>
              <a:gd name="csX4" fmla="*/ 901700 w 1952625"/>
              <a:gd name="csY4" fmla="*/ 1305838 h 1826538"/>
              <a:gd name="csX5" fmla="*/ 958850 w 1952625"/>
              <a:gd name="csY5" fmla="*/ 1172488 h 1826538"/>
              <a:gd name="csX6" fmla="*/ 1054100 w 1952625"/>
              <a:gd name="csY6" fmla="*/ 1051838 h 1826538"/>
              <a:gd name="csX7" fmla="*/ 1117600 w 1952625"/>
              <a:gd name="csY7" fmla="*/ 1061363 h 1826538"/>
              <a:gd name="csX8" fmla="*/ 1146175 w 1952625"/>
              <a:gd name="csY8" fmla="*/ 1039138 h 1826538"/>
              <a:gd name="csX9" fmla="*/ 1552575 w 1952625"/>
              <a:gd name="csY9" fmla="*/ 670838 h 1826538"/>
              <a:gd name="csX10" fmla="*/ 1628775 w 1952625"/>
              <a:gd name="csY10" fmla="*/ 632738 h 1826538"/>
              <a:gd name="csX11" fmla="*/ 1749425 w 1952625"/>
              <a:gd name="csY11" fmla="*/ 597813 h 1826538"/>
              <a:gd name="csX12" fmla="*/ 1917700 w 1952625"/>
              <a:gd name="csY12" fmla="*/ 597813 h 1826538"/>
              <a:gd name="csX13" fmla="*/ 1952625 w 1952625"/>
              <a:gd name="csY13" fmla="*/ 420013 h 1826538"/>
              <a:gd name="csX14" fmla="*/ 1889125 w 1952625"/>
              <a:gd name="csY14" fmla="*/ 407313 h 1826538"/>
              <a:gd name="csX15" fmla="*/ 1851025 w 1952625"/>
              <a:gd name="csY15" fmla="*/ 321588 h 1826538"/>
              <a:gd name="csX16" fmla="*/ 1866900 w 1952625"/>
              <a:gd name="csY16" fmla="*/ 204113 h 1826538"/>
              <a:gd name="csX17" fmla="*/ 1104900 w 1952625"/>
              <a:gd name="csY17" fmla="*/ 51713 h 1826538"/>
              <a:gd name="csX18" fmla="*/ 939258 w 1952625"/>
              <a:gd name="csY18" fmla="*/ 122322 h 1826538"/>
              <a:gd name="csX19" fmla="*/ 837704 w 1952625"/>
              <a:gd name="csY19" fmla="*/ 0 h 1826538"/>
              <a:gd name="csX20" fmla="*/ 770797 w 1952625"/>
              <a:gd name="csY20" fmla="*/ 307773 h 1826538"/>
              <a:gd name="csX21" fmla="*/ 687225 w 1952625"/>
              <a:gd name="csY21" fmla="*/ 435638 h 1826538"/>
              <a:gd name="csX22" fmla="*/ 711904 w 1952625"/>
              <a:gd name="csY22" fmla="*/ 479652 h 1826538"/>
              <a:gd name="csX23" fmla="*/ 692320 w 1952625"/>
              <a:gd name="csY23" fmla="*/ 558923 h 1826538"/>
              <a:gd name="csX24" fmla="*/ 686048 w 1952625"/>
              <a:gd name="csY24" fmla="*/ 673533 h 1826538"/>
              <a:gd name="csX25" fmla="*/ 720725 w 1952625"/>
              <a:gd name="csY25" fmla="*/ 801013 h 1826538"/>
              <a:gd name="csX26" fmla="*/ 790575 w 1952625"/>
              <a:gd name="csY26" fmla="*/ 899438 h 1826538"/>
              <a:gd name="csX27" fmla="*/ 857250 w 1952625"/>
              <a:gd name="csY27" fmla="*/ 959763 h 1826538"/>
              <a:gd name="csX28" fmla="*/ 923925 w 1952625"/>
              <a:gd name="csY28" fmla="*/ 1001038 h 1826538"/>
              <a:gd name="csX29" fmla="*/ 876300 w 1952625"/>
              <a:gd name="csY29" fmla="*/ 1045488 h 1826538"/>
              <a:gd name="csX30" fmla="*/ 758825 w 1952625"/>
              <a:gd name="csY30" fmla="*/ 1658263 h 1826538"/>
              <a:gd name="csX0" fmla="*/ 74388 w 1268188"/>
              <a:gd name="csY0" fmla="*/ 1658263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29" fmla="*/ 74388 w 1268188"/>
              <a:gd name="csY29" fmla="*/ 1658263 h 1826538"/>
              <a:gd name="csX0" fmla="*/ 191863 w 1268188"/>
              <a:gd name="csY0" fmla="*/ 1045488 h 1826538"/>
              <a:gd name="csX1" fmla="*/ 96613 w 1268188"/>
              <a:gd name="csY1" fmla="*/ 1826538 h 1826538"/>
              <a:gd name="csX2" fmla="*/ 172813 w 1268188"/>
              <a:gd name="csY2" fmla="*/ 1429663 h 1826538"/>
              <a:gd name="csX3" fmla="*/ 217263 w 1268188"/>
              <a:gd name="csY3" fmla="*/ 1305838 h 1826538"/>
              <a:gd name="csX4" fmla="*/ 274413 w 1268188"/>
              <a:gd name="csY4" fmla="*/ 1172488 h 1826538"/>
              <a:gd name="csX5" fmla="*/ 369663 w 1268188"/>
              <a:gd name="csY5" fmla="*/ 1051838 h 1826538"/>
              <a:gd name="csX6" fmla="*/ 433163 w 1268188"/>
              <a:gd name="csY6" fmla="*/ 1061363 h 1826538"/>
              <a:gd name="csX7" fmla="*/ 461738 w 1268188"/>
              <a:gd name="csY7" fmla="*/ 1039138 h 1826538"/>
              <a:gd name="csX8" fmla="*/ 868138 w 1268188"/>
              <a:gd name="csY8" fmla="*/ 670838 h 1826538"/>
              <a:gd name="csX9" fmla="*/ 944338 w 1268188"/>
              <a:gd name="csY9" fmla="*/ 632738 h 1826538"/>
              <a:gd name="csX10" fmla="*/ 1064988 w 1268188"/>
              <a:gd name="csY10" fmla="*/ 597813 h 1826538"/>
              <a:gd name="csX11" fmla="*/ 1233263 w 1268188"/>
              <a:gd name="csY11" fmla="*/ 597813 h 1826538"/>
              <a:gd name="csX12" fmla="*/ 1268188 w 1268188"/>
              <a:gd name="csY12" fmla="*/ 420013 h 1826538"/>
              <a:gd name="csX13" fmla="*/ 1204688 w 1268188"/>
              <a:gd name="csY13" fmla="*/ 407313 h 1826538"/>
              <a:gd name="csX14" fmla="*/ 1166588 w 1268188"/>
              <a:gd name="csY14" fmla="*/ 321588 h 1826538"/>
              <a:gd name="csX15" fmla="*/ 1182463 w 1268188"/>
              <a:gd name="csY15" fmla="*/ 204113 h 1826538"/>
              <a:gd name="csX16" fmla="*/ 420463 w 1268188"/>
              <a:gd name="csY16" fmla="*/ 51713 h 1826538"/>
              <a:gd name="csX17" fmla="*/ 254821 w 1268188"/>
              <a:gd name="csY17" fmla="*/ 122322 h 1826538"/>
              <a:gd name="csX18" fmla="*/ 153267 w 1268188"/>
              <a:gd name="csY18" fmla="*/ 0 h 1826538"/>
              <a:gd name="csX19" fmla="*/ 86360 w 1268188"/>
              <a:gd name="csY19" fmla="*/ 307773 h 1826538"/>
              <a:gd name="csX20" fmla="*/ 2788 w 1268188"/>
              <a:gd name="csY20" fmla="*/ 435638 h 1826538"/>
              <a:gd name="csX21" fmla="*/ 27467 w 1268188"/>
              <a:gd name="csY21" fmla="*/ 479652 h 1826538"/>
              <a:gd name="csX22" fmla="*/ 7883 w 1268188"/>
              <a:gd name="csY22" fmla="*/ 558923 h 1826538"/>
              <a:gd name="csX23" fmla="*/ 1611 w 1268188"/>
              <a:gd name="csY23" fmla="*/ 673533 h 1826538"/>
              <a:gd name="csX24" fmla="*/ 36288 w 1268188"/>
              <a:gd name="csY24" fmla="*/ 801013 h 1826538"/>
              <a:gd name="csX25" fmla="*/ 106138 w 1268188"/>
              <a:gd name="csY25" fmla="*/ 899438 h 1826538"/>
              <a:gd name="csX26" fmla="*/ 172813 w 1268188"/>
              <a:gd name="csY26" fmla="*/ 959763 h 1826538"/>
              <a:gd name="csX27" fmla="*/ 239488 w 1268188"/>
              <a:gd name="csY27" fmla="*/ 1001038 h 1826538"/>
              <a:gd name="csX28" fmla="*/ 191863 w 1268188"/>
              <a:gd name="csY28" fmla="*/ 1045488 h 1826538"/>
              <a:gd name="csX0" fmla="*/ 191863 w 1268188"/>
              <a:gd name="csY0" fmla="*/ 104548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27" fmla="*/ 191863 w 1268188"/>
              <a:gd name="csY27" fmla="*/ 104548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274413 w 1268188"/>
              <a:gd name="csY3" fmla="*/ 1172488 h 1429663"/>
              <a:gd name="csX4" fmla="*/ 369663 w 1268188"/>
              <a:gd name="csY4" fmla="*/ 1051838 h 1429663"/>
              <a:gd name="csX5" fmla="*/ 433163 w 1268188"/>
              <a:gd name="csY5" fmla="*/ 1061363 h 1429663"/>
              <a:gd name="csX6" fmla="*/ 461738 w 1268188"/>
              <a:gd name="csY6" fmla="*/ 1039138 h 1429663"/>
              <a:gd name="csX7" fmla="*/ 868138 w 1268188"/>
              <a:gd name="csY7" fmla="*/ 670838 h 1429663"/>
              <a:gd name="csX8" fmla="*/ 944338 w 1268188"/>
              <a:gd name="csY8" fmla="*/ 632738 h 1429663"/>
              <a:gd name="csX9" fmla="*/ 1064988 w 1268188"/>
              <a:gd name="csY9" fmla="*/ 597813 h 1429663"/>
              <a:gd name="csX10" fmla="*/ 1233263 w 1268188"/>
              <a:gd name="csY10" fmla="*/ 597813 h 1429663"/>
              <a:gd name="csX11" fmla="*/ 1268188 w 1268188"/>
              <a:gd name="csY11" fmla="*/ 420013 h 1429663"/>
              <a:gd name="csX12" fmla="*/ 1204688 w 1268188"/>
              <a:gd name="csY12" fmla="*/ 407313 h 1429663"/>
              <a:gd name="csX13" fmla="*/ 1166588 w 1268188"/>
              <a:gd name="csY13" fmla="*/ 321588 h 1429663"/>
              <a:gd name="csX14" fmla="*/ 1182463 w 1268188"/>
              <a:gd name="csY14" fmla="*/ 204113 h 1429663"/>
              <a:gd name="csX15" fmla="*/ 420463 w 1268188"/>
              <a:gd name="csY15" fmla="*/ 51713 h 1429663"/>
              <a:gd name="csX16" fmla="*/ 254821 w 1268188"/>
              <a:gd name="csY16" fmla="*/ 122322 h 1429663"/>
              <a:gd name="csX17" fmla="*/ 153267 w 1268188"/>
              <a:gd name="csY17" fmla="*/ 0 h 1429663"/>
              <a:gd name="csX18" fmla="*/ 86360 w 1268188"/>
              <a:gd name="csY18" fmla="*/ 307773 h 1429663"/>
              <a:gd name="csX19" fmla="*/ 2788 w 1268188"/>
              <a:gd name="csY19" fmla="*/ 435638 h 1429663"/>
              <a:gd name="csX20" fmla="*/ 27467 w 1268188"/>
              <a:gd name="csY20" fmla="*/ 479652 h 1429663"/>
              <a:gd name="csX21" fmla="*/ 7883 w 1268188"/>
              <a:gd name="csY21" fmla="*/ 558923 h 1429663"/>
              <a:gd name="csX22" fmla="*/ 1611 w 1268188"/>
              <a:gd name="csY22" fmla="*/ 673533 h 1429663"/>
              <a:gd name="csX23" fmla="*/ 36288 w 1268188"/>
              <a:gd name="csY23" fmla="*/ 801013 h 1429663"/>
              <a:gd name="csX24" fmla="*/ 106138 w 1268188"/>
              <a:gd name="csY24" fmla="*/ 899438 h 1429663"/>
              <a:gd name="csX25" fmla="*/ 172813 w 1268188"/>
              <a:gd name="csY25" fmla="*/ 959763 h 1429663"/>
              <a:gd name="csX26" fmla="*/ 239488 w 1268188"/>
              <a:gd name="csY26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217263 w 1268188"/>
              <a:gd name="csY2" fmla="*/ 1305838 h 1429663"/>
              <a:gd name="csX3" fmla="*/ 369663 w 1268188"/>
              <a:gd name="csY3" fmla="*/ 1051838 h 1429663"/>
              <a:gd name="csX4" fmla="*/ 433163 w 1268188"/>
              <a:gd name="csY4" fmla="*/ 1061363 h 1429663"/>
              <a:gd name="csX5" fmla="*/ 461738 w 1268188"/>
              <a:gd name="csY5" fmla="*/ 1039138 h 1429663"/>
              <a:gd name="csX6" fmla="*/ 868138 w 1268188"/>
              <a:gd name="csY6" fmla="*/ 670838 h 1429663"/>
              <a:gd name="csX7" fmla="*/ 944338 w 1268188"/>
              <a:gd name="csY7" fmla="*/ 632738 h 1429663"/>
              <a:gd name="csX8" fmla="*/ 1064988 w 1268188"/>
              <a:gd name="csY8" fmla="*/ 597813 h 1429663"/>
              <a:gd name="csX9" fmla="*/ 1233263 w 1268188"/>
              <a:gd name="csY9" fmla="*/ 597813 h 1429663"/>
              <a:gd name="csX10" fmla="*/ 1268188 w 1268188"/>
              <a:gd name="csY10" fmla="*/ 420013 h 1429663"/>
              <a:gd name="csX11" fmla="*/ 1204688 w 1268188"/>
              <a:gd name="csY11" fmla="*/ 407313 h 1429663"/>
              <a:gd name="csX12" fmla="*/ 1166588 w 1268188"/>
              <a:gd name="csY12" fmla="*/ 321588 h 1429663"/>
              <a:gd name="csX13" fmla="*/ 1182463 w 1268188"/>
              <a:gd name="csY13" fmla="*/ 204113 h 1429663"/>
              <a:gd name="csX14" fmla="*/ 420463 w 1268188"/>
              <a:gd name="csY14" fmla="*/ 51713 h 1429663"/>
              <a:gd name="csX15" fmla="*/ 254821 w 1268188"/>
              <a:gd name="csY15" fmla="*/ 122322 h 1429663"/>
              <a:gd name="csX16" fmla="*/ 153267 w 1268188"/>
              <a:gd name="csY16" fmla="*/ 0 h 1429663"/>
              <a:gd name="csX17" fmla="*/ 86360 w 1268188"/>
              <a:gd name="csY17" fmla="*/ 307773 h 1429663"/>
              <a:gd name="csX18" fmla="*/ 2788 w 1268188"/>
              <a:gd name="csY18" fmla="*/ 435638 h 1429663"/>
              <a:gd name="csX19" fmla="*/ 27467 w 1268188"/>
              <a:gd name="csY19" fmla="*/ 479652 h 1429663"/>
              <a:gd name="csX20" fmla="*/ 7883 w 1268188"/>
              <a:gd name="csY20" fmla="*/ 558923 h 1429663"/>
              <a:gd name="csX21" fmla="*/ 1611 w 1268188"/>
              <a:gd name="csY21" fmla="*/ 673533 h 1429663"/>
              <a:gd name="csX22" fmla="*/ 36288 w 1268188"/>
              <a:gd name="csY22" fmla="*/ 801013 h 1429663"/>
              <a:gd name="csX23" fmla="*/ 106138 w 1268188"/>
              <a:gd name="csY23" fmla="*/ 899438 h 1429663"/>
              <a:gd name="csX24" fmla="*/ 172813 w 1268188"/>
              <a:gd name="csY24" fmla="*/ 959763 h 1429663"/>
              <a:gd name="csX25" fmla="*/ 239488 w 1268188"/>
              <a:gd name="csY25" fmla="*/ 1001038 h 1429663"/>
              <a:gd name="csX0" fmla="*/ 239488 w 1268188"/>
              <a:gd name="csY0" fmla="*/ 1001038 h 1429663"/>
              <a:gd name="csX1" fmla="*/ 172813 w 1268188"/>
              <a:gd name="csY1" fmla="*/ 1429663 h 1429663"/>
              <a:gd name="csX2" fmla="*/ 369663 w 1268188"/>
              <a:gd name="csY2" fmla="*/ 1051838 h 1429663"/>
              <a:gd name="csX3" fmla="*/ 433163 w 1268188"/>
              <a:gd name="csY3" fmla="*/ 1061363 h 1429663"/>
              <a:gd name="csX4" fmla="*/ 461738 w 1268188"/>
              <a:gd name="csY4" fmla="*/ 1039138 h 1429663"/>
              <a:gd name="csX5" fmla="*/ 868138 w 1268188"/>
              <a:gd name="csY5" fmla="*/ 670838 h 1429663"/>
              <a:gd name="csX6" fmla="*/ 944338 w 1268188"/>
              <a:gd name="csY6" fmla="*/ 632738 h 1429663"/>
              <a:gd name="csX7" fmla="*/ 1064988 w 1268188"/>
              <a:gd name="csY7" fmla="*/ 597813 h 1429663"/>
              <a:gd name="csX8" fmla="*/ 1233263 w 1268188"/>
              <a:gd name="csY8" fmla="*/ 597813 h 1429663"/>
              <a:gd name="csX9" fmla="*/ 1268188 w 1268188"/>
              <a:gd name="csY9" fmla="*/ 420013 h 1429663"/>
              <a:gd name="csX10" fmla="*/ 1204688 w 1268188"/>
              <a:gd name="csY10" fmla="*/ 407313 h 1429663"/>
              <a:gd name="csX11" fmla="*/ 1166588 w 1268188"/>
              <a:gd name="csY11" fmla="*/ 321588 h 1429663"/>
              <a:gd name="csX12" fmla="*/ 1182463 w 1268188"/>
              <a:gd name="csY12" fmla="*/ 204113 h 1429663"/>
              <a:gd name="csX13" fmla="*/ 420463 w 1268188"/>
              <a:gd name="csY13" fmla="*/ 51713 h 1429663"/>
              <a:gd name="csX14" fmla="*/ 254821 w 1268188"/>
              <a:gd name="csY14" fmla="*/ 122322 h 1429663"/>
              <a:gd name="csX15" fmla="*/ 153267 w 1268188"/>
              <a:gd name="csY15" fmla="*/ 0 h 1429663"/>
              <a:gd name="csX16" fmla="*/ 86360 w 1268188"/>
              <a:gd name="csY16" fmla="*/ 307773 h 1429663"/>
              <a:gd name="csX17" fmla="*/ 2788 w 1268188"/>
              <a:gd name="csY17" fmla="*/ 435638 h 1429663"/>
              <a:gd name="csX18" fmla="*/ 27467 w 1268188"/>
              <a:gd name="csY18" fmla="*/ 479652 h 1429663"/>
              <a:gd name="csX19" fmla="*/ 7883 w 1268188"/>
              <a:gd name="csY19" fmla="*/ 558923 h 1429663"/>
              <a:gd name="csX20" fmla="*/ 1611 w 1268188"/>
              <a:gd name="csY20" fmla="*/ 673533 h 1429663"/>
              <a:gd name="csX21" fmla="*/ 36288 w 1268188"/>
              <a:gd name="csY21" fmla="*/ 801013 h 1429663"/>
              <a:gd name="csX22" fmla="*/ 106138 w 1268188"/>
              <a:gd name="csY22" fmla="*/ 899438 h 1429663"/>
              <a:gd name="csX23" fmla="*/ 172813 w 1268188"/>
              <a:gd name="csY23" fmla="*/ 959763 h 1429663"/>
              <a:gd name="csX24" fmla="*/ 239488 w 1268188"/>
              <a:gd name="csY24" fmla="*/ 1001038 h 1429663"/>
              <a:gd name="csX0" fmla="*/ 239488 w 1268188"/>
              <a:gd name="csY0" fmla="*/ 1001038 h 1061363"/>
              <a:gd name="csX1" fmla="*/ 369663 w 1268188"/>
              <a:gd name="csY1" fmla="*/ 1051838 h 1061363"/>
              <a:gd name="csX2" fmla="*/ 433163 w 1268188"/>
              <a:gd name="csY2" fmla="*/ 1061363 h 1061363"/>
              <a:gd name="csX3" fmla="*/ 461738 w 1268188"/>
              <a:gd name="csY3" fmla="*/ 1039138 h 1061363"/>
              <a:gd name="csX4" fmla="*/ 868138 w 1268188"/>
              <a:gd name="csY4" fmla="*/ 670838 h 1061363"/>
              <a:gd name="csX5" fmla="*/ 944338 w 1268188"/>
              <a:gd name="csY5" fmla="*/ 632738 h 1061363"/>
              <a:gd name="csX6" fmla="*/ 1064988 w 1268188"/>
              <a:gd name="csY6" fmla="*/ 597813 h 1061363"/>
              <a:gd name="csX7" fmla="*/ 1233263 w 1268188"/>
              <a:gd name="csY7" fmla="*/ 597813 h 1061363"/>
              <a:gd name="csX8" fmla="*/ 1268188 w 1268188"/>
              <a:gd name="csY8" fmla="*/ 420013 h 1061363"/>
              <a:gd name="csX9" fmla="*/ 1204688 w 1268188"/>
              <a:gd name="csY9" fmla="*/ 407313 h 1061363"/>
              <a:gd name="csX10" fmla="*/ 1166588 w 1268188"/>
              <a:gd name="csY10" fmla="*/ 321588 h 1061363"/>
              <a:gd name="csX11" fmla="*/ 1182463 w 1268188"/>
              <a:gd name="csY11" fmla="*/ 204113 h 1061363"/>
              <a:gd name="csX12" fmla="*/ 420463 w 1268188"/>
              <a:gd name="csY12" fmla="*/ 51713 h 1061363"/>
              <a:gd name="csX13" fmla="*/ 254821 w 1268188"/>
              <a:gd name="csY13" fmla="*/ 122322 h 1061363"/>
              <a:gd name="csX14" fmla="*/ 153267 w 1268188"/>
              <a:gd name="csY14" fmla="*/ 0 h 1061363"/>
              <a:gd name="csX15" fmla="*/ 86360 w 1268188"/>
              <a:gd name="csY15" fmla="*/ 307773 h 1061363"/>
              <a:gd name="csX16" fmla="*/ 2788 w 1268188"/>
              <a:gd name="csY16" fmla="*/ 435638 h 1061363"/>
              <a:gd name="csX17" fmla="*/ 27467 w 1268188"/>
              <a:gd name="csY17" fmla="*/ 479652 h 1061363"/>
              <a:gd name="csX18" fmla="*/ 7883 w 1268188"/>
              <a:gd name="csY18" fmla="*/ 558923 h 1061363"/>
              <a:gd name="csX19" fmla="*/ 1611 w 1268188"/>
              <a:gd name="csY19" fmla="*/ 673533 h 1061363"/>
              <a:gd name="csX20" fmla="*/ 36288 w 1268188"/>
              <a:gd name="csY20" fmla="*/ 801013 h 1061363"/>
              <a:gd name="csX21" fmla="*/ 106138 w 1268188"/>
              <a:gd name="csY21" fmla="*/ 899438 h 1061363"/>
              <a:gd name="csX22" fmla="*/ 172813 w 1268188"/>
              <a:gd name="csY22" fmla="*/ 959763 h 1061363"/>
              <a:gd name="csX23" fmla="*/ 239488 w 1268188"/>
              <a:gd name="csY23" fmla="*/ 1001038 h 106136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1268188" h="1061363">
                <a:moveTo>
                  <a:pt x="239488" y="1001038"/>
                </a:moveTo>
                <a:lnTo>
                  <a:pt x="369663" y="1051838"/>
                </a:lnTo>
                <a:lnTo>
                  <a:pt x="433163" y="1061363"/>
                </a:lnTo>
                <a:lnTo>
                  <a:pt x="461738" y="1039138"/>
                </a:lnTo>
                <a:lnTo>
                  <a:pt x="868138" y="670838"/>
                </a:lnTo>
                <a:lnTo>
                  <a:pt x="944338" y="632738"/>
                </a:lnTo>
                <a:lnTo>
                  <a:pt x="1064988" y="597813"/>
                </a:lnTo>
                <a:lnTo>
                  <a:pt x="1233263" y="597813"/>
                </a:lnTo>
                <a:lnTo>
                  <a:pt x="1268188" y="420013"/>
                </a:lnTo>
                <a:lnTo>
                  <a:pt x="1204688" y="407313"/>
                </a:lnTo>
                <a:lnTo>
                  <a:pt x="1166588" y="321588"/>
                </a:lnTo>
                <a:lnTo>
                  <a:pt x="1182463" y="204113"/>
                </a:lnTo>
                <a:lnTo>
                  <a:pt x="420463" y="51713"/>
                </a:lnTo>
                <a:lnTo>
                  <a:pt x="254821" y="122322"/>
                </a:lnTo>
                <a:lnTo>
                  <a:pt x="153267" y="0"/>
                </a:lnTo>
                <a:lnTo>
                  <a:pt x="86360" y="307773"/>
                </a:lnTo>
                <a:lnTo>
                  <a:pt x="2788" y="435638"/>
                </a:lnTo>
                <a:lnTo>
                  <a:pt x="27467" y="479652"/>
                </a:lnTo>
                <a:lnTo>
                  <a:pt x="7883" y="558923"/>
                </a:lnTo>
                <a:cubicBezTo>
                  <a:pt x="15317" y="588660"/>
                  <a:pt x="-5823" y="643796"/>
                  <a:pt x="1611" y="673533"/>
                </a:cubicBezTo>
                <a:cubicBezTo>
                  <a:pt x="1443" y="694036"/>
                  <a:pt x="21841" y="758902"/>
                  <a:pt x="36288" y="801013"/>
                </a:cubicBezTo>
                <a:lnTo>
                  <a:pt x="106138" y="899438"/>
                </a:lnTo>
                <a:lnTo>
                  <a:pt x="172813" y="959763"/>
                </a:lnTo>
                <a:lnTo>
                  <a:pt x="239488" y="100103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2A5B9237-2579-427D-13A2-9A017995D47D}"/>
              </a:ext>
            </a:extLst>
          </p:cNvPr>
          <p:cNvSpPr/>
          <p:nvPr/>
        </p:nvSpPr>
        <p:spPr>
          <a:xfrm>
            <a:off x="4120587" y="2316691"/>
            <a:ext cx="447410" cy="325966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447410" h="325966">
                <a:moveTo>
                  <a:pt x="238918" y="0"/>
                </a:moveTo>
                <a:lnTo>
                  <a:pt x="296068" y="27252"/>
                </a:lnTo>
                <a:lnTo>
                  <a:pt x="296632" y="55034"/>
                </a:lnTo>
                <a:lnTo>
                  <a:pt x="447410" y="202141"/>
                </a:lnTo>
                <a:lnTo>
                  <a:pt x="408517" y="303212"/>
                </a:lnTo>
                <a:lnTo>
                  <a:pt x="380206" y="325966"/>
                </a:lnTo>
                <a:lnTo>
                  <a:pt x="21960" y="234685"/>
                </a:lnTo>
                <a:lnTo>
                  <a:pt x="11112" y="176741"/>
                </a:lnTo>
                <a:lnTo>
                  <a:pt x="0" y="143933"/>
                </a:lnTo>
                <a:lnTo>
                  <a:pt x="129646" y="20902"/>
                </a:lnTo>
                <a:lnTo>
                  <a:pt x="223573" y="42333"/>
                </a:lnTo>
                <a:lnTo>
                  <a:pt x="238918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07A3E5D7-066C-8C0F-2CE8-C5451BA73A9F}"/>
              </a:ext>
            </a:extLst>
          </p:cNvPr>
          <p:cNvSpPr txBox="1"/>
          <p:nvPr/>
        </p:nvSpPr>
        <p:spPr>
          <a:xfrm>
            <a:off x="4053970" y="2383933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3F3FA988-FFAF-9293-D390-932FE7FEE76A}"/>
              </a:ext>
            </a:extLst>
          </p:cNvPr>
          <p:cNvSpPr/>
          <p:nvPr/>
        </p:nvSpPr>
        <p:spPr>
          <a:xfrm>
            <a:off x="4093368" y="3888494"/>
            <a:ext cx="279995" cy="478725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54130 w 1777645"/>
              <a:gd name="csY0" fmla="*/ 89612 h 2317589"/>
              <a:gd name="csX1" fmla="*/ 1288472 w 1777645"/>
              <a:gd name="csY1" fmla="*/ 297340 h 2317589"/>
              <a:gd name="csX2" fmla="*/ 1777645 w 1777645"/>
              <a:gd name="csY2" fmla="*/ 380467 h 2317589"/>
              <a:gd name="csX3" fmla="*/ 1752067 w 1777645"/>
              <a:gd name="csY3" fmla="*/ 533933 h 2317589"/>
              <a:gd name="csX4" fmla="*/ 1665743 w 1777645"/>
              <a:gd name="csY4" fmla="*/ 562707 h 2317589"/>
              <a:gd name="csX5" fmla="*/ 1589010 w 1777645"/>
              <a:gd name="csY5" fmla="*/ 601074 h 2317589"/>
              <a:gd name="csX6" fmla="*/ 1497387 w 1777645"/>
              <a:gd name="csY6" fmla="*/ 473158 h 2317589"/>
              <a:gd name="csX7" fmla="*/ 1486699 w 1777645"/>
              <a:gd name="csY7" fmla="*/ 530736 h 2317589"/>
              <a:gd name="csX8" fmla="*/ 1413164 w 1777645"/>
              <a:gd name="csY8" fmla="*/ 805695 h 2317589"/>
              <a:gd name="csX9" fmla="*/ 1341109 w 1777645"/>
              <a:gd name="csY9" fmla="*/ 923697 h 2317589"/>
              <a:gd name="csX10" fmla="*/ 1365206 w 1777645"/>
              <a:gd name="csY10" fmla="*/ 981541 h 2317589"/>
              <a:gd name="csX11" fmla="*/ 1346022 w 1777645"/>
              <a:gd name="csY11" fmla="*/ 1039091 h 2317589"/>
              <a:gd name="csX12" fmla="*/ 1291670 w 1777645"/>
              <a:gd name="csY12" fmla="*/ 1074260 h 2317589"/>
              <a:gd name="csX13" fmla="*/ 1379150 w 1777645"/>
              <a:gd name="csY13" fmla="*/ 1295076 h 2317589"/>
              <a:gd name="csX14" fmla="*/ 1429950 w 1777645"/>
              <a:gd name="csY14" fmla="*/ 1371276 h 2317589"/>
              <a:gd name="csX15" fmla="*/ 1506150 w 1777645"/>
              <a:gd name="csY15" fmla="*/ 1439009 h 2317589"/>
              <a:gd name="csX16" fmla="*/ 1698485 w 1777645"/>
              <a:gd name="csY16" fmla="*/ 1534659 h 2317589"/>
              <a:gd name="csX17" fmla="*/ 1656241 w 1777645"/>
              <a:gd name="csY17" fmla="*/ 1580189 h 2317589"/>
              <a:gd name="csX18" fmla="*/ 1579418 w 1777645"/>
              <a:gd name="csY18" fmla="*/ 1739279 h 2317589"/>
              <a:gd name="csX19" fmla="*/ 1505882 w 1777645"/>
              <a:gd name="csY19" fmla="*/ 1918321 h 2317589"/>
              <a:gd name="csX20" fmla="*/ 1433325 w 1777645"/>
              <a:gd name="csY20" fmla="*/ 2317589 h 2317589"/>
              <a:gd name="csX21" fmla="*/ 653917 w 1777645"/>
              <a:gd name="csY21" fmla="*/ 2161725 h 2317589"/>
              <a:gd name="csX22" fmla="*/ 601074 w 1777645"/>
              <a:gd name="csY22" fmla="*/ 2049407 h 2317589"/>
              <a:gd name="csX23" fmla="*/ 601073 w 1777645"/>
              <a:gd name="csY23" fmla="*/ 1959886 h 2317589"/>
              <a:gd name="csX24" fmla="*/ 684200 w 1777645"/>
              <a:gd name="csY24" fmla="*/ 1825603 h 2317589"/>
              <a:gd name="csX25" fmla="*/ 791990 w 1777645"/>
              <a:gd name="csY25" fmla="*/ 1692920 h 2317589"/>
              <a:gd name="csX26" fmla="*/ 636719 w 1777645"/>
              <a:gd name="csY26" fmla="*/ 1657751 h 2317589"/>
              <a:gd name="csX27" fmla="*/ 658623 w 1777645"/>
              <a:gd name="csY27" fmla="*/ 1541052 h 2317589"/>
              <a:gd name="csX28" fmla="*/ 594680 w 1777645"/>
              <a:gd name="csY28" fmla="*/ 1537854 h 2317589"/>
              <a:gd name="csX29" fmla="*/ 610665 w 1777645"/>
              <a:gd name="csY29" fmla="*/ 1473911 h 2317589"/>
              <a:gd name="csX30" fmla="*/ 486864 w 1777645"/>
              <a:gd name="csY30" fmla="*/ 1447505 h 2317589"/>
              <a:gd name="csX31" fmla="*/ 524017 w 1777645"/>
              <a:gd name="csY31" fmla="*/ 1214642 h 2317589"/>
              <a:gd name="csX32" fmla="*/ 507083 w 1777645"/>
              <a:gd name="csY32" fmla="*/ 1151142 h 2317589"/>
              <a:gd name="csX33" fmla="*/ 494383 w 1777645"/>
              <a:gd name="csY33" fmla="*/ 1142676 h 2317589"/>
              <a:gd name="csX34" fmla="*/ 595983 w 1777645"/>
              <a:gd name="csY34" fmla="*/ 588109 h 2317589"/>
              <a:gd name="csX35" fmla="*/ 1065883 w 1777645"/>
              <a:gd name="csY35" fmla="*/ 672776 h 2317589"/>
              <a:gd name="csX36" fmla="*/ 1264850 w 1777645"/>
              <a:gd name="csY36" fmla="*/ 562709 h 2317589"/>
              <a:gd name="csX37" fmla="*/ 1332583 w 1777645"/>
              <a:gd name="csY37" fmla="*/ 579642 h 2317589"/>
              <a:gd name="csX38" fmla="*/ 1370683 w 1777645"/>
              <a:gd name="csY38" fmla="*/ 473809 h 2317589"/>
              <a:gd name="csX39" fmla="*/ 1336817 w 1777645"/>
              <a:gd name="csY39" fmla="*/ 431476 h 2317589"/>
              <a:gd name="csX40" fmla="*/ 900783 w 1777645"/>
              <a:gd name="csY40" fmla="*/ 156309 h 2317589"/>
              <a:gd name="csX41" fmla="*/ 1061650 w 1777645"/>
              <a:gd name="csY41" fmla="*/ 338342 h 2317589"/>
              <a:gd name="csX42" fmla="*/ 1010850 w 1777645"/>
              <a:gd name="csY42" fmla="*/ 444176 h 2317589"/>
              <a:gd name="csX43" fmla="*/ 989683 w 1777645"/>
              <a:gd name="csY43" fmla="*/ 452642 h 2317589"/>
              <a:gd name="csX44" fmla="*/ 617150 w 1777645"/>
              <a:gd name="csY44" fmla="*/ 363742 h 2317589"/>
              <a:gd name="csX45" fmla="*/ 646783 w 1777645"/>
              <a:gd name="csY45" fmla="*/ 312942 h 2317589"/>
              <a:gd name="csX46" fmla="*/ 621383 w 1777645"/>
              <a:gd name="csY46" fmla="*/ 270609 h 2317589"/>
              <a:gd name="csX47" fmla="*/ 765317 w 1777645"/>
              <a:gd name="csY47" fmla="*/ 130909 h 2317589"/>
              <a:gd name="csX48" fmla="*/ 833050 w 1777645"/>
              <a:gd name="csY48" fmla="*/ 169009 h 2317589"/>
              <a:gd name="csX49" fmla="*/ 862683 w 1777645"/>
              <a:gd name="csY49" fmla="*/ 126676 h 2317589"/>
              <a:gd name="csX50" fmla="*/ 681005 w 1777645"/>
              <a:gd name="csY50" fmla="*/ 79931 h 2317589"/>
              <a:gd name="csX51" fmla="*/ 476384 w 1777645"/>
              <a:gd name="csY51" fmla="*/ 127890 h 2317589"/>
              <a:gd name="csX52" fmla="*/ 0 w 1777645"/>
              <a:gd name="csY52" fmla="*/ 479581 h 2317589"/>
              <a:gd name="csX53" fmla="*/ 441214 w 1777645"/>
              <a:gd name="csY53" fmla="*/ 60746 h 2317589"/>
              <a:gd name="csX54" fmla="*/ 601074 w 1777645"/>
              <a:gd name="csY54" fmla="*/ 9592 h 2317589"/>
              <a:gd name="csX55" fmla="*/ 716173 w 1777645"/>
              <a:gd name="csY55" fmla="*/ 0 h 2317589"/>
              <a:gd name="csX56" fmla="*/ 954130 w 1777645"/>
              <a:gd name="csY56" fmla="*/ 89612 h 2317589"/>
              <a:gd name="csX0" fmla="*/ 512916 w 1336431"/>
              <a:gd name="csY0" fmla="*/ 89612 h 2317589"/>
              <a:gd name="csX1" fmla="*/ 847258 w 1336431"/>
              <a:gd name="csY1" fmla="*/ 297340 h 2317589"/>
              <a:gd name="csX2" fmla="*/ 1336431 w 1336431"/>
              <a:gd name="csY2" fmla="*/ 380467 h 2317589"/>
              <a:gd name="csX3" fmla="*/ 1310853 w 1336431"/>
              <a:gd name="csY3" fmla="*/ 533933 h 2317589"/>
              <a:gd name="csX4" fmla="*/ 1224529 w 1336431"/>
              <a:gd name="csY4" fmla="*/ 562707 h 2317589"/>
              <a:gd name="csX5" fmla="*/ 1147796 w 1336431"/>
              <a:gd name="csY5" fmla="*/ 601074 h 2317589"/>
              <a:gd name="csX6" fmla="*/ 1056173 w 1336431"/>
              <a:gd name="csY6" fmla="*/ 473158 h 2317589"/>
              <a:gd name="csX7" fmla="*/ 1045485 w 1336431"/>
              <a:gd name="csY7" fmla="*/ 530736 h 2317589"/>
              <a:gd name="csX8" fmla="*/ 971950 w 1336431"/>
              <a:gd name="csY8" fmla="*/ 805695 h 2317589"/>
              <a:gd name="csX9" fmla="*/ 899895 w 1336431"/>
              <a:gd name="csY9" fmla="*/ 923697 h 2317589"/>
              <a:gd name="csX10" fmla="*/ 923992 w 1336431"/>
              <a:gd name="csY10" fmla="*/ 981541 h 2317589"/>
              <a:gd name="csX11" fmla="*/ 904808 w 1336431"/>
              <a:gd name="csY11" fmla="*/ 1039091 h 2317589"/>
              <a:gd name="csX12" fmla="*/ 850456 w 1336431"/>
              <a:gd name="csY12" fmla="*/ 1074260 h 2317589"/>
              <a:gd name="csX13" fmla="*/ 937936 w 1336431"/>
              <a:gd name="csY13" fmla="*/ 1295076 h 2317589"/>
              <a:gd name="csX14" fmla="*/ 988736 w 1336431"/>
              <a:gd name="csY14" fmla="*/ 1371276 h 2317589"/>
              <a:gd name="csX15" fmla="*/ 1064936 w 1336431"/>
              <a:gd name="csY15" fmla="*/ 1439009 h 2317589"/>
              <a:gd name="csX16" fmla="*/ 1257271 w 1336431"/>
              <a:gd name="csY16" fmla="*/ 1534659 h 2317589"/>
              <a:gd name="csX17" fmla="*/ 1215027 w 1336431"/>
              <a:gd name="csY17" fmla="*/ 1580189 h 2317589"/>
              <a:gd name="csX18" fmla="*/ 1138204 w 1336431"/>
              <a:gd name="csY18" fmla="*/ 1739279 h 2317589"/>
              <a:gd name="csX19" fmla="*/ 1064668 w 1336431"/>
              <a:gd name="csY19" fmla="*/ 1918321 h 2317589"/>
              <a:gd name="csX20" fmla="*/ 992111 w 1336431"/>
              <a:gd name="csY20" fmla="*/ 2317589 h 2317589"/>
              <a:gd name="csX21" fmla="*/ 212703 w 1336431"/>
              <a:gd name="csY21" fmla="*/ 2161725 h 2317589"/>
              <a:gd name="csX22" fmla="*/ 159860 w 1336431"/>
              <a:gd name="csY22" fmla="*/ 2049407 h 2317589"/>
              <a:gd name="csX23" fmla="*/ 159859 w 1336431"/>
              <a:gd name="csY23" fmla="*/ 1959886 h 2317589"/>
              <a:gd name="csX24" fmla="*/ 242986 w 1336431"/>
              <a:gd name="csY24" fmla="*/ 1825603 h 2317589"/>
              <a:gd name="csX25" fmla="*/ 350776 w 1336431"/>
              <a:gd name="csY25" fmla="*/ 1692920 h 2317589"/>
              <a:gd name="csX26" fmla="*/ 195505 w 1336431"/>
              <a:gd name="csY26" fmla="*/ 1657751 h 2317589"/>
              <a:gd name="csX27" fmla="*/ 217409 w 1336431"/>
              <a:gd name="csY27" fmla="*/ 1541052 h 2317589"/>
              <a:gd name="csX28" fmla="*/ 153466 w 1336431"/>
              <a:gd name="csY28" fmla="*/ 1537854 h 2317589"/>
              <a:gd name="csX29" fmla="*/ 169451 w 1336431"/>
              <a:gd name="csY29" fmla="*/ 1473911 h 2317589"/>
              <a:gd name="csX30" fmla="*/ 45650 w 1336431"/>
              <a:gd name="csY30" fmla="*/ 1447505 h 2317589"/>
              <a:gd name="csX31" fmla="*/ 82803 w 1336431"/>
              <a:gd name="csY31" fmla="*/ 1214642 h 2317589"/>
              <a:gd name="csX32" fmla="*/ 65869 w 1336431"/>
              <a:gd name="csY32" fmla="*/ 1151142 h 2317589"/>
              <a:gd name="csX33" fmla="*/ 53169 w 1336431"/>
              <a:gd name="csY33" fmla="*/ 1142676 h 2317589"/>
              <a:gd name="csX34" fmla="*/ 154769 w 1336431"/>
              <a:gd name="csY34" fmla="*/ 588109 h 2317589"/>
              <a:gd name="csX35" fmla="*/ 624669 w 1336431"/>
              <a:gd name="csY35" fmla="*/ 672776 h 2317589"/>
              <a:gd name="csX36" fmla="*/ 823636 w 1336431"/>
              <a:gd name="csY36" fmla="*/ 562709 h 2317589"/>
              <a:gd name="csX37" fmla="*/ 891369 w 1336431"/>
              <a:gd name="csY37" fmla="*/ 579642 h 2317589"/>
              <a:gd name="csX38" fmla="*/ 929469 w 1336431"/>
              <a:gd name="csY38" fmla="*/ 473809 h 2317589"/>
              <a:gd name="csX39" fmla="*/ 895603 w 1336431"/>
              <a:gd name="csY39" fmla="*/ 431476 h 2317589"/>
              <a:gd name="csX40" fmla="*/ 459569 w 1336431"/>
              <a:gd name="csY40" fmla="*/ 156309 h 2317589"/>
              <a:gd name="csX41" fmla="*/ 620436 w 1336431"/>
              <a:gd name="csY41" fmla="*/ 338342 h 2317589"/>
              <a:gd name="csX42" fmla="*/ 569636 w 1336431"/>
              <a:gd name="csY42" fmla="*/ 444176 h 2317589"/>
              <a:gd name="csX43" fmla="*/ 548469 w 1336431"/>
              <a:gd name="csY43" fmla="*/ 452642 h 2317589"/>
              <a:gd name="csX44" fmla="*/ 175936 w 1336431"/>
              <a:gd name="csY44" fmla="*/ 363742 h 2317589"/>
              <a:gd name="csX45" fmla="*/ 205569 w 1336431"/>
              <a:gd name="csY45" fmla="*/ 312942 h 2317589"/>
              <a:gd name="csX46" fmla="*/ 180169 w 1336431"/>
              <a:gd name="csY46" fmla="*/ 270609 h 2317589"/>
              <a:gd name="csX47" fmla="*/ 324103 w 1336431"/>
              <a:gd name="csY47" fmla="*/ 130909 h 2317589"/>
              <a:gd name="csX48" fmla="*/ 391836 w 1336431"/>
              <a:gd name="csY48" fmla="*/ 169009 h 2317589"/>
              <a:gd name="csX49" fmla="*/ 421469 w 1336431"/>
              <a:gd name="csY49" fmla="*/ 126676 h 2317589"/>
              <a:gd name="csX50" fmla="*/ 239791 w 1336431"/>
              <a:gd name="csY50" fmla="*/ 79931 h 2317589"/>
              <a:gd name="csX51" fmla="*/ 35170 w 1336431"/>
              <a:gd name="csY51" fmla="*/ 127890 h 2317589"/>
              <a:gd name="csX52" fmla="*/ 0 w 1336431"/>
              <a:gd name="csY52" fmla="*/ 60746 h 2317589"/>
              <a:gd name="csX53" fmla="*/ 159860 w 1336431"/>
              <a:gd name="csY53" fmla="*/ 9592 h 2317589"/>
              <a:gd name="csX54" fmla="*/ 274959 w 1336431"/>
              <a:gd name="csY54" fmla="*/ 0 h 2317589"/>
              <a:gd name="csX55" fmla="*/ 512916 w 1336431"/>
              <a:gd name="csY55" fmla="*/ 89612 h 2317589"/>
              <a:gd name="csX0" fmla="*/ 477746 w 1301261"/>
              <a:gd name="csY0" fmla="*/ 89612 h 2317589"/>
              <a:gd name="csX1" fmla="*/ 812088 w 1301261"/>
              <a:gd name="csY1" fmla="*/ 297340 h 2317589"/>
              <a:gd name="csX2" fmla="*/ 1301261 w 1301261"/>
              <a:gd name="csY2" fmla="*/ 380467 h 2317589"/>
              <a:gd name="csX3" fmla="*/ 1275683 w 1301261"/>
              <a:gd name="csY3" fmla="*/ 533933 h 2317589"/>
              <a:gd name="csX4" fmla="*/ 1189359 w 1301261"/>
              <a:gd name="csY4" fmla="*/ 562707 h 2317589"/>
              <a:gd name="csX5" fmla="*/ 1112626 w 1301261"/>
              <a:gd name="csY5" fmla="*/ 601074 h 2317589"/>
              <a:gd name="csX6" fmla="*/ 1021003 w 1301261"/>
              <a:gd name="csY6" fmla="*/ 473158 h 2317589"/>
              <a:gd name="csX7" fmla="*/ 1010315 w 1301261"/>
              <a:gd name="csY7" fmla="*/ 530736 h 2317589"/>
              <a:gd name="csX8" fmla="*/ 936780 w 1301261"/>
              <a:gd name="csY8" fmla="*/ 805695 h 2317589"/>
              <a:gd name="csX9" fmla="*/ 864725 w 1301261"/>
              <a:gd name="csY9" fmla="*/ 923697 h 2317589"/>
              <a:gd name="csX10" fmla="*/ 888822 w 1301261"/>
              <a:gd name="csY10" fmla="*/ 981541 h 2317589"/>
              <a:gd name="csX11" fmla="*/ 869638 w 1301261"/>
              <a:gd name="csY11" fmla="*/ 1039091 h 2317589"/>
              <a:gd name="csX12" fmla="*/ 815286 w 1301261"/>
              <a:gd name="csY12" fmla="*/ 1074260 h 2317589"/>
              <a:gd name="csX13" fmla="*/ 902766 w 1301261"/>
              <a:gd name="csY13" fmla="*/ 1295076 h 2317589"/>
              <a:gd name="csX14" fmla="*/ 953566 w 1301261"/>
              <a:gd name="csY14" fmla="*/ 1371276 h 2317589"/>
              <a:gd name="csX15" fmla="*/ 1029766 w 1301261"/>
              <a:gd name="csY15" fmla="*/ 1439009 h 2317589"/>
              <a:gd name="csX16" fmla="*/ 1222101 w 1301261"/>
              <a:gd name="csY16" fmla="*/ 1534659 h 2317589"/>
              <a:gd name="csX17" fmla="*/ 1179857 w 1301261"/>
              <a:gd name="csY17" fmla="*/ 1580189 h 2317589"/>
              <a:gd name="csX18" fmla="*/ 1103034 w 1301261"/>
              <a:gd name="csY18" fmla="*/ 1739279 h 2317589"/>
              <a:gd name="csX19" fmla="*/ 1029498 w 1301261"/>
              <a:gd name="csY19" fmla="*/ 1918321 h 2317589"/>
              <a:gd name="csX20" fmla="*/ 956941 w 1301261"/>
              <a:gd name="csY20" fmla="*/ 2317589 h 2317589"/>
              <a:gd name="csX21" fmla="*/ 177533 w 1301261"/>
              <a:gd name="csY21" fmla="*/ 2161725 h 2317589"/>
              <a:gd name="csX22" fmla="*/ 124690 w 1301261"/>
              <a:gd name="csY22" fmla="*/ 2049407 h 2317589"/>
              <a:gd name="csX23" fmla="*/ 124689 w 1301261"/>
              <a:gd name="csY23" fmla="*/ 1959886 h 2317589"/>
              <a:gd name="csX24" fmla="*/ 207816 w 1301261"/>
              <a:gd name="csY24" fmla="*/ 1825603 h 2317589"/>
              <a:gd name="csX25" fmla="*/ 315606 w 1301261"/>
              <a:gd name="csY25" fmla="*/ 1692920 h 2317589"/>
              <a:gd name="csX26" fmla="*/ 160335 w 1301261"/>
              <a:gd name="csY26" fmla="*/ 1657751 h 2317589"/>
              <a:gd name="csX27" fmla="*/ 182239 w 1301261"/>
              <a:gd name="csY27" fmla="*/ 1541052 h 2317589"/>
              <a:gd name="csX28" fmla="*/ 118296 w 1301261"/>
              <a:gd name="csY28" fmla="*/ 1537854 h 2317589"/>
              <a:gd name="csX29" fmla="*/ 134281 w 1301261"/>
              <a:gd name="csY29" fmla="*/ 1473911 h 2317589"/>
              <a:gd name="csX30" fmla="*/ 10480 w 1301261"/>
              <a:gd name="csY30" fmla="*/ 1447505 h 2317589"/>
              <a:gd name="csX31" fmla="*/ 47633 w 1301261"/>
              <a:gd name="csY31" fmla="*/ 1214642 h 2317589"/>
              <a:gd name="csX32" fmla="*/ 30699 w 1301261"/>
              <a:gd name="csY32" fmla="*/ 1151142 h 2317589"/>
              <a:gd name="csX33" fmla="*/ 17999 w 1301261"/>
              <a:gd name="csY33" fmla="*/ 1142676 h 2317589"/>
              <a:gd name="csX34" fmla="*/ 119599 w 1301261"/>
              <a:gd name="csY34" fmla="*/ 588109 h 2317589"/>
              <a:gd name="csX35" fmla="*/ 589499 w 1301261"/>
              <a:gd name="csY35" fmla="*/ 672776 h 2317589"/>
              <a:gd name="csX36" fmla="*/ 788466 w 1301261"/>
              <a:gd name="csY36" fmla="*/ 562709 h 2317589"/>
              <a:gd name="csX37" fmla="*/ 856199 w 1301261"/>
              <a:gd name="csY37" fmla="*/ 579642 h 2317589"/>
              <a:gd name="csX38" fmla="*/ 894299 w 1301261"/>
              <a:gd name="csY38" fmla="*/ 473809 h 2317589"/>
              <a:gd name="csX39" fmla="*/ 860433 w 1301261"/>
              <a:gd name="csY39" fmla="*/ 431476 h 2317589"/>
              <a:gd name="csX40" fmla="*/ 424399 w 1301261"/>
              <a:gd name="csY40" fmla="*/ 156309 h 2317589"/>
              <a:gd name="csX41" fmla="*/ 585266 w 1301261"/>
              <a:gd name="csY41" fmla="*/ 338342 h 2317589"/>
              <a:gd name="csX42" fmla="*/ 534466 w 1301261"/>
              <a:gd name="csY42" fmla="*/ 444176 h 2317589"/>
              <a:gd name="csX43" fmla="*/ 513299 w 1301261"/>
              <a:gd name="csY43" fmla="*/ 452642 h 2317589"/>
              <a:gd name="csX44" fmla="*/ 140766 w 1301261"/>
              <a:gd name="csY44" fmla="*/ 363742 h 2317589"/>
              <a:gd name="csX45" fmla="*/ 170399 w 1301261"/>
              <a:gd name="csY45" fmla="*/ 312942 h 2317589"/>
              <a:gd name="csX46" fmla="*/ 144999 w 1301261"/>
              <a:gd name="csY46" fmla="*/ 270609 h 2317589"/>
              <a:gd name="csX47" fmla="*/ 288933 w 1301261"/>
              <a:gd name="csY47" fmla="*/ 130909 h 2317589"/>
              <a:gd name="csX48" fmla="*/ 356666 w 1301261"/>
              <a:gd name="csY48" fmla="*/ 169009 h 2317589"/>
              <a:gd name="csX49" fmla="*/ 386299 w 1301261"/>
              <a:gd name="csY49" fmla="*/ 126676 h 2317589"/>
              <a:gd name="csX50" fmla="*/ 204621 w 1301261"/>
              <a:gd name="csY50" fmla="*/ 79931 h 2317589"/>
              <a:gd name="csX51" fmla="*/ 0 w 1301261"/>
              <a:gd name="csY51" fmla="*/ 127890 h 2317589"/>
              <a:gd name="csX52" fmla="*/ 124690 w 1301261"/>
              <a:gd name="csY52" fmla="*/ 9592 h 2317589"/>
              <a:gd name="csX53" fmla="*/ 239789 w 1301261"/>
              <a:gd name="csY53" fmla="*/ 0 h 2317589"/>
              <a:gd name="csX54" fmla="*/ 477746 w 1301261"/>
              <a:gd name="csY54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114210 w 1290781"/>
              <a:gd name="csY51" fmla="*/ 9592 h 2317589"/>
              <a:gd name="csX52" fmla="*/ 229309 w 1290781"/>
              <a:gd name="csY52" fmla="*/ 0 h 2317589"/>
              <a:gd name="csX53" fmla="*/ 467266 w 1290781"/>
              <a:gd name="csY53" fmla="*/ 89612 h 2317589"/>
              <a:gd name="csX0" fmla="*/ 467266 w 1290781"/>
              <a:gd name="csY0" fmla="*/ 89612 h 2317589"/>
              <a:gd name="csX1" fmla="*/ 801608 w 1290781"/>
              <a:gd name="csY1" fmla="*/ 297340 h 2317589"/>
              <a:gd name="csX2" fmla="*/ 1290781 w 1290781"/>
              <a:gd name="csY2" fmla="*/ 380467 h 2317589"/>
              <a:gd name="csX3" fmla="*/ 1265203 w 1290781"/>
              <a:gd name="csY3" fmla="*/ 533933 h 2317589"/>
              <a:gd name="csX4" fmla="*/ 1178879 w 1290781"/>
              <a:gd name="csY4" fmla="*/ 562707 h 2317589"/>
              <a:gd name="csX5" fmla="*/ 1102146 w 1290781"/>
              <a:gd name="csY5" fmla="*/ 601074 h 2317589"/>
              <a:gd name="csX6" fmla="*/ 1010523 w 1290781"/>
              <a:gd name="csY6" fmla="*/ 473158 h 2317589"/>
              <a:gd name="csX7" fmla="*/ 999835 w 1290781"/>
              <a:gd name="csY7" fmla="*/ 530736 h 2317589"/>
              <a:gd name="csX8" fmla="*/ 926300 w 1290781"/>
              <a:gd name="csY8" fmla="*/ 805695 h 2317589"/>
              <a:gd name="csX9" fmla="*/ 854245 w 1290781"/>
              <a:gd name="csY9" fmla="*/ 923697 h 2317589"/>
              <a:gd name="csX10" fmla="*/ 878342 w 1290781"/>
              <a:gd name="csY10" fmla="*/ 981541 h 2317589"/>
              <a:gd name="csX11" fmla="*/ 859158 w 1290781"/>
              <a:gd name="csY11" fmla="*/ 1039091 h 2317589"/>
              <a:gd name="csX12" fmla="*/ 804806 w 1290781"/>
              <a:gd name="csY12" fmla="*/ 1074260 h 2317589"/>
              <a:gd name="csX13" fmla="*/ 892286 w 1290781"/>
              <a:gd name="csY13" fmla="*/ 1295076 h 2317589"/>
              <a:gd name="csX14" fmla="*/ 943086 w 1290781"/>
              <a:gd name="csY14" fmla="*/ 1371276 h 2317589"/>
              <a:gd name="csX15" fmla="*/ 1019286 w 1290781"/>
              <a:gd name="csY15" fmla="*/ 1439009 h 2317589"/>
              <a:gd name="csX16" fmla="*/ 1211621 w 1290781"/>
              <a:gd name="csY16" fmla="*/ 1534659 h 2317589"/>
              <a:gd name="csX17" fmla="*/ 1169377 w 1290781"/>
              <a:gd name="csY17" fmla="*/ 1580189 h 2317589"/>
              <a:gd name="csX18" fmla="*/ 1092554 w 1290781"/>
              <a:gd name="csY18" fmla="*/ 1739279 h 2317589"/>
              <a:gd name="csX19" fmla="*/ 1019018 w 1290781"/>
              <a:gd name="csY19" fmla="*/ 1918321 h 2317589"/>
              <a:gd name="csX20" fmla="*/ 946461 w 1290781"/>
              <a:gd name="csY20" fmla="*/ 2317589 h 2317589"/>
              <a:gd name="csX21" fmla="*/ 167053 w 1290781"/>
              <a:gd name="csY21" fmla="*/ 2161725 h 2317589"/>
              <a:gd name="csX22" fmla="*/ 114210 w 1290781"/>
              <a:gd name="csY22" fmla="*/ 2049407 h 2317589"/>
              <a:gd name="csX23" fmla="*/ 114209 w 1290781"/>
              <a:gd name="csY23" fmla="*/ 1959886 h 2317589"/>
              <a:gd name="csX24" fmla="*/ 197336 w 1290781"/>
              <a:gd name="csY24" fmla="*/ 1825603 h 2317589"/>
              <a:gd name="csX25" fmla="*/ 305126 w 1290781"/>
              <a:gd name="csY25" fmla="*/ 1692920 h 2317589"/>
              <a:gd name="csX26" fmla="*/ 149855 w 1290781"/>
              <a:gd name="csY26" fmla="*/ 1657751 h 2317589"/>
              <a:gd name="csX27" fmla="*/ 171759 w 1290781"/>
              <a:gd name="csY27" fmla="*/ 1541052 h 2317589"/>
              <a:gd name="csX28" fmla="*/ 107816 w 1290781"/>
              <a:gd name="csY28" fmla="*/ 1537854 h 2317589"/>
              <a:gd name="csX29" fmla="*/ 123801 w 1290781"/>
              <a:gd name="csY29" fmla="*/ 1473911 h 2317589"/>
              <a:gd name="csX30" fmla="*/ 0 w 1290781"/>
              <a:gd name="csY30" fmla="*/ 1447505 h 2317589"/>
              <a:gd name="csX31" fmla="*/ 37153 w 1290781"/>
              <a:gd name="csY31" fmla="*/ 1214642 h 2317589"/>
              <a:gd name="csX32" fmla="*/ 20219 w 1290781"/>
              <a:gd name="csY32" fmla="*/ 1151142 h 2317589"/>
              <a:gd name="csX33" fmla="*/ 7519 w 1290781"/>
              <a:gd name="csY33" fmla="*/ 1142676 h 2317589"/>
              <a:gd name="csX34" fmla="*/ 109119 w 1290781"/>
              <a:gd name="csY34" fmla="*/ 588109 h 2317589"/>
              <a:gd name="csX35" fmla="*/ 579019 w 1290781"/>
              <a:gd name="csY35" fmla="*/ 672776 h 2317589"/>
              <a:gd name="csX36" fmla="*/ 777986 w 1290781"/>
              <a:gd name="csY36" fmla="*/ 562709 h 2317589"/>
              <a:gd name="csX37" fmla="*/ 845719 w 1290781"/>
              <a:gd name="csY37" fmla="*/ 579642 h 2317589"/>
              <a:gd name="csX38" fmla="*/ 883819 w 1290781"/>
              <a:gd name="csY38" fmla="*/ 473809 h 2317589"/>
              <a:gd name="csX39" fmla="*/ 849953 w 1290781"/>
              <a:gd name="csY39" fmla="*/ 431476 h 2317589"/>
              <a:gd name="csX40" fmla="*/ 413919 w 1290781"/>
              <a:gd name="csY40" fmla="*/ 156309 h 2317589"/>
              <a:gd name="csX41" fmla="*/ 574786 w 1290781"/>
              <a:gd name="csY41" fmla="*/ 338342 h 2317589"/>
              <a:gd name="csX42" fmla="*/ 523986 w 1290781"/>
              <a:gd name="csY42" fmla="*/ 444176 h 2317589"/>
              <a:gd name="csX43" fmla="*/ 502819 w 1290781"/>
              <a:gd name="csY43" fmla="*/ 452642 h 2317589"/>
              <a:gd name="csX44" fmla="*/ 130286 w 1290781"/>
              <a:gd name="csY44" fmla="*/ 363742 h 2317589"/>
              <a:gd name="csX45" fmla="*/ 159919 w 1290781"/>
              <a:gd name="csY45" fmla="*/ 312942 h 2317589"/>
              <a:gd name="csX46" fmla="*/ 134519 w 1290781"/>
              <a:gd name="csY46" fmla="*/ 270609 h 2317589"/>
              <a:gd name="csX47" fmla="*/ 278453 w 1290781"/>
              <a:gd name="csY47" fmla="*/ 130909 h 2317589"/>
              <a:gd name="csX48" fmla="*/ 346186 w 1290781"/>
              <a:gd name="csY48" fmla="*/ 169009 h 2317589"/>
              <a:gd name="csX49" fmla="*/ 375819 w 1290781"/>
              <a:gd name="csY49" fmla="*/ 126676 h 2317589"/>
              <a:gd name="csX50" fmla="*/ 194141 w 1290781"/>
              <a:gd name="csY50" fmla="*/ 79931 h 2317589"/>
              <a:gd name="csX51" fmla="*/ 229309 w 1290781"/>
              <a:gd name="csY51" fmla="*/ 0 h 2317589"/>
              <a:gd name="csX52" fmla="*/ 467266 w 1290781"/>
              <a:gd name="csY52" fmla="*/ 89612 h 2317589"/>
              <a:gd name="csX0" fmla="*/ 467266 w 1290781"/>
              <a:gd name="csY0" fmla="*/ 9681 h 2237658"/>
              <a:gd name="csX1" fmla="*/ 801608 w 1290781"/>
              <a:gd name="csY1" fmla="*/ 217409 h 2237658"/>
              <a:gd name="csX2" fmla="*/ 1290781 w 1290781"/>
              <a:gd name="csY2" fmla="*/ 300536 h 2237658"/>
              <a:gd name="csX3" fmla="*/ 1265203 w 1290781"/>
              <a:gd name="csY3" fmla="*/ 454002 h 2237658"/>
              <a:gd name="csX4" fmla="*/ 1178879 w 1290781"/>
              <a:gd name="csY4" fmla="*/ 482776 h 2237658"/>
              <a:gd name="csX5" fmla="*/ 1102146 w 1290781"/>
              <a:gd name="csY5" fmla="*/ 521143 h 2237658"/>
              <a:gd name="csX6" fmla="*/ 1010523 w 1290781"/>
              <a:gd name="csY6" fmla="*/ 393227 h 2237658"/>
              <a:gd name="csX7" fmla="*/ 999835 w 1290781"/>
              <a:gd name="csY7" fmla="*/ 450805 h 2237658"/>
              <a:gd name="csX8" fmla="*/ 926300 w 1290781"/>
              <a:gd name="csY8" fmla="*/ 725764 h 2237658"/>
              <a:gd name="csX9" fmla="*/ 854245 w 1290781"/>
              <a:gd name="csY9" fmla="*/ 843766 h 2237658"/>
              <a:gd name="csX10" fmla="*/ 878342 w 1290781"/>
              <a:gd name="csY10" fmla="*/ 901610 h 2237658"/>
              <a:gd name="csX11" fmla="*/ 859158 w 1290781"/>
              <a:gd name="csY11" fmla="*/ 959160 h 2237658"/>
              <a:gd name="csX12" fmla="*/ 804806 w 1290781"/>
              <a:gd name="csY12" fmla="*/ 994329 h 2237658"/>
              <a:gd name="csX13" fmla="*/ 892286 w 1290781"/>
              <a:gd name="csY13" fmla="*/ 1215145 h 2237658"/>
              <a:gd name="csX14" fmla="*/ 943086 w 1290781"/>
              <a:gd name="csY14" fmla="*/ 1291345 h 2237658"/>
              <a:gd name="csX15" fmla="*/ 1019286 w 1290781"/>
              <a:gd name="csY15" fmla="*/ 1359078 h 2237658"/>
              <a:gd name="csX16" fmla="*/ 1211621 w 1290781"/>
              <a:gd name="csY16" fmla="*/ 1454728 h 2237658"/>
              <a:gd name="csX17" fmla="*/ 1169377 w 1290781"/>
              <a:gd name="csY17" fmla="*/ 1500258 h 2237658"/>
              <a:gd name="csX18" fmla="*/ 1092554 w 1290781"/>
              <a:gd name="csY18" fmla="*/ 1659348 h 2237658"/>
              <a:gd name="csX19" fmla="*/ 1019018 w 1290781"/>
              <a:gd name="csY19" fmla="*/ 1838390 h 2237658"/>
              <a:gd name="csX20" fmla="*/ 946461 w 1290781"/>
              <a:gd name="csY20" fmla="*/ 2237658 h 2237658"/>
              <a:gd name="csX21" fmla="*/ 167053 w 1290781"/>
              <a:gd name="csY21" fmla="*/ 2081794 h 2237658"/>
              <a:gd name="csX22" fmla="*/ 114210 w 1290781"/>
              <a:gd name="csY22" fmla="*/ 1969476 h 2237658"/>
              <a:gd name="csX23" fmla="*/ 114209 w 1290781"/>
              <a:gd name="csY23" fmla="*/ 1879955 h 2237658"/>
              <a:gd name="csX24" fmla="*/ 197336 w 1290781"/>
              <a:gd name="csY24" fmla="*/ 1745672 h 2237658"/>
              <a:gd name="csX25" fmla="*/ 305126 w 1290781"/>
              <a:gd name="csY25" fmla="*/ 1612989 h 2237658"/>
              <a:gd name="csX26" fmla="*/ 149855 w 1290781"/>
              <a:gd name="csY26" fmla="*/ 1577820 h 2237658"/>
              <a:gd name="csX27" fmla="*/ 171759 w 1290781"/>
              <a:gd name="csY27" fmla="*/ 1461121 h 2237658"/>
              <a:gd name="csX28" fmla="*/ 107816 w 1290781"/>
              <a:gd name="csY28" fmla="*/ 1457923 h 2237658"/>
              <a:gd name="csX29" fmla="*/ 123801 w 1290781"/>
              <a:gd name="csY29" fmla="*/ 1393980 h 2237658"/>
              <a:gd name="csX30" fmla="*/ 0 w 1290781"/>
              <a:gd name="csY30" fmla="*/ 1367574 h 2237658"/>
              <a:gd name="csX31" fmla="*/ 37153 w 1290781"/>
              <a:gd name="csY31" fmla="*/ 1134711 h 2237658"/>
              <a:gd name="csX32" fmla="*/ 20219 w 1290781"/>
              <a:gd name="csY32" fmla="*/ 1071211 h 2237658"/>
              <a:gd name="csX33" fmla="*/ 7519 w 1290781"/>
              <a:gd name="csY33" fmla="*/ 1062745 h 2237658"/>
              <a:gd name="csX34" fmla="*/ 109119 w 1290781"/>
              <a:gd name="csY34" fmla="*/ 508178 h 2237658"/>
              <a:gd name="csX35" fmla="*/ 579019 w 1290781"/>
              <a:gd name="csY35" fmla="*/ 592845 h 2237658"/>
              <a:gd name="csX36" fmla="*/ 777986 w 1290781"/>
              <a:gd name="csY36" fmla="*/ 482778 h 2237658"/>
              <a:gd name="csX37" fmla="*/ 845719 w 1290781"/>
              <a:gd name="csY37" fmla="*/ 499711 h 2237658"/>
              <a:gd name="csX38" fmla="*/ 883819 w 1290781"/>
              <a:gd name="csY38" fmla="*/ 393878 h 2237658"/>
              <a:gd name="csX39" fmla="*/ 849953 w 1290781"/>
              <a:gd name="csY39" fmla="*/ 351545 h 2237658"/>
              <a:gd name="csX40" fmla="*/ 413919 w 1290781"/>
              <a:gd name="csY40" fmla="*/ 76378 h 2237658"/>
              <a:gd name="csX41" fmla="*/ 574786 w 1290781"/>
              <a:gd name="csY41" fmla="*/ 258411 h 2237658"/>
              <a:gd name="csX42" fmla="*/ 523986 w 1290781"/>
              <a:gd name="csY42" fmla="*/ 364245 h 2237658"/>
              <a:gd name="csX43" fmla="*/ 502819 w 1290781"/>
              <a:gd name="csY43" fmla="*/ 372711 h 2237658"/>
              <a:gd name="csX44" fmla="*/ 130286 w 1290781"/>
              <a:gd name="csY44" fmla="*/ 283811 h 2237658"/>
              <a:gd name="csX45" fmla="*/ 159919 w 1290781"/>
              <a:gd name="csY45" fmla="*/ 233011 h 2237658"/>
              <a:gd name="csX46" fmla="*/ 134519 w 1290781"/>
              <a:gd name="csY46" fmla="*/ 190678 h 2237658"/>
              <a:gd name="csX47" fmla="*/ 278453 w 1290781"/>
              <a:gd name="csY47" fmla="*/ 50978 h 2237658"/>
              <a:gd name="csX48" fmla="*/ 346186 w 1290781"/>
              <a:gd name="csY48" fmla="*/ 89078 h 2237658"/>
              <a:gd name="csX49" fmla="*/ 375819 w 1290781"/>
              <a:gd name="csY49" fmla="*/ 46745 h 2237658"/>
              <a:gd name="csX50" fmla="*/ 194141 w 1290781"/>
              <a:gd name="csY50" fmla="*/ 0 h 2237658"/>
              <a:gd name="csX51" fmla="*/ 467266 w 1290781"/>
              <a:gd name="csY51" fmla="*/ 9681 h 2237658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278453 w 1290781"/>
              <a:gd name="csY47" fmla="*/ 41297 h 2227977"/>
              <a:gd name="csX48" fmla="*/ 346186 w 1290781"/>
              <a:gd name="csY48" fmla="*/ 79397 h 2227977"/>
              <a:gd name="csX49" fmla="*/ 375819 w 1290781"/>
              <a:gd name="csY49" fmla="*/ 37064 h 2227977"/>
              <a:gd name="csX50" fmla="*/ 467266 w 1290781"/>
              <a:gd name="csY50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134519 w 1290781"/>
              <a:gd name="csY46" fmla="*/ 180997 h 2227977"/>
              <a:gd name="csX47" fmla="*/ 346186 w 1290781"/>
              <a:gd name="csY47" fmla="*/ 79397 h 2227977"/>
              <a:gd name="csX48" fmla="*/ 375819 w 1290781"/>
              <a:gd name="csY48" fmla="*/ 37064 h 2227977"/>
              <a:gd name="csX49" fmla="*/ 467266 w 1290781"/>
              <a:gd name="csY49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159919 w 1290781"/>
              <a:gd name="csY45" fmla="*/ 223330 h 2227977"/>
              <a:gd name="csX46" fmla="*/ 346186 w 1290781"/>
              <a:gd name="csY46" fmla="*/ 79397 h 2227977"/>
              <a:gd name="csX47" fmla="*/ 375819 w 1290781"/>
              <a:gd name="csY47" fmla="*/ 37064 h 2227977"/>
              <a:gd name="csX48" fmla="*/ 467266 w 1290781"/>
              <a:gd name="csY48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130286 w 1290781"/>
              <a:gd name="csY44" fmla="*/ 274130 h 2227977"/>
              <a:gd name="csX45" fmla="*/ 346186 w 1290781"/>
              <a:gd name="csY45" fmla="*/ 79397 h 2227977"/>
              <a:gd name="csX46" fmla="*/ 375819 w 1290781"/>
              <a:gd name="csY46" fmla="*/ 37064 h 2227977"/>
              <a:gd name="csX47" fmla="*/ 467266 w 1290781"/>
              <a:gd name="csY47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502819 w 1290781"/>
              <a:gd name="csY43" fmla="*/ 363030 h 2227977"/>
              <a:gd name="csX44" fmla="*/ 346186 w 1290781"/>
              <a:gd name="csY44" fmla="*/ 79397 h 2227977"/>
              <a:gd name="csX45" fmla="*/ 375819 w 1290781"/>
              <a:gd name="csY45" fmla="*/ 37064 h 2227977"/>
              <a:gd name="csX46" fmla="*/ 467266 w 1290781"/>
              <a:gd name="csY46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523986 w 1290781"/>
              <a:gd name="csY42" fmla="*/ 354564 h 2227977"/>
              <a:gd name="csX43" fmla="*/ 346186 w 1290781"/>
              <a:gd name="csY43" fmla="*/ 79397 h 2227977"/>
              <a:gd name="csX44" fmla="*/ 375819 w 1290781"/>
              <a:gd name="csY44" fmla="*/ 37064 h 2227977"/>
              <a:gd name="csX45" fmla="*/ 467266 w 1290781"/>
              <a:gd name="csY45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574786 w 1290781"/>
              <a:gd name="csY41" fmla="*/ 248730 h 2227977"/>
              <a:gd name="csX42" fmla="*/ 346186 w 1290781"/>
              <a:gd name="csY42" fmla="*/ 79397 h 2227977"/>
              <a:gd name="csX43" fmla="*/ 375819 w 1290781"/>
              <a:gd name="csY43" fmla="*/ 37064 h 2227977"/>
              <a:gd name="csX44" fmla="*/ 467266 w 1290781"/>
              <a:gd name="csY44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46186 w 1290781"/>
              <a:gd name="csY41" fmla="*/ 79397 h 2227977"/>
              <a:gd name="csX42" fmla="*/ 375819 w 1290781"/>
              <a:gd name="csY42" fmla="*/ 37064 h 2227977"/>
              <a:gd name="csX43" fmla="*/ 467266 w 1290781"/>
              <a:gd name="csY43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375819 w 1290781"/>
              <a:gd name="csY41" fmla="*/ 37064 h 2227977"/>
              <a:gd name="csX42" fmla="*/ 467266 w 1290781"/>
              <a:gd name="csY42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13919 w 1290781"/>
              <a:gd name="csY40" fmla="*/ 66697 h 2227977"/>
              <a:gd name="csX41" fmla="*/ 467266 w 1290781"/>
              <a:gd name="csY41" fmla="*/ 0 h 2227977"/>
              <a:gd name="csX0" fmla="*/ 467266 w 1290781"/>
              <a:gd name="csY0" fmla="*/ 0 h 2227977"/>
              <a:gd name="csX1" fmla="*/ 801608 w 1290781"/>
              <a:gd name="csY1" fmla="*/ 207728 h 2227977"/>
              <a:gd name="csX2" fmla="*/ 1290781 w 1290781"/>
              <a:gd name="csY2" fmla="*/ 290855 h 2227977"/>
              <a:gd name="csX3" fmla="*/ 1265203 w 1290781"/>
              <a:gd name="csY3" fmla="*/ 444321 h 2227977"/>
              <a:gd name="csX4" fmla="*/ 1178879 w 1290781"/>
              <a:gd name="csY4" fmla="*/ 473095 h 2227977"/>
              <a:gd name="csX5" fmla="*/ 1102146 w 1290781"/>
              <a:gd name="csY5" fmla="*/ 511462 h 2227977"/>
              <a:gd name="csX6" fmla="*/ 1010523 w 1290781"/>
              <a:gd name="csY6" fmla="*/ 383546 h 2227977"/>
              <a:gd name="csX7" fmla="*/ 999835 w 1290781"/>
              <a:gd name="csY7" fmla="*/ 441124 h 2227977"/>
              <a:gd name="csX8" fmla="*/ 926300 w 1290781"/>
              <a:gd name="csY8" fmla="*/ 716083 h 2227977"/>
              <a:gd name="csX9" fmla="*/ 854245 w 1290781"/>
              <a:gd name="csY9" fmla="*/ 834085 h 2227977"/>
              <a:gd name="csX10" fmla="*/ 878342 w 1290781"/>
              <a:gd name="csY10" fmla="*/ 891929 h 2227977"/>
              <a:gd name="csX11" fmla="*/ 859158 w 1290781"/>
              <a:gd name="csY11" fmla="*/ 949479 h 2227977"/>
              <a:gd name="csX12" fmla="*/ 804806 w 1290781"/>
              <a:gd name="csY12" fmla="*/ 984648 h 2227977"/>
              <a:gd name="csX13" fmla="*/ 892286 w 1290781"/>
              <a:gd name="csY13" fmla="*/ 1205464 h 2227977"/>
              <a:gd name="csX14" fmla="*/ 943086 w 1290781"/>
              <a:gd name="csY14" fmla="*/ 1281664 h 2227977"/>
              <a:gd name="csX15" fmla="*/ 1019286 w 1290781"/>
              <a:gd name="csY15" fmla="*/ 1349397 h 2227977"/>
              <a:gd name="csX16" fmla="*/ 1211621 w 1290781"/>
              <a:gd name="csY16" fmla="*/ 1445047 h 2227977"/>
              <a:gd name="csX17" fmla="*/ 1169377 w 1290781"/>
              <a:gd name="csY17" fmla="*/ 1490577 h 2227977"/>
              <a:gd name="csX18" fmla="*/ 1092554 w 1290781"/>
              <a:gd name="csY18" fmla="*/ 1649667 h 2227977"/>
              <a:gd name="csX19" fmla="*/ 1019018 w 1290781"/>
              <a:gd name="csY19" fmla="*/ 1828709 h 2227977"/>
              <a:gd name="csX20" fmla="*/ 946461 w 1290781"/>
              <a:gd name="csY20" fmla="*/ 2227977 h 2227977"/>
              <a:gd name="csX21" fmla="*/ 167053 w 1290781"/>
              <a:gd name="csY21" fmla="*/ 2072113 h 2227977"/>
              <a:gd name="csX22" fmla="*/ 114210 w 1290781"/>
              <a:gd name="csY22" fmla="*/ 1959795 h 2227977"/>
              <a:gd name="csX23" fmla="*/ 114209 w 1290781"/>
              <a:gd name="csY23" fmla="*/ 1870274 h 2227977"/>
              <a:gd name="csX24" fmla="*/ 197336 w 1290781"/>
              <a:gd name="csY24" fmla="*/ 1735991 h 2227977"/>
              <a:gd name="csX25" fmla="*/ 305126 w 1290781"/>
              <a:gd name="csY25" fmla="*/ 1603308 h 2227977"/>
              <a:gd name="csX26" fmla="*/ 149855 w 1290781"/>
              <a:gd name="csY26" fmla="*/ 1568139 h 2227977"/>
              <a:gd name="csX27" fmla="*/ 171759 w 1290781"/>
              <a:gd name="csY27" fmla="*/ 1451440 h 2227977"/>
              <a:gd name="csX28" fmla="*/ 107816 w 1290781"/>
              <a:gd name="csY28" fmla="*/ 1448242 h 2227977"/>
              <a:gd name="csX29" fmla="*/ 123801 w 1290781"/>
              <a:gd name="csY29" fmla="*/ 1384299 h 2227977"/>
              <a:gd name="csX30" fmla="*/ 0 w 1290781"/>
              <a:gd name="csY30" fmla="*/ 1357893 h 2227977"/>
              <a:gd name="csX31" fmla="*/ 37153 w 1290781"/>
              <a:gd name="csY31" fmla="*/ 1125030 h 2227977"/>
              <a:gd name="csX32" fmla="*/ 20219 w 1290781"/>
              <a:gd name="csY32" fmla="*/ 1061530 h 2227977"/>
              <a:gd name="csX33" fmla="*/ 7519 w 1290781"/>
              <a:gd name="csY33" fmla="*/ 1053064 h 2227977"/>
              <a:gd name="csX34" fmla="*/ 109119 w 1290781"/>
              <a:gd name="csY34" fmla="*/ 498497 h 2227977"/>
              <a:gd name="csX35" fmla="*/ 579019 w 1290781"/>
              <a:gd name="csY35" fmla="*/ 583164 h 2227977"/>
              <a:gd name="csX36" fmla="*/ 777986 w 1290781"/>
              <a:gd name="csY36" fmla="*/ 473097 h 2227977"/>
              <a:gd name="csX37" fmla="*/ 845719 w 1290781"/>
              <a:gd name="csY37" fmla="*/ 490030 h 2227977"/>
              <a:gd name="csX38" fmla="*/ 883819 w 1290781"/>
              <a:gd name="csY38" fmla="*/ 384197 h 2227977"/>
              <a:gd name="csX39" fmla="*/ 849953 w 1290781"/>
              <a:gd name="csY39" fmla="*/ 341864 h 2227977"/>
              <a:gd name="csX40" fmla="*/ 467266 w 1290781"/>
              <a:gd name="csY40" fmla="*/ 0 h 2227977"/>
              <a:gd name="csX0" fmla="*/ 849953 w 1290781"/>
              <a:gd name="csY0" fmla="*/ 134136 h 2020249"/>
              <a:gd name="csX1" fmla="*/ 801608 w 1290781"/>
              <a:gd name="csY1" fmla="*/ 0 h 2020249"/>
              <a:gd name="csX2" fmla="*/ 1290781 w 1290781"/>
              <a:gd name="csY2" fmla="*/ 83127 h 2020249"/>
              <a:gd name="csX3" fmla="*/ 1265203 w 1290781"/>
              <a:gd name="csY3" fmla="*/ 236593 h 2020249"/>
              <a:gd name="csX4" fmla="*/ 1178879 w 1290781"/>
              <a:gd name="csY4" fmla="*/ 265367 h 2020249"/>
              <a:gd name="csX5" fmla="*/ 1102146 w 1290781"/>
              <a:gd name="csY5" fmla="*/ 303734 h 2020249"/>
              <a:gd name="csX6" fmla="*/ 1010523 w 1290781"/>
              <a:gd name="csY6" fmla="*/ 175818 h 2020249"/>
              <a:gd name="csX7" fmla="*/ 999835 w 1290781"/>
              <a:gd name="csY7" fmla="*/ 233396 h 2020249"/>
              <a:gd name="csX8" fmla="*/ 926300 w 1290781"/>
              <a:gd name="csY8" fmla="*/ 508355 h 2020249"/>
              <a:gd name="csX9" fmla="*/ 854245 w 1290781"/>
              <a:gd name="csY9" fmla="*/ 626357 h 2020249"/>
              <a:gd name="csX10" fmla="*/ 878342 w 1290781"/>
              <a:gd name="csY10" fmla="*/ 684201 h 2020249"/>
              <a:gd name="csX11" fmla="*/ 859158 w 1290781"/>
              <a:gd name="csY11" fmla="*/ 741751 h 2020249"/>
              <a:gd name="csX12" fmla="*/ 804806 w 1290781"/>
              <a:gd name="csY12" fmla="*/ 776920 h 2020249"/>
              <a:gd name="csX13" fmla="*/ 892286 w 1290781"/>
              <a:gd name="csY13" fmla="*/ 997736 h 2020249"/>
              <a:gd name="csX14" fmla="*/ 943086 w 1290781"/>
              <a:gd name="csY14" fmla="*/ 1073936 h 2020249"/>
              <a:gd name="csX15" fmla="*/ 1019286 w 1290781"/>
              <a:gd name="csY15" fmla="*/ 1141669 h 2020249"/>
              <a:gd name="csX16" fmla="*/ 1211621 w 1290781"/>
              <a:gd name="csY16" fmla="*/ 1237319 h 2020249"/>
              <a:gd name="csX17" fmla="*/ 1169377 w 1290781"/>
              <a:gd name="csY17" fmla="*/ 1282849 h 2020249"/>
              <a:gd name="csX18" fmla="*/ 1092554 w 1290781"/>
              <a:gd name="csY18" fmla="*/ 1441939 h 2020249"/>
              <a:gd name="csX19" fmla="*/ 1019018 w 1290781"/>
              <a:gd name="csY19" fmla="*/ 1620981 h 2020249"/>
              <a:gd name="csX20" fmla="*/ 946461 w 1290781"/>
              <a:gd name="csY20" fmla="*/ 2020249 h 2020249"/>
              <a:gd name="csX21" fmla="*/ 167053 w 1290781"/>
              <a:gd name="csY21" fmla="*/ 1864385 h 2020249"/>
              <a:gd name="csX22" fmla="*/ 114210 w 1290781"/>
              <a:gd name="csY22" fmla="*/ 1752067 h 2020249"/>
              <a:gd name="csX23" fmla="*/ 114209 w 1290781"/>
              <a:gd name="csY23" fmla="*/ 1662546 h 2020249"/>
              <a:gd name="csX24" fmla="*/ 197336 w 1290781"/>
              <a:gd name="csY24" fmla="*/ 1528263 h 2020249"/>
              <a:gd name="csX25" fmla="*/ 305126 w 1290781"/>
              <a:gd name="csY25" fmla="*/ 1395580 h 2020249"/>
              <a:gd name="csX26" fmla="*/ 149855 w 1290781"/>
              <a:gd name="csY26" fmla="*/ 1360411 h 2020249"/>
              <a:gd name="csX27" fmla="*/ 171759 w 1290781"/>
              <a:gd name="csY27" fmla="*/ 1243712 h 2020249"/>
              <a:gd name="csX28" fmla="*/ 107816 w 1290781"/>
              <a:gd name="csY28" fmla="*/ 1240514 h 2020249"/>
              <a:gd name="csX29" fmla="*/ 123801 w 1290781"/>
              <a:gd name="csY29" fmla="*/ 1176571 h 2020249"/>
              <a:gd name="csX30" fmla="*/ 0 w 1290781"/>
              <a:gd name="csY30" fmla="*/ 1150165 h 2020249"/>
              <a:gd name="csX31" fmla="*/ 37153 w 1290781"/>
              <a:gd name="csY31" fmla="*/ 917302 h 2020249"/>
              <a:gd name="csX32" fmla="*/ 20219 w 1290781"/>
              <a:gd name="csY32" fmla="*/ 853802 h 2020249"/>
              <a:gd name="csX33" fmla="*/ 7519 w 1290781"/>
              <a:gd name="csY33" fmla="*/ 845336 h 2020249"/>
              <a:gd name="csX34" fmla="*/ 109119 w 1290781"/>
              <a:gd name="csY34" fmla="*/ 290769 h 2020249"/>
              <a:gd name="csX35" fmla="*/ 579019 w 1290781"/>
              <a:gd name="csY35" fmla="*/ 375436 h 2020249"/>
              <a:gd name="csX36" fmla="*/ 777986 w 1290781"/>
              <a:gd name="csY36" fmla="*/ 265369 h 2020249"/>
              <a:gd name="csX37" fmla="*/ 845719 w 1290781"/>
              <a:gd name="csY37" fmla="*/ 282302 h 2020249"/>
              <a:gd name="csX38" fmla="*/ 883819 w 1290781"/>
              <a:gd name="csY38" fmla="*/ 176469 h 2020249"/>
              <a:gd name="csX39" fmla="*/ 849953 w 1290781"/>
              <a:gd name="csY39" fmla="*/ 134136 h 2020249"/>
              <a:gd name="csX0" fmla="*/ 849953 w 1290781"/>
              <a:gd name="csY0" fmla="*/ 51009 h 1937122"/>
              <a:gd name="csX1" fmla="*/ 1290781 w 1290781"/>
              <a:gd name="csY1" fmla="*/ 0 h 1937122"/>
              <a:gd name="csX2" fmla="*/ 1265203 w 1290781"/>
              <a:gd name="csY2" fmla="*/ 153466 h 1937122"/>
              <a:gd name="csX3" fmla="*/ 1178879 w 1290781"/>
              <a:gd name="csY3" fmla="*/ 182240 h 1937122"/>
              <a:gd name="csX4" fmla="*/ 1102146 w 1290781"/>
              <a:gd name="csY4" fmla="*/ 220607 h 1937122"/>
              <a:gd name="csX5" fmla="*/ 1010523 w 1290781"/>
              <a:gd name="csY5" fmla="*/ 92691 h 1937122"/>
              <a:gd name="csX6" fmla="*/ 999835 w 1290781"/>
              <a:gd name="csY6" fmla="*/ 150269 h 1937122"/>
              <a:gd name="csX7" fmla="*/ 926300 w 1290781"/>
              <a:gd name="csY7" fmla="*/ 425228 h 1937122"/>
              <a:gd name="csX8" fmla="*/ 854245 w 1290781"/>
              <a:gd name="csY8" fmla="*/ 543230 h 1937122"/>
              <a:gd name="csX9" fmla="*/ 878342 w 1290781"/>
              <a:gd name="csY9" fmla="*/ 601074 h 1937122"/>
              <a:gd name="csX10" fmla="*/ 859158 w 1290781"/>
              <a:gd name="csY10" fmla="*/ 658624 h 1937122"/>
              <a:gd name="csX11" fmla="*/ 804806 w 1290781"/>
              <a:gd name="csY11" fmla="*/ 693793 h 1937122"/>
              <a:gd name="csX12" fmla="*/ 892286 w 1290781"/>
              <a:gd name="csY12" fmla="*/ 914609 h 1937122"/>
              <a:gd name="csX13" fmla="*/ 943086 w 1290781"/>
              <a:gd name="csY13" fmla="*/ 990809 h 1937122"/>
              <a:gd name="csX14" fmla="*/ 1019286 w 1290781"/>
              <a:gd name="csY14" fmla="*/ 1058542 h 1937122"/>
              <a:gd name="csX15" fmla="*/ 1211621 w 1290781"/>
              <a:gd name="csY15" fmla="*/ 1154192 h 1937122"/>
              <a:gd name="csX16" fmla="*/ 1169377 w 1290781"/>
              <a:gd name="csY16" fmla="*/ 1199722 h 1937122"/>
              <a:gd name="csX17" fmla="*/ 1092554 w 1290781"/>
              <a:gd name="csY17" fmla="*/ 1358812 h 1937122"/>
              <a:gd name="csX18" fmla="*/ 1019018 w 1290781"/>
              <a:gd name="csY18" fmla="*/ 1537854 h 1937122"/>
              <a:gd name="csX19" fmla="*/ 946461 w 1290781"/>
              <a:gd name="csY19" fmla="*/ 1937122 h 1937122"/>
              <a:gd name="csX20" fmla="*/ 167053 w 1290781"/>
              <a:gd name="csY20" fmla="*/ 1781258 h 1937122"/>
              <a:gd name="csX21" fmla="*/ 114210 w 1290781"/>
              <a:gd name="csY21" fmla="*/ 1668940 h 1937122"/>
              <a:gd name="csX22" fmla="*/ 114209 w 1290781"/>
              <a:gd name="csY22" fmla="*/ 1579419 h 1937122"/>
              <a:gd name="csX23" fmla="*/ 197336 w 1290781"/>
              <a:gd name="csY23" fmla="*/ 1445136 h 1937122"/>
              <a:gd name="csX24" fmla="*/ 305126 w 1290781"/>
              <a:gd name="csY24" fmla="*/ 1312453 h 1937122"/>
              <a:gd name="csX25" fmla="*/ 149855 w 1290781"/>
              <a:gd name="csY25" fmla="*/ 1277284 h 1937122"/>
              <a:gd name="csX26" fmla="*/ 171759 w 1290781"/>
              <a:gd name="csY26" fmla="*/ 1160585 h 1937122"/>
              <a:gd name="csX27" fmla="*/ 107816 w 1290781"/>
              <a:gd name="csY27" fmla="*/ 1157387 h 1937122"/>
              <a:gd name="csX28" fmla="*/ 123801 w 1290781"/>
              <a:gd name="csY28" fmla="*/ 1093444 h 1937122"/>
              <a:gd name="csX29" fmla="*/ 0 w 1290781"/>
              <a:gd name="csY29" fmla="*/ 1067038 h 1937122"/>
              <a:gd name="csX30" fmla="*/ 37153 w 1290781"/>
              <a:gd name="csY30" fmla="*/ 834175 h 1937122"/>
              <a:gd name="csX31" fmla="*/ 20219 w 1290781"/>
              <a:gd name="csY31" fmla="*/ 770675 h 1937122"/>
              <a:gd name="csX32" fmla="*/ 7519 w 1290781"/>
              <a:gd name="csY32" fmla="*/ 762209 h 1937122"/>
              <a:gd name="csX33" fmla="*/ 109119 w 1290781"/>
              <a:gd name="csY33" fmla="*/ 207642 h 1937122"/>
              <a:gd name="csX34" fmla="*/ 579019 w 1290781"/>
              <a:gd name="csY34" fmla="*/ 292309 h 1937122"/>
              <a:gd name="csX35" fmla="*/ 777986 w 1290781"/>
              <a:gd name="csY35" fmla="*/ 182242 h 1937122"/>
              <a:gd name="csX36" fmla="*/ 845719 w 1290781"/>
              <a:gd name="csY36" fmla="*/ 199175 h 1937122"/>
              <a:gd name="csX37" fmla="*/ 883819 w 1290781"/>
              <a:gd name="csY37" fmla="*/ 93342 h 1937122"/>
              <a:gd name="csX38" fmla="*/ 849953 w 1290781"/>
              <a:gd name="csY38" fmla="*/ 51009 h 1937122"/>
              <a:gd name="csX0" fmla="*/ 900955 w 1290781"/>
              <a:gd name="csY0" fmla="*/ 0 h 1940758"/>
              <a:gd name="csX1" fmla="*/ 1290781 w 1290781"/>
              <a:gd name="csY1" fmla="*/ 3636 h 1940758"/>
              <a:gd name="csX2" fmla="*/ 1265203 w 1290781"/>
              <a:gd name="csY2" fmla="*/ 157102 h 1940758"/>
              <a:gd name="csX3" fmla="*/ 1178879 w 1290781"/>
              <a:gd name="csY3" fmla="*/ 185876 h 1940758"/>
              <a:gd name="csX4" fmla="*/ 1102146 w 1290781"/>
              <a:gd name="csY4" fmla="*/ 224243 h 1940758"/>
              <a:gd name="csX5" fmla="*/ 1010523 w 1290781"/>
              <a:gd name="csY5" fmla="*/ 96327 h 1940758"/>
              <a:gd name="csX6" fmla="*/ 999835 w 1290781"/>
              <a:gd name="csY6" fmla="*/ 153905 h 1940758"/>
              <a:gd name="csX7" fmla="*/ 926300 w 1290781"/>
              <a:gd name="csY7" fmla="*/ 428864 h 1940758"/>
              <a:gd name="csX8" fmla="*/ 854245 w 1290781"/>
              <a:gd name="csY8" fmla="*/ 546866 h 1940758"/>
              <a:gd name="csX9" fmla="*/ 878342 w 1290781"/>
              <a:gd name="csY9" fmla="*/ 604710 h 1940758"/>
              <a:gd name="csX10" fmla="*/ 859158 w 1290781"/>
              <a:gd name="csY10" fmla="*/ 662260 h 1940758"/>
              <a:gd name="csX11" fmla="*/ 804806 w 1290781"/>
              <a:gd name="csY11" fmla="*/ 697429 h 1940758"/>
              <a:gd name="csX12" fmla="*/ 892286 w 1290781"/>
              <a:gd name="csY12" fmla="*/ 918245 h 1940758"/>
              <a:gd name="csX13" fmla="*/ 943086 w 1290781"/>
              <a:gd name="csY13" fmla="*/ 994445 h 1940758"/>
              <a:gd name="csX14" fmla="*/ 1019286 w 1290781"/>
              <a:gd name="csY14" fmla="*/ 1062178 h 1940758"/>
              <a:gd name="csX15" fmla="*/ 1211621 w 1290781"/>
              <a:gd name="csY15" fmla="*/ 1157828 h 1940758"/>
              <a:gd name="csX16" fmla="*/ 1169377 w 1290781"/>
              <a:gd name="csY16" fmla="*/ 1203358 h 1940758"/>
              <a:gd name="csX17" fmla="*/ 1092554 w 1290781"/>
              <a:gd name="csY17" fmla="*/ 1362448 h 1940758"/>
              <a:gd name="csX18" fmla="*/ 1019018 w 1290781"/>
              <a:gd name="csY18" fmla="*/ 1541490 h 1940758"/>
              <a:gd name="csX19" fmla="*/ 946461 w 1290781"/>
              <a:gd name="csY19" fmla="*/ 1940758 h 1940758"/>
              <a:gd name="csX20" fmla="*/ 167053 w 1290781"/>
              <a:gd name="csY20" fmla="*/ 1784894 h 1940758"/>
              <a:gd name="csX21" fmla="*/ 114210 w 1290781"/>
              <a:gd name="csY21" fmla="*/ 1672576 h 1940758"/>
              <a:gd name="csX22" fmla="*/ 114209 w 1290781"/>
              <a:gd name="csY22" fmla="*/ 1583055 h 1940758"/>
              <a:gd name="csX23" fmla="*/ 197336 w 1290781"/>
              <a:gd name="csY23" fmla="*/ 1448772 h 1940758"/>
              <a:gd name="csX24" fmla="*/ 305126 w 1290781"/>
              <a:gd name="csY24" fmla="*/ 1316089 h 1940758"/>
              <a:gd name="csX25" fmla="*/ 149855 w 1290781"/>
              <a:gd name="csY25" fmla="*/ 1280920 h 1940758"/>
              <a:gd name="csX26" fmla="*/ 171759 w 1290781"/>
              <a:gd name="csY26" fmla="*/ 1164221 h 1940758"/>
              <a:gd name="csX27" fmla="*/ 107816 w 1290781"/>
              <a:gd name="csY27" fmla="*/ 1161023 h 1940758"/>
              <a:gd name="csX28" fmla="*/ 123801 w 1290781"/>
              <a:gd name="csY28" fmla="*/ 1097080 h 1940758"/>
              <a:gd name="csX29" fmla="*/ 0 w 1290781"/>
              <a:gd name="csY29" fmla="*/ 1070674 h 1940758"/>
              <a:gd name="csX30" fmla="*/ 37153 w 1290781"/>
              <a:gd name="csY30" fmla="*/ 837811 h 1940758"/>
              <a:gd name="csX31" fmla="*/ 20219 w 1290781"/>
              <a:gd name="csY31" fmla="*/ 774311 h 1940758"/>
              <a:gd name="csX32" fmla="*/ 7519 w 1290781"/>
              <a:gd name="csY32" fmla="*/ 765845 h 1940758"/>
              <a:gd name="csX33" fmla="*/ 109119 w 1290781"/>
              <a:gd name="csY33" fmla="*/ 211278 h 1940758"/>
              <a:gd name="csX34" fmla="*/ 579019 w 1290781"/>
              <a:gd name="csY34" fmla="*/ 295945 h 1940758"/>
              <a:gd name="csX35" fmla="*/ 777986 w 1290781"/>
              <a:gd name="csY35" fmla="*/ 185878 h 1940758"/>
              <a:gd name="csX36" fmla="*/ 845719 w 1290781"/>
              <a:gd name="csY36" fmla="*/ 202811 h 1940758"/>
              <a:gd name="csX37" fmla="*/ 883819 w 1290781"/>
              <a:gd name="csY37" fmla="*/ 96978 h 1940758"/>
              <a:gd name="csX38" fmla="*/ 900955 w 1290781"/>
              <a:gd name="csY38" fmla="*/ 0 h 1940758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167053 w 1290781"/>
              <a:gd name="csY20" fmla="*/ 1843183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999047"/>
              <a:gd name="csX1" fmla="*/ 1290781 w 1290781"/>
              <a:gd name="csY1" fmla="*/ 61925 h 1999047"/>
              <a:gd name="csX2" fmla="*/ 1265203 w 1290781"/>
              <a:gd name="csY2" fmla="*/ 215391 h 1999047"/>
              <a:gd name="csX3" fmla="*/ 1178879 w 1290781"/>
              <a:gd name="csY3" fmla="*/ 244165 h 1999047"/>
              <a:gd name="csX4" fmla="*/ 1102146 w 1290781"/>
              <a:gd name="csY4" fmla="*/ 282532 h 1999047"/>
              <a:gd name="csX5" fmla="*/ 1010523 w 1290781"/>
              <a:gd name="csY5" fmla="*/ 154616 h 1999047"/>
              <a:gd name="csX6" fmla="*/ 999835 w 1290781"/>
              <a:gd name="csY6" fmla="*/ 212194 h 1999047"/>
              <a:gd name="csX7" fmla="*/ 926300 w 1290781"/>
              <a:gd name="csY7" fmla="*/ 487153 h 1999047"/>
              <a:gd name="csX8" fmla="*/ 854245 w 1290781"/>
              <a:gd name="csY8" fmla="*/ 605155 h 1999047"/>
              <a:gd name="csX9" fmla="*/ 878342 w 1290781"/>
              <a:gd name="csY9" fmla="*/ 662999 h 1999047"/>
              <a:gd name="csX10" fmla="*/ 859158 w 1290781"/>
              <a:gd name="csY10" fmla="*/ 720549 h 1999047"/>
              <a:gd name="csX11" fmla="*/ 804806 w 1290781"/>
              <a:gd name="csY11" fmla="*/ 755718 h 1999047"/>
              <a:gd name="csX12" fmla="*/ 892286 w 1290781"/>
              <a:gd name="csY12" fmla="*/ 976534 h 1999047"/>
              <a:gd name="csX13" fmla="*/ 943086 w 1290781"/>
              <a:gd name="csY13" fmla="*/ 1052734 h 1999047"/>
              <a:gd name="csX14" fmla="*/ 1019286 w 1290781"/>
              <a:gd name="csY14" fmla="*/ 1120467 h 1999047"/>
              <a:gd name="csX15" fmla="*/ 1211621 w 1290781"/>
              <a:gd name="csY15" fmla="*/ 1216117 h 1999047"/>
              <a:gd name="csX16" fmla="*/ 1169377 w 1290781"/>
              <a:gd name="csY16" fmla="*/ 1261647 h 1999047"/>
              <a:gd name="csX17" fmla="*/ 1092554 w 1290781"/>
              <a:gd name="csY17" fmla="*/ 1420737 h 1999047"/>
              <a:gd name="csX18" fmla="*/ 1019018 w 1290781"/>
              <a:gd name="csY18" fmla="*/ 1599779 h 1999047"/>
              <a:gd name="csX19" fmla="*/ 946461 w 1290781"/>
              <a:gd name="csY19" fmla="*/ 1999047 h 1999047"/>
              <a:gd name="csX20" fmla="*/ 338275 w 1290781"/>
              <a:gd name="csY20" fmla="*/ 1715677 h 1999047"/>
              <a:gd name="csX21" fmla="*/ 114210 w 1290781"/>
              <a:gd name="csY21" fmla="*/ 1730865 h 1999047"/>
              <a:gd name="csX22" fmla="*/ 114209 w 1290781"/>
              <a:gd name="csY22" fmla="*/ 1641344 h 1999047"/>
              <a:gd name="csX23" fmla="*/ 197336 w 1290781"/>
              <a:gd name="csY23" fmla="*/ 1507061 h 1999047"/>
              <a:gd name="csX24" fmla="*/ 305126 w 1290781"/>
              <a:gd name="csY24" fmla="*/ 1374378 h 1999047"/>
              <a:gd name="csX25" fmla="*/ 149855 w 1290781"/>
              <a:gd name="csY25" fmla="*/ 1339209 h 1999047"/>
              <a:gd name="csX26" fmla="*/ 171759 w 1290781"/>
              <a:gd name="csY26" fmla="*/ 1222510 h 1999047"/>
              <a:gd name="csX27" fmla="*/ 107816 w 1290781"/>
              <a:gd name="csY27" fmla="*/ 1219312 h 1999047"/>
              <a:gd name="csX28" fmla="*/ 123801 w 1290781"/>
              <a:gd name="csY28" fmla="*/ 1155369 h 1999047"/>
              <a:gd name="csX29" fmla="*/ 0 w 1290781"/>
              <a:gd name="csY29" fmla="*/ 1128963 h 1999047"/>
              <a:gd name="csX30" fmla="*/ 37153 w 1290781"/>
              <a:gd name="csY30" fmla="*/ 896100 h 1999047"/>
              <a:gd name="csX31" fmla="*/ 20219 w 1290781"/>
              <a:gd name="csY31" fmla="*/ 832600 h 1999047"/>
              <a:gd name="csX32" fmla="*/ 7519 w 1290781"/>
              <a:gd name="csY32" fmla="*/ 824134 h 1999047"/>
              <a:gd name="csX33" fmla="*/ 109119 w 1290781"/>
              <a:gd name="csY33" fmla="*/ 269567 h 1999047"/>
              <a:gd name="csX34" fmla="*/ 579019 w 1290781"/>
              <a:gd name="csY34" fmla="*/ 354234 h 1999047"/>
              <a:gd name="csX35" fmla="*/ 777986 w 1290781"/>
              <a:gd name="csY35" fmla="*/ 244167 h 1999047"/>
              <a:gd name="csX36" fmla="*/ 845719 w 1290781"/>
              <a:gd name="csY36" fmla="*/ 261100 h 1999047"/>
              <a:gd name="csX37" fmla="*/ 883819 w 1290781"/>
              <a:gd name="csY37" fmla="*/ 155267 h 1999047"/>
              <a:gd name="csX38" fmla="*/ 911884 w 1290781"/>
              <a:gd name="csY38" fmla="*/ 0 h 1999047"/>
              <a:gd name="csX0" fmla="*/ 911884 w 1290781"/>
              <a:gd name="csY0" fmla="*/ 0 h 1776822"/>
              <a:gd name="csX1" fmla="*/ 1290781 w 1290781"/>
              <a:gd name="csY1" fmla="*/ 61925 h 1776822"/>
              <a:gd name="csX2" fmla="*/ 1265203 w 1290781"/>
              <a:gd name="csY2" fmla="*/ 215391 h 1776822"/>
              <a:gd name="csX3" fmla="*/ 1178879 w 1290781"/>
              <a:gd name="csY3" fmla="*/ 244165 h 1776822"/>
              <a:gd name="csX4" fmla="*/ 1102146 w 1290781"/>
              <a:gd name="csY4" fmla="*/ 282532 h 1776822"/>
              <a:gd name="csX5" fmla="*/ 1010523 w 1290781"/>
              <a:gd name="csY5" fmla="*/ 154616 h 1776822"/>
              <a:gd name="csX6" fmla="*/ 999835 w 1290781"/>
              <a:gd name="csY6" fmla="*/ 212194 h 1776822"/>
              <a:gd name="csX7" fmla="*/ 926300 w 1290781"/>
              <a:gd name="csY7" fmla="*/ 487153 h 1776822"/>
              <a:gd name="csX8" fmla="*/ 854245 w 1290781"/>
              <a:gd name="csY8" fmla="*/ 605155 h 1776822"/>
              <a:gd name="csX9" fmla="*/ 878342 w 1290781"/>
              <a:gd name="csY9" fmla="*/ 662999 h 1776822"/>
              <a:gd name="csX10" fmla="*/ 859158 w 1290781"/>
              <a:gd name="csY10" fmla="*/ 720549 h 1776822"/>
              <a:gd name="csX11" fmla="*/ 804806 w 1290781"/>
              <a:gd name="csY11" fmla="*/ 755718 h 1776822"/>
              <a:gd name="csX12" fmla="*/ 892286 w 1290781"/>
              <a:gd name="csY12" fmla="*/ 976534 h 1776822"/>
              <a:gd name="csX13" fmla="*/ 943086 w 1290781"/>
              <a:gd name="csY13" fmla="*/ 1052734 h 1776822"/>
              <a:gd name="csX14" fmla="*/ 1019286 w 1290781"/>
              <a:gd name="csY14" fmla="*/ 1120467 h 1776822"/>
              <a:gd name="csX15" fmla="*/ 1211621 w 1290781"/>
              <a:gd name="csY15" fmla="*/ 1216117 h 1776822"/>
              <a:gd name="csX16" fmla="*/ 1169377 w 1290781"/>
              <a:gd name="csY16" fmla="*/ 1261647 h 1776822"/>
              <a:gd name="csX17" fmla="*/ 1092554 w 1290781"/>
              <a:gd name="csY17" fmla="*/ 1420737 h 1776822"/>
              <a:gd name="csX18" fmla="*/ 1019018 w 1290781"/>
              <a:gd name="csY18" fmla="*/ 1599779 h 1776822"/>
              <a:gd name="csX19" fmla="*/ 789811 w 1290781"/>
              <a:gd name="csY19" fmla="*/ 1776822 h 1776822"/>
              <a:gd name="csX20" fmla="*/ 338275 w 1290781"/>
              <a:gd name="csY20" fmla="*/ 1715677 h 1776822"/>
              <a:gd name="csX21" fmla="*/ 114210 w 1290781"/>
              <a:gd name="csY21" fmla="*/ 1730865 h 1776822"/>
              <a:gd name="csX22" fmla="*/ 114209 w 1290781"/>
              <a:gd name="csY22" fmla="*/ 1641344 h 1776822"/>
              <a:gd name="csX23" fmla="*/ 197336 w 1290781"/>
              <a:gd name="csY23" fmla="*/ 1507061 h 1776822"/>
              <a:gd name="csX24" fmla="*/ 305126 w 1290781"/>
              <a:gd name="csY24" fmla="*/ 1374378 h 1776822"/>
              <a:gd name="csX25" fmla="*/ 149855 w 1290781"/>
              <a:gd name="csY25" fmla="*/ 1339209 h 1776822"/>
              <a:gd name="csX26" fmla="*/ 171759 w 1290781"/>
              <a:gd name="csY26" fmla="*/ 1222510 h 1776822"/>
              <a:gd name="csX27" fmla="*/ 107816 w 1290781"/>
              <a:gd name="csY27" fmla="*/ 1219312 h 1776822"/>
              <a:gd name="csX28" fmla="*/ 123801 w 1290781"/>
              <a:gd name="csY28" fmla="*/ 1155369 h 1776822"/>
              <a:gd name="csX29" fmla="*/ 0 w 1290781"/>
              <a:gd name="csY29" fmla="*/ 1128963 h 1776822"/>
              <a:gd name="csX30" fmla="*/ 37153 w 1290781"/>
              <a:gd name="csY30" fmla="*/ 896100 h 1776822"/>
              <a:gd name="csX31" fmla="*/ 20219 w 1290781"/>
              <a:gd name="csY31" fmla="*/ 832600 h 1776822"/>
              <a:gd name="csX32" fmla="*/ 7519 w 1290781"/>
              <a:gd name="csY32" fmla="*/ 824134 h 1776822"/>
              <a:gd name="csX33" fmla="*/ 109119 w 1290781"/>
              <a:gd name="csY33" fmla="*/ 269567 h 1776822"/>
              <a:gd name="csX34" fmla="*/ 579019 w 1290781"/>
              <a:gd name="csY34" fmla="*/ 354234 h 1776822"/>
              <a:gd name="csX35" fmla="*/ 777986 w 1290781"/>
              <a:gd name="csY35" fmla="*/ 244167 h 1776822"/>
              <a:gd name="csX36" fmla="*/ 845719 w 1290781"/>
              <a:gd name="csY36" fmla="*/ 261100 h 1776822"/>
              <a:gd name="csX37" fmla="*/ 883819 w 1290781"/>
              <a:gd name="csY37" fmla="*/ 155267 h 1776822"/>
              <a:gd name="csX38" fmla="*/ 911884 w 1290781"/>
              <a:gd name="csY38" fmla="*/ 0 h 1776822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15677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114210 w 1290781"/>
              <a:gd name="csY21" fmla="*/ 173086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14209 w 1290781"/>
              <a:gd name="csY22" fmla="*/ 1641344 h 1853325"/>
              <a:gd name="csX23" fmla="*/ 197336 w 1290781"/>
              <a:gd name="csY23" fmla="*/ 1507061 h 1853325"/>
              <a:gd name="csX24" fmla="*/ 305126 w 1290781"/>
              <a:gd name="csY24" fmla="*/ 1374378 h 1853325"/>
              <a:gd name="csX25" fmla="*/ 149855 w 1290781"/>
              <a:gd name="csY25" fmla="*/ 1339209 h 1853325"/>
              <a:gd name="csX26" fmla="*/ 171759 w 1290781"/>
              <a:gd name="csY26" fmla="*/ 1222510 h 1853325"/>
              <a:gd name="csX27" fmla="*/ 107816 w 1290781"/>
              <a:gd name="csY27" fmla="*/ 1219312 h 1853325"/>
              <a:gd name="csX28" fmla="*/ 123801 w 1290781"/>
              <a:gd name="csY28" fmla="*/ 1155369 h 1853325"/>
              <a:gd name="csX29" fmla="*/ 0 w 1290781"/>
              <a:gd name="csY29" fmla="*/ 1128963 h 1853325"/>
              <a:gd name="csX30" fmla="*/ 37153 w 1290781"/>
              <a:gd name="csY30" fmla="*/ 896100 h 1853325"/>
              <a:gd name="csX31" fmla="*/ 20219 w 1290781"/>
              <a:gd name="csY31" fmla="*/ 832600 h 1853325"/>
              <a:gd name="csX32" fmla="*/ 7519 w 1290781"/>
              <a:gd name="csY32" fmla="*/ 824134 h 1853325"/>
              <a:gd name="csX33" fmla="*/ 109119 w 1290781"/>
              <a:gd name="csY33" fmla="*/ 269567 h 1853325"/>
              <a:gd name="csX34" fmla="*/ 579019 w 1290781"/>
              <a:gd name="csY34" fmla="*/ 354234 h 1853325"/>
              <a:gd name="csX35" fmla="*/ 777986 w 1290781"/>
              <a:gd name="csY35" fmla="*/ 244167 h 1853325"/>
              <a:gd name="csX36" fmla="*/ 845719 w 1290781"/>
              <a:gd name="csY36" fmla="*/ 261100 h 1853325"/>
              <a:gd name="csX37" fmla="*/ 883819 w 1290781"/>
              <a:gd name="csY37" fmla="*/ 155267 h 1853325"/>
              <a:gd name="csX38" fmla="*/ 911884 w 1290781"/>
              <a:gd name="csY38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97336 w 1290781"/>
              <a:gd name="csY22" fmla="*/ 1507061 h 1853325"/>
              <a:gd name="csX23" fmla="*/ 305126 w 1290781"/>
              <a:gd name="csY23" fmla="*/ 1374378 h 1853325"/>
              <a:gd name="csX24" fmla="*/ 149855 w 1290781"/>
              <a:gd name="csY24" fmla="*/ 1339209 h 1853325"/>
              <a:gd name="csX25" fmla="*/ 171759 w 1290781"/>
              <a:gd name="csY25" fmla="*/ 1222510 h 1853325"/>
              <a:gd name="csX26" fmla="*/ 107816 w 1290781"/>
              <a:gd name="csY26" fmla="*/ 1219312 h 1853325"/>
              <a:gd name="csX27" fmla="*/ 123801 w 1290781"/>
              <a:gd name="csY27" fmla="*/ 1155369 h 1853325"/>
              <a:gd name="csX28" fmla="*/ 0 w 1290781"/>
              <a:gd name="csY28" fmla="*/ 1128963 h 1853325"/>
              <a:gd name="csX29" fmla="*/ 37153 w 1290781"/>
              <a:gd name="csY29" fmla="*/ 896100 h 1853325"/>
              <a:gd name="csX30" fmla="*/ 20219 w 1290781"/>
              <a:gd name="csY30" fmla="*/ 832600 h 1853325"/>
              <a:gd name="csX31" fmla="*/ 7519 w 1290781"/>
              <a:gd name="csY31" fmla="*/ 824134 h 1853325"/>
              <a:gd name="csX32" fmla="*/ 109119 w 1290781"/>
              <a:gd name="csY32" fmla="*/ 269567 h 1853325"/>
              <a:gd name="csX33" fmla="*/ 579019 w 1290781"/>
              <a:gd name="csY33" fmla="*/ 354234 h 1853325"/>
              <a:gd name="csX34" fmla="*/ 777986 w 1290781"/>
              <a:gd name="csY34" fmla="*/ 244167 h 1853325"/>
              <a:gd name="csX35" fmla="*/ 845719 w 1290781"/>
              <a:gd name="csY35" fmla="*/ 261100 h 1853325"/>
              <a:gd name="csX36" fmla="*/ 883819 w 1290781"/>
              <a:gd name="csY36" fmla="*/ 155267 h 1853325"/>
              <a:gd name="csX37" fmla="*/ 911884 w 1290781"/>
              <a:gd name="csY37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05126 w 1290781"/>
              <a:gd name="csY22" fmla="*/ 1374378 h 1853325"/>
              <a:gd name="csX23" fmla="*/ 149855 w 1290781"/>
              <a:gd name="csY23" fmla="*/ 1339209 h 1853325"/>
              <a:gd name="csX24" fmla="*/ 171759 w 1290781"/>
              <a:gd name="csY24" fmla="*/ 1222510 h 1853325"/>
              <a:gd name="csX25" fmla="*/ 107816 w 1290781"/>
              <a:gd name="csY25" fmla="*/ 1219312 h 1853325"/>
              <a:gd name="csX26" fmla="*/ 123801 w 1290781"/>
              <a:gd name="csY26" fmla="*/ 1155369 h 1853325"/>
              <a:gd name="csX27" fmla="*/ 0 w 1290781"/>
              <a:gd name="csY27" fmla="*/ 1128963 h 1853325"/>
              <a:gd name="csX28" fmla="*/ 37153 w 1290781"/>
              <a:gd name="csY28" fmla="*/ 896100 h 1853325"/>
              <a:gd name="csX29" fmla="*/ 20219 w 1290781"/>
              <a:gd name="csY29" fmla="*/ 832600 h 1853325"/>
              <a:gd name="csX30" fmla="*/ 7519 w 1290781"/>
              <a:gd name="csY30" fmla="*/ 824134 h 1853325"/>
              <a:gd name="csX31" fmla="*/ 109119 w 1290781"/>
              <a:gd name="csY31" fmla="*/ 269567 h 1853325"/>
              <a:gd name="csX32" fmla="*/ 579019 w 1290781"/>
              <a:gd name="csY32" fmla="*/ 354234 h 1853325"/>
              <a:gd name="csX33" fmla="*/ 777986 w 1290781"/>
              <a:gd name="csY33" fmla="*/ 244167 h 1853325"/>
              <a:gd name="csX34" fmla="*/ 845719 w 1290781"/>
              <a:gd name="csY34" fmla="*/ 261100 h 1853325"/>
              <a:gd name="csX35" fmla="*/ 883819 w 1290781"/>
              <a:gd name="csY35" fmla="*/ 155267 h 1853325"/>
              <a:gd name="csX36" fmla="*/ 911884 w 1290781"/>
              <a:gd name="csY36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49855 w 1290781"/>
              <a:gd name="csY22" fmla="*/ 1339209 h 1853325"/>
              <a:gd name="csX23" fmla="*/ 171759 w 1290781"/>
              <a:gd name="csY23" fmla="*/ 1222510 h 1853325"/>
              <a:gd name="csX24" fmla="*/ 107816 w 1290781"/>
              <a:gd name="csY24" fmla="*/ 1219312 h 1853325"/>
              <a:gd name="csX25" fmla="*/ 123801 w 1290781"/>
              <a:gd name="csY25" fmla="*/ 1155369 h 1853325"/>
              <a:gd name="csX26" fmla="*/ 0 w 1290781"/>
              <a:gd name="csY26" fmla="*/ 1128963 h 1853325"/>
              <a:gd name="csX27" fmla="*/ 37153 w 1290781"/>
              <a:gd name="csY27" fmla="*/ 896100 h 1853325"/>
              <a:gd name="csX28" fmla="*/ 20219 w 1290781"/>
              <a:gd name="csY28" fmla="*/ 832600 h 1853325"/>
              <a:gd name="csX29" fmla="*/ 7519 w 1290781"/>
              <a:gd name="csY29" fmla="*/ 824134 h 1853325"/>
              <a:gd name="csX30" fmla="*/ 109119 w 1290781"/>
              <a:gd name="csY30" fmla="*/ 269567 h 1853325"/>
              <a:gd name="csX31" fmla="*/ 579019 w 1290781"/>
              <a:gd name="csY31" fmla="*/ 354234 h 1853325"/>
              <a:gd name="csX32" fmla="*/ 777986 w 1290781"/>
              <a:gd name="csY32" fmla="*/ 244167 h 1853325"/>
              <a:gd name="csX33" fmla="*/ 845719 w 1290781"/>
              <a:gd name="csY33" fmla="*/ 261100 h 1853325"/>
              <a:gd name="csX34" fmla="*/ 883819 w 1290781"/>
              <a:gd name="csY34" fmla="*/ 155267 h 1853325"/>
              <a:gd name="csX35" fmla="*/ 911884 w 1290781"/>
              <a:gd name="csY35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171759 w 1290781"/>
              <a:gd name="csY22" fmla="*/ 122251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353910 w 1290781"/>
              <a:gd name="csY22" fmla="*/ 1033072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107816 w 1290781"/>
              <a:gd name="csY23" fmla="*/ 1219312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11884 w 1290781"/>
              <a:gd name="csY0" fmla="*/ 0 h 1853325"/>
              <a:gd name="csX1" fmla="*/ 1290781 w 1290781"/>
              <a:gd name="csY1" fmla="*/ 61925 h 1853325"/>
              <a:gd name="csX2" fmla="*/ 1265203 w 1290781"/>
              <a:gd name="csY2" fmla="*/ 215391 h 1853325"/>
              <a:gd name="csX3" fmla="*/ 1178879 w 1290781"/>
              <a:gd name="csY3" fmla="*/ 244165 h 1853325"/>
              <a:gd name="csX4" fmla="*/ 1102146 w 1290781"/>
              <a:gd name="csY4" fmla="*/ 282532 h 1853325"/>
              <a:gd name="csX5" fmla="*/ 1010523 w 1290781"/>
              <a:gd name="csY5" fmla="*/ 154616 h 1853325"/>
              <a:gd name="csX6" fmla="*/ 999835 w 1290781"/>
              <a:gd name="csY6" fmla="*/ 212194 h 1853325"/>
              <a:gd name="csX7" fmla="*/ 926300 w 1290781"/>
              <a:gd name="csY7" fmla="*/ 487153 h 1853325"/>
              <a:gd name="csX8" fmla="*/ 854245 w 1290781"/>
              <a:gd name="csY8" fmla="*/ 605155 h 1853325"/>
              <a:gd name="csX9" fmla="*/ 878342 w 1290781"/>
              <a:gd name="csY9" fmla="*/ 662999 h 1853325"/>
              <a:gd name="csX10" fmla="*/ 859158 w 1290781"/>
              <a:gd name="csY10" fmla="*/ 720549 h 1853325"/>
              <a:gd name="csX11" fmla="*/ 804806 w 1290781"/>
              <a:gd name="csY11" fmla="*/ 755718 h 1853325"/>
              <a:gd name="csX12" fmla="*/ 892286 w 1290781"/>
              <a:gd name="csY12" fmla="*/ 976534 h 1853325"/>
              <a:gd name="csX13" fmla="*/ 943086 w 1290781"/>
              <a:gd name="csY13" fmla="*/ 1052734 h 1853325"/>
              <a:gd name="csX14" fmla="*/ 1019286 w 1290781"/>
              <a:gd name="csY14" fmla="*/ 1120467 h 1853325"/>
              <a:gd name="csX15" fmla="*/ 1211621 w 1290781"/>
              <a:gd name="csY15" fmla="*/ 1216117 h 1853325"/>
              <a:gd name="csX16" fmla="*/ 1169377 w 1290781"/>
              <a:gd name="csY16" fmla="*/ 1261647 h 1853325"/>
              <a:gd name="csX17" fmla="*/ 1092554 w 1290781"/>
              <a:gd name="csY17" fmla="*/ 1420737 h 1853325"/>
              <a:gd name="csX18" fmla="*/ 1019018 w 1290781"/>
              <a:gd name="csY18" fmla="*/ 1599779 h 1853325"/>
              <a:gd name="csX19" fmla="*/ 913674 w 1290781"/>
              <a:gd name="csY19" fmla="*/ 1853325 h 1853325"/>
              <a:gd name="csX20" fmla="*/ 338275 w 1290781"/>
              <a:gd name="csY20" fmla="*/ 1726606 h 1853325"/>
              <a:gd name="csX21" fmla="*/ 398366 w 1290781"/>
              <a:gd name="csY21" fmla="*/ 1381135 h 1853325"/>
              <a:gd name="csX22" fmla="*/ 550634 w 1290781"/>
              <a:gd name="csY22" fmla="*/ 1091360 h 1853325"/>
              <a:gd name="csX23" fmla="*/ 326398 w 1290781"/>
              <a:gd name="csY23" fmla="*/ 975230 h 1853325"/>
              <a:gd name="csX24" fmla="*/ 123801 w 1290781"/>
              <a:gd name="csY24" fmla="*/ 1155369 h 1853325"/>
              <a:gd name="csX25" fmla="*/ 0 w 1290781"/>
              <a:gd name="csY25" fmla="*/ 1128963 h 1853325"/>
              <a:gd name="csX26" fmla="*/ 37153 w 1290781"/>
              <a:gd name="csY26" fmla="*/ 896100 h 1853325"/>
              <a:gd name="csX27" fmla="*/ 20219 w 1290781"/>
              <a:gd name="csY27" fmla="*/ 832600 h 1853325"/>
              <a:gd name="csX28" fmla="*/ 7519 w 1290781"/>
              <a:gd name="csY28" fmla="*/ 824134 h 1853325"/>
              <a:gd name="csX29" fmla="*/ 109119 w 1290781"/>
              <a:gd name="csY29" fmla="*/ 269567 h 1853325"/>
              <a:gd name="csX30" fmla="*/ 579019 w 1290781"/>
              <a:gd name="csY30" fmla="*/ 354234 h 1853325"/>
              <a:gd name="csX31" fmla="*/ 777986 w 1290781"/>
              <a:gd name="csY31" fmla="*/ 244167 h 1853325"/>
              <a:gd name="csX32" fmla="*/ 845719 w 1290781"/>
              <a:gd name="csY32" fmla="*/ 261100 h 1853325"/>
              <a:gd name="csX33" fmla="*/ 883819 w 1290781"/>
              <a:gd name="csY33" fmla="*/ 155267 h 1853325"/>
              <a:gd name="csX34" fmla="*/ 911884 w 1290781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116282 w 1283262"/>
              <a:gd name="csY24" fmla="*/ 1155369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39084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23635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474637 w 1283262"/>
              <a:gd name="csY21" fmla="*/ 1381135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30756 w 1283262"/>
              <a:gd name="csY20" fmla="*/ 1726606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487406 w 1283262"/>
              <a:gd name="csY20" fmla="*/ 1722963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58427 w 1283262"/>
              <a:gd name="csY21" fmla="*/ 1377492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478280 w 1283262"/>
              <a:gd name="csY21" fmla="*/ 1118837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18879 w 1283262"/>
              <a:gd name="csY23" fmla="*/ 975230 h 1853325"/>
              <a:gd name="csX24" fmla="*/ 338507 w 1283262"/>
              <a:gd name="csY24" fmla="*/ 820210 h 1853325"/>
              <a:gd name="csX25" fmla="*/ 203777 w 1283262"/>
              <a:gd name="csY25" fmla="*/ 790161 h 1853325"/>
              <a:gd name="csX26" fmla="*/ 29634 w 1283262"/>
              <a:gd name="csY26" fmla="*/ 896100 h 1853325"/>
              <a:gd name="csX27" fmla="*/ 12700 w 1283262"/>
              <a:gd name="csY27" fmla="*/ 832600 h 1853325"/>
              <a:gd name="csX28" fmla="*/ 0 w 1283262"/>
              <a:gd name="csY28" fmla="*/ 824134 h 1853325"/>
              <a:gd name="csX29" fmla="*/ 101600 w 1283262"/>
              <a:gd name="csY29" fmla="*/ 269567 h 1853325"/>
              <a:gd name="csX30" fmla="*/ 571500 w 1283262"/>
              <a:gd name="csY30" fmla="*/ 354234 h 1853325"/>
              <a:gd name="csX31" fmla="*/ 770467 w 1283262"/>
              <a:gd name="csY31" fmla="*/ 244167 h 1853325"/>
              <a:gd name="csX32" fmla="*/ 838200 w 1283262"/>
              <a:gd name="csY32" fmla="*/ 261100 h 1853325"/>
              <a:gd name="csX33" fmla="*/ 876300 w 1283262"/>
              <a:gd name="csY33" fmla="*/ 155267 h 1853325"/>
              <a:gd name="csX34" fmla="*/ 904365 w 1283262"/>
              <a:gd name="csY34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03777 w 1283262"/>
              <a:gd name="csY24" fmla="*/ 790161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338507 w 1283262"/>
              <a:gd name="csY23" fmla="*/ 820210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904365 w 1283262"/>
              <a:gd name="csY0" fmla="*/ 0 h 1853325"/>
              <a:gd name="csX1" fmla="*/ 1283262 w 1283262"/>
              <a:gd name="csY1" fmla="*/ 61925 h 1853325"/>
              <a:gd name="csX2" fmla="*/ 1257684 w 1283262"/>
              <a:gd name="csY2" fmla="*/ 215391 h 1853325"/>
              <a:gd name="csX3" fmla="*/ 1171360 w 1283262"/>
              <a:gd name="csY3" fmla="*/ 244165 h 1853325"/>
              <a:gd name="csX4" fmla="*/ 1094627 w 1283262"/>
              <a:gd name="csY4" fmla="*/ 282532 h 1853325"/>
              <a:gd name="csX5" fmla="*/ 1003004 w 1283262"/>
              <a:gd name="csY5" fmla="*/ 154616 h 1853325"/>
              <a:gd name="csX6" fmla="*/ 992316 w 1283262"/>
              <a:gd name="csY6" fmla="*/ 212194 h 1853325"/>
              <a:gd name="csX7" fmla="*/ 918781 w 1283262"/>
              <a:gd name="csY7" fmla="*/ 487153 h 1853325"/>
              <a:gd name="csX8" fmla="*/ 846726 w 1283262"/>
              <a:gd name="csY8" fmla="*/ 605155 h 1853325"/>
              <a:gd name="csX9" fmla="*/ 870823 w 1283262"/>
              <a:gd name="csY9" fmla="*/ 662999 h 1853325"/>
              <a:gd name="csX10" fmla="*/ 851639 w 1283262"/>
              <a:gd name="csY10" fmla="*/ 720549 h 1853325"/>
              <a:gd name="csX11" fmla="*/ 797287 w 1283262"/>
              <a:gd name="csY11" fmla="*/ 755718 h 1853325"/>
              <a:gd name="csX12" fmla="*/ 884767 w 1283262"/>
              <a:gd name="csY12" fmla="*/ 976534 h 1853325"/>
              <a:gd name="csX13" fmla="*/ 935567 w 1283262"/>
              <a:gd name="csY13" fmla="*/ 1052734 h 1853325"/>
              <a:gd name="csX14" fmla="*/ 1011767 w 1283262"/>
              <a:gd name="csY14" fmla="*/ 1120467 h 1853325"/>
              <a:gd name="csX15" fmla="*/ 1204102 w 1283262"/>
              <a:gd name="csY15" fmla="*/ 1216117 h 1853325"/>
              <a:gd name="csX16" fmla="*/ 1161858 w 1283262"/>
              <a:gd name="csY16" fmla="*/ 1261647 h 1853325"/>
              <a:gd name="csX17" fmla="*/ 1085035 w 1283262"/>
              <a:gd name="csY17" fmla="*/ 1420737 h 1853325"/>
              <a:gd name="csX18" fmla="*/ 1011499 w 1283262"/>
              <a:gd name="csY18" fmla="*/ 1599779 h 1853325"/>
              <a:gd name="csX19" fmla="*/ 906155 w 1283262"/>
              <a:gd name="csY19" fmla="*/ 1853325 h 1853325"/>
              <a:gd name="csX20" fmla="*/ 356257 w 1283262"/>
              <a:gd name="csY20" fmla="*/ 1701105 h 1853325"/>
              <a:gd name="csX21" fmla="*/ 507424 w 1283262"/>
              <a:gd name="csY21" fmla="*/ 987688 h 1853325"/>
              <a:gd name="csX22" fmla="*/ 543115 w 1283262"/>
              <a:gd name="csY22" fmla="*/ 1091360 h 1853325"/>
              <a:gd name="csX23" fmla="*/ 447798 w 1283262"/>
              <a:gd name="csY23" fmla="*/ 955002 h 1853325"/>
              <a:gd name="csX24" fmla="*/ 218349 w 1283262"/>
              <a:gd name="csY24" fmla="*/ 921310 h 1853325"/>
              <a:gd name="csX25" fmla="*/ 29634 w 1283262"/>
              <a:gd name="csY25" fmla="*/ 896100 h 1853325"/>
              <a:gd name="csX26" fmla="*/ 12700 w 1283262"/>
              <a:gd name="csY26" fmla="*/ 832600 h 1853325"/>
              <a:gd name="csX27" fmla="*/ 0 w 1283262"/>
              <a:gd name="csY27" fmla="*/ 824134 h 1853325"/>
              <a:gd name="csX28" fmla="*/ 101600 w 1283262"/>
              <a:gd name="csY28" fmla="*/ 269567 h 1853325"/>
              <a:gd name="csX29" fmla="*/ 571500 w 1283262"/>
              <a:gd name="csY29" fmla="*/ 354234 h 1853325"/>
              <a:gd name="csX30" fmla="*/ 770467 w 1283262"/>
              <a:gd name="csY30" fmla="*/ 244167 h 1853325"/>
              <a:gd name="csX31" fmla="*/ 838200 w 1283262"/>
              <a:gd name="csY31" fmla="*/ 261100 h 1853325"/>
              <a:gd name="csX32" fmla="*/ 876300 w 1283262"/>
              <a:gd name="csY32" fmla="*/ 155267 h 1853325"/>
              <a:gd name="csX33" fmla="*/ 904365 w 12832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16934 w 1270562"/>
              <a:gd name="csY25" fmla="*/ 896100 h 1853325"/>
              <a:gd name="csX26" fmla="*/ 0 w 1270562"/>
              <a:gd name="csY26" fmla="*/ 832600 h 1853325"/>
              <a:gd name="csX27" fmla="*/ 96590 w 1270562"/>
              <a:gd name="csY27" fmla="*/ 798633 h 1853325"/>
              <a:gd name="csX28" fmla="*/ 88900 w 1270562"/>
              <a:gd name="csY28" fmla="*/ 269567 h 1853325"/>
              <a:gd name="csX29" fmla="*/ 558800 w 1270562"/>
              <a:gd name="csY29" fmla="*/ 354234 h 1853325"/>
              <a:gd name="csX30" fmla="*/ 757767 w 1270562"/>
              <a:gd name="csY30" fmla="*/ 244167 h 1853325"/>
              <a:gd name="csX31" fmla="*/ 825500 w 1270562"/>
              <a:gd name="csY31" fmla="*/ 261100 h 1853325"/>
              <a:gd name="csX32" fmla="*/ 863600 w 1270562"/>
              <a:gd name="csY32" fmla="*/ 155267 h 1853325"/>
              <a:gd name="csX33" fmla="*/ 891665 w 1270562"/>
              <a:gd name="csY33" fmla="*/ 0 h 1853325"/>
              <a:gd name="csX0" fmla="*/ 891665 w 1270562"/>
              <a:gd name="csY0" fmla="*/ 0 h 1853325"/>
              <a:gd name="csX1" fmla="*/ 1270562 w 1270562"/>
              <a:gd name="csY1" fmla="*/ 61925 h 1853325"/>
              <a:gd name="csX2" fmla="*/ 1244984 w 1270562"/>
              <a:gd name="csY2" fmla="*/ 215391 h 1853325"/>
              <a:gd name="csX3" fmla="*/ 1158660 w 1270562"/>
              <a:gd name="csY3" fmla="*/ 244165 h 1853325"/>
              <a:gd name="csX4" fmla="*/ 1081927 w 1270562"/>
              <a:gd name="csY4" fmla="*/ 282532 h 1853325"/>
              <a:gd name="csX5" fmla="*/ 990304 w 1270562"/>
              <a:gd name="csY5" fmla="*/ 154616 h 1853325"/>
              <a:gd name="csX6" fmla="*/ 979616 w 1270562"/>
              <a:gd name="csY6" fmla="*/ 212194 h 1853325"/>
              <a:gd name="csX7" fmla="*/ 906081 w 1270562"/>
              <a:gd name="csY7" fmla="*/ 487153 h 1853325"/>
              <a:gd name="csX8" fmla="*/ 834026 w 1270562"/>
              <a:gd name="csY8" fmla="*/ 605155 h 1853325"/>
              <a:gd name="csX9" fmla="*/ 858123 w 1270562"/>
              <a:gd name="csY9" fmla="*/ 662999 h 1853325"/>
              <a:gd name="csX10" fmla="*/ 838939 w 1270562"/>
              <a:gd name="csY10" fmla="*/ 720549 h 1853325"/>
              <a:gd name="csX11" fmla="*/ 784587 w 1270562"/>
              <a:gd name="csY11" fmla="*/ 755718 h 1853325"/>
              <a:gd name="csX12" fmla="*/ 872067 w 1270562"/>
              <a:gd name="csY12" fmla="*/ 976534 h 1853325"/>
              <a:gd name="csX13" fmla="*/ 922867 w 1270562"/>
              <a:gd name="csY13" fmla="*/ 1052734 h 1853325"/>
              <a:gd name="csX14" fmla="*/ 999067 w 1270562"/>
              <a:gd name="csY14" fmla="*/ 1120467 h 1853325"/>
              <a:gd name="csX15" fmla="*/ 1191402 w 1270562"/>
              <a:gd name="csY15" fmla="*/ 1216117 h 1853325"/>
              <a:gd name="csX16" fmla="*/ 1149158 w 1270562"/>
              <a:gd name="csY16" fmla="*/ 1261647 h 1853325"/>
              <a:gd name="csX17" fmla="*/ 1072335 w 1270562"/>
              <a:gd name="csY17" fmla="*/ 1420737 h 1853325"/>
              <a:gd name="csX18" fmla="*/ 998799 w 1270562"/>
              <a:gd name="csY18" fmla="*/ 1599779 h 1853325"/>
              <a:gd name="csX19" fmla="*/ 893455 w 1270562"/>
              <a:gd name="csY19" fmla="*/ 1853325 h 1853325"/>
              <a:gd name="csX20" fmla="*/ 343557 w 1270562"/>
              <a:gd name="csY20" fmla="*/ 1701105 h 1853325"/>
              <a:gd name="csX21" fmla="*/ 494724 w 1270562"/>
              <a:gd name="csY21" fmla="*/ 987688 h 1853325"/>
              <a:gd name="csX22" fmla="*/ 530415 w 1270562"/>
              <a:gd name="csY22" fmla="*/ 1091360 h 1853325"/>
              <a:gd name="csX23" fmla="*/ 435098 w 1270562"/>
              <a:gd name="csY23" fmla="*/ 955002 h 1853325"/>
              <a:gd name="csX24" fmla="*/ 205649 w 1270562"/>
              <a:gd name="csY24" fmla="*/ 921310 h 1853325"/>
              <a:gd name="csX25" fmla="*/ 0 w 1270562"/>
              <a:gd name="csY25" fmla="*/ 832600 h 1853325"/>
              <a:gd name="csX26" fmla="*/ 96590 w 1270562"/>
              <a:gd name="csY26" fmla="*/ 798633 h 1853325"/>
              <a:gd name="csX27" fmla="*/ 88900 w 1270562"/>
              <a:gd name="csY27" fmla="*/ 269567 h 1853325"/>
              <a:gd name="csX28" fmla="*/ 558800 w 1270562"/>
              <a:gd name="csY28" fmla="*/ 354234 h 1853325"/>
              <a:gd name="csX29" fmla="*/ 757767 w 1270562"/>
              <a:gd name="csY29" fmla="*/ 244167 h 1853325"/>
              <a:gd name="csX30" fmla="*/ 825500 w 1270562"/>
              <a:gd name="csY30" fmla="*/ 261100 h 1853325"/>
              <a:gd name="csX31" fmla="*/ 863600 w 1270562"/>
              <a:gd name="csY31" fmla="*/ 155267 h 1853325"/>
              <a:gd name="csX32" fmla="*/ 891665 w 1270562"/>
              <a:gd name="csY32" fmla="*/ 0 h 1853325"/>
              <a:gd name="csX0" fmla="*/ 802765 w 1181662"/>
              <a:gd name="csY0" fmla="*/ 0 h 1853325"/>
              <a:gd name="csX1" fmla="*/ 1181662 w 1181662"/>
              <a:gd name="csY1" fmla="*/ 61925 h 1853325"/>
              <a:gd name="csX2" fmla="*/ 1156084 w 1181662"/>
              <a:gd name="csY2" fmla="*/ 215391 h 1853325"/>
              <a:gd name="csX3" fmla="*/ 1069760 w 1181662"/>
              <a:gd name="csY3" fmla="*/ 244165 h 1853325"/>
              <a:gd name="csX4" fmla="*/ 993027 w 1181662"/>
              <a:gd name="csY4" fmla="*/ 282532 h 1853325"/>
              <a:gd name="csX5" fmla="*/ 901404 w 1181662"/>
              <a:gd name="csY5" fmla="*/ 154616 h 1853325"/>
              <a:gd name="csX6" fmla="*/ 890716 w 1181662"/>
              <a:gd name="csY6" fmla="*/ 212194 h 1853325"/>
              <a:gd name="csX7" fmla="*/ 817181 w 1181662"/>
              <a:gd name="csY7" fmla="*/ 487153 h 1853325"/>
              <a:gd name="csX8" fmla="*/ 745126 w 1181662"/>
              <a:gd name="csY8" fmla="*/ 605155 h 1853325"/>
              <a:gd name="csX9" fmla="*/ 769223 w 1181662"/>
              <a:gd name="csY9" fmla="*/ 662999 h 1853325"/>
              <a:gd name="csX10" fmla="*/ 750039 w 1181662"/>
              <a:gd name="csY10" fmla="*/ 720549 h 1853325"/>
              <a:gd name="csX11" fmla="*/ 695687 w 1181662"/>
              <a:gd name="csY11" fmla="*/ 755718 h 1853325"/>
              <a:gd name="csX12" fmla="*/ 783167 w 1181662"/>
              <a:gd name="csY12" fmla="*/ 976534 h 1853325"/>
              <a:gd name="csX13" fmla="*/ 833967 w 1181662"/>
              <a:gd name="csY13" fmla="*/ 1052734 h 1853325"/>
              <a:gd name="csX14" fmla="*/ 910167 w 1181662"/>
              <a:gd name="csY14" fmla="*/ 1120467 h 1853325"/>
              <a:gd name="csX15" fmla="*/ 1102502 w 1181662"/>
              <a:gd name="csY15" fmla="*/ 1216117 h 1853325"/>
              <a:gd name="csX16" fmla="*/ 1060258 w 1181662"/>
              <a:gd name="csY16" fmla="*/ 1261647 h 1853325"/>
              <a:gd name="csX17" fmla="*/ 983435 w 1181662"/>
              <a:gd name="csY17" fmla="*/ 1420737 h 1853325"/>
              <a:gd name="csX18" fmla="*/ 909899 w 1181662"/>
              <a:gd name="csY18" fmla="*/ 1599779 h 1853325"/>
              <a:gd name="csX19" fmla="*/ 804555 w 1181662"/>
              <a:gd name="csY19" fmla="*/ 1853325 h 1853325"/>
              <a:gd name="csX20" fmla="*/ 254657 w 1181662"/>
              <a:gd name="csY20" fmla="*/ 1701105 h 1853325"/>
              <a:gd name="csX21" fmla="*/ 405824 w 1181662"/>
              <a:gd name="csY21" fmla="*/ 987688 h 1853325"/>
              <a:gd name="csX22" fmla="*/ 441515 w 1181662"/>
              <a:gd name="csY22" fmla="*/ 1091360 h 1853325"/>
              <a:gd name="csX23" fmla="*/ 346198 w 1181662"/>
              <a:gd name="csY23" fmla="*/ 955002 h 1853325"/>
              <a:gd name="csX24" fmla="*/ 116749 w 1181662"/>
              <a:gd name="csY24" fmla="*/ 921310 h 1853325"/>
              <a:gd name="csX25" fmla="*/ 7690 w 1181662"/>
              <a:gd name="csY25" fmla="*/ 798633 h 1853325"/>
              <a:gd name="csX26" fmla="*/ 0 w 1181662"/>
              <a:gd name="csY26" fmla="*/ 269567 h 1853325"/>
              <a:gd name="csX27" fmla="*/ 469900 w 1181662"/>
              <a:gd name="csY27" fmla="*/ 354234 h 1853325"/>
              <a:gd name="csX28" fmla="*/ 668867 w 1181662"/>
              <a:gd name="csY28" fmla="*/ 244167 h 1853325"/>
              <a:gd name="csX29" fmla="*/ 736600 w 1181662"/>
              <a:gd name="csY29" fmla="*/ 261100 h 1853325"/>
              <a:gd name="csX30" fmla="*/ 774700 w 1181662"/>
              <a:gd name="csY30" fmla="*/ 155267 h 1853325"/>
              <a:gd name="csX31" fmla="*/ 802765 w 1181662"/>
              <a:gd name="csY31" fmla="*/ 0 h 1853325"/>
              <a:gd name="csX0" fmla="*/ 795075 w 1173972"/>
              <a:gd name="csY0" fmla="*/ 0 h 1853325"/>
              <a:gd name="csX1" fmla="*/ 1173972 w 1173972"/>
              <a:gd name="csY1" fmla="*/ 61925 h 1853325"/>
              <a:gd name="csX2" fmla="*/ 1148394 w 1173972"/>
              <a:gd name="csY2" fmla="*/ 215391 h 1853325"/>
              <a:gd name="csX3" fmla="*/ 1062070 w 1173972"/>
              <a:gd name="csY3" fmla="*/ 244165 h 1853325"/>
              <a:gd name="csX4" fmla="*/ 985337 w 1173972"/>
              <a:gd name="csY4" fmla="*/ 282532 h 1853325"/>
              <a:gd name="csX5" fmla="*/ 893714 w 1173972"/>
              <a:gd name="csY5" fmla="*/ 154616 h 1853325"/>
              <a:gd name="csX6" fmla="*/ 883026 w 1173972"/>
              <a:gd name="csY6" fmla="*/ 212194 h 1853325"/>
              <a:gd name="csX7" fmla="*/ 809491 w 1173972"/>
              <a:gd name="csY7" fmla="*/ 487153 h 1853325"/>
              <a:gd name="csX8" fmla="*/ 737436 w 1173972"/>
              <a:gd name="csY8" fmla="*/ 605155 h 1853325"/>
              <a:gd name="csX9" fmla="*/ 761533 w 1173972"/>
              <a:gd name="csY9" fmla="*/ 662999 h 1853325"/>
              <a:gd name="csX10" fmla="*/ 742349 w 1173972"/>
              <a:gd name="csY10" fmla="*/ 720549 h 1853325"/>
              <a:gd name="csX11" fmla="*/ 687997 w 1173972"/>
              <a:gd name="csY11" fmla="*/ 755718 h 1853325"/>
              <a:gd name="csX12" fmla="*/ 775477 w 1173972"/>
              <a:gd name="csY12" fmla="*/ 976534 h 1853325"/>
              <a:gd name="csX13" fmla="*/ 826277 w 1173972"/>
              <a:gd name="csY13" fmla="*/ 1052734 h 1853325"/>
              <a:gd name="csX14" fmla="*/ 902477 w 1173972"/>
              <a:gd name="csY14" fmla="*/ 1120467 h 1853325"/>
              <a:gd name="csX15" fmla="*/ 1094812 w 1173972"/>
              <a:gd name="csY15" fmla="*/ 1216117 h 1853325"/>
              <a:gd name="csX16" fmla="*/ 1052568 w 1173972"/>
              <a:gd name="csY16" fmla="*/ 1261647 h 1853325"/>
              <a:gd name="csX17" fmla="*/ 975745 w 1173972"/>
              <a:gd name="csY17" fmla="*/ 1420737 h 1853325"/>
              <a:gd name="csX18" fmla="*/ 902209 w 1173972"/>
              <a:gd name="csY18" fmla="*/ 1599779 h 1853325"/>
              <a:gd name="csX19" fmla="*/ 796865 w 1173972"/>
              <a:gd name="csY19" fmla="*/ 1853325 h 1853325"/>
              <a:gd name="csX20" fmla="*/ 246967 w 1173972"/>
              <a:gd name="csY20" fmla="*/ 1701105 h 1853325"/>
              <a:gd name="csX21" fmla="*/ 398134 w 1173972"/>
              <a:gd name="csY21" fmla="*/ 987688 h 1853325"/>
              <a:gd name="csX22" fmla="*/ 433825 w 1173972"/>
              <a:gd name="csY22" fmla="*/ 1091360 h 1853325"/>
              <a:gd name="csX23" fmla="*/ 338508 w 1173972"/>
              <a:gd name="csY23" fmla="*/ 955002 h 1853325"/>
              <a:gd name="csX24" fmla="*/ 109059 w 1173972"/>
              <a:gd name="csY24" fmla="*/ 921310 h 1853325"/>
              <a:gd name="csX25" fmla="*/ 0 w 1173972"/>
              <a:gd name="csY25" fmla="*/ 798633 h 1853325"/>
              <a:gd name="csX26" fmla="*/ 101601 w 1173972"/>
              <a:gd name="csY26" fmla="*/ 426217 h 1853325"/>
              <a:gd name="csX27" fmla="*/ 462210 w 1173972"/>
              <a:gd name="csY27" fmla="*/ 354234 h 1853325"/>
              <a:gd name="csX28" fmla="*/ 661177 w 1173972"/>
              <a:gd name="csY28" fmla="*/ 244167 h 1853325"/>
              <a:gd name="csX29" fmla="*/ 728910 w 1173972"/>
              <a:gd name="csY29" fmla="*/ 261100 h 1853325"/>
              <a:gd name="csX30" fmla="*/ 767010 w 1173972"/>
              <a:gd name="csY30" fmla="*/ 155267 h 1853325"/>
              <a:gd name="csX31" fmla="*/ 795075 w 1173972"/>
              <a:gd name="csY31" fmla="*/ 0 h 1853325"/>
              <a:gd name="csX0" fmla="*/ 864524 w 1243421"/>
              <a:gd name="csY0" fmla="*/ 0 h 1853325"/>
              <a:gd name="csX1" fmla="*/ 1243421 w 1243421"/>
              <a:gd name="csY1" fmla="*/ 61925 h 1853325"/>
              <a:gd name="csX2" fmla="*/ 1217843 w 1243421"/>
              <a:gd name="csY2" fmla="*/ 215391 h 1853325"/>
              <a:gd name="csX3" fmla="*/ 1131519 w 1243421"/>
              <a:gd name="csY3" fmla="*/ 244165 h 1853325"/>
              <a:gd name="csX4" fmla="*/ 1054786 w 1243421"/>
              <a:gd name="csY4" fmla="*/ 282532 h 1853325"/>
              <a:gd name="csX5" fmla="*/ 963163 w 1243421"/>
              <a:gd name="csY5" fmla="*/ 154616 h 1853325"/>
              <a:gd name="csX6" fmla="*/ 952475 w 1243421"/>
              <a:gd name="csY6" fmla="*/ 212194 h 1853325"/>
              <a:gd name="csX7" fmla="*/ 878940 w 1243421"/>
              <a:gd name="csY7" fmla="*/ 487153 h 1853325"/>
              <a:gd name="csX8" fmla="*/ 806885 w 1243421"/>
              <a:gd name="csY8" fmla="*/ 605155 h 1853325"/>
              <a:gd name="csX9" fmla="*/ 830982 w 1243421"/>
              <a:gd name="csY9" fmla="*/ 662999 h 1853325"/>
              <a:gd name="csX10" fmla="*/ 811798 w 1243421"/>
              <a:gd name="csY10" fmla="*/ 720549 h 1853325"/>
              <a:gd name="csX11" fmla="*/ 757446 w 1243421"/>
              <a:gd name="csY11" fmla="*/ 755718 h 1853325"/>
              <a:gd name="csX12" fmla="*/ 844926 w 1243421"/>
              <a:gd name="csY12" fmla="*/ 976534 h 1853325"/>
              <a:gd name="csX13" fmla="*/ 895726 w 1243421"/>
              <a:gd name="csY13" fmla="*/ 1052734 h 1853325"/>
              <a:gd name="csX14" fmla="*/ 971926 w 1243421"/>
              <a:gd name="csY14" fmla="*/ 1120467 h 1853325"/>
              <a:gd name="csX15" fmla="*/ 1164261 w 1243421"/>
              <a:gd name="csY15" fmla="*/ 1216117 h 1853325"/>
              <a:gd name="csX16" fmla="*/ 1122017 w 1243421"/>
              <a:gd name="csY16" fmla="*/ 1261647 h 1853325"/>
              <a:gd name="csX17" fmla="*/ 1045194 w 1243421"/>
              <a:gd name="csY17" fmla="*/ 1420737 h 1853325"/>
              <a:gd name="csX18" fmla="*/ 971658 w 1243421"/>
              <a:gd name="csY18" fmla="*/ 1599779 h 1853325"/>
              <a:gd name="csX19" fmla="*/ 866314 w 1243421"/>
              <a:gd name="csY19" fmla="*/ 1853325 h 1853325"/>
              <a:gd name="csX20" fmla="*/ 316416 w 1243421"/>
              <a:gd name="csY20" fmla="*/ 1701105 h 1853325"/>
              <a:gd name="csX21" fmla="*/ 467583 w 1243421"/>
              <a:gd name="csY21" fmla="*/ 987688 h 1853325"/>
              <a:gd name="csX22" fmla="*/ 503274 w 1243421"/>
              <a:gd name="csY22" fmla="*/ 1091360 h 1853325"/>
              <a:gd name="csX23" fmla="*/ 407957 w 1243421"/>
              <a:gd name="csY23" fmla="*/ 955002 h 1853325"/>
              <a:gd name="csX24" fmla="*/ 0 w 1243421"/>
              <a:gd name="csY24" fmla="*/ 888523 h 1853325"/>
              <a:gd name="csX25" fmla="*/ 69449 w 1243421"/>
              <a:gd name="csY25" fmla="*/ 798633 h 1853325"/>
              <a:gd name="csX26" fmla="*/ 171050 w 1243421"/>
              <a:gd name="csY26" fmla="*/ 426217 h 1853325"/>
              <a:gd name="csX27" fmla="*/ 531659 w 1243421"/>
              <a:gd name="csY27" fmla="*/ 354234 h 1853325"/>
              <a:gd name="csX28" fmla="*/ 730626 w 1243421"/>
              <a:gd name="csY28" fmla="*/ 244167 h 1853325"/>
              <a:gd name="csX29" fmla="*/ 798359 w 1243421"/>
              <a:gd name="csY29" fmla="*/ 261100 h 1853325"/>
              <a:gd name="csX30" fmla="*/ 836459 w 1243421"/>
              <a:gd name="csY30" fmla="*/ 155267 h 1853325"/>
              <a:gd name="csX31" fmla="*/ 864524 w 1243421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99962 w 1272333"/>
              <a:gd name="csY26" fmla="*/ 426217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96495 w 1272333"/>
              <a:gd name="csY21" fmla="*/ 987688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532186 w 1272333"/>
              <a:gd name="csY22" fmla="*/ 1091360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532926 w 1272333"/>
              <a:gd name="csY21" fmla="*/ 1122480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193173 w 1272333"/>
              <a:gd name="csY15" fmla="*/ 1216117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150929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21575 w 1272333"/>
              <a:gd name="csY16" fmla="*/ 1261647 h 1853325"/>
              <a:gd name="csX17" fmla="*/ 1074106 w 1272333"/>
              <a:gd name="csY17" fmla="*/ 1420737 h 1853325"/>
              <a:gd name="csX18" fmla="*/ 1000570 w 1272333"/>
              <a:gd name="csY18" fmla="*/ 1599779 h 1853325"/>
              <a:gd name="csX19" fmla="*/ 895226 w 1272333"/>
              <a:gd name="csY19" fmla="*/ 1853325 h 1853325"/>
              <a:gd name="csX20" fmla="*/ 345328 w 1272333"/>
              <a:gd name="csY20" fmla="*/ 1701105 h 1853325"/>
              <a:gd name="csX21" fmla="*/ 449136 w 1272333"/>
              <a:gd name="csY21" fmla="*/ 1151624 h 1853325"/>
              <a:gd name="csX22" fmla="*/ 455682 w 1272333"/>
              <a:gd name="csY22" fmla="*/ 1029429 h 1853325"/>
              <a:gd name="csX23" fmla="*/ 436869 w 1272333"/>
              <a:gd name="csY23" fmla="*/ 955002 h 1853325"/>
              <a:gd name="csX24" fmla="*/ 28912 w 1272333"/>
              <a:gd name="csY24" fmla="*/ 888523 h 1853325"/>
              <a:gd name="csX25" fmla="*/ 0 w 1272333"/>
              <a:gd name="csY25" fmla="*/ 831420 h 1853325"/>
              <a:gd name="csX26" fmla="*/ 101600 w 1272333"/>
              <a:gd name="csY26" fmla="*/ 287782 h 1853325"/>
              <a:gd name="csX27" fmla="*/ 560571 w 1272333"/>
              <a:gd name="csY27" fmla="*/ 354234 h 1853325"/>
              <a:gd name="csX28" fmla="*/ 759538 w 1272333"/>
              <a:gd name="csY28" fmla="*/ 244167 h 1853325"/>
              <a:gd name="csX29" fmla="*/ 827271 w 1272333"/>
              <a:gd name="csY29" fmla="*/ 261100 h 1853325"/>
              <a:gd name="csX30" fmla="*/ 865371 w 1272333"/>
              <a:gd name="csY30" fmla="*/ 155267 h 1853325"/>
              <a:gd name="csX31" fmla="*/ 893436 w 1272333"/>
              <a:gd name="csY31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74106 w 1272333"/>
              <a:gd name="csY16" fmla="*/ 1420737 h 1853325"/>
              <a:gd name="csX17" fmla="*/ 1000570 w 1272333"/>
              <a:gd name="csY17" fmla="*/ 1599779 h 1853325"/>
              <a:gd name="csX18" fmla="*/ 895226 w 1272333"/>
              <a:gd name="csY18" fmla="*/ 1853325 h 1853325"/>
              <a:gd name="csX19" fmla="*/ 345328 w 1272333"/>
              <a:gd name="csY19" fmla="*/ 1701105 h 1853325"/>
              <a:gd name="csX20" fmla="*/ 449136 w 1272333"/>
              <a:gd name="csY20" fmla="*/ 1151624 h 1853325"/>
              <a:gd name="csX21" fmla="*/ 455682 w 1272333"/>
              <a:gd name="csY21" fmla="*/ 1029429 h 1853325"/>
              <a:gd name="csX22" fmla="*/ 436869 w 1272333"/>
              <a:gd name="csY22" fmla="*/ 955002 h 1853325"/>
              <a:gd name="csX23" fmla="*/ 28912 w 1272333"/>
              <a:gd name="csY23" fmla="*/ 888523 h 1853325"/>
              <a:gd name="csX24" fmla="*/ 0 w 1272333"/>
              <a:gd name="csY24" fmla="*/ 831420 h 1853325"/>
              <a:gd name="csX25" fmla="*/ 101600 w 1272333"/>
              <a:gd name="csY25" fmla="*/ 287782 h 1853325"/>
              <a:gd name="csX26" fmla="*/ 560571 w 1272333"/>
              <a:gd name="csY26" fmla="*/ 354234 h 1853325"/>
              <a:gd name="csX27" fmla="*/ 759538 w 1272333"/>
              <a:gd name="csY27" fmla="*/ 244167 h 1853325"/>
              <a:gd name="csX28" fmla="*/ 827271 w 1272333"/>
              <a:gd name="csY28" fmla="*/ 261100 h 1853325"/>
              <a:gd name="csX29" fmla="*/ 865371 w 1272333"/>
              <a:gd name="csY29" fmla="*/ 155267 h 1853325"/>
              <a:gd name="csX30" fmla="*/ 893436 w 1272333"/>
              <a:gd name="csY30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1000570 w 1272333"/>
              <a:gd name="csY16" fmla="*/ 1599779 h 1853325"/>
              <a:gd name="csX17" fmla="*/ 895226 w 1272333"/>
              <a:gd name="csY17" fmla="*/ 1853325 h 1853325"/>
              <a:gd name="csX18" fmla="*/ 345328 w 1272333"/>
              <a:gd name="csY18" fmla="*/ 1701105 h 1853325"/>
              <a:gd name="csX19" fmla="*/ 449136 w 1272333"/>
              <a:gd name="csY19" fmla="*/ 1151624 h 1853325"/>
              <a:gd name="csX20" fmla="*/ 455682 w 1272333"/>
              <a:gd name="csY20" fmla="*/ 1029429 h 1853325"/>
              <a:gd name="csX21" fmla="*/ 436869 w 1272333"/>
              <a:gd name="csY21" fmla="*/ 955002 h 1853325"/>
              <a:gd name="csX22" fmla="*/ 28912 w 1272333"/>
              <a:gd name="csY22" fmla="*/ 888523 h 1853325"/>
              <a:gd name="csX23" fmla="*/ 0 w 1272333"/>
              <a:gd name="csY23" fmla="*/ 831420 h 1853325"/>
              <a:gd name="csX24" fmla="*/ 101600 w 1272333"/>
              <a:gd name="csY24" fmla="*/ 287782 h 1853325"/>
              <a:gd name="csX25" fmla="*/ 560571 w 1272333"/>
              <a:gd name="csY25" fmla="*/ 354234 h 1853325"/>
              <a:gd name="csX26" fmla="*/ 759538 w 1272333"/>
              <a:gd name="csY26" fmla="*/ 244167 h 1853325"/>
              <a:gd name="csX27" fmla="*/ 827271 w 1272333"/>
              <a:gd name="csY27" fmla="*/ 261100 h 1853325"/>
              <a:gd name="csX28" fmla="*/ 865371 w 1272333"/>
              <a:gd name="csY28" fmla="*/ 155267 h 1853325"/>
              <a:gd name="csX29" fmla="*/ 893436 w 1272333"/>
              <a:gd name="csY29" fmla="*/ 0 h 1853325"/>
              <a:gd name="csX0" fmla="*/ 893436 w 1272333"/>
              <a:gd name="csY0" fmla="*/ 0 h 1853325"/>
              <a:gd name="csX1" fmla="*/ 1272333 w 1272333"/>
              <a:gd name="csY1" fmla="*/ 61925 h 1853325"/>
              <a:gd name="csX2" fmla="*/ 1246755 w 1272333"/>
              <a:gd name="csY2" fmla="*/ 215391 h 1853325"/>
              <a:gd name="csX3" fmla="*/ 1160431 w 1272333"/>
              <a:gd name="csY3" fmla="*/ 244165 h 1853325"/>
              <a:gd name="csX4" fmla="*/ 1083698 w 1272333"/>
              <a:gd name="csY4" fmla="*/ 282532 h 1853325"/>
              <a:gd name="csX5" fmla="*/ 992075 w 1272333"/>
              <a:gd name="csY5" fmla="*/ 154616 h 1853325"/>
              <a:gd name="csX6" fmla="*/ 981387 w 1272333"/>
              <a:gd name="csY6" fmla="*/ 212194 h 1853325"/>
              <a:gd name="csX7" fmla="*/ 907852 w 1272333"/>
              <a:gd name="csY7" fmla="*/ 487153 h 1853325"/>
              <a:gd name="csX8" fmla="*/ 835797 w 1272333"/>
              <a:gd name="csY8" fmla="*/ 605155 h 1853325"/>
              <a:gd name="csX9" fmla="*/ 859894 w 1272333"/>
              <a:gd name="csY9" fmla="*/ 662999 h 1853325"/>
              <a:gd name="csX10" fmla="*/ 840710 w 1272333"/>
              <a:gd name="csY10" fmla="*/ 720549 h 1853325"/>
              <a:gd name="csX11" fmla="*/ 786358 w 1272333"/>
              <a:gd name="csY11" fmla="*/ 755718 h 1853325"/>
              <a:gd name="csX12" fmla="*/ 873838 w 1272333"/>
              <a:gd name="csY12" fmla="*/ 976534 h 1853325"/>
              <a:gd name="csX13" fmla="*/ 924638 w 1272333"/>
              <a:gd name="csY13" fmla="*/ 1052734 h 1853325"/>
              <a:gd name="csX14" fmla="*/ 1000838 w 1272333"/>
              <a:gd name="csY14" fmla="*/ 1120467 h 1853325"/>
              <a:gd name="csX15" fmla="*/ 1054898 w 1272333"/>
              <a:gd name="csY15" fmla="*/ 1158131 h 1853325"/>
              <a:gd name="csX16" fmla="*/ 895226 w 1272333"/>
              <a:gd name="csY16" fmla="*/ 1853325 h 1853325"/>
              <a:gd name="csX17" fmla="*/ 345328 w 1272333"/>
              <a:gd name="csY17" fmla="*/ 1701105 h 1853325"/>
              <a:gd name="csX18" fmla="*/ 449136 w 1272333"/>
              <a:gd name="csY18" fmla="*/ 1151624 h 1853325"/>
              <a:gd name="csX19" fmla="*/ 455682 w 1272333"/>
              <a:gd name="csY19" fmla="*/ 1029429 h 1853325"/>
              <a:gd name="csX20" fmla="*/ 436869 w 1272333"/>
              <a:gd name="csY20" fmla="*/ 955002 h 1853325"/>
              <a:gd name="csX21" fmla="*/ 28912 w 1272333"/>
              <a:gd name="csY21" fmla="*/ 888523 h 1853325"/>
              <a:gd name="csX22" fmla="*/ 0 w 1272333"/>
              <a:gd name="csY22" fmla="*/ 831420 h 1853325"/>
              <a:gd name="csX23" fmla="*/ 101600 w 1272333"/>
              <a:gd name="csY23" fmla="*/ 287782 h 1853325"/>
              <a:gd name="csX24" fmla="*/ 560571 w 1272333"/>
              <a:gd name="csY24" fmla="*/ 354234 h 1853325"/>
              <a:gd name="csX25" fmla="*/ 759538 w 1272333"/>
              <a:gd name="csY25" fmla="*/ 244167 h 1853325"/>
              <a:gd name="csX26" fmla="*/ 827271 w 1272333"/>
              <a:gd name="csY26" fmla="*/ 261100 h 1853325"/>
              <a:gd name="csX27" fmla="*/ 865371 w 1272333"/>
              <a:gd name="csY27" fmla="*/ 155267 h 1853325"/>
              <a:gd name="csX28" fmla="*/ 893436 w 1272333"/>
              <a:gd name="csY28" fmla="*/ 0 h 1853325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45328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01105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49136 w 1272333"/>
              <a:gd name="csY18" fmla="*/ 1151624 h 1822102"/>
              <a:gd name="csX19" fmla="*/ 455682 w 1272333"/>
              <a:gd name="csY19" fmla="*/ 1029429 h 1822102"/>
              <a:gd name="csX20" fmla="*/ 436869 w 1272333"/>
              <a:gd name="csY20" fmla="*/ 955002 h 1822102"/>
              <a:gd name="csX21" fmla="*/ 28912 w 1272333"/>
              <a:gd name="csY21" fmla="*/ 888523 h 1822102"/>
              <a:gd name="csX22" fmla="*/ 0 w 1272333"/>
              <a:gd name="csY22" fmla="*/ 831420 h 1822102"/>
              <a:gd name="csX23" fmla="*/ 101600 w 1272333"/>
              <a:gd name="csY23" fmla="*/ 287782 h 1822102"/>
              <a:gd name="csX24" fmla="*/ 560571 w 1272333"/>
              <a:gd name="csY24" fmla="*/ 354234 h 1822102"/>
              <a:gd name="csX25" fmla="*/ 759538 w 1272333"/>
              <a:gd name="csY25" fmla="*/ 244167 h 1822102"/>
              <a:gd name="csX26" fmla="*/ 827271 w 1272333"/>
              <a:gd name="csY26" fmla="*/ 261100 h 1822102"/>
              <a:gd name="csX27" fmla="*/ 865371 w 1272333"/>
              <a:gd name="csY27" fmla="*/ 155267 h 1822102"/>
              <a:gd name="csX28" fmla="*/ 893436 w 1272333"/>
              <a:gd name="csY28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415400 w 1272333"/>
              <a:gd name="csY18" fmla="*/ 1255699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449136 w 1272333"/>
              <a:gd name="csY19" fmla="*/ 1151624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455682 w 1272333"/>
              <a:gd name="csY20" fmla="*/ 1029429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436869 w 1272333"/>
              <a:gd name="csY21" fmla="*/ 955002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28912 w 1272333"/>
              <a:gd name="csY22" fmla="*/ 888523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893436 w 1272333"/>
              <a:gd name="csY0" fmla="*/ 0 h 1822102"/>
              <a:gd name="csX1" fmla="*/ 1272333 w 1272333"/>
              <a:gd name="csY1" fmla="*/ 61925 h 1822102"/>
              <a:gd name="csX2" fmla="*/ 1246755 w 1272333"/>
              <a:gd name="csY2" fmla="*/ 215391 h 1822102"/>
              <a:gd name="csX3" fmla="*/ 1160431 w 1272333"/>
              <a:gd name="csY3" fmla="*/ 244165 h 1822102"/>
              <a:gd name="csX4" fmla="*/ 1083698 w 1272333"/>
              <a:gd name="csY4" fmla="*/ 282532 h 1822102"/>
              <a:gd name="csX5" fmla="*/ 992075 w 1272333"/>
              <a:gd name="csY5" fmla="*/ 154616 h 1822102"/>
              <a:gd name="csX6" fmla="*/ 981387 w 1272333"/>
              <a:gd name="csY6" fmla="*/ 212194 h 1822102"/>
              <a:gd name="csX7" fmla="*/ 907852 w 1272333"/>
              <a:gd name="csY7" fmla="*/ 487153 h 1822102"/>
              <a:gd name="csX8" fmla="*/ 835797 w 1272333"/>
              <a:gd name="csY8" fmla="*/ 605155 h 1822102"/>
              <a:gd name="csX9" fmla="*/ 859894 w 1272333"/>
              <a:gd name="csY9" fmla="*/ 662999 h 1822102"/>
              <a:gd name="csX10" fmla="*/ 840710 w 1272333"/>
              <a:gd name="csY10" fmla="*/ 720549 h 1822102"/>
              <a:gd name="csX11" fmla="*/ 786358 w 1272333"/>
              <a:gd name="csY11" fmla="*/ 755718 h 1822102"/>
              <a:gd name="csX12" fmla="*/ 873838 w 1272333"/>
              <a:gd name="csY12" fmla="*/ 976534 h 1822102"/>
              <a:gd name="csX13" fmla="*/ 924638 w 1272333"/>
              <a:gd name="csY13" fmla="*/ 1052734 h 1822102"/>
              <a:gd name="csX14" fmla="*/ 1000838 w 1272333"/>
              <a:gd name="csY14" fmla="*/ 1120467 h 1822102"/>
              <a:gd name="csX15" fmla="*/ 1054898 w 1272333"/>
              <a:gd name="csY15" fmla="*/ 1158131 h 1822102"/>
              <a:gd name="csX16" fmla="*/ 895226 w 1272333"/>
              <a:gd name="csY16" fmla="*/ 1822102 h 1822102"/>
              <a:gd name="csX17" fmla="*/ 323025 w 1272333"/>
              <a:gd name="csY17" fmla="*/ 1717774 h 1822102"/>
              <a:gd name="csX18" fmla="*/ 93931 w 1272333"/>
              <a:gd name="csY18" fmla="*/ 1681943 h 1822102"/>
              <a:gd name="csX19" fmla="*/ 296736 w 1272333"/>
              <a:gd name="csY19" fmla="*/ 1404037 h 1822102"/>
              <a:gd name="csX20" fmla="*/ 153264 w 1272333"/>
              <a:gd name="csY20" fmla="*/ 1362804 h 1822102"/>
              <a:gd name="csX21" fmla="*/ 3482 w 1272333"/>
              <a:gd name="csY21" fmla="*/ 1152646 h 1822102"/>
              <a:gd name="csX22" fmla="*/ 45581 w 1272333"/>
              <a:gd name="csY22" fmla="*/ 914717 h 1822102"/>
              <a:gd name="csX23" fmla="*/ 0 w 1272333"/>
              <a:gd name="csY23" fmla="*/ 831420 h 1822102"/>
              <a:gd name="csX24" fmla="*/ 101600 w 1272333"/>
              <a:gd name="csY24" fmla="*/ 287782 h 1822102"/>
              <a:gd name="csX25" fmla="*/ 560571 w 1272333"/>
              <a:gd name="csY25" fmla="*/ 354234 h 1822102"/>
              <a:gd name="csX26" fmla="*/ 759538 w 1272333"/>
              <a:gd name="csY26" fmla="*/ 244167 h 1822102"/>
              <a:gd name="csX27" fmla="*/ 827271 w 1272333"/>
              <a:gd name="csY27" fmla="*/ 261100 h 1822102"/>
              <a:gd name="csX28" fmla="*/ 865371 w 1272333"/>
              <a:gd name="csY28" fmla="*/ 155267 h 1822102"/>
              <a:gd name="csX29" fmla="*/ 893436 w 1272333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0 w 1283139"/>
              <a:gd name="csY21" fmla="*/ 1150265 h 1822102"/>
              <a:gd name="csX22" fmla="*/ 56387 w 1283139"/>
              <a:gd name="csY22" fmla="*/ 914717 h 1822102"/>
              <a:gd name="csX23" fmla="*/ 10806 w 1283139"/>
              <a:gd name="csY23" fmla="*/ 831420 h 1822102"/>
              <a:gd name="csX24" fmla="*/ 112406 w 1283139"/>
              <a:gd name="csY24" fmla="*/ 287782 h 1822102"/>
              <a:gd name="csX25" fmla="*/ 571377 w 1283139"/>
              <a:gd name="csY25" fmla="*/ 354234 h 1822102"/>
              <a:gd name="csX26" fmla="*/ 770344 w 1283139"/>
              <a:gd name="csY26" fmla="*/ 244167 h 1822102"/>
              <a:gd name="csX27" fmla="*/ 838077 w 1283139"/>
              <a:gd name="csY27" fmla="*/ 261100 h 1822102"/>
              <a:gd name="csX28" fmla="*/ 876177 w 1283139"/>
              <a:gd name="csY28" fmla="*/ 155267 h 1822102"/>
              <a:gd name="csX29" fmla="*/ 904242 w 1283139"/>
              <a:gd name="csY29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78544 w 1283139"/>
              <a:gd name="csY21" fmla="*/ 1251730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4737 w 1283139"/>
              <a:gd name="csY18" fmla="*/ 1681943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38074 w 1283139"/>
              <a:gd name="csY18" fmla="*/ 1620030 h 1822102"/>
              <a:gd name="csX19" fmla="*/ 307542 w 1283139"/>
              <a:gd name="csY19" fmla="*/ 1404037 h 1822102"/>
              <a:gd name="csX20" fmla="*/ 164070 w 1283139"/>
              <a:gd name="csY20" fmla="*/ 1362804 h 1822102"/>
              <a:gd name="csX21" fmla="*/ 192844 w 1283139"/>
              <a:gd name="csY21" fmla="*/ 1182673 h 1822102"/>
              <a:gd name="csX22" fmla="*/ 0 w 1283139"/>
              <a:gd name="csY22" fmla="*/ 1150265 h 1822102"/>
              <a:gd name="csX23" fmla="*/ 56387 w 1283139"/>
              <a:gd name="csY23" fmla="*/ 914717 h 1822102"/>
              <a:gd name="csX24" fmla="*/ 10806 w 1283139"/>
              <a:gd name="csY24" fmla="*/ 831420 h 1822102"/>
              <a:gd name="csX25" fmla="*/ 112406 w 1283139"/>
              <a:gd name="csY25" fmla="*/ 287782 h 1822102"/>
              <a:gd name="csX26" fmla="*/ 571377 w 1283139"/>
              <a:gd name="csY26" fmla="*/ 354234 h 1822102"/>
              <a:gd name="csX27" fmla="*/ 770344 w 1283139"/>
              <a:gd name="csY27" fmla="*/ 244167 h 1822102"/>
              <a:gd name="csX28" fmla="*/ 838077 w 1283139"/>
              <a:gd name="csY28" fmla="*/ 261100 h 1822102"/>
              <a:gd name="csX29" fmla="*/ 876177 w 1283139"/>
              <a:gd name="csY29" fmla="*/ 155267 h 1822102"/>
              <a:gd name="csX30" fmla="*/ 904242 w 1283139"/>
              <a:gd name="csY30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16656 w 1283139"/>
              <a:gd name="csY18" fmla="*/ 16636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109500 w 1283139"/>
              <a:gd name="csY18" fmla="*/ 1739887 h 1822102"/>
              <a:gd name="csX19" fmla="*/ 138074 w 1283139"/>
              <a:gd name="csY19" fmla="*/ 1620030 h 1822102"/>
              <a:gd name="csX20" fmla="*/ 307542 w 1283139"/>
              <a:gd name="csY20" fmla="*/ 1404037 h 1822102"/>
              <a:gd name="csX21" fmla="*/ 164070 w 1283139"/>
              <a:gd name="csY21" fmla="*/ 1362804 h 1822102"/>
              <a:gd name="csX22" fmla="*/ 192844 w 1283139"/>
              <a:gd name="csY22" fmla="*/ 1182673 h 1822102"/>
              <a:gd name="csX23" fmla="*/ 0 w 1283139"/>
              <a:gd name="csY23" fmla="*/ 1150265 h 1822102"/>
              <a:gd name="csX24" fmla="*/ 56387 w 1283139"/>
              <a:gd name="csY24" fmla="*/ 914717 h 1822102"/>
              <a:gd name="csX25" fmla="*/ 10806 w 1283139"/>
              <a:gd name="csY25" fmla="*/ 831420 h 1822102"/>
              <a:gd name="csX26" fmla="*/ 112406 w 1283139"/>
              <a:gd name="csY26" fmla="*/ 287782 h 1822102"/>
              <a:gd name="csX27" fmla="*/ 571377 w 1283139"/>
              <a:gd name="csY27" fmla="*/ 354234 h 1822102"/>
              <a:gd name="csX28" fmla="*/ 770344 w 1283139"/>
              <a:gd name="csY28" fmla="*/ 244167 h 1822102"/>
              <a:gd name="csX29" fmla="*/ 838077 w 1283139"/>
              <a:gd name="csY29" fmla="*/ 261100 h 1822102"/>
              <a:gd name="csX30" fmla="*/ 876177 w 1283139"/>
              <a:gd name="csY30" fmla="*/ 155267 h 1822102"/>
              <a:gd name="csX31" fmla="*/ 904242 w 1283139"/>
              <a:gd name="csY31" fmla="*/ 0 h 1822102"/>
              <a:gd name="csX0" fmla="*/ 904242 w 1283139"/>
              <a:gd name="csY0" fmla="*/ 0 h 1822102"/>
              <a:gd name="csX1" fmla="*/ 1283139 w 1283139"/>
              <a:gd name="csY1" fmla="*/ 61925 h 1822102"/>
              <a:gd name="csX2" fmla="*/ 1257561 w 1283139"/>
              <a:gd name="csY2" fmla="*/ 215391 h 1822102"/>
              <a:gd name="csX3" fmla="*/ 1171237 w 1283139"/>
              <a:gd name="csY3" fmla="*/ 244165 h 1822102"/>
              <a:gd name="csX4" fmla="*/ 1094504 w 1283139"/>
              <a:gd name="csY4" fmla="*/ 282532 h 1822102"/>
              <a:gd name="csX5" fmla="*/ 1002881 w 1283139"/>
              <a:gd name="csY5" fmla="*/ 154616 h 1822102"/>
              <a:gd name="csX6" fmla="*/ 992193 w 1283139"/>
              <a:gd name="csY6" fmla="*/ 212194 h 1822102"/>
              <a:gd name="csX7" fmla="*/ 918658 w 1283139"/>
              <a:gd name="csY7" fmla="*/ 487153 h 1822102"/>
              <a:gd name="csX8" fmla="*/ 846603 w 1283139"/>
              <a:gd name="csY8" fmla="*/ 605155 h 1822102"/>
              <a:gd name="csX9" fmla="*/ 870700 w 1283139"/>
              <a:gd name="csY9" fmla="*/ 662999 h 1822102"/>
              <a:gd name="csX10" fmla="*/ 851516 w 1283139"/>
              <a:gd name="csY10" fmla="*/ 720549 h 1822102"/>
              <a:gd name="csX11" fmla="*/ 797164 w 1283139"/>
              <a:gd name="csY11" fmla="*/ 755718 h 1822102"/>
              <a:gd name="csX12" fmla="*/ 884644 w 1283139"/>
              <a:gd name="csY12" fmla="*/ 976534 h 1822102"/>
              <a:gd name="csX13" fmla="*/ 935444 w 1283139"/>
              <a:gd name="csY13" fmla="*/ 1052734 h 1822102"/>
              <a:gd name="csX14" fmla="*/ 1011644 w 1283139"/>
              <a:gd name="csY14" fmla="*/ 1120467 h 1822102"/>
              <a:gd name="csX15" fmla="*/ 1065704 w 1283139"/>
              <a:gd name="csY15" fmla="*/ 1158131 h 1822102"/>
              <a:gd name="csX16" fmla="*/ 906032 w 1283139"/>
              <a:gd name="csY16" fmla="*/ 1822102 h 1822102"/>
              <a:gd name="csX17" fmla="*/ 333831 w 1283139"/>
              <a:gd name="csY17" fmla="*/ 1717774 h 1822102"/>
              <a:gd name="csX18" fmla="*/ 249994 w 1283139"/>
              <a:gd name="csY18" fmla="*/ 1727980 h 1822102"/>
              <a:gd name="csX19" fmla="*/ 109500 w 1283139"/>
              <a:gd name="csY19" fmla="*/ 1739887 h 1822102"/>
              <a:gd name="csX20" fmla="*/ 138074 w 1283139"/>
              <a:gd name="csY20" fmla="*/ 1620030 h 1822102"/>
              <a:gd name="csX21" fmla="*/ 307542 w 1283139"/>
              <a:gd name="csY21" fmla="*/ 1404037 h 1822102"/>
              <a:gd name="csX22" fmla="*/ 164070 w 1283139"/>
              <a:gd name="csY22" fmla="*/ 1362804 h 1822102"/>
              <a:gd name="csX23" fmla="*/ 192844 w 1283139"/>
              <a:gd name="csY23" fmla="*/ 1182673 h 1822102"/>
              <a:gd name="csX24" fmla="*/ 0 w 1283139"/>
              <a:gd name="csY24" fmla="*/ 1150265 h 1822102"/>
              <a:gd name="csX25" fmla="*/ 56387 w 1283139"/>
              <a:gd name="csY25" fmla="*/ 914717 h 1822102"/>
              <a:gd name="csX26" fmla="*/ 10806 w 1283139"/>
              <a:gd name="csY26" fmla="*/ 831420 h 1822102"/>
              <a:gd name="csX27" fmla="*/ 112406 w 1283139"/>
              <a:gd name="csY27" fmla="*/ 287782 h 1822102"/>
              <a:gd name="csX28" fmla="*/ 571377 w 1283139"/>
              <a:gd name="csY28" fmla="*/ 354234 h 1822102"/>
              <a:gd name="csX29" fmla="*/ 770344 w 1283139"/>
              <a:gd name="csY29" fmla="*/ 244167 h 1822102"/>
              <a:gd name="csX30" fmla="*/ 838077 w 1283139"/>
              <a:gd name="csY30" fmla="*/ 261100 h 1822102"/>
              <a:gd name="csX31" fmla="*/ 876177 w 1283139"/>
              <a:gd name="csY31" fmla="*/ 155267 h 1822102"/>
              <a:gd name="csX32" fmla="*/ 904242 w 1283139"/>
              <a:gd name="csY32" fmla="*/ 0 h 1822102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161888 w 1283139"/>
              <a:gd name="csY18" fmla="*/ 1851805 h 1851805"/>
              <a:gd name="csX19" fmla="*/ 109500 w 1283139"/>
              <a:gd name="csY19" fmla="*/ 1739887 h 1851805"/>
              <a:gd name="csX20" fmla="*/ 138074 w 1283139"/>
              <a:gd name="csY20" fmla="*/ 1620030 h 1851805"/>
              <a:gd name="csX21" fmla="*/ 307542 w 1283139"/>
              <a:gd name="csY21" fmla="*/ 1404037 h 1851805"/>
              <a:gd name="csX22" fmla="*/ 164070 w 1283139"/>
              <a:gd name="csY22" fmla="*/ 1362804 h 1851805"/>
              <a:gd name="csX23" fmla="*/ 192844 w 1283139"/>
              <a:gd name="csY23" fmla="*/ 1182673 h 1851805"/>
              <a:gd name="csX24" fmla="*/ 0 w 1283139"/>
              <a:gd name="csY24" fmla="*/ 1150265 h 1851805"/>
              <a:gd name="csX25" fmla="*/ 56387 w 1283139"/>
              <a:gd name="csY25" fmla="*/ 914717 h 1851805"/>
              <a:gd name="csX26" fmla="*/ 10806 w 1283139"/>
              <a:gd name="csY26" fmla="*/ 831420 h 1851805"/>
              <a:gd name="csX27" fmla="*/ 112406 w 1283139"/>
              <a:gd name="csY27" fmla="*/ 287782 h 1851805"/>
              <a:gd name="csX28" fmla="*/ 571377 w 1283139"/>
              <a:gd name="csY28" fmla="*/ 354234 h 1851805"/>
              <a:gd name="csX29" fmla="*/ 770344 w 1283139"/>
              <a:gd name="csY29" fmla="*/ 244167 h 1851805"/>
              <a:gd name="csX30" fmla="*/ 838077 w 1283139"/>
              <a:gd name="csY30" fmla="*/ 261100 h 1851805"/>
              <a:gd name="csX31" fmla="*/ 876177 w 1283139"/>
              <a:gd name="csY31" fmla="*/ 155267 h 1851805"/>
              <a:gd name="csX32" fmla="*/ 904242 w 1283139"/>
              <a:gd name="csY32" fmla="*/ 0 h 1851805"/>
              <a:gd name="csX0" fmla="*/ 904242 w 1283139"/>
              <a:gd name="csY0" fmla="*/ 0 h 1851805"/>
              <a:gd name="csX1" fmla="*/ 1283139 w 1283139"/>
              <a:gd name="csY1" fmla="*/ 61925 h 1851805"/>
              <a:gd name="csX2" fmla="*/ 1257561 w 1283139"/>
              <a:gd name="csY2" fmla="*/ 215391 h 1851805"/>
              <a:gd name="csX3" fmla="*/ 1171237 w 1283139"/>
              <a:gd name="csY3" fmla="*/ 244165 h 1851805"/>
              <a:gd name="csX4" fmla="*/ 1094504 w 1283139"/>
              <a:gd name="csY4" fmla="*/ 282532 h 1851805"/>
              <a:gd name="csX5" fmla="*/ 1002881 w 1283139"/>
              <a:gd name="csY5" fmla="*/ 154616 h 1851805"/>
              <a:gd name="csX6" fmla="*/ 992193 w 1283139"/>
              <a:gd name="csY6" fmla="*/ 212194 h 1851805"/>
              <a:gd name="csX7" fmla="*/ 918658 w 1283139"/>
              <a:gd name="csY7" fmla="*/ 487153 h 1851805"/>
              <a:gd name="csX8" fmla="*/ 846603 w 1283139"/>
              <a:gd name="csY8" fmla="*/ 605155 h 1851805"/>
              <a:gd name="csX9" fmla="*/ 870700 w 1283139"/>
              <a:gd name="csY9" fmla="*/ 662999 h 1851805"/>
              <a:gd name="csX10" fmla="*/ 851516 w 1283139"/>
              <a:gd name="csY10" fmla="*/ 720549 h 1851805"/>
              <a:gd name="csX11" fmla="*/ 797164 w 1283139"/>
              <a:gd name="csY11" fmla="*/ 755718 h 1851805"/>
              <a:gd name="csX12" fmla="*/ 884644 w 1283139"/>
              <a:gd name="csY12" fmla="*/ 976534 h 1851805"/>
              <a:gd name="csX13" fmla="*/ 935444 w 1283139"/>
              <a:gd name="csY13" fmla="*/ 1052734 h 1851805"/>
              <a:gd name="csX14" fmla="*/ 1011644 w 1283139"/>
              <a:gd name="csY14" fmla="*/ 1120467 h 1851805"/>
              <a:gd name="csX15" fmla="*/ 1065704 w 1283139"/>
              <a:gd name="csY15" fmla="*/ 1158131 h 1851805"/>
              <a:gd name="csX16" fmla="*/ 906032 w 1283139"/>
              <a:gd name="csY16" fmla="*/ 1822102 h 1851805"/>
              <a:gd name="csX17" fmla="*/ 333831 w 1283139"/>
              <a:gd name="csY17" fmla="*/ 1717774 h 1851805"/>
              <a:gd name="csX18" fmla="*/ 273806 w 1283139"/>
              <a:gd name="csY18" fmla="*/ 1768462 h 1851805"/>
              <a:gd name="csX19" fmla="*/ 161888 w 1283139"/>
              <a:gd name="csY19" fmla="*/ 1851805 h 1851805"/>
              <a:gd name="csX20" fmla="*/ 109500 w 1283139"/>
              <a:gd name="csY20" fmla="*/ 1739887 h 1851805"/>
              <a:gd name="csX21" fmla="*/ 138074 w 1283139"/>
              <a:gd name="csY21" fmla="*/ 1620030 h 1851805"/>
              <a:gd name="csX22" fmla="*/ 307542 w 1283139"/>
              <a:gd name="csY22" fmla="*/ 1404037 h 1851805"/>
              <a:gd name="csX23" fmla="*/ 164070 w 1283139"/>
              <a:gd name="csY23" fmla="*/ 1362804 h 1851805"/>
              <a:gd name="csX24" fmla="*/ 192844 w 1283139"/>
              <a:gd name="csY24" fmla="*/ 1182673 h 1851805"/>
              <a:gd name="csX25" fmla="*/ 0 w 1283139"/>
              <a:gd name="csY25" fmla="*/ 1150265 h 1851805"/>
              <a:gd name="csX26" fmla="*/ 56387 w 1283139"/>
              <a:gd name="csY26" fmla="*/ 914717 h 1851805"/>
              <a:gd name="csX27" fmla="*/ 10806 w 1283139"/>
              <a:gd name="csY27" fmla="*/ 831420 h 1851805"/>
              <a:gd name="csX28" fmla="*/ 112406 w 1283139"/>
              <a:gd name="csY28" fmla="*/ 287782 h 1851805"/>
              <a:gd name="csX29" fmla="*/ 571377 w 1283139"/>
              <a:gd name="csY29" fmla="*/ 354234 h 1851805"/>
              <a:gd name="csX30" fmla="*/ 770344 w 1283139"/>
              <a:gd name="csY30" fmla="*/ 244167 h 1851805"/>
              <a:gd name="csX31" fmla="*/ 838077 w 1283139"/>
              <a:gd name="csY31" fmla="*/ 261100 h 1851805"/>
              <a:gd name="csX32" fmla="*/ 876177 w 1283139"/>
              <a:gd name="csY32" fmla="*/ 155267 h 1851805"/>
              <a:gd name="csX33" fmla="*/ 904242 w 1283139"/>
              <a:gd name="csY33" fmla="*/ 0 h 1851805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0 w 1283139"/>
              <a:gd name="csY25" fmla="*/ 1150265 h 1882762"/>
              <a:gd name="csX26" fmla="*/ 56387 w 1283139"/>
              <a:gd name="csY26" fmla="*/ 914717 h 1882762"/>
              <a:gd name="csX27" fmla="*/ 10806 w 1283139"/>
              <a:gd name="csY27" fmla="*/ 831420 h 1882762"/>
              <a:gd name="csX28" fmla="*/ 112406 w 1283139"/>
              <a:gd name="csY28" fmla="*/ 287782 h 1882762"/>
              <a:gd name="csX29" fmla="*/ 571377 w 1283139"/>
              <a:gd name="csY29" fmla="*/ 354234 h 1882762"/>
              <a:gd name="csX30" fmla="*/ 770344 w 1283139"/>
              <a:gd name="csY30" fmla="*/ 244167 h 1882762"/>
              <a:gd name="csX31" fmla="*/ 838077 w 1283139"/>
              <a:gd name="csY31" fmla="*/ 261100 h 1882762"/>
              <a:gd name="csX32" fmla="*/ 876177 w 1283139"/>
              <a:gd name="csY32" fmla="*/ 155267 h 1882762"/>
              <a:gd name="csX33" fmla="*/ 904242 w 1283139"/>
              <a:gd name="csY33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92844 w 1283139"/>
              <a:gd name="csY24" fmla="*/ 118267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14263 w 1283139"/>
              <a:gd name="csY24" fmla="*/ 1239823 h 1882762"/>
              <a:gd name="csX25" fmla="*/ 130931 w 1283139"/>
              <a:gd name="csY25" fmla="*/ 1173148 h 1882762"/>
              <a:gd name="csX26" fmla="*/ 0 w 1283139"/>
              <a:gd name="csY26" fmla="*/ 1150265 h 1882762"/>
              <a:gd name="csX27" fmla="*/ 56387 w 1283139"/>
              <a:gd name="csY27" fmla="*/ 914717 h 1882762"/>
              <a:gd name="csX28" fmla="*/ 10806 w 1283139"/>
              <a:gd name="csY28" fmla="*/ 831420 h 1882762"/>
              <a:gd name="csX29" fmla="*/ 112406 w 1283139"/>
              <a:gd name="csY29" fmla="*/ 287782 h 1882762"/>
              <a:gd name="csX30" fmla="*/ 571377 w 1283139"/>
              <a:gd name="csY30" fmla="*/ 354234 h 1882762"/>
              <a:gd name="csX31" fmla="*/ 770344 w 1283139"/>
              <a:gd name="csY31" fmla="*/ 244167 h 1882762"/>
              <a:gd name="csX32" fmla="*/ 838077 w 1283139"/>
              <a:gd name="csY32" fmla="*/ 261100 h 1882762"/>
              <a:gd name="csX33" fmla="*/ 876177 w 1283139"/>
              <a:gd name="csY33" fmla="*/ 155267 h 1882762"/>
              <a:gd name="csX34" fmla="*/ 904242 w 1283139"/>
              <a:gd name="csY34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49981 w 1283139"/>
              <a:gd name="csY24" fmla="*/ 1323167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30931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65704 w 1283139"/>
              <a:gd name="csY15" fmla="*/ 1158131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06032 w 1283139"/>
              <a:gd name="csY16" fmla="*/ 1822102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5444 w 1283139"/>
              <a:gd name="csY13" fmla="*/ 1052734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84644 w 1283139"/>
              <a:gd name="csY12" fmla="*/ 976534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797164 w 1283139"/>
              <a:gd name="csY11" fmla="*/ 755718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51516 w 1283139"/>
              <a:gd name="csY10" fmla="*/ 7205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70700 w 1283139"/>
              <a:gd name="csY9" fmla="*/ 662999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0566 w 1283139"/>
              <a:gd name="csY10" fmla="*/ 758649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46603 w 1283139"/>
              <a:gd name="csY8" fmla="*/ 605155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18658 w 1283139"/>
              <a:gd name="csY7" fmla="*/ 487153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992193 w 1283139"/>
              <a:gd name="csY6" fmla="*/ 212194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38077 w 1283139"/>
              <a:gd name="csY33" fmla="*/ 261100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76177 w 1283139"/>
              <a:gd name="csY34" fmla="*/ 155267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70344 w 1283139"/>
              <a:gd name="csY32" fmla="*/ 244167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1377 w 1283139"/>
              <a:gd name="csY31" fmla="*/ 354234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83139"/>
              <a:gd name="csY0" fmla="*/ 0 h 1882762"/>
              <a:gd name="csX1" fmla="*/ 1283139 w 1283139"/>
              <a:gd name="csY1" fmla="*/ 61925 h 1882762"/>
              <a:gd name="csX2" fmla="*/ 1257561 w 1283139"/>
              <a:gd name="csY2" fmla="*/ 215391 h 1882762"/>
              <a:gd name="csX3" fmla="*/ 1171237 w 1283139"/>
              <a:gd name="csY3" fmla="*/ 244165 h 1882762"/>
              <a:gd name="csX4" fmla="*/ 1094504 w 1283139"/>
              <a:gd name="csY4" fmla="*/ 282532 h 1882762"/>
              <a:gd name="csX5" fmla="*/ 1002881 w 1283139"/>
              <a:gd name="csY5" fmla="*/ 154616 h 1882762"/>
              <a:gd name="csX6" fmla="*/ 1011243 w 1283139"/>
              <a:gd name="csY6" fmla="*/ 226482 h 1882762"/>
              <a:gd name="csX7" fmla="*/ 956758 w 1283139"/>
              <a:gd name="csY7" fmla="*/ 513347 h 1882762"/>
              <a:gd name="csX8" fmla="*/ 863272 w 1283139"/>
              <a:gd name="csY8" fmla="*/ 631349 h 1882762"/>
              <a:gd name="csX9" fmla="*/ 899275 w 1283139"/>
              <a:gd name="csY9" fmla="*/ 674905 h 1882762"/>
              <a:gd name="csX10" fmla="*/ 875328 w 1283139"/>
              <a:gd name="csY10" fmla="*/ 768174 h 1882762"/>
              <a:gd name="csX11" fmla="*/ 873364 w 1283139"/>
              <a:gd name="csY11" fmla="*/ 862875 h 1882762"/>
              <a:gd name="csX12" fmla="*/ 891788 w 1283139"/>
              <a:gd name="csY12" fmla="*/ 952721 h 1882762"/>
              <a:gd name="csX13" fmla="*/ 937825 w 1283139"/>
              <a:gd name="csY13" fmla="*/ 1040827 h 1882762"/>
              <a:gd name="csX14" fmla="*/ 1011644 w 1283139"/>
              <a:gd name="csY14" fmla="*/ 1120467 h 1882762"/>
              <a:gd name="csX15" fmla="*/ 1077610 w 1283139"/>
              <a:gd name="csY15" fmla="*/ 1179562 h 1882762"/>
              <a:gd name="csX16" fmla="*/ 913176 w 1283139"/>
              <a:gd name="csY16" fmla="*/ 1829246 h 1882762"/>
              <a:gd name="csX17" fmla="*/ 333831 w 1283139"/>
              <a:gd name="csY17" fmla="*/ 1717774 h 1882762"/>
              <a:gd name="csX18" fmla="*/ 295237 w 1283139"/>
              <a:gd name="csY18" fmla="*/ 1882762 h 1882762"/>
              <a:gd name="csX19" fmla="*/ 161888 w 1283139"/>
              <a:gd name="csY19" fmla="*/ 1851805 h 1882762"/>
              <a:gd name="csX20" fmla="*/ 109500 w 1283139"/>
              <a:gd name="csY20" fmla="*/ 1739887 h 1882762"/>
              <a:gd name="csX21" fmla="*/ 138074 w 1283139"/>
              <a:gd name="csY21" fmla="*/ 1620030 h 1882762"/>
              <a:gd name="csX22" fmla="*/ 307542 w 1283139"/>
              <a:gd name="csY22" fmla="*/ 1404037 h 1882762"/>
              <a:gd name="csX23" fmla="*/ 164070 w 1283139"/>
              <a:gd name="csY23" fmla="*/ 1362804 h 1882762"/>
              <a:gd name="csX24" fmla="*/ 173793 w 1283139"/>
              <a:gd name="csY24" fmla="*/ 1256492 h 1882762"/>
              <a:gd name="csX25" fmla="*/ 114263 w 1283139"/>
              <a:gd name="csY25" fmla="*/ 1239823 h 1882762"/>
              <a:gd name="csX26" fmla="*/ 123788 w 1283139"/>
              <a:gd name="csY26" fmla="*/ 1173148 h 1882762"/>
              <a:gd name="csX27" fmla="*/ 0 w 1283139"/>
              <a:gd name="csY27" fmla="*/ 1150265 h 1882762"/>
              <a:gd name="csX28" fmla="*/ 56387 w 1283139"/>
              <a:gd name="csY28" fmla="*/ 914717 h 1882762"/>
              <a:gd name="csX29" fmla="*/ 10806 w 1283139"/>
              <a:gd name="csY29" fmla="*/ 831420 h 1882762"/>
              <a:gd name="csX30" fmla="*/ 112406 w 1283139"/>
              <a:gd name="csY30" fmla="*/ 287782 h 1882762"/>
              <a:gd name="csX31" fmla="*/ 573759 w 1283139"/>
              <a:gd name="csY31" fmla="*/ 382809 h 1882762"/>
              <a:gd name="csX32" fmla="*/ 787013 w 1283139"/>
              <a:gd name="csY32" fmla="*/ 272742 h 1882762"/>
              <a:gd name="csX33" fmla="*/ 854745 w 1283139"/>
              <a:gd name="csY33" fmla="*/ 292056 h 1882762"/>
              <a:gd name="csX34" fmla="*/ 885702 w 1283139"/>
              <a:gd name="csY34" fmla="*/ 186223 h 1882762"/>
              <a:gd name="csX35" fmla="*/ 904242 w 1283139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57561 w 1297427"/>
              <a:gd name="csY2" fmla="*/ 215391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094504 w 1297427"/>
              <a:gd name="csY4" fmla="*/ 282532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71237 w 1297427"/>
              <a:gd name="csY3" fmla="*/ 244165 h 1882762"/>
              <a:gd name="csX4" fmla="*/ 1118316 w 1297427"/>
              <a:gd name="csY4" fmla="*/ 313488 h 1882762"/>
              <a:gd name="csX5" fmla="*/ 1002881 w 1297427"/>
              <a:gd name="csY5" fmla="*/ 154616 h 1882762"/>
              <a:gd name="csX6" fmla="*/ 1011243 w 1297427"/>
              <a:gd name="csY6" fmla="*/ 226482 h 1882762"/>
              <a:gd name="csX7" fmla="*/ 956758 w 1297427"/>
              <a:gd name="csY7" fmla="*/ 513347 h 1882762"/>
              <a:gd name="csX8" fmla="*/ 863272 w 1297427"/>
              <a:gd name="csY8" fmla="*/ 631349 h 1882762"/>
              <a:gd name="csX9" fmla="*/ 899275 w 1297427"/>
              <a:gd name="csY9" fmla="*/ 674905 h 1882762"/>
              <a:gd name="csX10" fmla="*/ 875328 w 1297427"/>
              <a:gd name="csY10" fmla="*/ 768174 h 1882762"/>
              <a:gd name="csX11" fmla="*/ 873364 w 1297427"/>
              <a:gd name="csY11" fmla="*/ 862875 h 1882762"/>
              <a:gd name="csX12" fmla="*/ 891788 w 1297427"/>
              <a:gd name="csY12" fmla="*/ 952721 h 1882762"/>
              <a:gd name="csX13" fmla="*/ 937825 w 1297427"/>
              <a:gd name="csY13" fmla="*/ 1040827 h 1882762"/>
              <a:gd name="csX14" fmla="*/ 1011644 w 1297427"/>
              <a:gd name="csY14" fmla="*/ 1120467 h 1882762"/>
              <a:gd name="csX15" fmla="*/ 1077610 w 1297427"/>
              <a:gd name="csY15" fmla="*/ 1179562 h 1882762"/>
              <a:gd name="csX16" fmla="*/ 913176 w 1297427"/>
              <a:gd name="csY16" fmla="*/ 1829246 h 1882762"/>
              <a:gd name="csX17" fmla="*/ 333831 w 1297427"/>
              <a:gd name="csY17" fmla="*/ 1717774 h 1882762"/>
              <a:gd name="csX18" fmla="*/ 295237 w 1297427"/>
              <a:gd name="csY18" fmla="*/ 1882762 h 1882762"/>
              <a:gd name="csX19" fmla="*/ 161888 w 1297427"/>
              <a:gd name="csY19" fmla="*/ 1851805 h 1882762"/>
              <a:gd name="csX20" fmla="*/ 109500 w 1297427"/>
              <a:gd name="csY20" fmla="*/ 1739887 h 1882762"/>
              <a:gd name="csX21" fmla="*/ 138074 w 1297427"/>
              <a:gd name="csY21" fmla="*/ 1620030 h 1882762"/>
              <a:gd name="csX22" fmla="*/ 307542 w 1297427"/>
              <a:gd name="csY22" fmla="*/ 1404037 h 1882762"/>
              <a:gd name="csX23" fmla="*/ 164070 w 1297427"/>
              <a:gd name="csY23" fmla="*/ 1362804 h 1882762"/>
              <a:gd name="csX24" fmla="*/ 173793 w 1297427"/>
              <a:gd name="csY24" fmla="*/ 1256492 h 1882762"/>
              <a:gd name="csX25" fmla="*/ 114263 w 1297427"/>
              <a:gd name="csY25" fmla="*/ 1239823 h 1882762"/>
              <a:gd name="csX26" fmla="*/ 123788 w 1297427"/>
              <a:gd name="csY26" fmla="*/ 1173148 h 1882762"/>
              <a:gd name="csX27" fmla="*/ 0 w 1297427"/>
              <a:gd name="csY27" fmla="*/ 1150265 h 1882762"/>
              <a:gd name="csX28" fmla="*/ 56387 w 1297427"/>
              <a:gd name="csY28" fmla="*/ 914717 h 1882762"/>
              <a:gd name="csX29" fmla="*/ 10806 w 1297427"/>
              <a:gd name="csY29" fmla="*/ 831420 h 1882762"/>
              <a:gd name="csX30" fmla="*/ 112406 w 1297427"/>
              <a:gd name="csY30" fmla="*/ 287782 h 1882762"/>
              <a:gd name="csX31" fmla="*/ 573759 w 1297427"/>
              <a:gd name="csY31" fmla="*/ 382809 h 1882762"/>
              <a:gd name="csX32" fmla="*/ 787013 w 1297427"/>
              <a:gd name="csY32" fmla="*/ 272742 h 1882762"/>
              <a:gd name="csX33" fmla="*/ 854745 w 1297427"/>
              <a:gd name="csY33" fmla="*/ 292056 h 1882762"/>
              <a:gd name="csX34" fmla="*/ 885702 w 1297427"/>
              <a:gd name="csY34" fmla="*/ 186223 h 1882762"/>
              <a:gd name="csX35" fmla="*/ 904242 w 1297427"/>
              <a:gd name="csY35" fmla="*/ 0 h 1882762"/>
              <a:gd name="csX0" fmla="*/ 904242 w 1297427"/>
              <a:gd name="csY0" fmla="*/ 0 h 1882762"/>
              <a:gd name="csX1" fmla="*/ 1297427 w 1297427"/>
              <a:gd name="csY1" fmla="*/ 61925 h 1882762"/>
              <a:gd name="csX2" fmla="*/ 1278992 w 1297427"/>
              <a:gd name="csY2" fmla="*/ 239203 h 1882762"/>
              <a:gd name="csX3" fmla="*/ 1118316 w 1297427"/>
              <a:gd name="csY3" fmla="*/ 313488 h 1882762"/>
              <a:gd name="csX4" fmla="*/ 1002881 w 1297427"/>
              <a:gd name="csY4" fmla="*/ 154616 h 1882762"/>
              <a:gd name="csX5" fmla="*/ 1011243 w 1297427"/>
              <a:gd name="csY5" fmla="*/ 226482 h 1882762"/>
              <a:gd name="csX6" fmla="*/ 956758 w 1297427"/>
              <a:gd name="csY6" fmla="*/ 513347 h 1882762"/>
              <a:gd name="csX7" fmla="*/ 863272 w 1297427"/>
              <a:gd name="csY7" fmla="*/ 631349 h 1882762"/>
              <a:gd name="csX8" fmla="*/ 899275 w 1297427"/>
              <a:gd name="csY8" fmla="*/ 674905 h 1882762"/>
              <a:gd name="csX9" fmla="*/ 875328 w 1297427"/>
              <a:gd name="csY9" fmla="*/ 768174 h 1882762"/>
              <a:gd name="csX10" fmla="*/ 873364 w 1297427"/>
              <a:gd name="csY10" fmla="*/ 862875 h 1882762"/>
              <a:gd name="csX11" fmla="*/ 891788 w 1297427"/>
              <a:gd name="csY11" fmla="*/ 952721 h 1882762"/>
              <a:gd name="csX12" fmla="*/ 937825 w 1297427"/>
              <a:gd name="csY12" fmla="*/ 1040827 h 1882762"/>
              <a:gd name="csX13" fmla="*/ 1011644 w 1297427"/>
              <a:gd name="csY13" fmla="*/ 1120467 h 1882762"/>
              <a:gd name="csX14" fmla="*/ 1077610 w 1297427"/>
              <a:gd name="csY14" fmla="*/ 1179562 h 1882762"/>
              <a:gd name="csX15" fmla="*/ 913176 w 1297427"/>
              <a:gd name="csY15" fmla="*/ 1829246 h 1882762"/>
              <a:gd name="csX16" fmla="*/ 333831 w 1297427"/>
              <a:gd name="csY16" fmla="*/ 1717774 h 1882762"/>
              <a:gd name="csX17" fmla="*/ 295237 w 1297427"/>
              <a:gd name="csY17" fmla="*/ 1882762 h 1882762"/>
              <a:gd name="csX18" fmla="*/ 161888 w 1297427"/>
              <a:gd name="csY18" fmla="*/ 1851805 h 1882762"/>
              <a:gd name="csX19" fmla="*/ 109500 w 1297427"/>
              <a:gd name="csY19" fmla="*/ 1739887 h 1882762"/>
              <a:gd name="csX20" fmla="*/ 138074 w 1297427"/>
              <a:gd name="csY20" fmla="*/ 1620030 h 1882762"/>
              <a:gd name="csX21" fmla="*/ 307542 w 1297427"/>
              <a:gd name="csY21" fmla="*/ 1404037 h 1882762"/>
              <a:gd name="csX22" fmla="*/ 164070 w 1297427"/>
              <a:gd name="csY22" fmla="*/ 1362804 h 1882762"/>
              <a:gd name="csX23" fmla="*/ 173793 w 1297427"/>
              <a:gd name="csY23" fmla="*/ 1256492 h 1882762"/>
              <a:gd name="csX24" fmla="*/ 114263 w 1297427"/>
              <a:gd name="csY24" fmla="*/ 1239823 h 1882762"/>
              <a:gd name="csX25" fmla="*/ 123788 w 1297427"/>
              <a:gd name="csY25" fmla="*/ 1173148 h 1882762"/>
              <a:gd name="csX26" fmla="*/ 0 w 1297427"/>
              <a:gd name="csY26" fmla="*/ 1150265 h 1882762"/>
              <a:gd name="csX27" fmla="*/ 56387 w 1297427"/>
              <a:gd name="csY27" fmla="*/ 914717 h 1882762"/>
              <a:gd name="csX28" fmla="*/ 10806 w 1297427"/>
              <a:gd name="csY28" fmla="*/ 831420 h 1882762"/>
              <a:gd name="csX29" fmla="*/ 112406 w 1297427"/>
              <a:gd name="csY29" fmla="*/ 287782 h 1882762"/>
              <a:gd name="csX30" fmla="*/ 573759 w 1297427"/>
              <a:gd name="csY30" fmla="*/ 382809 h 1882762"/>
              <a:gd name="csX31" fmla="*/ 787013 w 1297427"/>
              <a:gd name="csY31" fmla="*/ 272742 h 1882762"/>
              <a:gd name="csX32" fmla="*/ 854745 w 1297427"/>
              <a:gd name="csY32" fmla="*/ 292056 h 1882762"/>
              <a:gd name="csX33" fmla="*/ 885702 w 1297427"/>
              <a:gd name="csY33" fmla="*/ 186223 h 1882762"/>
              <a:gd name="csX34" fmla="*/ 904242 w 1297427"/>
              <a:gd name="csY34" fmla="*/ 0 h 1882762"/>
              <a:gd name="csX0" fmla="*/ 904242 w 1297427"/>
              <a:gd name="csY0" fmla="*/ 0 h 1866094"/>
              <a:gd name="csX1" fmla="*/ 1297427 w 1297427"/>
              <a:gd name="csY1" fmla="*/ 45257 h 1866094"/>
              <a:gd name="csX2" fmla="*/ 1278992 w 1297427"/>
              <a:gd name="csY2" fmla="*/ 222535 h 1866094"/>
              <a:gd name="csX3" fmla="*/ 1118316 w 1297427"/>
              <a:gd name="csY3" fmla="*/ 296820 h 1866094"/>
              <a:gd name="csX4" fmla="*/ 1002881 w 1297427"/>
              <a:gd name="csY4" fmla="*/ 137948 h 1866094"/>
              <a:gd name="csX5" fmla="*/ 1011243 w 1297427"/>
              <a:gd name="csY5" fmla="*/ 209814 h 1866094"/>
              <a:gd name="csX6" fmla="*/ 956758 w 1297427"/>
              <a:gd name="csY6" fmla="*/ 496679 h 1866094"/>
              <a:gd name="csX7" fmla="*/ 863272 w 1297427"/>
              <a:gd name="csY7" fmla="*/ 614681 h 1866094"/>
              <a:gd name="csX8" fmla="*/ 899275 w 1297427"/>
              <a:gd name="csY8" fmla="*/ 658237 h 1866094"/>
              <a:gd name="csX9" fmla="*/ 875328 w 1297427"/>
              <a:gd name="csY9" fmla="*/ 751506 h 1866094"/>
              <a:gd name="csX10" fmla="*/ 873364 w 1297427"/>
              <a:gd name="csY10" fmla="*/ 846207 h 1866094"/>
              <a:gd name="csX11" fmla="*/ 891788 w 1297427"/>
              <a:gd name="csY11" fmla="*/ 936053 h 1866094"/>
              <a:gd name="csX12" fmla="*/ 937825 w 1297427"/>
              <a:gd name="csY12" fmla="*/ 1024159 h 1866094"/>
              <a:gd name="csX13" fmla="*/ 1011644 w 1297427"/>
              <a:gd name="csY13" fmla="*/ 1103799 h 1866094"/>
              <a:gd name="csX14" fmla="*/ 1077610 w 1297427"/>
              <a:gd name="csY14" fmla="*/ 1162894 h 1866094"/>
              <a:gd name="csX15" fmla="*/ 913176 w 1297427"/>
              <a:gd name="csY15" fmla="*/ 1812578 h 1866094"/>
              <a:gd name="csX16" fmla="*/ 333831 w 1297427"/>
              <a:gd name="csY16" fmla="*/ 1701106 h 1866094"/>
              <a:gd name="csX17" fmla="*/ 295237 w 1297427"/>
              <a:gd name="csY17" fmla="*/ 1866094 h 1866094"/>
              <a:gd name="csX18" fmla="*/ 161888 w 1297427"/>
              <a:gd name="csY18" fmla="*/ 1835137 h 1866094"/>
              <a:gd name="csX19" fmla="*/ 109500 w 1297427"/>
              <a:gd name="csY19" fmla="*/ 1723219 h 1866094"/>
              <a:gd name="csX20" fmla="*/ 138074 w 1297427"/>
              <a:gd name="csY20" fmla="*/ 1603362 h 1866094"/>
              <a:gd name="csX21" fmla="*/ 307542 w 1297427"/>
              <a:gd name="csY21" fmla="*/ 1387369 h 1866094"/>
              <a:gd name="csX22" fmla="*/ 164070 w 1297427"/>
              <a:gd name="csY22" fmla="*/ 1346136 h 1866094"/>
              <a:gd name="csX23" fmla="*/ 173793 w 1297427"/>
              <a:gd name="csY23" fmla="*/ 1239824 h 1866094"/>
              <a:gd name="csX24" fmla="*/ 114263 w 1297427"/>
              <a:gd name="csY24" fmla="*/ 1223155 h 1866094"/>
              <a:gd name="csX25" fmla="*/ 123788 w 1297427"/>
              <a:gd name="csY25" fmla="*/ 1156480 h 1866094"/>
              <a:gd name="csX26" fmla="*/ 0 w 1297427"/>
              <a:gd name="csY26" fmla="*/ 1133597 h 1866094"/>
              <a:gd name="csX27" fmla="*/ 56387 w 1297427"/>
              <a:gd name="csY27" fmla="*/ 898049 h 1866094"/>
              <a:gd name="csX28" fmla="*/ 10806 w 1297427"/>
              <a:gd name="csY28" fmla="*/ 814752 h 1866094"/>
              <a:gd name="csX29" fmla="*/ 112406 w 1297427"/>
              <a:gd name="csY29" fmla="*/ 271114 h 1866094"/>
              <a:gd name="csX30" fmla="*/ 573759 w 1297427"/>
              <a:gd name="csY30" fmla="*/ 366141 h 1866094"/>
              <a:gd name="csX31" fmla="*/ 787013 w 1297427"/>
              <a:gd name="csY31" fmla="*/ 256074 h 1866094"/>
              <a:gd name="csX32" fmla="*/ 854745 w 1297427"/>
              <a:gd name="csY32" fmla="*/ 275388 h 1866094"/>
              <a:gd name="csX33" fmla="*/ 885702 w 1297427"/>
              <a:gd name="csY33" fmla="*/ 169555 h 1866094"/>
              <a:gd name="csX34" fmla="*/ 904242 w 1297427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8992 w 1290283"/>
              <a:gd name="csY2" fmla="*/ 222535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02881 w 1290283"/>
              <a:gd name="csY4" fmla="*/ 137948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11243 w 1290283"/>
              <a:gd name="csY5" fmla="*/ 209814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1020768 w 1290283"/>
              <a:gd name="csY5" fmla="*/ 212196 h 1866094"/>
              <a:gd name="csX6" fmla="*/ 956758 w 1290283"/>
              <a:gd name="csY6" fmla="*/ 496679 h 1866094"/>
              <a:gd name="csX7" fmla="*/ 863272 w 1290283"/>
              <a:gd name="csY7" fmla="*/ 614681 h 1866094"/>
              <a:gd name="csX8" fmla="*/ 899275 w 1290283"/>
              <a:gd name="csY8" fmla="*/ 658237 h 1866094"/>
              <a:gd name="csX9" fmla="*/ 875328 w 1290283"/>
              <a:gd name="csY9" fmla="*/ 751506 h 1866094"/>
              <a:gd name="csX10" fmla="*/ 873364 w 1290283"/>
              <a:gd name="csY10" fmla="*/ 846207 h 1866094"/>
              <a:gd name="csX11" fmla="*/ 891788 w 1290283"/>
              <a:gd name="csY11" fmla="*/ 936053 h 1866094"/>
              <a:gd name="csX12" fmla="*/ 937825 w 1290283"/>
              <a:gd name="csY12" fmla="*/ 1024159 h 1866094"/>
              <a:gd name="csX13" fmla="*/ 1011644 w 1290283"/>
              <a:gd name="csY13" fmla="*/ 1103799 h 1866094"/>
              <a:gd name="csX14" fmla="*/ 1077610 w 1290283"/>
              <a:gd name="csY14" fmla="*/ 1162894 h 1866094"/>
              <a:gd name="csX15" fmla="*/ 913176 w 1290283"/>
              <a:gd name="csY15" fmla="*/ 1812578 h 1866094"/>
              <a:gd name="csX16" fmla="*/ 333831 w 1290283"/>
              <a:gd name="csY16" fmla="*/ 1701106 h 1866094"/>
              <a:gd name="csX17" fmla="*/ 295237 w 1290283"/>
              <a:gd name="csY17" fmla="*/ 1866094 h 1866094"/>
              <a:gd name="csX18" fmla="*/ 161888 w 1290283"/>
              <a:gd name="csY18" fmla="*/ 1835137 h 1866094"/>
              <a:gd name="csX19" fmla="*/ 109500 w 1290283"/>
              <a:gd name="csY19" fmla="*/ 1723219 h 1866094"/>
              <a:gd name="csX20" fmla="*/ 138074 w 1290283"/>
              <a:gd name="csY20" fmla="*/ 1603362 h 1866094"/>
              <a:gd name="csX21" fmla="*/ 307542 w 1290283"/>
              <a:gd name="csY21" fmla="*/ 1387369 h 1866094"/>
              <a:gd name="csX22" fmla="*/ 164070 w 1290283"/>
              <a:gd name="csY22" fmla="*/ 1346136 h 1866094"/>
              <a:gd name="csX23" fmla="*/ 173793 w 1290283"/>
              <a:gd name="csY23" fmla="*/ 1239824 h 1866094"/>
              <a:gd name="csX24" fmla="*/ 114263 w 1290283"/>
              <a:gd name="csY24" fmla="*/ 1223155 h 1866094"/>
              <a:gd name="csX25" fmla="*/ 123788 w 1290283"/>
              <a:gd name="csY25" fmla="*/ 1156480 h 1866094"/>
              <a:gd name="csX26" fmla="*/ 0 w 1290283"/>
              <a:gd name="csY26" fmla="*/ 1133597 h 1866094"/>
              <a:gd name="csX27" fmla="*/ 56387 w 1290283"/>
              <a:gd name="csY27" fmla="*/ 898049 h 1866094"/>
              <a:gd name="csX28" fmla="*/ 10806 w 1290283"/>
              <a:gd name="csY28" fmla="*/ 814752 h 1866094"/>
              <a:gd name="csX29" fmla="*/ 112406 w 1290283"/>
              <a:gd name="csY29" fmla="*/ 271114 h 1866094"/>
              <a:gd name="csX30" fmla="*/ 573759 w 1290283"/>
              <a:gd name="csY30" fmla="*/ 366141 h 1866094"/>
              <a:gd name="csX31" fmla="*/ 787013 w 1290283"/>
              <a:gd name="csY31" fmla="*/ 256074 h 1866094"/>
              <a:gd name="csX32" fmla="*/ 854745 w 1290283"/>
              <a:gd name="csY32" fmla="*/ 275388 h 1866094"/>
              <a:gd name="csX33" fmla="*/ 885702 w 1290283"/>
              <a:gd name="csY33" fmla="*/ 169555 h 1866094"/>
              <a:gd name="csX34" fmla="*/ 904242 w 1290283"/>
              <a:gd name="csY34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112406 w 1290283"/>
              <a:gd name="csY28" fmla="*/ 27111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73759 w 1290283"/>
              <a:gd name="csY29" fmla="*/ 366141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787013 w 1290283"/>
              <a:gd name="csY30" fmla="*/ 2560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854745 w 1290283"/>
              <a:gd name="csY31" fmla="*/ 275388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885702 w 1290283"/>
              <a:gd name="csY32" fmla="*/ 169555 h 1866094"/>
              <a:gd name="csX33" fmla="*/ 904242 w 1290283"/>
              <a:gd name="csY33" fmla="*/ 0 h 1866094"/>
              <a:gd name="csX0" fmla="*/ 904242 w 1290283"/>
              <a:gd name="csY0" fmla="*/ 0 h 1866094"/>
              <a:gd name="csX1" fmla="*/ 1290283 w 1290283"/>
              <a:gd name="csY1" fmla="*/ 61925 h 1866094"/>
              <a:gd name="csX2" fmla="*/ 1276611 w 1290283"/>
              <a:gd name="csY2" fmla="*/ 227297 h 1866094"/>
              <a:gd name="csX3" fmla="*/ 1118316 w 1290283"/>
              <a:gd name="csY3" fmla="*/ 296820 h 1866094"/>
              <a:gd name="csX4" fmla="*/ 1029075 w 1290283"/>
              <a:gd name="csY4" fmla="*/ 164142 h 1866094"/>
              <a:gd name="csX5" fmla="*/ 956758 w 1290283"/>
              <a:gd name="csY5" fmla="*/ 496679 h 1866094"/>
              <a:gd name="csX6" fmla="*/ 863272 w 1290283"/>
              <a:gd name="csY6" fmla="*/ 614681 h 1866094"/>
              <a:gd name="csX7" fmla="*/ 899275 w 1290283"/>
              <a:gd name="csY7" fmla="*/ 658237 h 1866094"/>
              <a:gd name="csX8" fmla="*/ 875328 w 1290283"/>
              <a:gd name="csY8" fmla="*/ 751506 h 1866094"/>
              <a:gd name="csX9" fmla="*/ 873364 w 1290283"/>
              <a:gd name="csY9" fmla="*/ 846207 h 1866094"/>
              <a:gd name="csX10" fmla="*/ 891788 w 1290283"/>
              <a:gd name="csY10" fmla="*/ 936053 h 1866094"/>
              <a:gd name="csX11" fmla="*/ 937825 w 1290283"/>
              <a:gd name="csY11" fmla="*/ 1024159 h 1866094"/>
              <a:gd name="csX12" fmla="*/ 1011644 w 1290283"/>
              <a:gd name="csY12" fmla="*/ 1103799 h 1866094"/>
              <a:gd name="csX13" fmla="*/ 1077610 w 1290283"/>
              <a:gd name="csY13" fmla="*/ 1162894 h 1866094"/>
              <a:gd name="csX14" fmla="*/ 913176 w 1290283"/>
              <a:gd name="csY14" fmla="*/ 1812578 h 1866094"/>
              <a:gd name="csX15" fmla="*/ 333831 w 1290283"/>
              <a:gd name="csY15" fmla="*/ 1701106 h 1866094"/>
              <a:gd name="csX16" fmla="*/ 295237 w 1290283"/>
              <a:gd name="csY16" fmla="*/ 1866094 h 1866094"/>
              <a:gd name="csX17" fmla="*/ 161888 w 1290283"/>
              <a:gd name="csY17" fmla="*/ 1835137 h 1866094"/>
              <a:gd name="csX18" fmla="*/ 109500 w 1290283"/>
              <a:gd name="csY18" fmla="*/ 1723219 h 1866094"/>
              <a:gd name="csX19" fmla="*/ 138074 w 1290283"/>
              <a:gd name="csY19" fmla="*/ 1603362 h 1866094"/>
              <a:gd name="csX20" fmla="*/ 307542 w 1290283"/>
              <a:gd name="csY20" fmla="*/ 1387369 h 1866094"/>
              <a:gd name="csX21" fmla="*/ 164070 w 1290283"/>
              <a:gd name="csY21" fmla="*/ 1346136 h 1866094"/>
              <a:gd name="csX22" fmla="*/ 173793 w 1290283"/>
              <a:gd name="csY22" fmla="*/ 1239824 h 1866094"/>
              <a:gd name="csX23" fmla="*/ 114263 w 1290283"/>
              <a:gd name="csY23" fmla="*/ 1223155 h 1866094"/>
              <a:gd name="csX24" fmla="*/ 123788 w 1290283"/>
              <a:gd name="csY24" fmla="*/ 1156480 h 1866094"/>
              <a:gd name="csX25" fmla="*/ 0 w 1290283"/>
              <a:gd name="csY25" fmla="*/ 1133597 h 1866094"/>
              <a:gd name="csX26" fmla="*/ 56387 w 1290283"/>
              <a:gd name="csY26" fmla="*/ 898049 h 1866094"/>
              <a:gd name="csX27" fmla="*/ 10806 w 1290283"/>
              <a:gd name="csY27" fmla="*/ 814752 h 1866094"/>
              <a:gd name="csX28" fmla="*/ 99706 w 1290283"/>
              <a:gd name="csY28" fmla="*/ 366364 h 1866094"/>
              <a:gd name="csX29" fmla="*/ 580109 w 1290283"/>
              <a:gd name="csY29" fmla="*/ 464566 h 1866094"/>
              <a:gd name="csX30" fmla="*/ 545713 w 1290283"/>
              <a:gd name="csY30" fmla="*/ 649774 h 1866094"/>
              <a:gd name="csX31" fmla="*/ 689645 w 1290283"/>
              <a:gd name="csY31" fmla="*/ 665913 h 1866094"/>
              <a:gd name="csX32" fmla="*/ 765052 w 1290283"/>
              <a:gd name="csY32" fmla="*/ 610880 h 1866094"/>
              <a:gd name="csX33" fmla="*/ 904242 w 1290283"/>
              <a:gd name="csY33" fmla="*/ 0 h 1866094"/>
              <a:gd name="csX0" fmla="*/ 802642 w 1290283"/>
              <a:gd name="csY0" fmla="*/ 449250 h 1804169"/>
              <a:gd name="csX1" fmla="*/ 1290283 w 1290283"/>
              <a:gd name="csY1" fmla="*/ 0 h 1804169"/>
              <a:gd name="csX2" fmla="*/ 1276611 w 1290283"/>
              <a:gd name="csY2" fmla="*/ 165372 h 1804169"/>
              <a:gd name="csX3" fmla="*/ 1118316 w 1290283"/>
              <a:gd name="csY3" fmla="*/ 234895 h 1804169"/>
              <a:gd name="csX4" fmla="*/ 1029075 w 1290283"/>
              <a:gd name="csY4" fmla="*/ 102217 h 1804169"/>
              <a:gd name="csX5" fmla="*/ 956758 w 1290283"/>
              <a:gd name="csY5" fmla="*/ 434754 h 1804169"/>
              <a:gd name="csX6" fmla="*/ 863272 w 1290283"/>
              <a:gd name="csY6" fmla="*/ 552756 h 1804169"/>
              <a:gd name="csX7" fmla="*/ 899275 w 1290283"/>
              <a:gd name="csY7" fmla="*/ 596312 h 1804169"/>
              <a:gd name="csX8" fmla="*/ 875328 w 1290283"/>
              <a:gd name="csY8" fmla="*/ 689581 h 1804169"/>
              <a:gd name="csX9" fmla="*/ 873364 w 1290283"/>
              <a:gd name="csY9" fmla="*/ 784282 h 1804169"/>
              <a:gd name="csX10" fmla="*/ 891788 w 1290283"/>
              <a:gd name="csY10" fmla="*/ 874128 h 1804169"/>
              <a:gd name="csX11" fmla="*/ 937825 w 1290283"/>
              <a:gd name="csY11" fmla="*/ 962234 h 1804169"/>
              <a:gd name="csX12" fmla="*/ 1011644 w 1290283"/>
              <a:gd name="csY12" fmla="*/ 1041874 h 1804169"/>
              <a:gd name="csX13" fmla="*/ 1077610 w 1290283"/>
              <a:gd name="csY13" fmla="*/ 1100969 h 1804169"/>
              <a:gd name="csX14" fmla="*/ 913176 w 1290283"/>
              <a:gd name="csY14" fmla="*/ 1750653 h 1804169"/>
              <a:gd name="csX15" fmla="*/ 333831 w 1290283"/>
              <a:gd name="csY15" fmla="*/ 1639181 h 1804169"/>
              <a:gd name="csX16" fmla="*/ 295237 w 1290283"/>
              <a:gd name="csY16" fmla="*/ 1804169 h 1804169"/>
              <a:gd name="csX17" fmla="*/ 161888 w 1290283"/>
              <a:gd name="csY17" fmla="*/ 1773212 h 1804169"/>
              <a:gd name="csX18" fmla="*/ 109500 w 1290283"/>
              <a:gd name="csY18" fmla="*/ 1661294 h 1804169"/>
              <a:gd name="csX19" fmla="*/ 138074 w 1290283"/>
              <a:gd name="csY19" fmla="*/ 1541437 h 1804169"/>
              <a:gd name="csX20" fmla="*/ 307542 w 1290283"/>
              <a:gd name="csY20" fmla="*/ 1325444 h 1804169"/>
              <a:gd name="csX21" fmla="*/ 164070 w 1290283"/>
              <a:gd name="csY21" fmla="*/ 1284211 h 1804169"/>
              <a:gd name="csX22" fmla="*/ 173793 w 1290283"/>
              <a:gd name="csY22" fmla="*/ 1177899 h 1804169"/>
              <a:gd name="csX23" fmla="*/ 114263 w 1290283"/>
              <a:gd name="csY23" fmla="*/ 1161230 h 1804169"/>
              <a:gd name="csX24" fmla="*/ 123788 w 1290283"/>
              <a:gd name="csY24" fmla="*/ 1094555 h 1804169"/>
              <a:gd name="csX25" fmla="*/ 0 w 1290283"/>
              <a:gd name="csY25" fmla="*/ 1071672 h 1804169"/>
              <a:gd name="csX26" fmla="*/ 56387 w 1290283"/>
              <a:gd name="csY26" fmla="*/ 836124 h 1804169"/>
              <a:gd name="csX27" fmla="*/ 10806 w 1290283"/>
              <a:gd name="csY27" fmla="*/ 752827 h 1804169"/>
              <a:gd name="csX28" fmla="*/ 99706 w 1290283"/>
              <a:gd name="csY28" fmla="*/ 304439 h 1804169"/>
              <a:gd name="csX29" fmla="*/ 580109 w 1290283"/>
              <a:gd name="csY29" fmla="*/ 402641 h 1804169"/>
              <a:gd name="csX30" fmla="*/ 545713 w 1290283"/>
              <a:gd name="csY30" fmla="*/ 587849 h 1804169"/>
              <a:gd name="csX31" fmla="*/ 689645 w 1290283"/>
              <a:gd name="csY31" fmla="*/ 603988 h 1804169"/>
              <a:gd name="csX32" fmla="*/ 765052 w 1290283"/>
              <a:gd name="csY32" fmla="*/ 548955 h 1804169"/>
              <a:gd name="csX33" fmla="*/ 802642 w 1290283"/>
              <a:gd name="csY33" fmla="*/ 449250 h 1804169"/>
              <a:gd name="csX0" fmla="*/ 802642 w 1276611"/>
              <a:gd name="csY0" fmla="*/ 347033 h 1701952"/>
              <a:gd name="csX1" fmla="*/ 807683 w 1276611"/>
              <a:gd name="csY1" fmla="*/ 259733 h 1701952"/>
              <a:gd name="csX2" fmla="*/ 1276611 w 1276611"/>
              <a:gd name="csY2" fmla="*/ 63155 h 1701952"/>
              <a:gd name="csX3" fmla="*/ 1118316 w 1276611"/>
              <a:gd name="csY3" fmla="*/ 132678 h 1701952"/>
              <a:gd name="csX4" fmla="*/ 1029075 w 1276611"/>
              <a:gd name="csY4" fmla="*/ 0 h 1701952"/>
              <a:gd name="csX5" fmla="*/ 956758 w 1276611"/>
              <a:gd name="csY5" fmla="*/ 332537 h 1701952"/>
              <a:gd name="csX6" fmla="*/ 863272 w 1276611"/>
              <a:gd name="csY6" fmla="*/ 450539 h 1701952"/>
              <a:gd name="csX7" fmla="*/ 899275 w 1276611"/>
              <a:gd name="csY7" fmla="*/ 494095 h 1701952"/>
              <a:gd name="csX8" fmla="*/ 875328 w 1276611"/>
              <a:gd name="csY8" fmla="*/ 587364 h 1701952"/>
              <a:gd name="csX9" fmla="*/ 873364 w 1276611"/>
              <a:gd name="csY9" fmla="*/ 682065 h 1701952"/>
              <a:gd name="csX10" fmla="*/ 891788 w 1276611"/>
              <a:gd name="csY10" fmla="*/ 771911 h 1701952"/>
              <a:gd name="csX11" fmla="*/ 937825 w 1276611"/>
              <a:gd name="csY11" fmla="*/ 860017 h 1701952"/>
              <a:gd name="csX12" fmla="*/ 1011644 w 1276611"/>
              <a:gd name="csY12" fmla="*/ 939657 h 1701952"/>
              <a:gd name="csX13" fmla="*/ 1077610 w 1276611"/>
              <a:gd name="csY13" fmla="*/ 998752 h 1701952"/>
              <a:gd name="csX14" fmla="*/ 913176 w 1276611"/>
              <a:gd name="csY14" fmla="*/ 1648436 h 1701952"/>
              <a:gd name="csX15" fmla="*/ 333831 w 1276611"/>
              <a:gd name="csY15" fmla="*/ 1536964 h 1701952"/>
              <a:gd name="csX16" fmla="*/ 295237 w 1276611"/>
              <a:gd name="csY16" fmla="*/ 1701952 h 1701952"/>
              <a:gd name="csX17" fmla="*/ 161888 w 1276611"/>
              <a:gd name="csY17" fmla="*/ 1670995 h 1701952"/>
              <a:gd name="csX18" fmla="*/ 109500 w 1276611"/>
              <a:gd name="csY18" fmla="*/ 1559077 h 1701952"/>
              <a:gd name="csX19" fmla="*/ 138074 w 1276611"/>
              <a:gd name="csY19" fmla="*/ 1439220 h 1701952"/>
              <a:gd name="csX20" fmla="*/ 307542 w 1276611"/>
              <a:gd name="csY20" fmla="*/ 1223227 h 1701952"/>
              <a:gd name="csX21" fmla="*/ 164070 w 1276611"/>
              <a:gd name="csY21" fmla="*/ 1181994 h 1701952"/>
              <a:gd name="csX22" fmla="*/ 173793 w 1276611"/>
              <a:gd name="csY22" fmla="*/ 1075682 h 1701952"/>
              <a:gd name="csX23" fmla="*/ 114263 w 1276611"/>
              <a:gd name="csY23" fmla="*/ 1059013 h 1701952"/>
              <a:gd name="csX24" fmla="*/ 123788 w 1276611"/>
              <a:gd name="csY24" fmla="*/ 992338 h 1701952"/>
              <a:gd name="csX25" fmla="*/ 0 w 1276611"/>
              <a:gd name="csY25" fmla="*/ 969455 h 1701952"/>
              <a:gd name="csX26" fmla="*/ 56387 w 1276611"/>
              <a:gd name="csY26" fmla="*/ 733907 h 1701952"/>
              <a:gd name="csX27" fmla="*/ 10806 w 1276611"/>
              <a:gd name="csY27" fmla="*/ 650610 h 1701952"/>
              <a:gd name="csX28" fmla="*/ 99706 w 1276611"/>
              <a:gd name="csY28" fmla="*/ 202222 h 1701952"/>
              <a:gd name="csX29" fmla="*/ 580109 w 1276611"/>
              <a:gd name="csY29" fmla="*/ 300424 h 1701952"/>
              <a:gd name="csX30" fmla="*/ 545713 w 1276611"/>
              <a:gd name="csY30" fmla="*/ 485632 h 1701952"/>
              <a:gd name="csX31" fmla="*/ 689645 w 1276611"/>
              <a:gd name="csY31" fmla="*/ 501771 h 1701952"/>
              <a:gd name="csX32" fmla="*/ 765052 w 1276611"/>
              <a:gd name="csY32" fmla="*/ 446738 h 1701952"/>
              <a:gd name="csX33" fmla="*/ 802642 w 1276611"/>
              <a:gd name="csY33" fmla="*/ 347033 h 1701952"/>
              <a:gd name="csX0" fmla="*/ 802642 w 1276611"/>
              <a:gd name="csY0" fmla="*/ 283878 h 1638797"/>
              <a:gd name="csX1" fmla="*/ 807683 w 1276611"/>
              <a:gd name="csY1" fmla="*/ 196578 h 1638797"/>
              <a:gd name="csX2" fmla="*/ 1276611 w 1276611"/>
              <a:gd name="csY2" fmla="*/ 0 h 1638797"/>
              <a:gd name="csX3" fmla="*/ 1118316 w 1276611"/>
              <a:gd name="csY3" fmla="*/ 69523 h 1638797"/>
              <a:gd name="csX4" fmla="*/ 956758 w 1276611"/>
              <a:gd name="csY4" fmla="*/ 269382 h 1638797"/>
              <a:gd name="csX5" fmla="*/ 863272 w 1276611"/>
              <a:gd name="csY5" fmla="*/ 387384 h 1638797"/>
              <a:gd name="csX6" fmla="*/ 899275 w 1276611"/>
              <a:gd name="csY6" fmla="*/ 430940 h 1638797"/>
              <a:gd name="csX7" fmla="*/ 875328 w 1276611"/>
              <a:gd name="csY7" fmla="*/ 524209 h 1638797"/>
              <a:gd name="csX8" fmla="*/ 873364 w 1276611"/>
              <a:gd name="csY8" fmla="*/ 618910 h 1638797"/>
              <a:gd name="csX9" fmla="*/ 891788 w 1276611"/>
              <a:gd name="csY9" fmla="*/ 708756 h 1638797"/>
              <a:gd name="csX10" fmla="*/ 937825 w 1276611"/>
              <a:gd name="csY10" fmla="*/ 796862 h 1638797"/>
              <a:gd name="csX11" fmla="*/ 1011644 w 1276611"/>
              <a:gd name="csY11" fmla="*/ 876502 h 1638797"/>
              <a:gd name="csX12" fmla="*/ 1077610 w 1276611"/>
              <a:gd name="csY12" fmla="*/ 935597 h 1638797"/>
              <a:gd name="csX13" fmla="*/ 913176 w 1276611"/>
              <a:gd name="csY13" fmla="*/ 1585281 h 1638797"/>
              <a:gd name="csX14" fmla="*/ 333831 w 1276611"/>
              <a:gd name="csY14" fmla="*/ 1473809 h 1638797"/>
              <a:gd name="csX15" fmla="*/ 295237 w 1276611"/>
              <a:gd name="csY15" fmla="*/ 1638797 h 1638797"/>
              <a:gd name="csX16" fmla="*/ 161888 w 1276611"/>
              <a:gd name="csY16" fmla="*/ 1607840 h 1638797"/>
              <a:gd name="csX17" fmla="*/ 109500 w 1276611"/>
              <a:gd name="csY17" fmla="*/ 1495922 h 1638797"/>
              <a:gd name="csX18" fmla="*/ 138074 w 1276611"/>
              <a:gd name="csY18" fmla="*/ 1376065 h 1638797"/>
              <a:gd name="csX19" fmla="*/ 307542 w 1276611"/>
              <a:gd name="csY19" fmla="*/ 1160072 h 1638797"/>
              <a:gd name="csX20" fmla="*/ 164070 w 1276611"/>
              <a:gd name="csY20" fmla="*/ 1118839 h 1638797"/>
              <a:gd name="csX21" fmla="*/ 173793 w 1276611"/>
              <a:gd name="csY21" fmla="*/ 1012527 h 1638797"/>
              <a:gd name="csX22" fmla="*/ 114263 w 1276611"/>
              <a:gd name="csY22" fmla="*/ 995858 h 1638797"/>
              <a:gd name="csX23" fmla="*/ 123788 w 1276611"/>
              <a:gd name="csY23" fmla="*/ 929183 h 1638797"/>
              <a:gd name="csX24" fmla="*/ 0 w 1276611"/>
              <a:gd name="csY24" fmla="*/ 906300 h 1638797"/>
              <a:gd name="csX25" fmla="*/ 56387 w 1276611"/>
              <a:gd name="csY25" fmla="*/ 670752 h 1638797"/>
              <a:gd name="csX26" fmla="*/ 10806 w 1276611"/>
              <a:gd name="csY26" fmla="*/ 587455 h 1638797"/>
              <a:gd name="csX27" fmla="*/ 99706 w 1276611"/>
              <a:gd name="csY27" fmla="*/ 139067 h 1638797"/>
              <a:gd name="csX28" fmla="*/ 580109 w 1276611"/>
              <a:gd name="csY28" fmla="*/ 237269 h 1638797"/>
              <a:gd name="csX29" fmla="*/ 545713 w 1276611"/>
              <a:gd name="csY29" fmla="*/ 422477 h 1638797"/>
              <a:gd name="csX30" fmla="*/ 689645 w 1276611"/>
              <a:gd name="csY30" fmla="*/ 438616 h 1638797"/>
              <a:gd name="csX31" fmla="*/ 765052 w 1276611"/>
              <a:gd name="csY31" fmla="*/ 383583 h 1638797"/>
              <a:gd name="csX32" fmla="*/ 802642 w 1276611"/>
              <a:gd name="csY32" fmla="*/ 283878 h 1638797"/>
              <a:gd name="csX0" fmla="*/ 802642 w 1118316"/>
              <a:gd name="csY0" fmla="*/ 214355 h 1569274"/>
              <a:gd name="csX1" fmla="*/ 807683 w 1118316"/>
              <a:gd name="csY1" fmla="*/ 127055 h 1569274"/>
              <a:gd name="csX2" fmla="*/ 1118316 w 1118316"/>
              <a:gd name="csY2" fmla="*/ 0 h 1569274"/>
              <a:gd name="csX3" fmla="*/ 956758 w 1118316"/>
              <a:gd name="csY3" fmla="*/ 199859 h 1569274"/>
              <a:gd name="csX4" fmla="*/ 863272 w 1118316"/>
              <a:gd name="csY4" fmla="*/ 317861 h 1569274"/>
              <a:gd name="csX5" fmla="*/ 899275 w 1118316"/>
              <a:gd name="csY5" fmla="*/ 361417 h 1569274"/>
              <a:gd name="csX6" fmla="*/ 875328 w 1118316"/>
              <a:gd name="csY6" fmla="*/ 454686 h 1569274"/>
              <a:gd name="csX7" fmla="*/ 873364 w 1118316"/>
              <a:gd name="csY7" fmla="*/ 549387 h 1569274"/>
              <a:gd name="csX8" fmla="*/ 891788 w 1118316"/>
              <a:gd name="csY8" fmla="*/ 639233 h 1569274"/>
              <a:gd name="csX9" fmla="*/ 937825 w 1118316"/>
              <a:gd name="csY9" fmla="*/ 727339 h 1569274"/>
              <a:gd name="csX10" fmla="*/ 1011644 w 1118316"/>
              <a:gd name="csY10" fmla="*/ 806979 h 1569274"/>
              <a:gd name="csX11" fmla="*/ 1077610 w 1118316"/>
              <a:gd name="csY11" fmla="*/ 866074 h 1569274"/>
              <a:gd name="csX12" fmla="*/ 913176 w 1118316"/>
              <a:gd name="csY12" fmla="*/ 1515758 h 1569274"/>
              <a:gd name="csX13" fmla="*/ 333831 w 1118316"/>
              <a:gd name="csY13" fmla="*/ 1404286 h 1569274"/>
              <a:gd name="csX14" fmla="*/ 295237 w 1118316"/>
              <a:gd name="csY14" fmla="*/ 1569274 h 1569274"/>
              <a:gd name="csX15" fmla="*/ 161888 w 1118316"/>
              <a:gd name="csY15" fmla="*/ 1538317 h 1569274"/>
              <a:gd name="csX16" fmla="*/ 109500 w 1118316"/>
              <a:gd name="csY16" fmla="*/ 1426399 h 1569274"/>
              <a:gd name="csX17" fmla="*/ 138074 w 1118316"/>
              <a:gd name="csY17" fmla="*/ 1306542 h 1569274"/>
              <a:gd name="csX18" fmla="*/ 307542 w 1118316"/>
              <a:gd name="csY18" fmla="*/ 1090549 h 1569274"/>
              <a:gd name="csX19" fmla="*/ 164070 w 1118316"/>
              <a:gd name="csY19" fmla="*/ 1049316 h 1569274"/>
              <a:gd name="csX20" fmla="*/ 173793 w 1118316"/>
              <a:gd name="csY20" fmla="*/ 943004 h 1569274"/>
              <a:gd name="csX21" fmla="*/ 114263 w 1118316"/>
              <a:gd name="csY21" fmla="*/ 926335 h 1569274"/>
              <a:gd name="csX22" fmla="*/ 123788 w 1118316"/>
              <a:gd name="csY22" fmla="*/ 859660 h 1569274"/>
              <a:gd name="csX23" fmla="*/ 0 w 1118316"/>
              <a:gd name="csY23" fmla="*/ 836777 h 1569274"/>
              <a:gd name="csX24" fmla="*/ 56387 w 1118316"/>
              <a:gd name="csY24" fmla="*/ 601229 h 1569274"/>
              <a:gd name="csX25" fmla="*/ 10806 w 1118316"/>
              <a:gd name="csY25" fmla="*/ 517932 h 1569274"/>
              <a:gd name="csX26" fmla="*/ 99706 w 1118316"/>
              <a:gd name="csY26" fmla="*/ 69544 h 1569274"/>
              <a:gd name="csX27" fmla="*/ 580109 w 1118316"/>
              <a:gd name="csY27" fmla="*/ 167746 h 1569274"/>
              <a:gd name="csX28" fmla="*/ 545713 w 1118316"/>
              <a:gd name="csY28" fmla="*/ 352954 h 1569274"/>
              <a:gd name="csX29" fmla="*/ 689645 w 1118316"/>
              <a:gd name="csY29" fmla="*/ 369093 h 1569274"/>
              <a:gd name="csX30" fmla="*/ 765052 w 1118316"/>
              <a:gd name="csY30" fmla="*/ 314060 h 1569274"/>
              <a:gd name="csX31" fmla="*/ 802642 w 1118316"/>
              <a:gd name="csY31" fmla="*/ 214355 h 1569274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56758 w 1077610"/>
              <a:gd name="csY3" fmla="*/ 130315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3272 w 1077610"/>
              <a:gd name="csY4" fmla="*/ 248317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53747 w 1077610"/>
              <a:gd name="csY4" fmla="*/ 241174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886908 w 1077610"/>
              <a:gd name="csY3" fmla="*/ 165240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43691 w 1077610"/>
              <a:gd name="csY2" fmla="*/ 98731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65653 w 1077610"/>
              <a:gd name="csY4" fmla="*/ 238792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164070 w 1077610"/>
              <a:gd name="csY19" fmla="*/ 9797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389495 w 1077610"/>
              <a:gd name="csY19" fmla="*/ 1040097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370445 w 1077610"/>
              <a:gd name="csY19" fmla="*/ 1027397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386320 w 1077610"/>
              <a:gd name="csY19" fmla="*/ 1043272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389495 w 1077610"/>
              <a:gd name="csY19" fmla="*/ 1033747 h 1499730"/>
              <a:gd name="csX20" fmla="*/ 173793 w 1077610"/>
              <a:gd name="csY20" fmla="*/ 873460 h 1499730"/>
              <a:gd name="csX21" fmla="*/ 114263 w 1077610"/>
              <a:gd name="csY21" fmla="*/ 856791 h 1499730"/>
              <a:gd name="csX22" fmla="*/ 123788 w 1077610"/>
              <a:gd name="csY22" fmla="*/ 790116 h 1499730"/>
              <a:gd name="csX23" fmla="*/ 0 w 1077610"/>
              <a:gd name="csY23" fmla="*/ 767233 h 1499730"/>
              <a:gd name="csX24" fmla="*/ 56387 w 1077610"/>
              <a:gd name="csY24" fmla="*/ 531685 h 1499730"/>
              <a:gd name="csX25" fmla="*/ 10806 w 1077610"/>
              <a:gd name="csY25" fmla="*/ 448388 h 1499730"/>
              <a:gd name="csX26" fmla="*/ 99706 w 1077610"/>
              <a:gd name="csY26" fmla="*/ 0 h 1499730"/>
              <a:gd name="csX27" fmla="*/ 580109 w 1077610"/>
              <a:gd name="csY27" fmla="*/ 98202 h 1499730"/>
              <a:gd name="csX28" fmla="*/ 545713 w 1077610"/>
              <a:gd name="csY28" fmla="*/ 283410 h 1499730"/>
              <a:gd name="csX29" fmla="*/ 689645 w 1077610"/>
              <a:gd name="csY29" fmla="*/ 299549 h 1499730"/>
              <a:gd name="csX30" fmla="*/ 765052 w 1077610"/>
              <a:gd name="csY30" fmla="*/ 244516 h 1499730"/>
              <a:gd name="csX31" fmla="*/ 802642 w 1077610"/>
              <a:gd name="csY31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389495 w 1077610"/>
              <a:gd name="csY19" fmla="*/ 1033747 h 1499730"/>
              <a:gd name="csX20" fmla="*/ 114263 w 1077610"/>
              <a:gd name="csY20" fmla="*/ 856791 h 1499730"/>
              <a:gd name="csX21" fmla="*/ 123788 w 1077610"/>
              <a:gd name="csY21" fmla="*/ 790116 h 1499730"/>
              <a:gd name="csX22" fmla="*/ 0 w 1077610"/>
              <a:gd name="csY22" fmla="*/ 767233 h 1499730"/>
              <a:gd name="csX23" fmla="*/ 56387 w 1077610"/>
              <a:gd name="csY23" fmla="*/ 531685 h 1499730"/>
              <a:gd name="csX24" fmla="*/ 10806 w 1077610"/>
              <a:gd name="csY24" fmla="*/ 448388 h 1499730"/>
              <a:gd name="csX25" fmla="*/ 99706 w 1077610"/>
              <a:gd name="csY25" fmla="*/ 0 h 1499730"/>
              <a:gd name="csX26" fmla="*/ 580109 w 1077610"/>
              <a:gd name="csY26" fmla="*/ 98202 h 1499730"/>
              <a:gd name="csX27" fmla="*/ 545713 w 1077610"/>
              <a:gd name="csY27" fmla="*/ 283410 h 1499730"/>
              <a:gd name="csX28" fmla="*/ 689645 w 1077610"/>
              <a:gd name="csY28" fmla="*/ 299549 h 1499730"/>
              <a:gd name="csX29" fmla="*/ 765052 w 1077610"/>
              <a:gd name="csY29" fmla="*/ 244516 h 1499730"/>
              <a:gd name="csX30" fmla="*/ 802642 w 1077610"/>
              <a:gd name="csY30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389495 w 1077610"/>
              <a:gd name="csY19" fmla="*/ 1033747 h 1499730"/>
              <a:gd name="csX20" fmla="*/ 123788 w 1077610"/>
              <a:gd name="csY20" fmla="*/ 790116 h 1499730"/>
              <a:gd name="csX21" fmla="*/ 0 w 1077610"/>
              <a:gd name="csY21" fmla="*/ 767233 h 1499730"/>
              <a:gd name="csX22" fmla="*/ 56387 w 1077610"/>
              <a:gd name="csY22" fmla="*/ 531685 h 1499730"/>
              <a:gd name="csX23" fmla="*/ 10806 w 1077610"/>
              <a:gd name="csY23" fmla="*/ 448388 h 1499730"/>
              <a:gd name="csX24" fmla="*/ 99706 w 1077610"/>
              <a:gd name="csY24" fmla="*/ 0 h 1499730"/>
              <a:gd name="csX25" fmla="*/ 580109 w 1077610"/>
              <a:gd name="csY25" fmla="*/ 98202 h 1499730"/>
              <a:gd name="csX26" fmla="*/ 545713 w 1077610"/>
              <a:gd name="csY26" fmla="*/ 283410 h 1499730"/>
              <a:gd name="csX27" fmla="*/ 689645 w 1077610"/>
              <a:gd name="csY27" fmla="*/ 299549 h 1499730"/>
              <a:gd name="csX28" fmla="*/ 765052 w 1077610"/>
              <a:gd name="csY28" fmla="*/ 244516 h 1499730"/>
              <a:gd name="csX29" fmla="*/ 802642 w 1077610"/>
              <a:gd name="csY29" fmla="*/ 144811 h 1499730"/>
              <a:gd name="csX0" fmla="*/ 802642 w 1077610"/>
              <a:gd name="csY0" fmla="*/ 144811 h 1499730"/>
              <a:gd name="csX1" fmla="*/ 807683 w 1077610"/>
              <a:gd name="csY1" fmla="*/ 57511 h 1499730"/>
              <a:gd name="csX2" fmla="*/ 953216 w 1077610"/>
              <a:gd name="csY2" fmla="*/ 113018 h 1499730"/>
              <a:gd name="csX3" fmla="*/ 915483 w 1077610"/>
              <a:gd name="csY3" fmla="*/ 181909 h 1499730"/>
              <a:gd name="csX4" fmla="*/ 872797 w 1077610"/>
              <a:gd name="csY4" fmla="*/ 226886 h 1499730"/>
              <a:gd name="csX5" fmla="*/ 899275 w 1077610"/>
              <a:gd name="csY5" fmla="*/ 291873 h 1499730"/>
              <a:gd name="csX6" fmla="*/ 875328 w 1077610"/>
              <a:gd name="csY6" fmla="*/ 385142 h 1499730"/>
              <a:gd name="csX7" fmla="*/ 873364 w 1077610"/>
              <a:gd name="csY7" fmla="*/ 479843 h 1499730"/>
              <a:gd name="csX8" fmla="*/ 891788 w 1077610"/>
              <a:gd name="csY8" fmla="*/ 569689 h 1499730"/>
              <a:gd name="csX9" fmla="*/ 937825 w 1077610"/>
              <a:gd name="csY9" fmla="*/ 657795 h 1499730"/>
              <a:gd name="csX10" fmla="*/ 1011644 w 1077610"/>
              <a:gd name="csY10" fmla="*/ 737435 h 1499730"/>
              <a:gd name="csX11" fmla="*/ 1077610 w 1077610"/>
              <a:gd name="csY11" fmla="*/ 796530 h 1499730"/>
              <a:gd name="csX12" fmla="*/ 913176 w 1077610"/>
              <a:gd name="csY12" fmla="*/ 1446214 h 1499730"/>
              <a:gd name="csX13" fmla="*/ 333831 w 1077610"/>
              <a:gd name="csY13" fmla="*/ 1334742 h 1499730"/>
              <a:gd name="csX14" fmla="*/ 295237 w 1077610"/>
              <a:gd name="csY14" fmla="*/ 1499730 h 1499730"/>
              <a:gd name="csX15" fmla="*/ 161888 w 1077610"/>
              <a:gd name="csY15" fmla="*/ 1468773 h 1499730"/>
              <a:gd name="csX16" fmla="*/ 109500 w 1077610"/>
              <a:gd name="csY16" fmla="*/ 1356855 h 1499730"/>
              <a:gd name="csX17" fmla="*/ 138074 w 1077610"/>
              <a:gd name="csY17" fmla="*/ 1236998 h 1499730"/>
              <a:gd name="csX18" fmla="*/ 307542 w 1077610"/>
              <a:gd name="csY18" fmla="*/ 1021005 h 1499730"/>
              <a:gd name="csX19" fmla="*/ 389495 w 1077610"/>
              <a:gd name="csY19" fmla="*/ 1033747 h 1499730"/>
              <a:gd name="csX20" fmla="*/ 0 w 1077610"/>
              <a:gd name="csY20" fmla="*/ 767233 h 1499730"/>
              <a:gd name="csX21" fmla="*/ 56387 w 1077610"/>
              <a:gd name="csY21" fmla="*/ 531685 h 1499730"/>
              <a:gd name="csX22" fmla="*/ 10806 w 1077610"/>
              <a:gd name="csY22" fmla="*/ 448388 h 1499730"/>
              <a:gd name="csX23" fmla="*/ 99706 w 1077610"/>
              <a:gd name="csY23" fmla="*/ 0 h 1499730"/>
              <a:gd name="csX24" fmla="*/ 580109 w 1077610"/>
              <a:gd name="csY24" fmla="*/ 98202 h 1499730"/>
              <a:gd name="csX25" fmla="*/ 545713 w 1077610"/>
              <a:gd name="csY25" fmla="*/ 283410 h 1499730"/>
              <a:gd name="csX26" fmla="*/ 689645 w 1077610"/>
              <a:gd name="csY26" fmla="*/ 299549 h 1499730"/>
              <a:gd name="csX27" fmla="*/ 765052 w 1077610"/>
              <a:gd name="csY27" fmla="*/ 244516 h 1499730"/>
              <a:gd name="csX28" fmla="*/ 802642 w 1077610"/>
              <a:gd name="csY28" fmla="*/ 144811 h 1499730"/>
              <a:gd name="csX0" fmla="*/ 791836 w 1066804"/>
              <a:gd name="csY0" fmla="*/ 144811 h 1499730"/>
              <a:gd name="csX1" fmla="*/ 796877 w 1066804"/>
              <a:gd name="csY1" fmla="*/ 57511 h 1499730"/>
              <a:gd name="csX2" fmla="*/ 942410 w 1066804"/>
              <a:gd name="csY2" fmla="*/ 113018 h 1499730"/>
              <a:gd name="csX3" fmla="*/ 904677 w 1066804"/>
              <a:gd name="csY3" fmla="*/ 181909 h 1499730"/>
              <a:gd name="csX4" fmla="*/ 861991 w 1066804"/>
              <a:gd name="csY4" fmla="*/ 226886 h 1499730"/>
              <a:gd name="csX5" fmla="*/ 888469 w 1066804"/>
              <a:gd name="csY5" fmla="*/ 291873 h 1499730"/>
              <a:gd name="csX6" fmla="*/ 864522 w 1066804"/>
              <a:gd name="csY6" fmla="*/ 385142 h 1499730"/>
              <a:gd name="csX7" fmla="*/ 862558 w 1066804"/>
              <a:gd name="csY7" fmla="*/ 479843 h 1499730"/>
              <a:gd name="csX8" fmla="*/ 880982 w 1066804"/>
              <a:gd name="csY8" fmla="*/ 569689 h 1499730"/>
              <a:gd name="csX9" fmla="*/ 927019 w 1066804"/>
              <a:gd name="csY9" fmla="*/ 657795 h 1499730"/>
              <a:gd name="csX10" fmla="*/ 1000838 w 1066804"/>
              <a:gd name="csY10" fmla="*/ 737435 h 1499730"/>
              <a:gd name="csX11" fmla="*/ 1066804 w 1066804"/>
              <a:gd name="csY11" fmla="*/ 796530 h 1499730"/>
              <a:gd name="csX12" fmla="*/ 902370 w 1066804"/>
              <a:gd name="csY12" fmla="*/ 1446214 h 1499730"/>
              <a:gd name="csX13" fmla="*/ 323025 w 1066804"/>
              <a:gd name="csY13" fmla="*/ 1334742 h 1499730"/>
              <a:gd name="csX14" fmla="*/ 284431 w 1066804"/>
              <a:gd name="csY14" fmla="*/ 1499730 h 1499730"/>
              <a:gd name="csX15" fmla="*/ 151082 w 1066804"/>
              <a:gd name="csY15" fmla="*/ 1468773 h 1499730"/>
              <a:gd name="csX16" fmla="*/ 98694 w 1066804"/>
              <a:gd name="csY16" fmla="*/ 1356855 h 1499730"/>
              <a:gd name="csX17" fmla="*/ 127268 w 1066804"/>
              <a:gd name="csY17" fmla="*/ 1236998 h 1499730"/>
              <a:gd name="csX18" fmla="*/ 296736 w 1066804"/>
              <a:gd name="csY18" fmla="*/ 1021005 h 1499730"/>
              <a:gd name="csX19" fmla="*/ 378689 w 1066804"/>
              <a:gd name="csY19" fmla="*/ 1033747 h 1499730"/>
              <a:gd name="csX20" fmla="*/ 45581 w 1066804"/>
              <a:gd name="csY20" fmla="*/ 531685 h 1499730"/>
              <a:gd name="csX21" fmla="*/ 0 w 1066804"/>
              <a:gd name="csY21" fmla="*/ 448388 h 1499730"/>
              <a:gd name="csX22" fmla="*/ 88900 w 1066804"/>
              <a:gd name="csY22" fmla="*/ 0 h 1499730"/>
              <a:gd name="csX23" fmla="*/ 569303 w 1066804"/>
              <a:gd name="csY23" fmla="*/ 98202 h 1499730"/>
              <a:gd name="csX24" fmla="*/ 534907 w 1066804"/>
              <a:gd name="csY24" fmla="*/ 283410 h 1499730"/>
              <a:gd name="csX25" fmla="*/ 678839 w 1066804"/>
              <a:gd name="csY25" fmla="*/ 299549 h 1499730"/>
              <a:gd name="csX26" fmla="*/ 754246 w 1066804"/>
              <a:gd name="csY26" fmla="*/ 244516 h 1499730"/>
              <a:gd name="csX27" fmla="*/ 791836 w 1066804"/>
              <a:gd name="csY27" fmla="*/ 144811 h 1499730"/>
              <a:gd name="csX0" fmla="*/ 791836 w 1066804"/>
              <a:gd name="csY0" fmla="*/ 144811 h 1499730"/>
              <a:gd name="csX1" fmla="*/ 796877 w 1066804"/>
              <a:gd name="csY1" fmla="*/ 57511 h 1499730"/>
              <a:gd name="csX2" fmla="*/ 942410 w 1066804"/>
              <a:gd name="csY2" fmla="*/ 113018 h 1499730"/>
              <a:gd name="csX3" fmla="*/ 904677 w 1066804"/>
              <a:gd name="csY3" fmla="*/ 181909 h 1499730"/>
              <a:gd name="csX4" fmla="*/ 861991 w 1066804"/>
              <a:gd name="csY4" fmla="*/ 226886 h 1499730"/>
              <a:gd name="csX5" fmla="*/ 888469 w 1066804"/>
              <a:gd name="csY5" fmla="*/ 291873 h 1499730"/>
              <a:gd name="csX6" fmla="*/ 864522 w 1066804"/>
              <a:gd name="csY6" fmla="*/ 385142 h 1499730"/>
              <a:gd name="csX7" fmla="*/ 862558 w 1066804"/>
              <a:gd name="csY7" fmla="*/ 479843 h 1499730"/>
              <a:gd name="csX8" fmla="*/ 880982 w 1066804"/>
              <a:gd name="csY8" fmla="*/ 569689 h 1499730"/>
              <a:gd name="csX9" fmla="*/ 927019 w 1066804"/>
              <a:gd name="csY9" fmla="*/ 657795 h 1499730"/>
              <a:gd name="csX10" fmla="*/ 1000838 w 1066804"/>
              <a:gd name="csY10" fmla="*/ 737435 h 1499730"/>
              <a:gd name="csX11" fmla="*/ 1066804 w 1066804"/>
              <a:gd name="csY11" fmla="*/ 796530 h 1499730"/>
              <a:gd name="csX12" fmla="*/ 902370 w 1066804"/>
              <a:gd name="csY12" fmla="*/ 1446214 h 1499730"/>
              <a:gd name="csX13" fmla="*/ 323025 w 1066804"/>
              <a:gd name="csY13" fmla="*/ 1334742 h 1499730"/>
              <a:gd name="csX14" fmla="*/ 284431 w 1066804"/>
              <a:gd name="csY14" fmla="*/ 1499730 h 1499730"/>
              <a:gd name="csX15" fmla="*/ 151082 w 1066804"/>
              <a:gd name="csY15" fmla="*/ 1468773 h 1499730"/>
              <a:gd name="csX16" fmla="*/ 98694 w 1066804"/>
              <a:gd name="csY16" fmla="*/ 1356855 h 1499730"/>
              <a:gd name="csX17" fmla="*/ 127268 w 1066804"/>
              <a:gd name="csY17" fmla="*/ 1236998 h 1499730"/>
              <a:gd name="csX18" fmla="*/ 296736 w 1066804"/>
              <a:gd name="csY18" fmla="*/ 1021005 h 1499730"/>
              <a:gd name="csX19" fmla="*/ 378689 w 1066804"/>
              <a:gd name="csY19" fmla="*/ 1033747 h 1499730"/>
              <a:gd name="csX20" fmla="*/ 0 w 1066804"/>
              <a:gd name="csY20" fmla="*/ 448388 h 1499730"/>
              <a:gd name="csX21" fmla="*/ 88900 w 1066804"/>
              <a:gd name="csY21" fmla="*/ 0 h 1499730"/>
              <a:gd name="csX22" fmla="*/ 569303 w 1066804"/>
              <a:gd name="csY22" fmla="*/ 98202 h 1499730"/>
              <a:gd name="csX23" fmla="*/ 534907 w 1066804"/>
              <a:gd name="csY23" fmla="*/ 283410 h 1499730"/>
              <a:gd name="csX24" fmla="*/ 678839 w 1066804"/>
              <a:gd name="csY24" fmla="*/ 299549 h 1499730"/>
              <a:gd name="csX25" fmla="*/ 754246 w 1066804"/>
              <a:gd name="csY25" fmla="*/ 244516 h 1499730"/>
              <a:gd name="csX26" fmla="*/ 791836 w 1066804"/>
              <a:gd name="csY26" fmla="*/ 144811 h 1499730"/>
              <a:gd name="csX0" fmla="*/ 791836 w 1066804"/>
              <a:gd name="csY0" fmla="*/ 87300 h 1442219"/>
              <a:gd name="csX1" fmla="*/ 796877 w 1066804"/>
              <a:gd name="csY1" fmla="*/ 0 h 1442219"/>
              <a:gd name="csX2" fmla="*/ 942410 w 1066804"/>
              <a:gd name="csY2" fmla="*/ 55507 h 1442219"/>
              <a:gd name="csX3" fmla="*/ 904677 w 1066804"/>
              <a:gd name="csY3" fmla="*/ 124398 h 1442219"/>
              <a:gd name="csX4" fmla="*/ 861991 w 1066804"/>
              <a:gd name="csY4" fmla="*/ 169375 h 1442219"/>
              <a:gd name="csX5" fmla="*/ 888469 w 1066804"/>
              <a:gd name="csY5" fmla="*/ 234362 h 1442219"/>
              <a:gd name="csX6" fmla="*/ 864522 w 1066804"/>
              <a:gd name="csY6" fmla="*/ 327631 h 1442219"/>
              <a:gd name="csX7" fmla="*/ 862558 w 1066804"/>
              <a:gd name="csY7" fmla="*/ 422332 h 1442219"/>
              <a:gd name="csX8" fmla="*/ 880982 w 1066804"/>
              <a:gd name="csY8" fmla="*/ 512178 h 1442219"/>
              <a:gd name="csX9" fmla="*/ 927019 w 1066804"/>
              <a:gd name="csY9" fmla="*/ 600284 h 1442219"/>
              <a:gd name="csX10" fmla="*/ 1000838 w 1066804"/>
              <a:gd name="csY10" fmla="*/ 679924 h 1442219"/>
              <a:gd name="csX11" fmla="*/ 1066804 w 1066804"/>
              <a:gd name="csY11" fmla="*/ 739019 h 1442219"/>
              <a:gd name="csX12" fmla="*/ 902370 w 1066804"/>
              <a:gd name="csY12" fmla="*/ 1388703 h 1442219"/>
              <a:gd name="csX13" fmla="*/ 323025 w 1066804"/>
              <a:gd name="csY13" fmla="*/ 1277231 h 1442219"/>
              <a:gd name="csX14" fmla="*/ 284431 w 1066804"/>
              <a:gd name="csY14" fmla="*/ 1442219 h 1442219"/>
              <a:gd name="csX15" fmla="*/ 151082 w 1066804"/>
              <a:gd name="csY15" fmla="*/ 1411262 h 1442219"/>
              <a:gd name="csX16" fmla="*/ 98694 w 1066804"/>
              <a:gd name="csY16" fmla="*/ 1299344 h 1442219"/>
              <a:gd name="csX17" fmla="*/ 127268 w 1066804"/>
              <a:gd name="csY17" fmla="*/ 1179487 h 1442219"/>
              <a:gd name="csX18" fmla="*/ 296736 w 1066804"/>
              <a:gd name="csY18" fmla="*/ 963494 h 1442219"/>
              <a:gd name="csX19" fmla="*/ 378689 w 1066804"/>
              <a:gd name="csY19" fmla="*/ 976236 h 1442219"/>
              <a:gd name="csX20" fmla="*/ 0 w 1066804"/>
              <a:gd name="csY20" fmla="*/ 390877 h 1442219"/>
              <a:gd name="csX21" fmla="*/ 569303 w 1066804"/>
              <a:gd name="csY21" fmla="*/ 40691 h 1442219"/>
              <a:gd name="csX22" fmla="*/ 534907 w 1066804"/>
              <a:gd name="csY22" fmla="*/ 225899 h 1442219"/>
              <a:gd name="csX23" fmla="*/ 678839 w 1066804"/>
              <a:gd name="csY23" fmla="*/ 242038 h 1442219"/>
              <a:gd name="csX24" fmla="*/ 754246 w 1066804"/>
              <a:gd name="csY24" fmla="*/ 187005 h 1442219"/>
              <a:gd name="csX25" fmla="*/ 791836 w 1066804"/>
              <a:gd name="csY25" fmla="*/ 87300 h 1442219"/>
              <a:gd name="csX0" fmla="*/ 791836 w 1066804"/>
              <a:gd name="csY0" fmla="*/ 87300 h 1442219"/>
              <a:gd name="csX1" fmla="*/ 796877 w 1066804"/>
              <a:gd name="csY1" fmla="*/ 0 h 1442219"/>
              <a:gd name="csX2" fmla="*/ 942410 w 1066804"/>
              <a:gd name="csY2" fmla="*/ 55507 h 1442219"/>
              <a:gd name="csX3" fmla="*/ 904677 w 1066804"/>
              <a:gd name="csY3" fmla="*/ 124398 h 1442219"/>
              <a:gd name="csX4" fmla="*/ 861991 w 1066804"/>
              <a:gd name="csY4" fmla="*/ 169375 h 1442219"/>
              <a:gd name="csX5" fmla="*/ 888469 w 1066804"/>
              <a:gd name="csY5" fmla="*/ 234362 h 1442219"/>
              <a:gd name="csX6" fmla="*/ 864522 w 1066804"/>
              <a:gd name="csY6" fmla="*/ 327631 h 1442219"/>
              <a:gd name="csX7" fmla="*/ 862558 w 1066804"/>
              <a:gd name="csY7" fmla="*/ 422332 h 1442219"/>
              <a:gd name="csX8" fmla="*/ 880982 w 1066804"/>
              <a:gd name="csY8" fmla="*/ 512178 h 1442219"/>
              <a:gd name="csX9" fmla="*/ 927019 w 1066804"/>
              <a:gd name="csY9" fmla="*/ 600284 h 1442219"/>
              <a:gd name="csX10" fmla="*/ 1000838 w 1066804"/>
              <a:gd name="csY10" fmla="*/ 679924 h 1442219"/>
              <a:gd name="csX11" fmla="*/ 1066804 w 1066804"/>
              <a:gd name="csY11" fmla="*/ 739019 h 1442219"/>
              <a:gd name="csX12" fmla="*/ 902370 w 1066804"/>
              <a:gd name="csY12" fmla="*/ 1388703 h 1442219"/>
              <a:gd name="csX13" fmla="*/ 323025 w 1066804"/>
              <a:gd name="csY13" fmla="*/ 1277231 h 1442219"/>
              <a:gd name="csX14" fmla="*/ 284431 w 1066804"/>
              <a:gd name="csY14" fmla="*/ 1442219 h 1442219"/>
              <a:gd name="csX15" fmla="*/ 151082 w 1066804"/>
              <a:gd name="csY15" fmla="*/ 1411262 h 1442219"/>
              <a:gd name="csX16" fmla="*/ 98694 w 1066804"/>
              <a:gd name="csY16" fmla="*/ 1299344 h 1442219"/>
              <a:gd name="csX17" fmla="*/ 127268 w 1066804"/>
              <a:gd name="csY17" fmla="*/ 1179487 h 1442219"/>
              <a:gd name="csX18" fmla="*/ 296736 w 1066804"/>
              <a:gd name="csY18" fmla="*/ 963494 h 1442219"/>
              <a:gd name="csX19" fmla="*/ 378689 w 1066804"/>
              <a:gd name="csY19" fmla="*/ 976236 h 1442219"/>
              <a:gd name="csX20" fmla="*/ 0 w 1066804"/>
              <a:gd name="csY20" fmla="*/ 390877 h 1442219"/>
              <a:gd name="csX21" fmla="*/ 534907 w 1066804"/>
              <a:gd name="csY21" fmla="*/ 225899 h 1442219"/>
              <a:gd name="csX22" fmla="*/ 678839 w 1066804"/>
              <a:gd name="csY22" fmla="*/ 242038 h 1442219"/>
              <a:gd name="csX23" fmla="*/ 754246 w 1066804"/>
              <a:gd name="csY23" fmla="*/ 187005 h 1442219"/>
              <a:gd name="csX24" fmla="*/ 791836 w 1066804"/>
              <a:gd name="csY24" fmla="*/ 87300 h 1442219"/>
              <a:gd name="csX0" fmla="*/ 791836 w 1066804"/>
              <a:gd name="csY0" fmla="*/ 87300 h 1442219"/>
              <a:gd name="csX1" fmla="*/ 796877 w 1066804"/>
              <a:gd name="csY1" fmla="*/ 0 h 1442219"/>
              <a:gd name="csX2" fmla="*/ 942410 w 1066804"/>
              <a:gd name="csY2" fmla="*/ 55507 h 1442219"/>
              <a:gd name="csX3" fmla="*/ 904677 w 1066804"/>
              <a:gd name="csY3" fmla="*/ 124398 h 1442219"/>
              <a:gd name="csX4" fmla="*/ 861991 w 1066804"/>
              <a:gd name="csY4" fmla="*/ 169375 h 1442219"/>
              <a:gd name="csX5" fmla="*/ 888469 w 1066804"/>
              <a:gd name="csY5" fmla="*/ 234362 h 1442219"/>
              <a:gd name="csX6" fmla="*/ 864522 w 1066804"/>
              <a:gd name="csY6" fmla="*/ 327631 h 1442219"/>
              <a:gd name="csX7" fmla="*/ 862558 w 1066804"/>
              <a:gd name="csY7" fmla="*/ 422332 h 1442219"/>
              <a:gd name="csX8" fmla="*/ 880982 w 1066804"/>
              <a:gd name="csY8" fmla="*/ 512178 h 1442219"/>
              <a:gd name="csX9" fmla="*/ 927019 w 1066804"/>
              <a:gd name="csY9" fmla="*/ 600284 h 1442219"/>
              <a:gd name="csX10" fmla="*/ 1000838 w 1066804"/>
              <a:gd name="csY10" fmla="*/ 679924 h 1442219"/>
              <a:gd name="csX11" fmla="*/ 1066804 w 1066804"/>
              <a:gd name="csY11" fmla="*/ 739019 h 1442219"/>
              <a:gd name="csX12" fmla="*/ 902370 w 1066804"/>
              <a:gd name="csY12" fmla="*/ 1388703 h 1442219"/>
              <a:gd name="csX13" fmla="*/ 323025 w 1066804"/>
              <a:gd name="csY13" fmla="*/ 1277231 h 1442219"/>
              <a:gd name="csX14" fmla="*/ 284431 w 1066804"/>
              <a:gd name="csY14" fmla="*/ 1442219 h 1442219"/>
              <a:gd name="csX15" fmla="*/ 151082 w 1066804"/>
              <a:gd name="csY15" fmla="*/ 1411262 h 1442219"/>
              <a:gd name="csX16" fmla="*/ 98694 w 1066804"/>
              <a:gd name="csY16" fmla="*/ 1299344 h 1442219"/>
              <a:gd name="csX17" fmla="*/ 127268 w 1066804"/>
              <a:gd name="csY17" fmla="*/ 1179487 h 1442219"/>
              <a:gd name="csX18" fmla="*/ 296736 w 1066804"/>
              <a:gd name="csY18" fmla="*/ 963494 h 1442219"/>
              <a:gd name="csX19" fmla="*/ 378689 w 1066804"/>
              <a:gd name="csY19" fmla="*/ 976236 h 1442219"/>
              <a:gd name="csX20" fmla="*/ 0 w 1066804"/>
              <a:gd name="csY20" fmla="*/ 390877 h 1442219"/>
              <a:gd name="csX21" fmla="*/ 678839 w 1066804"/>
              <a:gd name="csY21" fmla="*/ 242038 h 1442219"/>
              <a:gd name="csX22" fmla="*/ 754246 w 1066804"/>
              <a:gd name="csY22" fmla="*/ 187005 h 1442219"/>
              <a:gd name="csX23" fmla="*/ 791836 w 1066804"/>
              <a:gd name="csY23" fmla="*/ 87300 h 1442219"/>
              <a:gd name="csX0" fmla="*/ 791836 w 1066804"/>
              <a:gd name="csY0" fmla="*/ 87300 h 1442219"/>
              <a:gd name="csX1" fmla="*/ 796877 w 1066804"/>
              <a:gd name="csY1" fmla="*/ 0 h 1442219"/>
              <a:gd name="csX2" fmla="*/ 942410 w 1066804"/>
              <a:gd name="csY2" fmla="*/ 55507 h 1442219"/>
              <a:gd name="csX3" fmla="*/ 904677 w 1066804"/>
              <a:gd name="csY3" fmla="*/ 124398 h 1442219"/>
              <a:gd name="csX4" fmla="*/ 861991 w 1066804"/>
              <a:gd name="csY4" fmla="*/ 169375 h 1442219"/>
              <a:gd name="csX5" fmla="*/ 888469 w 1066804"/>
              <a:gd name="csY5" fmla="*/ 234362 h 1442219"/>
              <a:gd name="csX6" fmla="*/ 864522 w 1066804"/>
              <a:gd name="csY6" fmla="*/ 327631 h 1442219"/>
              <a:gd name="csX7" fmla="*/ 862558 w 1066804"/>
              <a:gd name="csY7" fmla="*/ 422332 h 1442219"/>
              <a:gd name="csX8" fmla="*/ 880982 w 1066804"/>
              <a:gd name="csY8" fmla="*/ 512178 h 1442219"/>
              <a:gd name="csX9" fmla="*/ 927019 w 1066804"/>
              <a:gd name="csY9" fmla="*/ 600284 h 1442219"/>
              <a:gd name="csX10" fmla="*/ 1000838 w 1066804"/>
              <a:gd name="csY10" fmla="*/ 679924 h 1442219"/>
              <a:gd name="csX11" fmla="*/ 1066804 w 1066804"/>
              <a:gd name="csY11" fmla="*/ 739019 h 1442219"/>
              <a:gd name="csX12" fmla="*/ 902370 w 1066804"/>
              <a:gd name="csY12" fmla="*/ 1388703 h 1442219"/>
              <a:gd name="csX13" fmla="*/ 323025 w 1066804"/>
              <a:gd name="csY13" fmla="*/ 1277231 h 1442219"/>
              <a:gd name="csX14" fmla="*/ 284431 w 1066804"/>
              <a:gd name="csY14" fmla="*/ 1442219 h 1442219"/>
              <a:gd name="csX15" fmla="*/ 151082 w 1066804"/>
              <a:gd name="csY15" fmla="*/ 1411262 h 1442219"/>
              <a:gd name="csX16" fmla="*/ 98694 w 1066804"/>
              <a:gd name="csY16" fmla="*/ 1299344 h 1442219"/>
              <a:gd name="csX17" fmla="*/ 127268 w 1066804"/>
              <a:gd name="csY17" fmla="*/ 1179487 h 1442219"/>
              <a:gd name="csX18" fmla="*/ 296736 w 1066804"/>
              <a:gd name="csY18" fmla="*/ 963494 h 1442219"/>
              <a:gd name="csX19" fmla="*/ 378689 w 1066804"/>
              <a:gd name="csY19" fmla="*/ 976236 h 1442219"/>
              <a:gd name="csX20" fmla="*/ 0 w 1066804"/>
              <a:gd name="csY20" fmla="*/ 390877 h 1442219"/>
              <a:gd name="csX21" fmla="*/ 754246 w 1066804"/>
              <a:gd name="csY21" fmla="*/ 187005 h 1442219"/>
              <a:gd name="csX22" fmla="*/ 791836 w 1066804"/>
              <a:gd name="csY22" fmla="*/ 87300 h 1442219"/>
              <a:gd name="csX0" fmla="*/ 791836 w 1066804"/>
              <a:gd name="csY0" fmla="*/ 87300 h 1442219"/>
              <a:gd name="csX1" fmla="*/ 796877 w 1066804"/>
              <a:gd name="csY1" fmla="*/ 0 h 1442219"/>
              <a:gd name="csX2" fmla="*/ 942410 w 1066804"/>
              <a:gd name="csY2" fmla="*/ 55507 h 1442219"/>
              <a:gd name="csX3" fmla="*/ 904677 w 1066804"/>
              <a:gd name="csY3" fmla="*/ 124398 h 1442219"/>
              <a:gd name="csX4" fmla="*/ 861991 w 1066804"/>
              <a:gd name="csY4" fmla="*/ 169375 h 1442219"/>
              <a:gd name="csX5" fmla="*/ 888469 w 1066804"/>
              <a:gd name="csY5" fmla="*/ 234362 h 1442219"/>
              <a:gd name="csX6" fmla="*/ 864522 w 1066804"/>
              <a:gd name="csY6" fmla="*/ 327631 h 1442219"/>
              <a:gd name="csX7" fmla="*/ 862558 w 1066804"/>
              <a:gd name="csY7" fmla="*/ 422332 h 1442219"/>
              <a:gd name="csX8" fmla="*/ 880982 w 1066804"/>
              <a:gd name="csY8" fmla="*/ 512178 h 1442219"/>
              <a:gd name="csX9" fmla="*/ 927019 w 1066804"/>
              <a:gd name="csY9" fmla="*/ 600284 h 1442219"/>
              <a:gd name="csX10" fmla="*/ 1000838 w 1066804"/>
              <a:gd name="csY10" fmla="*/ 679924 h 1442219"/>
              <a:gd name="csX11" fmla="*/ 1066804 w 1066804"/>
              <a:gd name="csY11" fmla="*/ 739019 h 1442219"/>
              <a:gd name="csX12" fmla="*/ 902370 w 1066804"/>
              <a:gd name="csY12" fmla="*/ 1388703 h 1442219"/>
              <a:gd name="csX13" fmla="*/ 323025 w 1066804"/>
              <a:gd name="csY13" fmla="*/ 1277231 h 1442219"/>
              <a:gd name="csX14" fmla="*/ 284431 w 1066804"/>
              <a:gd name="csY14" fmla="*/ 1442219 h 1442219"/>
              <a:gd name="csX15" fmla="*/ 151082 w 1066804"/>
              <a:gd name="csY15" fmla="*/ 1411262 h 1442219"/>
              <a:gd name="csX16" fmla="*/ 98694 w 1066804"/>
              <a:gd name="csY16" fmla="*/ 1299344 h 1442219"/>
              <a:gd name="csX17" fmla="*/ 127268 w 1066804"/>
              <a:gd name="csY17" fmla="*/ 1179487 h 1442219"/>
              <a:gd name="csX18" fmla="*/ 296736 w 1066804"/>
              <a:gd name="csY18" fmla="*/ 963494 h 1442219"/>
              <a:gd name="csX19" fmla="*/ 378689 w 1066804"/>
              <a:gd name="csY19" fmla="*/ 976236 h 1442219"/>
              <a:gd name="csX20" fmla="*/ 0 w 1066804"/>
              <a:gd name="csY20" fmla="*/ 390877 h 1442219"/>
              <a:gd name="csX21" fmla="*/ 791836 w 1066804"/>
              <a:gd name="csY21" fmla="*/ 87300 h 1442219"/>
              <a:gd name="csX0" fmla="*/ 0 w 1066804"/>
              <a:gd name="csY0" fmla="*/ 390877 h 1442219"/>
              <a:gd name="csX1" fmla="*/ 796877 w 1066804"/>
              <a:gd name="csY1" fmla="*/ 0 h 1442219"/>
              <a:gd name="csX2" fmla="*/ 942410 w 1066804"/>
              <a:gd name="csY2" fmla="*/ 55507 h 1442219"/>
              <a:gd name="csX3" fmla="*/ 904677 w 1066804"/>
              <a:gd name="csY3" fmla="*/ 124398 h 1442219"/>
              <a:gd name="csX4" fmla="*/ 861991 w 1066804"/>
              <a:gd name="csY4" fmla="*/ 169375 h 1442219"/>
              <a:gd name="csX5" fmla="*/ 888469 w 1066804"/>
              <a:gd name="csY5" fmla="*/ 234362 h 1442219"/>
              <a:gd name="csX6" fmla="*/ 864522 w 1066804"/>
              <a:gd name="csY6" fmla="*/ 327631 h 1442219"/>
              <a:gd name="csX7" fmla="*/ 862558 w 1066804"/>
              <a:gd name="csY7" fmla="*/ 422332 h 1442219"/>
              <a:gd name="csX8" fmla="*/ 880982 w 1066804"/>
              <a:gd name="csY8" fmla="*/ 512178 h 1442219"/>
              <a:gd name="csX9" fmla="*/ 927019 w 1066804"/>
              <a:gd name="csY9" fmla="*/ 600284 h 1442219"/>
              <a:gd name="csX10" fmla="*/ 1000838 w 1066804"/>
              <a:gd name="csY10" fmla="*/ 679924 h 1442219"/>
              <a:gd name="csX11" fmla="*/ 1066804 w 1066804"/>
              <a:gd name="csY11" fmla="*/ 739019 h 1442219"/>
              <a:gd name="csX12" fmla="*/ 902370 w 1066804"/>
              <a:gd name="csY12" fmla="*/ 1388703 h 1442219"/>
              <a:gd name="csX13" fmla="*/ 323025 w 1066804"/>
              <a:gd name="csY13" fmla="*/ 1277231 h 1442219"/>
              <a:gd name="csX14" fmla="*/ 284431 w 1066804"/>
              <a:gd name="csY14" fmla="*/ 1442219 h 1442219"/>
              <a:gd name="csX15" fmla="*/ 151082 w 1066804"/>
              <a:gd name="csY15" fmla="*/ 1411262 h 1442219"/>
              <a:gd name="csX16" fmla="*/ 98694 w 1066804"/>
              <a:gd name="csY16" fmla="*/ 1299344 h 1442219"/>
              <a:gd name="csX17" fmla="*/ 127268 w 1066804"/>
              <a:gd name="csY17" fmla="*/ 1179487 h 1442219"/>
              <a:gd name="csX18" fmla="*/ 296736 w 1066804"/>
              <a:gd name="csY18" fmla="*/ 963494 h 1442219"/>
              <a:gd name="csX19" fmla="*/ 378689 w 1066804"/>
              <a:gd name="csY19" fmla="*/ 976236 h 1442219"/>
              <a:gd name="csX20" fmla="*/ 0 w 1066804"/>
              <a:gd name="csY20" fmla="*/ 390877 h 1442219"/>
              <a:gd name="csX0" fmla="*/ 0 w 1066804"/>
              <a:gd name="csY0" fmla="*/ 335370 h 1386712"/>
              <a:gd name="csX1" fmla="*/ 942410 w 1066804"/>
              <a:gd name="csY1" fmla="*/ 0 h 1386712"/>
              <a:gd name="csX2" fmla="*/ 904677 w 1066804"/>
              <a:gd name="csY2" fmla="*/ 68891 h 1386712"/>
              <a:gd name="csX3" fmla="*/ 861991 w 1066804"/>
              <a:gd name="csY3" fmla="*/ 113868 h 1386712"/>
              <a:gd name="csX4" fmla="*/ 888469 w 1066804"/>
              <a:gd name="csY4" fmla="*/ 178855 h 1386712"/>
              <a:gd name="csX5" fmla="*/ 864522 w 1066804"/>
              <a:gd name="csY5" fmla="*/ 272124 h 1386712"/>
              <a:gd name="csX6" fmla="*/ 862558 w 1066804"/>
              <a:gd name="csY6" fmla="*/ 366825 h 1386712"/>
              <a:gd name="csX7" fmla="*/ 880982 w 1066804"/>
              <a:gd name="csY7" fmla="*/ 456671 h 1386712"/>
              <a:gd name="csX8" fmla="*/ 927019 w 1066804"/>
              <a:gd name="csY8" fmla="*/ 544777 h 1386712"/>
              <a:gd name="csX9" fmla="*/ 1000838 w 1066804"/>
              <a:gd name="csY9" fmla="*/ 624417 h 1386712"/>
              <a:gd name="csX10" fmla="*/ 1066804 w 1066804"/>
              <a:gd name="csY10" fmla="*/ 683512 h 1386712"/>
              <a:gd name="csX11" fmla="*/ 902370 w 1066804"/>
              <a:gd name="csY11" fmla="*/ 1333196 h 1386712"/>
              <a:gd name="csX12" fmla="*/ 323025 w 1066804"/>
              <a:gd name="csY12" fmla="*/ 1221724 h 1386712"/>
              <a:gd name="csX13" fmla="*/ 284431 w 1066804"/>
              <a:gd name="csY13" fmla="*/ 1386712 h 1386712"/>
              <a:gd name="csX14" fmla="*/ 151082 w 1066804"/>
              <a:gd name="csY14" fmla="*/ 1355755 h 1386712"/>
              <a:gd name="csX15" fmla="*/ 98694 w 1066804"/>
              <a:gd name="csY15" fmla="*/ 1243837 h 1386712"/>
              <a:gd name="csX16" fmla="*/ 127268 w 1066804"/>
              <a:gd name="csY16" fmla="*/ 1123980 h 1386712"/>
              <a:gd name="csX17" fmla="*/ 296736 w 1066804"/>
              <a:gd name="csY17" fmla="*/ 907987 h 1386712"/>
              <a:gd name="csX18" fmla="*/ 378689 w 1066804"/>
              <a:gd name="csY18" fmla="*/ 920729 h 1386712"/>
              <a:gd name="csX19" fmla="*/ 0 w 1066804"/>
              <a:gd name="csY19" fmla="*/ 335370 h 1386712"/>
              <a:gd name="csX0" fmla="*/ 0 w 1066804"/>
              <a:gd name="csY0" fmla="*/ 266479 h 1317821"/>
              <a:gd name="csX1" fmla="*/ 904677 w 1066804"/>
              <a:gd name="csY1" fmla="*/ 0 h 1317821"/>
              <a:gd name="csX2" fmla="*/ 861991 w 1066804"/>
              <a:gd name="csY2" fmla="*/ 44977 h 1317821"/>
              <a:gd name="csX3" fmla="*/ 888469 w 1066804"/>
              <a:gd name="csY3" fmla="*/ 109964 h 1317821"/>
              <a:gd name="csX4" fmla="*/ 864522 w 1066804"/>
              <a:gd name="csY4" fmla="*/ 203233 h 1317821"/>
              <a:gd name="csX5" fmla="*/ 862558 w 1066804"/>
              <a:gd name="csY5" fmla="*/ 297934 h 1317821"/>
              <a:gd name="csX6" fmla="*/ 880982 w 1066804"/>
              <a:gd name="csY6" fmla="*/ 387780 h 1317821"/>
              <a:gd name="csX7" fmla="*/ 927019 w 1066804"/>
              <a:gd name="csY7" fmla="*/ 475886 h 1317821"/>
              <a:gd name="csX8" fmla="*/ 1000838 w 1066804"/>
              <a:gd name="csY8" fmla="*/ 555526 h 1317821"/>
              <a:gd name="csX9" fmla="*/ 1066804 w 1066804"/>
              <a:gd name="csY9" fmla="*/ 614621 h 1317821"/>
              <a:gd name="csX10" fmla="*/ 902370 w 1066804"/>
              <a:gd name="csY10" fmla="*/ 1264305 h 1317821"/>
              <a:gd name="csX11" fmla="*/ 323025 w 1066804"/>
              <a:gd name="csY11" fmla="*/ 1152833 h 1317821"/>
              <a:gd name="csX12" fmla="*/ 284431 w 1066804"/>
              <a:gd name="csY12" fmla="*/ 1317821 h 1317821"/>
              <a:gd name="csX13" fmla="*/ 151082 w 1066804"/>
              <a:gd name="csY13" fmla="*/ 1286864 h 1317821"/>
              <a:gd name="csX14" fmla="*/ 98694 w 1066804"/>
              <a:gd name="csY14" fmla="*/ 1174946 h 1317821"/>
              <a:gd name="csX15" fmla="*/ 127268 w 1066804"/>
              <a:gd name="csY15" fmla="*/ 1055089 h 1317821"/>
              <a:gd name="csX16" fmla="*/ 296736 w 1066804"/>
              <a:gd name="csY16" fmla="*/ 839096 h 1317821"/>
              <a:gd name="csX17" fmla="*/ 378689 w 1066804"/>
              <a:gd name="csY17" fmla="*/ 851838 h 1317821"/>
              <a:gd name="csX18" fmla="*/ 0 w 1066804"/>
              <a:gd name="csY18" fmla="*/ 266479 h 1317821"/>
              <a:gd name="csX0" fmla="*/ 0 w 1066804"/>
              <a:gd name="csY0" fmla="*/ 221502 h 1272844"/>
              <a:gd name="csX1" fmla="*/ 861991 w 1066804"/>
              <a:gd name="csY1" fmla="*/ 0 h 1272844"/>
              <a:gd name="csX2" fmla="*/ 888469 w 1066804"/>
              <a:gd name="csY2" fmla="*/ 64987 h 1272844"/>
              <a:gd name="csX3" fmla="*/ 864522 w 1066804"/>
              <a:gd name="csY3" fmla="*/ 158256 h 1272844"/>
              <a:gd name="csX4" fmla="*/ 862558 w 1066804"/>
              <a:gd name="csY4" fmla="*/ 252957 h 1272844"/>
              <a:gd name="csX5" fmla="*/ 880982 w 1066804"/>
              <a:gd name="csY5" fmla="*/ 342803 h 1272844"/>
              <a:gd name="csX6" fmla="*/ 927019 w 1066804"/>
              <a:gd name="csY6" fmla="*/ 430909 h 1272844"/>
              <a:gd name="csX7" fmla="*/ 1000838 w 1066804"/>
              <a:gd name="csY7" fmla="*/ 510549 h 1272844"/>
              <a:gd name="csX8" fmla="*/ 1066804 w 1066804"/>
              <a:gd name="csY8" fmla="*/ 569644 h 1272844"/>
              <a:gd name="csX9" fmla="*/ 902370 w 1066804"/>
              <a:gd name="csY9" fmla="*/ 1219328 h 1272844"/>
              <a:gd name="csX10" fmla="*/ 323025 w 1066804"/>
              <a:gd name="csY10" fmla="*/ 1107856 h 1272844"/>
              <a:gd name="csX11" fmla="*/ 284431 w 1066804"/>
              <a:gd name="csY11" fmla="*/ 1272844 h 1272844"/>
              <a:gd name="csX12" fmla="*/ 151082 w 1066804"/>
              <a:gd name="csY12" fmla="*/ 1241887 h 1272844"/>
              <a:gd name="csX13" fmla="*/ 98694 w 1066804"/>
              <a:gd name="csY13" fmla="*/ 1129969 h 1272844"/>
              <a:gd name="csX14" fmla="*/ 127268 w 1066804"/>
              <a:gd name="csY14" fmla="*/ 1010112 h 1272844"/>
              <a:gd name="csX15" fmla="*/ 296736 w 1066804"/>
              <a:gd name="csY15" fmla="*/ 794119 h 1272844"/>
              <a:gd name="csX16" fmla="*/ 378689 w 1066804"/>
              <a:gd name="csY16" fmla="*/ 806861 h 1272844"/>
              <a:gd name="csX17" fmla="*/ 0 w 1066804"/>
              <a:gd name="csY17" fmla="*/ 221502 h 1272844"/>
              <a:gd name="csX0" fmla="*/ 0 w 1066804"/>
              <a:gd name="csY0" fmla="*/ 156515 h 1207857"/>
              <a:gd name="csX1" fmla="*/ 888469 w 1066804"/>
              <a:gd name="csY1" fmla="*/ 0 h 1207857"/>
              <a:gd name="csX2" fmla="*/ 864522 w 1066804"/>
              <a:gd name="csY2" fmla="*/ 93269 h 1207857"/>
              <a:gd name="csX3" fmla="*/ 862558 w 1066804"/>
              <a:gd name="csY3" fmla="*/ 187970 h 1207857"/>
              <a:gd name="csX4" fmla="*/ 880982 w 1066804"/>
              <a:gd name="csY4" fmla="*/ 277816 h 1207857"/>
              <a:gd name="csX5" fmla="*/ 927019 w 1066804"/>
              <a:gd name="csY5" fmla="*/ 365922 h 1207857"/>
              <a:gd name="csX6" fmla="*/ 1000838 w 1066804"/>
              <a:gd name="csY6" fmla="*/ 445562 h 1207857"/>
              <a:gd name="csX7" fmla="*/ 1066804 w 1066804"/>
              <a:gd name="csY7" fmla="*/ 504657 h 1207857"/>
              <a:gd name="csX8" fmla="*/ 902370 w 1066804"/>
              <a:gd name="csY8" fmla="*/ 1154341 h 1207857"/>
              <a:gd name="csX9" fmla="*/ 323025 w 1066804"/>
              <a:gd name="csY9" fmla="*/ 1042869 h 1207857"/>
              <a:gd name="csX10" fmla="*/ 284431 w 1066804"/>
              <a:gd name="csY10" fmla="*/ 1207857 h 1207857"/>
              <a:gd name="csX11" fmla="*/ 151082 w 1066804"/>
              <a:gd name="csY11" fmla="*/ 1176900 h 1207857"/>
              <a:gd name="csX12" fmla="*/ 98694 w 1066804"/>
              <a:gd name="csY12" fmla="*/ 1064982 h 1207857"/>
              <a:gd name="csX13" fmla="*/ 127268 w 1066804"/>
              <a:gd name="csY13" fmla="*/ 945125 h 1207857"/>
              <a:gd name="csX14" fmla="*/ 296736 w 1066804"/>
              <a:gd name="csY14" fmla="*/ 729132 h 1207857"/>
              <a:gd name="csX15" fmla="*/ 378689 w 1066804"/>
              <a:gd name="csY15" fmla="*/ 741874 h 1207857"/>
              <a:gd name="csX16" fmla="*/ 0 w 1066804"/>
              <a:gd name="csY16" fmla="*/ 156515 h 1207857"/>
              <a:gd name="csX0" fmla="*/ 0 w 1066804"/>
              <a:gd name="csY0" fmla="*/ 63246 h 1114588"/>
              <a:gd name="csX1" fmla="*/ 864522 w 1066804"/>
              <a:gd name="csY1" fmla="*/ 0 h 1114588"/>
              <a:gd name="csX2" fmla="*/ 862558 w 1066804"/>
              <a:gd name="csY2" fmla="*/ 94701 h 1114588"/>
              <a:gd name="csX3" fmla="*/ 880982 w 1066804"/>
              <a:gd name="csY3" fmla="*/ 184547 h 1114588"/>
              <a:gd name="csX4" fmla="*/ 927019 w 1066804"/>
              <a:gd name="csY4" fmla="*/ 272653 h 1114588"/>
              <a:gd name="csX5" fmla="*/ 1000838 w 1066804"/>
              <a:gd name="csY5" fmla="*/ 352293 h 1114588"/>
              <a:gd name="csX6" fmla="*/ 1066804 w 1066804"/>
              <a:gd name="csY6" fmla="*/ 411388 h 1114588"/>
              <a:gd name="csX7" fmla="*/ 902370 w 1066804"/>
              <a:gd name="csY7" fmla="*/ 1061072 h 1114588"/>
              <a:gd name="csX8" fmla="*/ 323025 w 1066804"/>
              <a:gd name="csY8" fmla="*/ 949600 h 1114588"/>
              <a:gd name="csX9" fmla="*/ 284431 w 1066804"/>
              <a:gd name="csY9" fmla="*/ 1114588 h 1114588"/>
              <a:gd name="csX10" fmla="*/ 151082 w 1066804"/>
              <a:gd name="csY10" fmla="*/ 1083631 h 1114588"/>
              <a:gd name="csX11" fmla="*/ 98694 w 1066804"/>
              <a:gd name="csY11" fmla="*/ 971713 h 1114588"/>
              <a:gd name="csX12" fmla="*/ 127268 w 1066804"/>
              <a:gd name="csY12" fmla="*/ 851856 h 1114588"/>
              <a:gd name="csX13" fmla="*/ 296736 w 1066804"/>
              <a:gd name="csY13" fmla="*/ 635863 h 1114588"/>
              <a:gd name="csX14" fmla="*/ 378689 w 1066804"/>
              <a:gd name="csY14" fmla="*/ 648605 h 1114588"/>
              <a:gd name="csX15" fmla="*/ 0 w 1066804"/>
              <a:gd name="csY15" fmla="*/ 63246 h 1114588"/>
              <a:gd name="csX0" fmla="*/ 0 w 1066804"/>
              <a:gd name="csY0" fmla="*/ 0 h 1051342"/>
              <a:gd name="csX1" fmla="*/ 862558 w 1066804"/>
              <a:gd name="csY1" fmla="*/ 31455 h 1051342"/>
              <a:gd name="csX2" fmla="*/ 880982 w 1066804"/>
              <a:gd name="csY2" fmla="*/ 121301 h 1051342"/>
              <a:gd name="csX3" fmla="*/ 927019 w 1066804"/>
              <a:gd name="csY3" fmla="*/ 209407 h 1051342"/>
              <a:gd name="csX4" fmla="*/ 1000838 w 1066804"/>
              <a:gd name="csY4" fmla="*/ 289047 h 1051342"/>
              <a:gd name="csX5" fmla="*/ 1066804 w 1066804"/>
              <a:gd name="csY5" fmla="*/ 348142 h 1051342"/>
              <a:gd name="csX6" fmla="*/ 902370 w 1066804"/>
              <a:gd name="csY6" fmla="*/ 997826 h 1051342"/>
              <a:gd name="csX7" fmla="*/ 323025 w 1066804"/>
              <a:gd name="csY7" fmla="*/ 886354 h 1051342"/>
              <a:gd name="csX8" fmla="*/ 284431 w 1066804"/>
              <a:gd name="csY8" fmla="*/ 1051342 h 1051342"/>
              <a:gd name="csX9" fmla="*/ 151082 w 1066804"/>
              <a:gd name="csY9" fmla="*/ 1020385 h 1051342"/>
              <a:gd name="csX10" fmla="*/ 98694 w 1066804"/>
              <a:gd name="csY10" fmla="*/ 908467 h 1051342"/>
              <a:gd name="csX11" fmla="*/ 127268 w 1066804"/>
              <a:gd name="csY11" fmla="*/ 788610 h 1051342"/>
              <a:gd name="csX12" fmla="*/ 296736 w 1066804"/>
              <a:gd name="csY12" fmla="*/ 572617 h 1051342"/>
              <a:gd name="csX13" fmla="*/ 378689 w 1066804"/>
              <a:gd name="csY13" fmla="*/ 585359 h 1051342"/>
              <a:gd name="csX14" fmla="*/ 0 w 1066804"/>
              <a:gd name="csY14" fmla="*/ 0 h 1051342"/>
              <a:gd name="csX0" fmla="*/ 0 w 1066804"/>
              <a:gd name="csY0" fmla="*/ 0 h 1051342"/>
              <a:gd name="csX1" fmla="*/ 880982 w 1066804"/>
              <a:gd name="csY1" fmla="*/ 121301 h 1051342"/>
              <a:gd name="csX2" fmla="*/ 927019 w 1066804"/>
              <a:gd name="csY2" fmla="*/ 209407 h 1051342"/>
              <a:gd name="csX3" fmla="*/ 1000838 w 1066804"/>
              <a:gd name="csY3" fmla="*/ 289047 h 1051342"/>
              <a:gd name="csX4" fmla="*/ 1066804 w 1066804"/>
              <a:gd name="csY4" fmla="*/ 348142 h 1051342"/>
              <a:gd name="csX5" fmla="*/ 902370 w 1066804"/>
              <a:gd name="csY5" fmla="*/ 997826 h 1051342"/>
              <a:gd name="csX6" fmla="*/ 323025 w 1066804"/>
              <a:gd name="csY6" fmla="*/ 886354 h 1051342"/>
              <a:gd name="csX7" fmla="*/ 284431 w 1066804"/>
              <a:gd name="csY7" fmla="*/ 1051342 h 1051342"/>
              <a:gd name="csX8" fmla="*/ 151082 w 1066804"/>
              <a:gd name="csY8" fmla="*/ 1020385 h 1051342"/>
              <a:gd name="csX9" fmla="*/ 98694 w 1066804"/>
              <a:gd name="csY9" fmla="*/ 908467 h 1051342"/>
              <a:gd name="csX10" fmla="*/ 127268 w 1066804"/>
              <a:gd name="csY10" fmla="*/ 788610 h 1051342"/>
              <a:gd name="csX11" fmla="*/ 296736 w 1066804"/>
              <a:gd name="csY11" fmla="*/ 572617 h 1051342"/>
              <a:gd name="csX12" fmla="*/ 378689 w 1066804"/>
              <a:gd name="csY12" fmla="*/ 585359 h 1051342"/>
              <a:gd name="csX13" fmla="*/ 0 w 1066804"/>
              <a:gd name="csY13" fmla="*/ 0 h 1051342"/>
              <a:gd name="csX0" fmla="*/ 0 w 1066804"/>
              <a:gd name="csY0" fmla="*/ 0 h 1051342"/>
              <a:gd name="csX1" fmla="*/ 927019 w 1066804"/>
              <a:gd name="csY1" fmla="*/ 209407 h 1051342"/>
              <a:gd name="csX2" fmla="*/ 1000838 w 1066804"/>
              <a:gd name="csY2" fmla="*/ 289047 h 1051342"/>
              <a:gd name="csX3" fmla="*/ 1066804 w 1066804"/>
              <a:gd name="csY3" fmla="*/ 348142 h 1051342"/>
              <a:gd name="csX4" fmla="*/ 902370 w 1066804"/>
              <a:gd name="csY4" fmla="*/ 997826 h 1051342"/>
              <a:gd name="csX5" fmla="*/ 323025 w 1066804"/>
              <a:gd name="csY5" fmla="*/ 886354 h 1051342"/>
              <a:gd name="csX6" fmla="*/ 284431 w 1066804"/>
              <a:gd name="csY6" fmla="*/ 1051342 h 1051342"/>
              <a:gd name="csX7" fmla="*/ 151082 w 1066804"/>
              <a:gd name="csY7" fmla="*/ 1020385 h 1051342"/>
              <a:gd name="csX8" fmla="*/ 98694 w 1066804"/>
              <a:gd name="csY8" fmla="*/ 908467 h 1051342"/>
              <a:gd name="csX9" fmla="*/ 127268 w 1066804"/>
              <a:gd name="csY9" fmla="*/ 788610 h 1051342"/>
              <a:gd name="csX10" fmla="*/ 296736 w 1066804"/>
              <a:gd name="csY10" fmla="*/ 572617 h 1051342"/>
              <a:gd name="csX11" fmla="*/ 378689 w 1066804"/>
              <a:gd name="csY11" fmla="*/ 585359 h 1051342"/>
              <a:gd name="csX12" fmla="*/ 0 w 1066804"/>
              <a:gd name="csY12" fmla="*/ 0 h 1051342"/>
              <a:gd name="csX0" fmla="*/ 0 w 1066804"/>
              <a:gd name="csY0" fmla="*/ 0 h 1051342"/>
              <a:gd name="csX1" fmla="*/ 1000838 w 1066804"/>
              <a:gd name="csY1" fmla="*/ 289047 h 1051342"/>
              <a:gd name="csX2" fmla="*/ 1066804 w 1066804"/>
              <a:gd name="csY2" fmla="*/ 348142 h 1051342"/>
              <a:gd name="csX3" fmla="*/ 902370 w 1066804"/>
              <a:gd name="csY3" fmla="*/ 997826 h 1051342"/>
              <a:gd name="csX4" fmla="*/ 323025 w 1066804"/>
              <a:gd name="csY4" fmla="*/ 886354 h 1051342"/>
              <a:gd name="csX5" fmla="*/ 284431 w 1066804"/>
              <a:gd name="csY5" fmla="*/ 1051342 h 1051342"/>
              <a:gd name="csX6" fmla="*/ 151082 w 1066804"/>
              <a:gd name="csY6" fmla="*/ 1020385 h 1051342"/>
              <a:gd name="csX7" fmla="*/ 98694 w 1066804"/>
              <a:gd name="csY7" fmla="*/ 908467 h 1051342"/>
              <a:gd name="csX8" fmla="*/ 127268 w 1066804"/>
              <a:gd name="csY8" fmla="*/ 788610 h 1051342"/>
              <a:gd name="csX9" fmla="*/ 296736 w 1066804"/>
              <a:gd name="csY9" fmla="*/ 572617 h 1051342"/>
              <a:gd name="csX10" fmla="*/ 378689 w 1066804"/>
              <a:gd name="csY10" fmla="*/ 585359 h 1051342"/>
              <a:gd name="csX11" fmla="*/ 0 w 1066804"/>
              <a:gd name="csY11" fmla="*/ 0 h 1051342"/>
              <a:gd name="csX0" fmla="*/ 0 w 1066804"/>
              <a:gd name="csY0" fmla="*/ 0 h 1051342"/>
              <a:gd name="csX1" fmla="*/ 1066804 w 1066804"/>
              <a:gd name="csY1" fmla="*/ 348142 h 1051342"/>
              <a:gd name="csX2" fmla="*/ 902370 w 1066804"/>
              <a:gd name="csY2" fmla="*/ 997826 h 1051342"/>
              <a:gd name="csX3" fmla="*/ 323025 w 1066804"/>
              <a:gd name="csY3" fmla="*/ 886354 h 1051342"/>
              <a:gd name="csX4" fmla="*/ 284431 w 1066804"/>
              <a:gd name="csY4" fmla="*/ 1051342 h 1051342"/>
              <a:gd name="csX5" fmla="*/ 151082 w 1066804"/>
              <a:gd name="csY5" fmla="*/ 1020385 h 1051342"/>
              <a:gd name="csX6" fmla="*/ 98694 w 1066804"/>
              <a:gd name="csY6" fmla="*/ 908467 h 1051342"/>
              <a:gd name="csX7" fmla="*/ 127268 w 1066804"/>
              <a:gd name="csY7" fmla="*/ 788610 h 1051342"/>
              <a:gd name="csX8" fmla="*/ 296736 w 1066804"/>
              <a:gd name="csY8" fmla="*/ 572617 h 1051342"/>
              <a:gd name="csX9" fmla="*/ 378689 w 1066804"/>
              <a:gd name="csY9" fmla="*/ 585359 h 1051342"/>
              <a:gd name="csX10" fmla="*/ 0 w 1066804"/>
              <a:gd name="csY10" fmla="*/ 0 h 1051342"/>
              <a:gd name="csX0" fmla="*/ 0 w 902370"/>
              <a:gd name="csY0" fmla="*/ 0 h 1051342"/>
              <a:gd name="csX1" fmla="*/ 902370 w 902370"/>
              <a:gd name="csY1" fmla="*/ 997826 h 1051342"/>
              <a:gd name="csX2" fmla="*/ 323025 w 902370"/>
              <a:gd name="csY2" fmla="*/ 886354 h 1051342"/>
              <a:gd name="csX3" fmla="*/ 284431 w 902370"/>
              <a:gd name="csY3" fmla="*/ 1051342 h 1051342"/>
              <a:gd name="csX4" fmla="*/ 151082 w 902370"/>
              <a:gd name="csY4" fmla="*/ 1020385 h 1051342"/>
              <a:gd name="csX5" fmla="*/ 98694 w 902370"/>
              <a:gd name="csY5" fmla="*/ 908467 h 1051342"/>
              <a:gd name="csX6" fmla="*/ 127268 w 902370"/>
              <a:gd name="csY6" fmla="*/ 788610 h 1051342"/>
              <a:gd name="csX7" fmla="*/ 296736 w 902370"/>
              <a:gd name="csY7" fmla="*/ 572617 h 1051342"/>
              <a:gd name="csX8" fmla="*/ 378689 w 902370"/>
              <a:gd name="csY8" fmla="*/ 585359 h 1051342"/>
              <a:gd name="csX9" fmla="*/ 0 w 902370"/>
              <a:gd name="csY9" fmla="*/ 0 h 1051342"/>
              <a:gd name="csX0" fmla="*/ 0 w 378689"/>
              <a:gd name="csY0" fmla="*/ 0 h 1051342"/>
              <a:gd name="csX1" fmla="*/ 323025 w 378689"/>
              <a:gd name="csY1" fmla="*/ 886354 h 1051342"/>
              <a:gd name="csX2" fmla="*/ 284431 w 378689"/>
              <a:gd name="csY2" fmla="*/ 1051342 h 1051342"/>
              <a:gd name="csX3" fmla="*/ 151082 w 378689"/>
              <a:gd name="csY3" fmla="*/ 1020385 h 1051342"/>
              <a:gd name="csX4" fmla="*/ 98694 w 378689"/>
              <a:gd name="csY4" fmla="*/ 908467 h 1051342"/>
              <a:gd name="csX5" fmla="*/ 127268 w 378689"/>
              <a:gd name="csY5" fmla="*/ 788610 h 1051342"/>
              <a:gd name="csX6" fmla="*/ 296736 w 378689"/>
              <a:gd name="csY6" fmla="*/ 572617 h 1051342"/>
              <a:gd name="csX7" fmla="*/ 378689 w 378689"/>
              <a:gd name="csY7" fmla="*/ 585359 h 1051342"/>
              <a:gd name="csX8" fmla="*/ 0 w 378689"/>
              <a:gd name="csY8" fmla="*/ 0 h 1051342"/>
              <a:gd name="csX0" fmla="*/ 279995 w 279995"/>
              <a:gd name="csY0" fmla="*/ 12742 h 478725"/>
              <a:gd name="csX1" fmla="*/ 224331 w 279995"/>
              <a:gd name="csY1" fmla="*/ 313737 h 478725"/>
              <a:gd name="csX2" fmla="*/ 185737 w 279995"/>
              <a:gd name="csY2" fmla="*/ 478725 h 478725"/>
              <a:gd name="csX3" fmla="*/ 52388 w 279995"/>
              <a:gd name="csY3" fmla="*/ 447768 h 478725"/>
              <a:gd name="csX4" fmla="*/ 0 w 279995"/>
              <a:gd name="csY4" fmla="*/ 335850 h 478725"/>
              <a:gd name="csX5" fmla="*/ 28574 w 279995"/>
              <a:gd name="csY5" fmla="*/ 215993 h 478725"/>
              <a:gd name="csX6" fmla="*/ 198042 w 279995"/>
              <a:gd name="csY6" fmla="*/ 0 h 478725"/>
              <a:gd name="csX7" fmla="*/ 279995 w 279995"/>
              <a:gd name="csY7" fmla="*/ 12742 h 47872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</a:cxnLst>
            <a:rect l="l" t="t" r="r" b="b"/>
            <a:pathLst>
              <a:path w="279995" h="478725">
                <a:moveTo>
                  <a:pt x="279995" y="12742"/>
                </a:moveTo>
                <a:lnTo>
                  <a:pt x="224331" y="313737"/>
                </a:lnTo>
                <a:lnTo>
                  <a:pt x="185737" y="478725"/>
                </a:lnTo>
                <a:lnTo>
                  <a:pt x="52388" y="447768"/>
                </a:lnTo>
                <a:lnTo>
                  <a:pt x="0" y="335850"/>
                </a:lnTo>
                <a:cubicBezTo>
                  <a:pt x="9525" y="295898"/>
                  <a:pt x="-4433" y="271968"/>
                  <a:pt x="28574" y="215993"/>
                </a:cubicBezTo>
                <a:cubicBezTo>
                  <a:pt x="61581" y="160018"/>
                  <a:pt x="141553" y="71998"/>
                  <a:pt x="198042" y="0"/>
                </a:cubicBezTo>
                <a:lnTo>
                  <a:pt x="279995" y="12742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8358E256-5F37-8E02-5660-3CD948BBD71D}"/>
              </a:ext>
            </a:extLst>
          </p:cNvPr>
          <p:cNvSpPr/>
          <p:nvPr/>
        </p:nvSpPr>
        <p:spPr>
          <a:xfrm>
            <a:off x="5191192" y="3494186"/>
            <a:ext cx="1498600" cy="1539875"/>
          </a:xfrm>
          <a:custGeom>
            <a:avLst/>
            <a:gdLst>
              <a:gd name="connsiteX0" fmla="*/ 285750 w 1504950"/>
              <a:gd name="connsiteY0" fmla="*/ 0 h 3549650"/>
              <a:gd name="connsiteX1" fmla="*/ 501650 w 1504950"/>
              <a:gd name="connsiteY1" fmla="*/ 44450 h 3549650"/>
              <a:gd name="connsiteX2" fmla="*/ 387350 w 1504950"/>
              <a:gd name="connsiteY2" fmla="*/ 692150 h 3549650"/>
              <a:gd name="connsiteX3" fmla="*/ 203200 w 1504950"/>
              <a:gd name="connsiteY3" fmla="*/ 609600 h 3549650"/>
              <a:gd name="connsiteX4" fmla="*/ 127000 w 1504950"/>
              <a:gd name="connsiteY4" fmla="*/ 1079500 h 3549650"/>
              <a:gd name="connsiteX5" fmla="*/ 1187450 w 1504950"/>
              <a:gd name="connsiteY5" fmla="*/ 1263650 h 3549650"/>
              <a:gd name="connsiteX6" fmla="*/ 1168400 w 1504950"/>
              <a:gd name="connsiteY6" fmla="*/ 1384300 h 3549650"/>
              <a:gd name="connsiteX7" fmla="*/ 1117600 w 1504950"/>
              <a:gd name="connsiteY7" fmla="*/ 1454150 h 3549650"/>
              <a:gd name="connsiteX8" fmla="*/ 1104900 w 1504950"/>
              <a:gd name="connsiteY8" fmla="*/ 1543050 h 3549650"/>
              <a:gd name="connsiteX9" fmla="*/ 1028700 w 1504950"/>
              <a:gd name="connsiteY9" fmla="*/ 1619250 h 3549650"/>
              <a:gd name="connsiteX10" fmla="*/ 990600 w 1504950"/>
              <a:gd name="connsiteY10" fmla="*/ 1612900 h 3549650"/>
              <a:gd name="connsiteX11" fmla="*/ 952500 w 1504950"/>
              <a:gd name="connsiteY11" fmla="*/ 1885950 h 3549650"/>
              <a:gd name="connsiteX12" fmla="*/ 977900 w 1504950"/>
              <a:gd name="connsiteY12" fmla="*/ 1911350 h 3549650"/>
              <a:gd name="connsiteX13" fmla="*/ 946150 w 1504950"/>
              <a:gd name="connsiteY13" fmla="*/ 2038350 h 3549650"/>
              <a:gd name="connsiteX14" fmla="*/ 1047750 w 1504950"/>
              <a:gd name="connsiteY14" fmla="*/ 2082800 h 3549650"/>
              <a:gd name="connsiteX15" fmla="*/ 1149350 w 1504950"/>
              <a:gd name="connsiteY15" fmla="*/ 2165350 h 3549650"/>
              <a:gd name="connsiteX16" fmla="*/ 1504950 w 1504950"/>
              <a:gd name="connsiteY16" fmla="*/ 2825750 h 3549650"/>
              <a:gd name="connsiteX17" fmla="*/ 1473200 w 1504950"/>
              <a:gd name="connsiteY17" fmla="*/ 2857500 h 3549650"/>
              <a:gd name="connsiteX18" fmla="*/ 1504950 w 1504950"/>
              <a:gd name="connsiteY18" fmla="*/ 2959100 h 3549650"/>
              <a:gd name="connsiteX19" fmla="*/ 1441450 w 1504950"/>
              <a:gd name="connsiteY19" fmla="*/ 3124200 h 3549650"/>
              <a:gd name="connsiteX20" fmla="*/ 1289050 w 1504950"/>
              <a:gd name="connsiteY20" fmla="*/ 3302000 h 3549650"/>
              <a:gd name="connsiteX21" fmla="*/ 1149350 w 1504950"/>
              <a:gd name="connsiteY21" fmla="*/ 3416300 h 3549650"/>
              <a:gd name="connsiteX22" fmla="*/ 939800 w 1504950"/>
              <a:gd name="connsiteY22" fmla="*/ 3505200 h 3549650"/>
              <a:gd name="connsiteX23" fmla="*/ 762000 w 1504950"/>
              <a:gd name="connsiteY23" fmla="*/ 3536950 h 3549650"/>
              <a:gd name="connsiteX24" fmla="*/ 755650 w 1504950"/>
              <a:gd name="connsiteY24" fmla="*/ 3524250 h 3549650"/>
              <a:gd name="connsiteX25" fmla="*/ 666750 w 1504950"/>
              <a:gd name="connsiteY25" fmla="*/ 3549650 h 3549650"/>
              <a:gd name="connsiteX26" fmla="*/ 596900 w 1504950"/>
              <a:gd name="connsiteY26" fmla="*/ 3536950 h 3549650"/>
              <a:gd name="connsiteX27" fmla="*/ 546100 w 1504950"/>
              <a:gd name="connsiteY27" fmla="*/ 3479800 h 3549650"/>
              <a:gd name="connsiteX28" fmla="*/ 342900 w 1504950"/>
              <a:gd name="connsiteY28" fmla="*/ 3390900 h 3549650"/>
              <a:gd name="connsiteX29" fmla="*/ 203200 w 1504950"/>
              <a:gd name="connsiteY29" fmla="*/ 3282950 h 3549650"/>
              <a:gd name="connsiteX30" fmla="*/ 101600 w 1504950"/>
              <a:gd name="connsiteY30" fmla="*/ 3117850 h 3549650"/>
              <a:gd name="connsiteX31" fmla="*/ 12700 w 1504950"/>
              <a:gd name="connsiteY31" fmla="*/ 2895600 h 3549650"/>
              <a:gd name="connsiteX32" fmla="*/ 6350 w 1504950"/>
              <a:gd name="connsiteY32" fmla="*/ 2749550 h 3549650"/>
              <a:gd name="connsiteX33" fmla="*/ 12700 w 1504950"/>
              <a:gd name="connsiteY33" fmla="*/ 2667000 h 3549650"/>
              <a:gd name="connsiteX34" fmla="*/ 76200 w 1504950"/>
              <a:gd name="connsiteY34" fmla="*/ 2616200 h 3549650"/>
              <a:gd name="connsiteX35" fmla="*/ 57150 w 1504950"/>
              <a:gd name="connsiteY35" fmla="*/ 2565400 h 3549650"/>
              <a:gd name="connsiteX36" fmla="*/ 596900 w 1504950"/>
              <a:gd name="connsiteY36" fmla="*/ 2089150 h 3549650"/>
              <a:gd name="connsiteX37" fmla="*/ 736600 w 1504950"/>
              <a:gd name="connsiteY37" fmla="*/ 2025650 h 3549650"/>
              <a:gd name="connsiteX38" fmla="*/ 819150 w 1504950"/>
              <a:gd name="connsiteY38" fmla="*/ 2025650 h 3549650"/>
              <a:gd name="connsiteX39" fmla="*/ 857250 w 1504950"/>
              <a:gd name="connsiteY39" fmla="*/ 1879600 h 3549650"/>
              <a:gd name="connsiteX40" fmla="*/ 889000 w 1504950"/>
              <a:gd name="connsiteY40" fmla="*/ 1841500 h 3549650"/>
              <a:gd name="connsiteX41" fmla="*/ 933450 w 1504950"/>
              <a:gd name="connsiteY41" fmla="*/ 1587500 h 3549650"/>
              <a:gd name="connsiteX42" fmla="*/ 882650 w 1504950"/>
              <a:gd name="connsiteY42" fmla="*/ 1581150 h 3549650"/>
              <a:gd name="connsiteX43" fmla="*/ 838200 w 1504950"/>
              <a:gd name="connsiteY43" fmla="*/ 1511300 h 3549650"/>
              <a:gd name="connsiteX44" fmla="*/ 844550 w 1504950"/>
              <a:gd name="connsiteY44" fmla="*/ 1397000 h 3549650"/>
              <a:gd name="connsiteX45" fmla="*/ 69850 w 1504950"/>
              <a:gd name="connsiteY45" fmla="*/ 1244600 h 3549650"/>
              <a:gd name="connsiteX46" fmla="*/ 158750 w 1504950"/>
              <a:gd name="connsiteY46" fmla="*/ 596900 h 3549650"/>
              <a:gd name="connsiteX47" fmla="*/ 0 w 1504950"/>
              <a:gd name="connsiteY47" fmla="*/ 552450 h 3549650"/>
              <a:gd name="connsiteX48" fmla="*/ 82550 w 1504950"/>
              <a:gd name="connsiteY48" fmla="*/ 184150 h 3549650"/>
              <a:gd name="connsiteX49" fmla="*/ 285750 w 1504950"/>
              <a:gd name="connsiteY49" fmla="*/ 0 h 3549650"/>
              <a:gd name="connsiteX0" fmla="*/ 264583 w 1504950"/>
              <a:gd name="connsiteY0" fmla="*/ 0 h 3536950"/>
              <a:gd name="connsiteX1" fmla="*/ 501650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82650 w 1504950"/>
              <a:gd name="connsiteY42" fmla="*/ 1568450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33450 w 1504950"/>
              <a:gd name="connsiteY41" fmla="*/ 1574800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0600 w 1504950"/>
              <a:gd name="connsiteY10" fmla="*/ 1600200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28700 w 1504950"/>
              <a:gd name="connsiteY9" fmla="*/ 1606550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04900 w 1504950"/>
              <a:gd name="connsiteY8" fmla="*/ 15303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38200 w 1504950"/>
              <a:gd name="connsiteY43" fmla="*/ 1498600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onnsiteX0" fmla="*/ 264583 w 1504950"/>
              <a:gd name="connsiteY0" fmla="*/ 0 h 3536950"/>
              <a:gd name="connsiteX1" fmla="*/ 493183 w 1504950"/>
              <a:gd name="connsiteY1" fmla="*/ 31750 h 3536950"/>
              <a:gd name="connsiteX2" fmla="*/ 387350 w 1504950"/>
              <a:gd name="connsiteY2" fmla="*/ 679450 h 3536950"/>
              <a:gd name="connsiteX3" fmla="*/ 203200 w 1504950"/>
              <a:gd name="connsiteY3" fmla="*/ 596900 h 3536950"/>
              <a:gd name="connsiteX4" fmla="*/ 127000 w 1504950"/>
              <a:gd name="connsiteY4" fmla="*/ 1066800 h 3536950"/>
              <a:gd name="connsiteX5" fmla="*/ 1187450 w 1504950"/>
              <a:gd name="connsiteY5" fmla="*/ 1250950 h 3536950"/>
              <a:gd name="connsiteX6" fmla="*/ 1168400 w 1504950"/>
              <a:gd name="connsiteY6" fmla="*/ 1371600 h 3536950"/>
              <a:gd name="connsiteX7" fmla="*/ 1117600 w 1504950"/>
              <a:gd name="connsiteY7" fmla="*/ 1441450 h 3536950"/>
              <a:gd name="connsiteX8" fmla="*/ 1113367 w 1504950"/>
              <a:gd name="connsiteY8" fmla="*/ 1543050 h 3536950"/>
              <a:gd name="connsiteX9" fmla="*/ 1041400 w 1504950"/>
              <a:gd name="connsiteY9" fmla="*/ 1617133 h 3536950"/>
              <a:gd name="connsiteX10" fmla="*/ 992716 w 1504950"/>
              <a:gd name="connsiteY10" fmla="*/ 1617133 h 3536950"/>
              <a:gd name="connsiteX11" fmla="*/ 952500 w 1504950"/>
              <a:gd name="connsiteY11" fmla="*/ 1873250 h 3536950"/>
              <a:gd name="connsiteX12" fmla="*/ 977900 w 1504950"/>
              <a:gd name="connsiteY12" fmla="*/ 1898650 h 3536950"/>
              <a:gd name="connsiteX13" fmla="*/ 946150 w 1504950"/>
              <a:gd name="connsiteY13" fmla="*/ 2025650 h 3536950"/>
              <a:gd name="connsiteX14" fmla="*/ 1047750 w 1504950"/>
              <a:gd name="connsiteY14" fmla="*/ 2070100 h 3536950"/>
              <a:gd name="connsiteX15" fmla="*/ 1149350 w 1504950"/>
              <a:gd name="connsiteY15" fmla="*/ 2152650 h 3536950"/>
              <a:gd name="connsiteX16" fmla="*/ 1504950 w 1504950"/>
              <a:gd name="connsiteY16" fmla="*/ 2813050 h 3536950"/>
              <a:gd name="connsiteX17" fmla="*/ 1473200 w 1504950"/>
              <a:gd name="connsiteY17" fmla="*/ 2844800 h 3536950"/>
              <a:gd name="connsiteX18" fmla="*/ 1504950 w 1504950"/>
              <a:gd name="connsiteY18" fmla="*/ 2946400 h 3536950"/>
              <a:gd name="connsiteX19" fmla="*/ 1441450 w 1504950"/>
              <a:gd name="connsiteY19" fmla="*/ 3111500 h 3536950"/>
              <a:gd name="connsiteX20" fmla="*/ 1289050 w 1504950"/>
              <a:gd name="connsiteY20" fmla="*/ 3289300 h 3536950"/>
              <a:gd name="connsiteX21" fmla="*/ 1149350 w 1504950"/>
              <a:gd name="connsiteY21" fmla="*/ 3403600 h 3536950"/>
              <a:gd name="connsiteX22" fmla="*/ 939800 w 1504950"/>
              <a:gd name="connsiteY22" fmla="*/ 3492500 h 3536950"/>
              <a:gd name="connsiteX23" fmla="*/ 762000 w 1504950"/>
              <a:gd name="connsiteY23" fmla="*/ 3524250 h 3536950"/>
              <a:gd name="connsiteX24" fmla="*/ 755650 w 1504950"/>
              <a:gd name="connsiteY24" fmla="*/ 3511550 h 3536950"/>
              <a:gd name="connsiteX25" fmla="*/ 666750 w 1504950"/>
              <a:gd name="connsiteY25" fmla="*/ 3536950 h 3536950"/>
              <a:gd name="connsiteX26" fmla="*/ 596900 w 1504950"/>
              <a:gd name="connsiteY26" fmla="*/ 3524250 h 3536950"/>
              <a:gd name="connsiteX27" fmla="*/ 546100 w 1504950"/>
              <a:gd name="connsiteY27" fmla="*/ 3467100 h 3536950"/>
              <a:gd name="connsiteX28" fmla="*/ 342900 w 1504950"/>
              <a:gd name="connsiteY28" fmla="*/ 3378200 h 3536950"/>
              <a:gd name="connsiteX29" fmla="*/ 203200 w 1504950"/>
              <a:gd name="connsiteY29" fmla="*/ 3270250 h 3536950"/>
              <a:gd name="connsiteX30" fmla="*/ 101600 w 1504950"/>
              <a:gd name="connsiteY30" fmla="*/ 3105150 h 3536950"/>
              <a:gd name="connsiteX31" fmla="*/ 12700 w 1504950"/>
              <a:gd name="connsiteY31" fmla="*/ 2882900 h 3536950"/>
              <a:gd name="connsiteX32" fmla="*/ 6350 w 1504950"/>
              <a:gd name="connsiteY32" fmla="*/ 2736850 h 3536950"/>
              <a:gd name="connsiteX33" fmla="*/ 12700 w 1504950"/>
              <a:gd name="connsiteY33" fmla="*/ 2654300 h 3536950"/>
              <a:gd name="connsiteX34" fmla="*/ 76200 w 1504950"/>
              <a:gd name="connsiteY34" fmla="*/ 2603500 h 3536950"/>
              <a:gd name="connsiteX35" fmla="*/ 57150 w 1504950"/>
              <a:gd name="connsiteY35" fmla="*/ 2552700 h 3536950"/>
              <a:gd name="connsiteX36" fmla="*/ 596900 w 1504950"/>
              <a:gd name="connsiteY36" fmla="*/ 2076450 h 3536950"/>
              <a:gd name="connsiteX37" fmla="*/ 736600 w 1504950"/>
              <a:gd name="connsiteY37" fmla="*/ 2012950 h 3536950"/>
              <a:gd name="connsiteX38" fmla="*/ 819150 w 1504950"/>
              <a:gd name="connsiteY38" fmla="*/ 2012950 h 3536950"/>
              <a:gd name="connsiteX39" fmla="*/ 857250 w 1504950"/>
              <a:gd name="connsiteY39" fmla="*/ 1866900 h 3536950"/>
              <a:gd name="connsiteX40" fmla="*/ 889000 w 1504950"/>
              <a:gd name="connsiteY40" fmla="*/ 1828800 h 3536950"/>
              <a:gd name="connsiteX41" fmla="*/ 927100 w 1504950"/>
              <a:gd name="connsiteY41" fmla="*/ 1610783 h 3536950"/>
              <a:gd name="connsiteX42" fmla="*/ 869950 w 1504950"/>
              <a:gd name="connsiteY42" fmla="*/ 1602317 h 3536950"/>
              <a:gd name="connsiteX43" fmla="*/ 827617 w 1504950"/>
              <a:gd name="connsiteY43" fmla="*/ 1515533 h 3536950"/>
              <a:gd name="connsiteX44" fmla="*/ 844550 w 1504950"/>
              <a:gd name="connsiteY44" fmla="*/ 1384300 h 3536950"/>
              <a:gd name="connsiteX45" fmla="*/ 69850 w 1504950"/>
              <a:gd name="connsiteY45" fmla="*/ 1231900 h 3536950"/>
              <a:gd name="connsiteX46" fmla="*/ 158750 w 1504950"/>
              <a:gd name="connsiteY46" fmla="*/ 584200 h 3536950"/>
              <a:gd name="connsiteX47" fmla="*/ 0 w 1504950"/>
              <a:gd name="connsiteY47" fmla="*/ 539750 h 3536950"/>
              <a:gd name="connsiteX48" fmla="*/ 82550 w 1504950"/>
              <a:gd name="connsiteY48" fmla="*/ 171450 h 3536950"/>
              <a:gd name="connsiteX49" fmla="*/ 264583 w 1504950"/>
              <a:gd name="connsiteY49" fmla="*/ 0 h 3536950"/>
              <a:gd name="csX0" fmla="*/ 264583 w 1504950"/>
              <a:gd name="csY0" fmla="*/ 0 h 3536950"/>
              <a:gd name="csX1" fmla="*/ 387350 w 1504950"/>
              <a:gd name="csY1" fmla="*/ 679450 h 3536950"/>
              <a:gd name="csX2" fmla="*/ 203200 w 1504950"/>
              <a:gd name="csY2" fmla="*/ 596900 h 3536950"/>
              <a:gd name="csX3" fmla="*/ 127000 w 1504950"/>
              <a:gd name="csY3" fmla="*/ 1066800 h 3536950"/>
              <a:gd name="csX4" fmla="*/ 1187450 w 1504950"/>
              <a:gd name="csY4" fmla="*/ 1250950 h 3536950"/>
              <a:gd name="csX5" fmla="*/ 1168400 w 1504950"/>
              <a:gd name="csY5" fmla="*/ 1371600 h 3536950"/>
              <a:gd name="csX6" fmla="*/ 1117600 w 1504950"/>
              <a:gd name="csY6" fmla="*/ 1441450 h 3536950"/>
              <a:gd name="csX7" fmla="*/ 1113367 w 1504950"/>
              <a:gd name="csY7" fmla="*/ 1543050 h 3536950"/>
              <a:gd name="csX8" fmla="*/ 1041400 w 1504950"/>
              <a:gd name="csY8" fmla="*/ 1617133 h 3536950"/>
              <a:gd name="csX9" fmla="*/ 992716 w 1504950"/>
              <a:gd name="csY9" fmla="*/ 1617133 h 3536950"/>
              <a:gd name="csX10" fmla="*/ 952500 w 1504950"/>
              <a:gd name="csY10" fmla="*/ 1873250 h 3536950"/>
              <a:gd name="csX11" fmla="*/ 977900 w 1504950"/>
              <a:gd name="csY11" fmla="*/ 1898650 h 3536950"/>
              <a:gd name="csX12" fmla="*/ 946150 w 1504950"/>
              <a:gd name="csY12" fmla="*/ 2025650 h 3536950"/>
              <a:gd name="csX13" fmla="*/ 1047750 w 1504950"/>
              <a:gd name="csY13" fmla="*/ 2070100 h 3536950"/>
              <a:gd name="csX14" fmla="*/ 1149350 w 1504950"/>
              <a:gd name="csY14" fmla="*/ 2152650 h 3536950"/>
              <a:gd name="csX15" fmla="*/ 1504950 w 1504950"/>
              <a:gd name="csY15" fmla="*/ 2813050 h 3536950"/>
              <a:gd name="csX16" fmla="*/ 1473200 w 1504950"/>
              <a:gd name="csY16" fmla="*/ 2844800 h 3536950"/>
              <a:gd name="csX17" fmla="*/ 1504950 w 1504950"/>
              <a:gd name="csY17" fmla="*/ 2946400 h 3536950"/>
              <a:gd name="csX18" fmla="*/ 1441450 w 1504950"/>
              <a:gd name="csY18" fmla="*/ 3111500 h 3536950"/>
              <a:gd name="csX19" fmla="*/ 1289050 w 1504950"/>
              <a:gd name="csY19" fmla="*/ 3289300 h 3536950"/>
              <a:gd name="csX20" fmla="*/ 1149350 w 1504950"/>
              <a:gd name="csY20" fmla="*/ 3403600 h 3536950"/>
              <a:gd name="csX21" fmla="*/ 939800 w 1504950"/>
              <a:gd name="csY21" fmla="*/ 3492500 h 3536950"/>
              <a:gd name="csX22" fmla="*/ 762000 w 1504950"/>
              <a:gd name="csY22" fmla="*/ 3524250 h 3536950"/>
              <a:gd name="csX23" fmla="*/ 755650 w 1504950"/>
              <a:gd name="csY23" fmla="*/ 3511550 h 3536950"/>
              <a:gd name="csX24" fmla="*/ 666750 w 1504950"/>
              <a:gd name="csY24" fmla="*/ 3536950 h 3536950"/>
              <a:gd name="csX25" fmla="*/ 596900 w 1504950"/>
              <a:gd name="csY25" fmla="*/ 3524250 h 3536950"/>
              <a:gd name="csX26" fmla="*/ 546100 w 1504950"/>
              <a:gd name="csY26" fmla="*/ 3467100 h 3536950"/>
              <a:gd name="csX27" fmla="*/ 342900 w 1504950"/>
              <a:gd name="csY27" fmla="*/ 3378200 h 3536950"/>
              <a:gd name="csX28" fmla="*/ 203200 w 1504950"/>
              <a:gd name="csY28" fmla="*/ 3270250 h 3536950"/>
              <a:gd name="csX29" fmla="*/ 101600 w 1504950"/>
              <a:gd name="csY29" fmla="*/ 3105150 h 3536950"/>
              <a:gd name="csX30" fmla="*/ 12700 w 1504950"/>
              <a:gd name="csY30" fmla="*/ 2882900 h 3536950"/>
              <a:gd name="csX31" fmla="*/ 6350 w 1504950"/>
              <a:gd name="csY31" fmla="*/ 2736850 h 3536950"/>
              <a:gd name="csX32" fmla="*/ 12700 w 1504950"/>
              <a:gd name="csY32" fmla="*/ 2654300 h 3536950"/>
              <a:gd name="csX33" fmla="*/ 76200 w 1504950"/>
              <a:gd name="csY33" fmla="*/ 2603500 h 3536950"/>
              <a:gd name="csX34" fmla="*/ 57150 w 1504950"/>
              <a:gd name="csY34" fmla="*/ 2552700 h 3536950"/>
              <a:gd name="csX35" fmla="*/ 596900 w 1504950"/>
              <a:gd name="csY35" fmla="*/ 2076450 h 3536950"/>
              <a:gd name="csX36" fmla="*/ 736600 w 1504950"/>
              <a:gd name="csY36" fmla="*/ 2012950 h 3536950"/>
              <a:gd name="csX37" fmla="*/ 819150 w 1504950"/>
              <a:gd name="csY37" fmla="*/ 2012950 h 3536950"/>
              <a:gd name="csX38" fmla="*/ 857250 w 1504950"/>
              <a:gd name="csY38" fmla="*/ 1866900 h 3536950"/>
              <a:gd name="csX39" fmla="*/ 889000 w 1504950"/>
              <a:gd name="csY39" fmla="*/ 1828800 h 3536950"/>
              <a:gd name="csX40" fmla="*/ 927100 w 1504950"/>
              <a:gd name="csY40" fmla="*/ 1610783 h 3536950"/>
              <a:gd name="csX41" fmla="*/ 869950 w 1504950"/>
              <a:gd name="csY41" fmla="*/ 1602317 h 3536950"/>
              <a:gd name="csX42" fmla="*/ 827617 w 1504950"/>
              <a:gd name="csY42" fmla="*/ 1515533 h 3536950"/>
              <a:gd name="csX43" fmla="*/ 844550 w 1504950"/>
              <a:gd name="csY43" fmla="*/ 1384300 h 3536950"/>
              <a:gd name="csX44" fmla="*/ 69850 w 1504950"/>
              <a:gd name="csY44" fmla="*/ 1231900 h 3536950"/>
              <a:gd name="csX45" fmla="*/ 158750 w 1504950"/>
              <a:gd name="csY45" fmla="*/ 584200 h 3536950"/>
              <a:gd name="csX46" fmla="*/ 0 w 1504950"/>
              <a:gd name="csY46" fmla="*/ 539750 h 3536950"/>
              <a:gd name="csX47" fmla="*/ 82550 w 1504950"/>
              <a:gd name="csY47" fmla="*/ 171450 h 3536950"/>
              <a:gd name="csX48" fmla="*/ 264583 w 1504950"/>
              <a:gd name="csY48" fmla="*/ 0 h 3536950"/>
              <a:gd name="csX0" fmla="*/ 82550 w 1504950"/>
              <a:gd name="csY0" fmla="*/ 0 h 3365500"/>
              <a:gd name="csX1" fmla="*/ 387350 w 1504950"/>
              <a:gd name="csY1" fmla="*/ 508000 h 3365500"/>
              <a:gd name="csX2" fmla="*/ 203200 w 1504950"/>
              <a:gd name="csY2" fmla="*/ 425450 h 3365500"/>
              <a:gd name="csX3" fmla="*/ 127000 w 1504950"/>
              <a:gd name="csY3" fmla="*/ 895350 h 3365500"/>
              <a:gd name="csX4" fmla="*/ 1187450 w 1504950"/>
              <a:gd name="csY4" fmla="*/ 1079500 h 3365500"/>
              <a:gd name="csX5" fmla="*/ 1168400 w 1504950"/>
              <a:gd name="csY5" fmla="*/ 1200150 h 3365500"/>
              <a:gd name="csX6" fmla="*/ 1117600 w 1504950"/>
              <a:gd name="csY6" fmla="*/ 1270000 h 3365500"/>
              <a:gd name="csX7" fmla="*/ 1113367 w 1504950"/>
              <a:gd name="csY7" fmla="*/ 1371600 h 3365500"/>
              <a:gd name="csX8" fmla="*/ 1041400 w 1504950"/>
              <a:gd name="csY8" fmla="*/ 1445683 h 3365500"/>
              <a:gd name="csX9" fmla="*/ 992716 w 1504950"/>
              <a:gd name="csY9" fmla="*/ 1445683 h 3365500"/>
              <a:gd name="csX10" fmla="*/ 952500 w 1504950"/>
              <a:gd name="csY10" fmla="*/ 1701800 h 3365500"/>
              <a:gd name="csX11" fmla="*/ 977900 w 1504950"/>
              <a:gd name="csY11" fmla="*/ 1727200 h 3365500"/>
              <a:gd name="csX12" fmla="*/ 946150 w 1504950"/>
              <a:gd name="csY12" fmla="*/ 1854200 h 3365500"/>
              <a:gd name="csX13" fmla="*/ 1047750 w 1504950"/>
              <a:gd name="csY13" fmla="*/ 1898650 h 3365500"/>
              <a:gd name="csX14" fmla="*/ 1149350 w 1504950"/>
              <a:gd name="csY14" fmla="*/ 1981200 h 3365500"/>
              <a:gd name="csX15" fmla="*/ 1504950 w 1504950"/>
              <a:gd name="csY15" fmla="*/ 2641600 h 3365500"/>
              <a:gd name="csX16" fmla="*/ 1473200 w 1504950"/>
              <a:gd name="csY16" fmla="*/ 2673350 h 3365500"/>
              <a:gd name="csX17" fmla="*/ 1504950 w 1504950"/>
              <a:gd name="csY17" fmla="*/ 2774950 h 3365500"/>
              <a:gd name="csX18" fmla="*/ 1441450 w 1504950"/>
              <a:gd name="csY18" fmla="*/ 2940050 h 3365500"/>
              <a:gd name="csX19" fmla="*/ 1289050 w 1504950"/>
              <a:gd name="csY19" fmla="*/ 3117850 h 3365500"/>
              <a:gd name="csX20" fmla="*/ 1149350 w 1504950"/>
              <a:gd name="csY20" fmla="*/ 3232150 h 3365500"/>
              <a:gd name="csX21" fmla="*/ 939800 w 1504950"/>
              <a:gd name="csY21" fmla="*/ 3321050 h 3365500"/>
              <a:gd name="csX22" fmla="*/ 762000 w 1504950"/>
              <a:gd name="csY22" fmla="*/ 3352800 h 3365500"/>
              <a:gd name="csX23" fmla="*/ 755650 w 1504950"/>
              <a:gd name="csY23" fmla="*/ 3340100 h 3365500"/>
              <a:gd name="csX24" fmla="*/ 666750 w 1504950"/>
              <a:gd name="csY24" fmla="*/ 3365500 h 3365500"/>
              <a:gd name="csX25" fmla="*/ 596900 w 1504950"/>
              <a:gd name="csY25" fmla="*/ 3352800 h 3365500"/>
              <a:gd name="csX26" fmla="*/ 546100 w 1504950"/>
              <a:gd name="csY26" fmla="*/ 3295650 h 3365500"/>
              <a:gd name="csX27" fmla="*/ 342900 w 1504950"/>
              <a:gd name="csY27" fmla="*/ 3206750 h 3365500"/>
              <a:gd name="csX28" fmla="*/ 203200 w 1504950"/>
              <a:gd name="csY28" fmla="*/ 3098800 h 3365500"/>
              <a:gd name="csX29" fmla="*/ 101600 w 1504950"/>
              <a:gd name="csY29" fmla="*/ 2933700 h 3365500"/>
              <a:gd name="csX30" fmla="*/ 12700 w 1504950"/>
              <a:gd name="csY30" fmla="*/ 2711450 h 3365500"/>
              <a:gd name="csX31" fmla="*/ 6350 w 1504950"/>
              <a:gd name="csY31" fmla="*/ 2565400 h 3365500"/>
              <a:gd name="csX32" fmla="*/ 12700 w 1504950"/>
              <a:gd name="csY32" fmla="*/ 2482850 h 3365500"/>
              <a:gd name="csX33" fmla="*/ 76200 w 1504950"/>
              <a:gd name="csY33" fmla="*/ 2432050 h 3365500"/>
              <a:gd name="csX34" fmla="*/ 57150 w 1504950"/>
              <a:gd name="csY34" fmla="*/ 2381250 h 3365500"/>
              <a:gd name="csX35" fmla="*/ 596900 w 1504950"/>
              <a:gd name="csY35" fmla="*/ 1905000 h 3365500"/>
              <a:gd name="csX36" fmla="*/ 736600 w 1504950"/>
              <a:gd name="csY36" fmla="*/ 1841500 h 3365500"/>
              <a:gd name="csX37" fmla="*/ 819150 w 1504950"/>
              <a:gd name="csY37" fmla="*/ 1841500 h 3365500"/>
              <a:gd name="csX38" fmla="*/ 857250 w 1504950"/>
              <a:gd name="csY38" fmla="*/ 1695450 h 3365500"/>
              <a:gd name="csX39" fmla="*/ 889000 w 1504950"/>
              <a:gd name="csY39" fmla="*/ 1657350 h 3365500"/>
              <a:gd name="csX40" fmla="*/ 927100 w 1504950"/>
              <a:gd name="csY40" fmla="*/ 1439333 h 3365500"/>
              <a:gd name="csX41" fmla="*/ 869950 w 1504950"/>
              <a:gd name="csY41" fmla="*/ 1430867 h 3365500"/>
              <a:gd name="csX42" fmla="*/ 827617 w 1504950"/>
              <a:gd name="csY42" fmla="*/ 1344083 h 3365500"/>
              <a:gd name="csX43" fmla="*/ 844550 w 1504950"/>
              <a:gd name="csY43" fmla="*/ 1212850 h 3365500"/>
              <a:gd name="csX44" fmla="*/ 69850 w 1504950"/>
              <a:gd name="csY44" fmla="*/ 1060450 h 3365500"/>
              <a:gd name="csX45" fmla="*/ 158750 w 1504950"/>
              <a:gd name="csY45" fmla="*/ 412750 h 3365500"/>
              <a:gd name="csX46" fmla="*/ 0 w 1504950"/>
              <a:gd name="csY46" fmla="*/ 368300 h 3365500"/>
              <a:gd name="csX47" fmla="*/ 82550 w 1504950"/>
              <a:gd name="csY47" fmla="*/ 0 h 3365500"/>
              <a:gd name="csX0" fmla="*/ 0 w 1504950"/>
              <a:gd name="csY0" fmla="*/ 0 h 2997200"/>
              <a:gd name="csX1" fmla="*/ 387350 w 1504950"/>
              <a:gd name="csY1" fmla="*/ 139700 h 2997200"/>
              <a:gd name="csX2" fmla="*/ 203200 w 1504950"/>
              <a:gd name="csY2" fmla="*/ 57150 h 2997200"/>
              <a:gd name="csX3" fmla="*/ 127000 w 1504950"/>
              <a:gd name="csY3" fmla="*/ 527050 h 2997200"/>
              <a:gd name="csX4" fmla="*/ 1187450 w 1504950"/>
              <a:gd name="csY4" fmla="*/ 711200 h 2997200"/>
              <a:gd name="csX5" fmla="*/ 1168400 w 1504950"/>
              <a:gd name="csY5" fmla="*/ 831850 h 2997200"/>
              <a:gd name="csX6" fmla="*/ 1117600 w 1504950"/>
              <a:gd name="csY6" fmla="*/ 901700 h 2997200"/>
              <a:gd name="csX7" fmla="*/ 1113367 w 1504950"/>
              <a:gd name="csY7" fmla="*/ 1003300 h 2997200"/>
              <a:gd name="csX8" fmla="*/ 1041400 w 1504950"/>
              <a:gd name="csY8" fmla="*/ 1077383 h 2997200"/>
              <a:gd name="csX9" fmla="*/ 992716 w 1504950"/>
              <a:gd name="csY9" fmla="*/ 1077383 h 2997200"/>
              <a:gd name="csX10" fmla="*/ 952500 w 1504950"/>
              <a:gd name="csY10" fmla="*/ 1333500 h 2997200"/>
              <a:gd name="csX11" fmla="*/ 977900 w 1504950"/>
              <a:gd name="csY11" fmla="*/ 1358900 h 2997200"/>
              <a:gd name="csX12" fmla="*/ 946150 w 1504950"/>
              <a:gd name="csY12" fmla="*/ 1485900 h 2997200"/>
              <a:gd name="csX13" fmla="*/ 1047750 w 1504950"/>
              <a:gd name="csY13" fmla="*/ 1530350 h 2997200"/>
              <a:gd name="csX14" fmla="*/ 1149350 w 1504950"/>
              <a:gd name="csY14" fmla="*/ 1612900 h 2997200"/>
              <a:gd name="csX15" fmla="*/ 1504950 w 1504950"/>
              <a:gd name="csY15" fmla="*/ 2273300 h 2997200"/>
              <a:gd name="csX16" fmla="*/ 1473200 w 1504950"/>
              <a:gd name="csY16" fmla="*/ 2305050 h 2997200"/>
              <a:gd name="csX17" fmla="*/ 1504950 w 1504950"/>
              <a:gd name="csY17" fmla="*/ 2406650 h 2997200"/>
              <a:gd name="csX18" fmla="*/ 1441450 w 1504950"/>
              <a:gd name="csY18" fmla="*/ 2571750 h 2997200"/>
              <a:gd name="csX19" fmla="*/ 1289050 w 1504950"/>
              <a:gd name="csY19" fmla="*/ 2749550 h 2997200"/>
              <a:gd name="csX20" fmla="*/ 1149350 w 1504950"/>
              <a:gd name="csY20" fmla="*/ 2863850 h 2997200"/>
              <a:gd name="csX21" fmla="*/ 939800 w 1504950"/>
              <a:gd name="csY21" fmla="*/ 2952750 h 2997200"/>
              <a:gd name="csX22" fmla="*/ 762000 w 1504950"/>
              <a:gd name="csY22" fmla="*/ 2984500 h 2997200"/>
              <a:gd name="csX23" fmla="*/ 755650 w 1504950"/>
              <a:gd name="csY23" fmla="*/ 2971800 h 2997200"/>
              <a:gd name="csX24" fmla="*/ 666750 w 1504950"/>
              <a:gd name="csY24" fmla="*/ 2997200 h 2997200"/>
              <a:gd name="csX25" fmla="*/ 596900 w 1504950"/>
              <a:gd name="csY25" fmla="*/ 2984500 h 2997200"/>
              <a:gd name="csX26" fmla="*/ 546100 w 1504950"/>
              <a:gd name="csY26" fmla="*/ 2927350 h 2997200"/>
              <a:gd name="csX27" fmla="*/ 342900 w 1504950"/>
              <a:gd name="csY27" fmla="*/ 2838450 h 2997200"/>
              <a:gd name="csX28" fmla="*/ 203200 w 1504950"/>
              <a:gd name="csY28" fmla="*/ 2730500 h 2997200"/>
              <a:gd name="csX29" fmla="*/ 101600 w 1504950"/>
              <a:gd name="csY29" fmla="*/ 2565400 h 2997200"/>
              <a:gd name="csX30" fmla="*/ 12700 w 1504950"/>
              <a:gd name="csY30" fmla="*/ 2343150 h 2997200"/>
              <a:gd name="csX31" fmla="*/ 6350 w 1504950"/>
              <a:gd name="csY31" fmla="*/ 2197100 h 2997200"/>
              <a:gd name="csX32" fmla="*/ 12700 w 1504950"/>
              <a:gd name="csY32" fmla="*/ 2114550 h 2997200"/>
              <a:gd name="csX33" fmla="*/ 76200 w 1504950"/>
              <a:gd name="csY33" fmla="*/ 2063750 h 2997200"/>
              <a:gd name="csX34" fmla="*/ 57150 w 1504950"/>
              <a:gd name="csY34" fmla="*/ 2012950 h 2997200"/>
              <a:gd name="csX35" fmla="*/ 596900 w 1504950"/>
              <a:gd name="csY35" fmla="*/ 1536700 h 2997200"/>
              <a:gd name="csX36" fmla="*/ 736600 w 1504950"/>
              <a:gd name="csY36" fmla="*/ 1473200 h 2997200"/>
              <a:gd name="csX37" fmla="*/ 819150 w 1504950"/>
              <a:gd name="csY37" fmla="*/ 1473200 h 2997200"/>
              <a:gd name="csX38" fmla="*/ 857250 w 1504950"/>
              <a:gd name="csY38" fmla="*/ 1327150 h 2997200"/>
              <a:gd name="csX39" fmla="*/ 889000 w 1504950"/>
              <a:gd name="csY39" fmla="*/ 1289050 h 2997200"/>
              <a:gd name="csX40" fmla="*/ 927100 w 1504950"/>
              <a:gd name="csY40" fmla="*/ 1071033 h 2997200"/>
              <a:gd name="csX41" fmla="*/ 869950 w 1504950"/>
              <a:gd name="csY41" fmla="*/ 1062567 h 2997200"/>
              <a:gd name="csX42" fmla="*/ 827617 w 1504950"/>
              <a:gd name="csY42" fmla="*/ 975783 h 2997200"/>
              <a:gd name="csX43" fmla="*/ 844550 w 1504950"/>
              <a:gd name="csY43" fmla="*/ 844550 h 2997200"/>
              <a:gd name="csX44" fmla="*/ 69850 w 1504950"/>
              <a:gd name="csY44" fmla="*/ 692150 h 2997200"/>
              <a:gd name="csX45" fmla="*/ 158750 w 1504950"/>
              <a:gd name="csY45" fmla="*/ 44450 h 2997200"/>
              <a:gd name="csX46" fmla="*/ 0 w 1504950"/>
              <a:gd name="csY46" fmla="*/ 0 h 299720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63500 w 1498600"/>
              <a:gd name="csY44" fmla="*/ 647700 h 2952750"/>
              <a:gd name="csX45" fmla="*/ 152400 w 1498600"/>
              <a:gd name="csY4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20650 w 1498600"/>
              <a:gd name="csY3" fmla="*/ 482600 h 2952750"/>
              <a:gd name="csX4" fmla="*/ 1181100 w 1498600"/>
              <a:gd name="csY4" fmla="*/ 666750 h 2952750"/>
              <a:gd name="csX5" fmla="*/ 1162050 w 1498600"/>
              <a:gd name="csY5" fmla="*/ 787400 h 2952750"/>
              <a:gd name="csX6" fmla="*/ 1111250 w 1498600"/>
              <a:gd name="csY6" fmla="*/ 857250 h 2952750"/>
              <a:gd name="csX7" fmla="*/ 1107017 w 1498600"/>
              <a:gd name="csY7" fmla="*/ 958850 h 2952750"/>
              <a:gd name="csX8" fmla="*/ 1035050 w 1498600"/>
              <a:gd name="csY8" fmla="*/ 1032933 h 2952750"/>
              <a:gd name="csX9" fmla="*/ 986366 w 1498600"/>
              <a:gd name="csY9" fmla="*/ 1032933 h 2952750"/>
              <a:gd name="csX10" fmla="*/ 946150 w 1498600"/>
              <a:gd name="csY10" fmla="*/ 1289050 h 2952750"/>
              <a:gd name="csX11" fmla="*/ 971550 w 1498600"/>
              <a:gd name="csY11" fmla="*/ 1314450 h 2952750"/>
              <a:gd name="csX12" fmla="*/ 939800 w 1498600"/>
              <a:gd name="csY12" fmla="*/ 1441450 h 2952750"/>
              <a:gd name="csX13" fmla="*/ 1041400 w 1498600"/>
              <a:gd name="csY13" fmla="*/ 1485900 h 2952750"/>
              <a:gd name="csX14" fmla="*/ 1143000 w 1498600"/>
              <a:gd name="csY14" fmla="*/ 1568450 h 2952750"/>
              <a:gd name="csX15" fmla="*/ 1498600 w 1498600"/>
              <a:gd name="csY15" fmla="*/ 2228850 h 2952750"/>
              <a:gd name="csX16" fmla="*/ 1466850 w 1498600"/>
              <a:gd name="csY16" fmla="*/ 2260600 h 2952750"/>
              <a:gd name="csX17" fmla="*/ 1498600 w 1498600"/>
              <a:gd name="csY17" fmla="*/ 2362200 h 2952750"/>
              <a:gd name="csX18" fmla="*/ 1435100 w 1498600"/>
              <a:gd name="csY18" fmla="*/ 2527300 h 2952750"/>
              <a:gd name="csX19" fmla="*/ 1282700 w 1498600"/>
              <a:gd name="csY19" fmla="*/ 2705100 h 2952750"/>
              <a:gd name="csX20" fmla="*/ 1143000 w 1498600"/>
              <a:gd name="csY20" fmla="*/ 2819400 h 2952750"/>
              <a:gd name="csX21" fmla="*/ 933450 w 1498600"/>
              <a:gd name="csY21" fmla="*/ 2908300 h 2952750"/>
              <a:gd name="csX22" fmla="*/ 755650 w 1498600"/>
              <a:gd name="csY22" fmla="*/ 2940050 h 2952750"/>
              <a:gd name="csX23" fmla="*/ 749300 w 1498600"/>
              <a:gd name="csY23" fmla="*/ 2927350 h 2952750"/>
              <a:gd name="csX24" fmla="*/ 660400 w 1498600"/>
              <a:gd name="csY24" fmla="*/ 2952750 h 2952750"/>
              <a:gd name="csX25" fmla="*/ 590550 w 1498600"/>
              <a:gd name="csY25" fmla="*/ 2940050 h 2952750"/>
              <a:gd name="csX26" fmla="*/ 539750 w 1498600"/>
              <a:gd name="csY26" fmla="*/ 2882900 h 2952750"/>
              <a:gd name="csX27" fmla="*/ 336550 w 1498600"/>
              <a:gd name="csY27" fmla="*/ 2794000 h 2952750"/>
              <a:gd name="csX28" fmla="*/ 196850 w 1498600"/>
              <a:gd name="csY28" fmla="*/ 2686050 h 2952750"/>
              <a:gd name="csX29" fmla="*/ 95250 w 1498600"/>
              <a:gd name="csY29" fmla="*/ 2520950 h 2952750"/>
              <a:gd name="csX30" fmla="*/ 6350 w 1498600"/>
              <a:gd name="csY30" fmla="*/ 2298700 h 2952750"/>
              <a:gd name="csX31" fmla="*/ 0 w 1498600"/>
              <a:gd name="csY31" fmla="*/ 2152650 h 2952750"/>
              <a:gd name="csX32" fmla="*/ 6350 w 1498600"/>
              <a:gd name="csY32" fmla="*/ 2070100 h 2952750"/>
              <a:gd name="csX33" fmla="*/ 69850 w 1498600"/>
              <a:gd name="csY33" fmla="*/ 2019300 h 2952750"/>
              <a:gd name="csX34" fmla="*/ 50800 w 1498600"/>
              <a:gd name="csY34" fmla="*/ 1968500 h 2952750"/>
              <a:gd name="csX35" fmla="*/ 590550 w 1498600"/>
              <a:gd name="csY35" fmla="*/ 1492250 h 2952750"/>
              <a:gd name="csX36" fmla="*/ 730250 w 1498600"/>
              <a:gd name="csY36" fmla="*/ 1428750 h 2952750"/>
              <a:gd name="csX37" fmla="*/ 812800 w 1498600"/>
              <a:gd name="csY37" fmla="*/ 1428750 h 2952750"/>
              <a:gd name="csX38" fmla="*/ 850900 w 1498600"/>
              <a:gd name="csY38" fmla="*/ 1282700 h 2952750"/>
              <a:gd name="csX39" fmla="*/ 882650 w 1498600"/>
              <a:gd name="csY39" fmla="*/ 1244600 h 2952750"/>
              <a:gd name="csX40" fmla="*/ 920750 w 1498600"/>
              <a:gd name="csY40" fmla="*/ 1026583 h 2952750"/>
              <a:gd name="csX41" fmla="*/ 863600 w 1498600"/>
              <a:gd name="csY41" fmla="*/ 1018117 h 2952750"/>
              <a:gd name="csX42" fmla="*/ 821267 w 1498600"/>
              <a:gd name="csY42" fmla="*/ 931333 h 2952750"/>
              <a:gd name="csX43" fmla="*/ 838200 w 1498600"/>
              <a:gd name="csY43" fmla="*/ 800100 h 2952750"/>
              <a:gd name="csX44" fmla="*/ 152400 w 1498600"/>
              <a:gd name="csY4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838200 w 1498600"/>
              <a:gd name="csY42" fmla="*/ 800100 h 2952750"/>
              <a:gd name="csX43" fmla="*/ 152400 w 1498600"/>
              <a:gd name="csY4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821267 w 1498600"/>
              <a:gd name="csY41" fmla="*/ 931333 h 2952750"/>
              <a:gd name="csX42" fmla="*/ 152400 w 1498600"/>
              <a:gd name="csY4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863600 w 1498600"/>
              <a:gd name="csY40" fmla="*/ 1018117 h 2952750"/>
              <a:gd name="csX41" fmla="*/ 152400 w 1498600"/>
              <a:gd name="csY4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920750 w 1498600"/>
              <a:gd name="csY39" fmla="*/ 1026583 h 2952750"/>
              <a:gd name="csX40" fmla="*/ 152400 w 1498600"/>
              <a:gd name="csY4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86366 w 1498600"/>
              <a:gd name="csY8" fmla="*/ 1032933 h 2952750"/>
              <a:gd name="csX9" fmla="*/ 946150 w 1498600"/>
              <a:gd name="csY9" fmla="*/ 1289050 h 2952750"/>
              <a:gd name="csX10" fmla="*/ 971550 w 1498600"/>
              <a:gd name="csY10" fmla="*/ 1314450 h 2952750"/>
              <a:gd name="csX11" fmla="*/ 939800 w 1498600"/>
              <a:gd name="csY11" fmla="*/ 1441450 h 2952750"/>
              <a:gd name="csX12" fmla="*/ 1041400 w 1498600"/>
              <a:gd name="csY12" fmla="*/ 1485900 h 2952750"/>
              <a:gd name="csX13" fmla="*/ 1143000 w 1498600"/>
              <a:gd name="csY13" fmla="*/ 1568450 h 2952750"/>
              <a:gd name="csX14" fmla="*/ 1498600 w 1498600"/>
              <a:gd name="csY14" fmla="*/ 2228850 h 2952750"/>
              <a:gd name="csX15" fmla="*/ 1466850 w 1498600"/>
              <a:gd name="csY15" fmla="*/ 2260600 h 2952750"/>
              <a:gd name="csX16" fmla="*/ 1498600 w 1498600"/>
              <a:gd name="csY16" fmla="*/ 2362200 h 2952750"/>
              <a:gd name="csX17" fmla="*/ 1435100 w 1498600"/>
              <a:gd name="csY17" fmla="*/ 2527300 h 2952750"/>
              <a:gd name="csX18" fmla="*/ 1282700 w 1498600"/>
              <a:gd name="csY18" fmla="*/ 2705100 h 2952750"/>
              <a:gd name="csX19" fmla="*/ 1143000 w 1498600"/>
              <a:gd name="csY19" fmla="*/ 2819400 h 2952750"/>
              <a:gd name="csX20" fmla="*/ 933450 w 1498600"/>
              <a:gd name="csY20" fmla="*/ 2908300 h 2952750"/>
              <a:gd name="csX21" fmla="*/ 755650 w 1498600"/>
              <a:gd name="csY21" fmla="*/ 2940050 h 2952750"/>
              <a:gd name="csX22" fmla="*/ 749300 w 1498600"/>
              <a:gd name="csY22" fmla="*/ 2927350 h 2952750"/>
              <a:gd name="csX23" fmla="*/ 660400 w 1498600"/>
              <a:gd name="csY23" fmla="*/ 2952750 h 2952750"/>
              <a:gd name="csX24" fmla="*/ 590550 w 1498600"/>
              <a:gd name="csY24" fmla="*/ 2940050 h 2952750"/>
              <a:gd name="csX25" fmla="*/ 539750 w 1498600"/>
              <a:gd name="csY25" fmla="*/ 2882900 h 2952750"/>
              <a:gd name="csX26" fmla="*/ 336550 w 1498600"/>
              <a:gd name="csY26" fmla="*/ 2794000 h 2952750"/>
              <a:gd name="csX27" fmla="*/ 196850 w 1498600"/>
              <a:gd name="csY27" fmla="*/ 2686050 h 2952750"/>
              <a:gd name="csX28" fmla="*/ 95250 w 1498600"/>
              <a:gd name="csY28" fmla="*/ 2520950 h 2952750"/>
              <a:gd name="csX29" fmla="*/ 6350 w 1498600"/>
              <a:gd name="csY29" fmla="*/ 2298700 h 2952750"/>
              <a:gd name="csX30" fmla="*/ 0 w 1498600"/>
              <a:gd name="csY30" fmla="*/ 2152650 h 2952750"/>
              <a:gd name="csX31" fmla="*/ 6350 w 1498600"/>
              <a:gd name="csY31" fmla="*/ 2070100 h 2952750"/>
              <a:gd name="csX32" fmla="*/ 69850 w 1498600"/>
              <a:gd name="csY32" fmla="*/ 2019300 h 2952750"/>
              <a:gd name="csX33" fmla="*/ 50800 w 1498600"/>
              <a:gd name="csY33" fmla="*/ 1968500 h 2952750"/>
              <a:gd name="csX34" fmla="*/ 590550 w 1498600"/>
              <a:gd name="csY34" fmla="*/ 1492250 h 2952750"/>
              <a:gd name="csX35" fmla="*/ 730250 w 1498600"/>
              <a:gd name="csY35" fmla="*/ 1428750 h 2952750"/>
              <a:gd name="csX36" fmla="*/ 812800 w 1498600"/>
              <a:gd name="csY36" fmla="*/ 1428750 h 2952750"/>
              <a:gd name="csX37" fmla="*/ 850900 w 1498600"/>
              <a:gd name="csY37" fmla="*/ 1282700 h 2952750"/>
              <a:gd name="csX38" fmla="*/ 882650 w 1498600"/>
              <a:gd name="csY38" fmla="*/ 1244600 h 2952750"/>
              <a:gd name="csX39" fmla="*/ 152400 w 1498600"/>
              <a:gd name="csY3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1035050 w 1498600"/>
              <a:gd name="csY7" fmla="*/ 1032933 h 2952750"/>
              <a:gd name="csX8" fmla="*/ 946150 w 1498600"/>
              <a:gd name="csY8" fmla="*/ 1289050 h 2952750"/>
              <a:gd name="csX9" fmla="*/ 971550 w 1498600"/>
              <a:gd name="csY9" fmla="*/ 1314450 h 2952750"/>
              <a:gd name="csX10" fmla="*/ 939800 w 1498600"/>
              <a:gd name="csY10" fmla="*/ 1441450 h 2952750"/>
              <a:gd name="csX11" fmla="*/ 1041400 w 1498600"/>
              <a:gd name="csY11" fmla="*/ 1485900 h 2952750"/>
              <a:gd name="csX12" fmla="*/ 1143000 w 1498600"/>
              <a:gd name="csY12" fmla="*/ 1568450 h 2952750"/>
              <a:gd name="csX13" fmla="*/ 1498600 w 1498600"/>
              <a:gd name="csY13" fmla="*/ 2228850 h 2952750"/>
              <a:gd name="csX14" fmla="*/ 1466850 w 1498600"/>
              <a:gd name="csY14" fmla="*/ 2260600 h 2952750"/>
              <a:gd name="csX15" fmla="*/ 1498600 w 1498600"/>
              <a:gd name="csY15" fmla="*/ 2362200 h 2952750"/>
              <a:gd name="csX16" fmla="*/ 1435100 w 1498600"/>
              <a:gd name="csY16" fmla="*/ 2527300 h 2952750"/>
              <a:gd name="csX17" fmla="*/ 1282700 w 1498600"/>
              <a:gd name="csY17" fmla="*/ 2705100 h 2952750"/>
              <a:gd name="csX18" fmla="*/ 1143000 w 1498600"/>
              <a:gd name="csY18" fmla="*/ 2819400 h 2952750"/>
              <a:gd name="csX19" fmla="*/ 933450 w 1498600"/>
              <a:gd name="csY19" fmla="*/ 2908300 h 2952750"/>
              <a:gd name="csX20" fmla="*/ 755650 w 1498600"/>
              <a:gd name="csY20" fmla="*/ 2940050 h 2952750"/>
              <a:gd name="csX21" fmla="*/ 749300 w 1498600"/>
              <a:gd name="csY21" fmla="*/ 2927350 h 2952750"/>
              <a:gd name="csX22" fmla="*/ 660400 w 1498600"/>
              <a:gd name="csY22" fmla="*/ 2952750 h 2952750"/>
              <a:gd name="csX23" fmla="*/ 590550 w 1498600"/>
              <a:gd name="csY23" fmla="*/ 2940050 h 2952750"/>
              <a:gd name="csX24" fmla="*/ 539750 w 1498600"/>
              <a:gd name="csY24" fmla="*/ 2882900 h 2952750"/>
              <a:gd name="csX25" fmla="*/ 336550 w 1498600"/>
              <a:gd name="csY25" fmla="*/ 2794000 h 2952750"/>
              <a:gd name="csX26" fmla="*/ 196850 w 1498600"/>
              <a:gd name="csY26" fmla="*/ 2686050 h 2952750"/>
              <a:gd name="csX27" fmla="*/ 95250 w 1498600"/>
              <a:gd name="csY27" fmla="*/ 2520950 h 2952750"/>
              <a:gd name="csX28" fmla="*/ 6350 w 1498600"/>
              <a:gd name="csY28" fmla="*/ 2298700 h 2952750"/>
              <a:gd name="csX29" fmla="*/ 0 w 1498600"/>
              <a:gd name="csY29" fmla="*/ 2152650 h 2952750"/>
              <a:gd name="csX30" fmla="*/ 6350 w 1498600"/>
              <a:gd name="csY30" fmla="*/ 2070100 h 2952750"/>
              <a:gd name="csX31" fmla="*/ 69850 w 1498600"/>
              <a:gd name="csY31" fmla="*/ 2019300 h 2952750"/>
              <a:gd name="csX32" fmla="*/ 50800 w 1498600"/>
              <a:gd name="csY32" fmla="*/ 1968500 h 2952750"/>
              <a:gd name="csX33" fmla="*/ 590550 w 1498600"/>
              <a:gd name="csY33" fmla="*/ 1492250 h 2952750"/>
              <a:gd name="csX34" fmla="*/ 730250 w 1498600"/>
              <a:gd name="csY34" fmla="*/ 1428750 h 2952750"/>
              <a:gd name="csX35" fmla="*/ 812800 w 1498600"/>
              <a:gd name="csY35" fmla="*/ 1428750 h 2952750"/>
              <a:gd name="csX36" fmla="*/ 850900 w 1498600"/>
              <a:gd name="csY36" fmla="*/ 1282700 h 2952750"/>
              <a:gd name="csX37" fmla="*/ 882650 w 1498600"/>
              <a:gd name="csY37" fmla="*/ 1244600 h 2952750"/>
              <a:gd name="csX38" fmla="*/ 152400 w 1498600"/>
              <a:gd name="csY38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1107017 w 1498600"/>
              <a:gd name="csY6" fmla="*/ 958850 h 2952750"/>
              <a:gd name="csX7" fmla="*/ 946150 w 1498600"/>
              <a:gd name="csY7" fmla="*/ 1289050 h 2952750"/>
              <a:gd name="csX8" fmla="*/ 971550 w 1498600"/>
              <a:gd name="csY8" fmla="*/ 1314450 h 2952750"/>
              <a:gd name="csX9" fmla="*/ 939800 w 1498600"/>
              <a:gd name="csY9" fmla="*/ 1441450 h 2952750"/>
              <a:gd name="csX10" fmla="*/ 1041400 w 1498600"/>
              <a:gd name="csY10" fmla="*/ 1485900 h 2952750"/>
              <a:gd name="csX11" fmla="*/ 1143000 w 1498600"/>
              <a:gd name="csY11" fmla="*/ 1568450 h 2952750"/>
              <a:gd name="csX12" fmla="*/ 1498600 w 1498600"/>
              <a:gd name="csY12" fmla="*/ 2228850 h 2952750"/>
              <a:gd name="csX13" fmla="*/ 1466850 w 1498600"/>
              <a:gd name="csY13" fmla="*/ 2260600 h 2952750"/>
              <a:gd name="csX14" fmla="*/ 1498600 w 1498600"/>
              <a:gd name="csY14" fmla="*/ 2362200 h 2952750"/>
              <a:gd name="csX15" fmla="*/ 1435100 w 1498600"/>
              <a:gd name="csY15" fmla="*/ 2527300 h 2952750"/>
              <a:gd name="csX16" fmla="*/ 1282700 w 1498600"/>
              <a:gd name="csY16" fmla="*/ 2705100 h 2952750"/>
              <a:gd name="csX17" fmla="*/ 1143000 w 1498600"/>
              <a:gd name="csY17" fmla="*/ 2819400 h 2952750"/>
              <a:gd name="csX18" fmla="*/ 933450 w 1498600"/>
              <a:gd name="csY18" fmla="*/ 2908300 h 2952750"/>
              <a:gd name="csX19" fmla="*/ 755650 w 1498600"/>
              <a:gd name="csY19" fmla="*/ 2940050 h 2952750"/>
              <a:gd name="csX20" fmla="*/ 749300 w 1498600"/>
              <a:gd name="csY20" fmla="*/ 2927350 h 2952750"/>
              <a:gd name="csX21" fmla="*/ 660400 w 1498600"/>
              <a:gd name="csY21" fmla="*/ 2952750 h 2952750"/>
              <a:gd name="csX22" fmla="*/ 590550 w 1498600"/>
              <a:gd name="csY22" fmla="*/ 2940050 h 2952750"/>
              <a:gd name="csX23" fmla="*/ 539750 w 1498600"/>
              <a:gd name="csY23" fmla="*/ 2882900 h 2952750"/>
              <a:gd name="csX24" fmla="*/ 336550 w 1498600"/>
              <a:gd name="csY24" fmla="*/ 2794000 h 2952750"/>
              <a:gd name="csX25" fmla="*/ 196850 w 1498600"/>
              <a:gd name="csY25" fmla="*/ 2686050 h 2952750"/>
              <a:gd name="csX26" fmla="*/ 95250 w 1498600"/>
              <a:gd name="csY26" fmla="*/ 2520950 h 2952750"/>
              <a:gd name="csX27" fmla="*/ 6350 w 1498600"/>
              <a:gd name="csY27" fmla="*/ 2298700 h 2952750"/>
              <a:gd name="csX28" fmla="*/ 0 w 1498600"/>
              <a:gd name="csY28" fmla="*/ 2152650 h 2952750"/>
              <a:gd name="csX29" fmla="*/ 6350 w 1498600"/>
              <a:gd name="csY29" fmla="*/ 2070100 h 2952750"/>
              <a:gd name="csX30" fmla="*/ 69850 w 1498600"/>
              <a:gd name="csY30" fmla="*/ 2019300 h 2952750"/>
              <a:gd name="csX31" fmla="*/ 50800 w 1498600"/>
              <a:gd name="csY31" fmla="*/ 1968500 h 2952750"/>
              <a:gd name="csX32" fmla="*/ 590550 w 1498600"/>
              <a:gd name="csY32" fmla="*/ 1492250 h 2952750"/>
              <a:gd name="csX33" fmla="*/ 730250 w 1498600"/>
              <a:gd name="csY33" fmla="*/ 1428750 h 2952750"/>
              <a:gd name="csX34" fmla="*/ 812800 w 1498600"/>
              <a:gd name="csY34" fmla="*/ 1428750 h 2952750"/>
              <a:gd name="csX35" fmla="*/ 850900 w 1498600"/>
              <a:gd name="csY35" fmla="*/ 1282700 h 2952750"/>
              <a:gd name="csX36" fmla="*/ 882650 w 1498600"/>
              <a:gd name="csY36" fmla="*/ 1244600 h 2952750"/>
              <a:gd name="csX37" fmla="*/ 152400 w 1498600"/>
              <a:gd name="csY37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1111250 w 1498600"/>
              <a:gd name="csY5" fmla="*/ 857250 h 2952750"/>
              <a:gd name="csX6" fmla="*/ 946150 w 1498600"/>
              <a:gd name="csY6" fmla="*/ 1289050 h 2952750"/>
              <a:gd name="csX7" fmla="*/ 971550 w 1498600"/>
              <a:gd name="csY7" fmla="*/ 1314450 h 2952750"/>
              <a:gd name="csX8" fmla="*/ 939800 w 1498600"/>
              <a:gd name="csY8" fmla="*/ 1441450 h 2952750"/>
              <a:gd name="csX9" fmla="*/ 1041400 w 1498600"/>
              <a:gd name="csY9" fmla="*/ 1485900 h 2952750"/>
              <a:gd name="csX10" fmla="*/ 1143000 w 1498600"/>
              <a:gd name="csY10" fmla="*/ 1568450 h 2952750"/>
              <a:gd name="csX11" fmla="*/ 1498600 w 1498600"/>
              <a:gd name="csY11" fmla="*/ 2228850 h 2952750"/>
              <a:gd name="csX12" fmla="*/ 1466850 w 1498600"/>
              <a:gd name="csY12" fmla="*/ 2260600 h 2952750"/>
              <a:gd name="csX13" fmla="*/ 1498600 w 1498600"/>
              <a:gd name="csY13" fmla="*/ 2362200 h 2952750"/>
              <a:gd name="csX14" fmla="*/ 1435100 w 1498600"/>
              <a:gd name="csY14" fmla="*/ 2527300 h 2952750"/>
              <a:gd name="csX15" fmla="*/ 1282700 w 1498600"/>
              <a:gd name="csY15" fmla="*/ 2705100 h 2952750"/>
              <a:gd name="csX16" fmla="*/ 1143000 w 1498600"/>
              <a:gd name="csY16" fmla="*/ 2819400 h 2952750"/>
              <a:gd name="csX17" fmla="*/ 933450 w 1498600"/>
              <a:gd name="csY17" fmla="*/ 2908300 h 2952750"/>
              <a:gd name="csX18" fmla="*/ 755650 w 1498600"/>
              <a:gd name="csY18" fmla="*/ 2940050 h 2952750"/>
              <a:gd name="csX19" fmla="*/ 749300 w 1498600"/>
              <a:gd name="csY19" fmla="*/ 2927350 h 2952750"/>
              <a:gd name="csX20" fmla="*/ 660400 w 1498600"/>
              <a:gd name="csY20" fmla="*/ 2952750 h 2952750"/>
              <a:gd name="csX21" fmla="*/ 590550 w 1498600"/>
              <a:gd name="csY21" fmla="*/ 2940050 h 2952750"/>
              <a:gd name="csX22" fmla="*/ 539750 w 1498600"/>
              <a:gd name="csY22" fmla="*/ 2882900 h 2952750"/>
              <a:gd name="csX23" fmla="*/ 336550 w 1498600"/>
              <a:gd name="csY23" fmla="*/ 2794000 h 2952750"/>
              <a:gd name="csX24" fmla="*/ 196850 w 1498600"/>
              <a:gd name="csY24" fmla="*/ 2686050 h 2952750"/>
              <a:gd name="csX25" fmla="*/ 95250 w 1498600"/>
              <a:gd name="csY25" fmla="*/ 2520950 h 2952750"/>
              <a:gd name="csX26" fmla="*/ 6350 w 1498600"/>
              <a:gd name="csY26" fmla="*/ 2298700 h 2952750"/>
              <a:gd name="csX27" fmla="*/ 0 w 1498600"/>
              <a:gd name="csY27" fmla="*/ 2152650 h 2952750"/>
              <a:gd name="csX28" fmla="*/ 6350 w 1498600"/>
              <a:gd name="csY28" fmla="*/ 2070100 h 2952750"/>
              <a:gd name="csX29" fmla="*/ 69850 w 1498600"/>
              <a:gd name="csY29" fmla="*/ 2019300 h 2952750"/>
              <a:gd name="csX30" fmla="*/ 50800 w 1498600"/>
              <a:gd name="csY30" fmla="*/ 1968500 h 2952750"/>
              <a:gd name="csX31" fmla="*/ 590550 w 1498600"/>
              <a:gd name="csY31" fmla="*/ 1492250 h 2952750"/>
              <a:gd name="csX32" fmla="*/ 730250 w 1498600"/>
              <a:gd name="csY32" fmla="*/ 1428750 h 2952750"/>
              <a:gd name="csX33" fmla="*/ 812800 w 1498600"/>
              <a:gd name="csY33" fmla="*/ 1428750 h 2952750"/>
              <a:gd name="csX34" fmla="*/ 850900 w 1498600"/>
              <a:gd name="csY34" fmla="*/ 1282700 h 2952750"/>
              <a:gd name="csX35" fmla="*/ 882650 w 1498600"/>
              <a:gd name="csY35" fmla="*/ 1244600 h 2952750"/>
              <a:gd name="csX36" fmla="*/ 152400 w 1498600"/>
              <a:gd name="csY36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1162050 w 1498600"/>
              <a:gd name="csY4" fmla="*/ 787400 h 2952750"/>
              <a:gd name="csX5" fmla="*/ 946150 w 1498600"/>
              <a:gd name="csY5" fmla="*/ 1289050 h 2952750"/>
              <a:gd name="csX6" fmla="*/ 971550 w 1498600"/>
              <a:gd name="csY6" fmla="*/ 1314450 h 2952750"/>
              <a:gd name="csX7" fmla="*/ 939800 w 1498600"/>
              <a:gd name="csY7" fmla="*/ 1441450 h 2952750"/>
              <a:gd name="csX8" fmla="*/ 1041400 w 1498600"/>
              <a:gd name="csY8" fmla="*/ 1485900 h 2952750"/>
              <a:gd name="csX9" fmla="*/ 1143000 w 1498600"/>
              <a:gd name="csY9" fmla="*/ 1568450 h 2952750"/>
              <a:gd name="csX10" fmla="*/ 1498600 w 1498600"/>
              <a:gd name="csY10" fmla="*/ 2228850 h 2952750"/>
              <a:gd name="csX11" fmla="*/ 1466850 w 1498600"/>
              <a:gd name="csY11" fmla="*/ 2260600 h 2952750"/>
              <a:gd name="csX12" fmla="*/ 1498600 w 1498600"/>
              <a:gd name="csY12" fmla="*/ 2362200 h 2952750"/>
              <a:gd name="csX13" fmla="*/ 1435100 w 1498600"/>
              <a:gd name="csY13" fmla="*/ 2527300 h 2952750"/>
              <a:gd name="csX14" fmla="*/ 1282700 w 1498600"/>
              <a:gd name="csY14" fmla="*/ 2705100 h 2952750"/>
              <a:gd name="csX15" fmla="*/ 1143000 w 1498600"/>
              <a:gd name="csY15" fmla="*/ 2819400 h 2952750"/>
              <a:gd name="csX16" fmla="*/ 933450 w 1498600"/>
              <a:gd name="csY16" fmla="*/ 2908300 h 2952750"/>
              <a:gd name="csX17" fmla="*/ 755650 w 1498600"/>
              <a:gd name="csY17" fmla="*/ 2940050 h 2952750"/>
              <a:gd name="csX18" fmla="*/ 749300 w 1498600"/>
              <a:gd name="csY18" fmla="*/ 2927350 h 2952750"/>
              <a:gd name="csX19" fmla="*/ 660400 w 1498600"/>
              <a:gd name="csY19" fmla="*/ 2952750 h 2952750"/>
              <a:gd name="csX20" fmla="*/ 590550 w 1498600"/>
              <a:gd name="csY20" fmla="*/ 2940050 h 2952750"/>
              <a:gd name="csX21" fmla="*/ 539750 w 1498600"/>
              <a:gd name="csY21" fmla="*/ 2882900 h 2952750"/>
              <a:gd name="csX22" fmla="*/ 336550 w 1498600"/>
              <a:gd name="csY22" fmla="*/ 2794000 h 2952750"/>
              <a:gd name="csX23" fmla="*/ 196850 w 1498600"/>
              <a:gd name="csY23" fmla="*/ 2686050 h 2952750"/>
              <a:gd name="csX24" fmla="*/ 95250 w 1498600"/>
              <a:gd name="csY24" fmla="*/ 2520950 h 2952750"/>
              <a:gd name="csX25" fmla="*/ 6350 w 1498600"/>
              <a:gd name="csY25" fmla="*/ 2298700 h 2952750"/>
              <a:gd name="csX26" fmla="*/ 0 w 1498600"/>
              <a:gd name="csY26" fmla="*/ 2152650 h 2952750"/>
              <a:gd name="csX27" fmla="*/ 6350 w 1498600"/>
              <a:gd name="csY27" fmla="*/ 2070100 h 2952750"/>
              <a:gd name="csX28" fmla="*/ 69850 w 1498600"/>
              <a:gd name="csY28" fmla="*/ 2019300 h 2952750"/>
              <a:gd name="csX29" fmla="*/ 50800 w 1498600"/>
              <a:gd name="csY29" fmla="*/ 1968500 h 2952750"/>
              <a:gd name="csX30" fmla="*/ 590550 w 1498600"/>
              <a:gd name="csY30" fmla="*/ 1492250 h 2952750"/>
              <a:gd name="csX31" fmla="*/ 730250 w 1498600"/>
              <a:gd name="csY31" fmla="*/ 1428750 h 2952750"/>
              <a:gd name="csX32" fmla="*/ 812800 w 1498600"/>
              <a:gd name="csY32" fmla="*/ 1428750 h 2952750"/>
              <a:gd name="csX33" fmla="*/ 850900 w 1498600"/>
              <a:gd name="csY33" fmla="*/ 1282700 h 2952750"/>
              <a:gd name="csX34" fmla="*/ 882650 w 1498600"/>
              <a:gd name="csY34" fmla="*/ 1244600 h 2952750"/>
              <a:gd name="csX35" fmla="*/ 152400 w 1498600"/>
              <a:gd name="csY35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1181100 w 1498600"/>
              <a:gd name="csY3" fmla="*/ 666750 h 2952750"/>
              <a:gd name="csX4" fmla="*/ 946150 w 1498600"/>
              <a:gd name="csY4" fmla="*/ 1289050 h 2952750"/>
              <a:gd name="csX5" fmla="*/ 971550 w 1498600"/>
              <a:gd name="csY5" fmla="*/ 1314450 h 2952750"/>
              <a:gd name="csX6" fmla="*/ 939800 w 1498600"/>
              <a:gd name="csY6" fmla="*/ 1441450 h 2952750"/>
              <a:gd name="csX7" fmla="*/ 1041400 w 1498600"/>
              <a:gd name="csY7" fmla="*/ 1485900 h 2952750"/>
              <a:gd name="csX8" fmla="*/ 1143000 w 1498600"/>
              <a:gd name="csY8" fmla="*/ 1568450 h 2952750"/>
              <a:gd name="csX9" fmla="*/ 1498600 w 1498600"/>
              <a:gd name="csY9" fmla="*/ 2228850 h 2952750"/>
              <a:gd name="csX10" fmla="*/ 1466850 w 1498600"/>
              <a:gd name="csY10" fmla="*/ 2260600 h 2952750"/>
              <a:gd name="csX11" fmla="*/ 1498600 w 1498600"/>
              <a:gd name="csY11" fmla="*/ 2362200 h 2952750"/>
              <a:gd name="csX12" fmla="*/ 1435100 w 1498600"/>
              <a:gd name="csY12" fmla="*/ 2527300 h 2952750"/>
              <a:gd name="csX13" fmla="*/ 1282700 w 1498600"/>
              <a:gd name="csY13" fmla="*/ 2705100 h 2952750"/>
              <a:gd name="csX14" fmla="*/ 1143000 w 1498600"/>
              <a:gd name="csY14" fmla="*/ 2819400 h 2952750"/>
              <a:gd name="csX15" fmla="*/ 933450 w 1498600"/>
              <a:gd name="csY15" fmla="*/ 2908300 h 2952750"/>
              <a:gd name="csX16" fmla="*/ 755650 w 1498600"/>
              <a:gd name="csY16" fmla="*/ 2940050 h 2952750"/>
              <a:gd name="csX17" fmla="*/ 749300 w 1498600"/>
              <a:gd name="csY17" fmla="*/ 2927350 h 2952750"/>
              <a:gd name="csX18" fmla="*/ 660400 w 1498600"/>
              <a:gd name="csY18" fmla="*/ 2952750 h 2952750"/>
              <a:gd name="csX19" fmla="*/ 590550 w 1498600"/>
              <a:gd name="csY19" fmla="*/ 2940050 h 2952750"/>
              <a:gd name="csX20" fmla="*/ 539750 w 1498600"/>
              <a:gd name="csY20" fmla="*/ 2882900 h 2952750"/>
              <a:gd name="csX21" fmla="*/ 336550 w 1498600"/>
              <a:gd name="csY21" fmla="*/ 2794000 h 2952750"/>
              <a:gd name="csX22" fmla="*/ 196850 w 1498600"/>
              <a:gd name="csY22" fmla="*/ 2686050 h 2952750"/>
              <a:gd name="csX23" fmla="*/ 95250 w 1498600"/>
              <a:gd name="csY23" fmla="*/ 2520950 h 2952750"/>
              <a:gd name="csX24" fmla="*/ 6350 w 1498600"/>
              <a:gd name="csY24" fmla="*/ 2298700 h 2952750"/>
              <a:gd name="csX25" fmla="*/ 0 w 1498600"/>
              <a:gd name="csY25" fmla="*/ 2152650 h 2952750"/>
              <a:gd name="csX26" fmla="*/ 6350 w 1498600"/>
              <a:gd name="csY26" fmla="*/ 2070100 h 2952750"/>
              <a:gd name="csX27" fmla="*/ 69850 w 1498600"/>
              <a:gd name="csY27" fmla="*/ 2019300 h 2952750"/>
              <a:gd name="csX28" fmla="*/ 50800 w 1498600"/>
              <a:gd name="csY28" fmla="*/ 1968500 h 2952750"/>
              <a:gd name="csX29" fmla="*/ 590550 w 1498600"/>
              <a:gd name="csY29" fmla="*/ 1492250 h 2952750"/>
              <a:gd name="csX30" fmla="*/ 730250 w 1498600"/>
              <a:gd name="csY30" fmla="*/ 1428750 h 2952750"/>
              <a:gd name="csX31" fmla="*/ 812800 w 1498600"/>
              <a:gd name="csY31" fmla="*/ 1428750 h 2952750"/>
              <a:gd name="csX32" fmla="*/ 850900 w 1498600"/>
              <a:gd name="csY32" fmla="*/ 1282700 h 2952750"/>
              <a:gd name="csX33" fmla="*/ 882650 w 1498600"/>
              <a:gd name="csY33" fmla="*/ 1244600 h 2952750"/>
              <a:gd name="csX34" fmla="*/ 152400 w 1498600"/>
              <a:gd name="csY34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882650 w 1498600"/>
              <a:gd name="csY32" fmla="*/ 1244600 h 2952750"/>
              <a:gd name="csX33" fmla="*/ 152400 w 1498600"/>
              <a:gd name="csY33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850900 w 1498600"/>
              <a:gd name="csY31" fmla="*/ 1282700 h 2952750"/>
              <a:gd name="csX32" fmla="*/ 152400 w 1498600"/>
              <a:gd name="csY32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46150 w 1498600"/>
              <a:gd name="csY3" fmla="*/ 1289050 h 2952750"/>
              <a:gd name="csX4" fmla="*/ 971550 w 1498600"/>
              <a:gd name="csY4" fmla="*/ 1314450 h 2952750"/>
              <a:gd name="csX5" fmla="*/ 939800 w 1498600"/>
              <a:gd name="csY5" fmla="*/ 1441450 h 2952750"/>
              <a:gd name="csX6" fmla="*/ 1041400 w 1498600"/>
              <a:gd name="csY6" fmla="*/ 1485900 h 2952750"/>
              <a:gd name="csX7" fmla="*/ 1143000 w 1498600"/>
              <a:gd name="csY7" fmla="*/ 1568450 h 2952750"/>
              <a:gd name="csX8" fmla="*/ 1498600 w 1498600"/>
              <a:gd name="csY8" fmla="*/ 2228850 h 2952750"/>
              <a:gd name="csX9" fmla="*/ 1466850 w 1498600"/>
              <a:gd name="csY9" fmla="*/ 2260600 h 2952750"/>
              <a:gd name="csX10" fmla="*/ 1498600 w 1498600"/>
              <a:gd name="csY10" fmla="*/ 2362200 h 2952750"/>
              <a:gd name="csX11" fmla="*/ 1435100 w 1498600"/>
              <a:gd name="csY11" fmla="*/ 2527300 h 2952750"/>
              <a:gd name="csX12" fmla="*/ 1282700 w 1498600"/>
              <a:gd name="csY12" fmla="*/ 2705100 h 2952750"/>
              <a:gd name="csX13" fmla="*/ 1143000 w 1498600"/>
              <a:gd name="csY13" fmla="*/ 2819400 h 2952750"/>
              <a:gd name="csX14" fmla="*/ 933450 w 1498600"/>
              <a:gd name="csY14" fmla="*/ 2908300 h 2952750"/>
              <a:gd name="csX15" fmla="*/ 755650 w 1498600"/>
              <a:gd name="csY15" fmla="*/ 2940050 h 2952750"/>
              <a:gd name="csX16" fmla="*/ 749300 w 1498600"/>
              <a:gd name="csY16" fmla="*/ 2927350 h 2952750"/>
              <a:gd name="csX17" fmla="*/ 660400 w 1498600"/>
              <a:gd name="csY17" fmla="*/ 2952750 h 2952750"/>
              <a:gd name="csX18" fmla="*/ 590550 w 1498600"/>
              <a:gd name="csY18" fmla="*/ 2940050 h 2952750"/>
              <a:gd name="csX19" fmla="*/ 539750 w 1498600"/>
              <a:gd name="csY19" fmla="*/ 2882900 h 2952750"/>
              <a:gd name="csX20" fmla="*/ 336550 w 1498600"/>
              <a:gd name="csY20" fmla="*/ 2794000 h 2952750"/>
              <a:gd name="csX21" fmla="*/ 196850 w 1498600"/>
              <a:gd name="csY21" fmla="*/ 2686050 h 2952750"/>
              <a:gd name="csX22" fmla="*/ 95250 w 1498600"/>
              <a:gd name="csY22" fmla="*/ 2520950 h 2952750"/>
              <a:gd name="csX23" fmla="*/ 6350 w 1498600"/>
              <a:gd name="csY23" fmla="*/ 2298700 h 2952750"/>
              <a:gd name="csX24" fmla="*/ 0 w 1498600"/>
              <a:gd name="csY24" fmla="*/ 2152650 h 2952750"/>
              <a:gd name="csX25" fmla="*/ 6350 w 1498600"/>
              <a:gd name="csY25" fmla="*/ 2070100 h 2952750"/>
              <a:gd name="csX26" fmla="*/ 69850 w 1498600"/>
              <a:gd name="csY26" fmla="*/ 2019300 h 2952750"/>
              <a:gd name="csX27" fmla="*/ 50800 w 1498600"/>
              <a:gd name="csY27" fmla="*/ 1968500 h 2952750"/>
              <a:gd name="csX28" fmla="*/ 590550 w 1498600"/>
              <a:gd name="csY28" fmla="*/ 1492250 h 2952750"/>
              <a:gd name="csX29" fmla="*/ 730250 w 1498600"/>
              <a:gd name="csY29" fmla="*/ 1428750 h 2952750"/>
              <a:gd name="csX30" fmla="*/ 812800 w 1498600"/>
              <a:gd name="csY30" fmla="*/ 1428750 h 2952750"/>
              <a:gd name="csX31" fmla="*/ 152400 w 1498600"/>
              <a:gd name="csY31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71550 w 1498600"/>
              <a:gd name="csY3" fmla="*/ 1314450 h 2952750"/>
              <a:gd name="csX4" fmla="*/ 939800 w 1498600"/>
              <a:gd name="csY4" fmla="*/ 1441450 h 2952750"/>
              <a:gd name="csX5" fmla="*/ 1041400 w 1498600"/>
              <a:gd name="csY5" fmla="*/ 1485900 h 2952750"/>
              <a:gd name="csX6" fmla="*/ 1143000 w 1498600"/>
              <a:gd name="csY6" fmla="*/ 1568450 h 2952750"/>
              <a:gd name="csX7" fmla="*/ 1498600 w 1498600"/>
              <a:gd name="csY7" fmla="*/ 2228850 h 2952750"/>
              <a:gd name="csX8" fmla="*/ 1466850 w 1498600"/>
              <a:gd name="csY8" fmla="*/ 2260600 h 2952750"/>
              <a:gd name="csX9" fmla="*/ 1498600 w 1498600"/>
              <a:gd name="csY9" fmla="*/ 2362200 h 2952750"/>
              <a:gd name="csX10" fmla="*/ 1435100 w 1498600"/>
              <a:gd name="csY10" fmla="*/ 2527300 h 2952750"/>
              <a:gd name="csX11" fmla="*/ 1282700 w 1498600"/>
              <a:gd name="csY11" fmla="*/ 2705100 h 2952750"/>
              <a:gd name="csX12" fmla="*/ 1143000 w 1498600"/>
              <a:gd name="csY12" fmla="*/ 2819400 h 2952750"/>
              <a:gd name="csX13" fmla="*/ 933450 w 1498600"/>
              <a:gd name="csY13" fmla="*/ 2908300 h 2952750"/>
              <a:gd name="csX14" fmla="*/ 755650 w 1498600"/>
              <a:gd name="csY14" fmla="*/ 2940050 h 2952750"/>
              <a:gd name="csX15" fmla="*/ 749300 w 1498600"/>
              <a:gd name="csY15" fmla="*/ 2927350 h 2952750"/>
              <a:gd name="csX16" fmla="*/ 660400 w 1498600"/>
              <a:gd name="csY16" fmla="*/ 2952750 h 2952750"/>
              <a:gd name="csX17" fmla="*/ 590550 w 1498600"/>
              <a:gd name="csY17" fmla="*/ 2940050 h 2952750"/>
              <a:gd name="csX18" fmla="*/ 539750 w 1498600"/>
              <a:gd name="csY18" fmla="*/ 2882900 h 2952750"/>
              <a:gd name="csX19" fmla="*/ 336550 w 1498600"/>
              <a:gd name="csY19" fmla="*/ 2794000 h 2952750"/>
              <a:gd name="csX20" fmla="*/ 196850 w 1498600"/>
              <a:gd name="csY20" fmla="*/ 2686050 h 2952750"/>
              <a:gd name="csX21" fmla="*/ 95250 w 1498600"/>
              <a:gd name="csY21" fmla="*/ 2520950 h 2952750"/>
              <a:gd name="csX22" fmla="*/ 6350 w 1498600"/>
              <a:gd name="csY22" fmla="*/ 2298700 h 2952750"/>
              <a:gd name="csX23" fmla="*/ 0 w 1498600"/>
              <a:gd name="csY23" fmla="*/ 2152650 h 2952750"/>
              <a:gd name="csX24" fmla="*/ 6350 w 1498600"/>
              <a:gd name="csY24" fmla="*/ 2070100 h 2952750"/>
              <a:gd name="csX25" fmla="*/ 69850 w 1498600"/>
              <a:gd name="csY25" fmla="*/ 2019300 h 2952750"/>
              <a:gd name="csX26" fmla="*/ 50800 w 1498600"/>
              <a:gd name="csY26" fmla="*/ 1968500 h 2952750"/>
              <a:gd name="csX27" fmla="*/ 590550 w 1498600"/>
              <a:gd name="csY27" fmla="*/ 1492250 h 2952750"/>
              <a:gd name="csX28" fmla="*/ 730250 w 1498600"/>
              <a:gd name="csY28" fmla="*/ 1428750 h 2952750"/>
              <a:gd name="csX29" fmla="*/ 812800 w 1498600"/>
              <a:gd name="csY29" fmla="*/ 1428750 h 2952750"/>
              <a:gd name="csX30" fmla="*/ 152400 w 1498600"/>
              <a:gd name="csY30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12800 w 1498600"/>
              <a:gd name="csY28" fmla="*/ 1428750 h 2952750"/>
              <a:gd name="csX29" fmla="*/ 152400 w 1498600"/>
              <a:gd name="csY29" fmla="*/ 0 h 2952750"/>
              <a:gd name="csX0" fmla="*/ 152400 w 1498600"/>
              <a:gd name="csY0" fmla="*/ 0 h 2952750"/>
              <a:gd name="csX1" fmla="*/ 381000 w 1498600"/>
              <a:gd name="csY1" fmla="*/ 95250 h 2952750"/>
              <a:gd name="csX2" fmla="*/ 196850 w 1498600"/>
              <a:gd name="csY2" fmla="*/ 12700 h 2952750"/>
              <a:gd name="csX3" fmla="*/ 939800 w 1498600"/>
              <a:gd name="csY3" fmla="*/ 1441450 h 2952750"/>
              <a:gd name="csX4" fmla="*/ 1041400 w 1498600"/>
              <a:gd name="csY4" fmla="*/ 1485900 h 2952750"/>
              <a:gd name="csX5" fmla="*/ 1143000 w 1498600"/>
              <a:gd name="csY5" fmla="*/ 1568450 h 2952750"/>
              <a:gd name="csX6" fmla="*/ 1498600 w 1498600"/>
              <a:gd name="csY6" fmla="*/ 2228850 h 2952750"/>
              <a:gd name="csX7" fmla="*/ 1466850 w 1498600"/>
              <a:gd name="csY7" fmla="*/ 2260600 h 2952750"/>
              <a:gd name="csX8" fmla="*/ 1498600 w 1498600"/>
              <a:gd name="csY8" fmla="*/ 2362200 h 2952750"/>
              <a:gd name="csX9" fmla="*/ 1435100 w 1498600"/>
              <a:gd name="csY9" fmla="*/ 2527300 h 2952750"/>
              <a:gd name="csX10" fmla="*/ 1282700 w 1498600"/>
              <a:gd name="csY10" fmla="*/ 2705100 h 2952750"/>
              <a:gd name="csX11" fmla="*/ 1143000 w 1498600"/>
              <a:gd name="csY11" fmla="*/ 2819400 h 2952750"/>
              <a:gd name="csX12" fmla="*/ 933450 w 1498600"/>
              <a:gd name="csY12" fmla="*/ 2908300 h 2952750"/>
              <a:gd name="csX13" fmla="*/ 755650 w 1498600"/>
              <a:gd name="csY13" fmla="*/ 2940050 h 2952750"/>
              <a:gd name="csX14" fmla="*/ 749300 w 1498600"/>
              <a:gd name="csY14" fmla="*/ 2927350 h 2952750"/>
              <a:gd name="csX15" fmla="*/ 660400 w 1498600"/>
              <a:gd name="csY15" fmla="*/ 2952750 h 2952750"/>
              <a:gd name="csX16" fmla="*/ 590550 w 1498600"/>
              <a:gd name="csY16" fmla="*/ 2940050 h 2952750"/>
              <a:gd name="csX17" fmla="*/ 539750 w 1498600"/>
              <a:gd name="csY17" fmla="*/ 2882900 h 2952750"/>
              <a:gd name="csX18" fmla="*/ 336550 w 1498600"/>
              <a:gd name="csY18" fmla="*/ 2794000 h 2952750"/>
              <a:gd name="csX19" fmla="*/ 196850 w 1498600"/>
              <a:gd name="csY19" fmla="*/ 2686050 h 2952750"/>
              <a:gd name="csX20" fmla="*/ 95250 w 1498600"/>
              <a:gd name="csY20" fmla="*/ 2520950 h 2952750"/>
              <a:gd name="csX21" fmla="*/ 6350 w 1498600"/>
              <a:gd name="csY21" fmla="*/ 2298700 h 2952750"/>
              <a:gd name="csX22" fmla="*/ 0 w 1498600"/>
              <a:gd name="csY22" fmla="*/ 2152650 h 2952750"/>
              <a:gd name="csX23" fmla="*/ 6350 w 1498600"/>
              <a:gd name="csY23" fmla="*/ 2070100 h 2952750"/>
              <a:gd name="csX24" fmla="*/ 69850 w 1498600"/>
              <a:gd name="csY24" fmla="*/ 2019300 h 2952750"/>
              <a:gd name="csX25" fmla="*/ 50800 w 1498600"/>
              <a:gd name="csY25" fmla="*/ 1968500 h 2952750"/>
              <a:gd name="csX26" fmla="*/ 590550 w 1498600"/>
              <a:gd name="csY26" fmla="*/ 1492250 h 2952750"/>
              <a:gd name="csX27" fmla="*/ 730250 w 1498600"/>
              <a:gd name="csY27" fmla="*/ 1428750 h 2952750"/>
              <a:gd name="csX28" fmla="*/ 809625 w 1498600"/>
              <a:gd name="csY28" fmla="*/ 1412875 h 2952750"/>
              <a:gd name="csX29" fmla="*/ 152400 w 1498600"/>
              <a:gd name="csY29" fmla="*/ 0 h 2952750"/>
              <a:gd name="csX0" fmla="*/ 809625 w 1498600"/>
              <a:gd name="csY0" fmla="*/ 1400175 h 2940050"/>
              <a:gd name="csX1" fmla="*/ 381000 w 1498600"/>
              <a:gd name="csY1" fmla="*/ 82550 h 2940050"/>
              <a:gd name="csX2" fmla="*/ 196850 w 1498600"/>
              <a:gd name="csY2" fmla="*/ 0 h 2940050"/>
              <a:gd name="csX3" fmla="*/ 939800 w 1498600"/>
              <a:gd name="csY3" fmla="*/ 1428750 h 2940050"/>
              <a:gd name="csX4" fmla="*/ 1041400 w 1498600"/>
              <a:gd name="csY4" fmla="*/ 1473200 h 2940050"/>
              <a:gd name="csX5" fmla="*/ 1143000 w 1498600"/>
              <a:gd name="csY5" fmla="*/ 1555750 h 2940050"/>
              <a:gd name="csX6" fmla="*/ 1498600 w 1498600"/>
              <a:gd name="csY6" fmla="*/ 2216150 h 2940050"/>
              <a:gd name="csX7" fmla="*/ 1466850 w 1498600"/>
              <a:gd name="csY7" fmla="*/ 2247900 h 2940050"/>
              <a:gd name="csX8" fmla="*/ 1498600 w 1498600"/>
              <a:gd name="csY8" fmla="*/ 2349500 h 2940050"/>
              <a:gd name="csX9" fmla="*/ 1435100 w 1498600"/>
              <a:gd name="csY9" fmla="*/ 2514600 h 2940050"/>
              <a:gd name="csX10" fmla="*/ 1282700 w 1498600"/>
              <a:gd name="csY10" fmla="*/ 2692400 h 2940050"/>
              <a:gd name="csX11" fmla="*/ 1143000 w 1498600"/>
              <a:gd name="csY11" fmla="*/ 2806700 h 2940050"/>
              <a:gd name="csX12" fmla="*/ 933450 w 1498600"/>
              <a:gd name="csY12" fmla="*/ 2895600 h 2940050"/>
              <a:gd name="csX13" fmla="*/ 755650 w 1498600"/>
              <a:gd name="csY13" fmla="*/ 2927350 h 2940050"/>
              <a:gd name="csX14" fmla="*/ 749300 w 1498600"/>
              <a:gd name="csY14" fmla="*/ 2914650 h 2940050"/>
              <a:gd name="csX15" fmla="*/ 660400 w 1498600"/>
              <a:gd name="csY15" fmla="*/ 2940050 h 2940050"/>
              <a:gd name="csX16" fmla="*/ 590550 w 1498600"/>
              <a:gd name="csY16" fmla="*/ 2927350 h 2940050"/>
              <a:gd name="csX17" fmla="*/ 539750 w 1498600"/>
              <a:gd name="csY17" fmla="*/ 2870200 h 2940050"/>
              <a:gd name="csX18" fmla="*/ 336550 w 1498600"/>
              <a:gd name="csY18" fmla="*/ 2781300 h 2940050"/>
              <a:gd name="csX19" fmla="*/ 196850 w 1498600"/>
              <a:gd name="csY19" fmla="*/ 2673350 h 2940050"/>
              <a:gd name="csX20" fmla="*/ 95250 w 1498600"/>
              <a:gd name="csY20" fmla="*/ 2508250 h 2940050"/>
              <a:gd name="csX21" fmla="*/ 6350 w 1498600"/>
              <a:gd name="csY21" fmla="*/ 2286000 h 2940050"/>
              <a:gd name="csX22" fmla="*/ 0 w 1498600"/>
              <a:gd name="csY22" fmla="*/ 2139950 h 2940050"/>
              <a:gd name="csX23" fmla="*/ 6350 w 1498600"/>
              <a:gd name="csY23" fmla="*/ 2057400 h 2940050"/>
              <a:gd name="csX24" fmla="*/ 69850 w 1498600"/>
              <a:gd name="csY24" fmla="*/ 2006600 h 2940050"/>
              <a:gd name="csX25" fmla="*/ 50800 w 1498600"/>
              <a:gd name="csY25" fmla="*/ 1955800 h 2940050"/>
              <a:gd name="csX26" fmla="*/ 590550 w 1498600"/>
              <a:gd name="csY26" fmla="*/ 1479550 h 2940050"/>
              <a:gd name="csX27" fmla="*/ 730250 w 1498600"/>
              <a:gd name="csY27" fmla="*/ 1416050 h 2940050"/>
              <a:gd name="csX28" fmla="*/ 809625 w 1498600"/>
              <a:gd name="csY28" fmla="*/ 1400175 h 2940050"/>
              <a:gd name="csX0" fmla="*/ 809625 w 1498600"/>
              <a:gd name="csY0" fmla="*/ 1317625 h 2857500"/>
              <a:gd name="csX1" fmla="*/ 381000 w 1498600"/>
              <a:gd name="csY1" fmla="*/ 0 h 2857500"/>
              <a:gd name="csX2" fmla="*/ 939800 w 1498600"/>
              <a:gd name="csY2" fmla="*/ 1346200 h 2857500"/>
              <a:gd name="csX3" fmla="*/ 1041400 w 1498600"/>
              <a:gd name="csY3" fmla="*/ 1390650 h 2857500"/>
              <a:gd name="csX4" fmla="*/ 1143000 w 1498600"/>
              <a:gd name="csY4" fmla="*/ 1473200 h 2857500"/>
              <a:gd name="csX5" fmla="*/ 1498600 w 1498600"/>
              <a:gd name="csY5" fmla="*/ 2133600 h 2857500"/>
              <a:gd name="csX6" fmla="*/ 1466850 w 1498600"/>
              <a:gd name="csY6" fmla="*/ 2165350 h 2857500"/>
              <a:gd name="csX7" fmla="*/ 1498600 w 1498600"/>
              <a:gd name="csY7" fmla="*/ 2266950 h 2857500"/>
              <a:gd name="csX8" fmla="*/ 1435100 w 1498600"/>
              <a:gd name="csY8" fmla="*/ 2432050 h 2857500"/>
              <a:gd name="csX9" fmla="*/ 1282700 w 1498600"/>
              <a:gd name="csY9" fmla="*/ 2609850 h 2857500"/>
              <a:gd name="csX10" fmla="*/ 1143000 w 1498600"/>
              <a:gd name="csY10" fmla="*/ 2724150 h 2857500"/>
              <a:gd name="csX11" fmla="*/ 933450 w 1498600"/>
              <a:gd name="csY11" fmla="*/ 2813050 h 2857500"/>
              <a:gd name="csX12" fmla="*/ 755650 w 1498600"/>
              <a:gd name="csY12" fmla="*/ 2844800 h 2857500"/>
              <a:gd name="csX13" fmla="*/ 749300 w 1498600"/>
              <a:gd name="csY13" fmla="*/ 2832100 h 2857500"/>
              <a:gd name="csX14" fmla="*/ 660400 w 1498600"/>
              <a:gd name="csY14" fmla="*/ 2857500 h 2857500"/>
              <a:gd name="csX15" fmla="*/ 590550 w 1498600"/>
              <a:gd name="csY15" fmla="*/ 2844800 h 2857500"/>
              <a:gd name="csX16" fmla="*/ 539750 w 1498600"/>
              <a:gd name="csY16" fmla="*/ 2787650 h 2857500"/>
              <a:gd name="csX17" fmla="*/ 336550 w 1498600"/>
              <a:gd name="csY17" fmla="*/ 2698750 h 2857500"/>
              <a:gd name="csX18" fmla="*/ 196850 w 1498600"/>
              <a:gd name="csY18" fmla="*/ 2590800 h 2857500"/>
              <a:gd name="csX19" fmla="*/ 95250 w 1498600"/>
              <a:gd name="csY19" fmla="*/ 2425700 h 2857500"/>
              <a:gd name="csX20" fmla="*/ 6350 w 1498600"/>
              <a:gd name="csY20" fmla="*/ 2203450 h 2857500"/>
              <a:gd name="csX21" fmla="*/ 0 w 1498600"/>
              <a:gd name="csY21" fmla="*/ 2057400 h 2857500"/>
              <a:gd name="csX22" fmla="*/ 6350 w 1498600"/>
              <a:gd name="csY22" fmla="*/ 1974850 h 2857500"/>
              <a:gd name="csX23" fmla="*/ 69850 w 1498600"/>
              <a:gd name="csY23" fmla="*/ 1924050 h 2857500"/>
              <a:gd name="csX24" fmla="*/ 50800 w 1498600"/>
              <a:gd name="csY24" fmla="*/ 1873250 h 2857500"/>
              <a:gd name="csX25" fmla="*/ 590550 w 1498600"/>
              <a:gd name="csY25" fmla="*/ 1397000 h 2857500"/>
              <a:gd name="csX26" fmla="*/ 730250 w 1498600"/>
              <a:gd name="csY26" fmla="*/ 1333500 h 2857500"/>
              <a:gd name="csX27" fmla="*/ 809625 w 1498600"/>
              <a:gd name="csY27" fmla="*/ 1317625 h 2857500"/>
              <a:gd name="csX0" fmla="*/ 809625 w 1498600"/>
              <a:gd name="csY0" fmla="*/ 0 h 1539875"/>
              <a:gd name="csX1" fmla="*/ 939800 w 1498600"/>
              <a:gd name="csY1" fmla="*/ 28575 h 1539875"/>
              <a:gd name="csX2" fmla="*/ 1041400 w 1498600"/>
              <a:gd name="csY2" fmla="*/ 73025 h 1539875"/>
              <a:gd name="csX3" fmla="*/ 1143000 w 1498600"/>
              <a:gd name="csY3" fmla="*/ 155575 h 1539875"/>
              <a:gd name="csX4" fmla="*/ 1498600 w 1498600"/>
              <a:gd name="csY4" fmla="*/ 815975 h 1539875"/>
              <a:gd name="csX5" fmla="*/ 1466850 w 1498600"/>
              <a:gd name="csY5" fmla="*/ 847725 h 1539875"/>
              <a:gd name="csX6" fmla="*/ 1498600 w 1498600"/>
              <a:gd name="csY6" fmla="*/ 949325 h 1539875"/>
              <a:gd name="csX7" fmla="*/ 1435100 w 1498600"/>
              <a:gd name="csY7" fmla="*/ 1114425 h 1539875"/>
              <a:gd name="csX8" fmla="*/ 1282700 w 1498600"/>
              <a:gd name="csY8" fmla="*/ 1292225 h 1539875"/>
              <a:gd name="csX9" fmla="*/ 1143000 w 1498600"/>
              <a:gd name="csY9" fmla="*/ 1406525 h 1539875"/>
              <a:gd name="csX10" fmla="*/ 933450 w 1498600"/>
              <a:gd name="csY10" fmla="*/ 1495425 h 1539875"/>
              <a:gd name="csX11" fmla="*/ 755650 w 1498600"/>
              <a:gd name="csY11" fmla="*/ 1527175 h 1539875"/>
              <a:gd name="csX12" fmla="*/ 749300 w 1498600"/>
              <a:gd name="csY12" fmla="*/ 1514475 h 1539875"/>
              <a:gd name="csX13" fmla="*/ 660400 w 1498600"/>
              <a:gd name="csY13" fmla="*/ 1539875 h 1539875"/>
              <a:gd name="csX14" fmla="*/ 590550 w 1498600"/>
              <a:gd name="csY14" fmla="*/ 1527175 h 1539875"/>
              <a:gd name="csX15" fmla="*/ 539750 w 1498600"/>
              <a:gd name="csY15" fmla="*/ 1470025 h 1539875"/>
              <a:gd name="csX16" fmla="*/ 336550 w 1498600"/>
              <a:gd name="csY16" fmla="*/ 1381125 h 1539875"/>
              <a:gd name="csX17" fmla="*/ 196850 w 1498600"/>
              <a:gd name="csY17" fmla="*/ 1273175 h 1539875"/>
              <a:gd name="csX18" fmla="*/ 95250 w 1498600"/>
              <a:gd name="csY18" fmla="*/ 1108075 h 1539875"/>
              <a:gd name="csX19" fmla="*/ 6350 w 1498600"/>
              <a:gd name="csY19" fmla="*/ 885825 h 1539875"/>
              <a:gd name="csX20" fmla="*/ 0 w 1498600"/>
              <a:gd name="csY20" fmla="*/ 739775 h 1539875"/>
              <a:gd name="csX21" fmla="*/ 6350 w 1498600"/>
              <a:gd name="csY21" fmla="*/ 657225 h 1539875"/>
              <a:gd name="csX22" fmla="*/ 69850 w 1498600"/>
              <a:gd name="csY22" fmla="*/ 606425 h 1539875"/>
              <a:gd name="csX23" fmla="*/ 50800 w 1498600"/>
              <a:gd name="csY23" fmla="*/ 555625 h 1539875"/>
              <a:gd name="csX24" fmla="*/ 590550 w 1498600"/>
              <a:gd name="csY24" fmla="*/ 79375 h 1539875"/>
              <a:gd name="csX25" fmla="*/ 730250 w 1498600"/>
              <a:gd name="csY25" fmla="*/ 15875 h 1539875"/>
              <a:gd name="csX26" fmla="*/ 809625 w 1498600"/>
              <a:gd name="csY26" fmla="*/ 0 h 15398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1498600" h="1539875">
                <a:moveTo>
                  <a:pt x="809625" y="0"/>
                </a:moveTo>
                <a:lnTo>
                  <a:pt x="939800" y="28575"/>
                </a:lnTo>
                <a:lnTo>
                  <a:pt x="1041400" y="73025"/>
                </a:lnTo>
                <a:lnTo>
                  <a:pt x="1143000" y="155575"/>
                </a:lnTo>
                <a:lnTo>
                  <a:pt x="1498600" y="815975"/>
                </a:lnTo>
                <a:lnTo>
                  <a:pt x="1466850" y="847725"/>
                </a:lnTo>
                <a:lnTo>
                  <a:pt x="1498600" y="949325"/>
                </a:lnTo>
                <a:lnTo>
                  <a:pt x="1435100" y="1114425"/>
                </a:lnTo>
                <a:lnTo>
                  <a:pt x="1282700" y="1292225"/>
                </a:lnTo>
                <a:lnTo>
                  <a:pt x="1143000" y="1406525"/>
                </a:lnTo>
                <a:lnTo>
                  <a:pt x="933450" y="1495425"/>
                </a:lnTo>
                <a:lnTo>
                  <a:pt x="755650" y="1527175"/>
                </a:lnTo>
                <a:lnTo>
                  <a:pt x="749300" y="1514475"/>
                </a:lnTo>
                <a:lnTo>
                  <a:pt x="660400" y="1539875"/>
                </a:lnTo>
                <a:lnTo>
                  <a:pt x="590550" y="1527175"/>
                </a:lnTo>
                <a:lnTo>
                  <a:pt x="539750" y="1470025"/>
                </a:lnTo>
                <a:lnTo>
                  <a:pt x="336550" y="1381125"/>
                </a:lnTo>
                <a:lnTo>
                  <a:pt x="196850" y="1273175"/>
                </a:lnTo>
                <a:lnTo>
                  <a:pt x="95250" y="1108075"/>
                </a:lnTo>
                <a:lnTo>
                  <a:pt x="6350" y="885825"/>
                </a:lnTo>
                <a:lnTo>
                  <a:pt x="0" y="739775"/>
                </a:lnTo>
                <a:lnTo>
                  <a:pt x="6350" y="657225"/>
                </a:lnTo>
                <a:lnTo>
                  <a:pt x="69850" y="606425"/>
                </a:lnTo>
                <a:lnTo>
                  <a:pt x="50800" y="555625"/>
                </a:lnTo>
                <a:lnTo>
                  <a:pt x="590550" y="79375"/>
                </a:lnTo>
                <a:lnTo>
                  <a:pt x="730250" y="15875"/>
                </a:lnTo>
                <a:lnTo>
                  <a:pt x="809625" y="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03400CF4-1F21-26DF-E896-92B553B9596F}"/>
              </a:ext>
            </a:extLst>
          </p:cNvPr>
          <p:cNvSpPr txBox="1"/>
          <p:nvPr/>
        </p:nvSpPr>
        <p:spPr>
          <a:xfrm>
            <a:off x="5342277" y="4028073"/>
            <a:ext cx="123363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野球場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67" name="フリーフォーム: 図形 66">
            <a:extLst>
              <a:ext uri="{FF2B5EF4-FFF2-40B4-BE49-F238E27FC236}">
                <a16:creationId xmlns:a16="http://schemas.microsoft.com/office/drawing/2014/main" id="{35BEF972-8E4A-9133-9C8B-0E777748251F}"/>
              </a:ext>
            </a:extLst>
          </p:cNvPr>
          <p:cNvSpPr/>
          <p:nvPr/>
        </p:nvSpPr>
        <p:spPr>
          <a:xfrm>
            <a:off x="5000626" y="3276600"/>
            <a:ext cx="1092200" cy="1384300"/>
          </a:xfrm>
          <a:custGeom>
            <a:avLst/>
            <a:gdLst>
              <a:gd name="connsiteX0" fmla="*/ 0 w 1082675"/>
              <a:gd name="connsiteY0" fmla="*/ 1327150 h 1384300"/>
              <a:gd name="connsiteX1" fmla="*/ 133350 w 1082675"/>
              <a:gd name="connsiteY1" fmla="*/ 1384300 h 1384300"/>
              <a:gd name="connsiteX2" fmla="*/ 88900 w 1082675"/>
              <a:gd name="connsiteY2" fmla="*/ 1022350 h 1384300"/>
              <a:gd name="connsiteX3" fmla="*/ 104775 w 1082675"/>
              <a:gd name="connsiteY3" fmla="*/ 908050 h 1384300"/>
              <a:gd name="connsiteX4" fmla="*/ 209550 w 1082675"/>
              <a:gd name="connsiteY4" fmla="*/ 692150 h 1384300"/>
              <a:gd name="connsiteX5" fmla="*/ 260350 w 1082675"/>
              <a:gd name="connsiteY5" fmla="*/ 739775 h 1384300"/>
              <a:gd name="connsiteX6" fmla="*/ 787400 w 1082675"/>
              <a:gd name="connsiteY6" fmla="*/ 292100 h 1384300"/>
              <a:gd name="connsiteX7" fmla="*/ 901700 w 1082675"/>
              <a:gd name="connsiteY7" fmla="*/ 228600 h 1384300"/>
              <a:gd name="connsiteX8" fmla="*/ 1006475 w 1082675"/>
              <a:gd name="connsiteY8" fmla="*/ 231775 h 1384300"/>
              <a:gd name="connsiteX9" fmla="*/ 1044575 w 1082675"/>
              <a:gd name="connsiteY9" fmla="*/ 66675 h 1384300"/>
              <a:gd name="connsiteX10" fmla="*/ 1079500 w 1082675"/>
              <a:gd name="connsiteY10" fmla="*/ 38100 h 1384300"/>
              <a:gd name="connsiteX11" fmla="*/ 1082675 w 1082675"/>
              <a:gd name="connsiteY11" fmla="*/ 0 h 1384300"/>
              <a:gd name="connsiteX12" fmla="*/ 895350 w 1082675"/>
              <a:gd name="connsiteY12" fmla="*/ 6350 h 1384300"/>
              <a:gd name="connsiteX13" fmla="*/ 720725 w 1082675"/>
              <a:gd name="connsiteY13" fmla="*/ 73025 h 1384300"/>
              <a:gd name="connsiteX14" fmla="*/ 333375 w 1082675"/>
              <a:gd name="connsiteY14" fmla="*/ 422275 h 1384300"/>
              <a:gd name="connsiteX15" fmla="*/ 250825 w 1082675"/>
              <a:gd name="connsiteY15" fmla="*/ 492125 h 1384300"/>
              <a:gd name="connsiteX16" fmla="*/ 193675 w 1082675"/>
              <a:gd name="connsiteY16" fmla="*/ 571500 h 1384300"/>
              <a:gd name="connsiteX17" fmla="*/ 88900 w 1082675"/>
              <a:gd name="connsiteY17" fmla="*/ 822325 h 1384300"/>
              <a:gd name="connsiteX18" fmla="*/ 41275 w 1082675"/>
              <a:gd name="connsiteY18" fmla="*/ 955675 h 1384300"/>
              <a:gd name="connsiteX19" fmla="*/ 41275 w 1082675"/>
              <a:gd name="connsiteY19" fmla="*/ 1108075 h 1384300"/>
              <a:gd name="connsiteX20" fmla="*/ 63500 w 1082675"/>
              <a:gd name="connsiteY20" fmla="*/ 1273175 h 1384300"/>
              <a:gd name="connsiteX21" fmla="*/ 0 w 1082675"/>
              <a:gd name="connsite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66675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79500 w 1082675"/>
              <a:gd name="csY10" fmla="*/ 38100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82675"/>
              <a:gd name="csY0" fmla="*/ 1327150 h 1384300"/>
              <a:gd name="csX1" fmla="*/ 133350 w 1082675"/>
              <a:gd name="csY1" fmla="*/ 1384300 h 1384300"/>
              <a:gd name="csX2" fmla="*/ 88900 w 1082675"/>
              <a:gd name="csY2" fmla="*/ 1022350 h 1384300"/>
              <a:gd name="csX3" fmla="*/ 104775 w 1082675"/>
              <a:gd name="csY3" fmla="*/ 908050 h 1384300"/>
              <a:gd name="csX4" fmla="*/ 209550 w 1082675"/>
              <a:gd name="csY4" fmla="*/ 692150 h 1384300"/>
              <a:gd name="csX5" fmla="*/ 260350 w 1082675"/>
              <a:gd name="csY5" fmla="*/ 739775 h 1384300"/>
              <a:gd name="csX6" fmla="*/ 787400 w 1082675"/>
              <a:gd name="csY6" fmla="*/ 292100 h 1384300"/>
              <a:gd name="csX7" fmla="*/ 901700 w 1082675"/>
              <a:gd name="csY7" fmla="*/ 228600 h 1384300"/>
              <a:gd name="csX8" fmla="*/ 1006475 w 1082675"/>
              <a:gd name="csY8" fmla="*/ 231775 h 1384300"/>
              <a:gd name="csX9" fmla="*/ 1044575 w 1082675"/>
              <a:gd name="csY9" fmla="*/ 92868 h 1384300"/>
              <a:gd name="csX10" fmla="*/ 1081881 w 1082675"/>
              <a:gd name="csY10" fmla="*/ 45244 h 1384300"/>
              <a:gd name="csX11" fmla="*/ 1082675 w 1082675"/>
              <a:gd name="csY11" fmla="*/ 0 h 1384300"/>
              <a:gd name="csX12" fmla="*/ 873125 w 1082675"/>
              <a:gd name="csY12" fmla="*/ 6350 h 1384300"/>
              <a:gd name="csX13" fmla="*/ 720725 w 1082675"/>
              <a:gd name="csY13" fmla="*/ 73025 h 1384300"/>
              <a:gd name="csX14" fmla="*/ 333375 w 1082675"/>
              <a:gd name="csY14" fmla="*/ 422275 h 1384300"/>
              <a:gd name="csX15" fmla="*/ 250825 w 1082675"/>
              <a:gd name="csY15" fmla="*/ 492125 h 1384300"/>
              <a:gd name="csX16" fmla="*/ 193675 w 1082675"/>
              <a:gd name="csY16" fmla="*/ 571500 h 1384300"/>
              <a:gd name="csX17" fmla="*/ 88900 w 1082675"/>
              <a:gd name="csY17" fmla="*/ 822325 h 1384300"/>
              <a:gd name="csX18" fmla="*/ 41275 w 1082675"/>
              <a:gd name="csY18" fmla="*/ 955675 h 1384300"/>
              <a:gd name="csX19" fmla="*/ 41275 w 1082675"/>
              <a:gd name="csY19" fmla="*/ 1108075 h 1384300"/>
              <a:gd name="csX20" fmla="*/ 63500 w 1082675"/>
              <a:gd name="csY20" fmla="*/ 1273175 h 1384300"/>
              <a:gd name="csX21" fmla="*/ 0 w 1082675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4575 w 1092200"/>
              <a:gd name="csY9" fmla="*/ 92868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06475 w 1092200"/>
              <a:gd name="csY8" fmla="*/ 231775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1700 w 1092200"/>
              <a:gd name="csY7" fmla="*/ 228600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8844 w 1092200"/>
              <a:gd name="csY7" fmla="*/ 242887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60350 w 1092200"/>
              <a:gd name="csY5" fmla="*/ 739775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  <a:gd name="csX0" fmla="*/ 0 w 1092200"/>
              <a:gd name="csY0" fmla="*/ 1327150 h 1384300"/>
              <a:gd name="csX1" fmla="*/ 133350 w 1092200"/>
              <a:gd name="csY1" fmla="*/ 1384300 h 1384300"/>
              <a:gd name="csX2" fmla="*/ 88900 w 1092200"/>
              <a:gd name="csY2" fmla="*/ 1022350 h 1384300"/>
              <a:gd name="csX3" fmla="*/ 104775 w 1092200"/>
              <a:gd name="csY3" fmla="*/ 908050 h 1384300"/>
              <a:gd name="csX4" fmla="*/ 209550 w 1092200"/>
              <a:gd name="csY4" fmla="*/ 692150 h 1384300"/>
              <a:gd name="csX5" fmla="*/ 253206 w 1092200"/>
              <a:gd name="csY5" fmla="*/ 756444 h 1384300"/>
              <a:gd name="csX6" fmla="*/ 787400 w 1092200"/>
              <a:gd name="csY6" fmla="*/ 292100 h 1384300"/>
              <a:gd name="csX7" fmla="*/ 904082 w 1092200"/>
              <a:gd name="csY7" fmla="*/ 238125 h 1384300"/>
              <a:gd name="csX8" fmla="*/ 1011237 w 1092200"/>
              <a:gd name="csY8" fmla="*/ 241300 h 1384300"/>
              <a:gd name="csX9" fmla="*/ 1049338 w 1092200"/>
              <a:gd name="csY9" fmla="*/ 102393 h 1384300"/>
              <a:gd name="csX10" fmla="*/ 1081881 w 1092200"/>
              <a:gd name="csY10" fmla="*/ 45244 h 1384300"/>
              <a:gd name="csX11" fmla="*/ 1092200 w 1092200"/>
              <a:gd name="csY11" fmla="*/ 0 h 1384300"/>
              <a:gd name="csX12" fmla="*/ 873125 w 1092200"/>
              <a:gd name="csY12" fmla="*/ 6350 h 1384300"/>
              <a:gd name="csX13" fmla="*/ 720725 w 1092200"/>
              <a:gd name="csY13" fmla="*/ 73025 h 1384300"/>
              <a:gd name="csX14" fmla="*/ 333375 w 1092200"/>
              <a:gd name="csY14" fmla="*/ 422275 h 1384300"/>
              <a:gd name="csX15" fmla="*/ 250825 w 1092200"/>
              <a:gd name="csY15" fmla="*/ 492125 h 1384300"/>
              <a:gd name="csX16" fmla="*/ 193675 w 1092200"/>
              <a:gd name="csY16" fmla="*/ 571500 h 1384300"/>
              <a:gd name="csX17" fmla="*/ 88900 w 1092200"/>
              <a:gd name="csY17" fmla="*/ 822325 h 1384300"/>
              <a:gd name="csX18" fmla="*/ 41275 w 1092200"/>
              <a:gd name="csY18" fmla="*/ 955675 h 1384300"/>
              <a:gd name="csX19" fmla="*/ 41275 w 1092200"/>
              <a:gd name="csY19" fmla="*/ 1108075 h 1384300"/>
              <a:gd name="csX20" fmla="*/ 63500 w 1092200"/>
              <a:gd name="csY20" fmla="*/ 1273175 h 1384300"/>
              <a:gd name="csX21" fmla="*/ 0 w 1092200"/>
              <a:gd name="csY21" fmla="*/ 1327150 h 13843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</a:cxnLst>
            <a:rect l="l" t="t" r="r" b="b"/>
            <a:pathLst>
              <a:path w="1092200" h="1384300">
                <a:moveTo>
                  <a:pt x="0" y="1327150"/>
                </a:moveTo>
                <a:lnTo>
                  <a:pt x="133350" y="1384300"/>
                </a:lnTo>
                <a:lnTo>
                  <a:pt x="88900" y="1022350"/>
                </a:lnTo>
                <a:lnTo>
                  <a:pt x="104775" y="908050"/>
                </a:lnTo>
                <a:lnTo>
                  <a:pt x="209550" y="692150"/>
                </a:lnTo>
                <a:lnTo>
                  <a:pt x="253206" y="756444"/>
                </a:lnTo>
                <a:lnTo>
                  <a:pt x="787400" y="292100"/>
                </a:lnTo>
                <a:lnTo>
                  <a:pt x="904082" y="238125"/>
                </a:lnTo>
                <a:lnTo>
                  <a:pt x="1011237" y="241300"/>
                </a:lnTo>
                <a:lnTo>
                  <a:pt x="1049338" y="102393"/>
                </a:lnTo>
                <a:lnTo>
                  <a:pt x="1081881" y="45244"/>
                </a:lnTo>
                <a:cubicBezTo>
                  <a:pt x="1082146" y="30163"/>
                  <a:pt x="1091935" y="15081"/>
                  <a:pt x="1092200" y="0"/>
                </a:cubicBezTo>
                <a:lnTo>
                  <a:pt x="873125" y="6350"/>
                </a:lnTo>
                <a:lnTo>
                  <a:pt x="720725" y="73025"/>
                </a:lnTo>
                <a:lnTo>
                  <a:pt x="333375" y="422275"/>
                </a:lnTo>
                <a:lnTo>
                  <a:pt x="250825" y="492125"/>
                </a:lnTo>
                <a:lnTo>
                  <a:pt x="193675" y="571500"/>
                </a:lnTo>
                <a:lnTo>
                  <a:pt x="88900" y="822325"/>
                </a:lnTo>
                <a:lnTo>
                  <a:pt x="41275" y="955675"/>
                </a:lnTo>
                <a:lnTo>
                  <a:pt x="41275" y="1108075"/>
                </a:lnTo>
                <a:lnTo>
                  <a:pt x="63500" y="1273175"/>
                </a:lnTo>
                <a:lnTo>
                  <a:pt x="0" y="132715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9" name="フリーフォーム: 図形 68">
            <a:extLst>
              <a:ext uri="{FF2B5EF4-FFF2-40B4-BE49-F238E27FC236}">
                <a16:creationId xmlns:a16="http://schemas.microsoft.com/office/drawing/2014/main" id="{8619FB2F-4D5F-D685-66D1-A84B74312EE5}"/>
              </a:ext>
            </a:extLst>
          </p:cNvPr>
          <p:cNvSpPr/>
          <p:nvPr/>
        </p:nvSpPr>
        <p:spPr>
          <a:xfrm>
            <a:off x="6142465" y="3297707"/>
            <a:ext cx="759619" cy="992981"/>
          </a:xfrm>
          <a:custGeom>
            <a:avLst/>
            <a:gdLst>
              <a:gd name="csX0" fmla="*/ 9525 w 1007269"/>
              <a:gd name="csY0" fmla="*/ 0 h 992981"/>
              <a:gd name="csX1" fmla="*/ 0 w 1007269"/>
              <a:gd name="csY1" fmla="*/ 83343 h 992981"/>
              <a:gd name="csX2" fmla="*/ 26194 w 1007269"/>
              <a:gd name="csY2" fmla="*/ 130968 h 992981"/>
              <a:gd name="csX3" fmla="*/ 4762 w 1007269"/>
              <a:gd name="csY3" fmla="*/ 230981 h 992981"/>
              <a:gd name="csX4" fmla="*/ 123825 w 1007269"/>
              <a:gd name="csY4" fmla="*/ 280987 h 992981"/>
              <a:gd name="csX5" fmla="*/ 209550 w 1007269"/>
              <a:gd name="csY5" fmla="*/ 366712 h 992981"/>
              <a:gd name="csX6" fmla="*/ 547687 w 1007269"/>
              <a:gd name="csY6" fmla="*/ 992981 h 992981"/>
              <a:gd name="csX7" fmla="*/ 609600 w 1007269"/>
              <a:gd name="csY7" fmla="*/ 940593 h 992981"/>
              <a:gd name="csX8" fmla="*/ 607219 w 1007269"/>
              <a:gd name="csY8" fmla="*/ 809625 h 992981"/>
              <a:gd name="csX9" fmla="*/ 623887 w 1007269"/>
              <a:gd name="csY9" fmla="*/ 814387 h 992981"/>
              <a:gd name="csX10" fmla="*/ 673894 w 1007269"/>
              <a:gd name="csY10" fmla="*/ 531018 h 992981"/>
              <a:gd name="csX11" fmla="*/ 490537 w 1007269"/>
              <a:gd name="csY11" fmla="*/ 504825 h 992981"/>
              <a:gd name="csX12" fmla="*/ 531019 w 1007269"/>
              <a:gd name="csY12" fmla="*/ 290512 h 992981"/>
              <a:gd name="csX13" fmla="*/ 635794 w 1007269"/>
              <a:gd name="csY13" fmla="*/ 314325 h 992981"/>
              <a:gd name="csX14" fmla="*/ 673894 w 1007269"/>
              <a:gd name="csY14" fmla="*/ 314325 h 992981"/>
              <a:gd name="csX15" fmla="*/ 700087 w 1007269"/>
              <a:gd name="csY15" fmla="*/ 271462 h 992981"/>
              <a:gd name="csX16" fmla="*/ 754856 w 1007269"/>
              <a:gd name="csY16" fmla="*/ 247650 h 992981"/>
              <a:gd name="csX17" fmla="*/ 995362 w 1007269"/>
              <a:gd name="csY17" fmla="*/ 273843 h 992981"/>
              <a:gd name="csX18" fmla="*/ 1007269 w 1007269"/>
              <a:gd name="csY18" fmla="*/ 245268 h 992981"/>
              <a:gd name="csX19" fmla="*/ 416719 w 1007269"/>
              <a:gd name="csY19" fmla="*/ 147637 h 992981"/>
              <a:gd name="csX20" fmla="*/ 285750 w 1007269"/>
              <a:gd name="csY20" fmla="*/ 85725 h 992981"/>
              <a:gd name="csX21" fmla="*/ 283369 w 1007269"/>
              <a:gd name="csY21" fmla="*/ 138112 h 992981"/>
              <a:gd name="csX22" fmla="*/ 147637 w 1007269"/>
              <a:gd name="csY22" fmla="*/ 71437 h 992981"/>
              <a:gd name="csX23" fmla="*/ 90487 w 1007269"/>
              <a:gd name="csY23" fmla="*/ 26193 h 992981"/>
              <a:gd name="csX24" fmla="*/ 9525 w 1007269"/>
              <a:gd name="csY24" fmla="*/ 0 h 992981"/>
              <a:gd name="csX0" fmla="*/ 9525 w 995362"/>
              <a:gd name="csY0" fmla="*/ 0 h 992981"/>
              <a:gd name="csX1" fmla="*/ 0 w 995362"/>
              <a:gd name="csY1" fmla="*/ 83343 h 992981"/>
              <a:gd name="csX2" fmla="*/ 26194 w 995362"/>
              <a:gd name="csY2" fmla="*/ 130968 h 992981"/>
              <a:gd name="csX3" fmla="*/ 4762 w 995362"/>
              <a:gd name="csY3" fmla="*/ 230981 h 992981"/>
              <a:gd name="csX4" fmla="*/ 123825 w 995362"/>
              <a:gd name="csY4" fmla="*/ 280987 h 992981"/>
              <a:gd name="csX5" fmla="*/ 209550 w 995362"/>
              <a:gd name="csY5" fmla="*/ 366712 h 992981"/>
              <a:gd name="csX6" fmla="*/ 547687 w 995362"/>
              <a:gd name="csY6" fmla="*/ 992981 h 992981"/>
              <a:gd name="csX7" fmla="*/ 609600 w 995362"/>
              <a:gd name="csY7" fmla="*/ 940593 h 992981"/>
              <a:gd name="csX8" fmla="*/ 607219 w 995362"/>
              <a:gd name="csY8" fmla="*/ 809625 h 992981"/>
              <a:gd name="csX9" fmla="*/ 623887 w 995362"/>
              <a:gd name="csY9" fmla="*/ 814387 h 992981"/>
              <a:gd name="csX10" fmla="*/ 673894 w 995362"/>
              <a:gd name="csY10" fmla="*/ 531018 h 992981"/>
              <a:gd name="csX11" fmla="*/ 490537 w 995362"/>
              <a:gd name="csY11" fmla="*/ 504825 h 992981"/>
              <a:gd name="csX12" fmla="*/ 531019 w 995362"/>
              <a:gd name="csY12" fmla="*/ 290512 h 992981"/>
              <a:gd name="csX13" fmla="*/ 635794 w 995362"/>
              <a:gd name="csY13" fmla="*/ 314325 h 992981"/>
              <a:gd name="csX14" fmla="*/ 673894 w 995362"/>
              <a:gd name="csY14" fmla="*/ 314325 h 992981"/>
              <a:gd name="csX15" fmla="*/ 700087 w 995362"/>
              <a:gd name="csY15" fmla="*/ 271462 h 992981"/>
              <a:gd name="csX16" fmla="*/ 754856 w 995362"/>
              <a:gd name="csY16" fmla="*/ 247650 h 992981"/>
              <a:gd name="csX17" fmla="*/ 995362 w 995362"/>
              <a:gd name="csY17" fmla="*/ 273843 h 992981"/>
              <a:gd name="csX18" fmla="*/ 759619 w 995362"/>
              <a:gd name="csY18" fmla="*/ 207168 h 992981"/>
              <a:gd name="csX19" fmla="*/ 416719 w 995362"/>
              <a:gd name="csY19" fmla="*/ 147637 h 992981"/>
              <a:gd name="csX20" fmla="*/ 285750 w 995362"/>
              <a:gd name="csY20" fmla="*/ 85725 h 992981"/>
              <a:gd name="csX21" fmla="*/ 283369 w 995362"/>
              <a:gd name="csY21" fmla="*/ 138112 h 992981"/>
              <a:gd name="csX22" fmla="*/ 147637 w 995362"/>
              <a:gd name="csY22" fmla="*/ 71437 h 992981"/>
              <a:gd name="csX23" fmla="*/ 90487 w 995362"/>
              <a:gd name="csY23" fmla="*/ 26193 h 992981"/>
              <a:gd name="csX24" fmla="*/ 9525 w 995362"/>
              <a:gd name="csY24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7168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  <a:gd name="csX0" fmla="*/ 9525 w 759619"/>
              <a:gd name="csY0" fmla="*/ 0 h 992981"/>
              <a:gd name="csX1" fmla="*/ 0 w 759619"/>
              <a:gd name="csY1" fmla="*/ 83343 h 992981"/>
              <a:gd name="csX2" fmla="*/ 26194 w 759619"/>
              <a:gd name="csY2" fmla="*/ 130968 h 992981"/>
              <a:gd name="csX3" fmla="*/ 4762 w 759619"/>
              <a:gd name="csY3" fmla="*/ 230981 h 992981"/>
              <a:gd name="csX4" fmla="*/ 123825 w 759619"/>
              <a:gd name="csY4" fmla="*/ 280987 h 992981"/>
              <a:gd name="csX5" fmla="*/ 209550 w 759619"/>
              <a:gd name="csY5" fmla="*/ 366712 h 992981"/>
              <a:gd name="csX6" fmla="*/ 547687 w 759619"/>
              <a:gd name="csY6" fmla="*/ 992981 h 992981"/>
              <a:gd name="csX7" fmla="*/ 609600 w 759619"/>
              <a:gd name="csY7" fmla="*/ 940593 h 992981"/>
              <a:gd name="csX8" fmla="*/ 607219 w 759619"/>
              <a:gd name="csY8" fmla="*/ 809625 h 992981"/>
              <a:gd name="csX9" fmla="*/ 623887 w 759619"/>
              <a:gd name="csY9" fmla="*/ 814387 h 992981"/>
              <a:gd name="csX10" fmla="*/ 673894 w 759619"/>
              <a:gd name="csY10" fmla="*/ 531018 h 992981"/>
              <a:gd name="csX11" fmla="*/ 490537 w 759619"/>
              <a:gd name="csY11" fmla="*/ 504825 h 992981"/>
              <a:gd name="csX12" fmla="*/ 531019 w 759619"/>
              <a:gd name="csY12" fmla="*/ 290512 h 992981"/>
              <a:gd name="csX13" fmla="*/ 635794 w 759619"/>
              <a:gd name="csY13" fmla="*/ 314325 h 992981"/>
              <a:gd name="csX14" fmla="*/ 673894 w 759619"/>
              <a:gd name="csY14" fmla="*/ 314325 h 992981"/>
              <a:gd name="csX15" fmla="*/ 700087 w 759619"/>
              <a:gd name="csY15" fmla="*/ 271462 h 992981"/>
              <a:gd name="csX16" fmla="*/ 754856 w 759619"/>
              <a:gd name="csY16" fmla="*/ 247650 h 992981"/>
              <a:gd name="csX17" fmla="*/ 759619 w 759619"/>
              <a:gd name="csY17" fmla="*/ 200024 h 992981"/>
              <a:gd name="csX18" fmla="*/ 416719 w 759619"/>
              <a:gd name="csY18" fmla="*/ 147637 h 992981"/>
              <a:gd name="csX19" fmla="*/ 285750 w 759619"/>
              <a:gd name="csY19" fmla="*/ 85725 h 992981"/>
              <a:gd name="csX20" fmla="*/ 283369 w 759619"/>
              <a:gd name="csY20" fmla="*/ 138112 h 992981"/>
              <a:gd name="csX21" fmla="*/ 147637 w 759619"/>
              <a:gd name="csY21" fmla="*/ 71437 h 992981"/>
              <a:gd name="csX22" fmla="*/ 90487 w 759619"/>
              <a:gd name="csY22" fmla="*/ 26193 h 992981"/>
              <a:gd name="csX23" fmla="*/ 9525 w 759619"/>
              <a:gd name="csY23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759619" h="992981">
                <a:moveTo>
                  <a:pt x="9525" y="0"/>
                </a:moveTo>
                <a:lnTo>
                  <a:pt x="0" y="83343"/>
                </a:lnTo>
                <a:lnTo>
                  <a:pt x="26194" y="130968"/>
                </a:lnTo>
                <a:lnTo>
                  <a:pt x="4762" y="230981"/>
                </a:lnTo>
                <a:lnTo>
                  <a:pt x="123825" y="280987"/>
                </a:lnTo>
                <a:lnTo>
                  <a:pt x="209550" y="366712"/>
                </a:lnTo>
                <a:lnTo>
                  <a:pt x="547687" y="992981"/>
                </a:lnTo>
                <a:lnTo>
                  <a:pt x="609600" y="940593"/>
                </a:lnTo>
                <a:cubicBezTo>
                  <a:pt x="608806" y="896937"/>
                  <a:pt x="608013" y="853281"/>
                  <a:pt x="607219" y="809625"/>
                </a:cubicBezTo>
                <a:lnTo>
                  <a:pt x="623887" y="814387"/>
                </a:lnTo>
                <a:lnTo>
                  <a:pt x="673894" y="531018"/>
                </a:lnTo>
                <a:lnTo>
                  <a:pt x="490537" y="504825"/>
                </a:lnTo>
                <a:lnTo>
                  <a:pt x="531019" y="290512"/>
                </a:lnTo>
                <a:lnTo>
                  <a:pt x="635794" y="314325"/>
                </a:lnTo>
                <a:lnTo>
                  <a:pt x="673894" y="314325"/>
                </a:lnTo>
                <a:lnTo>
                  <a:pt x="700087" y="271462"/>
                </a:lnTo>
                <a:lnTo>
                  <a:pt x="754856" y="247650"/>
                </a:lnTo>
                <a:lnTo>
                  <a:pt x="759619" y="200024"/>
                </a:lnTo>
                <a:lnTo>
                  <a:pt x="416719" y="147637"/>
                </a:lnTo>
                <a:lnTo>
                  <a:pt x="285750" y="85725"/>
                </a:lnTo>
                <a:lnTo>
                  <a:pt x="283369" y="138112"/>
                </a:lnTo>
                <a:lnTo>
                  <a:pt x="147637" y="71437"/>
                </a:lnTo>
                <a:lnTo>
                  <a:pt x="90487" y="26193"/>
                </a:lnTo>
                <a:lnTo>
                  <a:pt x="9525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フリーフォーム: 図形 76">
            <a:extLst>
              <a:ext uri="{FF2B5EF4-FFF2-40B4-BE49-F238E27FC236}">
                <a16:creationId xmlns:a16="http://schemas.microsoft.com/office/drawing/2014/main" id="{EA00981D-9679-E71E-B432-1A45E79BC307}"/>
              </a:ext>
            </a:extLst>
          </p:cNvPr>
          <p:cNvSpPr/>
          <p:nvPr/>
        </p:nvSpPr>
        <p:spPr>
          <a:xfrm>
            <a:off x="3069200" y="3516313"/>
            <a:ext cx="1091638" cy="992981"/>
          </a:xfrm>
          <a:custGeom>
            <a:avLst/>
            <a:gdLst>
              <a:gd name="connsiteX0" fmla="*/ 23813 w 240507"/>
              <a:gd name="connsiteY0" fmla="*/ 0 h 992981"/>
              <a:gd name="connsiteX1" fmla="*/ 80963 w 240507"/>
              <a:gd name="connsiteY1" fmla="*/ 9525 h 992981"/>
              <a:gd name="connsiteX2" fmla="*/ 52388 w 240507"/>
              <a:gd name="connsiteY2" fmla="*/ 107156 h 992981"/>
              <a:gd name="connsiteX3" fmla="*/ 61913 w 240507"/>
              <a:gd name="connsiteY3" fmla="*/ 145256 h 992981"/>
              <a:gd name="connsiteX4" fmla="*/ 147638 w 240507"/>
              <a:gd name="connsiteY4" fmla="*/ 259556 h 992981"/>
              <a:gd name="connsiteX5" fmla="*/ 164307 w 240507"/>
              <a:gd name="connsiteY5" fmla="*/ 328612 h 992981"/>
              <a:gd name="connsiteX6" fmla="*/ 171450 w 240507"/>
              <a:gd name="connsiteY6" fmla="*/ 395287 h 992981"/>
              <a:gd name="connsiteX7" fmla="*/ 152400 w 240507"/>
              <a:gd name="connsiteY7" fmla="*/ 447675 h 992981"/>
              <a:gd name="connsiteX8" fmla="*/ 95250 w 240507"/>
              <a:gd name="connsiteY8" fmla="*/ 533400 h 992981"/>
              <a:gd name="connsiteX9" fmla="*/ 69057 w 240507"/>
              <a:gd name="connsiteY9" fmla="*/ 595312 h 992981"/>
              <a:gd name="connsiteX10" fmla="*/ 71438 w 240507"/>
              <a:gd name="connsiteY10" fmla="*/ 657225 h 992981"/>
              <a:gd name="connsiteX11" fmla="*/ 78582 w 240507"/>
              <a:gd name="connsiteY11" fmla="*/ 697706 h 992981"/>
              <a:gd name="connsiteX12" fmla="*/ 114300 w 240507"/>
              <a:gd name="connsiteY12" fmla="*/ 776287 h 992981"/>
              <a:gd name="connsiteX13" fmla="*/ 190500 w 240507"/>
              <a:gd name="connsiteY13" fmla="*/ 890587 h 992981"/>
              <a:gd name="connsiteX14" fmla="*/ 240507 w 240507"/>
              <a:gd name="connsiteY14" fmla="*/ 947737 h 992981"/>
              <a:gd name="connsiteX15" fmla="*/ 161925 w 240507"/>
              <a:gd name="connsiteY15" fmla="*/ 992981 h 992981"/>
              <a:gd name="connsiteX16" fmla="*/ 133350 w 240507"/>
              <a:gd name="connsiteY16" fmla="*/ 914400 h 992981"/>
              <a:gd name="connsiteX17" fmla="*/ 52388 w 240507"/>
              <a:gd name="connsiteY17" fmla="*/ 781050 h 992981"/>
              <a:gd name="connsiteX18" fmla="*/ 0 w 240507"/>
              <a:gd name="connsiteY18" fmla="*/ 664368 h 992981"/>
              <a:gd name="connsiteX19" fmla="*/ 7144 w 240507"/>
              <a:gd name="connsiteY19" fmla="*/ 561975 h 992981"/>
              <a:gd name="connsiteX20" fmla="*/ 57150 w 240507"/>
              <a:gd name="connsiteY20" fmla="*/ 469106 h 992981"/>
              <a:gd name="connsiteX21" fmla="*/ 111919 w 240507"/>
              <a:gd name="connsiteY21" fmla="*/ 364331 h 992981"/>
              <a:gd name="connsiteX22" fmla="*/ 78582 w 240507"/>
              <a:gd name="connsiteY22" fmla="*/ 285750 h 992981"/>
              <a:gd name="connsiteX23" fmla="*/ 38100 w 240507"/>
              <a:gd name="connsiteY23" fmla="*/ 211931 h 992981"/>
              <a:gd name="connsiteX24" fmla="*/ 11907 w 240507"/>
              <a:gd name="connsiteY24" fmla="*/ 130968 h 992981"/>
              <a:gd name="connsiteX25" fmla="*/ 23813 w 240507"/>
              <a:gd name="connsiteY25" fmla="*/ 0 h 992981"/>
              <a:gd name="csX0" fmla="*/ 23813 w 240507"/>
              <a:gd name="csY0" fmla="*/ 0 h 992981"/>
              <a:gd name="csX1" fmla="*/ 80963 w 240507"/>
              <a:gd name="csY1" fmla="*/ 9525 h 992981"/>
              <a:gd name="csX2" fmla="*/ 52388 w 240507"/>
              <a:gd name="csY2" fmla="*/ 107156 h 992981"/>
              <a:gd name="csX3" fmla="*/ 61913 w 240507"/>
              <a:gd name="csY3" fmla="*/ 145256 h 992981"/>
              <a:gd name="csX4" fmla="*/ 147638 w 240507"/>
              <a:gd name="csY4" fmla="*/ 259556 h 992981"/>
              <a:gd name="csX5" fmla="*/ 164307 w 240507"/>
              <a:gd name="csY5" fmla="*/ 328612 h 992981"/>
              <a:gd name="csX6" fmla="*/ 171450 w 240507"/>
              <a:gd name="csY6" fmla="*/ 395287 h 992981"/>
              <a:gd name="csX7" fmla="*/ 152400 w 240507"/>
              <a:gd name="csY7" fmla="*/ 447675 h 992981"/>
              <a:gd name="csX8" fmla="*/ 95250 w 240507"/>
              <a:gd name="csY8" fmla="*/ 533400 h 992981"/>
              <a:gd name="csX9" fmla="*/ 69057 w 240507"/>
              <a:gd name="csY9" fmla="*/ 595312 h 992981"/>
              <a:gd name="csX10" fmla="*/ 71438 w 240507"/>
              <a:gd name="csY10" fmla="*/ 657225 h 992981"/>
              <a:gd name="csX11" fmla="*/ 78582 w 240507"/>
              <a:gd name="csY11" fmla="*/ 697706 h 992981"/>
              <a:gd name="csX12" fmla="*/ 114300 w 240507"/>
              <a:gd name="csY12" fmla="*/ 776287 h 992981"/>
              <a:gd name="csX13" fmla="*/ 190500 w 240507"/>
              <a:gd name="csY13" fmla="*/ 890587 h 992981"/>
              <a:gd name="csX14" fmla="*/ 240507 w 240507"/>
              <a:gd name="csY14" fmla="*/ 947737 h 992981"/>
              <a:gd name="csX15" fmla="*/ 161925 w 240507"/>
              <a:gd name="csY15" fmla="*/ 992981 h 992981"/>
              <a:gd name="csX16" fmla="*/ 133350 w 240507"/>
              <a:gd name="csY16" fmla="*/ 914400 h 992981"/>
              <a:gd name="csX17" fmla="*/ 99700 w 240507"/>
              <a:gd name="csY17" fmla="*/ 857193 h 992981"/>
              <a:gd name="csX18" fmla="*/ 52388 w 240507"/>
              <a:gd name="csY18" fmla="*/ 781050 h 992981"/>
              <a:gd name="csX19" fmla="*/ 0 w 240507"/>
              <a:gd name="csY19" fmla="*/ 664368 h 992981"/>
              <a:gd name="csX20" fmla="*/ 7144 w 240507"/>
              <a:gd name="csY20" fmla="*/ 561975 h 992981"/>
              <a:gd name="csX21" fmla="*/ 57150 w 240507"/>
              <a:gd name="csY21" fmla="*/ 469106 h 992981"/>
              <a:gd name="csX22" fmla="*/ 111919 w 240507"/>
              <a:gd name="csY22" fmla="*/ 364331 h 992981"/>
              <a:gd name="csX23" fmla="*/ 78582 w 240507"/>
              <a:gd name="csY23" fmla="*/ 285750 h 992981"/>
              <a:gd name="csX24" fmla="*/ 38100 w 240507"/>
              <a:gd name="csY24" fmla="*/ 211931 h 992981"/>
              <a:gd name="csX25" fmla="*/ 11907 w 240507"/>
              <a:gd name="csY25" fmla="*/ 130968 h 992981"/>
              <a:gd name="csX26" fmla="*/ 23813 w 240507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0 w 1091638"/>
              <a:gd name="csY17" fmla="*/ 525677 h 992981"/>
              <a:gd name="csX18" fmla="*/ 903519 w 1091638"/>
              <a:gd name="csY18" fmla="*/ 781050 h 992981"/>
              <a:gd name="csX19" fmla="*/ 851131 w 1091638"/>
              <a:gd name="csY19" fmla="*/ 664368 h 992981"/>
              <a:gd name="csX20" fmla="*/ 858275 w 1091638"/>
              <a:gd name="csY20" fmla="*/ 561975 h 992981"/>
              <a:gd name="csX21" fmla="*/ 908281 w 1091638"/>
              <a:gd name="csY21" fmla="*/ 469106 h 992981"/>
              <a:gd name="csX22" fmla="*/ 963050 w 1091638"/>
              <a:gd name="csY22" fmla="*/ 364331 h 992981"/>
              <a:gd name="csX23" fmla="*/ 929713 w 1091638"/>
              <a:gd name="csY23" fmla="*/ 285750 h 992981"/>
              <a:gd name="csX24" fmla="*/ 889231 w 1091638"/>
              <a:gd name="csY24" fmla="*/ 211931 h 992981"/>
              <a:gd name="csX25" fmla="*/ 863038 w 1091638"/>
              <a:gd name="csY25" fmla="*/ 130968 h 992981"/>
              <a:gd name="csX26" fmla="*/ 874944 w 1091638"/>
              <a:gd name="csY2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3937 w 1091638"/>
              <a:gd name="csY17" fmla="*/ 591252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903519 w 1091638"/>
              <a:gd name="csY19" fmla="*/ 781050 h 992981"/>
              <a:gd name="csX20" fmla="*/ 851131 w 1091638"/>
              <a:gd name="csY20" fmla="*/ 664368 h 992981"/>
              <a:gd name="csX21" fmla="*/ 858275 w 1091638"/>
              <a:gd name="csY21" fmla="*/ 561975 h 992981"/>
              <a:gd name="csX22" fmla="*/ 908281 w 1091638"/>
              <a:gd name="csY22" fmla="*/ 469106 h 992981"/>
              <a:gd name="csX23" fmla="*/ 963050 w 1091638"/>
              <a:gd name="csY23" fmla="*/ 364331 h 992981"/>
              <a:gd name="csX24" fmla="*/ 929713 w 1091638"/>
              <a:gd name="csY24" fmla="*/ 285750 h 992981"/>
              <a:gd name="csX25" fmla="*/ 889231 w 1091638"/>
              <a:gd name="csY25" fmla="*/ 211931 h 992981"/>
              <a:gd name="csX26" fmla="*/ 863038 w 1091638"/>
              <a:gd name="csY26" fmla="*/ 130968 h 992981"/>
              <a:gd name="csX27" fmla="*/ 874944 w 1091638"/>
              <a:gd name="csY2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178509 w 1091638"/>
              <a:gd name="csY19" fmla="*/ 583965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7286 w 1091638"/>
              <a:gd name="csY17" fmla="*/ 594896 h 992981"/>
              <a:gd name="csX18" fmla="*/ 0 w 1091638"/>
              <a:gd name="csY18" fmla="*/ 525677 h 992981"/>
              <a:gd name="csX19" fmla="*/ 244083 w 1091638"/>
              <a:gd name="csY19" fmla="*/ 554821 h 992981"/>
              <a:gd name="csX20" fmla="*/ 903519 w 1091638"/>
              <a:gd name="csY20" fmla="*/ 781050 h 992981"/>
              <a:gd name="csX21" fmla="*/ 851131 w 1091638"/>
              <a:gd name="csY21" fmla="*/ 664368 h 992981"/>
              <a:gd name="csX22" fmla="*/ 858275 w 1091638"/>
              <a:gd name="csY22" fmla="*/ 561975 h 992981"/>
              <a:gd name="csX23" fmla="*/ 908281 w 1091638"/>
              <a:gd name="csY23" fmla="*/ 469106 h 992981"/>
              <a:gd name="csX24" fmla="*/ 963050 w 1091638"/>
              <a:gd name="csY24" fmla="*/ 364331 h 992981"/>
              <a:gd name="csX25" fmla="*/ 929713 w 1091638"/>
              <a:gd name="csY25" fmla="*/ 285750 h 992981"/>
              <a:gd name="csX26" fmla="*/ 889231 w 1091638"/>
              <a:gd name="csY26" fmla="*/ 211931 h 992981"/>
              <a:gd name="csX27" fmla="*/ 863038 w 1091638"/>
              <a:gd name="csY27" fmla="*/ 130968 h 992981"/>
              <a:gd name="csX28" fmla="*/ 874944 w 1091638"/>
              <a:gd name="csY2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00367 w 1091638"/>
              <a:gd name="csY17" fmla="*/ 664112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167580 w 1091638"/>
              <a:gd name="csY17" fmla="*/ 562107 h 992981"/>
              <a:gd name="csX18" fmla="*/ 7286 w 1091638"/>
              <a:gd name="csY18" fmla="*/ 594896 h 992981"/>
              <a:gd name="csX19" fmla="*/ 0 w 1091638"/>
              <a:gd name="csY19" fmla="*/ 525677 h 992981"/>
              <a:gd name="csX20" fmla="*/ 244083 w 1091638"/>
              <a:gd name="csY20" fmla="*/ 554821 h 992981"/>
              <a:gd name="csX21" fmla="*/ 903519 w 1091638"/>
              <a:gd name="csY21" fmla="*/ 781050 h 992981"/>
              <a:gd name="csX22" fmla="*/ 851131 w 1091638"/>
              <a:gd name="csY22" fmla="*/ 664368 h 992981"/>
              <a:gd name="csX23" fmla="*/ 858275 w 1091638"/>
              <a:gd name="csY23" fmla="*/ 561975 h 992981"/>
              <a:gd name="csX24" fmla="*/ 908281 w 1091638"/>
              <a:gd name="csY24" fmla="*/ 469106 h 992981"/>
              <a:gd name="csX25" fmla="*/ 963050 w 1091638"/>
              <a:gd name="csY25" fmla="*/ 364331 h 992981"/>
              <a:gd name="csX26" fmla="*/ 929713 w 1091638"/>
              <a:gd name="csY26" fmla="*/ 285750 h 992981"/>
              <a:gd name="csX27" fmla="*/ 889231 w 1091638"/>
              <a:gd name="csY27" fmla="*/ 211931 h 992981"/>
              <a:gd name="csX28" fmla="*/ 863038 w 1091638"/>
              <a:gd name="csY28" fmla="*/ 130968 h 992981"/>
              <a:gd name="csX29" fmla="*/ 874944 w 1091638"/>
              <a:gd name="csY2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00733 w 1091638"/>
              <a:gd name="csY17" fmla="*/ 660469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284156 w 1091638"/>
              <a:gd name="csY17" fmla="*/ 631325 h 992981"/>
              <a:gd name="csX18" fmla="*/ 167580 w 1091638"/>
              <a:gd name="csY18" fmla="*/ 562107 h 992981"/>
              <a:gd name="csX19" fmla="*/ 7286 w 1091638"/>
              <a:gd name="csY19" fmla="*/ 594896 h 992981"/>
              <a:gd name="csX20" fmla="*/ 0 w 1091638"/>
              <a:gd name="csY20" fmla="*/ 525677 h 992981"/>
              <a:gd name="csX21" fmla="*/ 244083 w 1091638"/>
              <a:gd name="csY21" fmla="*/ 554821 h 992981"/>
              <a:gd name="csX22" fmla="*/ 903519 w 1091638"/>
              <a:gd name="csY22" fmla="*/ 781050 h 992981"/>
              <a:gd name="csX23" fmla="*/ 851131 w 1091638"/>
              <a:gd name="csY23" fmla="*/ 664368 h 992981"/>
              <a:gd name="csX24" fmla="*/ 858275 w 1091638"/>
              <a:gd name="csY24" fmla="*/ 561975 h 992981"/>
              <a:gd name="csX25" fmla="*/ 908281 w 1091638"/>
              <a:gd name="csY25" fmla="*/ 469106 h 992981"/>
              <a:gd name="csX26" fmla="*/ 963050 w 1091638"/>
              <a:gd name="csY26" fmla="*/ 364331 h 992981"/>
              <a:gd name="csX27" fmla="*/ 929713 w 1091638"/>
              <a:gd name="csY27" fmla="*/ 285750 h 992981"/>
              <a:gd name="csX28" fmla="*/ 889231 w 1091638"/>
              <a:gd name="csY28" fmla="*/ 211931 h 992981"/>
              <a:gd name="csX29" fmla="*/ 863038 w 1091638"/>
              <a:gd name="csY29" fmla="*/ 130968 h 992981"/>
              <a:gd name="csX30" fmla="*/ 874944 w 1091638"/>
              <a:gd name="csY30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411663 w 1091638"/>
              <a:gd name="csY17" fmla="*/ 682327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903519 w 1091638"/>
              <a:gd name="csY23" fmla="*/ 781050 h 992981"/>
              <a:gd name="csX24" fmla="*/ 851131 w 1091638"/>
              <a:gd name="csY24" fmla="*/ 664368 h 992981"/>
              <a:gd name="csX25" fmla="*/ 858275 w 1091638"/>
              <a:gd name="csY25" fmla="*/ 561975 h 992981"/>
              <a:gd name="csX26" fmla="*/ 908281 w 1091638"/>
              <a:gd name="csY26" fmla="*/ 469106 h 992981"/>
              <a:gd name="csX27" fmla="*/ 963050 w 1091638"/>
              <a:gd name="csY27" fmla="*/ 364331 h 992981"/>
              <a:gd name="csX28" fmla="*/ 929713 w 1091638"/>
              <a:gd name="csY28" fmla="*/ 285750 h 992981"/>
              <a:gd name="csX29" fmla="*/ 889231 w 1091638"/>
              <a:gd name="csY29" fmla="*/ 211931 h 992981"/>
              <a:gd name="csX30" fmla="*/ 863038 w 1091638"/>
              <a:gd name="csY30" fmla="*/ 130968 h 992981"/>
              <a:gd name="csX31" fmla="*/ 874944 w 1091638"/>
              <a:gd name="csY31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80880 w 1091638"/>
              <a:gd name="csY23" fmla="*/ 627682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903519 w 1091638"/>
              <a:gd name="csY24" fmla="*/ 781050 h 992981"/>
              <a:gd name="csX25" fmla="*/ 851131 w 1091638"/>
              <a:gd name="csY25" fmla="*/ 664368 h 992981"/>
              <a:gd name="csX26" fmla="*/ 858275 w 1091638"/>
              <a:gd name="csY26" fmla="*/ 561975 h 992981"/>
              <a:gd name="csX27" fmla="*/ 908281 w 1091638"/>
              <a:gd name="csY27" fmla="*/ 469106 h 992981"/>
              <a:gd name="csX28" fmla="*/ 963050 w 1091638"/>
              <a:gd name="csY28" fmla="*/ 364331 h 992981"/>
              <a:gd name="csX29" fmla="*/ 929713 w 1091638"/>
              <a:gd name="csY29" fmla="*/ 285750 h 992981"/>
              <a:gd name="csX30" fmla="*/ 889231 w 1091638"/>
              <a:gd name="csY30" fmla="*/ 211931 h 992981"/>
              <a:gd name="csX31" fmla="*/ 863038 w 1091638"/>
              <a:gd name="csY31" fmla="*/ 130968 h 992981"/>
              <a:gd name="csX32" fmla="*/ 874944 w 1091638"/>
              <a:gd name="csY32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24596 w 1091638"/>
              <a:gd name="csY24" fmla="*/ 696899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357018 w 1091638"/>
              <a:gd name="csY17" fmla="*/ 685970 h 992981"/>
              <a:gd name="csX18" fmla="*/ 284156 w 1091638"/>
              <a:gd name="csY18" fmla="*/ 631325 h 992981"/>
              <a:gd name="csX19" fmla="*/ 167580 w 1091638"/>
              <a:gd name="csY19" fmla="*/ 562107 h 992981"/>
              <a:gd name="csX20" fmla="*/ 7286 w 1091638"/>
              <a:gd name="csY20" fmla="*/ 594896 h 992981"/>
              <a:gd name="csX21" fmla="*/ 0 w 1091638"/>
              <a:gd name="csY21" fmla="*/ 525677 h 992981"/>
              <a:gd name="csX22" fmla="*/ 244083 w 1091638"/>
              <a:gd name="csY22" fmla="*/ 554821 h 992981"/>
              <a:gd name="csX23" fmla="*/ 437164 w 1091638"/>
              <a:gd name="csY23" fmla="*/ 685970 h 992981"/>
              <a:gd name="csX24" fmla="*/ 568313 w 1091638"/>
              <a:gd name="csY24" fmla="*/ 693256 h 992981"/>
              <a:gd name="csX25" fmla="*/ 903519 w 1091638"/>
              <a:gd name="csY25" fmla="*/ 781050 h 992981"/>
              <a:gd name="csX26" fmla="*/ 851131 w 1091638"/>
              <a:gd name="csY26" fmla="*/ 664368 h 992981"/>
              <a:gd name="csX27" fmla="*/ 858275 w 1091638"/>
              <a:gd name="csY27" fmla="*/ 561975 h 992981"/>
              <a:gd name="csX28" fmla="*/ 908281 w 1091638"/>
              <a:gd name="csY28" fmla="*/ 469106 h 992981"/>
              <a:gd name="csX29" fmla="*/ 963050 w 1091638"/>
              <a:gd name="csY29" fmla="*/ 364331 h 992981"/>
              <a:gd name="csX30" fmla="*/ 929713 w 1091638"/>
              <a:gd name="csY30" fmla="*/ 285750 h 992981"/>
              <a:gd name="csX31" fmla="*/ 889231 w 1091638"/>
              <a:gd name="csY31" fmla="*/ 211931 h 992981"/>
              <a:gd name="csX32" fmla="*/ 863038 w 1091638"/>
              <a:gd name="csY32" fmla="*/ 130968 h 992981"/>
              <a:gd name="csX33" fmla="*/ 874944 w 1091638"/>
              <a:gd name="csY33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51545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557384 w 1091638"/>
              <a:gd name="csY17" fmla="*/ 726044 h 992981"/>
              <a:gd name="csX18" fmla="*/ 357018 w 1091638"/>
              <a:gd name="csY18" fmla="*/ 685970 h 992981"/>
              <a:gd name="csX19" fmla="*/ 284156 w 1091638"/>
              <a:gd name="csY19" fmla="*/ 631325 h 992981"/>
              <a:gd name="csX20" fmla="*/ 167580 w 1091638"/>
              <a:gd name="csY20" fmla="*/ 562107 h 992981"/>
              <a:gd name="csX21" fmla="*/ 7286 w 1091638"/>
              <a:gd name="csY21" fmla="*/ 594896 h 992981"/>
              <a:gd name="csX22" fmla="*/ 0 w 1091638"/>
              <a:gd name="csY22" fmla="*/ 525677 h 992981"/>
              <a:gd name="csX23" fmla="*/ 244083 w 1091638"/>
              <a:gd name="csY23" fmla="*/ 554821 h 992981"/>
              <a:gd name="csX24" fmla="*/ 437164 w 1091638"/>
              <a:gd name="csY24" fmla="*/ 685970 h 992981"/>
              <a:gd name="csX25" fmla="*/ 568313 w 1091638"/>
              <a:gd name="csY25" fmla="*/ 693256 h 992981"/>
              <a:gd name="csX26" fmla="*/ 903519 w 1091638"/>
              <a:gd name="csY26" fmla="*/ 781050 h 992981"/>
              <a:gd name="csX27" fmla="*/ 851131 w 1091638"/>
              <a:gd name="csY27" fmla="*/ 664368 h 992981"/>
              <a:gd name="csX28" fmla="*/ 858275 w 1091638"/>
              <a:gd name="csY28" fmla="*/ 561975 h 992981"/>
              <a:gd name="csX29" fmla="*/ 908281 w 1091638"/>
              <a:gd name="csY29" fmla="*/ 469106 h 992981"/>
              <a:gd name="csX30" fmla="*/ 963050 w 1091638"/>
              <a:gd name="csY30" fmla="*/ 364331 h 992981"/>
              <a:gd name="csX31" fmla="*/ 929713 w 1091638"/>
              <a:gd name="csY31" fmla="*/ 285750 h 992981"/>
              <a:gd name="csX32" fmla="*/ 889231 w 1091638"/>
              <a:gd name="csY32" fmla="*/ 211931 h 992981"/>
              <a:gd name="csX33" fmla="*/ 863038 w 1091638"/>
              <a:gd name="csY33" fmla="*/ 130968 h 992981"/>
              <a:gd name="csX34" fmla="*/ 874944 w 1091638"/>
              <a:gd name="csY34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55745 w 1091638"/>
              <a:gd name="csY17" fmla="*/ 769760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557384 w 1091638"/>
              <a:gd name="csY18" fmla="*/ 726044 h 992981"/>
              <a:gd name="csX19" fmla="*/ 357018 w 1091638"/>
              <a:gd name="csY19" fmla="*/ 685970 h 992981"/>
              <a:gd name="csX20" fmla="*/ 284156 w 1091638"/>
              <a:gd name="csY20" fmla="*/ 631325 h 992981"/>
              <a:gd name="csX21" fmla="*/ 167580 w 1091638"/>
              <a:gd name="csY21" fmla="*/ 562107 h 992981"/>
              <a:gd name="csX22" fmla="*/ 7286 w 1091638"/>
              <a:gd name="csY22" fmla="*/ 594896 h 992981"/>
              <a:gd name="csX23" fmla="*/ 0 w 1091638"/>
              <a:gd name="csY23" fmla="*/ 525677 h 992981"/>
              <a:gd name="csX24" fmla="*/ 244083 w 1091638"/>
              <a:gd name="csY24" fmla="*/ 554821 h 992981"/>
              <a:gd name="csX25" fmla="*/ 437164 w 1091638"/>
              <a:gd name="csY25" fmla="*/ 685970 h 992981"/>
              <a:gd name="csX26" fmla="*/ 568313 w 1091638"/>
              <a:gd name="csY26" fmla="*/ 693256 h 992981"/>
              <a:gd name="csX27" fmla="*/ 903519 w 1091638"/>
              <a:gd name="csY27" fmla="*/ 781050 h 992981"/>
              <a:gd name="csX28" fmla="*/ 851131 w 1091638"/>
              <a:gd name="csY28" fmla="*/ 664368 h 992981"/>
              <a:gd name="csX29" fmla="*/ 858275 w 1091638"/>
              <a:gd name="csY29" fmla="*/ 561975 h 992981"/>
              <a:gd name="csX30" fmla="*/ 908281 w 1091638"/>
              <a:gd name="csY30" fmla="*/ 469106 h 992981"/>
              <a:gd name="csX31" fmla="*/ 963050 w 1091638"/>
              <a:gd name="csY31" fmla="*/ 364331 h 992981"/>
              <a:gd name="csX32" fmla="*/ 929713 w 1091638"/>
              <a:gd name="csY32" fmla="*/ 285750 h 992981"/>
              <a:gd name="csX33" fmla="*/ 889231 w 1091638"/>
              <a:gd name="csY33" fmla="*/ 211931 h 992981"/>
              <a:gd name="csX34" fmla="*/ 863038 w 1091638"/>
              <a:gd name="csY34" fmla="*/ 130968 h 992981"/>
              <a:gd name="csX35" fmla="*/ 874944 w 1091638"/>
              <a:gd name="csY35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903519 w 1091638"/>
              <a:gd name="csY28" fmla="*/ 781050 h 992981"/>
              <a:gd name="csX29" fmla="*/ 851131 w 1091638"/>
              <a:gd name="csY29" fmla="*/ 664368 h 992981"/>
              <a:gd name="csX30" fmla="*/ 858275 w 1091638"/>
              <a:gd name="csY30" fmla="*/ 561975 h 992981"/>
              <a:gd name="csX31" fmla="*/ 908281 w 1091638"/>
              <a:gd name="csY31" fmla="*/ 469106 h 992981"/>
              <a:gd name="csX32" fmla="*/ 963050 w 1091638"/>
              <a:gd name="csY32" fmla="*/ 364331 h 992981"/>
              <a:gd name="csX33" fmla="*/ 929713 w 1091638"/>
              <a:gd name="csY33" fmla="*/ 285750 h 992981"/>
              <a:gd name="csX34" fmla="*/ 889231 w 1091638"/>
              <a:gd name="csY34" fmla="*/ 211931 h 992981"/>
              <a:gd name="csX35" fmla="*/ 863038 w 1091638"/>
              <a:gd name="csY35" fmla="*/ 130968 h 992981"/>
              <a:gd name="csX36" fmla="*/ 874944 w 1091638"/>
              <a:gd name="csY36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692176 w 1091638"/>
              <a:gd name="csY28" fmla="*/ 722401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695819 w 1091638"/>
              <a:gd name="csY17" fmla="*/ 846263 h 992981"/>
              <a:gd name="csX18" fmla="*/ 779608 w 1091638"/>
              <a:gd name="csY18" fmla="*/ 875408 h 992981"/>
              <a:gd name="csX19" fmla="*/ 557384 w 1091638"/>
              <a:gd name="csY19" fmla="*/ 726044 h 992981"/>
              <a:gd name="csX20" fmla="*/ 357018 w 1091638"/>
              <a:gd name="csY20" fmla="*/ 685970 h 992981"/>
              <a:gd name="csX21" fmla="*/ 284156 w 1091638"/>
              <a:gd name="csY21" fmla="*/ 631325 h 992981"/>
              <a:gd name="csX22" fmla="*/ 167580 w 1091638"/>
              <a:gd name="csY22" fmla="*/ 562107 h 992981"/>
              <a:gd name="csX23" fmla="*/ 7286 w 1091638"/>
              <a:gd name="csY23" fmla="*/ 594896 h 992981"/>
              <a:gd name="csX24" fmla="*/ 0 w 1091638"/>
              <a:gd name="csY24" fmla="*/ 525677 h 992981"/>
              <a:gd name="csX25" fmla="*/ 244083 w 1091638"/>
              <a:gd name="csY25" fmla="*/ 554821 h 992981"/>
              <a:gd name="csX26" fmla="*/ 437164 w 1091638"/>
              <a:gd name="csY26" fmla="*/ 685970 h 992981"/>
              <a:gd name="csX27" fmla="*/ 568313 w 1091638"/>
              <a:gd name="csY27" fmla="*/ 693256 h 992981"/>
              <a:gd name="csX28" fmla="*/ 750464 w 1091638"/>
              <a:gd name="csY28" fmla="*/ 842620 h 992981"/>
              <a:gd name="csX29" fmla="*/ 903519 w 1091638"/>
              <a:gd name="csY29" fmla="*/ 781050 h 992981"/>
              <a:gd name="csX30" fmla="*/ 851131 w 1091638"/>
              <a:gd name="csY30" fmla="*/ 664368 h 992981"/>
              <a:gd name="csX31" fmla="*/ 858275 w 1091638"/>
              <a:gd name="csY31" fmla="*/ 561975 h 992981"/>
              <a:gd name="csX32" fmla="*/ 908281 w 1091638"/>
              <a:gd name="csY32" fmla="*/ 469106 h 992981"/>
              <a:gd name="csX33" fmla="*/ 963050 w 1091638"/>
              <a:gd name="csY33" fmla="*/ 364331 h 992981"/>
              <a:gd name="csX34" fmla="*/ 929713 w 1091638"/>
              <a:gd name="csY34" fmla="*/ 285750 h 992981"/>
              <a:gd name="csX35" fmla="*/ 889231 w 1091638"/>
              <a:gd name="csY35" fmla="*/ 211931 h 992981"/>
              <a:gd name="csX36" fmla="*/ 863038 w 1091638"/>
              <a:gd name="csY36" fmla="*/ 130968 h 992981"/>
              <a:gd name="csX37" fmla="*/ 874944 w 1091638"/>
              <a:gd name="csY37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863398 w 1091638"/>
              <a:gd name="csY17" fmla="*/ 882694 h 992981"/>
              <a:gd name="csX18" fmla="*/ 695819 w 1091638"/>
              <a:gd name="csY18" fmla="*/ 846263 h 992981"/>
              <a:gd name="csX19" fmla="*/ 779608 w 1091638"/>
              <a:gd name="csY19" fmla="*/ 875408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0464 w 1091638"/>
              <a:gd name="csY29" fmla="*/ 842620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0464 w 1091638"/>
              <a:gd name="csY29" fmla="*/ 842620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779608 w 1091638"/>
              <a:gd name="csY19" fmla="*/ 875408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846263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608386 w 1091638"/>
              <a:gd name="csY19" fmla="*/ 835334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695819 w 1091638"/>
              <a:gd name="csY18" fmla="*/ 959197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1123134"/>
              <a:gd name="csX1" fmla="*/ 932094 w 1091638"/>
              <a:gd name="csY1" fmla="*/ 9525 h 1123134"/>
              <a:gd name="csX2" fmla="*/ 903519 w 1091638"/>
              <a:gd name="csY2" fmla="*/ 107156 h 1123134"/>
              <a:gd name="csX3" fmla="*/ 913044 w 1091638"/>
              <a:gd name="csY3" fmla="*/ 145256 h 1123134"/>
              <a:gd name="csX4" fmla="*/ 998769 w 1091638"/>
              <a:gd name="csY4" fmla="*/ 259556 h 1123134"/>
              <a:gd name="csX5" fmla="*/ 1015438 w 1091638"/>
              <a:gd name="csY5" fmla="*/ 328612 h 1123134"/>
              <a:gd name="csX6" fmla="*/ 1022581 w 1091638"/>
              <a:gd name="csY6" fmla="*/ 395287 h 1123134"/>
              <a:gd name="csX7" fmla="*/ 1003531 w 1091638"/>
              <a:gd name="csY7" fmla="*/ 447675 h 1123134"/>
              <a:gd name="csX8" fmla="*/ 946381 w 1091638"/>
              <a:gd name="csY8" fmla="*/ 533400 h 1123134"/>
              <a:gd name="csX9" fmla="*/ 920188 w 1091638"/>
              <a:gd name="csY9" fmla="*/ 595312 h 1123134"/>
              <a:gd name="csX10" fmla="*/ 922569 w 1091638"/>
              <a:gd name="csY10" fmla="*/ 657225 h 1123134"/>
              <a:gd name="csX11" fmla="*/ 929713 w 1091638"/>
              <a:gd name="csY11" fmla="*/ 697706 h 1123134"/>
              <a:gd name="csX12" fmla="*/ 965431 w 1091638"/>
              <a:gd name="csY12" fmla="*/ 776287 h 1123134"/>
              <a:gd name="csX13" fmla="*/ 1041631 w 1091638"/>
              <a:gd name="csY13" fmla="*/ 890587 h 1123134"/>
              <a:gd name="csX14" fmla="*/ 1091638 w 1091638"/>
              <a:gd name="csY14" fmla="*/ 947737 h 1123134"/>
              <a:gd name="csX15" fmla="*/ 1013056 w 1091638"/>
              <a:gd name="csY15" fmla="*/ 992981 h 1123134"/>
              <a:gd name="csX16" fmla="*/ 984481 w 1091638"/>
              <a:gd name="csY16" fmla="*/ 914400 h 1123134"/>
              <a:gd name="csX17" fmla="*/ 652102 w 1091638"/>
              <a:gd name="csY17" fmla="*/ 1123134 h 1123134"/>
              <a:gd name="csX18" fmla="*/ 816039 w 1091638"/>
              <a:gd name="csY18" fmla="*/ 879051 h 1123134"/>
              <a:gd name="csX19" fmla="*/ 721320 w 1091638"/>
              <a:gd name="csY19" fmla="*/ 860835 h 1123134"/>
              <a:gd name="csX20" fmla="*/ 557384 w 1091638"/>
              <a:gd name="csY20" fmla="*/ 726044 h 1123134"/>
              <a:gd name="csX21" fmla="*/ 357018 w 1091638"/>
              <a:gd name="csY21" fmla="*/ 685970 h 1123134"/>
              <a:gd name="csX22" fmla="*/ 284156 w 1091638"/>
              <a:gd name="csY22" fmla="*/ 631325 h 1123134"/>
              <a:gd name="csX23" fmla="*/ 167580 w 1091638"/>
              <a:gd name="csY23" fmla="*/ 562107 h 1123134"/>
              <a:gd name="csX24" fmla="*/ 7286 w 1091638"/>
              <a:gd name="csY24" fmla="*/ 594896 h 1123134"/>
              <a:gd name="csX25" fmla="*/ 0 w 1091638"/>
              <a:gd name="csY25" fmla="*/ 525677 h 1123134"/>
              <a:gd name="csX26" fmla="*/ 244083 w 1091638"/>
              <a:gd name="csY26" fmla="*/ 554821 h 1123134"/>
              <a:gd name="csX27" fmla="*/ 437164 w 1091638"/>
              <a:gd name="csY27" fmla="*/ 685970 h 1123134"/>
              <a:gd name="csX28" fmla="*/ 568313 w 1091638"/>
              <a:gd name="csY28" fmla="*/ 693256 h 1123134"/>
              <a:gd name="csX29" fmla="*/ 754107 w 1091638"/>
              <a:gd name="csY29" fmla="*/ 802546 h 1123134"/>
              <a:gd name="csX30" fmla="*/ 903519 w 1091638"/>
              <a:gd name="csY30" fmla="*/ 781050 h 1123134"/>
              <a:gd name="csX31" fmla="*/ 851131 w 1091638"/>
              <a:gd name="csY31" fmla="*/ 664368 h 1123134"/>
              <a:gd name="csX32" fmla="*/ 858275 w 1091638"/>
              <a:gd name="csY32" fmla="*/ 561975 h 1123134"/>
              <a:gd name="csX33" fmla="*/ 908281 w 1091638"/>
              <a:gd name="csY33" fmla="*/ 469106 h 1123134"/>
              <a:gd name="csX34" fmla="*/ 963050 w 1091638"/>
              <a:gd name="csY34" fmla="*/ 364331 h 1123134"/>
              <a:gd name="csX35" fmla="*/ 929713 w 1091638"/>
              <a:gd name="csY35" fmla="*/ 285750 h 1123134"/>
              <a:gd name="csX36" fmla="*/ 889231 w 1091638"/>
              <a:gd name="csY36" fmla="*/ 211931 h 1123134"/>
              <a:gd name="csX37" fmla="*/ 863038 w 1091638"/>
              <a:gd name="csY37" fmla="*/ 130968 h 1123134"/>
              <a:gd name="csX38" fmla="*/ 874944 w 1091638"/>
              <a:gd name="csY38" fmla="*/ 0 h 1123134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54107 w 1091638"/>
              <a:gd name="csY29" fmla="*/ 802546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903519 w 1091638"/>
              <a:gd name="csY30" fmla="*/ 781050 h 992981"/>
              <a:gd name="csX31" fmla="*/ 851131 w 1091638"/>
              <a:gd name="csY31" fmla="*/ 664368 h 992981"/>
              <a:gd name="csX32" fmla="*/ 858275 w 1091638"/>
              <a:gd name="csY32" fmla="*/ 561975 h 992981"/>
              <a:gd name="csX33" fmla="*/ 908281 w 1091638"/>
              <a:gd name="csY33" fmla="*/ 469106 h 992981"/>
              <a:gd name="csX34" fmla="*/ 963050 w 1091638"/>
              <a:gd name="csY34" fmla="*/ 364331 h 992981"/>
              <a:gd name="csX35" fmla="*/ 929713 w 1091638"/>
              <a:gd name="csY35" fmla="*/ 285750 h 992981"/>
              <a:gd name="csX36" fmla="*/ 889231 w 1091638"/>
              <a:gd name="csY36" fmla="*/ 211931 h 992981"/>
              <a:gd name="csX37" fmla="*/ 863038 w 1091638"/>
              <a:gd name="csY37" fmla="*/ 130968 h 992981"/>
              <a:gd name="csX38" fmla="*/ 874944 w 1091638"/>
              <a:gd name="csY38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02547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62107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  <a:gd name="csX0" fmla="*/ 874944 w 1091638"/>
              <a:gd name="csY0" fmla="*/ 0 h 992981"/>
              <a:gd name="csX1" fmla="*/ 932094 w 1091638"/>
              <a:gd name="csY1" fmla="*/ 9525 h 992981"/>
              <a:gd name="csX2" fmla="*/ 903519 w 1091638"/>
              <a:gd name="csY2" fmla="*/ 107156 h 992981"/>
              <a:gd name="csX3" fmla="*/ 913044 w 1091638"/>
              <a:gd name="csY3" fmla="*/ 145256 h 992981"/>
              <a:gd name="csX4" fmla="*/ 998769 w 1091638"/>
              <a:gd name="csY4" fmla="*/ 259556 h 992981"/>
              <a:gd name="csX5" fmla="*/ 1015438 w 1091638"/>
              <a:gd name="csY5" fmla="*/ 328612 h 992981"/>
              <a:gd name="csX6" fmla="*/ 1022581 w 1091638"/>
              <a:gd name="csY6" fmla="*/ 395287 h 992981"/>
              <a:gd name="csX7" fmla="*/ 1003531 w 1091638"/>
              <a:gd name="csY7" fmla="*/ 447675 h 992981"/>
              <a:gd name="csX8" fmla="*/ 946381 w 1091638"/>
              <a:gd name="csY8" fmla="*/ 533400 h 992981"/>
              <a:gd name="csX9" fmla="*/ 920188 w 1091638"/>
              <a:gd name="csY9" fmla="*/ 595312 h 992981"/>
              <a:gd name="csX10" fmla="*/ 922569 w 1091638"/>
              <a:gd name="csY10" fmla="*/ 657225 h 992981"/>
              <a:gd name="csX11" fmla="*/ 929713 w 1091638"/>
              <a:gd name="csY11" fmla="*/ 697706 h 992981"/>
              <a:gd name="csX12" fmla="*/ 965431 w 1091638"/>
              <a:gd name="csY12" fmla="*/ 776287 h 992981"/>
              <a:gd name="csX13" fmla="*/ 1041631 w 1091638"/>
              <a:gd name="csY13" fmla="*/ 890587 h 992981"/>
              <a:gd name="csX14" fmla="*/ 1091638 w 1091638"/>
              <a:gd name="csY14" fmla="*/ 947737 h 992981"/>
              <a:gd name="csX15" fmla="*/ 1013056 w 1091638"/>
              <a:gd name="csY15" fmla="*/ 992981 h 992981"/>
              <a:gd name="csX16" fmla="*/ 984481 w 1091638"/>
              <a:gd name="csY16" fmla="*/ 914400 h 992981"/>
              <a:gd name="csX17" fmla="*/ 947188 w 1091638"/>
              <a:gd name="csY17" fmla="*/ 813476 h 992981"/>
              <a:gd name="csX18" fmla="*/ 816039 w 1091638"/>
              <a:gd name="csY18" fmla="*/ 879051 h 992981"/>
              <a:gd name="csX19" fmla="*/ 721320 w 1091638"/>
              <a:gd name="csY19" fmla="*/ 860835 h 992981"/>
              <a:gd name="csX20" fmla="*/ 557384 w 1091638"/>
              <a:gd name="csY20" fmla="*/ 726044 h 992981"/>
              <a:gd name="csX21" fmla="*/ 357018 w 1091638"/>
              <a:gd name="csY21" fmla="*/ 685970 h 992981"/>
              <a:gd name="csX22" fmla="*/ 284156 w 1091638"/>
              <a:gd name="csY22" fmla="*/ 631325 h 992981"/>
              <a:gd name="csX23" fmla="*/ 167580 w 1091638"/>
              <a:gd name="csY23" fmla="*/ 573036 h 992981"/>
              <a:gd name="csX24" fmla="*/ 7286 w 1091638"/>
              <a:gd name="csY24" fmla="*/ 594896 h 992981"/>
              <a:gd name="csX25" fmla="*/ 0 w 1091638"/>
              <a:gd name="csY25" fmla="*/ 525677 h 992981"/>
              <a:gd name="csX26" fmla="*/ 244083 w 1091638"/>
              <a:gd name="csY26" fmla="*/ 554821 h 992981"/>
              <a:gd name="csX27" fmla="*/ 437164 w 1091638"/>
              <a:gd name="csY27" fmla="*/ 685970 h 992981"/>
              <a:gd name="csX28" fmla="*/ 568313 w 1091638"/>
              <a:gd name="csY28" fmla="*/ 693256 h 992981"/>
              <a:gd name="csX29" fmla="*/ 732249 w 1091638"/>
              <a:gd name="csY29" fmla="*/ 835333 h 992981"/>
              <a:gd name="csX30" fmla="*/ 819682 w 1091638"/>
              <a:gd name="csY30" fmla="*/ 853550 h 992981"/>
              <a:gd name="csX31" fmla="*/ 903519 w 1091638"/>
              <a:gd name="csY31" fmla="*/ 781050 h 992981"/>
              <a:gd name="csX32" fmla="*/ 851131 w 1091638"/>
              <a:gd name="csY32" fmla="*/ 664368 h 992981"/>
              <a:gd name="csX33" fmla="*/ 858275 w 1091638"/>
              <a:gd name="csY33" fmla="*/ 561975 h 992981"/>
              <a:gd name="csX34" fmla="*/ 908281 w 1091638"/>
              <a:gd name="csY34" fmla="*/ 469106 h 992981"/>
              <a:gd name="csX35" fmla="*/ 963050 w 1091638"/>
              <a:gd name="csY35" fmla="*/ 364331 h 992981"/>
              <a:gd name="csX36" fmla="*/ 929713 w 1091638"/>
              <a:gd name="csY36" fmla="*/ 285750 h 992981"/>
              <a:gd name="csX37" fmla="*/ 889231 w 1091638"/>
              <a:gd name="csY37" fmla="*/ 211931 h 992981"/>
              <a:gd name="csX38" fmla="*/ 863038 w 1091638"/>
              <a:gd name="csY38" fmla="*/ 130968 h 992981"/>
              <a:gd name="csX39" fmla="*/ 874944 w 1091638"/>
              <a:gd name="csY39" fmla="*/ 0 h 9929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091638" h="992981">
                <a:moveTo>
                  <a:pt x="874944" y="0"/>
                </a:moveTo>
                <a:lnTo>
                  <a:pt x="932094" y="9525"/>
                </a:lnTo>
                <a:lnTo>
                  <a:pt x="903519" y="107156"/>
                </a:lnTo>
                <a:lnTo>
                  <a:pt x="913044" y="145256"/>
                </a:lnTo>
                <a:lnTo>
                  <a:pt x="998769" y="259556"/>
                </a:lnTo>
                <a:lnTo>
                  <a:pt x="1015438" y="328612"/>
                </a:lnTo>
                <a:lnTo>
                  <a:pt x="1022581" y="395287"/>
                </a:lnTo>
                <a:lnTo>
                  <a:pt x="1003531" y="447675"/>
                </a:lnTo>
                <a:lnTo>
                  <a:pt x="946381" y="533400"/>
                </a:lnTo>
                <a:lnTo>
                  <a:pt x="920188" y="595312"/>
                </a:lnTo>
                <a:cubicBezTo>
                  <a:pt x="920982" y="615950"/>
                  <a:pt x="921775" y="636587"/>
                  <a:pt x="922569" y="657225"/>
                </a:cubicBezTo>
                <a:lnTo>
                  <a:pt x="929713" y="697706"/>
                </a:lnTo>
                <a:lnTo>
                  <a:pt x="965431" y="776287"/>
                </a:lnTo>
                <a:lnTo>
                  <a:pt x="1041631" y="890587"/>
                </a:lnTo>
                <a:lnTo>
                  <a:pt x="1091638" y="947737"/>
                </a:lnTo>
                <a:lnTo>
                  <a:pt x="1013056" y="992981"/>
                </a:lnTo>
                <a:lnTo>
                  <a:pt x="984481" y="914400"/>
                </a:lnTo>
                <a:lnTo>
                  <a:pt x="947188" y="813476"/>
                </a:lnTo>
                <a:lnTo>
                  <a:pt x="816039" y="879051"/>
                </a:lnTo>
                <a:lnTo>
                  <a:pt x="721320" y="860835"/>
                </a:lnTo>
                <a:lnTo>
                  <a:pt x="557384" y="726044"/>
                </a:lnTo>
                <a:lnTo>
                  <a:pt x="357018" y="685970"/>
                </a:lnTo>
                <a:lnTo>
                  <a:pt x="284156" y="631325"/>
                </a:lnTo>
                <a:lnTo>
                  <a:pt x="167580" y="573036"/>
                </a:lnTo>
                <a:lnTo>
                  <a:pt x="7286" y="594896"/>
                </a:lnTo>
                <a:lnTo>
                  <a:pt x="0" y="525677"/>
                </a:lnTo>
                <a:lnTo>
                  <a:pt x="244083" y="554821"/>
                </a:lnTo>
                <a:lnTo>
                  <a:pt x="437164" y="685970"/>
                </a:lnTo>
                <a:lnTo>
                  <a:pt x="568313" y="693256"/>
                </a:lnTo>
                <a:lnTo>
                  <a:pt x="732249" y="835333"/>
                </a:lnTo>
                <a:lnTo>
                  <a:pt x="819682" y="853550"/>
                </a:lnTo>
                <a:lnTo>
                  <a:pt x="903519" y="781050"/>
                </a:lnTo>
                <a:lnTo>
                  <a:pt x="851131" y="664368"/>
                </a:lnTo>
                <a:lnTo>
                  <a:pt x="858275" y="561975"/>
                </a:lnTo>
                <a:lnTo>
                  <a:pt x="908281" y="469106"/>
                </a:lnTo>
                <a:lnTo>
                  <a:pt x="963050" y="364331"/>
                </a:lnTo>
                <a:lnTo>
                  <a:pt x="929713" y="285750"/>
                </a:lnTo>
                <a:lnTo>
                  <a:pt x="889231" y="211931"/>
                </a:lnTo>
                <a:lnTo>
                  <a:pt x="863038" y="130968"/>
                </a:lnTo>
                <a:lnTo>
                  <a:pt x="874944" y="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3" name="フリーフォーム: 図形 82">
            <a:extLst>
              <a:ext uri="{FF2B5EF4-FFF2-40B4-BE49-F238E27FC236}">
                <a16:creationId xmlns:a16="http://schemas.microsoft.com/office/drawing/2014/main" id="{3FECBAEF-B027-BAB2-25E0-6D7571AD2FBD}"/>
              </a:ext>
            </a:extLst>
          </p:cNvPr>
          <p:cNvSpPr/>
          <p:nvPr/>
        </p:nvSpPr>
        <p:spPr>
          <a:xfrm>
            <a:off x="6755608" y="3562256"/>
            <a:ext cx="366870" cy="216372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366870" h="216372">
                <a:moveTo>
                  <a:pt x="366870" y="29046"/>
                </a:moveTo>
                <a:lnTo>
                  <a:pt x="157934" y="0"/>
                </a:lnTo>
                <a:lnTo>
                  <a:pt x="0" y="195358"/>
                </a:lnTo>
                <a:lnTo>
                  <a:pt x="167639" y="216372"/>
                </a:lnTo>
              </a:path>
            </a:pathLst>
          </a:custGeom>
          <a:noFill/>
          <a:ln w="38100">
            <a:solidFill>
              <a:srgbClr val="FF9900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AED8AAB6-4A65-C313-8F38-5A1BBDC6F1DE}"/>
              </a:ext>
            </a:extLst>
          </p:cNvPr>
          <p:cNvGrpSpPr/>
          <p:nvPr/>
        </p:nvGrpSpPr>
        <p:grpSpPr>
          <a:xfrm>
            <a:off x="7041282" y="3330806"/>
            <a:ext cx="120097" cy="120097"/>
            <a:chOff x="5657850" y="2714625"/>
            <a:chExt cx="438150" cy="438150"/>
          </a:xfrm>
        </p:grpSpPr>
        <p:sp>
          <p:nvSpPr>
            <p:cNvPr id="85" name="楕円 84">
              <a:extLst>
                <a:ext uri="{FF2B5EF4-FFF2-40B4-BE49-F238E27FC236}">
                  <a16:creationId xmlns:a16="http://schemas.microsoft.com/office/drawing/2014/main" id="{020FFC27-A73B-79A3-FD99-0CA2AF2FB7C4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75ECD146-631F-0663-D41A-4FC22B9064E4}"/>
                </a:ext>
              </a:extLst>
            </p:cNvPr>
            <p:cNvCxnSpPr>
              <a:stCxn id="85" idx="1"/>
              <a:endCxn id="85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5B276F4B-4D4E-A6F3-3BDA-E48E2BA11623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フリーフォーム: 図形 91">
            <a:extLst>
              <a:ext uri="{FF2B5EF4-FFF2-40B4-BE49-F238E27FC236}">
                <a16:creationId xmlns:a16="http://schemas.microsoft.com/office/drawing/2014/main" id="{BE6A9F20-EAC5-EA9C-9B6A-69F3F1C82DCC}"/>
              </a:ext>
            </a:extLst>
          </p:cNvPr>
          <p:cNvSpPr/>
          <p:nvPr/>
        </p:nvSpPr>
        <p:spPr>
          <a:xfrm>
            <a:off x="4114845" y="5297807"/>
            <a:ext cx="251619" cy="493294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  <a:gd name="csX0" fmla="*/ 278764 w 278764"/>
              <a:gd name="csY0" fmla="*/ 293365 h 293365"/>
              <a:gd name="csX1" fmla="*/ 157934 w 278764"/>
              <a:gd name="csY1" fmla="*/ 0 h 293365"/>
              <a:gd name="csX2" fmla="*/ 0 w 278764"/>
              <a:gd name="csY2" fmla="*/ 195358 h 293365"/>
              <a:gd name="csX3" fmla="*/ 167639 w 278764"/>
              <a:gd name="csY3" fmla="*/ 216372 h 293365"/>
              <a:gd name="csX0" fmla="*/ 278764 w 278764"/>
              <a:gd name="csY0" fmla="*/ 350515 h 350515"/>
              <a:gd name="csX1" fmla="*/ 231753 w 278764"/>
              <a:gd name="csY1" fmla="*/ 0 h 350515"/>
              <a:gd name="csX2" fmla="*/ 0 w 278764"/>
              <a:gd name="csY2" fmla="*/ 252508 h 350515"/>
              <a:gd name="csX3" fmla="*/ 167639 w 278764"/>
              <a:gd name="csY3" fmla="*/ 273522 h 350515"/>
              <a:gd name="csX0" fmla="*/ 111125 w 111125"/>
              <a:gd name="csY0" fmla="*/ 493294 h 493294"/>
              <a:gd name="csX1" fmla="*/ 64114 w 111125"/>
              <a:gd name="csY1" fmla="*/ 142779 h 493294"/>
              <a:gd name="csX2" fmla="*/ 10955 w 111125"/>
              <a:gd name="csY2" fmla="*/ 0 h 493294"/>
              <a:gd name="csX3" fmla="*/ 0 w 111125"/>
              <a:gd name="csY3" fmla="*/ 416301 h 493294"/>
              <a:gd name="csX0" fmla="*/ 251619 w 251619"/>
              <a:gd name="csY0" fmla="*/ 493294 h 493294"/>
              <a:gd name="csX1" fmla="*/ 204608 w 251619"/>
              <a:gd name="csY1" fmla="*/ 142779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251619 w 251619"/>
              <a:gd name="csY0" fmla="*/ 493294 h 493294"/>
              <a:gd name="csX1" fmla="*/ 197465 w 251619"/>
              <a:gd name="csY1" fmla="*/ 154685 h 493294"/>
              <a:gd name="csX2" fmla="*/ 151449 w 251619"/>
              <a:gd name="csY2" fmla="*/ 0 h 493294"/>
              <a:gd name="csX3" fmla="*/ 0 w 251619"/>
              <a:gd name="csY3" fmla="*/ 49589 h 49329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251619" h="493294">
                <a:moveTo>
                  <a:pt x="251619" y="493294"/>
                </a:moveTo>
                <a:lnTo>
                  <a:pt x="197465" y="154685"/>
                </a:lnTo>
                <a:lnTo>
                  <a:pt x="151449" y="0"/>
                </a:lnTo>
                <a:lnTo>
                  <a:pt x="0" y="49589"/>
                </a:lnTo>
              </a:path>
            </a:pathLst>
          </a:custGeom>
          <a:noFill/>
          <a:ln w="38100">
            <a:solidFill>
              <a:srgbClr val="CC99FF"/>
            </a:solidFill>
            <a:headEnd type="triangl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4" name="フリーフォーム: 図形 93">
            <a:extLst>
              <a:ext uri="{FF2B5EF4-FFF2-40B4-BE49-F238E27FC236}">
                <a16:creationId xmlns:a16="http://schemas.microsoft.com/office/drawing/2014/main" id="{5C4C4448-9D45-B7B3-6C07-ABCE226A95A7}"/>
              </a:ext>
            </a:extLst>
          </p:cNvPr>
          <p:cNvSpPr/>
          <p:nvPr/>
        </p:nvSpPr>
        <p:spPr>
          <a:xfrm>
            <a:off x="4040982" y="4462463"/>
            <a:ext cx="847725" cy="830398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32607 w 532607"/>
              <a:gd name="csY0" fmla="*/ 129380 h 228922"/>
              <a:gd name="csX1" fmla="*/ 399871 w 532607"/>
              <a:gd name="csY1" fmla="*/ 228922 h 228922"/>
              <a:gd name="csX2" fmla="*/ 0 w 532607"/>
              <a:gd name="csY2" fmla="*/ 0 h 228922"/>
              <a:gd name="csX0" fmla="*/ 532607 w 532607"/>
              <a:gd name="csY0" fmla="*/ 129380 h 129380"/>
              <a:gd name="csX1" fmla="*/ 323671 w 532607"/>
              <a:gd name="csY1" fmla="*/ 100334 h 129380"/>
              <a:gd name="csX2" fmla="*/ 0 w 532607"/>
              <a:gd name="csY2" fmla="*/ 0 h 129380"/>
              <a:gd name="csX0" fmla="*/ 287338 w 287338"/>
              <a:gd name="csY0" fmla="*/ 29046 h 97310"/>
              <a:gd name="csX1" fmla="*/ 78402 w 287338"/>
              <a:gd name="csY1" fmla="*/ 0 h 97310"/>
              <a:gd name="csX2" fmla="*/ 0 w 287338"/>
              <a:gd name="csY2" fmla="*/ 97310 h 97310"/>
              <a:gd name="csX0" fmla="*/ 315913 w 315913"/>
              <a:gd name="csY0" fmla="*/ 29046 h 111597"/>
              <a:gd name="csX1" fmla="*/ 106977 w 315913"/>
              <a:gd name="csY1" fmla="*/ 0 h 111597"/>
              <a:gd name="csX2" fmla="*/ 0 w 315913"/>
              <a:gd name="csY2" fmla="*/ 111597 h 1115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0 w 323057"/>
              <a:gd name="csY2" fmla="*/ 187797 h 187797"/>
              <a:gd name="csX0" fmla="*/ 323057 w 323057"/>
              <a:gd name="csY0" fmla="*/ 29046 h 187797"/>
              <a:gd name="csX1" fmla="*/ 114121 w 323057"/>
              <a:gd name="csY1" fmla="*/ 0 h 187797"/>
              <a:gd name="csX2" fmla="*/ 75249 w 323057"/>
              <a:gd name="csY2" fmla="*/ 50101 h 187797"/>
              <a:gd name="csX3" fmla="*/ 0 w 323057"/>
              <a:gd name="csY3" fmla="*/ 187797 h 187797"/>
              <a:gd name="csX0" fmla="*/ 247808 w 247808"/>
              <a:gd name="csY0" fmla="*/ 29046 h 237803"/>
              <a:gd name="csX1" fmla="*/ 38872 w 247808"/>
              <a:gd name="csY1" fmla="*/ 0 h 237803"/>
              <a:gd name="csX2" fmla="*/ 0 w 247808"/>
              <a:gd name="csY2" fmla="*/ 50101 h 237803"/>
              <a:gd name="csX3" fmla="*/ 34289 w 247808"/>
              <a:gd name="csY3" fmla="*/ 237803 h 237803"/>
              <a:gd name="csX0" fmla="*/ 247808 w 247808"/>
              <a:gd name="csY0" fmla="*/ 29046 h 240184"/>
              <a:gd name="csX1" fmla="*/ 38872 w 247808"/>
              <a:gd name="csY1" fmla="*/ 0 h 240184"/>
              <a:gd name="csX2" fmla="*/ 0 w 247808"/>
              <a:gd name="csY2" fmla="*/ 50101 h 240184"/>
              <a:gd name="csX3" fmla="*/ 60483 w 247808"/>
              <a:gd name="csY3" fmla="*/ 240184 h 240184"/>
              <a:gd name="csX0" fmla="*/ 338296 w 338296"/>
              <a:gd name="csY0" fmla="*/ 29046 h 240184"/>
              <a:gd name="csX1" fmla="*/ 129360 w 338296"/>
              <a:gd name="csY1" fmla="*/ 0 h 240184"/>
              <a:gd name="csX2" fmla="*/ 0 w 338296"/>
              <a:gd name="csY2" fmla="*/ 138208 h 240184"/>
              <a:gd name="csX3" fmla="*/ 150971 w 338296"/>
              <a:gd name="csY3" fmla="*/ 240184 h 240184"/>
              <a:gd name="csX0" fmla="*/ 350202 w 350202"/>
              <a:gd name="csY0" fmla="*/ 29046 h 240184"/>
              <a:gd name="csX1" fmla="*/ 141266 w 350202"/>
              <a:gd name="csY1" fmla="*/ 0 h 240184"/>
              <a:gd name="csX2" fmla="*/ 0 w 350202"/>
              <a:gd name="csY2" fmla="*/ 202502 h 240184"/>
              <a:gd name="csX3" fmla="*/ 162877 w 350202"/>
              <a:gd name="csY3" fmla="*/ 240184 h 240184"/>
              <a:gd name="csX0" fmla="*/ 366870 w 366870"/>
              <a:gd name="csY0" fmla="*/ 29046 h 240184"/>
              <a:gd name="csX1" fmla="*/ 157934 w 366870"/>
              <a:gd name="csY1" fmla="*/ 0 h 240184"/>
              <a:gd name="csX2" fmla="*/ 0 w 366870"/>
              <a:gd name="csY2" fmla="*/ 195358 h 240184"/>
              <a:gd name="csX3" fmla="*/ 179545 w 366870"/>
              <a:gd name="csY3" fmla="*/ 240184 h 240184"/>
              <a:gd name="csX0" fmla="*/ 366870 w 366870"/>
              <a:gd name="csY0" fmla="*/ 29046 h 216372"/>
              <a:gd name="csX1" fmla="*/ 157934 w 366870"/>
              <a:gd name="csY1" fmla="*/ 0 h 216372"/>
              <a:gd name="csX2" fmla="*/ 0 w 366870"/>
              <a:gd name="csY2" fmla="*/ 195358 h 216372"/>
              <a:gd name="csX3" fmla="*/ 167639 w 366870"/>
              <a:gd name="csY3" fmla="*/ 216372 h 216372"/>
              <a:gd name="csX0" fmla="*/ 278764 w 278764"/>
              <a:gd name="csY0" fmla="*/ 293365 h 293365"/>
              <a:gd name="csX1" fmla="*/ 157934 w 278764"/>
              <a:gd name="csY1" fmla="*/ 0 h 293365"/>
              <a:gd name="csX2" fmla="*/ 0 w 278764"/>
              <a:gd name="csY2" fmla="*/ 195358 h 293365"/>
              <a:gd name="csX3" fmla="*/ 167639 w 278764"/>
              <a:gd name="csY3" fmla="*/ 216372 h 293365"/>
              <a:gd name="csX0" fmla="*/ 278764 w 278764"/>
              <a:gd name="csY0" fmla="*/ 350515 h 350515"/>
              <a:gd name="csX1" fmla="*/ 231753 w 278764"/>
              <a:gd name="csY1" fmla="*/ 0 h 350515"/>
              <a:gd name="csX2" fmla="*/ 0 w 278764"/>
              <a:gd name="csY2" fmla="*/ 252508 h 350515"/>
              <a:gd name="csX3" fmla="*/ 167639 w 278764"/>
              <a:gd name="csY3" fmla="*/ 273522 h 350515"/>
              <a:gd name="csX0" fmla="*/ 111125 w 111125"/>
              <a:gd name="csY0" fmla="*/ 493294 h 493294"/>
              <a:gd name="csX1" fmla="*/ 64114 w 111125"/>
              <a:gd name="csY1" fmla="*/ 142779 h 493294"/>
              <a:gd name="csX2" fmla="*/ 10955 w 111125"/>
              <a:gd name="csY2" fmla="*/ 0 h 493294"/>
              <a:gd name="csX3" fmla="*/ 0 w 111125"/>
              <a:gd name="csY3" fmla="*/ 416301 h 493294"/>
              <a:gd name="csX0" fmla="*/ 251619 w 251619"/>
              <a:gd name="csY0" fmla="*/ 493294 h 493294"/>
              <a:gd name="csX1" fmla="*/ 204608 w 251619"/>
              <a:gd name="csY1" fmla="*/ 142779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251619 w 251619"/>
              <a:gd name="csY0" fmla="*/ 493294 h 493294"/>
              <a:gd name="csX1" fmla="*/ 197465 w 251619"/>
              <a:gd name="csY1" fmla="*/ 154685 h 493294"/>
              <a:gd name="csX2" fmla="*/ 151449 w 251619"/>
              <a:gd name="csY2" fmla="*/ 0 h 493294"/>
              <a:gd name="csX3" fmla="*/ 0 w 251619"/>
              <a:gd name="csY3" fmla="*/ 49589 h 493294"/>
              <a:gd name="csX0" fmla="*/ 102737 w 615684"/>
              <a:gd name="csY0" fmla="*/ 642416 h 642416"/>
              <a:gd name="csX1" fmla="*/ 48583 w 615684"/>
              <a:gd name="csY1" fmla="*/ 303807 h 642416"/>
              <a:gd name="csX2" fmla="*/ 2567 w 615684"/>
              <a:gd name="csY2" fmla="*/ 149122 h 642416"/>
              <a:gd name="csX3" fmla="*/ 613118 w 615684"/>
              <a:gd name="csY3" fmla="*/ 1067 h 642416"/>
              <a:gd name="csX0" fmla="*/ 142260 w 655207"/>
              <a:gd name="csY0" fmla="*/ 642416 h 642416"/>
              <a:gd name="csX1" fmla="*/ 0 w 655207"/>
              <a:gd name="csY1" fmla="*/ 310951 h 642416"/>
              <a:gd name="csX2" fmla="*/ 42090 w 655207"/>
              <a:gd name="csY2" fmla="*/ 149122 h 642416"/>
              <a:gd name="csX3" fmla="*/ 652641 w 655207"/>
              <a:gd name="csY3" fmla="*/ 1067 h 642416"/>
              <a:gd name="csX0" fmla="*/ 132735 w 655207"/>
              <a:gd name="csY0" fmla="*/ 640035 h 640035"/>
              <a:gd name="csX1" fmla="*/ 0 w 655207"/>
              <a:gd name="csY1" fmla="*/ 310951 h 640035"/>
              <a:gd name="csX2" fmla="*/ 42090 w 655207"/>
              <a:gd name="csY2" fmla="*/ 149122 h 640035"/>
              <a:gd name="csX3" fmla="*/ 652641 w 655207"/>
              <a:gd name="csY3" fmla="*/ 1067 h 640035"/>
              <a:gd name="csX0" fmla="*/ 93212 w 615684"/>
              <a:gd name="csY0" fmla="*/ 640035 h 640035"/>
              <a:gd name="csX1" fmla="*/ 17627 w 615684"/>
              <a:gd name="csY1" fmla="*/ 458588 h 640035"/>
              <a:gd name="csX2" fmla="*/ 2567 w 615684"/>
              <a:gd name="csY2" fmla="*/ 149122 h 640035"/>
              <a:gd name="csX3" fmla="*/ 613118 w 615684"/>
              <a:gd name="csY3" fmla="*/ 1067 h 640035"/>
              <a:gd name="csX0" fmla="*/ 93212 w 615684"/>
              <a:gd name="csY0" fmla="*/ 640035 h 640035"/>
              <a:gd name="csX1" fmla="*/ 43820 w 615684"/>
              <a:gd name="csY1" fmla="*/ 472876 h 640035"/>
              <a:gd name="csX2" fmla="*/ 2567 w 615684"/>
              <a:gd name="csY2" fmla="*/ 149122 h 640035"/>
              <a:gd name="csX3" fmla="*/ 613118 w 615684"/>
              <a:gd name="csY3" fmla="*/ 1067 h 640035"/>
              <a:gd name="csX0" fmla="*/ 93212 w 615684"/>
              <a:gd name="csY0" fmla="*/ 640035 h 640035"/>
              <a:gd name="csX1" fmla="*/ 36676 w 615684"/>
              <a:gd name="csY1" fmla="*/ 477639 h 640035"/>
              <a:gd name="csX2" fmla="*/ 2567 w 615684"/>
              <a:gd name="csY2" fmla="*/ 149122 h 640035"/>
              <a:gd name="csX3" fmla="*/ 613118 w 615684"/>
              <a:gd name="csY3" fmla="*/ 1067 h 640035"/>
              <a:gd name="csX0" fmla="*/ 211919 w 734037"/>
              <a:gd name="csY0" fmla="*/ 639974 h 639974"/>
              <a:gd name="csX1" fmla="*/ 155383 w 734037"/>
              <a:gd name="csY1" fmla="*/ 477578 h 639974"/>
              <a:gd name="csX2" fmla="*/ 2212 w 734037"/>
              <a:gd name="csY2" fmla="*/ 160968 h 639974"/>
              <a:gd name="csX3" fmla="*/ 731825 w 734037"/>
              <a:gd name="csY3" fmla="*/ 1006 h 639974"/>
              <a:gd name="csX0" fmla="*/ 209707 w 729613"/>
              <a:gd name="csY0" fmla="*/ 638968 h 638968"/>
              <a:gd name="csX1" fmla="*/ 153171 w 729613"/>
              <a:gd name="csY1" fmla="*/ 476572 h 638968"/>
              <a:gd name="csX2" fmla="*/ 0 w 729613"/>
              <a:gd name="csY2" fmla="*/ 159962 h 638968"/>
              <a:gd name="csX3" fmla="*/ 291283 w 729613"/>
              <a:gd name="csY3" fmla="*/ 96700 h 638968"/>
              <a:gd name="csX4" fmla="*/ 729613 w 729613"/>
              <a:gd name="csY4" fmla="*/ 0 h 638968"/>
              <a:gd name="csX0" fmla="*/ 209707 w 729613"/>
              <a:gd name="csY0" fmla="*/ 638968 h 638968"/>
              <a:gd name="csX1" fmla="*/ 153171 w 729613"/>
              <a:gd name="csY1" fmla="*/ 476572 h 638968"/>
              <a:gd name="csX2" fmla="*/ 0 w 729613"/>
              <a:gd name="csY2" fmla="*/ 159962 h 638968"/>
              <a:gd name="csX3" fmla="*/ 291283 w 729613"/>
              <a:gd name="csY3" fmla="*/ 96700 h 638968"/>
              <a:gd name="csX4" fmla="*/ 729613 w 729613"/>
              <a:gd name="csY4" fmla="*/ 0 h 638968"/>
              <a:gd name="csX0" fmla="*/ 220843 w 740749"/>
              <a:gd name="csY0" fmla="*/ 638968 h 638968"/>
              <a:gd name="csX1" fmla="*/ 164307 w 740749"/>
              <a:gd name="csY1" fmla="*/ 476572 h 638968"/>
              <a:gd name="csX2" fmla="*/ 11136 w 740749"/>
              <a:gd name="csY2" fmla="*/ 159962 h 638968"/>
              <a:gd name="csX3" fmla="*/ 0 w 740749"/>
              <a:gd name="csY3" fmla="*/ 27644 h 638968"/>
              <a:gd name="csX4" fmla="*/ 740749 w 740749"/>
              <a:gd name="csY4" fmla="*/ 0 h 638968"/>
              <a:gd name="csX0" fmla="*/ 220843 w 740749"/>
              <a:gd name="csY0" fmla="*/ 638968 h 638968"/>
              <a:gd name="csX1" fmla="*/ 164307 w 740749"/>
              <a:gd name="csY1" fmla="*/ 476572 h 638968"/>
              <a:gd name="csX2" fmla="*/ 11136 w 740749"/>
              <a:gd name="csY2" fmla="*/ 159962 h 638968"/>
              <a:gd name="csX3" fmla="*/ 0 w 740749"/>
              <a:gd name="csY3" fmla="*/ 27644 h 638968"/>
              <a:gd name="csX4" fmla="*/ 188119 w 740749"/>
              <a:gd name="csY4" fmla="*/ 18119 h 638968"/>
              <a:gd name="csX5" fmla="*/ 740749 w 740749"/>
              <a:gd name="csY5" fmla="*/ 0 h 638968"/>
              <a:gd name="csX0" fmla="*/ 220843 w 740749"/>
              <a:gd name="csY0" fmla="*/ 720861 h 720861"/>
              <a:gd name="csX1" fmla="*/ 164307 w 740749"/>
              <a:gd name="csY1" fmla="*/ 558465 h 720861"/>
              <a:gd name="csX2" fmla="*/ 11136 w 740749"/>
              <a:gd name="csY2" fmla="*/ 241855 h 720861"/>
              <a:gd name="csX3" fmla="*/ 0 w 740749"/>
              <a:gd name="csY3" fmla="*/ 109537 h 720861"/>
              <a:gd name="csX4" fmla="*/ 54769 w 740749"/>
              <a:gd name="csY4" fmla="*/ 0 h 720861"/>
              <a:gd name="csX5" fmla="*/ 740749 w 740749"/>
              <a:gd name="csY5" fmla="*/ 81893 h 720861"/>
              <a:gd name="csX0" fmla="*/ 220843 w 740749"/>
              <a:gd name="csY0" fmla="*/ 728005 h 728005"/>
              <a:gd name="csX1" fmla="*/ 164307 w 740749"/>
              <a:gd name="csY1" fmla="*/ 565609 h 728005"/>
              <a:gd name="csX2" fmla="*/ 11136 w 740749"/>
              <a:gd name="csY2" fmla="*/ 248999 h 728005"/>
              <a:gd name="csX3" fmla="*/ 0 w 740749"/>
              <a:gd name="csY3" fmla="*/ 116681 h 728005"/>
              <a:gd name="csX4" fmla="*/ 50006 w 740749"/>
              <a:gd name="csY4" fmla="*/ 0 h 728005"/>
              <a:gd name="csX5" fmla="*/ 740749 w 740749"/>
              <a:gd name="csY5" fmla="*/ 89037 h 728005"/>
              <a:gd name="csX0" fmla="*/ 220843 w 740749"/>
              <a:gd name="csY0" fmla="*/ 728005 h 728005"/>
              <a:gd name="csX1" fmla="*/ 164307 w 740749"/>
              <a:gd name="csY1" fmla="*/ 565609 h 728005"/>
              <a:gd name="csX2" fmla="*/ 11136 w 740749"/>
              <a:gd name="csY2" fmla="*/ 248999 h 728005"/>
              <a:gd name="csX3" fmla="*/ 0 w 740749"/>
              <a:gd name="csY3" fmla="*/ 116681 h 728005"/>
              <a:gd name="csX4" fmla="*/ 50006 w 740749"/>
              <a:gd name="csY4" fmla="*/ 0 h 728005"/>
              <a:gd name="csX5" fmla="*/ 185738 w 740749"/>
              <a:gd name="csY5" fmla="*/ 19050 h 728005"/>
              <a:gd name="csX6" fmla="*/ 740749 w 740749"/>
              <a:gd name="csY6" fmla="*/ 89037 h 728005"/>
              <a:gd name="csX0" fmla="*/ 220843 w 740749"/>
              <a:gd name="csY0" fmla="*/ 799442 h 799442"/>
              <a:gd name="csX1" fmla="*/ 164307 w 740749"/>
              <a:gd name="csY1" fmla="*/ 637046 h 799442"/>
              <a:gd name="csX2" fmla="*/ 11136 w 740749"/>
              <a:gd name="csY2" fmla="*/ 320436 h 799442"/>
              <a:gd name="csX3" fmla="*/ 0 w 740749"/>
              <a:gd name="csY3" fmla="*/ 188118 h 799442"/>
              <a:gd name="csX4" fmla="*/ 50006 w 740749"/>
              <a:gd name="csY4" fmla="*/ 71437 h 799442"/>
              <a:gd name="csX5" fmla="*/ 119063 w 740749"/>
              <a:gd name="csY5" fmla="*/ 0 h 799442"/>
              <a:gd name="csX6" fmla="*/ 740749 w 740749"/>
              <a:gd name="csY6" fmla="*/ 160474 h 799442"/>
              <a:gd name="csX0" fmla="*/ 220843 w 740749"/>
              <a:gd name="csY0" fmla="*/ 799442 h 799442"/>
              <a:gd name="csX1" fmla="*/ 164307 w 740749"/>
              <a:gd name="csY1" fmla="*/ 637046 h 799442"/>
              <a:gd name="csX2" fmla="*/ 11136 w 740749"/>
              <a:gd name="csY2" fmla="*/ 320436 h 799442"/>
              <a:gd name="csX3" fmla="*/ 0 w 740749"/>
              <a:gd name="csY3" fmla="*/ 188118 h 799442"/>
              <a:gd name="csX4" fmla="*/ 50006 w 740749"/>
              <a:gd name="csY4" fmla="*/ 71437 h 799442"/>
              <a:gd name="csX5" fmla="*/ 119063 w 740749"/>
              <a:gd name="csY5" fmla="*/ 0 h 799442"/>
              <a:gd name="csX6" fmla="*/ 266700 w 740749"/>
              <a:gd name="csY6" fmla="*/ 35719 h 799442"/>
              <a:gd name="csX7" fmla="*/ 740749 w 740749"/>
              <a:gd name="csY7" fmla="*/ 160474 h 799442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740749 w 740749"/>
              <a:gd name="csY7" fmla="*/ 191430 h 830398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481013 w 740749"/>
              <a:gd name="csY7" fmla="*/ 90487 h 830398"/>
              <a:gd name="csX8" fmla="*/ 740749 w 740749"/>
              <a:gd name="csY8" fmla="*/ 191430 h 830398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559594 w 740749"/>
              <a:gd name="csY7" fmla="*/ 47625 h 830398"/>
              <a:gd name="csX8" fmla="*/ 740749 w 740749"/>
              <a:gd name="csY8" fmla="*/ 191430 h 830398"/>
              <a:gd name="csX0" fmla="*/ 220843 w 740749"/>
              <a:gd name="csY0" fmla="*/ 830398 h 830398"/>
              <a:gd name="csX1" fmla="*/ 164307 w 740749"/>
              <a:gd name="csY1" fmla="*/ 668002 h 830398"/>
              <a:gd name="csX2" fmla="*/ 11136 w 740749"/>
              <a:gd name="csY2" fmla="*/ 351392 h 830398"/>
              <a:gd name="csX3" fmla="*/ 0 w 740749"/>
              <a:gd name="csY3" fmla="*/ 219074 h 830398"/>
              <a:gd name="csX4" fmla="*/ 50006 w 740749"/>
              <a:gd name="csY4" fmla="*/ 102393 h 830398"/>
              <a:gd name="csX5" fmla="*/ 119063 w 740749"/>
              <a:gd name="csY5" fmla="*/ 30956 h 830398"/>
              <a:gd name="csX6" fmla="*/ 259557 w 740749"/>
              <a:gd name="csY6" fmla="*/ 0 h 830398"/>
              <a:gd name="csX7" fmla="*/ 559594 w 740749"/>
              <a:gd name="csY7" fmla="*/ 47625 h 830398"/>
              <a:gd name="csX8" fmla="*/ 652463 w 740749"/>
              <a:gd name="csY8" fmla="*/ 119062 h 830398"/>
              <a:gd name="csX9" fmla="*/ 740749 w 740749"/>
              <a:gd name="csY9" fmla="*/ 191430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40749 w 840582"/>
              <a:gd name="csY9" fmla="*/ 191430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505005 w 840582"/>
              <a:gd name="csY9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38187 w 840582"/>
              <a:gd name="csY9" fmla="*/ 161925 h 830398"/>
              <a:gd name="csX10" fmla="*/ 505005 w 840582"/>
              <a:gd name="csY10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505005 w 840582"/>
              <a:gd name="csY10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707231 w 840582"/>
              <a:gd name="csY10" fmla="*/ 197643 h 830398"/>
              <a:gd name="csX11" fmla="*/ 505005 w 840582"/>
              <a:gd name="csY11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604837 w 840582"/>
              <a:gd name="csY10" fmla="*/ 192880 h 830398"/>
              <a:gd name="csX11" fmla="*/ 505005 w 840582"/>
              <a:gd name="csY11" fmla="*/ 262868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604837 w 840582"/>
              <a:gd name="csY10" fmla="*/ 192880 h 830398"/>
              <a:gd name="csX11" fmla="*/ 478811 w 840582"/>
              <a:gd name="csY11" fmla="*/ 308112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54855 w 840582"/>
              <a:gd name="csY9" fmla="*/ 185738 h 830398"/>
              <a:gd name="csX10" fmla="*/ 590550 w 840582"/>
              <a:gd name="csY10" fmla="*/ 188118 h 830398"/>
              <a:gd name="csX11" fmla="*/ 478811 w 840582"/>
              <a:gd name="csY11" fmla="*/ 308112 h 830398"/>
              <a:gd name="csX0" fmla="*/ 220843 w 840582"/>
              <a:gd name="csY0" fmla="*/ 830398 h 830398"/>
              <a:gd name="csX1" fmla="*/ 164307 w 840582"/>
              <a:gd name="csY1" fmla="*/ 668002 h 830398"/>
              <a:gd name="csX2" fmla="*/ 11136 w 840582"/>
              <a:gd name="csY2" fmla="*/ 351392 h 830398"/>
              <a:gd name="csX3" fmla="*/ 0 w 840582"/>
              <a:gd name="csY3" fmla="*/ 219074 h 830398"/>
              <a:gd name="csX4" fmla="*/ 50006 w 840582"/>
              <a:gd name="csY4" fmla="*/ 102393 h 830398"/>
              <a:gd name="csX5" fmla="*/ 119063 w 840582"/>
              <a:gd name="csY5" fmla="*/ 30956 h 830398"/>
              <a:gd name="csX6" fmla="*/ 259557 w 840582"/>
              <a:gd name="csY6" fmla="*/ 0 h 830398"/>
              <a:gd name="csX7" fmla="*/ 559594 w 840582"/>
              <a:gd name="csY7" fmla="*/ 47625 h 830398"/>
              <a:gd name="csX8" fmla="*/ 840582 w 840582"/>
              <a:gd name="csY8" fmla="*/ 126206 h 830398"/>
              <a:gd name="csX9" fmla="*/ 761999 w 840582"/>
              <a:gd name="csY9" fmla="*/ 190501 h 830398"/>
              <a:gd name="csX10" fmla="*/ 590550 w 840582"/>
              <a:gd name="csY10" fmla="*/ 188118 h 830398"/>
              <a:gd name="csX11" fmla="*/ 478811 w 840582"/>
              <a:gd name="csY11" fmla="*/ 308112 h 830398"/>
              <a:gd name="csX0" fmla="*/ 220843 w 847725"/>
              <a:gd name="csY0" fmla="*/ 830398 h 830398"/>
              <a:gd name="csX1" fmla="*/ 164307 w 847725"/>
              <a:gd name="csY1" fmla="*/ 668002 h 830398"/>
              <a:gd name="csX2" fmla="*/ 11136 w 847725"/>
              <a:gd name="csY2" fmla="*/ 351392 h 830398"/>
              <a:gd name="csX3" fmla="*/ 0 w 847725"/>
              <a:gd name="csY3" fmla="*/ 219074 h 830398"/>
              <a:gd name="csX4" fmla="*/ 50006 w 847725"/>
              <a:gd name="csY4" fmla="*/ 102393 h 830398"/>
              <a:gd name="csX5" fmla="*/ 119063 w 847725"/>
              <a:gd name="csY5" fmla="*/ 30956 h 830398"/>
              <a:gd name="csX6" fmla="*/ 259557 w 847725"/>
              <a:gd name="csY6" fmla="*/ 0 h 830398"/>
              <a:gd name="csX7" fmla="*/ 559594 w 847725"/>
              <a:gd name="csY7" fmla="*/ 47625 h 830398"/>
              <a:gd name="csX8" fmla="*/ 847725 w 847725"/>
              <a:gd name="csY8" fmla="*/ 133350 h 830398"/>
              <a:gd name="csX9" fmla="*/ 761999 w 847725"/>
              <a:gd name="csY9" fmla="*/ 190501 h 830398"/>
              <a:gd name="csX10" fmla="*/ 590550 w 847725"/>
              <a:gd name="csY10" fmla="*/ 188118 h 830398"/>
              <a:gd name="csX11" fmla="*/ 478811 w 847725"/>
              <a:gd name="csY11" fmla="*/ 308112 h 83039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847725" h="830398">
                <a:moveTo>
                  <a:pt x="220843" y="830398"/>
                </a:moveTo>
                <a:lnTo>
                  <a:pt x="164307" y="668002"/>
                </a:lnTo>
                <a:lnTo>
                  <a:pt x="11136" y="351392"/>
                </a:lnTo>
                <a:lnTo>
                  <a:pt x="0" y="219074"/>
                </a:lnTo>
                <a:lnTo>
                  <a:pt x="50006" y="102393"/>
                </a:lnTo>
                <a:lnTo>
                  <a:pt x="119063" y="30956"/>
                </a:lnTo>
                <a:lnTo>
                  <a:pt x="259557" y="0"/>
                </a:lnTo>
                <a:lnTo>
                  <a:pt x="559594" y="47625"/>
                </a:lnTo>
                <a:lnTo>
                  <a:pt x="847725" y="133350"/>
                </a:lnTo>
                <a:lnTo>
                  <a:pt x="761999" y="190501"/>
                </a:lnTo>
                <a:lnTo>
                  <a:pt x="590550" y="188118"/>
                </a:lnTo>
                <a:lnTo>
                  <a:pt x="478811" y="308112"/>
                </a:lnTo>
              </a:path>
            </a:pathLst>
          </a:custGeom>
          <a:noFill/>
          <a:ln w="38100">
            <a:solidFill>
              <a:srgbClr val="CC99FF"/>
            </a:solidFill>
            <a:headEnd type="non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aphicFrame>
        <p:nvGraphicFramePr>
          <p:cNvPr id="96" name="表 95">
            <a:extLst>
              <a:ext uri="{FF2B5EF4-FFF2-40B4-BE49-F238E27FC236}">
                <a16:creationId xmlns:a16="http://schemas.microsoft.com/office/drawing/2014/main" id="{5EDD1273-697B-9322-0AAA-1A55C8AE5B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0103484"/>
              </p:ext>
            </p:extLst>
          </p:nvPr>
        </p:nvGraphicFramePr>
        <p:xfrm>
          <a:off x="0" y="363865"/>
          <a:ext cx="3247200" cy="274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6017">
                  <a:extLst>
                    <a:ext uri="{9D8B030D-6E8A-4147-A177-3AD203B41FA5}">
                      <a16:colId xmlns:a16="http://schemas.microsoft.com/office/drawing/2014/main" val="2069091740"/>
                    </a:ext>
                  </a:extLst>
                </a:gridCol>
                <a:gridCol w="2661183">
                  <a:extLst>
                    <a:ext uri="{9D8B030D-6E8A-4147-A177-3AD203B41FA5}">
                      <a16:colId xmlns:a16="http://schemas.microsoft.com/office/drawing/2014/main" val="1447173827"/>
                    </a:ext>
                  </a:extLst>
                </a:gridCol>
              </a:tblGrid>
              <a:tr h="253071">
                <a:tc>
                  <a:txBody>
                    <a:bodyPr/>
                    <a:lstStyle/>
                    <a:p>
                      <a:pPr algn="ctr"/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期間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11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12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日～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11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30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59690"/>
                  </a:ext>
                </a:extLst>
              </a:tr>
            </a:tbl>
          </a:graphicData>
        </a:graphic>
      </p:graphicFrame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F37F0C40-A2DF-A585-CAFE-F83ADE24AACD}"/>
              </a:ext>
            </a:extLst>
          </p:cNvPr>
          <p:cNvSpPr txBox="1"/>
          <p:nvPr/>
        </p:nvSpPr>
        <p:spPr>
          <a:xfrm>
            <a:off x="0" y="0"/>
            <a:ext cx="7991856" cy="3693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kumimoji="1" lang="ja-JP" altLang="en-US"/>
              <a:t>アジア・アジアパラ競技大会期間中の岡崎中央総合公園内の規制について</a:t>
            </a:r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AC12E5D2-E115-D6B7-AFB2-469577E08958}"/>
              </a:ext>
            </a:extLst>
          </p:cNvPr>
          <p:cNvSpPr/>
          <p:nvPr/>
        </p:nvSpPr>
        <p:spPr>
          <a:xfrm>
            <a:off x="3106115" y="1504950"/>
            <a:ext cx="889000" cy="770354"/>
          </a:xfrm>
          <a:custGeom>
            <a:avLst/>
            <a:gdLst>
              <a:gd name="connsiteX0" fmla="*/ 26194 w 866775"/>
              <a:gd name="connsiteY0" fmla="*/ 7144 h 819150"/>
              <a:gd name="connsiteX1" fmla="*/ 30956 w 866775"/>
              <a:gd name="connsiteY1" fmla="*/ 157162 h 819150"/>
              <a:gd name="connsiteX2" fmla="*/ 0 w 866775"/>
              <a:gd name="connsiteY2" fmla="*/ 178594 h 819150"/>
              <a:gd name="connsiteX3" fmla="*/ 185737 w 866775"/>
              <a:gd name="connsiteY3" fmla="*/ 273844 h 819150"/>
              <a:gd name="connsiteX4" fmla="*/ 400050 w 866775"/>
              <a:gd name="connsiteY4" fmla="*/ 321469 h 819150"/>
              <a:gd name="connsiteX5" fmla="*/ 511969 w 866775"/>
              <a:gd name="connsiteY5" fmla="*/ 361950 h 819150"/>
              <a:gd name="connsiteX6" fmla="*/ 609600 w 866775"/>
              <a:gd name="connsiteY6" fmla="*/ 428625 h 819150"/>
              <a:gd name="connsiteX7" fmla="*/ 683419 w 866775"/>
              <a:gd name="connsiteY7" fmla="*/ 521494 h 819150"/>
              <a:gd name="connsiteX8" fmla="*/ 726281 w 866775"/>
              <a:gd name="connsiteY8" fmla="*/ 607219 h 819150"/>
              <a:gd name="connsiteX9" fmla="*/ 769144 w 866775"/>
              <a:gd name="connsiteY9" fmla="*/ 745331 h 819150"/>
              <a:gd name="connsiteX10" fmla="*/ 759619 w 866775"/>
              <a:gd name="connsiteY10" fmla="*/ 819150 h 819150"/>
              <a:gd name="connsiteX11" fmla="*/ 866775 w 866775"/>
              <a:gd name="connsiteY11" fmla="*/ 759619 h 819150"/>
              <a:gd name="connsiteX12" fmla="*/ 804862 w 866775"/>
              <a:gd name="connsiteY12" fmla="*/ 714375 h 819150"/>
              <a:gd name="connsiteX13" fmla="*/ 771525 w 866775"/>
              <a:gd name="connsiteY13" fmla="*/ 604837 h 819150"/>
              <a:gd name="connsiteX14" fmla="*/ 731044 w 866775"/>
              <a:gd name="connsiteY14" fmla="*/ 519112 h 819150"/>
              <a:gd name="connsiteX15" fmla="*/ 676275 w 866775"/>
              <a:gd name="connsiteY15" fmla="*/ 438150 h 819150"/>
              <a:gd name="connsiteX16" fmla="*/ 609600 w 866775"/>
              <a:gd name="connsiteY16" fmla="*/ 369094 h 819150"/>
              <a:gd name="connsiteX17" fmla="*/ 533400 w 866775"/>
              <a:gd name="connsiteY17" fmla="*/ 316706 h 819150"/>
              <a:gd name="connsiteX18" fmla="*/ 450056 w 866775"/>
              <a:gd name="connsiteY18" fmla="*/ 283369 h 819150"/>
              <a:gd name="connsiteX19" fmla="*/ 364331 w 866775"/>
              <a:gd name="connsiteY19" fmla="*/ 261937 h 819150"/>
              <a:gd name="connsiteX20" fmla="*/ 247650 w 866775"/>
              <a:gd name="connsiteY20" fmla="*/ 238125 h 819150"/>
              <a:gd name="connsiteX21" fmla="*/ 183356 w 866775"/>
              <a:gd name="connsiteY21" fmla="*/ 221456 h 819150"/>
              <a:gd name="connsiteX22" fmla="*/ 138112 w 866775"/>
              <a:gd name="connsiteY22" fmla="*/ 185737 h 819150"/>
              <a:gd name="connsiteX23" fmla="*/ 111919 w 866775"/>
              <a:gd name="connsiteY23" fmla="*/ 140494 h 819150"/>
              <a:gd name="connsiteX24" fmla="*/ 107156 w 866775"/>
              <a:gd name="connsiteY24" fmla="*/ 0 h 819150"/>
              <a:gd name="connsiteX25" fmla="*/ 26194 w 866775"/>
              <a:gd name="connsiteY25" fmla="*/ 7144 h 819150"/>
              <a:gd name="csX0" fmla="*/ 0 w 840581"/>
              <a:gd name="csY0" fmla="*/ 7144 h 819150"/>
              <a:gd name="csX1" fmla="*/ 4762 w 840581"/>
              <a:gd name="csY1" fmla="*/ 157162 h 819150"/>
              <a:gd name="csX2" fmla="*/ 152849 w 840581"/>
              <a:gd name="csY2" fmla="*/ 287299 h 819150"/>
              <a:gd name="csX3" fmla="*/ 159543 w 840581"/>
              <a:gd name="csY3" fmla="*/ 273844 h 819150"/>
              <a:gd name="csX4" fmla="*/ 373856 w 840581"/>
              <a:gd name="csY4" fmla="*/ 321469 h 819150"/>
              <a:gd name="csX5" fmla="*/ 485775 w 840581"/>
              <a:gd name="csY5" fmla="*/ 361950 h 819150"/>
              <a:gd name="csX6" fmla="*/ 583406 w 840581"/>
              <a:gd name="csY6" fmla="*/ 428625 h 819150"/>
              <a:gd name="csX7" fmla="*/ 657225 w 840581"/>
              <a:gd name="csY7" fmla="*/ 521494 h 819150"/>
              <a:gd name="csX8" fmla="*/ 700087 w 840581"/>
              <a:gd name="csY8" fmla="*/ 607219 h 819150"/>
              <a:gd name="csX9" fmla="*/ 742950 w 840581"/>
              <a:gd name="csY9" fmla="*/ 745331 h 819150"/>
              <a:gd name="csX10" fmla="*/ 733425 w 840581"/>
              <a:gd name="csY10" fmla="*/ 819150 h 819150"/>
              <a:gd name="csX11" fmla="*/ 840581 w 840581"/>
              <a:gd name="csY11" fmla="*/ 759619 h 819150"/>
              <a:gd name="csX12" fmla="*/ 778668 w 840581"/>
              <a:gd name="csY12" fmla="*/ 714375 h 819150"/>
              <a:gd name="csX13" fmla="*/ 745331 w 840581"/>
              <a:gd name="csY13" fmla="*/ 604837 h 819150"/>
              <a:gd name="csX14" fmla="*/ 704850 w 840581"/>
              <a:gd name="csY14" fmla="*/ 519112 h 819150"/>
              <a:gd name="csX15" fmla="*/ 650081 w 840581"/>
              <a:gd name="csY15" fmla="*/ 438150 h 819150"/>
              <a:gd name="csX16" fmla="*/ 583406 w 840581"/>
              <a:gd name="csY16" fmla="*/ 369094 h 819150"/>
              <a:gd name="csX17" fmla="*/ 507206 w 840581"/>
              <a:gd name="csY17" fmla="*/ 316706 h 819150"/>
              <a:gd name="csX18" fmla="*/ 423862 w 840581"/>
              <a:gd name="csY18" fmla="*/ 283369 h 819150"/>
              <a:gd name="csX19" fmla="*/ 338137 w 840581"/>
              <a:gd name="csY19" fmla="*/ 261937 h 819150"/>
              <a:gd name="csX20" fmla="*/ 221456 w 840581"/>
              <a:gd name="csY20" fmla="*/ 238125 h 819150"/>
              <a:gd name="csX21" fmla="*/ 157162 w 840581"/>
              <a:gd name="csY21" fmla="*/ 221456 h 819150"/>
              <a:gd name="csX22" fmla="*/ 111918 w 840581"/>
              <a:gd name="csY22" fmla="*/ 185737 h 819150"/>
              <a:gd name="csX23" fmla="*/ 85725 w 840581"/>
              <a:gd name="csY23" fmla="*/ 140494 h 819150"/>
              <a:gd name="csX24" fmla="*/ 80962 w 840581"/>
              <a:gd name="csY24" fmla="*/ 0 h 819150"/>
              <a:gd name="csX25" fmla="*/ 0 w 840581"/>
              <a:gd name="csY25" fmla="*/ 7144 h 819150"/>
              <a:gd name="csX0" fmla="*/ 76200 w 835819"/>
              <a:gd name="csY0" fmla="*/ 0 h 819150"/>
              <a:gd name="csX1" fmla="*/ 0 w 835819"/>
              <a:gd name="csY1" fmla="*/ 157162 h 819150"/>
              <a:gd name="csX2" fmla="*/ 148087 w 835819"/>
              <a:gd name="csY2" fmla="*/ 287299 h 819150"/>
              <a:gd name="csX3" fmla="*/ 154781 w 835819"/>
              <a:gd name="csY3" fmla="*/ 273844 h 819150"/>
              <a:gd name="csX4" fmla="*/ 369094 w 835819"/>
              <a:gd name="csY4" fmla="*/ 321469 h 819150"/>
              <a:gd name="csX5" fmla="*/ 481013 w 835819"/>
              <a:gd name="csY5" fmla="*/ 361950 h 819150"/>
              <a:gd name="csX6" fmla="*/ 578644 w 835819"/>
              <a:gd name="csY6" fmla="*/ 428625 h 819150"/>
              <a:gd name="csX7" fmla="*/ 652463 w 835819"/>
              <a:gd name="csY7" fmla="*/ 521494 h 819150"/>
              <a:gd name="csX8" fmla="*/ 695325 w 835819"/>
              <a:gd name="csY8" fmla="*/ 607219 h 819150"/>
              <a:gd name="csX9" fmla="*/ 738188 w 835819"/>
              <a:gd name="csY9" fmla="*/ 745331 h 819150"/>
              <a:gd name="csX10" fmla="*/ 728663 w 835819"/>
              <a:gd name="csY10" fmla="*/ 819150 h 819150"/>
              <a:gd name="csX11" fmla="*/ 835819 w 835819"/>
              <a:gd name="csY11" fmla="*/ 759619 h 819150"/>
              <a:gd name="csX12" fmla="*/ 773906 w 835819"/>
              <a:gd name="csY12" fmla="*/ 714375 h 819150"/>
              <a:gd name="csX13" fmla="*/ 740569 w 835819"/>
              <a:gd name="csY13" fmla="*/ 604837 h 819150"/>
              <a:gd name="csX14" fmla="*/ 700088 w 835819"/>
              <a:gd name="csY14" fmla="*/ 519112 h 819150"/>
              <a:gd name="csX15" fmla="*/ 645319 w 835819"/>
              <a:gd name="csY15" fmla="*/ 438150 h 819150"/>
              <a:gd name="csX16" fmla="*/ 578644 w 835819"/>
              <a:gd name="csY16" fmla="*/ 369094 h 819150"/>
              <a:gd name="csX17" fmla="*/ 502444 w 835819"/>
              <a:gd name="csY17" fmla="*/ 316706 h 819150"/>
              <a:gd name="csX18" fmla="*/ 419100 w 835819"/>
              <a:gd name="csY18" fmla="*/ 283369 h 819150"/>
              <a:gd name="csX19" fmla="*/ 333375 w 835819"/>
              <a:gd name="csY19" fmla="*/ 261937 h 819150"/>
              <a:gd name="csX20" fmla="*/ 216694 w 835819"/>
              <a:gd name="csY20" fmla="*/ 238125 h 819150"/>
              <a:gd name="csX21" fmla="*/ 152400 w 835819"/>
              <a:gd name="csY21" fmla="*/ 221456 h 819150"/>
              <a:gd name="csX22" fmla="*/ 107156 w 835819"/>
              <a:gd name="csY22" fmla="*/ 185737 h 819150"/>
              <a:gd name="csX23" fmla="*/ 80963 w 835819"/>
              <a:gd name="csY23" fmla="*/ 140494 h 819150"/>
              <a:gd name="csX24" fmla="*/ 76200 w 835819"/>
              <a:gd name="csY24" fmla="*/ 0 h 819150"/>
              <a:gd name="csX0" fmla="*/ 0 w 759619"/>
              <a:gd name="csY0" fmla="*/ 0 h 819150"/>
              <a:gd name="csX1" fmla="*/ 71887 w 759619"/>
              <a:gd name="csY1" fmla="*/ 287299 h 819150"/>
              <a:gd name="csX2" fmla="*/ 78581 w 759619"/>
              <a:gd name="csY2" fmla="*/ 273844 h 819150"/>
              <a:gd name="csX3" fmla="*/ 292894 w 759619"/>
              <a:gd name="csY3" fmla="*/ 321469 h 819150"/>
              <a:gd name="csX4" fmla="*/ 404813 w 759619"/>
              <a:gd name="csY4" fmla="*/ 361950 h 819150"/>
              <a:gd name="csX5" fmla="*/ 502444 w 759619"/>
              <a:gd name="csY5" fmla="*/ 428625 h 819150"/>
              <a:gd name="csX6" fmla="*/ 576263 w 759619"/>
              <a:gd name="csY6" fmla="*/ 521494 h 819150"/>
              <a:gd name="csX7" fmla="*/ 619125 w 759619"/>
              <a:gd name="csY7" fmla="*/ 607219 h 819150"/>
              <a:gd name="csX8" fmla="*/ 661988 w 759619"/>
              <a:gd name="csY8" fmla="*/ 745331 h 819150"/>
              <a:gd name="csX9" fmla="*/ 652463 w 759619"/>
              <a:gd name="csY9" fmla="*/ 819150 h 819150"/>
              <a:gd name="csX10" fmla="*/ 759619 w 759619"/>
              <a:gd name="csY10" fmla="*/ 759619 h 819150"/>
              <a:gd name="csX11" fmla="*/ 697706 w 759619"/>
              <a:gd name="csY11" fmla="*/ 714375 h 819150"/>
              <a:gd name="csX12" fmla="*/ 664369 w 759619"/>
              <a:gd name="csY12" fmla="*/ 604837 h 819150"/>
              <a:gd name="csX13" fmla="*/ 623888 w 759619"/>
              <a:gd name="csY13" fmla="*/ 519112 h 819150"/>
              <a:gd name="csX14" fmla="*/ 569119 w 759619"/>
              <a:gd name="csY14" fmla="*/ 438150 h 819150"/>
              <a:gd name="csX15" fmla="*/ 502444 w 759619"/>
              <a:gd name="csY15" fmla="*/ 369094 h 819150"/>
              <a:gd name="csX16" fmla="*/ 426244 w 759619"/>
              <a:gd name="csY16" fmla="*/ 316706 h 819150"/>
              <a:gd name="csX17" fmla="*/ 342900 w 759619"/>
              <a:gd name="csY17" fmla="*/ 283369 h 819150"/>
              <a:gd name="csX18" fmla="*/ 257175 w 759619"/>
              <a:gd name="csY18" fmla="*/ 261937 h 819150"/>
              <a:gd name="csX19" fmla="*/ 140494 w 759619"/>
              <a:gd name="csY19" fmla="*/ 238125 h 819150"/>
              <a:gd name="csX20" fmla="*/ 76200 w 759619"/>
              <a:gd name="csY20" fmla="*/ 221456 h 819150"/>
              <a:gd name="csX21" fmla="*/ 30956 w 759619"/>
              <a:gd name="csY21" fmla="*/ 185737 h 819150"/>
              <a:gd name="csX22" fmla="*/ 4763 w 759619"/>
              <a:gd name="csY22" fmla="*/ 140494 h 819150"/>
              <a:gd name="csX23" fmla="*/ 0 w 759619"/>
              <a:gd name="csY23" fmla="*/ 0 h 819150"/>
              <a:gd name="csX0" fmla="*/ 0 w 769210"/>
              <a:gd name="csY0" fmla="*/ 0 h 819150"/>
              <a:gd name="csX1" fmla="*/ 81478 w 769210"/>
              <a:gd name="csY1" fmla="*/ 287299 h 819150"/>
              <a:gd name="csX2" fmla="*/ 88172 w 769210"/>
              <a:gd name="csY2" fmla="*/ 273844 h 819150"/>
              <a:gd name="csX3" fmla="*/ 302485 w 769210"/>
              <a:gd name="csY3" fmla="*/ 321469 h 819150"/>
              <a:gd name="csX4" fmla="*/ 414404 w 769210"/>
              <a:gd name="csY4" fmla="*/ 361950 h 819150"/>
              <a:gd name="csX5" fmla="*/ 512035 w 769210"/>
              <a:gd name="csY5" fmla="*/ 428625 h 819150"/>
              <a:gd name="csX6" fmla="*/ 585854 w 769210"/>
              <a:gd name="csY6" fmla="*/ 521494 h 819150"/>
              <a:gd name="csX7" fmla="*/ 628716 w 769210"/>
              <a:gd name="csY7" fmla="*/ 607219 h 819150"/>
              <a:gd name="csX8" fmla="*/ 671579 w 769210"/>
              <a:gd name="csY8" fmla="*/ 745331 h 819150"/>
              <a:gd name="csX9" fmla="*/ 662054 w 769210"/>
              <a:gd name="csY9" fmla="*/ 819150 h 819150"/>
              <a:gd name="csX10" fmla="*/ 769210 w 769210"/>
              <a:gd name="csY10" fmla="*/ 759619 h 819150"/>
              <a:gd name="csX11" fmla="*/ 707297 w 769210"/>
              <a:gd name="csY11" fmla="*/ 714375 h 819150"/>
              <a:gd name="csX12" fmla="*/ 673960 w 769210"/>
              <a:gd name="csY12" fmla="*/ 604837 h 819150"/>
              <a:gd name="csX13" fmla="*/ 633479 w 769210"/>
              <a:gd name="csY13" fmla="*/ 519112 h 819150"/>
              <a:gd name="csX14" fmla="*/ 578710 w 769210"/>
              <a:gd name="csY14" fmla="*/ 438150 h 819150"/>
              <a:gd name="csX15" fmla="*/ 512035 w 769210"/>
              <a:gd name="csY15" fmla="*/ 369094 h 819150"/>
              <a:gd name="csX16" fmla="*/ 435835 w 769210"/>
              <a:gd name="csY16" fmla="*/ 316706 h 819150"/>
              <a:gd name="csX17" fmla="*/ 352491 w 769210"/>
              <a:gd name="csY17" fmla="*/ 283369 h 819150"/>
              <a:gd name="csX18" fmla="*/ 266766 w 769210"/>
              <a:gd name="csY18" fmla="*/ 261937 h 819150"/>
              <a:gd name="csX19" fmla="*/ 150085 w 769210"/>
              <a:gd name="csY19" fmla="*/ 238125 h 819150"/>
              <a:gd name="csX20" fmla="*/ 85791 w 769210"/>
              <a:gd name="csY20" fmla="*/ 221456 h 819150"/>
              <a:gd name="csX21" fmla="*/ 40547 w 769210"/>
              <a:gd name="csY21" fmla="*/ 185737 h 819150"/>
              <a:gd name="csX22" fmla="*/ 14354 w 769210"/>
              <a:gd name="csY22" fmla="*/ 140494 h 819150"/>
              <a:gd name="csX23" fmla="*/ 0 w 769210"/>
              <a:gd name="csY23" fmla="*/ 0 h 819150"/>
              <a:gd name="csX0" fmla="*/ 0 w 754856"/>
              <a:gd name="csY0" fmla="*/ 0 h 678656"/>
              <a:gd name="csX1" fmla="*/ 67124 w 754856"/>
              <a:gd name="csY1" fmla="*/ 146805 h 678656"/>
              <a:gd name="csX2" fmla="*/ 73818 w 754856"/>
              <a:gd name="csY2" fmla="*/ 133350 h 678656"/>
              <a:gd name="csX3" fmla="*/ 288131 w 754856"/>
              <a:gd name="csY3" fmla="*/ 180975 h 678656"/>
              <a:gd name="csX4" fmla="*/ 400050 w 754856"/>
              <a:gd name="csY4" fmla="*/ 221456 h 678656"/>
              <a:gd name="csX5" fmla="*/ 497681 w 754856"/>
              <a:gd name="csY5" fmla="*/ 288131 h 678656"/>
              <a:gd name="csX6" fmla="*/ 571500 w 754856"/>
              <a:gd name="csY6" fmla="*/ 381000 h 678656"/>
              <a:gd name="csX7" fmla="*/ 614362 w 754856"/>
              <a:gd name="csY7" fmla="*/ 466725 h 678656"/>
              <a:gd name="csX8" fmla="*/ 657225 w 754856"/>
              <a:gd name="csY8" fmla="*/ 604837 h 678656"/>
              <a:gd name="csX9" fmla="*/ 647700 w 754856"/>
              <a:gd name="csY9" fmla="*/ 678656 h 678656"/>
              <a:gd name="csX10" fmla="*/ 754856 w 754856"/>
              <a:gd name="csY10" fmla="*/ 619125 h 678656"/>
              <a:gd name="csX11" fmla="*/ 692943 w 754856"/>
              <a:gd name="csY11" fmla="*/ 573881 h 678656"/>
              <a:gd name="csX12" fmla="*/ 659606 w 754856"/>
              <a:gd name="csY12" fmla="*/ 464343 h 678656"/>
              <a:gd name="csX13" fmla="*/ 619125 w 754856"/>
              <a:gd name="csY13" fmla="*/ 378618 h 678656"/>
              <a:gd name="csX14" fmla="*/ 564356 w 754856"/>
              <a:gd name="csY14" fmla="*/ 297656 h 678656"/>
              <a:gd name="csX15" fmla="*/ 497681 w 754856"/>
              <a:gd name="csY15" fmla="*/ 228600 h 678656"/>
              <a:gd name="csX16" fmla="*/ 421481 w 754856"/>
              <a:gd name="csY16" fmla="*/ 176212 h 678656"/>
              <a:gd name="csX17" fmla="*/ 338137 w 754856"/>
              <a:gd name="csY17" fmla="*/ 142875 h 678656"/>
              <a:gd name="csX18" fmla="*/ 252412 w 754856"/>
              <a:gd name="csY18" fmla="*/ 121443 h 678656"/>
              <a:gd name="csX19" fmla="*/ 135731 w 754856"/>
              <a:gd name="csY19" fmla="*/ 97631 h 678656"/>
              <a:gd name="csX20" fmla="*/ 71437 w 754856"/>
              <a:gd name="csY20" fmla="*/ 80962 h 678656"/>
              <a:gd name="csX21" fmla="*/ 26193 w 754856"/>
              <a:gd name="csY21" fmla="*/ 45243 h 678656"/>
              <a:gd name="csX22" fmla="*/ 0 w 754856"/>
              <a:gd name="csY22" fmla="*/ 0 h 678656"/>
              <a:gd name="csX0" fmla="*/ 0 w 728663"/>
              <a:gd name="csY0" fmla="*/ 0 h 633413"/>
              <a:gd name="csX1" fmla="*/ 40931 w 728663"/>
              <a:gd name="csY1" fmla="*/ 101562 h 633413"/>
              <a:gd name="csX2" fmla="*/ 47625 w 728663"/>
              <a:gd name="csY2" fmla="*/ 88107 h 633413"/>
              <a:gd name="csX3" fmla="*/ 261938 w 728663"/>
              <a:gd name="csY3" fmla="*/ 135732 h 633413"/>
              <a:gd name="csX4" fmla="*/ 373857 w 728663"/>
              <a:gd name="csY4" fmla="*/ 176213 h 633413"/>
              <a:gd name="csX5" fmla="*/ 471488 w 728663"/>
              <a:gd name="csY5" fmla="*/ 242888 h 633413"/>
              <a:gd name="csX6" fmla="*/ 545307 w 728663"/>
              <a:gd name="csY6" fmla="*/ 335757 h 633413"/>
              <a:gd name="csX7" fmla="*/ 588169 w 728663"/>
              <a:gd name="csY7" fmla="*/ 421482 h 633413"/>
              <a:gd name="csX8" fmla="*/ 631032 w 728663"/>
              <a:gd name="csY8" fmla="*/ 559594 h 633413"/>
              <a:gd name="csX9" fmla="*/ 621507 w 728663"/>
              <a:gd name="csY9" fmla="*/ 633413 h 633413"/>
              <a:gd name="csX10" fmla="*/ 728663 w 728663"/>
              <a:gd name="csY10" fmla="*/ 573882 h 633413"/>
              <a:gd name="csX11" fmla="*/ 666750 w 728663"/>
              <a:gd name="csY11" fmla="*/ 528638 h 633413"/>
              <a:gd name="csX12" fmla="*/ 633413 w 728663"/>
              <a:gd name="csY12" fmla="*/ 419100 h 633413"/>
              <a:gd name="csX13" fmla="*/ 592932 w 728663"/>
              <a:gd name="csY13" fmla="*/ 333375 h 633413"/>
              <a:gd name="csX14" fmla="*/ 538163 w 728663"/>
              <a:gd name="csY14" fmla="*/ 252413 h 633413"/>
              <a:gd name="csX15" fmla="*/ 471488 w 728663"/>
              <a:gd name="csY15" fmla="*/ 183357 h 633413"/>
              <a:gd name="csX16" fmla="*/ 395288 w 728663"/>
              <a:gd name="csY16" fmla="*/ 130969 h 633413"/>
              <a:gd name="csX17" fmla="*/ 311944 w 728663"/>
              <a:gd name="csY17" fmla="*/ 97632 h 633413"/>
              <a:gd name="csX18" fmla="*/ 226219 w 728663"/>
              <a:gd name="csY18" fmla="*/ 76200 h 633413"/>
              <a:gd name="csX19" fmla="*/ 109538 w 728663"/>
              <a:gd name="csY19" fmla="*/ 52388 h 633413"/>
              <a:gd name="csX20" fmla="*/ 45244 w 728663"/>
              <a:gd name="csY20" fmla="*/ 35719 h 633413"/>
              <a:gd name="csX21" fmla="*/ 0 w 728663"/>
              <a:gd name="csY21" fmla="*/ 0 h 633413"/>
              <a:gd name="csX0" fmla="*/ 4313 w 687732"/>
              <a:gd name="csY0" fmla="*/ 0 h 597694"/>
              <a:gd name="csX1" fmla="*/ 0 w 687732"/>
              <a:gd name="csY1" fmla="*/ 65843 h 597694"/>
              <a:gd name="csX2" fmla="*/ 6694 w 687732"/>
              <a:gd name="csY2" fmla="*/ 52388 h 597694"/>
              <a:gd name="csX3" fmla="*/ 221007 w 687732"/>
              <a:gd name="csY3" fmla="*/ 100013 h 597694"/>
              <a:gd name="csX4" fmla="*/ 332926 w 687732"/>
              <a:gd name="csY4" fmla="*/ 140494 h 597694"/>
              <a:gd name="csX5" fmla="*/ 430557 w 687732"/>
              <a:gd name="csY5" fmla="*/ 207169 h 597694"/>
              <a:gd name="csX6" fmla="*/ 504376 w 687732"/>
              <a:gd name="csY6" fmla="*/ 300038 h 597694"/>
              <a:gd name="csX7" fmla="*/ 547238 w 687732"/>
              <a:gd name="csY7" fmla="*/ 385763 h 597694"/>
              <a:gd name="csX8" fmla="*/ 590101 w 687732"/>
              <a:gd name="csY8" fmla="*/ 523875 h 597694"/>
              <a:gd name="csX9" fmla="*/ 580576 w 687732"/>
              <a:gd name="csY9" fmla="*/ 597694 h 597694"/>
              <a:gd name="csX10" fmla="*/ 687732 w 687732"/>
              <a:gd name="csY10" fmla="*/ 538163 h 597694"/>
              <a:gd name="csX11" fmla="*/ 625819 w 687732"/>
              <a:gd name="csY11" fmla="*/ 492919 h 597694"/>
              <a:gd name="csX12" fmla="*/ 592482 w 687732"/>
              <a:gd name="csY12" fmla="*/ 383381 h 597694"/>
              <a:gd name="csX13" fmla="*/ 552001 w 687732"/>
              <a:gd name="csY13" fmla="*/ 297656 h 597694"/>
              <a:gd name="csX14" fmla="*/ 497232 w 687732"/>
              <a:gd name="csY14" fmla="*/ 216694 h 597694"/>
              <a:gd name="csX15" fmla="*/ 430557 w 687732"/>
              <a:gd name="csY15" fmla="*/ 147638 h 597694"/>
              <a:gd name="csX16" fmla="*/ 354357 w 687732"/>
              <a:gd name="csY16" fmla="*/ 95250 h 597694"/>
              <a:gd name="csX17" fmla="*/ 271013 w 687732"/>
              <a:gd name="csY17" fmla="*/ 61913 h 597694"/>
              <a:gd name="csX18" fmla="*/ 185288 w 687732"/>
              <a:gd name="csY18" fmla="*/ 40481 h 597694"/>
              <a:gd name="csX19" fmla="*/ 68607 w 687732"/>
              <a:gd name="csY19" fmla="*/ 16669 h 597694"/>
              <a:gd name="csX20" fmla="*/ 4313 w 687732"/>
              <a:gd name="csY20" fmla="*/ 0 h 597694"/>
              <a:gd name="csX0" fmla="*/ 137319 w 820738"/>
              <a:gd name="csY0" fmla="*/ 11112 h 608806"/>
              <a:gd name="csX1" fmla="*/ 133006 w 820738"/>
              <a:gd name="csY1" fmla="*/ 76955 h 608806"/>
              <a:gd name="csX2" fmla="*/ 0 w 820738"/>
              <a:gd name="csY2" fmla="*/ 0 h 608806"/>
              <a:gd name="csX3" fmla="*/ 354013 w 820738"/>
              <a:gd name="csY3" fmla="*/ 111125 h 608806"/>
              <a:gd name="csX4" fmla="*/ 465932 w 820738"/>
              <a:gd name="csY4" fmla="*/ 151606 h 608806"/>
              <a:gd name="csX5" fmla="*/ 563563 w 820738"/>
              <a:gd name="csY5" fmla="*/ 218281 h 608806"/>
              <a:gd name="csX6" fmla="*/ 637382 w 820738"/>
              <a:gd name="csY6" fmla="*/ 311150 h 608806"/>
              <a:gd name="csX7" fmla="*/ 680244 w 820738"/>
              <a:gd name="csY7" fmla="*/ 396875 h 608806"/>
              <a:gd name="csX8" fmla="*/ 723107 w 820738"/>
              <a:gd name="csY8" fmla="*/ 534987 h 608806"/>
              <a:gd name="csX9" fmla="*/ 713582 w 820738"/>
              <a:gd name="csY9" fmla="*/ 608806 h 608806"/>
              <a:gd name="csX10" fmla="*/ 820738 w 820738"/>
              <a:gd name="csY10" fmla="*/ 549275 h 608806"/>
              <a:gd name="csX11" fmla="*/ 758825 w 820738"/>
              <a:gd name="csY11" fmla="*/ 504031 h 608806"/>
              <a:gd name="csX12" fmla="*/ 725488 w 820738"/>
              <a:gd name="csY12" fmla="*/ 394493 h 608806"/>
              <a:gd name="csX13" fmla="*/ 685007 w 820738"/>
              <a:gd name="csY13" fmla="*/ 308768 h 608806"/>
              <a:gd name="csX14" fmla="*/ 630238 w 820738"/>
              <a:gd name="csY14" fmla="*/ 227806 h 608806"/>
              <a:gd name="csX15" fmla="*/ 563563 w 820738"/>
              <a:gd name="csY15" fmla="*/ 158750 h 608806"/>
              <a:gd name="csX16" fmla="*/ 487363 w 820738"/>
              <a:gd name="csY16" fmla="*/ 106362 h 608806"/>
              <a:gd name="csX17" fmla="*/ 404019 w 820738"/>
              <a:gd name="csY17" fmla="*/ 73025 h 608806"/>
              <a:gd name="csX18" fmla="*/ 318294 w 820738"/>
              <a:gd name="csY18" fmla="*/ 51593 h 608806"/>
              <a:gd name="csX19" fmla="*/ 201613 w 820738"/>
              <a:gd name="csY19" fmla="*/ 27781 h 608806"/>
              <a:gd name="csX20" fmla="*/ 137319 w 820738"/>
              <a:gd name="csY20" fmla="*/ 11112 h 60880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0 w 820738"/>
              <a:gd name="csY2" fmla="*/ 161170 h 769976"/>
              <a:gd name="csX3" fmla="*/ 354013 w 820738"/>
              <a:gd name="csY3" fmla="*/ 272295 h 769976"/>
              <a:gd name="csX4" fmla="*/ 465932 w 820738"/>
              <a:gd name="csY4" fmla="*/ 312776 h 769976"/>
              <a:gd name="csX5" fmla="*/ 563563 w 820738"/>
              <a:gd name="csY5" fmla="*/ 379451 h 769976"/>
              <a:gd name="csX6" fmla="*/ 637382 w 820738"/>
              <a:gd name="csY6" fmla="*/ 472320 h 769976"/>
              <a:gd name="csX7" fmla="*/ 680244 w 820738"/>
              <a:gd name="csY7" fmla="*/ 558045 h 769976"/>
              <a:gd name="csX8" fmla="*/ 723107 w 820738"/>
              <a:gd name="csY8" fmla="*/ 696157 h 769976"/>
              <a:gd name="csX9" fmla="*/ 713582 w 820738"/>
              <a:gd name="csY9" fmla="*/ 769976 h 769976"/>
              <a:gd name="csX10" fmla="*/ 820738 w 820738"/>
              <a:gd name="csY10" fmla="*/ 710445 h 769976"/>
              <a:gd name="csX11" fmla="*/ 758825 w 820738"/>
              <a:gd name="csY11" fmla="*/ 665201 h 769976"/>
              <a:gd name="csX12" fmla="*/ 725488 w 820738"/>
              <a:gd name="csY12" fmla="*/ 555663 h 769976"/>
              <a:gd name="csX13" fmla="*/ 685007 w 820738"/>
              <a:gd name="csY13" fmla="*/ 469938 h 769976"/>
              <a:gd name="csX14" fmla="*/ 630238 w 820738"/>
              <a:gd name="csY14" fmla="*/ 388976 h 769976"/>
              <a:gd name="csX15" fmla="*/ 563563 w 820738"/>
              <a:gd name="csY15" fmla="*/ 319920 h 769976"/>
              <a:gd name="csX16" fmla="*/ 487363 w 820738"/>
              <a:gd name="csY16" fmla="*/ 267532 h 769976"/>
              <a:gd name="csX17" fmla="*/ 404019 w 820738"/>
              <a:gd name="csY17" fmla="*/ 234195 h 769976"/>
              <a:gd name="csX18" fmla="*/ 318294 w 820738"/>
              <a:gd name="csY18" fmla="*/ 212763 h 769976"/>
              <a:gd name="csX19" fmla="*/ 201613 w 820738"/>
              <a:gd name="csY19" fmla="*/ 188951 h 769976"/>
              <a:gd name="csX20" fmla="*/ 137319 w 820738"/>
              <a:gd name="csY20" fmla="*/ 172282 h 769976"/>
              <a:gd name="csX0" fmla="*/ 137319 w 820738"/>
              <a:gd name="csY0" fmla="*/ 172282 h 769976"/>
              <a:gd name="csX1" fmla="*/ 66331 w 820738"/>
              <a:gd name="csY1" fmla="*/ 0 h 769976"/>
              <a:gd name="csX2" fmla="*/ 35547 w 820738"/>
              <a:gd name="csY2" fmla="*/ 88522 h 769976"/>
              <a:gd name="csX3" fmla="*/ 0 w 820738"/>
              <a:gd name="csY3" fmla="*/ 161170 h 769976"/>
              <a:gd name="csX4" fmla="*/ 354013 w 820738"/>
              <a:gd name="csY4" fmla="*/ 272295 h 769976"/>
              <a:gd name="csX5" fmla="*/ 465932 w 820738"/>
              <a:gd name="csY5" fmla="*/ 312776 h 769976"/>
              <a:gd name="csX6" fmla="*/ 563563 w 820738"/>
              <a:gd name="csY6" fmla="*/ 379451 h 769976"/>
              <a:gd name="csX7" fmla="*/ 637382 w 820738"/>
              <a:gd name="csY7" fmla="*/ 472320 h 769976"/>
              <a:gd name="csX8" fmla="*/ 680244 w 820738"/>
              <a:gd name="csY8" fmla="*/ 558045 h 769976"/>
              <a:gd name="csX9" fmla="*/ 723107 w 820738"/>
              <a:gd name="csY9" fmla="*/ 696157 h 769976"/>
              <a:gd name="csX10" fmla="*/ 713582 w 820738"/>
              <a:gd name="csY10" fmla="*/ 769976 h 769976"/>
              <a:gd name="csX11" fmla="*/ 820738 w 820738"/>
              <a:gd name="csY11" fmla="*/ 710445 h 769976"/>
              <a:gd name="csX12" fmla="*/ 758825 w 820738"/>
              <a:gd name="csY12" fmla="*/ 665201 h 769976"/>
              <a:gd name="csX13" fmla="*/ 725488 w 820738"/>
              <a:gd name="csY13" fmla="*/ 555663 h 769976"/>
              <a:gd name="csX14" fmla="*/ 685007 w 820738"/>
              <a:gd name="csY14" fmla="*/ 469938 h 769976"/>
              <a:gd name="csX15" fmla="*/ 630238 w 820738"/>
              <a:gd name="csY15" fmla="*/ 388976 h 769976"/>
              <a:gd name="csX16" fmla="*/ 563563 w 820738"/>
              <a:gd name="csY16" fmla="*/ 319920 h 769976"/>
              <a:gd name="csX17" fmla="*/ 487363 w 820738"/>
              <a:gd name="csY17" fmla="*/ 267532 h 769976"/>
              <a:gd name="csX18" fmla="*/ 404019 w 820738"/>
              <a:gd name="csY18" fmla="*/ 234195 h 769976"/>
              <a:gd name="csX19" fmla="*/ 318294 w 820738"/>
              <a:gd name="csY19" fmla="*/ 212763 h 769976"/>
              <a:gd name="csX20" fmla="*/ 201613 w 820738"/>
              <a:gd name="csY20" fmla="*/ 188951 h 769976"/>
              <a:gd name="csX21" fmla="*/ 137319 w 820738"/>
              <a:gd name="csY21" fmla="*/ 172282 h 769976"/>
              <a:gd name="csX0" fmla="*/ 149397 w 832816"/>
              <a:gd name="csY0" fmla="*/ 172660 h 770354"/>
              <a:gd name="csX1" fmla="*/ 78409 w 832816"/>
              <a:gd name="csY1" fmla="*/ 378 h 770354"/>
              <a:gd name="csX2" fmla="*/ 0 w 832816"/>
              <a:gd name="csY2" fmla="*/ 0 h 770354"/>
              <a:gd name="csX3" fmla="*/ 12078 w 832816"/>
              <a:gd name="csY3" fmla="*/ 161548 h 770354"/>
              <a:gd name="csX4" fmla="*/ 366091 w 832816"/>
              <a:gd name="csY4" fmla="*/ 272673 h 770354"/>
              <a:gd name="csX5" fmla="*/ 478010 w 832816"/>
              <a:gd name="csY5" fmla="*/ 313154 h 770354"/>
              <a:gd name="csX6" fmla="*/ 575641 w 832816"/>
              <a:gd name="csY6" fmla="*/ 379829 h 770354"/>
              <a:gd name="csX7" fmla="*/ 649460 w 832816"/>
              <a:gd name="csY7" fmla="*/ 472698 h 770354"/>
              <a:gd name="csX8" fmla="*/ 692322 w 832816"/>
              <a:gd name="csY8" fmla="*/ 558423 h 770354"/>
              <a:gd name="csX9" fmla="*/ 735185 w 832816"/>
              <a:gd name="csY9" fmla="*/ 696535 h 770354"/>
              <a:gd name="csX10" fmla="*/ 725660 w 832816"/>
              <a:gd name="csY10" fmla="*/ 770354 h 770354"/>
              <a:gd name="csX11" fmla="*/ 832816 w 832816"/>
              <a:gd name="csY11" fmla="*/ 710823 h 770354"/>
              <a:gd name="csX12" fmla="*/ 770903 w 832816"/>
              <a:gd name="csY12" fmla="*/ 665579 h 770354"/>
              <a:gd name="csX13" fmla="*/ 737566 w 832816"/>
              <a:gd name="csY13" fmla="*/ 556041 h 770354"/>
              <a:gd name="csX14" fmla="*/ 697085 w 832816"/>
              <a:gd name="csY14" fmla="*/ 470316 h 770354"/>
              <a:gd name="csX15" fmla="*/ 642316 w 832816"/>
              <a:gd name="csY15" fmla="*/ 389354 h 770354"/>
              <a:gd name="csX16" fmla="*/ 575641 w 832816"/>
              <a:gd name="csY16" fmla="*/ 320298 h 770354"/>
              <a:gd name="csX17" fmla="*/ 499441 w 832816"/>
              <a:gd name="csY17" fmla="*/ 267910 h 770354"/>
              <a:gd name="csX18" fmla="*/ 416097 w 832816"/>
              <a:gd name="csY18" fmla="*/ 234573 h 770354"/>
              <a:gd name="csX19" fmla="*/ 330372 w 832816"/>
              <a:gd name="csY19" fmla="*/ 213141 h 770354"/>
              <a:gd name="csX20" fmla="*/ 213691 w 832816"/>
              <a:gd name="csY20" fmla="*/ 189329 h 770354"/>
              <a:gd name="csX21" fmla="*/ 149397 w 832816"/>
              <a:gd name="csY21" fmla="*/ 172660 h 770354"/>
              <a:gd name="csX0" fmla="*/ 149397 w 832816"/>
              <a:gd name="csY0" fmla="*/ 172660 h 770354"/>
              <a:gd name="csX1" fmla="*/ 104775 w 832816"/>
              <a:gd name="csY1" fmla="*/ 82550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76200 w 832816"/>
              <a:gd name="csY1" fmla="*/ 98425 h 770354"/>
              <a:gd name="csX2" fmla="*/ 78409 w 832816"/>
              <a:gd name="csY2" fmla="*/ 378 h 770354"/>
              <a:gd name="csX3" fmla="*/ 0 w 832816"/>
              <a:gd name="csY3" fmla="*/ 0 h 770354"/>
              <a:gd name="csX4" fmla="*/ 12078 w 832816"/>
              <a:gd name="csY4" fmla="*/ 161548 h 770354"/>
              <a:gd name="csX5" fmla="*/ 366091 w 832816"/>
              <a:gd name="csY5" fmla="*/ 272673 h 770354"/>
              <a:gd name="csX6" fmla="*/ 478010 w 832816"/>
              <a:gd name="csY6" fmla="*/ 313154 h 770354"/>
              <a:gd name="csX7" fmla="*/ 575641 w 832816"/>
              <a:gd name="csY7" fmla="*/ 379829 h 770354"/>
              <a:gd name="csX8" fmla="*/ 649460 w 832816"/>
              <a:gd name="csY8" fmla="*/ 472698 h 770354"/>
              <a:gd name="csX9" fmla="*/ 692322 w 832816"/>
              <a:gd name="csY9" fmla="*/ 558423 h 770354"/>
              <a:gd name="csX10" fmla="*/ 735185 w 832816"/>
              <a:gd name="csY10" fmla="*/ 696535 h 770354"/>
              <a:gd name="csX11" fmla="*/ 725660 w 832816"/>
              <a:gd name="csY11" fmla="*/ 770354 h 770354"/>
              <a:gd name="csX12" fmla="*/ 832816 w 832816"/>
              <a:gd name="csY12" fmla="*/ 710823 h 770354"/>
              <a:gd name="csX13" fmla="*/ 770903 w 832816"/>
              <a:gd name="csY13" fmla="*/ 665579 h 770354"/>
              <a:gd name="csX14" fmla="*/ 737566 w 832816"/>
              <a:gd name="csY14" fmla="*/ 556041 h 770354"/>
              <a:gd name="csX15" fmla="*/ 697085 w 832816"/>
              <a:gd name="csY15" fmla="*/ 470316 h 770354"/>
              <a:gd name="csX16" fmla="*/ 642316 w 832816"/>
              <a:gd name="csY16" fmla="*/ 389354 h 770354"/>
              <a:gd name="csX17" fmla="*/ 575641 w 832816"/>
              <a:gd name="csY17" fmla="*/ 320298 h 770354"/>
              <a:gd name="csX18" fmla="*/ 499441 w 832816"/>
              <a:gd name="csY18" fmla="*/ 267910 h 770354"/>
              <a:gd name="csX19" fmla="*/ 416097 w 832816"/>
              <a:gd name="csY19" fmla="*/ 234573 h 770354"/>
              <a:gd name="csX20" fmla="*/ 330372 w 832816"/>
              <a:gd name="csY20" fmla="*/ 213141 h 770354"/>
              <a:gd name="csX21" fmla="*/ 213691 w 832816"/>
              <a:gd name="csY21" fmla="*/ 189329 h 770354"/>
              <a:gd name="csX22" fmla="*/ 149397 w 832816"/>
              <a:gd name="csY22" fmla="*/ 172660 h 770354"/>
              <a:gd name="csX0" fmla="*/ 149397 w 832816"/>
              <a:gd name="csY0" fmla="*/ 172660 h 770354"/>
              <a:gd name="csX1" fmla="*/ 109538 w 832816"/>
              <a:gd name="csY1" fmla="*/ 133350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366091 w 832816"/>
              <a:gd name="csY6" fmla="*/ 272673 h 770354"/>
              <a:gd name="csX7" fmla="*/ 478010 w 832816"/>
              <a:gd name="csY7" fmla="*/ 313154 h 770354"/>
              <a:gd name="csX8" fmla="*/ 575641 w 832816"/>
              <a:gd name="csY8" fmla="*/ 379829 h 770354"/>
              <a:gd name="csX9" fmla="*/ 649460 w 832816"/>
              <a:gd name="csY9" fmla="*/ 472698 h 770354"/>
              <a:gd name="csX10" fmla="*/ 692322 w 832816"/>
              <a:gd name="csY10" fmla="*/ 558423 h 770354"/>
              <a:gd name="csX11" fmla="*/ 735185 w 832816"/>
              <a:gd name="csY11" fmla="*/ 696535 h 770354"/>
              <a:gd name="csX12" fmla="*/ 725660 w 832816"/>
              <a:gd name="csY12" fmla="*/ 770354 h 770354"/>
              <a:gd name="csX13" fmla="*/ 832816 w 832816"/>
              <a:gd name="csY13" fmla="*/ 710823 h 770354"/>
              <a:gd name="csX14" fmla="*/ 770903 w 832816"/>
              <a:gd name="csY14" fmla="*/ 665579 h 770354"/>
              <a:gd name="csX15" fmla="*/ 737566 w 832816"/>
              <a:gd name="csY15" fmla="*/ 556041 h 770354"/>
              <a:gd name="csX16" fmla="*/ 697085 w 832816"/>
              <a:gd name="csY16" fmla="*/ 470316 h 770354"/>
              <a:gd name="csX17" fmla="*/ 642316 w 832816"/>
              <a:gd name="csY17" fmla="*/ 389354 h 770354"/>
              <a:gd name="csX18" fmla="*/ 575641 w 832816"/>
              <a:gd name="csY18" fmla="*/ 320298 h 770354"/>
              <a:gd name="csX19" fmla="*/ 499441 w 832816"/>
              <a:gd name="csY19" fmla="*/ 267910 h 770354"/>
              <a:gd name="csX20" fmla="*/ 416097 w 832816"/>
              <a:gd name="csY20" fmla="*/ 234573 h 770354"/>
              <a:gd name="csX21" fmla="*/ 330372 w 832816"/>
              <a:gd name="csY21" fmla="*/ 213141 h 770354"/>
              <a:gd name="csX22" fmla="*/ 213691 w 832816"/>
              <a:gd name="csY22" fmla="*/ 189329 h 770354"/>
              <a:gd name="csX23" fmla="*/ 149397 w 832816"/>
              <a:gd name="csY23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38113 w 832816"/>
              <a:gd name="csY6" fmla="*/ 20240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111919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12078 w 832816"/>
              <a:gd name="csY5" fmla="*/ 161548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49397 w 832816"/>
              <a:gd name="csY0" fmla="*/ 172660 h 770354"/>
              <a:gd name="csX1" fmla="*/ 104775 w 832816"/>
              <a:gd name="csY1" fmla="*/ 147638 h 770354"/>
              <a:gd name="csX2" fmla="*/ 76200 w 832816"/>
              <a:gd name="csY2" fmla="*/ 98425 h 770354"/>
              <a:gd name="csX3" fmla="*/ 78409 w 832816"/>
              <a:gd name="csY3" fmla="*/ 378 h 770354"/>
              <a:gd name="csX4" fmla="*/ 0 w 832816"/>
              <a:gd name="csY4" fmla="*/ 0 h 770354"/>
              <a:gd name="csX5" fmla="*/ 4935 w 832816"/>
              <a:gd name="csY5" fmla="*/ 159166 h 770354"/>
              <a:gd name="csX6" fmla="*/ 95250 w 832816"/>
              <a:gd name="csY6" fmla="*/ 221456 h 770354"/>
              <a:gd name="csX7" fmla="*/ 366091 w 832816"/>
              <a:gd name="csY7" fmla="*/ 272673 h 770354"/>
              <a:gd name="csX8" fmla="*/ 478010 w 832816"/>
              <a:gd name="csY8" fmla="*/ 313154 h 770354"/>
              <a:gd name="csX9" fmla="*/ 575641 w 832816"/>
              <a:gd name="csY9" fmla="*/ 379829 h 770354"/>
              <a:gd name="csX10" fmla="*/ 649460 w 832816"/>
              <a:gd name="csY10" fmla="*/ 472698 h 770354"/>
              <a:gd name="csX11" fmla="*/ 692322 w 832816"/>
              <a:gd name="csY11" fmla="*/ 558423 h 770354"/>
              <a:gd name="csX12" fmla="*/ 735185 w 832816"/>
              <a:gd name="csY12" fmla="*/ 696535 h 770354"/>
              <a:gd name="csX13" fmla="*/ 725660 w 832816"/>
              <a:gd name="csY13" fmla="*/ 770354 h 770354"/>
              <a:gd name="csX14" fmla="*/ 832816 w 832816"/>
              <a:gd name="csY14" fmla="*/ 710823 h 770354"/>
              <a:gd name="csX15" fmla="*/ 770903 w 832816"/>
              <a:gd name="csY15" fmla="*/ 665579 h 770354"/>
              <a:gd name="csX16" fmla="*/ 737566 w 832816"/>
              <a:gd name="csY16" fmla="*/ 556041 h 770354"/>
              <a:gd name="csX17" fmla="*/ 697085 w 832816"/>
              <a:gd name="csY17" fmla="*/ 470316 h 770354"/>
              <a:gd name="csX18" fmla="*/ 642316 w 832816"/>
              <a:gd name="csY18" fmla="*/ 389354 h 770354"/>
              <a:gd name="csX19" fmla="*/ 575641 w 832816"/>
              <a:gd name="csY19" fmla="*/ 320298 h 770354"/>
              <a:gd name="csX20" fmla="*/ 499441 w 832816"/>
              <a:gd name="csY20" fmla="*/ 267910 h 770354"/>
              <a:gd name="csX21" fmla="*/ 416097 w 832816"/>
              <a:gd name="csY21" fmla="*/ 234573 h 770354"/>
              <a:gd name="csX22" fmla="*/ 330372 w 832816"/>
              <a:gd name="csY22" fmla="*/ 213141 h 770354"/>
              <a:gd name="csX23" fmla="*/ 213691 w 832816"/>
              <a:gd name="csY23" fmla="*/ 189329 h 770354"/>
              <a:gd name="csX24" fmla="*/ 149397 w 832816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0 w 863600"/>
              <a:gd name="csY5" fmla="*/ 135353 h 770354"/>
              <a:gd name="csX6" fmla="*/ 126034 w 863600"/>
              <a:gd name="csY6" fmla="*/ 221456 h 770354"/>
              <a:gd name="csX7" fmla="*/ 396875 w 863600"/>
              <a:gd name="csY7" fmla="*/ 272673 h 770354"/>
              <a:gd name="csX8" fmla="*/ 508794 w 863600"/>
              <a:gd name="csY8" fmla="*/ 313154 h 770354"/>
              <a:gd name="csX9" fmla="*/ 606425 w 863600"/>
              <a:gd name="csY9" fmla="*/ 379829 h 770354"/>
              <a:gd name="csX10" fmla="*/ 680244 w 863600"/>
              <a:gd name="csY10" fmla="*/ 472698 h 770354"/>
              <a:gd name="csX11" fmla="*/ 723106 w 863600"/>
              <a:gd name="csY11" fmla="*/ 558423 h 770354"/>
              <a:gd name="csX12" fmla="*/ 765969 w 863600"/>
              <a:gd name="csY12" fmla="*/ 696535 h 770354"/>
              <a:gd name="csX13" fmla="*/ 756444 w 863600"/>
              <a:gd name="csY13" fmla="*/ 770354 h 770354"/>
              <a:gd name="csX14" fmla="*/ 863600 w 863600"/>
              <a:gd name="csY14" fmla="*/ 710823 h 770354"/>
              <a:gd name="csX15" fmla="*/ 801687 w 863600"/>
              <a:gd name="csY15" fmla="*/ 665579 h 770354"/>
              <a:gd name="csX16" fmla="*/ 768350 w 863600"/>
              <a:gd name="csY16" fmla="*/ 556041 h 770354"/>
              <a:gd name="csX17" fmla="*/ 727869 w 863600"/>
              <a:gd name="csY17" fmla="*/ 470316 h 770354"/>
              <a:gd name="csX18" fmla="*/ 673100 w 863600"/>
              <a:gd name="csY18" fmla="*/ 389354 h 770354"/>
              <a:gd name="csX19" fmla="*/ 606425 w 863600"/>
              <a:gd name="csY19" fmla="*/ 320298 h 770354"/>
              <a:gd name="csX20" fmla="*/ 530225 w 863600"/>
              <a:gd name="csY20" fmla="*/ 267910 h 770354"/>
              <a:gd name="csX21" fmla="*/ 446881 w 863600"/>
              <a:gd name="csY21" fmla="*/ 234573 h 770354"/>
              <a:gd name="csX22" fmla="*/ 361156 w 863600"/>
              <a:gd name="csY22" fmla="*/ 213141 h 770354"/>
              <a:gd name="csX23" fmla="*/ 244475 w 863600"/>
              <a:gd name="csY23" fmla="*/ 189329 h 770354"/>
              <a:gd name="csX24" fmla="*/ 180181 w 863600"/>
              <a:gd name="csY24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11734 w 863600"/>
              <a:gd name="csY5" fmla="*/ 52388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0181 w 863600"/>
              <a:gd name="csY0" fmla="*/ 172660 h 770354"/>
              <a:gd name="csX1" fmla="*/ 135559 w 863600"/>
              <a:gd name="csY1" fmla="*/ 147638 h 770354"/>
              <a:gd name="csX2" fmla="*/ 106984 w 863600"/>
              <a:gd name="csY2" fmla="*/ 98425 h 770354"/>
              <a:gd name="csX3" fmla="*/ 109193 w 863600"/>
              <a:gd name="csY3" fmla="*/ 378 h 770354"/>
              <a:gd name="csX4" fmla="*/ 30784 w 863600"/>
              <a:gd name="csY4" fmla="*/ 0 h 770354"/>
              <a:gd name="csX5" fmla="*/ 37928 w 863600"/>
              <a:gd name="csY5" fmla="*/ 102394 h 770354"/>
              <a:gd name="csX6" fmla="*/ 0 w 863600"/>
              <a:gd name="csY6" fmla="*/ 135353 h 770354"/>
              <a:gd name="csX7" fmla="*/ 126034 w 863600"/>
              <a:gd name="csY7" fmla="*/ 221456 h 770354"/>
              <a:gd name="csX8" fmla="*/ 396875 w 863600"/>
              <a:gd name="csY8" fmla="*/ 272673 h 770354"/>
              <a:gd name="csX9" fmla="*/ 508794 w 863600"/>
              <a:gd name="csY9" fmla="*/ 313154 h 770354"/>
              <a:gd name="csX10" fmla="*/ 606425 w 863600"/>
              <a:gd name="csY10" fmla="*/ 379829 h 770354"/>
              <a:gd name="csX11" fmla="*/ 680244 w 863600"/>
              <a:gd name="csY11" fmla="*/ 472698 h 770354"/>
              <a:gd name="csX12" fmla="*/ 723106 w 863600"/>
              <a:gd name="csY12" fmla="*/ 558423 h 770354"/>
              <a:gd name="csX13" fmla="*/ 765969 w 863600"/>
              <a:gd name="csY13" fmla="*/ 696535 h 770354"/>
              <a:gd name="csX14" fmla="*/ 756444 w 863600"/>
              <a:gd name="csY14" fmla="*/ 770354 h 770354"/>
              <a:gd name="csX15" fmla="*/ 863600 w 863600"/>
              <a:gd name="csY15" fmla="*/ 710823 h 770354"/>
              <a:gd name="csX16" fmla="*/ 801687 w 863600"/>
              <a:gd name="csY16" fmla="*/ 665579 h 770354"/>
              <a:gd name="csX17" fmla="*/ 768350 w 863600"/>
              <a:gd name="csY17" fmla="*/ 556041 h 770354"/>
              <a:gd name="csX18" fmla="*/ 727869 w 863600"/>
              <a:gd name="csY18" fmla="*/ 470316 h 770354"/>
              <a:gd name="csX19" fmla="*/ 673100 w 863600"/>
              <a:gd name="csY19" fmla="*/ 389354 h 770354"/>
              <a:gd name="csX20" fmla="*/ 606425 w 863600"/>
              <a:gd name="csY20" fmla="*/ 320298 h 770354"/>
              <a:gd name="csX21" fmla="*/ 530225 w 863600"/>
              <a:gd name="csY21" fmla="*/ 267910 h 770354"/>
              <a:gd name="csX22" fmla="*/ 446881 w 863600"/>
              <a:gd name="csY22" fmla="*/ 234573 h 770354"/>
              <a:gd name="csX23" fmla="*/ 361156 w 863600"/>
              <a:gd name="csY23" fmla="*/ 213141 h 770354"/>
              <a:gd name="csX24" fmla="*/ 244475 w 863600"/>
              <a:gd name="csY24" fmla="*/ 189329 h 770354"/>
              <a:gd name="csX25" fmla="*/ 180181 w 863600"/>
              <a:gd name="csY25" fmla="*/ 172660 h 770354"/>
              <a:gd name="csX0" fmla="*/ 189706 w 873125"/>
              <a:gd name="csY0" fmla="*/ 172660 h 770354"/>
              <a:gd name="csX1" fmla="*/ 145084 w 873125"/>
              <a:gd name="csY1" fmla="*/ 147638 h 770354"/>
              <a:gd name="csX2" fmla="*/ 116509 w 873125"/>
              <a:gd name="csY2" fmla="*/ 98425 h 770354"/>
              <a:gd name="csX3" fmla="*/ 118718 w 873125"/>
              <a:gd name="csY3" fmla="*/ 378 h 770354"/>
              <a:gd name="csX4" fmla="*/ 40309 w 873125"/>
              <a:gd name="csY4" fmla="*/ 0 h 770354"/>
              <a:gd name="csX5" fmla="*/ 47453 w 873125"/>
              <a:gd name="csY5" fmla="*/ 102394 h 770354"/>
              <a:gd name="csX6" fmla="*/ 0 w 873125"/>
              <a:gd name="csY6" fmla="*/ 128209 h 770354"/>
              <a:gd name="csX7" fmla="*/ 135559 w 873125"/>
              <a:gd name="csY7" fmla="*/ 221456 h 770354"/>
              <a:gd name="csX8" fmla="*/ 406400 w 873125"/>
              <a:gd name="csY8" fmla="*/ 272673 h 770354"/>
              <a:gd name="csX9" fmla="*/ 518319 w 873125"/>
              <a:gd name="csY9" fmla="*/ 313154 h 770354"/>
              <a:gd name="csX10" fmla="*/ 615950 w 873125"/>
              <a:gd name="csY10" fmla="*/ 379829 h 770354"/>
              <a:gd name="csX11" fmla="*/ 689769 w 873125"/>
              <a:gd name="csY11" fmla="*/ 472698 h 770354"/>
              <a:gd name="csX12" fmla="*/ 732631 w 873125"/>
              <a:gd name="csY12" fmla="*/ 558423 h 770354"/>
              <a:gd name="csX13" fmla="*/ 775494 w 873125"/>
              <a:gd name="csY13" fmla="*/ 696535 h 770354"/>
              <a:gd name="csX14" fmla="*/ 765969 w 873125"/>
              <a:gd name="csY14" fmla="*/ 770354 h 770354"/>
              <a:gd name="csX15" fmla="*/ 873125 w 873125"/>
              <a:gd name="csY15" fmla="*/ 710823 h 770354"/>
              <a:gd name="csX16" fmla="*/ 811212 w 873125"/>
              <a:gd name="csY16" fmla="*/ 665579 h 770354"/>
              <a:gd name="csX17" fmla="*/ 777875 w 873125"/>
              <a:gd name="csY17" fmla="*/ 556041 h 770354"/>
              <a:gd name="csX18" fmla="*/ 737394 w 873125"/>
              <a:gd name="csY18" fmla="*/ 470316 h 770354"/>
              <a:gd name="csX19" fmla="*/ 682625 w 873125"/>
              <a:gd name="csY19" fmla="*/ 389354 h 770354"/>
              <a:gd name="csX20" fmla="*/ 615950 w 873125"/>
              <a:gd name="csY20" fmla="*/ 320298 h 770354"/>
              <a:gd name="csX21" fmla="*/ 539750 w 873125"/>
              <a:gd name="csY21" fmla="*/ 267910 h 770354"/>
              <a:gd name="csX22" fmla="*/ 456406 w 873125"/>
              <a:gd name="csY22" fmla="*/ 234573 h 770354"/>
              <a:gd name="csX23" fmla="*/ 370681 w 873125"/>
              <a:gd name="csY23" fmla="*/ 213141 h 770354"/>
              <a:gd name="csX24" fmla="*/ 254000 w 873125"/>
              <a:gd name="csY24" fmla="*/ 189329 h 770354"/>
              <a:gd name="csX25" fmla="*/ 189706 w 873125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51434 w 889000"/>
              <a:gd name="csY7" fmla="*/ 221456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  <a:gd name="csX0" fmla="*/ 205581 w 889000"/>
              <a:gd name="csY0" fmla="*/ 172660 h 770354"/>
              <a:gd name="csX1" fmla="*/ 160959 w 889000"/>
              <a:gd name="csY1" fmla="*/ 147638 h 770354"/>
              <a:gd name="csX2" fmla="*/ 132384 w 889000"/>
              <a:gd name="csY2" fmla="*/ 98425 h 770354"/>
              <a:gd name="csX3" fmla="*/ 134593 w 889000"/>
              <a:gd name="csY3" fmla="*/ 378 h 770354"/>
              <a:gd name="csX4" fmla="*/ 56184 w 889000"/>
              <a:gd name="csY4" fmla="*/ 0 h 770354"/>
              <a:gd name="csX5" fmla="*/ 63328 w 889000"/>
              <a:gd name="csY5" fmla="*/ 102394 h 770354"/>
              <a:gd name="csX6" fmla="*/ 0 w 889000"/>
              <a:gd name="csY6" fmla="*/ 128209 h 770354"/>
              <a:gd name="csX7" fmla="*/ 138734 w 889000"/>
              <a:gd name="csY7" fmla="*/ 218281 h 770354"/>
              <a:gd name="csX8" fmla="*/ 422275 w 889000"/>
              <a:gd name="csY8" fmla="*/ 272673 h 770354"/>
              <a:gd name="csX9" fmla="*/ 534194 w 889000"/>
              <a:gd name="csY9" fmla="*/ 313154 h 770354"/>
              <a:gd name="csX10" fmla="*/ 631825 w 889000"/>
              <a:gd name="csY10" fmla="*/ 379829 h 770354"/>
              <a:gd name="csX11" fmla="*/ 705644 w 889000"/>
              <a:gd name="csY11" fmla="*/ 472698 h 770354"/>
              <a:gd name="csX12" fmla="*/ 748506 w 889000"/>
              <a:gd name="csY12" fmla="*/ 558423 h 770354"/>
              <a:gd name="csX13" fmla="*/ 791369 w 889000"/>
              <a:gd name="csY13" fmla="*/ 696535 h 770354"/>
              <a:gd name="csX14" fmla="*/ 781844 w 889000"/>
              <a:gd name="csY14" fmla="*/ 770354 h 770354"/>
              <a:gd name="csX15" fmla="*/ 889000 w 889000"/>
              <a:gd name="csY15" fmla="*/ 710823 h 770354"/>
              <a:gd name="csX16" fmla="*/ 827087 w 889000"/>
              <a:gd name="csY16" fmla="*/ 665579 h 770354"/>
              <a:gd name="csX17" fmla="*/ 793750 w 889000"/>
              <a:gd name="csY17" fmla="*/ 556041 h 770354"/>
              <a:gd name="csX18" fmla="*/ 753269 w 889000"/>
              <a:gd name="csY18" fmla="*/ 470316 h 770354"/>
              <a:gd name="csX19" fmla="*/ 698500 w 889000"/>
              <a:gd name="csY19" fmla="*/ 389354 h 770354"/>
              <a:gd name="csX20" fmla="*/ 631825 w 889000"/>
              <a:gd name="csY20" fmla="*/ 320298 h 770354"/>
              <a:gd name="csX21" fmla="*/ 555625 w 889000"/>
              <a:gd name="csY21" fmla="*/ 267910 h 770354"/>
              <a:gd name="csX22" fmla="*/ 472281 w 889000"/>
              <a:gd name="csY22" fmla="*/ 234573 h 770354"/>
              <a:gd name="csX23" fmla="*/ 386556 w 889000"/>
              <a:gd name="csY23" fmla="*/ 213141 h 770354"/>
              <a:gd name="csX24" fmla="*/ 269875 w 889000"/>
              <a:gd name="csY24" fmla="*/ 189329 h 770354"/>
              <a:gd name="csX25" fmla="*/ 205581 w 889000"/>
              <a:gd name="csY25" fmla="*/ 172660 h 77035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</a:cxnLst>
            <a:rect l="l" t="t" r="r" b="b"/>
            <a:pathLst>
              <a:path w="889000" h="770354">
                <a:moveTo>
                  <a:pt x="205581" y="172660"/>
                </a:moveTo>
                <a:lnTo>
                  <a:pt x="160959" y="147638"/>
                </a:lnTo>
                <a:lnTo>
                  <a:pt x="132384" y="98425"/>
                </a:lnTo>
                <a:cubicBezTo>
                  <a:pt x="133120" y="65743"/>
                  <a:pt x="133857" y="33060"/>
                  <a:pt x="134593" y="378"/>
                </a:cubicBezTo>
                <a:lnTo>
                  <a:pt x="56184" y="0"/>
                </a:lnTo>
                <a:lnTo>
                  <a:pt x="63328" y="102394"/>
                </a:lnTo>
                <a:lnTo>
                  <a:pt x="0" y="128209"/>
                </a:lnTo>
                <a:lnTo>
                  <a:pt x="138734" y="218281"/>
                </a:lnTo>
                <a:lnTo>
                  <a:pt x="422275" y="272673"/>
                </a:lnTo>
                <a:lnTo>
                  <a:pt x="534194" y="313154"/>
                </a:lnTo>
                <a:lnTo>
                  <a:pt x="631825" y="379829"/>
                </a:lnTo>
                <a:lnTo>
                  <a:pt x="705644" y="472698"/>
                </a:lnTo>
                <a:lnTo>
                  <a:pt x="748506" y="558423"/>
                </a:lnTo>
                <a:lnTo>
                  <a:pt x="791369" y="696535"/>
                </a:lnTo>
                <a:lnTo>
                  <a:pt x="781844" y="770354"/>
                </a:lnTo>
                <a:lnTo>
                  <a:pt x="889000" y="710823"/>
                </a:lnTo>
                <a:lnTo>
                  <a:pt x="827087" y="665579"/>
                </a:lnTo>
                <a:lnTo>
                  <a:pt x="793750" y="556041"/>
                </a:lnTo>
                <a:lnTo>
                  <a:pt x="753269" y="470316"/>
                </a:lnTo>
                <a:lnTo>
                  <a:pt x="698500" y="389354"/>
                </a:lnTo>
                <a:lnTo>
                  <a:pt x="631825" y="320298"/>
                </a:lnTo>
                <a:lnTo>
                  <a:pt x="555625" y="267910"/>
                </a:lnTo>
                <a:lnTo>
                  <a:pt x="472281" y="234573"/>
                </a:lnTo>
                <a:lnTo>
                  <a:pt x="386556" y="213141"/>
                </a:lnTo>
                <a:lnTo>
                  <a:pt x="269875" y="189329"/>
                </a:lnTo>
                <a:lnTo>
                  <a:pt x="205581" y="172660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B7CA8BD7-6DE7-AF7A-261F-62E3997F9E30}"/>
              </a:ext>
            </a:extLst>
          </p:cNvPr>
          <p:cNvGrpSpPr/>
          <p:nvPr/>
        </p:nvGrpSpPr>
        <p:grpSpPr>
          <a:xfrm>
            <a:off x="3145796" y="1512338"/>
            <a:ext cx="120097" cy="120097"/>
            <a:chOff x="5657850" y="2714625"/>
            <a:chExt cx="438150" cy="438150"/>
          </a:xfrm>
        </p:grpSpPr>
        <p:sp>
          <p:nvSpPr>
            <p:cNvPr id="17" name="楕円 16">
              <a:extLst>
                <a:ext uri="{FF2B5EF4-FFF2-40B4-BE49-F238E27FC236}">
                  <a16:creationId xmlns:a16="http://schemas.microsoft.com/office/drawing/2014/main" id="{EFBFEA4A-3B17-C6DF-D7D6-5DA47814CCBC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56A70BAB-604A-FD86-7194-143B1F84AA97}"/>
                </a:ext>
              </a:extLst>
            </p:cNvPr>
            <p:cNvCxnSpPr>
              <a:stCxn id="17" idx="1"/>
              <a:endCxn id="17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直線コネクタ 18">
              <a:extLst>
                <a:ext uri="{FF2B5EF4-FFF2-40B4-BE49-F238E27FC236}">
                  <a16:creationId xmlns:a16="http://schemas.microsoft.com/office/drawing/2014/main" id="{20FF197D-5536-7CCF-3984-2AA9DF3F365C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3C461F45-6F9D-BD2B-0019-E93C7AB53FF0}"/>
              </a:ext>
            </a:extLst>
          </p:cNvPr>
          <p:cNvGrpSpPr/>
          <p:nvPr/>
        </p:nvGrpSpPr>
        <p:grpSpPr>
          <a:xfrm>
            <a:off x="7779641" y="4419978"/>
            <a:ext cx="2126359" cy="2438022"/>
            <a:chOff x="7779641" y="4489732"/>
            <a:chExt cx="2126359" cy="2438022"/>
          </a:xfrm>
        </p:grpSpPr>
        <p:grpSp>
          <p:nvGrpSpPr>
            <p:cNvPr id="40" name="グループ化 39">
              <a:extLst>
                <a:ext uri="{FF2B5EF4-FFF2-40B4-BE49-F238E27FC236}">
                  <a16:creationId xmlns:a16="http://schemas.microsoft.com/office/drawing/2014/main" id="{41E1302E-E263-C62C-5CDD-A3F43842BB8F}"/>
                </a:ext>
              </a:extLst>
            </p:cNvPr>
            <p:cNvGrpSpPr/>
            <p:nvPr/>
          </p:nvGrpSpPr>
          <p:grpSpPr>
            <a:xfrm>
              <a:off x="7779641" y="4489732"/>
              <a:ext cx="2126359" cy="2438022"/>
              <a:chOff x="7790688" y="4233864"/>
              <a:chExt cx="2126359" cy="2438022"/>
            </a:xfrm>
          </p:grpSpPr>
          <p:sp>
            <p:nvSpPr>
              <p:cNvPr id="47" name="正方形/長方形 46">
                <a:extLst>
                  <a:ext uri="{FF2B5EF4-FFF2-40B4-BE49-F238E27FC236}">
                    <a16:creationId xmlns:a16="http://schemas.microsoft.com/office/drawing/2014/main" id="{9025EB7F-8E3B-0E13-3F17-A3D3FF24FB48}"/>
                  </a:ext>
                </a:extLst>
              </p:cNvPr>
              <p:cNvSpPr/>
              <p:nvPr/>
            </p:nvSpPr>
            <p:spPr>
              <a:xfrm>
                <a:off x="7790688" y="4233864"/>
                <a:ext cx="2115312" cy="2438022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9" name="テキスト ボックス 48">
                <a:extLst>
                  <a:ext uri="{FF2B5EF4-FFF2-40B4-BE49-F238E27FC236}">
                    <a16:creationId xmlns:a16="http://schemas.microsoft.com/office/drawing/2014/main" id="{8AEAC2A0-4D8C-D12C-9912-61F4D3E2706E}"/>
                  </a:ext>
                </a:extLst>
              </p:cNvPr>
              <p:cNvSpPr txBox="1"/>
              <p:nvPr/>
            </p:nvSpPr>
            <p:spPr>
              <a:xfrm>
                <a:off x="8506968" y="505691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車両・歩行者ルート</a:t>
                </a:r>
              </a:p>
            </p:txBody>
          </p:sp>
          <p:cxnSp>
            <p:nvCxnSpPr>
              <p:cNvPr id="52" name="直線矢印コネクタ 51">
                <a:extLst>
                  <a:ext uri="{FF2B5EF4-FFF2-40B4-BE49-F238E27FC236}">
                    <a16:creationId xmlns:a16="http://schemas.microsoft.com/office/drawing/2014/main" id="{9D12E213-73C5-1A16-CB9B-41DADC42C0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168668"/>
                <a:ext cx="579120" cy="0"/>
              </a:xfrm>
              <a:prstGeom prst="straightConnector1">
                <a:avLst/>
              </a:prstGeom>
              <a:ln>
                <a:solidFill>
                  <a:srgbClr val="CC99FF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線矢印コネクタ 55">
                <a:extLst>
                  <a:ext uri="{FF2B5EF4-FFF2-40B4-BE49-F238E27FC236}">
                    <a16:creationId xmlns:a16="http://schemas.microsoft.com/office/drawing/2014/main" id="{652219BB-488C-4D9A-273B-681C2FEA4F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548362"/>
                <a:ext cx="579120" cy="0"/>
              </a:xfrm>
              <a:prstGeom prst="straightConnector1">
                <a:avLst/>
              </a:prstGeom>
              <a:ln>
                <a:solidFill>
                  <a:srgbClr val="FF990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線矢印コネクタ 58">
                <a:extLst>
                  <a:ext uri="{FF2B5EF4-FFF2-40B4-BE49-F238E27FC236}">
                    <a16:creationId xmlns:a16="http://schemas.microsoft.com/office/drawing/2014/main" id="{4C0C1B33-3BEA-C428-E53D-4015C9F01F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891868"/>
                <a:ext cx="579120" cy="0"/>
              </a:xfrm>
              <a:prstGeom prst="straightConnector1">
                <a:avLst/>
              </a:prstGeom>
              <a:ln>
                <a:solidFill>
                  <a:srgbClr val="00B0F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テキスト ボックス 59">
                <a:extLst>
                  <a:ext uri="{FF2B5EF4-FFF2-40B4-BE49-F238E27FC236}">
                    <a16:creationId xmlns:a16="http://schemas.microsoft.com/office/drawing/2014/main" id="{C875C3BB-4E31-A10E-AFCC-492F96995A17}"/>
                  </a:ext>
                </a:extLst>
              </p:cNvPr>
              <p:cNvSpPr txBox="1"/>
              <p:nvPr/>
            </p:nvSpPr>
            <p:spPr>
              <a:xfrm>
                <a:off x="8506968" y="5436457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車両ルート</a:t>
                </a:r>
              </a:p>
            </p:txBody>
          </p:sp>
          <p:sp>
            <p:nvSpPr>
              <p:cNvPr id="66" name="テキスト ボックス 65">
                <a:extLst>
                  <a:ext uri="{FF2B5EF4-FFF2-40B4-BE49-F238E27FC236}">
                    <a16:creationId xmlns:a16="http://schemas.microsoft.com/office/drawing/2014/main" id="{89BCD286-490D-F89A-4FAA-D199F481D88F}"/>
                  </a:ext>
                </a:extLst>
              </p:cNvPr>
              <p:cNvSpPr txBox="1"/>
              <p:nvPr/>
            </p:nvSpPr>
            <p:spPr>
              <a:xfrm>
                <a:off x="8506968" y="5761063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歩行者ルート</a:t>
                </a:r>
              </a:p>
            </p:txBody>
          </p:sp>
          <p:grpSp>
            <p:nvGrpSpPr>
              <p:cNvPr id="68" name="グループ化 67">
                <a:extLst>
                  <a:ext uri="{FF2B5EF4-FFF2-40B4-BE49-F238E27FC236}">
                    <a16:creationId xmlns:a16="http://schemas.microsoft.com/office/drawing/2014/main" id="{1A8BEE23-0BDD-130B-53A8-B82AC35A4237}"/>
                  </a:ext>
                </a:extLst>
              </p:cNvPr>
              <p:cNvGrpSpPr/>
              <p:nvPr/>
            </p:nvGrpSpPr>
            <p:grpSpPr>
              <a:xfrm>
                <a:off x="8126121" y="6135769"/>
                <a:ext cx="120097" cy="120097"/>
                <a:chOff x="5657850" y="2714625"/>
                <a:chExt cx="438150" cy="438150"/>
              </a:xfrm>
            </p:grpSpPr>
            <p:sp>
              <p:nvSpPr>
                <p:cNvPr id="91" name="楕円 90">
                  <a:extLst>
                    <a:ext uri="{FF2B5EF4-FFF2-40B4-BE49-F238E27FC236}">
                      <a16:creationId xmlns:a16="http://schemas.microsoft.com/office/drawing/2014/main" id="{67E6EB84-42B1-8F62-0CAA-D1232D4E2CEA}"/>
                    </a:ext>
                  </a:extLst>
                </p:cNvPr>
                <p:cNvSpPr/>
                <p:nvPr/>
              </p:nvSpPr>
              <p:spPr>
                <a:xfrm>
                  <a:off x="5657850" y="2714625"/>
                  <a:ext cx="438150" cy="43815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93" name="直線コネクタ 92">
                  <a:extLst>
                    <a:ext uri="{FF2B5EF4-FFF2-40B4-BE49-F238E27FC236}">
                      <a16:creationId xmlns:a16="http://schemas.microsoft.com/office/drawing/2014/main" id="{225BA857-3154-B58C-43B7-C1A53F17F984}"/>
                    </a:ext>
                  </a:extLst>
                </p:cNvPr>
                <p:cNvCxnSpPr>
                  <a:stCxn id="91" idx="1"/>
                  <a:endCxn id="91" idx="5"/>
                </p:cNvCxnSpPr>
                <p:nvPr/>
              </p:nvCxnSpPr>
              <p:spPr>
                <a:xfrm>
                  <a:off x="5722016" y="277879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>
                  <a:extLst>
                    <a:ext uri="{FF2B5EF4-FFF2-40B4-BE49-F238E27FC236}">
                      <a16:creationId xmlns:a16="http://schemas.microsoft.com/office/drawing/2014/main" id="{0819CBBC-DCED-2E34-9D41-835F0A8BB33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5722016" y="277628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4" name="テキスト ボックス 73">
                <a:extLst>
                  <a:ext uri="{FF2B5EF4-FFF2-40B4-BE49-F238E27FC236}">
                    <a16:creationId xmlns:a16="http://schemas.microsoft.com/office/drawing/2014/main" id="{ECF47211-4C91-3910-F4ED-DE70B37CE153}"/>
                  </a:ext>
                </a:extLst>
              </p:cNvPr>
              <p:cNvSpPr txBox="1"/>
              <p:nvPr/>
            </p:nvSpPr>
            <p:spPr>
              <a:xfrm>
                <a:off x="8508871" y="608566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通行止め</a:t>
                </a:r>
              </a:p>
            </p:txBody>
          </p:sp>
          <p:sp>
            <p:nvSpPr>
              <p:cNvPr id="75" name="テキスト ボックス 74">
                <a:extLst>
                  <a:ext uri="{FF2B5EF4-FFF2-40B4-BE49-F238E27FC236}">
                    <a16:creationId xmlns:a16="http://schemas.microsoft.com/office/drawing/2014/main" id="{B74FE5DF-9FCC-43EE-0E85-E1BAAD424B10}"/>
                  </a:ext>
                </a:extLst>
              </p:cNvPr>
              <p:cNvSpPr txBox="1"/>
              <p:nvPr/>
            </p:nvSpPr>
            <p:spPr>
              <a:xfrm>
                <a:off x="8508871" y="4681160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通行不可エリア</a:t>
                </a:r>
              </a:p>
            </p:txBody>
          </p:sp>
          <p:sp>
            <p:nvSpPr>
              <p:cNvPr id="76" name="テキスト ボックス 75">
                <a:extLst>
                  <a:ext uri="{FF2B5EF4-FFF2-40B4-BE49-F238E27FC236}">
                    <a16:creationId xmlns:a16="http://schemas.microsoft.com/office/drawing/2014/main" id="{157B6743-17E7-C22D-F6EB-29F9CFB26448}"/>
                  </a:ext>
                </a:extLst>
              </p:cNvPr>
              <p:cNvSpPr txBox="1"/>
              <p:nvPr/>
            </p:nvSpPr>
            <p:spPr>
              <a:xfrm>
                <a:off x="8508871" y="4309316"/>
                <a:ext cx="1408176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使用不可施設</a:t>
                </a:r>
              </a:p>
            </p:txBody>
          </p:sp>
          <p:sp>
            <p:nvSpPr>
              <p:cNvPr id="82" name="正方形/長方形 81">
                <a:extLst>
                  <a:ext uri="{FF2B5EF4-FFF2-40B4-BE49-F238E27FC236}">
                    <a16:creationId xmlns:a16="http://schemas.microsoft.com/office/drawing/2014/main" id="{EF82C230-16FD-F67A-544C-2107C8FC2382}"/>
                  </a:ext>
                </a:extLst>
              </p:cNvPr>
              <p:cNvSpPr/>
              <p:nvPr/>
            </p:nvSpPr>
            <p:spPr>
              <a:xfrm>
                <a:off x="7896610" y="4353308"/>
                <a:ext cx="579120" cy="172580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9" name="正方形/長方形 88">
                <a:extLst>
                  <a:ext uri="{FF2B5EF4-FFF2-40B4-BE49-F238E27FC236}">
                    <a16:creationId xmlns:a16="http://schemas.microsoft.com/office/drawing/2014/main" id="{D6D25F64-4C48-84E8-29F2-ACFA066C8B1B}"/>
                  </a:ext>
                </a:extLst>
              </p:cNvPr>
              <p:cNvSpPr/>
              <p:nvPr/>
            </p:nvSpPr>
            <p:spPr>
              <a:xfrm>
                <a:off x="7896610" y="4704383"/>
                <a:ext cx="579120" cy="17258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cxnSp>
          <p:nvCxnSpPr>
            <p:cNvPr id="41" name="直線矢印コネクタ 40">
              <a:extLst>
                <a:ext uri="{FF2B5EF4-FFF2-40B4-BE49-F238E27FC236}">
                  <a16:creationId xmlns:a16="http://schemas.microsoft.com/office/drawing/2014/main" id="{B23D40DF-9905-EC77-8C28-39BF212F3012}"/>
                </a:ext>
              </a:extLst>
            </p:cNvPr>
            <p:cNvCxnSpPr>
              <a:cxnSpLocks/>
            </p:cNvCxnSpPr>
            <p:nvPr/>
          </p:nvCxnSpPr>
          <p:spPr>
            <a:xfrm>
              <a:off x="7885562" y="6794709"/>
              <a:ext cx="579120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テキスト ボックス 45">
              <a:extLst>
                <a:ext uri="{FF2B5EF4-FFF2-40B4-BE49-F238E27FC236}">
                  <a16:creationId xmlns:a16="http://schemas.microsoft.com/office/drawing/2014/main" id="{301CCFCC-AFBC-E5C5-E5C1-E7AAA82781C7}"/>
                </a:ext>
              </a:extLst>
            </p:cNvPr>
            <p:cNvSpPr txBox="1"/>
            <p:nvPr/>
          </p:nvSpPr>
          <p:spPr>
            <a:xfrm>
              <a:off x="8497824" y="6666143"/>
              <a:ext cx="14081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050" b="1"/>
                <a:t>仮設フェンス</a:t>
              </a:r>
            </a:p>
          </p:txBody>
        </p:sp>
      </p:grpSp>
      <p:sp>
        <p:nvSpPr>
          <p:cNvPr id="119" name="テキスト ボックス 118">
            <a:extLst>
              <a:ext uri="{FF2B5EF4-FFF2-40B4-BE49-F238E27FC236}">
                <a16:creationId xmlns:a16="http://schemas.microsoft.com/office/drawing/2014/main" id="{74963D54-C410-6D19-6441-3DF3053811D8}"/>
              </a:ext>
            </a:extLst>
          </p:cNvPr>
          <p:cNvSpPr txBox="1"/>
          <p:nvPr/>
        </p:nvSpPr>
        <p:spPr>
          <a:xfrm>
            <a:off x="5031080" y="3052984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121" name="テキスト ボックス 120">
            <a:extLst>
              <a:ext uri="{FF2B5EF4-FFF2-40B4-BE49-F238E27FC236}">
                <a16:creationId xmlns:a16="http://schemas.microsoft.com/office/drawing/2014/main" id="{DA3DD785-53EE-72C7-7D1A-82F86BFED46B}"/>
              </a:ext>
            </a:extLst>
          </p:cNvPr>
          <p:cNvSpPr txBox="1"/>
          <p:nvPr/>
        </p:nvSpPr>
        <p:spPr>
          <a:xfrm>
            <a:off x="6210947" y="3120615"/>
            <a:ext cx="808079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駐車・通行不可</a:t>
            </a:r>
          </a:p>
        </p:txBody>
      </p:sp>
      <p:sp>
        <p:nvSpPr>
          <p:cNvPr id="123" name="フリーフォーム: 図形 122">
            <a:extLst>
              <a:ext uri="{FF2B5EF4-FFF2-40B4-BE49-F238E27FC236}">
                <a16:creationId xmlns:a16="http://schemas.microsoft.com/office/drawing/2014/main" id="{5F5A518B-9A91-442E-EBA9-C08ED983C4E4}"/>
              </a:ext>
            </a:extLst>
          </p:cNvPr>
          <p:cNvSpPr/>
          <p:nvPr/>
        </p:nvSpPr>
        <p:spPr>
          <a:xfrm>
            <a:off x="3405262" y="2538022"/>
            <a:ext cx="348455" cy="34210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159000"/>
              <a:gd name="csX1" fmla="*/ 1016000 w 3509433"/>
              <a:gd name="csY1" fmla="*/ 723900 h 2159000"/>
              <a:gd name="csX2" fmla="*/ 1181100 w 3509433"/>
              <a:gd name="csY2" fmla="*/ 690034 h 2159000"/>
              <a:gd name="csX3" fmla="*/ 1320800 w 3509433"/>
              <a:gd name="csY3" fmla="*/ 626534 h 2159000"/>
              <a:gd name="csX4" fmla="*/ 1460500 w 3509433"/>
              <a:gd name="csY4" fmla="*/ 512234 h 2159000"/>
              <a:gd name="csX5" fmla="*/ 1579033 w 3509433"/>
              <a:gd name="csY5" fmla="*/ 452967 h 2159000"/>
              <a:gd name="csX6" fmla="*/ 1574800 w 3509433"/>
              <a:gd name="csY6" fmla="*/ 406400 h 2159000"/>
              <a:gd name="csX7" fmla="*/ 1680633 w 3509433"/>
              <a:gd name="csY7" fmla="*/ 368300 h 2159000"/>
              <a:gd name="csX8" fmla="*/ 1684866 w 3509433"/>
              <a:gd name="csY8" fmla="*/ 427567 h 2159000"/>
              <a:gd name="csX9" fmla="*/ 1739900 w 3509433"/>
              <a:gd name="csY9" fmla="*/ 410634 h 2159000"/>
              <a:gd name="csX10" fmla="*/ 2091266 w 3509433"/>
              <a:gd name="csY10" fmla="*/ 118534 h 2159000"/>
              <a:gd name="csX11" fmla="*/ 2226733 w 3509433"/>
              <a:gd name="csY11" fmla="*/ 46567 h 2159000"/>
              <a:gd name="csX12" fmla="*/ 2429933 w 3509433"/>
              <a:gd name="csY12" fmla="*/ 0 h 2159000"/>
              <a:gd name="csX13" fmla="*/ 2531533 w 3509433"/>
              <a:gd name="csY13" fmla="*/ 8467 h 2159000"/>
              <a:gd name="csX14" fmla="*/ 2633133 w 3509433"/>
              <a:gd name="csY14" fmla="*/ 71967 h 2159000"/>
              <a:gd name="csX15" fmla="*/ 2971800 w 3509433"/>
              <a:gd name="csY15" fmla="*/ 279400 h 2159000"/>
              <a:gd name="csX16" fmla="*/ 3022600 w 3509433"/>
              <a:gd name="csY16" fmla="*/ 304800 h 2159000"/>
              <a:gd name="csX17" fmla="*/ 3509433 w 3509433"/>
              <a:gd name="csY17" fmla="*/ 385234 h 2159000"/>
              <a:gd name="csX18" fmla="*/ 3484033 w 3509433"/>
              <a:gd name="csY18" fmla="*/ 592667 h 2159000"/>
              <a:gd name="csX19" fmla="*/ 3221566 w 3509433"/>
              <a:gd name="csY19" fmla="*/ 774700 h 2159000"/>
              <a:gd name="csX20" fmla="*/ 3115733 w 3509433"/>
              <a:gd name="csY20" fmla="*/ 1312334 h 2159000"/>
              <a:gd name="csX21" fmla="*/ 3166533 w 3509433"/>
              <a:gd name="csY21" fmla="*/ 1388534 h 2159000"/>
              <a:gd name="csX22" fmla="*/ 3242733 w 3509433"/>
              <a:gd name="csY22" fmla="*/ 1456267 h 2159000"/>
              <a:gd name="csX23" fmla="*/ 3323166 w 3509433"/>
              <a:gd name="csY23" fmla="*/ 1494367 h 2159000"/>
              <a:gd name="csX24" fmla="*/ 3268133 w 3509433"/>
              <a:gd name="csY24" fmla="*/ 1536700 h 2159000"/>
              <a:gd name="csX25" fmla="*/ 3141133 w 3509433"/>
              <a:gd name="csY25" fmla="*/ 2159000 h 2159000"/>
              <a:gd name="csX26" fmla="*/ 2582333 w 3509433"/>
              <a:gd name="csY26" fmla="*/ 2044700 h 2159000"/>
              <a:gd name="csX27" fmla="*/ 2650066 w 3509433"/>
              <a:gd name="csY27" fmla="*/ 1722967 h 2159000"/>
              <a:gd name="csX28" fmla="*/ 2603500 w 3509433"/>
              <a:gd name="csY28" fmla="*/ 1722967 h 2159000"/>
              <a:gd name="csX29" fmla="*/ 2696633 w 3509433"/>
              <a:gd name="csY29" fmla="*/ 1308100 h 2159000"/>
              <a:gd name="csX30" fmla="*/ 2260600 w 3509433"/>
              <a:gd name="csY30" fmla="*/ 1231900 h 2159000"/>
              <a:gd name="csX31" fmla="*/ 2243666 w 3509433"/>
              <a:gd name="csY31" fmla="*/ 1168400 h 2159000"/>
              <a:gd name="csX32" fmla="*/ 2230966 w 3509433"/>
              <a:gd name="csY32" fmla="*/ 1159934 h 2159000"/>
              <a:gd name="csX33" fmla="*/ 2332566 w 3509433"/>
              <a:gd name="csY33" fmla="*/ 605367 h 2159000"/>
              <a:gd name="csX34" fmla="*/ 2802466 w 3509433"/>
              <a:gd name="csY34" fmla="*/ 690034 h 2159000"/>
              <a:gd name="csX35" fmla="*/ 3001433 w 3509433"/>
              <a:gd name="csY35" fmla="*/ 579967 h 2159000"/>
              <a:gd name="csX36" fmla="*/ 3069166 w 3509433"/>
              <a:gd name="csY36" fmla="*/ 596900 h 2159000"/>
              <a:gd name="csX37" fmla="*/ 3107266 w 3509433"/>
              <a:gd name="csY37" fmla="*/ 491067 h 2159000"/>
              <a:gd name="csX38" fmla="*/ 3073400 w 3509433"/>
              <a:gd name="csY38" fmla="*/ 448734 h 2159000"/>
              <a:gd name="csX39" fmla="*/ 2637366 w 3509433"/>
              <a:gd name="csY39" fmla="*/ 173567 h 2159000"/>
              <a:gd name="csX40" fmla="*/ 2628900 w 3509433"/>
              <a:gd name="csY40" fmla="*/ 186267 h 2159000"/>
              <a:gd name="csX41" fmla="*/ 2798233 w 3509433"/>
              <a:gd name="csY41" fmla="*/ 355600 h 2159000"/>
              <a:gd name="csX42" fmla="*/ 2747433 w 3509433"/>
              <a:gd name="csY42" fmla="*/ 461434 h 2159000"/>
              <a:gd name="csX43" fmla="*/ 2726266 w 3509433"/>
              <a:gd name="csY43" fmla="*/ 469900 h 2159000"/>
              <a:gd name="csX44" fmla="*/ 2353733 w 3509433"/>
              <a:gd name="csY44" fmla="*/ 381000 h 2159000"/>
              <a:gd name="csX45" fmla="*/ 2383366 w 3509433"/>
              <a:gd name="csY45" fmla="*/ 330200 h 2159000"/>
              <a:gd name="csX46" fmla="*/ 2357966 w 3509433"/>
              <a:gd name="csY46" fmla="*/ 287867 h 2159000"/>
              <a:gd name="csX47" fmla="*/ 2501900 w 3509433"/>
              <a:gd name="csY47" fmla="*/ 148167 h 2159000"/>
              <a:gd name="csX48" fmla="*/ 2569633 w 3509433"/>
              <a:gd name="csY48" fmla="*/ 186267 h 2159000"/>
              <a:gd name="csX49" fmla="*/ 2599266 w 3509433"/>
              <a:gd name="csY49" fmla="*/ 143934 h 2159000"/>
              <a:gd name="csX50" fmla="*/ 2476500 w 3509433"/>
              <a:gd name="csY50" fmla="*/ 110067 h 2159000"/>
              <a:gd name="csX51" fmla="*/ 2387600 w 3509433"/>
              <a:gd name="csY51" fmla="*/ 101600 h 2159000"/>
              <a:gd name="csX52" fmla="*/ 2252133 w 3509433"/>
              <a:gd name="csY52" fmla="*/ 127000 h 2159000"/>
              <a:gd name="csX53" fmla="*/ 2150533 w 3509433"/>
              <a:gd name="csY53" fmla="*/ 182034 h 2159000"/>
              <a:gd name="csX54" fmla="*/ 1651000 w 3509433"/>
              <a:gd name="csY54" fmla="*/ 563034 h 2159000"/>
              <a:gd name="csX55" fmla="*/ 1651000 w 3509433"/>
              <a:gd name="csY55" fmla="*/ 613834 h 2159000"/>
              <a:gd name="csX56" fmla="*/ 1540933 w 3509433"/>
              <a:gd name="csY56" fmla="*/ 647700 h 2159000"/>
              <a:gd name="csX57" fmla="*/ 1231900 w 3509433"/>
              <a:gd name="csY57" fmla="*/ 770467 h 2159000"/>
              <a:gd name="csX58" fmla="*/ 1087966 w 3509433"/>
              <a:gd name="csY58" fmla="*/ 800100 h 2159000"/>
              <a:gd name="csX59" fmla="*/ 0 w 3509433"/>
              <a:gd name="csY59" fmla="*/ 804334 h 2159000"/>
              <a:gd name="csX0" fmla="*/ 71966 w 2493433"/>
              <a:gd name="csY0" fmla="*/ 800100 h 2159000"/>
              <a:gd name="csX1" fmla="*/ 0 w 2493433"/>
              <a:gd name="csY1" fmla="*/ 723900 h 2159000"/>
              <a:gd name="csX2" fmla="*/ 165100 w 2493433"/>
              <a:gd name="csY2" fmla="*/ 690034 h 2159000"/>
              <a:gd name="csX3" fmla="*/ 304800 w 2493433"/>
              <a:gd name="csY3" fmla="*/ 626534 h 2159000"/>
              <a:gd name="csX4" fmla="*/ 444500 w 2493433"/>
              <a:gd name="csY4" fmla="*/ 512234 h 2159000"/>
              <a:gd name="csX5" fmla="*/ 563033 w 2493433"/>
              <a:gd name="csY5" fmla="*/ 452967 h 2159000"/>
              <a:gd name="csX6" fmla="*/ 558800 w 2493433"/>
              <a:gd name="csY6" fmla="*/ 406400 h 2159000"/>
              <a:gd name="csX7" fmla="*/ 664633 w 2493433"/>
              <a:gd name="csY7" fmla="*/ 368300 h 2159000"/>
              <a:gd name="csX8" fmla="*/ 668866 w 2493433"/>
              <a:gd name="csY8" fmla="*/ 427567 h 2159000"/>
              <a:gd name="csX9" fmla="*/ 723900 w 2493433"/>
              <a:gd name="csY9" fmla="*/ 410634 h 2159000"/>
              <a:gd name="csX10" fmla="*/ 1075266 w 2493433"/>
              <a:gd name="csY10" fmla="*/ 118534 h 2159000"/>
              <a:gd name="csX11" fmla="*/ 1210733 w 2493433"/>
              <a:gd name="csY11" fmla="*/ 46567 h 2159000"/>
              <a:gd name="csX12" fmla="*/ 1413933 w 2493433"/>
              <a:gd name="csY12" fmla="*/ 0 h 2159000"/>
              <a:gd name="csX13" fmla="*/ 1515533 w 2493433"/>
              <a:gd name="csY13" fmla="*/ 8467 h 2159000"/>
              <a:gd name="csX14" fmla="*/ 1617133 w 2493433"/>
              <a:gd name="csY14" fmla="*/ 71967 h 2159000"/>
              <a:gd name="csX15" fmla="*/ 1955800 w 2493433"/>
              <a:gd name="csY15" fmla="*/ 279400 h 2159000"/>
              <a:gd name="csX16" fmla="*/ 2006600 w 2493433"/>
              <a:gd name="csY16" fmla="*/ 304800 h 2159000"/>
              <a:gd name="csX17" fmla="*/ 2493433 w 2493433"/>
              <a:gd name="csY17" fmla="*/ 385234 h 2159000"/>
              <a:gd name="csX18" fmla="*/ 2468033 w 2493433"/>
              <a:gd name="csY18" fmla="*/ 592667 h 2159000"/>
              <a:gd name="csX19" fmla="*/ 2205566 w 2493433"/>
              <a:gd name="csY19" fmla="*/ 774700 h 2159000"/>
              <a:gd name="csX20" fmla="*/ 2099733 w 2493433"/>
              <a:gd name="csY20" fmla="*/ 1312334 h 2159000"/>
              <a:gd name="csX21" fmla="*/ 2150533 w 2493433"/>
              <a:gd name="csY21" fmla="*/ 1388534 h 2159000"/>
              <a:gd name="csX22" fmla="*/ 2226733 w 2493433"/>
              <a:gd name="csY22" fmla="*/ 1456267 h 2159000"/>
              <a:gd name="csX23" fmla="*/ 2307166 w 2493433"/>
              <a:gd name="csY23" fmla="*/ 1494367 h 2159000"/>
              <a:gd name="csX24" fmla="*/ 2252133 w 2493433"/>
              <a:gd name="csY24" fmla="*/ 1536700 h 2159000"/>
              <a:gd name="csX25" fmla="*/ 2125133 w 2493433"/>
              <a:gd name="csY25" fmla="*/ 2159000 h 2159000"/>
              <a:gd name="csX26" fmla="*/ 1566333 w 2493433"/>
              <a:gd name="csY26" fmla="*/ 2044700 h 2159000"/>
              <a:gd name="csX27" fmla="*/ 1634066 w 2493433"/>
              <a:gd name="csY27" fmla="*/ 1722967 h 2159000"/>
              <a:gd name="csX28" fmla="*/ 1587500 w 2493433"/>
              <a:gd name="csY28" fmla="*/ 1722967 h 2159000"/>
              <a:gd name="csX29" fmla="*/ 1680633 w 2493433"/>
              <a:gd name="csY29" fmla="*/ 1308100 h 2159000"/>
              <a:gd name="csX30" fmla="*/ 1244600 w 2493433"/>
              <a:gd name="csY30" fmla="*/ 1231900 h 2159000"/>
              <a:gd name="csX31" fmla="*/ 1227666 w 2493433"/>
              <a:gd name="csY31" fmla="*/ 1168400 h 2159000"/>
              <a:gd name="csX32" fmla="*/ 1214966 w 2493433"/>
              <a:gd name="csY32" fmla="*/ 1159934 h 2159000"/>
              <a:gd name="csX33" fmla="*/ 1316566 w 2493433"/>
              <a:gd name="csY33" fmla="*/ 605367 h 2159000"/>
              <a:gd name="csX34" fmla="*/ 1786466 w 2493433"/>
              <a:gd name="csY34" fmla="*/ 690034 h 2159000"/>
              <a:gd name="csX35" fmla="*/ 1985433 w 2493433"/>
              <a:gd name="csY35" fmla="*/ 579967 h 2159000"/>
              <a:gd name="csX36" fmla="*/ 2053166 w 2493433"/>
              <a:gd name="csY36" fmla="*/ 596900 h 2159000"/>
              <a:gd name="csX37" fmla="*/ 2091266 w 2493433"/>
              <a:gd name="csY37" fmla="*/ 491067 h 2159000"/>
              <a:gd name="csX38" fmla="*/ 2057400 w 2493433"/>
              <a:gd name="csY38" fmla="*/ 448734 h 2159000"/>
              <a:gd name="csX39" fmla="*/ 1621366 w 2493433"/>
              <a:gd name="csY39" fmla="*/ 173567 h 2159000"/>
              <a:gd name="csX40" fmla="*/ 1612900 w 2493433"/>
              <a:gd name="csY40" fmla="*/ 186267 h 2159000"/>
              <a:gd name="csX41" fmla="*/ 1782233 w 2493433"/>
              <a:gd name="csY41" fmla="*/ 355600 h 2159000"/>
              <a:gd name="csX42" fmla="*/ 1731433 w 2493433"/>
              <a:gd name="csY42" fmla="*/ 461434 h 2159000"/>
              <a:gd name="csX43" fmla="*/ 1710266 w 2493433"/>
              <a:gd name="csY43" fmla="*/ 469900 h 2159000"/>
              <a:gd name="csX44" fmla="*/ 1337733 w 2493433"/>
              <a:gd name="csY44" fmla="*/ 381000 h 2159000"/>
              <a:gd name="csX45" fmla="*/ 1367366 w 2493433"/>
              <a:gd name="csY45" fmla="*/ 330200 h 2159000"/>
              <a:gd name="csX46" fmla="*/ 1341966 w 2493433"/>
              <a:gd name="csY46" fmla="*/ 287867 h 2159000"/>
              <a:gd name="csX47" fmla="*/ 1485900 w 2493433"/>
              <a:gd name="csY47" fmla="*/ 148167 h 2159000"/>
              <a:gd name="csX48" fmla="*/ 1553633 w 2493433"/>
              <a:gd name="csY48" fmla="*/ 186267 h 2159000"/>
              <a:gd name="csX49" fmla="*/ 1583266 w 2493433"/>
              <a:gd name="csY49" fmla="*/ 143934 h 2159000"/>
              <a:gd name="csX50" fmla="*/ 1460500 w 2493433"/>
              <a:gd name="csY50" fmla="*/ 110067 h 2159000"/>
              <a:gd name="csX51" fmla="*/ 1371600 w 2493433"/>
              <a:gd name="csY51" fmla="*/ 101600 h 2159000"/>
              <a:gd name="csX52" fmla="*/ 1236133 w 2493433"/>
              <a:gd name="csY52" fmla="*/ 127000 h 2159000"/>
              <a:gd name="csX53" fmla="*/ 1134533 w 2493433"/>
              <a:gd name="csY53" fmla="*/ 182034 h 2159000"/>
              <a:gd name="csX54" fmla="*/ 635000 w 2493433"/>
              <a:gd name="csY54" fmla="*/ 563034 h 2159000"/>
              <a:gd name="csX55" fmla="*/ 635000 w 2493433"/>
              <a:gd name="csY55" fmla="*/ 613834 h 2159000"/>
              <a:gd name="csX56" fmla="*/ 524933 w 2493433"/>
              <a:gd name="csY56" fmla="*/ 647700 h 2159000"/>
              <a:gd name="csX57" fmla="*/ 215900 w 2493433"/>
              <a:gd name="csY57" fmla="*/ 770467 h 2159000"/>
              <a:gd name="csX58" fmla="*/ 71966 w 2493433"/>
              <a:gd name="csY58" fmla="*/ 800100 h 2159000"/>
              <a:gd name="csX0" fmla="*/ 0 w 2421467"/>
              <a:gd name="csY0" fmla="*/ 800100 h 2159000"/>
              <a:gd name="csX1" fmla="*/ 93134 w 2421467"/>
              <a:gd name="csY1" fmla="*/ 690034 h 2159000"/>
              <a:gd name="csX2" fmla="*/ 232834 w 2421467"/>
              <a:gd name="csY2" fmla="*/ 626534 h 2159000"/>
              <a:gd name="csX3" fmla="*/ 372534 w 2421467"/>
              <a:gd name="csY3" fmla="*/ 512234 h 2159000"/>
              <a:gd name="csX4" fmla="*/ 491067 w 2421467"/>
              <a:gd name="csY4" fmla="*/ 452967 h 2159000"/>
              <a:gd name="csX5" fmla="*/ 486834 w 2421467"/>
              <a:gd name="csY5" fmla="*/ 406400 h 2159000"/>
              <a:gd name="csX6" fmla="*/ 592667 w 2421467"/>
              <a:gd name="csY6" fmla="*/ 368300 h 2159000"/>
              <a:gd name="csX7" fmla="*/ 596900 w 2421467"/>
              <a:gd name="csY7" fmla="*/ 427567 h 2159000"/>
              <a:gd name="csX8" fmla="*/ 651934 w 2421467"/>
              <a:gd name="csY8" fmla="*/ 410634 h 2159000"/>
              <a:gd name="csX9" fmla="*/ 1003300 w 2421467"/>
              <a:gd name="csY9" fmla="*/ 118534 h 2159000"/>
              <a:gd name="csX10" fmla="*/ 1138767 w 2421467"/>
              <a:gd name="csY10" fmla="*/ 46567 h 2159000"/>
              <a:gd name="csX11" fmla="*/ 1341967 w 2421467"/>
              <a:gd name="csY11" fmla="*/ 0 h 2159000"/>
              <a:gd name="csX12" fmla="*/ 1443567 w 2421467"/>
              <a:gd name="csY12" fmla="*/ 8467 h 2159000"/>
              <a:gd name="csX13" fmla="*/ 1545167 w 2421467"/>
              <a:gd name="csY13" fmla="*/ 71967 h 2159000"/>
              <a:gd name="csX14" fmla="*/ 1883834 w 2421467"/>
              <a:gd name="csY14" fmla="*/ 279400 h 2159000"/>
              <a:gd name="csX15" fmla="*/ 1934634 w 2421467"/>
              <a:gd name="csY15" fmla="*/ 304800 h 2159000"/>
              <a:gd name="csX16" fmla="*/ 2421467 w 2421467"/>
              <a:gd name="csY16" fmla="*/ 385234 h 2159000"/>
              <a:gd name="csX17" fmla="*/ 2396067 w 2421467"/>
              <a:gd name="csY17" fmla="*/ 592667 h 2159000"/>
              <a:gd name="csX18" fmla="*/ 2133600 w 2421467"/>
              <a:gd name="csY18" fmla="*/ 774700 h 2159000"/>
              <a:gd name="csX19" fmla="*/ 2027767 w 2421467"/>
              <a:gd name="csY19" fmla="*/ 1312334 h 2159000"/>
              <a:gd name="csX20" fmla="*/ 2078567 w 2421467"/>
              <a:gd name="csY20" fmla="*/ 1388534 h 2159000"/>
              <a:gd name="csX21" fmla="*/ 2154767 w 2421467"/>
              <a:gd name="csY21" fmla="*/ 1456267 h 2159000"/>
              <a:gd name="csX22" fmla="*/ 2235200 w 2421467"/>
              <a:gd name="csY22" fmla="*/ 1494367 h 2159000"/>
              <a:gd name="csX23" fmla="*/ 2180167 w 2421467"/>
              <a:gd name="csY23" fmla="*/ 1536700 h 2159000"/>
              <a:gd name="csX24" fmla="*/ 2053167 w 2421467"/>
              <a:gd name="csY24" fmla="*/ 2159000 h 2159000"/>
              <a:gd name="csX25" fmla="*/ 1494367 w 2421467"/>
              <a:gd name="csY25" fmla="*/ 2044700 h 2159000"/>
              <a:gd name="csX26" fmla="*/ 1562100 w 2421467"/>
              <a:gd name="csY26" fmla="*/ 1722967 h 2159000"/>
              <a:gd name="csX27" fmla="*/ 1515534 w 2421467"/>
              <a:gd name="csY27" fmla="*/ 1722967 h 2159000"/>
              <a:gd name="csX28" fmla="*/ 1608667 w 2421467"/>
              <a:gd name="csY28" fmla="*/ 1308100 h 2159000"/>
              <a:gd name="csX29" fmla="*/ 1172634 w 2421467"/>
              <a:gd name="csY29" fmla="*/ 1231900 h 2159000"/>
              <a:gd name="csX30" fmla="*/ 1155700 w 2421467"/>
              <a:gd name="csY30" fmla="*/ 1168400 h 2159000"/>
              <a:gd name="csX31" fmla="*/ 1143000 w 2421467"/>
              <a:gd name="csY31" fmla="*/ 1159934 h 2159000"/>
              <a:gd name="csX32" fmla="*/ 1244600 w 2421467"/>
              <a:gd name="csY32" fmla="*/ 605367 h 2159000"/>
              <a:gd name="csX33" fmla="*/ 1714500 w 2421467"/>
              <a:gd name="csY33" fmla="*/ 690034 h 2159000"/>
              <a:gd name="csX34" fmla="*/ 1913467 w 2421467"/>
              <a:gd name="csY34" fmla="*/ 579967 h 2159000"/>
              <a:gd name="csX35" fmla="*/ 1981200 w 2421467"/>
              <a:gd name="csY35" fmla="*/ 596900 h 2159000"/>
              <a:gd name="csX36" fmla="*/ 2019300 w 2421467"/>
              <a:gd name="csY36" fmla="*/ 491067 h 2159000"/>
              <a:gd name="csX37" fmla="*/ 1985434 w 2421467"/>
              <a:gd name="csY37" fmla="*/ 448734 h 2159000"/>
              <a:gd name="csX38" fmla="*/ 1549400 w 2421467"/>
              <a:gd name="csY38" fmla="*/ 173567 h 2159000"/>
              <a:gd name="csX39" fmla="*/ 1540934 w 2421467"/>
              <a:gd name="csY39" fmla="*/ 186267 h 2159000"/>
              <a:gd name="csX40" fmla="*/ 1710267 w 2421467"/>
              <a:gd name="csY40" fmla="*/ 355600 h 2159000"/>
              <a:gd name="csX41" fmla="*/ 1659467 w 2421467"/>
              <a:gd name="csY41" fmla="*/ 461434 h 2159000"/>
              <a:gd name="csX42" fmla="*/ 1638300 w 2421467"/>
              <a:gd name="csY42" fmla="*/ 469900 h 2159000"/>
              <a:gd name="csX43" fmla="*/ 1265767 w 2421467"/>
              <a:gd name="csY43" fmla="*/ 381000 h 2159000"/>
              <a:gd name="csX44" fmla="*/ 1295400 w 2421467"/>
              <a:gd name="csY44" fmla="*/ 330200 h 2159000"/>
              <a:gd name="csX45" fmla="*/ 1270000 w 2421467"/>
              <a:gd name="csY45" fmla="*/ 287867 h 2159000"/>
              <a:gd name="csX46" fmla="*/ 1413934 w 2421467"/>
              <a:gd name="csY46" fmla="*/ 148167 h 2159000"/>
              <a:gd name="csX47" fmla="*/ 1481667 w 2421467"/>
              <a:gd name="csY47" fmla="*/ 186267 h 2159000"/>
              <a:gd name="csX48" fmla="*/ 1511300 w 2421467"/>
              <a:gd name="csY48" fmla="*/ 143934 h 2159000"/>
              <a:gd name="csX49" fmla="*/ 1388534 w 2421467"/>
              <a:gd name="csY49" fmla="*/ 110067 h 2159000"/>
              <a:gd name="csX50" fmla="*/ 1299634 w 2421467"/>
              <a:gd name="csY50" fmla="*/ 101600 h 2159000"/>
              <a:gd name="csX51" fmla="*/ 1164167 w 2421467"/>
              <a:gd name="csY51" fmla="*/ 127000 h 2159000"/>
              <a:gd name="csX52" fmla="*/ 1062567 w 2421467"/>
              <a:gd name="csY52" fmla="*/ 182034 h 2159000"/>
              <a:gd name="csX53" fmla="*/ 563034 w 2421467"/>
              <a:gd name="csY53" fmla="*/ 563034 h 2159000"/>
              <a:gd name="csX54" fmla="*/ 563034 w 2421467"/>
              <a:gd name="csY54" fmla="*/ 613834 h 2159000"/>
              <a:gd name="csX55" fmla="*/ 452967 w 2421467"/>
              <a:gd name="csY55" fmla="*/ 647700 h 2159000"/>
              <a:gd name="csX56" fmla="*/ 143934 w 2421467"/>
              <a:gd name="csY56" fmla="*/ 770467 h 2159000"/>
              <a:gd name="csX57" fmla="*/ 0 w 2421467"/>
              <a:gd name="csY57" fmla="*/ 800100 h 2159000"/>
              <a:gd name="csX0" fmla="*/ 50800 w 2328333"/>
              <a:gd name="csY0" fmla="*/ 770467 h 2159000"/>
              <a:gd name="csX1" fmla="*/ 0 w 2328333"/>
              <a:gd name="csY1" fmla="*/ 690034 h 2159000"/>
              <a:gd name="csX2" fmla="*/ 139700 w 2328333"/>
              <a:gd name="csY2" fmla="*/ 626534 h 2159000"/>
              <a:gd name="csX3" fmla="*/ 279400 w 2328333"/>
              <a:gd name="csY3" fmla="*/ 512234 h 2159000"/>
              <a:gd name="csX4" fmla="*/ 397933 w 2328333"/>
              <a:gd name="csY4" fmla="*/ 452967 h 2159000"/>
              <a:gd name="csX5" fmla="*/ 393700 w 2328333"/>
              <a:gd name="csY5" fmla="*/ 406400 h 2159000"/>
              <a:gd name="csX6" fmla="*/ 499533 w 2328333"/>
              <a:gd name="csY6" fmla="*/ 368300 h 2159000"/>
              <a:gd name="csX7" fmla="*/ 503766 w 2328333"/>
              <a:gd name="csY7" fmla="*/ 427567 h 2159000"/>
              <a:gd name="csX8" fmla="*/ 558800 w 2328333"/>
              <a:gd name="csY8" fmla="*/ 410634 h 2159000"/>
              <a:gd name="csX9" fmla="*/ 910166 w 2328333"/>
              <a:gd name="csY9" fmla="*/ 118534 h 2159000"/>
              <a:gd name="csX10" fmla="*/ 1045633 w 2328333"/>
              <a:gd name="csY10" fmla="*/ 46567 h 2159000"/>
              <a:gd name="csX11" fmla="*/ 1248833 w 2328333"/>
              <a:gd name="csY11" fmla="*/ 0 h 2159000"/>
              <a:gd name="csX12" fmla="*/ 1350433 w 2328333"/>
              <a:gd name="csY12" fmla="*/ 8467 h 2159000"/>
              <a:gd name="csX13" fmla="*/ 1452033 w 2328333"/>
              <a:gd name="csY13" fmla="*/ 71967 h 2159000"/>
              <a:gd name="csX14" fmla="*/ 1790700 w 2328333"/>
              <a:gd name="csY14" fmla="*/ 279400 h 2159000"/>
              <a:gd name="csX15" fmla="*/ 1841500 w 2328333"/>
              <a:gd name="csY15" fmla="*/ 304800 h 2159000"/>
              <a:gd name="csX16" fmla="*/ 2328333 w 2328333"/>
              <a:gd name="csY16" fmla="*/ 385234 h 2159000"/>
              <a:gd name="csX17" fmla="*/ 2302933 w 2328333"/>
              <a:gd name="csY17" fmla="*/ 592667 h 2159000"/>
              <a:gd name="csX18" fmla="*/ 2040466 w 2328333"/>
              <a:gd name="csY18" fmla="*/ 774700 h 2159000"/>
              <a:gd name="csX19" fmla="*/ 1934633 w 2328333"/>
              <a:gd name="csY19" fmla="*/ 1312334 h 2159000"/>
              <a:gd name="csX20" fmla="*/ 1985433 w 2328333"/>
              <a:gd name="csY20" fmla="*/ 1388534 h 2159000"/>
              <a:gd name="csX21" fmla="*/ 2061633 w 2328333"/>
              <a:gd name="csY21" fmla="*/ 1456267 h 2159000"/>
              <a:gd name="csX22" fmla="*/ 2142066 w 2328333"/>
              <a:gd name="csY22" fmla="*/ 1494367 h 2159000"/>
              <a:gd name="csX23" fmla="*/ 2087033 w 2328333"/>
              <a:gd name="csY23" fmla="*/ 1536700 h 2159000"/>
              <a:gd name="csX24" fmla="*/ 1960033 w 2328333"/>
              <a:gd name="csY24" fmla="*/ 2159000 h 2159000"/>
              <a:gd name="csX25" fmla="*/ 1401233 w 2328333"/>
              <a:gd name="csY25" fmla="*/ 2044700 h 2159000"/>
              <a:gd name="csX26" fmla="*/ 1468966 w 2328333"/>
              <a:gd name="csY26" fmla="*/ 1722967 h 2159000"/>
              <a:gd name="csX27" fmla="*/ 1422400 w 2328333"/>
              <a:gd name="csY27" fmla="*/ 1722967 h 2159000"/>
              <a:gd name="csX28" fmla="*/ 1515533 w 2328333"/>
              <a:gd name="csY28" fmla="*/ 1308100 h 2159000"/>
              <a:gd name="csX29" fmla="*/ 1079500 w 2328333"/>
              <a:gd name="csY29" fmla="*/ 1231900 h 2159000"/>
              <a:gd name="csX30" fmla="*/ 1062566 w 2328333"/>
              <a:gd name="csY30" fmla="*/ 1168400 h 2159000"/>
              <a:gd name="csX31" fmla="*/ 1049866 w 2328333"/>
              <a:gd name="csY31" fmla="*/ 1159934 h 2159000"/>
              <a:gd name="csX32" fmla="*/ 1151466 w 2328333"/>
              <a:gd name="csY32" fmla="*/ 605367 h 2159000"/>
              <a:gd name="csX33" fmla="*/ 1621366 w 2328333"/>
              <a:gd name="csY33" fmla="*/ 690034 h 2159000"/>
              <a:gd name="csX34" fmla="*/ 1820333 w 2328333"/>
              <a:gd name="csY34" fmla="*/ 579967 h 2159000"/>
              <a:gd name="csX35" fmla="*/ 1888066 w 2328333"/>
              <a:gd name="csY35" fmla="*/ 596900 h 2159000"/>
              <a:gd name="csX36" fmla="*/ 1926166 w 2328333"/>
              <a:gd name="csY36" fmla="*/ 491067 h 2159000"/>
              <a:gd name="csX37" fmla="*/ 1892300 w 2328333"/>
              <a:gd name="csY37" fmla="*/ 448734 h 2159000"/>
              <a:gd name="csX38" fmla="*/ 1456266 w 2328333"/>
              <a:gd name="csY38" fmla="*/ 173567 h 2159000"/>
              <a:gd name="csX39" fmla="*/ 1447800 w 2328333"/>
              <a:gd name="csY39" fmla="*/ 186267 h 2159000"/>
              <a:gd name="csX40" fmla="*/ 1617133 w 2328333"/>
              <a:gd name="csY40" fmla="*/ 355600 h 2159000"/>
              <a:gd name="csX41" fmla="*/ 1566333 w 2328333"/>
              <a:gd name="csY41" fmla="*/ 461434 h 2159000"/>
              <a:gd name="csX42" fmla="*/ 1545166 w 2328333"/>
              <a:gd name="csY42" fmla="*/ 469900 h 2159000"/>
              <a:gd name="csX43" fmla="*/ 1172633 w 2328333"/>
              <a:gd name="csY43" fmla="*/ 381000 h 2159000"/>
              <a:gd name="csX44" fmla="*/ 1202266 w 2328333"/>
              <a:gd name="csY44" fmla="*/ 330200 h 2159000"/>
              <a:gd name="csX45" fmla="*/ 1176866 w 2328333"/>
              <a:gd name="csY45" fmla="*/ 287867 h 2159000"/>
              <a:gd name="csX46" fmla="*/ 1320800 w 2328333"/>
              <a:gd name="csY46" fmla="*/ 148167 h 2159000"/>
              <a:gd name="csX47" fmla="*/ 1388533 w 2328333"/>
              <a:gd name="csY47" fmla="*/ 186267 h 2159000"/>
              <a:gd name="csX48" fmla="*/ 1418166 w 2328333"/>
              <a:gd name="csY48" fmla="*/ 143934 h 2159000"/>
              <a:gd name="csX49" fmla="*/ 1295400 w 2328333"/>
              <a:gd name="csY49" fmla="*/ 110067 h 2159000"/>
              <a:gd name="csX50" fmla="*/ 1206500 w 2328333"/>
              <a:gd name="csY50" fmla="*/ 101600 h 2159000"/>
              <a:gd name="csX51" fmla="*/ 1071033 w 2328333"/>
              <a:gd name="csY51" fmla="*/ 127000 h 2159000"/>
              <a:gd name="csX52" fmla="*/ 969433 w 2328333"/>
              <a:gd name="csY52" fmla="*/ 182034 h 2159000"/>
              <a:gd name="csX53" fmla="*/ 469900 w 2328333"/>
              <a:gd name="csY53" fmla="*/ 563034 h 2159000"/>
              <a:gd name="csX54" fmla="*/ 469900 w 2328333"/>
              <a:gd name="csY54" fmla="*/ 613834 h 2159000"/>
              <a:gd name="csX55" fmla="*/ 359833 w 2328333"/>
              <a:gd name="csY55" fmla="*/ 647700 h 2159000"/>
              <a:gd name="csX56" fmla="*/ 50800 w 2328333"/>
              <a:gd name="csY56" fmla="*/ 770467 h 2159000"/>
              <a:gd name="csX0" fmla="*/ 0 w 2277533"/>
              <a:gd name="csY0" fmla="*/ 770467 h 2159000"/>
              <a:gd name="csX1" fmla="*/ 88900 w 2277533"/>
              <a:gd name="csY1" fmla="*/ 626534 h 2159000"/>
              <a:gd name="csX2" fmla="*/ 228600 w 2277533"/>
              <a:gd name="csY2" fmla="*/ 512234 h 2159000"/>
              <a:gd name="csX3" fmla="*/ 347133 w 2277533"/>
              <a:gd name="csY3" fmla="*/ 452967 h 2159000"/>
              <a:gd name="csX4" fmla="*/ 342900 w 2277533"/>
              <a:gd name="csY4" fmla="*/ 406400 h 2159000"/>
              <a:gd name="csX5" fmla="*/ 448733 w 2277533"/>
              <a:gd name="csY5" fmla="*/ 368300 h 2159000"/>
              <a:gd name="csX6" fmla="*/ 452966 w 2277533"/>
              <a:gd name="csY6" fmla="*/ 427567 h 2159000"/>
              <a:gd name="csX7" fmla="*/ 508000 w 2277533"/>
              <a:gd name="csY7" fmla="*/ 410634 h 2159000"/>
              <a:gd name="csX8" fmla="*/ 859366 w 2277533"/>
              <a:gd name="csY8" fmla="*/ 118534 h 2159000"/>
              <a:gd name="csX9" fmla="*/ 994833 w 2277533"/>
              <a:gd name="csY9" fmla="*/ 46567 h 2159000"/>
              <a:gd name="csX10" fmla="*/ 1198033 w 2277533"/>
              <a:gd name="csY10" fmla="*/ 0 h 2159000"/>
              <a:gd name="csX11" fmla="*/ 1299633 w 2277533"/>
              <a:gd name="csY11" fmla="*/ 8467 h 2159000"/>
              <a:gd name="csX12" fmla="*/ 1401233 w 2277533"/>
              <a:gd name="csY12" fmla="*/ 71967 h 2159000"/>
              <a:gd name="csX13" fmla="*/ 1739900 w 2277533"/>
              <a:gd name="csY13" fmla="*/ 279400 h 2159000"/>
              <a:gd name="csX14" fmla="*/ 1790700 w 2277533"/>
              <a:gd name="csY14" fmla="*/ 304800 h 2159000"/>
              <a:gd name="csX15" fmla="*/ 2277533 w 2277533"/>
              <a:gd name="csY15" fmla="*/ 385234 h 2159000"/>
              <a:gd name="csX16" fmla="*/ 2252133 w 2277533"/>
              <a:gd name="csY16" fmla="*/ 592667 h 2159000"/>
              <a:gd name="csX17" fmla="*/ 1989666 w 2277533"/>
              <a:gd name="csY17" fmla="*/ 774700 h 2159000"/>
              <a:gd name="csX18" fmla="*/ 1883833 w 2277533"/>
              <a:gd name="csY18" fmla="*/ 1312334 h 2159000"/>
              <a:gd name="csX19" fmla="*/ 1934633 w 2277533"/>
              <a:gd name="csY19" fmla="*/ 1388534 h 2159000"/>
              <a:gd name="csX20" fmla="*/ 2010833 w 2277533"/>
              <a:gd name="csY20" fmla="*/ 1456267 h 2159000"/>
              <a:gd name="csX21" fmla="*/ 2091266 w 2277533"/>
              <a:gd name="csY21" fmla="*/ 1494367 h 2159000"/>
              <a:gd name="csX22" fmla="*/ 2036233 w 2277533"/>
              <a:gd name="csY22" fmla="*/ 1536700 h 2159000"/>
              <a:gd name="csX23" fmla="*/ 1909233 w 2277533"/>
              <a:gd name="csY23" fmla="*/ 2159000 h 2159000"/>
              <a:gd name="csX24" fmla="*/ 1350433 w 2277533"/>
              <a:gd name="csY24" fmla="*/ 2044700 h 2159000"/>
              <a:gd name="csX25" fmla="*/ 1418166 w 2277533"/>
              <a:gd name="csY25" fmla="*/ 1722967 h 2159000"/>
              <a:gd name="csX26" fmla="*/ 1371600 w 2277533"/>
              <a:gd name="csY26" fmla="*/ 1722967 h 2159000"/>
              <a:gd name="csX27" fmla="*/ 1464733 w 2277533"/>
              <a:gd name="csY27" fmla="*/ 1308100 h 2159000"/>
              <a:gd name="csX28" fmla="*/ 1028700 w 2277533"/>
              <a:gd name="csY28" fmla="*/ 1231900 h 2159000"/>
              <a:gd name="csX29" fmla="*/ 1011766 w 2277533"/>
              <a:gd name="csY29" fmla="*/ 1168400 h 2159000"/>
              <a:gd name="csX30" fmla="*/ 999066 w 2277533"/>
              <a:gd name="csY30" fmla="*/ 1159934 h 2159000"/>
              <a:gd name="csX31" fmla="*/ 1100666 w 2277533"/>
              <a:gd name="csY31" fmla="*/ 605367 h 2159000"/>
              <a:gd name="csX32" fmla="*/ 1570566 w 2277533"/>
              <a:gd name="csY32" fmla="*/ 690034 h 2159000"/>
              <a:gd name="csX33" fmla="*/ 1769533 w 2277533"/>
              <a:gd name="csY33" fmla="*/ 579967 h 2159000"/>
              <a:gd name="csX34" fmla="*/ 1837266 w 2277533"/>
              <a:gd name="csY34" fmla="*/ 596900 h 2159000"/>
              <a:gd name="csX35" fmla="*/ 1875366 w 2277533"/>
              <a:gd name="csY35" fmla="*/ 491067 h 2159000"/>
              <a:gd name="csX36" fmla="*/ 1841500 w 2277533"/>
              <a:gd name="csY36" fmla="*/ 448734 h 2159000"/>
              <a:gd name="csX37" fmla="*/ 1405466 w 2277533"/>
              <a:gd name="csY37" fmla="*/ 173567 h 2159000"/>
              <a:gd name="csX38" fmla="*/ 1397000 w 2277533"/>
              <a:gd name="csY38" fmla="*/ 186267 h 2159000"/>
              <a:gd name="csX39" fmla="*/ 1566333 w 2277533"/>
              <a:gd name="csY39" fmla="*/ 355600 h 2159000"/>
              <a:gd name="csX40" fmla="*/ 1515533 w 2277533"/>
              <a:gd name="csY40" fmla="*/ 461434 h 2159000"/>
              <a:gd name="csX41" fmla="*/ 1494366 w 2277533"/>
              <a:gd name="csY41" fmla="*/ 469900 h 2159000"/>
              <a:gd name="csX42" fmla="*/ 1121833 w 2277533"/>
              <a:gd name="csY42" fmla="*/ 381000 h 2159000"/>
              <a:gd name="csX43" fmla="*/ 1151466 w 2277533"/>
              <a:gd name="csY43" fmla="*/ 330200 h 2159000"/>
              <a:gd name="csX44" fmla="*/ 1126066 w 2277533"/>
              <a:gd name="csY44" fmla="*/ 287867 h 2159000"/>
              <a:gd name="csX45" fmla="*/ 1270000 w 2277533"/>
              <a:gd name="csY45" fmla="*/ 148167 h 2159000"/>
              <a:gd name="csX46" fmla="*/ 1337733 w 2277533"/>
              <a:gd name="csY46" fmla="*/ 186267 h 2159000"/>
              <a:gd name="csX47" fmla="*/ 1367366 w 2277533"/>
              <a:gd name="csY47" fmla="*/ 143934 h 2159000"/>
              <a:gd name="csX48" fmla="*/ 1244600 w 2277533"/>
              <a:gd name="csY48" fmla="*/ 110067 h 2159000"/>
              <a:gd name="csX49" fmla="*/ 1155700 w 2277533"/>
              <a:gd name="csY49" fmla="*/ 101600 h 2159000"/>
              <a:gd name="csX50" fmla="*/ 1020233 w 2277533"/>
              <a:gd name="csY50" fmla="*/ 127000 h 2159000"/>
              <a:gd name="csX51" fmla="*/ 918633 w 2277533"/>
              <a:gd name="csY51" fmla="*/ 182034 h 2159000"/>
              <a:gd name="csX52" fmla="*/ 419100 w 2277533"/>
              <a:gd name="csY52" fmla="*/ 563034 h 2159000"/>
              <a:gd name="csX53" fmla="*/ 419100 w 2277533"/>
              <a:gd name="csY53" fmla="*/ 613834 h 2159000"/>
              <a:gd name="csX54" fmla="*/ 309033 w 2277533"/>
              <a:gd name="csY54" fmla="*/ 647700 h 2159000"/>
              <a:gd name="csX55" fmla="*/ 0 w 2277533"/>
              <a:gd name="csY55" fmla="*/ 770467 h 2159000"/>
              <a:gd name="csX0" fmla="*/ 0 w 2290322"/>
              <a:gd name="csY0" fmla="*/ 770467 h 2159000"/>
              <a:gd name="csX1" fmla="*/ 101689 w 2290322"/>
              <a:gd name="csY1" fmla="*/ 626534 h 2159000"/>
              <a:gd name="csX2" fmla="*/ 241389 w 2290322"/>
              <a:gd name="csY2" fmla="*/ 512234 h 2159000"/>
              <a:gd name="csX3" fmla="*/ 359922 w 2290322"/>
              <a:gd name="csY3" fmla="*/ 452967 h 2159000"/>
              <a:gd name="csX4" fmla="*/ 355689 w 2290322"/>
              <a:gd name="csY4" fmla="*/ 406400 h 2159000"/>
              <a:gd name="csX5" fmla="*/ 461522 w 2290322"/>
              <a:gd name="csY5" fmla="*/ 368300 h 2159000"/>
              <a:gd name="csX6" fmla="*/ 465755 w 2290322"/>
              <a:gd name="csY6" fmla="*/ 427567 h 2159000"/>
              <a:gd name="csX7" fmla="*/ 520789 w 2290322"/>
              <a:gd name="csY7" fmla="*/ 410634 h 2159000"/>
              <a:gd name="csX8" fmla="*/ 872155 w 2290322"/>
              <a:gd name="csY8" fmla="*/ 118534 h 2159000"/>
              <a:gd name="csX9" fmla="*/ 1007622 w 2290322"/>
              <a:gd name="csY9" fmla="*/ 46567 h 2159000"/>
              <a:gd name="csX10" fmla="*/ 1210822 w 2290322"/>
              <a:gd name="csY10" fmla="*/ 0 h 2159000"/>
              <a:gd name="csX11" fmla="*/ 1312422 w 2290322"/>
              <a:gd name="csY11" fmla="*/ 8467 h 2159000"/>
              <a:gd name="csX12" fmla="*/ 1414022 w 2290322"/>
              <a:gd name="csY12" fmla="*/ 71967 h 2159000"/>
              <a:gd name="csX13" fmla="*/ 1752689 w 2290322"/>
              <a:gd name="csY13" fmla="*/ 279400 h 2159000"/>
              <a:gd name="csX14" fmla="*/ 1803489 w 2290322"/>
              <a:gd name="csY14" fmla="*/ 304800 h 2159000"/>
              <a:gd name="csX15" fmla="*/ 2290322 w 2290322"/>
              <a:gd name="csY15" fmla="*/ 385234 h 2159000"/>
              <a:gd name="csX16" fmla="*/ 2264922 w 2290322"/>
              <a:gd name="csY16" fmla="*/ 592667 h 2159000"/>
              <a:gd name="csX17" fmla="*/ 2002455 w 2290322"/>
              <a:gd name="csY17" fmla="*/ 774700 h 2159000"/>
              <a:gd name="csX18" fmla="*/ 1896622 w 2290322"/>
              <a:gd name="csY18" fmla="*/ 1312334 h 2159000"/>
              <a:gd name="csX19" fmla="*/ 1947422 w 2290322"/>
              <a:gd name="csY19" fmla="*/ 1388534 h 2159000"/>
              <a:gd name="csX20" fmla="*/ 2023622 w 2290322"/>
              <a:gd name="csY20" fmla="*/ 1456267 h 2159000"/>
              <a:gd name="csX21" fmla="*/ 2104055 w 2290322"/>
              <a:gd name="csY21" fmla="*/ 1494367 h 2159000"/>
              <a:gd name="csX22" fmla="*/ 2049022 w 2290322"/>
              <a:gd name="csY22" fmla="*/ 1536700 h 2159000"/>
              <a:gd name="csX23" fmla="*/ 1922022 w 2290322"/>
              <a:gd name="csY23" fmla="*/ 2159000 h 2159000"/>
              <a:gd name="csX24" fmla="*/ 1363222 w 2290322"/>
              <a:gd name="csY24" fmla="*/ 2044700 h 2159000"/>
              <a:gd name="csX25" fmla="*/ 1430955 w 2290322"/>
              <a:gd name="csY25" fmla="*/ 1722967 h 2159000"/>
              <a:gd name="csX26" fmla="*/ 1384389 w 2290322"/>
              <a:gd name="csY26" fmla="*/ 1722967 h 2159000"/>
              <a:gd name="csX27" fmla="*/ 1477522 w 2290322"/>
              <a:gd name="csY27" fmla="*/ 1308100 h 2159000"/>
              <a:gd name="csX28" fmla="*/ 1041489 w 2290322"/>
              <a:gd name="csY28" fmla="*/ 1231900 h 2159000"/>
              <a:gd name="csX29" fmla="*/ 1024555 w 2290322"/>
              <a:gd name="csY29" fmla="*/ 1168400 h 2159000"/>
              <a:gd name="csX30" fmla="*/ 1011855 w 2290322"/>
              <a:gd name="csY30" fmla="*/ 1159934 h 2159000"/>
              <a:gd name="csX31" fmla="*/ 1113455 w 2290322"/>
              <a:gd name="csY31" fmla="*/ 605367 h 2159000"/>
              <a:gd name="csX32" fmla="*/ 1583355 w 2290322"/>
              <a:gd name="csY32" fmla="*/ 690034 h 2159000"/>
              <a:gd name="csX33" fmla="*/ 1782322 w 2290322"/>
              <a:gd name="csY33" fmla="*/ 579967 h 2159000"/>
              <a:gd name="csX34" fmla="*/ 1850055 w 2290322"/>
              <a:gd name="csY34" fmla="*/ 596900 h 2159000"/>
              <a:gd name="csX35" fmla="*/ 1888155 w 2290322"/>
              <a:gd name="csY35" fmla="*/ 491067 h 2159000"/>
              <a:gd name="csX36" fmla="*/ 1854289 w 2290322"/>
              <a:gd name="csY36" fmla="*/ 448734 h 2159000"/>
              <a:gd name="csX37" fmla="*/ 1418255 w 2290322"/>
              <a:gd name="csY37" fmla="*/ 173567 h 2159000"/>
              <a:gd name="csX38" fmla="*/ 1409789 w 2290322"/>
              <a:gd name="csY38" fmla="*/ 186267 h 2159000"/>
              <a:gd name="csX39" fmla="*/ 1579122 w 2290322"/>
              <a:gd name="csY39" fmla="*/ 355600 h 2159000"/>
              <a:gd name="csX40" fmla="*/ 1528322 w 2290322"/>
              <a:gd name="csY40" fmla="*/ 461434 h 2159000"/>
              <a:gd name="csX41" fmla="*/ 1507155 w 2290322"/>
              <a:gd name="csY41" fmla="*/ 469900 h 2159000"/>
              <a:gd name="csX42" fmla="*/ 1134622 w 2290322"/>
              <a:gd name="csY42" fmla="*/ 381000 h 2159000"/>
              <a:gd name="csX43" fmla="*/ 1164255 w 2290322"/>
              <a:gd name="csY43" fmla="*/ 330200 h 2159000"/>
              <a:gd name="csX44" fmla="*/ 1138855 w 2290322"/>
              <a:gd name="csY44" fmla="*/ 287867 h 2159000"/>
              <a:gd name="csX45" fmla="*/ 1282789 w 2290322"/>
              <a:gd name="csY45" fmla="*/ 148167 h 2159000"/>
              <a:gd name="csX46" fmla="*/ 1350522 w 2290322"/>
              <a:gd name="csY46" fmla="*/ 186267 h 2159000"/>
              <a:gd name="csX47" fmla="*/ 1380155 w 2290322"/>
              <a:gd name="csY47" fmla="*/ 143934 h 2159000"/>
              <a:gd name="csX48" fmla="*/ 1257389 w 2290322"/>
              <a:gd name="csY48" fmla="*/ 110067 h 2159000"/>
              <a:gd name="csX49" fmla="*/ 1168489 w 2290322"/>
              <a:gd name="csY49" fmla="*/ 101600 h 2159000"/>
              <a:gd name="csX50" fmla="*/ 1033022 w 2290322"/>
              <a:gd name="csY50" fmla="*/ 127000 h 2159000"/>
              <a:gd name="csX51" fmla="*/ 931422 w 2290322"/>
              <a:gd name="csY51" fmla="*/ 182034 h 2159000"/>
              <a:gd name="csX52" fmla="*/ 431889 w 2290322"/>
              <a:gd name="csY52" fmla="*/ 563034 h 2159000"/>
              <a:gd name="csX53" fmla="*/ 431889 w 2290322"/>
              <a:gd name="csY53" fmla="*/ 613834 h 2159000"/>
              <a:gd name="csX54" fmla="*/ 321822 w 2290322"/>
              <a:gd name="csY54" fmla="*/ 647700 h 2159000"/>
              <a:gd name="csX55" fmla="*/ 0 w 2290322"/>
              <a:gd name="csY55" fmla="*/ 770467 h 2159000"/>
              <a:gd name="csX0" fmla="*/ 220133 w 2188633"/>
              <a:gd name="csY0" fmla="*/ 647700 h 2159000"/>
              <a:gd name="csX1" fmla="*/ 0 w 2188633"/>
              <a:gd name="csY1" fmla="*/ 626534 h 2159000"/>
              <a:gd name="csX2" fmla="*/ 139700 w 2188633"/>
              <a:gd name="csY2" fmla="*/ 512234 h 2159000"/>
              <a:gd name="csX3" fmla="*/ 258233 w 2188633"/>
              <a:gd name="csY3" fmla="*/ 452967 h 2159000"/>
              <a:gd name="csX4" fmla="*/ 254000 w 2188633"/>
              <a:gd name="csY4" fmla="*/ 406400 h 2159000"/>
              <a:gd name="csX5" fmla="*/ 359833 w 2188633"/>
              <a:gd name="csY5" fmla="*/ 368300 h 2159000"/>
              <a:gd name="csX6" fmla="*/ 364066 w 2188633"/>
              <a:gd name="csY6" fmla="*/ 427567 h 2159000"/>
              <a:gd name="csX7" fmla="*/ 419100 w 2188633"/>
              <a:gd name="csY7" fmla="*/ 410634 h 2159000"/>
              <a:gd name="csX8" fmla="*/ 770466 w 2188633"/>
              <a:gd name="csY8" fmla="*/ 118534 h 2159000"/>
              <a:gd name="csX9" fmla="*/ 905933 w 2188633"/>
              <a:gd name="csY9" fmla="*/ 46567 h 2159000"/>
              <a:gd name="csX10" fmla="*/ 1109133 w 2188633"/>
              <a:gd name="csY10" fmla="*/ 0 h 2159000"/>
              <a:gd name="csX11" fmla="*/ 1210733 w 2188633"/>
              <a:gd name="csY11" fmla="*/ 8467 h 2159000"/>
              <a:gd name="csX12" fmla="*/ 1312333 w 2188633"/>
              <a:gd name="csY12" fmla="*/ 71967 h 2159000"/>
              <a:gd name="csX13" fmla="*/ 1651000 w 2188633"/>
              <a:gd name="csY13" fmla="*/ 279400 h 2159000"/>
              <a:gd name="csX14" fmla="*/ 1701800 w 2188633"/>
              <a:gd name="csY14" fmla="*/ 304800 h 2159000"/>
              <a:gd name="csX15" fmla="*/ 2188633 w 2188633"/>
              <a:gd name="csY15" fmla="*/ 385234 h 2159000"/>
              <a:gd name="csX16" fmla="*/ 2163233 w 2188633"/>
              <a:gd name="csY16" fmla="*/ 592667 h 2159000"/>
              <a:gd name="csX17" fmla="*/ 1900766 w 2188633"/>
              <a:gd name="csY17" fmla="*/ 774700 h 2159000"/>
              <a:gd name="csX18" fmla="*/ 1794933 w 2188633"/>
              <a:gd name="csY18" fmla="*/ 1312334 h 2159000"/>
              <a:gd name="csX19" fmla="*/ 1845733 w 2188633"/>
              <a:gd name="csY19" fmla="*/ 1388534 h 2159000"/>
              <a:gd name="csX20" fmla="*/ 1921933 w 2188633"/>
              <a:gd name="csY20" fmla="*/ 1456267 h 2159000"/>
              <a:gd name="csX21" fmla="*/ 2002366 w 2188633"/>
              <a:gd name="csY21" fmla="*/ 1494367 h 2159000"/>
              <a:gd name="csX22" fmla="*/ 1947333 w 2188633"/>
              <a:gd name="csY22" fmla="*/ 1536700 h 2159000"/>
              <a:gd name="csX23" fmla="*/ 1820333 w 2188633"/>
              <a:gd name="csY23" fmla="*/ 2159000 h 2159000"/>
              <a:gd name="csX24" fmla="*/ 1261533 w 2188633"/>
              <a:gd name="csY24" fmla="*/ 2044700 h 2159000"/>
              <a:gd name="csX25" fmla="*/ 1329266 w 2188633"/>
              <a:gd name="csY25" fmla="*/ 1722967 h 2159000"/>
              <a:gd name="csX26" fmla="*/ 1282700 w 2188633"/>
              <a:gd name="csY26" fmla="*/ 1722967 h 2159000"/>
              <a:gd name="csX27" fmla="*/ 1375833 w 2188633"/>
              <a:gd name="csY27" fmla="*/ 1308100 h 2159000"/>
              <a:gd name="csX28" fmla="*/ 939800 w 2188633"/>
              <a:gd name="csY28" fmla="*/ 1231900 h 2159000"/>
              <a:gd name="csX29" fmla="*/ 922866 w 2188633"/>
              <a:gd name="csY29" fmla="*/ 1168400 h 2159000"/>
              <a:gd name="csX30" fmla="*/ 910166 w 2188633"/>
              <a:gd name="csY30" fmla="*/ 1159934 h 2159000"/>
              <a:gd name="csX31" fmla="*/ 1011766 w 2188633"/>
              <a:gd name="csY31" fmla="*/ 605367 h 2159000"/>
              <a:gd name="csX32" fmla="*/ 1481666 w 2188633"/>
              <a:gd name="csY32" fmla="*/ 690034 h 2159000"/>
              <a:gd name="csX33" fmla="*/ 1680633 w 2188633"/>
              <a:gd name="csY33" fmla="*/ 579967 h 2159000"/>
              <a:gd name="csX34" fmla="*/ 1748366 w 2188633"/>
              <a:gd name="csY34" fmla="*/ 596900 h 2159000"/>
              <a:gd name="csX35" fmla="*/ 1786466 w 2188633"/>
              <a:gd name="csY35" fmla="*/ 491067 h 2159000"/>
              <a:gd name="csX36" fmla="*/ 1752600 w 2188633"/>
              <a:gd name="csY36" fmla="*/ 448734 h 2159000"/>
              <a:gd name="csX37" fmla="*/ 1316566 w 2188633"/>
              <a:gd name="csY37" fmla="*/ 173567 h 2159000"/>
              <a:gd name="csX38" fmla="*/ 1308100 w 2188633"/>
              <a:gd name="csY38" fmla="*/ 186267 h 2159000"/>
              <a:gd name="csX39" fmla="*/ 1477433 w 2188633"/>
              <a:gd name="csY39" fmla="*/ 355600 h 2159000"/>
              <a:gd name="csX40" fmla="*/ 1426633 w 2188633"/>
              <a:gd name="csY40" fmla="*/ 461434 h 2159000"/>
              <a:gd name="csX41" fmla="*/ 1405466 w 2188633"/>
              <a:gd name="csY41" fmla="*/ 469900 h 2159000"/>
              <a:gd name="csX42" fmla="*/ 1032933 w 2188633"/>
              <a:gd name="csY42" fmla="*/ 381000 h 2159000"/>
              <a:gd name="csX43" fmla="*/ 1062566 w 2188633"/>
              <a:gd name="csY43" fmla="*/ 330200 h 2159000"/>
              <a:gd name="csX44" fmla="*/ 1037166 w 2188633"/>
              <a:gd name="csY44" fmla="*/ 287867 h 2159000"/>
              <a:gd name="csX45" fmla="*/ 1181100 w 2188633"/>
              <a:gd name="csY45" fmla="*/ 148167 h 2159000"/>
              <a:gd name="csX46" fmla="*/ 1248833 w 2188633"/>
              <a:gd name="csY46" fmla="*/ 186267 h 2159000"/>
              <a:gd name="csX47" fmla="*/ 1278466 w 2188633"/>
              <a:gd name="csY47" fmla="*/ 143934 h 2159000"/>
              <a:gd name="csX48" fmla="*/ 1155700 w 2188633"/>
              <a:gd name="csY48" fmla="*/ 110067 h 2159000"/>
              <a:gd name="csX49" fmla="*/ 1066800 w 2188633"/>
              <a:gd name="csY49" fmla="*/ 101600 h 2159000"/>
              <a:gd name="csX50" fmla="*/ 931333 w 2188633"/>
              <a:gd name="csY50" fmla="*/ 127000 h 2159000"/>
              <a:gd name="csX51" fmla="*/ 829733 w 2188633"/>
              <a:gd name="csY51" fmla="*/ 182034 h 2159000"/>
              <a:gd name="csX52" fmla="*/ 330200 w 2188633"/>
              <a:gd name="csY52" fmla="*/ 563034 h 2159000"/>
              <a:gd name="csX53" fmla="*/ 330200 w 2188633"/>
              <a:gd name="csY53" fmla="*/ 613834 h 2159000"/>
              <a:gd name="csX54" fmla="*/ 220133 w 2188633"/>
              <a:gd name="csY54" fmla="*/ 647700 h 2159000"/>
              <a:gd name="csX0" fmla="*/ 80433 w 2048933"/>
              <a:gd name="csY0" fmla="*/ 647700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53" fmla="*/ 80433 w 2048933"/>
              <a:gd name="csY53" fmla="*/ 647700 h 2159000"/>
              <a:gd name="csX0" fmla="*/ 190500 w 2048933"/>
              <a:gd name="csY0" fmla="*/ 613834 h 2159000"/>
              <a:gd name="csX1" fmla="*/ 0 w 2048933"/>
              <a:gd name="csY1" fmla="*/ 512234 h 2159000"/>
              <a:gd name="csX2" fmla="*/ 118533 w 2048933"/>
              <a:gd name="csY2" fmla="*/ 452967 h 2159000"/>
              <a:gd name="csX3" fmla="*/ 114300 w 2048933"/>
              <a:gd name="csY3" fmla="*/ 406400 h 2159000"/>
              <a:gd name="csX4" fmla="*/ 220133 w 2048933"/>
              <a:gd name="csY4" fmla="*/ 368300 h 2159000"/>
              <a:gd name="csX5" fmla="*/ 224366 w 2048933"/>
              <a:gd name="csY5" fmla="*/ 427567 h 2159000"/>
              <a:gd name="csX6" fmla="*/ 279400 w 2048933"/>
              <a:gd name="csY6" fmla="*/ 410634 h 2159000"/>
              <a:gd name="csX7" fmla="*/ 630766 w 2048933"/>
              <a:gd name="csY7" fmla="*/ 118534 h 2159000"/>
              <a:gd name="csX8" fmla="*/ 766233 w 2048933"/>
              <a:gd name="csY8" fmla="*/ 46567 h 2159000"/>
              <a:gd name="csX9" fmla="*/ 969433 w 2048933"/>
              <a:gd name="csY9" fmla="*/ 0 h 2159000"/>
              <a:gd name="csX10" fmla="*/ 1071033 w 2048933"/>
              <a:gd name="csY10" fmla="*/ 8467 h 2159000"/>
              <a:gd name="csX11" fmla="*/ 1172633 w 2048933"/>
              <a:gd name="csY11" fmla="*/ 71967 h 2159000"/>
              <a:gd name="csX12" fmla="*/ 1511300 w 2048933"/>
              <a:gd name="csY12" fmla="*/ 279400 h 2159000"/>
              <a:gd name="csX13" fmla="*/ 1562100 w 2048933"/>
              <a:gd name="csY13" fmla="*/ 304800 h 2159000"/>
              <a:gd name="csX14" fmla="*/ 2048933 w 2048933"/>
              <a:gd name="csY14" fmla="*/ 385234 h 2159000"/>
              <a:gd name="csX15" fmla="*/ 2023533 w 2048933"/>
              <a:gd name="csY15" fmla="*/ 592667 h 2159000"/>
              <a:gd name="csX16" fmla="*/ 1761066 w 2048933"/>
              <a:gd name="csY16" fmla="*/ 774700 h 2159000"/>
              <a:gd name="csX17" fmla="*/ 1655233 w 2048933"/>
              <a:gd name="csY17" fmla="*/ 1312334 h 2159000"/>
              <a:gd name="csX18" fmla="*/ 1706033 w 2048933"/>
              <a:gd name="csY18" fmla="*/ 1388534 h 2159000"/>
              <a:gd name="csX19" fmla="*/ 1782233 w 2048933"/>
              <a:gd name="csY19" fmla="*/ 1456267 h 2159000"/>
              <a:gd name="csX20" fmla="*/ 1862666 w 2048933"/>
              <a:gd name="csY20" fmla="*/ 1494367 h 2159000"/>
              <a:gd name="csX21" fmla="*/ 1807633 w 2048933"/>
              <a:gd name="csY21" fmla="*/ 1536700 h 2159000"/>
              <a:gd name="csX22" fmla="*/ 1680633 w 2048933"/>
              <a:gd name="csY22" fmla="*/ 2159000 h 2159000"/>
              <a:gd name="csX23" fmla="*/ 1121833 w 2048933"/>
              <a:gd name="csY23" fmla="*/ 2044700 h 2159000"/>
              <a:gd name="csX24" fmla="*/ 1189566 w 2048933"/>
              <a:gd name="csY24" fmla="*/ 1722967 h 2159000"/>
              <a:gd name="csX25" fmla="*/ 1143000 w 2048933"/>
              <a:gd name="csY25" fmla="*/ 1722967 h 2159000"/>
              <a:gd name="csX26" fmla="*/ 1236133 w 2048933"/>
              <a:gd name="csY26" fmla="*/ 1308100 h 2159000"/>
              <a:gd name="csX27" fmla="*/ 800100 w 2048933"/>
              <a:gd name="csY27" fmla="*/ 1231900 h 2159000"/>
              <a:gd name="csX28" fmla="*/ 783166 w 2048933"/>
              <a:gd name="csY28" fmla="*/ 1168400 h 2159000"/>
              <a:gd name="csX29" fmla="*/ 770466 w 2048933"/>
              <a:gd name="csY29" fmla="*/ 1159934 h 2159000"/>
              <a:gd name="csX30" fmla="*/ 872066 w 2048933"/>
              <a:gd name="csY30" fmla="*/ 605367 h 2159000"/>
              <a:gd name="csX31" fmla="*/ 1341966 w 2048933"/>
              <a:gd name="csY31" fmla="*/ 690034 h 2159000"/>
              <a:gd name="csX32" fmla="*/ 1540933 w 2048933"/>
              <a:gd name="csY32" fmla="*/ 579967 h 2159000"/>
              <a:gd name="csX33" fmla="*/ 1608666 w 2048933"/>
              <a:gd name="csY33" fmla="*/ 596900 h 2159000"/>
              <a:gd name="csX34" fmla="*/ 1646766 w 2048933"/>
              <a:gd name="csY34" fmla="*/ 491067 h 2159000"/>
              <a:gd name="csX35" fmla="*/ 1612900 w 2048933"/>
              <a:gd name="csY35" fmla="*/ 448734 h 2159000"/>
              <a:gd name="csX36" fmla="*/ 1176866 w 2048933"/>
              <a:gd name="csY36" fmla="*/ 173567 h 2159000"/>
              <a:gd name="csX37" fmla="*/ 1168400 w 2048933"/>
              <a:gd name="csY37" fmla="*/ 186267 h 2159000"/>
              <a:gd name="csX38" fmla="*/ 1337733 w 2048933"/>
              <a:gd name="csY38" fmla="*/ 355600 h 2159000"/>
              <a:gd name="csX39" fmla="*/ 1286933 w 2048933"/>
              <a:gd name="csY39" fmla="*/ 461434 h 2159000"/>
              <a:gd name="csX40" fmla="*/ 1265766 w 2048933"/>
              <a:gd name="csY40" fmla="*/ 469900 h 2159000"/>
              <a:gd name="csX41" fmla="*/ 893233 w 2048933"/>
              <a:gd name="csY41" fmla="*/ 381000 h 2159000"/>
              <a:gd name="csX42" fmla="*/ 922866 w 2048933"/>
              <a:gd name="csY42" fmla="*/ 330200 h 2159000"/>
              <a:gd name="csX43" fmla="*/ 897466 w 2048933"/>
              <a:gd name="csY43" fmla="*/ 287867 h 2159000"/>
              <a:gd name="csX44" fmla="*/ 1041400 w 2048933"/>
              <a:gd name="csY44" fmla="*/ 148167 h 2159000"/>
              <a:gd name="csX45" fmla="*/ 1109133 w 2048933"/>
              <a:gd name="csY45" fmla="*/ 186267 h 2159000"/>
              <a:gd name="csX46" fmla="*/ 1138766 w 2048933"/>
              <a:gd name="csY46" fmla="*/ 143934 h 2159000"/>
              <a:gd name="csX47" fmla="*/ 1016000 w 2048933"/>
              <a:gd name="csY47" fmla="*/ 110067 h 2159000"/>
              <a:gd name="csX48" fmla="*/ 927100 w 2048933"/>
              <a:gd name="csY48" fmla="*/ 101600 h 2159000"/>
              <a:gd name="csX49" fmla="*/ 791633 w 2048933"/>
              <a:gd name="csY49" fmla="*/ 127000 h 2159000"/>
              <a:gd name="csX50" fmla="*/ 690033 w 2048933"/>
              <a:gd name="csY50" fmla="*/ 182034 h 2159000"/>
              <a:gd name="csX51" fmla="*/ 190500 w 2048933"/>
              <a:gd name="csY51" fmla="*/ 563034 h 2159000"/>
              <a:gd name="csX52" fmla="*/ 190500 w 2048933"/>
              <a:gd name="csY52" fmla="*/ 613834 h 2159000"/>
              <a:gd name="csX0" fmla="*/ 200091 w 2058524"/>
              <a:gd name="csY0" fmla="*/ 613834 h 2159000"/>
              <a:gd name="csX1" fmla="*/ 0 w 2058524"/>
              <a:gd name="csY1" fmla="*/ 512234 h 2159000"/>
              <a:gd name="csX2" fmla="*/ 128124 w 2058524"/>
              <a:gd name="csY2" fmla="*/ 452967 h 2159000"/>
              <a:gd name="csX3" fmla="*/ 123891 w 2058524"/>
              <a:gd name="csY3" fmla="*/ 406400 h 2159000"/>
              <a:gd name="csX4" fmla="*/ 229724 w 2058524"/>
              <a:gd name="csY4" fmla="*/ 368300 h 2159000"/>
              <a:gd name="csX5" fmla="*/ 233957 w 2058524"/>
              <a:gd name="csY5" fmla="*/ 427567 h 2159000"/>
              <a:gd name="csX6" fmla="*/ 288991 w 2058524"/>
              <a:gd name="csY6" fmla="*/ 410634 h 2159000"/>
              <a:gd name="csX7" fmla="*/ 640357 w 2058524"/>
              <a:gd name="csY7" fmla="*/ 118534 h 2159000"/>
              <a:gd name="csX8" fmla="*/ 775824 w 2058524"/>
              <a:gd name="csY8" fmla="*/ 46567 h 2159000"/>
              <a:gd name="csX9" fmla="*/ 979024 w 2058524"/>
              <a:gd name="csY9" fmla="*/ 0 h 2159000"/>
              <a:gd name="csX10" fmla="*/ 1080624 w 2058524"/>
              <a:gd name="csY10" fmla="*/ 8467 h 2159000"/>
              <a:gd name="csX11" fmla="*/ 1182224 w 2058524"/>
              <a:gd name="csY11" fmla="*/ 71967 h 2159000"/>
              <a:gd name="csX12" fmla="*/ 1520891 w 2058524"/>
              <a:gd name="csY12" fmla="*/ 279400 h 2159000"/>
              <a:gd name="csX13" fmla="*/ 1571691 w 2058524"/>
              <a:gd name="csY13" fmla="*/ 304800 h 2159000"/>
              <a:gd name="csX14" fmla="*/ 2058524 w 2058524"/>
              <a:gd name="csY14" fmla="*/ 385234 h 2159000"/>
              <a:gd name="csX15" fmla="*/ 2033124 w 2058524"/>
              <a:gd name="csY15" fmla="*/ 592667 h 2159000"/>
              <a:gd name="csX16" fmla="*/ 1770657 w 2058524"/>
              <a:gd name="csY16" fmla="*/ 774700 h 2159000"/>
              <a:gd name="csX17" fmla="*/ 1664824 w 2058524"/>
              <a:gd name="csY17" fmla="*/ 1312334 h 2159000"/>
              <a:gd name="csX18" fmla="*/ 1715624 w 2058524"/>
              <a:gd name="csY18" fmla="*/ 1388534 h 2159000"/>
              <a:gd name="csX19" fmla="*/ 1791824 w 2058524"/>
              <a:gd name="csY19" fmla="*/ 1456267 h 2159000"/>
              <a:gd name="csX20" fmla="*/ 1872257 w 2058524"/>
              <a:gd name="csY20" fmla="*/ 1494367 h 2159000"/>
              <a:gd name="csX21" fmla="*/ 1817224 w 2058524"/>
              <a:gd name="csY21" fmla="*/ 1536700 h 2159000"/>
              <a:gd name="csX22" fmla="*/ 1690224 w 2058524"/>
              <a:gd name="csY22" fmla="*/ 2159000 h 2159000"/>
              <a:gd name="csX23" fmla="*/ 1131424 w 2058524"/>
              <a:gd name="csY23" fmla="*/ 2044700 h 2159000"/>
              <a:gd name="csX24" fmla="*/ 1199157 w 2058524"/>
              <a:gd name="csY24" fmla="*/ 1722967 h 2159000"/>
              <a:gd name="csX25" fmla="*/ 1152591 w 2058524"/>
              <a:gd name="csY25" fmla="*/ 1722967 h 2159000"/>
              <a:gd name="csX26" fmla="*/ 1245724 w 2058524"/>
              <a:gd name="csY26" fmla="*/ 1308100 h 2159000"/>
              <a:gd name="csX27" fmla="*/ 809691 w 2058524"/>
              <a:gd name="csY27" fmla="*/ 1231900 h 2159000"/>
              <a:gd name="csX28" fmla="*/ 792757 w 2058524"/>
              <a:gd name="csY28" fmla="*/ 1168400 h 2159000"/>
              <a:gd name="csX29" fmla="*/ 780057 w 2058524"/>
              <a:gd name="csY29" fmla="*/ 1159934 h 2159000"/>
              <a:gd name="csX30" fmla="*/ 881657 w 2058524"/>
              <a:gd name="csY30" fmla="*/ 605367 h 2159000"/>
              <a:gd name="csX31" fmla="*/ 1351557 w 2058524"/>
              <a:gd name="csY31" fmla="*/ 690034 h 2159000"/>
              <a:gd name="csX32" fmla="*/ 1550524 w 2058524"/>
              <a:gd name="csY32" fmla="*/ 579967 h 2159000"/>
              <a:gd name="csX33" fmla="*/ 1618257 w 2058524"/>
              <a:gd name="csY33" fmla="*/ 596900 h 2159000"/>
              <a:gd name="csX34" fmla="*/ 1656357 w 2058524"/>
              <a:gd name="csY34" fmla="*/ 491067 h 2159000"/>
              <a:gd name="csX35" fmla="*/ 1622491 w 2058524"/>
              <a:gd name="csY35" fmla="*/ 448734 h 2159000"/>
              <a:gd name="csX36" fmla="*/ 1186457 w 2058524"/>
              <a:gd name="csY36" fmla="*/ 173567 h 2159000"/>
              <a:gd name="csX37" fmla="*/ 1177991 w 2058524"/>
              <a:gd name="csY37" fmla="*/ 186267 h 2159000"/>
              <a:gd name="csX38" fmla="*/ 1347324 w 2058524"/>
              <a:gd name="csY38" fmla="*/ 355600 h 2159000"/>
              <a:gd name="csX39" fmla="*/ 1296524 w 2058524"/>
              <a:gd name="csY39" fmla="*/ 461434 h 2159000"/>
              <a:gd name="csX40" fmla="*/ 1275357 w 2058524"/>
              <a:gd name="csY40" fmla="*/ 469900 h 2159000"/>
              <a:gd name="csX41" fmla="*/ 902824 w 2058524"/>
              <a:gd name="csY41" fmla="*/ 381000 h 2159000"/>
              <a:gd name="csX42" fmla="*/ 932457 w 2058524"/>
              <a:gd name="csY42" fmla="*/ 330200 h 2159000"/>
              <a:gd name="csX43" fmla="*/ 907057 w 2058524"/>
              <a:gd name="csY43" fmla="*/ 287867 h 2159000"/>
              <a:gd name="csX44" fmla="*/ 1050991 w 2058524"/>
              <a:gd name="csY44" fmla="*/ 148167 h 2159000"/>
              <a:gd name="csX45" fmla="*/ 1118724 w 2058524"/>
              <a:gd name="csY45" fmla="*/ 186267 h 2159000"/>
              <a:gd name="csX46" fmla="*/ 1148357 w 2058524"/>
              <a:gd name="csY46" fmla="*/ 143934 h 2159000"/>
              <a:gd name="csX47" fmla="*/ 1025591 w 2058524"/>
              <a:gd name="csY47" fmla="*/ 110067 h 2159000"/>
              <a:gd name="csX48" fmla="*/ 936691 w 2058524"/>
              <a:gd name="csY48" fmla="*/ 101600 h 2159000"/>
              <a:gd name="csX49" fmla="*/ 801224 w 2058524"/>
              <a:gd name="csY49" fmla="*/ 127000 h 2159000"/>
              <a:gd name="csX50" fmla="*/ 699624 w 2058524"/>
              <a:gd name="csY50" fmla="*/ 182034 h 2159000"/>
              <a:gd name="csX51" fmla="*/ 200091 w 2058524"/>
              <a:gd name="csY51" fmla="*/ 563034 h 2159000"/>
              <a:gd name="csX52" fmla="*/ 200091 w 2058524"/>
              <a:gd name="csY52" fmla="*/ 613834 h 2159000"/>
              <a:gd name="csX0" fmla="*/ 76200 w 1934633"/>
              <a:gd name="csY0" fmla="*/ 613834 h 2159000"/>
              <a:gd name="csX1" fmla="*/ 4233 w 1934633"/>
              <a:gd name="csY1" fmla="*/ 452967 h 2159000"/>
              <a:gd name="csX2" fmla="*/ 0 w 1934633"/>
              <a:gd name="csY2" fmla="*/ 406400 h 2159000"/>
              <a:gd name="csX3" fmla="*/ 105833 w 1934633"/>
              <a:gd name="csY3" fmla="*/ 368300 h 2159000"/>
              <a:gd name="csX4" fmla="*/ 110066 w 1934633"/>
              <a:gd name="csY4" fmla="*/ 427567 h 2159000"/>
              <a:gd name="csX5" fmla="*/ 165100 w 1934633"/>
              <a:gd name="csY5" fmla="*/ 410634 h 2159000"/>
              <a:gd name="csX6" fmla="*/ 516466 w 1934633"/>
              <a:gd name="csY6" fmla="*/ 118534 h 2159000"/>
              <a:gd name="csX7" fmla="*/ 651933 w 1934633"/>
              <a:gd name="csY7" fmla="*/ 46567 h 2159000"/>
              <a:gd name="csX8" fmla="*/ 855133 w 1934633"/>
              <a:gd name="csY8" fmla="*/ 0 h 2159000"/>
              <a:gd name="csX9" fmla="*/ 956733 w 1934633"/>
              <a:gd name="csY9" fmla="*/ 8467 h 2159000"/>
              <a:gd name="csX10" fmla="*/ 1058333 w 1934633"/>
              <a:gd name="csY10" fmla="*/ 71967 h 2159000"/>
              <a:gd name="csX11" fmla="*/ 1397000 w 1934633"/>
              <a:gd name="csY11" fmla="*/ 279400 h 2159000"/>
              <a:gd name="csX12" fmla="*/ 1447800 w 1934633"/>
              <a:gd name="csY12" fmla="*/ 304800 h 2159000"/>
              <a:gd name="csX13" fmla="*/ 1934633 w 1934633"/>
              <a:gd name="csY13" fmla="*/ 385234 h 2159000"/>
              <a:gd name="csX14" fmla="*/ 1909233 w 1934633"/>
              <a:gd name="csY14" fmla="*/ 592667 h 2159000"/>
              <a:gd name="csX15" fmla="*/ 1646766 w 1934633"/>
              <a:gd name="csY15" fmla="*/ 774700 h 2159000"/>
              <a:gd name="csX16" fmla="*/ 1540933 w 1934633"/>
              <a:gd name="csY16" fmla="*/ 1312334 h 2159000"/>
              <a:gd name="csX17" fmla="*/ 1591733 w 1934633"/>
              <a:gd name="csY17" fmla="*/ 1388534 h 2159000"/>
              <a:gd name="csX18" fmla="*/ 1667933 w 1934633"/>
              <a:gd name="csY18" fmla="*/ 1456267 h 2159000"/>
              <a:gd name="csX19" fmla="*/ 1748366 w 1934633"/>
              <a:gd name="csY19" fmla="*/ 1494367 h 2159000"/>
              <a:gd name="csX20" fmla="*/ 1693333 w 1934633"/>
              <a:gd name="csY20" fmla="*/ 1536700 h 2159000"/>
              <a:gd name="csX21" fmla="*/ 1566333 w 1934633"/>
              <a:gd name="csY21" fmla="*/ 2159000 h 2159000"/>
              <a:gd name="csX22" fmla="*/ 1007533 w 1934633"/>
              <a:gd name="csY22" fmla="*/ 2044700 h 2159000"/>
              <a:gd name="csX23" fmla="*/ 1075266 w 1934633"/>
              <a:gd name="csY23" fmla="*/ 1722967 h 2159000"/>
              <a:gd name="csX24" fmla="*/ 1028700 w 1934633"/>
              <a:gd name="csY24" fmla="*/ 1722967 h 2159000"/>
              <a:gd name="csX25" fmla="*/ 1121833 w 1934633"/>
              <a:gd name="csY25" fmla="*/ 1308100 h 2159000"/>
              <a:gd name="csX26" fmla="*/ 685800 w 1934633"/>
              <a:gd name="csY26" fmla="*/ 1231900 h 2159000"/>
              <a:gd name="csX27" fmla="*/ 668866 w 1934633"/>
              <a:gd name="csY27" fmla="*/ 1168400 h 2159000"/>
              <a:gd name="csX28" fmla="*/ 656166 w 1934633"/>
              <a:gd name="csY28" fmla="*/ 1159934 h 2159000"/>
              <a:gd name="csX29" fmla="*/ 757766 w 1934633"/>
              <a:gd name="csY29" fmla="*/ 605367 h 2159000"/>
              <a:gd name="csX30" fmla="*/ 1227666 w 1934633"/>
              <a:gd name="csY30" fmla="*/ 690034 h 2159000"/>
              <a:gd name="csX31" fmla="*/ 1426633 w 1934633"/>
              <a:gd name="csY31" fmla="*/ 579967 h 2159000"/>
              <a:gd name="csX32" fmla="*/ 1494366 w 1934633"/>
              <a:gd name="csY32" fmla="*/ 596900 h 2159000"/>
              <a:gd name="csX33" fmla="*/ 1532466 w 1934633"/>
              <a:gd name="csY33" fmla="*/ 491067 h 2159000"/>
              <a:gd name="csX34" fmla="*/ 1498600 w 1934633"/>
              <a:gd name="csY34" fmla="*/ 448734 h 2159000"/>
              <a:gd name="csX35" fmla="*/ 1062566 w 1934633"/>
              <a:gd name="csY35" fmla="*/ 173567 h 2159000"/>
              <a:gd name="csX36" fmla="*/ 1054100 w 1934633"/>
              <a:gd name="csY36" fmla="*/ 186267 h 2159000"/>
              <a:gd name="csX37" fmla="*/ 1223433 w 1934633"/>
              <a:gd name="csY37" fmla="*/ 355600 h 2159000"/>
              <a:gd name="csX38" fmla="*/ 1172633 w 1934633"/>
              <a:gd name="csY38" fmla="*/ 461434 h 2159000"/>
              <a:gd name="csX39" fmla="*/ 1151466 w 1934633"/>
              <a:gd name="csY39" fmla="*/ 469900 h 2159000"/>
              <a:gd name="csX40" fmla="*/ 778933 w 1934633"/>
              <a:gd name="csY40" fmla="*/ 381000 h 2159000"/>
              <a:gd name="csX41" fmla="*/ 808566 w 1934633"/>
              <a:gd name="csY41" fmla="*/ 330200 h 2159000"/>
              <a:gd name="csX42" fmla="*/ 783166 w 1934633"/>
              <a:gd name="csY42" fmla="*/ 287867 h 2159000"/>
              <a:gd name="csX43" fmla="*/ 927100 w 1934633"/>
              <a:gd name="csY43" fmla="*/ 148167 h 2159000"/>
              <a:gd name="csX44" fmla="*/ 994833 w 1934633"/>
              <a:gd name="csY44" fmla="*/ 186267 h 2159000"/>
              <a:gd name="csX45" fmla="*/ 1024466 w 1934633"/>
              <a:gd name="csY45" fmla="*/ 143934 h 2159000"/>
              <a:gd name="csX46" fmla="*/ 901700 w 1934633"/>
              <a:gd name="csY46" fmla="*/ 110067 h 2159000"/>
              <a:gd name="csX47" fmla="*/ 812800 w 1934633"/>
              <a:gd name="csY47" fmla="*/ 101600 h 2159000"/>
              <a:gd name="csX48" fmla="*/ 677333 w 1934633"/>
              <a:gd name="csY48" fmla="*/ 127000 h 2159000"/>
              <a:gd name="csX49" fmla="*/ 575733 w 1934633"/>
              <a:gd name="csY49" fmla="*/ 182034 h 2159000"/>
              <a:gd name="csX50" fmla="*/ 76200 w 1934633"/>
              <a:gd name="csY50" fmla="*/ 563034 h 2159000"/>
              <a:gd name="csX51" fmla="*/ 76200 w 1934633"/>
              <a:gd name="csY51" fmla="*/ 613834 h 2159000"/>
              <a:gd name="csX0" fmla="*/ 76200 w 1934633"/>
              <a:gd name="csY0" fmla="*/ 613834 h 2159000"/>
              <a:gd name="csX1" fmla="*/ 0 w 1934633"/>
              <a:gd name="csY1" fmla="*/ 406400 h 2159000"/>
              <a:gd name="csX2" fmla="*/ 105833 w 1934633"/>
              <a:gd name="csY2" fmla="*/ 368300 h 2159000"/>
              <a:gd name="csX3" fmla="*/ 110066 w 1934633"/>
              <a:gd name="csY3" fmla="*/ 427567 h 2159000"/>
              <a:gd name="csX4" fmla="*/ 165100 w 1934633"/>
              <a:gd name="csY4" fmla="*/ 410634 h 2159000"/>
              <a:gd name="csX5" fmla="*/ 516466 w 1934633"/>
              <a:gd name="csY5" fmla="*/ 118534 h 2159000"/>
              <a:gd name="csX6" fmla="*/ 651933 w 1934633"/>
              <a:gd name="csY6" fmla="*/ 46567 h 2159000"/>
              <a:gd name="csX7" fmla="*/ 855133 w 1934633"/>
              <a:gd name="csY7" fmla="*/ 0 h 2159000"/>
              <a:gd name="csX8" fmla="*/ 956733 w 1934633"/>
              <a:gd name="csY8" fmla="*/ 8467 h 2159000"/>
              <a:gd name="csX9" fmla="*/ 1058333 w 1934633"/>
              <a:gd name="csY9" fmla="*/ 71967 h 2159000"/>
              <a:gd name="csX10" fmla="*/ 1397000 w 1934633"/>
              <a:gd name="csY10" fmla="*/ 279400 h 2159000"/>
              <a:gd name="csX11" fmla="*/ 1447800 w 1934633"/>
              <a:gd name="csY11" fmla="*/ 304800 h 2159000"/>
              <a:gd name="csX12" fmla="*/ 1934633 w 1934633"/>
              <a:gd name="csY12" fmla="*/ 385234 h 2159000"/>
              <a:gd name="csX13" fmla="*/ 1909233 w 1934633"/>
              <a:gd name="csY13" fmla="*/ 592667 h 2159000"/>
              <a:gd name="csX14" fmla="*/ 1646766 w 1934633"/>
              <a:gd name="csY14" fmla="*/ 774700 h 2159000"/>
              <a:gd name="csX15" fmla="*/ 1540933 w 1934633"/>
              <a:gd name="csY15" fmla="*/ 1312334 h 2159000"/>
              <a:gd name="csX16" fmla="*/ 1591733 w 1934633"/>
              <a:gd name="csY16" fmla="*/ 1388534 h 2159000"/>
              <a:gd name="csX17" fmla="*/ 1667933 w 1934633"/>
              <a:gd name="csY17" fmla="*/ 1456267 h 2159000"/>
              <a:gd name="csX18" fmla="*/ 1748366 w 1934633"/>
              <a:gd name="csY18" fmla="*/ 1494367 h 2159000"/>
              <a:gd name="csX19" fmla="*/ 1693333 w 1934633"/>
              <a:gd name="csY19" fmla="*/ 1536700 h 2159000"/>
              <a:gd name="csX20" fmla="*/ 1566333 w 1934633"/>
              <a:gd name="csY20" fmla="*/ 2159000 h 2159000"/>
              <a:gd name="csX21" fmla="*/ 1007533 w 1934633"/>
              <a:gd name="csY21" fmla="*/ 2044700 h 2159000"/>
              <a:gd name="csX22" fmla="*/ 1075266 w 1934633"/>
              <a:gd name="csY22" fmla="*/ 1722967 h 2159000"/>
              <a:gd name="csX23" fmla="*/ 1028700 w 1934633"/>
              <a:gd name="csY23" fmla="*/ 1722967 h 2159000"/>
              <a:gd name="csX24" fmla="*/ 1121833 w 1934633"/>
              <a:gd name="csY24" fmla="*/ 1308100 h 2159000"/>
              <a:gd name="csX25" fmla="*/ 685800 w 1934633"/>
              <a:gd name="csY25" fmla="*/ 1231900 h 2159000"/>
              <a:gd name="csX26" fmla="*/ 668866 w 1934633"/>
              <a:gd name="csY26" fmla="*/ 1168400 h 2159000"/>
              <a:gd name="csX27" fmla="*/ 656166 w 1934633"/>
              <a:gd name="csY27" fmla="*/ 1159934 h 2159000"/>
              <a:gd name="csX28" fmla="*/ 757766 w 1934633"/>
              <a:gd name="csY28" fmla="*/ 605367 h 2159000"/>
              <a:gd name="csX29" fmla="*/ 1227666 w 1934633"/>
              <a:gd name="csY29" fmla="*/ 690034 h 2159000"/>
              <a:gd name="csX30" fmla="*/ 1426633 w 1934633"/>
              <a:gd name="csY30" fmla="*/ 579967 h 2159000"/>
              <a:gd name="csX31" fmla="*/ 1494366 w 1934633"/>
              <a:gd name="csY31" fmla="*/ 596900 h 2159000"/>
              <a:gd name="csX32" fmla="*/ 1532466 w 1934633"/>
              <a:gd name="csY32" fmla="*/ 491067 h 2159000"/>
              <a:gd name="csX33" fmla="*/ 1498600 w 1934633"/>
              <a:gd name="csY33" fmla="*/ 448734 h 2159000"/>
              <a:gd name="csX34" fmla="*/ 1062566 w 1934633"/>
              <a:gd name="csY34" fmla="*/ 173567 h 2159000"/>
              <a:gd name="csX35" fmla="*/ 1054100 w 1934633"/>
              <a:gd name="csY35" fmla="*/ 186267 h 2159000"/>
              <a:gd name="csX36" fmla="*/ 1223433 w 1934633"/>
              <a:gd name="csY36" fmla="*/ 355600 h 2159000"/>
              <a:gd name="csX37" fmla="*/ 1172633 w 1934633"/>
              <a:gd name="csY37" fmla="*/ 461434 h 2159000"/>
              <a:gd name="csX38" fmla="*/ 1151466 w 1934633"/>
              <a:gd name="csY38" fmla="*/ 469900 h 2159000"/>
              <a:gd name="csX39" fmla="*/ 778933 w 1934633"/>
              <a:gd name="csY39" fmla="*/ 381000 h 2159000"/>
              <a:gd name="csX40" fmla="*/ 808566 w 1934633"/>
              <a:gd name="csY40" fmla="*/ 330200 h 2159000"/>
              <a:gd name="csX41" fmla="*/ 783166 w 1934633"/>
              <a:gd name="csY41" fmla="*/ 287867 h 2159000"/>
              <a:gd name="csX42" fmla="*/ 927100 w 1934633"/>
              <a:gd name="csY42" fmla="*/ 148167 h 2159000"/>
              <a:gd name="csX43" fmla="*/ 994833 w 1934633"/>
              <a:gd name="csY43" fmla="*/ 186267 h 2159000"/>
              <a:gd name="csX44" fmla="*/ 1024466 w 1934633"/>
              <a:gd name="csY44" fmla="*/ 143934 h 2159000"/>
              <a:gd name="csX45" fmla="*/ 901700 w 1934633"/>
              <a:gd name="csY45" fmla="*/ 110067 h 2159000"/>
              <a:gd name="csX46" fmla="*/ 812800 w 1934633"/>
              <a:gd name="csY46" fmla="*/ 101600 h 2159000"/>
              <a:gd name="csX47" fmla="*/ 677333 w 1934633"/>
              <a:gd name="csY47" fmla="*/ 127000 h 2159000"/>
              <a:gd name="csX48" fmla="*/ 575733 w 1934633"/>
              <a:gd name="csY48" fmla="*/ 182034 h 2159000"/>
              <a:gd name="csX49" fmla="*/ 76200 w 1934633"/>
              <a:gd name="csY49" fmla="*/ 563034 h 2159000"/>
              <a:gd name="csX50" fmla="*/ 76200 w 1934633"/>
              <a:gd name="csY50" fmla="*/ 613834 h 2159000"/>
              <a:gd name="csX0" fmla="*/ 0 w 1858433"/>
              <a:gd name="csY0" fmla="*/ 613834 h 2159000"/>
              <a:gd name="csX1" fmla="*/ 29633 w 1858433"/>
              <a:gd name="csY1" fmla="*/ 368300 h 2159000"/>
              <a:gd name="csX2" fmla="*/ 33866 w 1858433"/>
              <a:gd name="csY2" fmla="*/ 427567 h 2159000"/>
              <a:gd name="csX3" fmla="*/ 88900 w 1858433"/>
              <a:gd name="csY3" fmla="*/ 410634 h 2159000"/>
              <a:gd name="csX4" fmla="*/ 440266 w 1858433"/>
              <a:gd name="csY4" fmla="*/ 118534 h 2159000"/>
              <a:gd name="csX5" fmla="*/ 575733 w 1858433"/>
              <a:gd name="csY5" fmla="*/ 46567 h 2159000"/>
              <a:gd name="csX6" fmla="*/ 778933 w 1858433"/>
              <a:gd name="csY6" fmla="*/ 0 h 2159000"/>
              <a:gd name="csX7" fmla="*/ 880533 w 1858433"/>
              <a:gd name="csY7" fmla="*/ 8467 h 2159000"/>
              <a:gd name="csX8" fmla="*/ 982133 w 1858433"/>
              <a:gd name="csY8" fmla="*/ 71967 h 2159000"/>
              <a:gd name="csX9" fmla="*/ 1320800 w 1858433"/>
              <a:gd name="csY9" fmla="*/ 279400 h 2159000"/>
              <a:gd name="csX10" fmla="*/ 1371600 w 1858433"/>
              <a:gd name="csY10" fmla="*/ 304800 h 2159000"/>
              <a:gd name="csX11" fmla="*/ 1858433 w 1858433"/>
              <a:gd name="csY11" fmla="*/ 385234 h 2159000"/>
              <a:gd name="csX12" fmla="*/ 1833033 w 1858433"/>
              <a:gd name="csY12" fmla="*/ 592667 h 2159000"/>
              <a:gd name="csX13" fmla="*/ 1570566 w 1858433"/>
              <a:gd name="csY13" fmla="*/ 774700 h 2159000"/>
              <a:gd name="csX14" fmla="*/ 1464733 w 1858433"/>
              <a:gd name="csY14" fmla="*/ 1312334 h 2159000"/>
              <a:gd name="csX15" fmla="*/ 1515533 w 1858433"/>
              <a:gd name="csY15" fmla="*/ 1388534 h 2159000"/>
              <a:gd name="csX16" fmla="*/ 1591733 w 1858433"/>
              <a:gd name="csY16" fmla="*/ 1456267 h 2159000"/>
              <a:gd name="csX17" fmla="*/ 1672166 w 1858433"/>
              <a:gd name="csY17" fmla="*/ 1494367 h 2159000"/>
              <a:gd name="csX18" fmla="*/ 1617133 w 1858433"/>
              <a:gd name="csY18" fmla="*/ 1536700 h 2159000"/>
              <a:gd name="csX19" fmla="*/ 1490133 w 1858433"/>
              <a:gd name="csY19" fmla="*/ 2159000 h 2159000"/>
              <a:gd name="csX20" fmla="*/ 931333 w 1858433"/>
              <a:gd name="csY20" fmla="*/ 2044700 h 2159000"/>
              <a:gd name="csX21" fmla="*/ 999066 w 1858433"/>
              <a:gd name="csY21" fmla="*/ 1722967 h 2159000"/>
              <a:gd name="csX22" fmla="*/ 952500 w 1858433"/>
              <a:gd name="csY22" fmla="*/ 1722967 h 2159000"/>
              <a:gd name="csX23" fmla="*/ 1045633 w 1858433"/>
              <a:gd name="csY23" fmla="*/ 1308100 h 2159000"/>
              <a:gd name="csX24" fmla="*/ 609600 w 1858433"/>
              <a:gd name="csY24" fmla="*/ 1231900 h 2159000"/>
              <a:gd name="csX25" fmla="*/ 592666 w 1858433"/>
              <a:gd name="csY25" fmla="*/ 1168400 h 2159000"/>
              <a:gd name="csX26" fmla="*/ 579966 w 1858433"/>
              <a:gd name="csY26" fmla="*/ 1159934 h 2159000"/>
              <a:gd name="csX27" fmla="*/ 681566 w 1858433"/>
              <a:gd name="csY27" fmla="*/ 605367 h 2159000"/>
              <a:gd name="csX28" fmla="*/ 1151466 w 1858433"/>
              <a:gd name="csY28" fmla="*/ 690034 h 2159000"/>
              <a:gd name="csX29" fmla="*/ 1350433 w 1858433"/>
              <a:gd name="csY29" fmla="*/ 579967 h 2159000"/>
              <a:gd name="csX30" fmla="*/ 1418166 w 1858433"/>
              <a:gd name="csY30" fmla="*/ 596900 h 2159000"/>
              <a:gd name="csX31" fmla="*/ 1456266 w 1858433"/>
              <a:gd name="csY31" fmla="*/ 491067 h 2159000"/>
              <a:gd name="csX32" fmla="*/ 1422400 w 1858433"/>
              <a:gd name="csY32" fmla="*/ 448734 h 2159000"/>
              <a:gd name="csX33" fmla="*/ 986366 w 1858433"/>
              <a:gd name="csY33" fmla="*/ 173567 h 2159000"/>
              <a:gd name="csX34" fmla="*/ 977900 w 1858433"/>
              <a:gd name="csY34" fmla="*/ 186267 h 2159000"/>
              <a:gd name="csX35" fmla="*/ 1147233 w 1858433"/>
              <a:gd name="csY35" fmla="*/ 355600 h 2159000"/>
              <a:gd name="csX36" fmla="*/ 1096433 w 1858433"/>
              <a:gd name="csY36" fmla="*/ 461434 h 2159000"/>
              <a:gd name="csX37" fmla="*/ 1075266 w 1858433"/>
              <a:gd name="csY37" fmla="*/ 469900 h 2159000"/>
              <a:gd name="csX38" fmla="*/ 702733 w 1858433"/>
              <a:gd name="csY38" fmla="*/ 381000 h 2159000"/>
              <a:gd name="csX39" fmla="*/ 732366 w 1858433"/>
              <a:gd name="csY39" fmla="*/ 330200 h 2159000"/>
              <a:gd name="csX40" fmla="*/ 706966 w 1858433"/>
              <a:gd name="csY40" fmla="*/ 287867 h 2159000"/>
              <a:gd name="csX41" fmla="*/ 850900 w 1858433"/>
              <a:gd name="csY41" fmla="*/ 148167 h 2159000"/>
              <a:gd name="csX42" fmla="*/ 918633 w 1858433"/>
              <a:gd name="csY42" fmla="*/ 186267 h 2159000"/>
              <a:gd name="csX43" fmla="*/ 948266 w 1858433"/>
              <a:gd name="csY43" fmla="*/ 143934 h 2159000"/>
              <a:gd name="csX44" fmla="*/ 825500 w 1858433"/>
              <a:gd name="csY44" fmla="*/ 110067 h 2159000"/>
              <a:gd name="csX45" fmla="*/ 736600 w 1858433"/>
              <a:gd name="csY45" fmla="*/ 101600 h 2159000"/>
              <a:gd name="csX46" fmla="*/ 601133 w 1858433"/>
              <a:gd name="csY46" fmla="*/ 127000 h 2159000"/>
              <a:gd name="csX47" fmla="*/ 499533 w 1858433"/>
              <a:gd name="csY47" fmla="*/ 182034 h 2159000"/>
              <a:gd name="csX48" fmla="*/ 0 w 1858433"/>
              <a:gd name="csY48" fmla="*/ 563034 h 2159000"/>
              <a:gd name="csX49" fmla="*/ 0 w 1858433"/>
              <a:gd name="csY49" fmla="*/ 613834 h 2159000"/>
              <a:gd name="csX0" fmla="*/ 0 w 1858433"/>
              <a:gd name="csY0" fmla="*/ 6138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48" fmla="*/ 0 w 1858433"/>
              <a:gd name="csY48" fmla="*/ 613834 h 2159000"/>
              <a:gd name="csX0" fmla="*/ 0 w 1858433"/>
              <a:gd name="csY0" fmla="*/ 563034 h 2159000"/>
              <a:gd name="csX1" fmla="*/ 33866 w 1858433"/>
              <a:gd name="csY1" fmla="*/ 427567 h 2159000"/>
              <a:gd name="csX2" fmla="*/ 88900 w 1858433"/>
              <a:gd name="csY2" fmla="*/ 410634 h 2159000"/>
              <a:gd name="csX3" fmla="*/ 440266 w 1858433"/>
              <a:gd name="csY3" fmla="*/ 118534 h 2159000"/>
              <a:gd name="csX4" fmla="*/ 575733 w 1858433"/>
              <a:gd name="csY4" fmla="*/ 46567 h 2159000"/>
              <a:gd name="csX5" fmla="*/ 778933 w 1858433"/>
              <a:gd name="csY5" fmla="*/ 0 h 2159000"/>
              <a:gd name="csX6" fmla="*/ 880533 w 1858433"/>
              <a:gd name="csY6" fmla="*/ 8467 h 2159000"/>
              <a:gd name="csX7" fmla="*/ 982133 w 1858433"/>
              <a:gd name="csY7" fmla="*/ 71967 h 2159000"/>
              <a:gd name="csX8" fmla="*/ 1320800 w 1858433"/>
              <a:gd name="csY8" fmla="*/ 279400 h 2159000"/>
              <a:gd name="csX9" fmla="*/ 1371600 w 1858433"/>
              <a:gd name="csY9" fmla="*/ 304800 h 2159000"/>
              <a:gd name="csX10" fmla="*/ 1858433 w 1858433"/>
              <a:gd name="csY10" fmla="*/ 385234 h 2159000"/>
              <a:gd name="csX11" fmla="*/ 1833033 w 1858433"/>
              <a:gd name="csY11" fmla="*/ 592667 h 2159000"/>
              <a:gd name="csX12" fmla="*/ 1570566 w 1858433"/>
              <a:gd name="csY12" fmla="*/ 774700 h 2159000"/>
              <a:gd name="csX13" fmla="*/ 1464733 w 1858433"/>
              <a:gd name="csY13" fmla="*/ 1312334 h 2159000"/>
              <a:gd name="csX14" fmla="*/ 1515533 w 1858433"/>
              <a:gd name="csY14" fmla="*/ 1388534 h 2159000"/>
              <a:gd name="csX15" fmla="*/ 1591733 w 1858433"/>
              <a:gd name="csY15" fmla="*/ 1456267 h 2159000"/>
              <a:gd name="csX16" fmla="*/ 1672166 w 1858433"/>
              <a:gd name="csY16" fmla="*/ 1494367 h 2159000"/>
              <a:gd name="csX17" fmla="*/ 1617133 w 1858433"/>
              <a:gd name="csY17" fmla="*/ 1536700 h 2159000"/>
              <a:gd name="csX18" fmla="*/ 1490133 w 1858433"/>
              <a:gd name="csY18" fmla="*/ 2159000 h 2159000"/>
              <a:gd name="csX19" fmla="*/ 931333 w 1858433"/>
              <a:gd name="csY19" fmla="*/ 2044700 h 2159000"/>
              <a:gd name="csX20" fmla="*/ 999066 w 1858433"/>
              <a:gd name="csY20" fmla="*/ 1722967 h 2159000"/>
              <a:gd name="csX21" fmla="*/ 952500 w 1858433"/>
              <a:gd name="csY21" fmla="*/ 1722967 h 2159000"/>
              <a:gd name="csX22" fmla="*/ 1045633 w 1858433"/>
              <a:gd name="csY22" fmla="*/ 1308100 h 2159000"/>
              <a:gd name="csX23" fmla="*/ 609600 w 1858433"/>
              <a:gd name="csY23" fmla="*/ 1231900 h 2159000"/>
              <a:gd name="csX24" fmla="*/ 592666 w 1858433"/>
              <a:gd name="csY24" fmla="*/ 1168400 h 2159000"/>
              <a:gd name="csX25" fmla="*/ 579966 w 1858433"/>
              <a:gd name="csY25" fmla="*/ 1159934 h 2159000"/>
              <a:gd name="csX26" fmla="*/ 681566 w 1858433"/>
              <a:gd name="csY26" fmla="*/ 605367 h 2159000"/>
              <a:gd name="csX27" fmla="*/ 1151466 w 1858433"/>
              <a:gd name="csY27" fmla="*/ 690034 h 2159000"/>
              <a:gd name="csX28" fmla="*/ 1350433 w 1858433"/>
              <a:gd name="csY28" fmla="*/ 579967 h 2159000"/>
              <a:gd name="csX29" fmla="*/ 1418166 w 1858433"/>
              <a:gd name="csY29" fmla="*/ 596900 h 2159000"/>
              <a:gd name="csX30" fmla="*/ 1456266 w 1858433"/>
              <a:gd name="csY30" fmla="*/ 491067 h 2159000"/>
              <a:gd name="csX31" fmla="*/ 1422400 w 1858433"/>
              <a:gd name="csY31" fmla="*/ 448734 h 2159000"/>
              <a:gd name="csX32" fmla="*/ 986366 w 1858433"/>
              <a:gd name="csY32" fmla="*/ 173567 h 2159000"/>
              <a:gd name="csX33" fmla="*/ 977900 w 1858433"/>
              <a:gd name="csY33" fmla="*/ 186267 h 2159000"/>
              <a:gd name="csX34" fmla="*/ 1147233 w 1858433"/>
              <a:gd name="csY34" fmla="*/ 355600 h 2159000"/>
              <a:gd name="csX35" fmla="*/ 1096433 w 1858433"/>
              <a:gd name="csY35" fmla="*/ 461434 h 2159000"/>
              <a:gd name="csX36" fmla="*/ 1075266 w 1858433"/>
              <a:gd name="csY36" fmla="*/ 469900 h 2159000"/>
              <a:gd name="csX37" fmla="*/ 702733 w 1858433"/>
              <a:gd name="csY37" fmla="*/ 381000 h 2159000"/>
              <a:gd name="csX38" fmla="*/ 732366 w 1858433"/>
              <a:gd name="csY38" fmla="*/ 330200 h 2159000"/>
              <a:gd name="csX39" fmla="*/ 706966 w 1858433"/>
              <a:gd name="csY39" fmla="*/ 287867 h 2159000"/>
              <a:gd name="csX40" fmla="*/ 850900 w 1858433"/>
              <a:gd name="csY40" fmla="*/ 148167 h 2159000"/>
              <a:gd name="csX41" fmla="*/ 918633 w 1858433"/>
              <a:gd name="csY41" fmla="*/ 186267 h 2159000"/>
              <a:gd name="csX42" fmla="*/ 948266 w 1858433"/>
              <a:gd name="csY42" fmla="*/ 143934 h 2159000"/>
              <a:gd name="csX43" fmla="*/ 825500 w 1858433"/>
              <a:gd name="csY43" fmla="*/ 110067 h 2159000"/>
              <a:gd name="csX44" fmla="*/ 736600 w 1858433"/>
              <a:gd name="csY44" fmla="*/ 101600 h 2159000"/>
              <a:gd name="csX45" fmla="*/ 601133 w 1858433"/>
              <a:gd name="csY45" fmla="*/ 127000 h 2159000"/>
              <a:gd name="csX46" fmla="*/ 499533 w 1858433"/>
              <a:gd name="csY46" fmla="*/ 182034 h 2159000"/>
              <a:gd name="csX47" fmla="*/ 0 w 1858433"/>
              <a:gd name="csY47" fmla="*/ 563034 h 2159000"/>
              <a:gd name="csX0" fmla="*/ 30078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0078 w 1824567"/>
              <a:gd name="csY47" fmla="*/ 521471 h 2159000"/>
              <a:gd name="csX0" fmla="*/ 49261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49261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5034 w 1824567"/>
              <a:gd name="csY2" fmla="*/ 410634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36472 w 1824567"/>
              <a:gd name="csY0" fmla="*/ 521471 h 2159000"/>
              <a:gd name="csX1" fmla="*/ 0 w 1824567"/>
              <a:gd name="csY1" fmla="*/ 427567 h 2159000"/>
              <a:gd name="csX2" fmla="*/ 563 w 1824567"/>
              <a:gd name="csY2" fmla="*/ 439290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63 w 1824567"/>
              <a:gd name="csY3" fmla="*/ 439290 h 2159000"/>
              <a:gd name="csX4" fmla="*/ 55034 w 1824567"/>
              <a:gd name="csY4" fmla="*/ 410634 h 2159000"/>
              <a:gd name="csX5" fmla="*/ 406400 w 1824567"/>
              <a:gd name="csY5" fmla="*/ 118534 h 2159000"/>
              <a:gd name="csX6" fmla="*/ 541867 w 1824567"/>
              <a:gd name="csY6" fmla="*/ 46567 h 2159000"/>
              <a:gd name="csX7" fmla="*/ 745067 w 1824567"/>
              <a:gd name="csY7" fmla="*/ 0 h 2159000"/>
              <a:gd name="csX8" fmla="*/ 846667 w 1824567"/>
              <a:gd name="csY8" fmla="*/ 8467 h 2159000"/>
              <a:gd name="csX9" fmla="*/ 948267 w 1824567"/>
              <a:gd name="csY9" fmla="*/ 71967 h 2159000"/>
              <a:gd name="csX10" fmla="*/ 1286934 w 1824567"/>
              <a:gd name="csY10" fmla="*/ 279400 h 2159000"/>
              <a:gd name="csX11" fmla="*/ 1337734 w 1824567"/>
              <a:gd name="csY11" fmla="*/ 304800 h 2159000"/>
              <a:gd name="csX12" fmla="*/ 1824567 w 1824567"/>
              <a:gd name="csY12" fmla="*/ 385234 h 2159000"/>
              <a:gd name="csX13" fmla="*/ 1799167 w 1824567"/>
              <a:gd name="csY13" fmla="*/ 592667 h 2159000"/>
              <a:gd name="csX14" fmla="*/ 1536700 w 1824567"/>
              <a:gd name="csY14" fmla="*/ 774700 h 2159000"/>
              <a:gd name="csX15" fmla="*/ 1430867 w 1824567"/>
              <a:gd name="csY15" fmla="*/ 1312334 h 2159000"/>
              <a:gd name="csX16" fmla="*/ 1481667 w 1824567"/>
              <a:gd name="csY16" fmla="*/ 1388534 h 2159000"/>
              <a:gd name="csX17" fmla="*/ 1557867 w 1824567"/>
              <a:gd name="csY17" fmla="*/ 1456267 h 2159000"/>
              <a:gd name="csX18" fmla="*/ 1638300 w 1824567"/>
              <a:gd name="csY18" fmla="*/ 1494367 h 2159000"/>
              <a:gd name="csX19" fmla="*/ 1583267 w 1824567"/>
              <a:gd name="csY19" fmla="*/ 1536700 h 2159000"/>
              <a:gd name="csX20" fmla="*/ 1456267 w 1824567"/>
              <a:gd name="csY20" fmla="*/ 2159000 h 2159000"/>
              <a:gd name="csX21" fmla="*/ 897467 w 1824567"/>
              <a:gd name="csY21" fmla="*/ 2044700 h 2159000"/>
              <a:gd name="csX22" fmla="*/ 965200 w 1824567"/>
              <a:gd name="csY22" fmla="*/ 1722967 h 2159000"/>
              <a:gd name="csX23" fmla="*/ 918634 w 1824567"/>
              <a:gd name="csY23" fmla="*/ 1722967 h 2159000"/>
              <a:gd name="csX24" fmla="*/ 1011767 w 1824567"/>
              <a:gd name="csY24" fmla="*/ 1308100 h 2159000"/>
              <a:gd name="csX25" fmla="*/ 575734 w 1824567"/>
              <a:gd name="csY25" fmla="*/ 1231900 h 2159000"/>
              <a:gd name="csX26" fmla="*/ 558800 w 1824567"/>
              <a:gd name="csY26" fmla="*/ 1168400 h 2159000"/>
              <a:gd name="csX27" fmla="*/ 546100 w 1824567"/>
              <a:gd name="csY27" fmla="*/ 1159934 h 2159000"/>
              <a:gd name="csX28" fmla="*/ 647700 w 1824567"/>
              <a:gd name="csY28" fmla="*/ 605367 h 2159000"/>
              <a:gd name="csX29" fmla="*/ 1117600 w 1824567"/>
              <a:gd name="csY29" fmla="*/ 690034 h 2159000"/>
              <a:gd name="csX30" fmla="*/ 1316567 w 1824567"/>
              <a:gd name="csY30" fmla="*/ 579967 h 2159000"/>
              <a:gd name="csX31" fmla="*/ 1384300 w 1824567"/>
              <a:gd name="csY31" fmla="*/ 596900 h 2159000"/>
              <a:gd name="csX32" fmla="*/ 1422400 w 1824567"/>
              <a:gd name="csY32" fmla="*/ 491067 h 2159000"/>
              <a:gd name="csX33" fmla="*/ 1388534 w 1824567"/>
              <a:gd name="csY33" fmla="*/ 448734 h 2159000"/>
              <a:gd name="csX34" fmla="*/ 952500 w 1824567"/>
              <a:gd name="csY34" fmla="*/ 173567 h 2159000"/>
              <a:gd name="csX35" fmla="*/ 944034 w 1824567"/>
              <a:gd name="csY35" fmla="*/ 186267 h 2159000"/>
              <a:gd name="csX36" fmla="*/ 1113367 w 1824567"/>
              <a:gd name="csY36" fmla="*/ 355600 h 2159000"/>
              <a:gd name="csX37" fmla="*/ 1062567 w 1824567"/>
              <a:gd name="csY37" fmla="*/ 461434 h 2159000"/>
              <a:gd name="csX38" fmla="*/ 1041400 w 1824567"/>
              <a:gd name="csY38" fmla="*/ 469900 h 2159000"/>
              <a:gd name="csX39" fmla="*/ 668867 w 1824567"/>
              <a:gd name="csY39" fmla="*/ 381000 h 2159000"/>
              <a:gd name="csX40" fmla="*/ 698500 w 1824567"/>
              <a:gd name="csY40" fmla="*/ 330200 h 2159000"/>
              <a:gd name="csX41" fmla="*/ 673100 w 1824567"/>
              <a:gd name="csY41" fmla="*/ 287867 h 2159000"/>
              <a:gd name="csX42" fmla="*/ 817034 w 1824567"/>
              <a:gd name="csY42" fmla="*/ 148167 h 2159000"/>
              <a:gd name="csX43" fmla="*/ 884767 w 1824567"/>
              <a:gd name="csY43" fmla="*/ 186267 h 2159000"/>
              <a:gd name="csX44" fmla="*/ 914400 w 1824567"/>
              <a:gd name="csY44" fmla="*/ 143934 h 2159000"/>
              <a:gd name="csX45" fmla="*/ 791634 w 1824567"/>
              <a:gd name="csY45" fmla="*/ 110067 h 2159000"/>
              <a:gd name="csX46" fmla="*/ 702734 w 1824567"/>
              <a:gd name="csY46" fmla="*/ 101600 h 2159000"/>
              <a:gd name="csX47" fmla="*/ 567267 w 1824567"/>
              <a:gd name="csY47" fmla="*/ 127000 h 2159000"/>
              <a:gd name="csX48" fmla="*/ 465667 w 1824567"/>
              <a:gd name="csY48" fmla="*/ 182034 h 2159000"/>
              <a:gd name="csX49" fmla="*/ 36472 w 1824567"/>
              <a:gd name="csY49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55034 w 1824567"/>
              <a:gd name="csY3" fmla="*/ 410634 h 2159000"/>
              <a:gd name="csX4" fmla="*/ 406400 w 1824567"/>
              <a:gd name="csY4" fmla="*/ 118534 h 2159000"/>
              <a:gd name="csX5" fmla="*/ 541867 w 1824567"/>
              <a:gd name="csY5" fmla="*/ 46567 h 2159000"/>
              <a:gd name="csX6" fmla="*/ 745067 w 1824567"/>
              <a:gd name="csY6" fmla="*/ 0 h 2159000"/>
              <a:gd name="csX7" fmla="*/ 846667 w 1824567"/>
              <a:gd name="csY7" fmla="*/ 8467 h 2159000"/>
              <a:gd name="csX8" fmla="*/ 948267 w 1824567"/>
              <a:gd name="csY8" fmla="*/ 71967 h 2159000"/>
              <a:gd name="csX9" fmla="*/ 1286934 w 1824567"/>
              <a:gd name="csY9" fmla="*/ 279400 h 2159000"/>
              <a:gd name="csX10" fmla="*/ 1337734 w 1824567"/>
              <a:gd name="csY10" fmla="*/ 304800 h 2159000"/>
              <a:gd name="csX11" fmla="*/ 1824567 w 1824567"/>
              <a:gd name="csY11" fmla="*/ 385234 h 2159000"/>
              <a:gd name="csX12" fmla="*/ 1799167 w 1824567"/>
              <a:gd name="csY12" fmla="*/ 592667 h 2159000"/>
              <a:gd name="csX13" fmla="*/ 1536700 w 1824567"/>
              <a:gd name="csY13" fmla="*/ 774700 h 2159000"/>
              <a:gd name="csX14" fmla="*/ 1430867 w 1824567"/>
              <a:gd name="csY14" fmla="*/ 1312334 h 2159000"/>
              <a:gd name="csX15" fmla="*/ 1481667 w 1824567"/>
              <a:gd name="csY15" fmla="*/ 1388534 h 2159000"/>
              <a:gd name="csX16" fmla="*/ 1557867 w 1824567"/>
              <a:gd name="csY16" fmla="*/ 1456267 h 2159000"/>
              <a:gd name="csX17" fmla="*/ 1638300 w 1824567"/>
              <a:gd name="csY17" fmla="*/ 1494367 h 2159000"/>
              <a:gd name="csX18" fmla="*/ 1583267 w 1824567"/>
              <a:gd name="csY18" fmla="*/ 1536700 h 2159000"/>
              <a:gd name="csX19" fmla="*/ 1456267 w 1824567"/>
              <a:gd name="csY19" fmla="*/ 2159000 h 2159000"/>
              <a:gd name="csX20" fmla="*/ 897467 w 1824567"/>
              <a:gd name="csY20" fmla="*/ 2044700 h 2159000"/>
              <a:gd name="csX21" fmla="*/ 965200 w 1824567"/>
              <a:gd name="csY21" fmla="*/ 1722967 h 2159000"/>
              <a:gd name="csX22" fmla="*/ 918634 w 1824567"/>
              <a:gd name="csY22" fmla="*/ 1722967 h 2159000"/>
              <a:gd name="csX23" fmla="*/ 1011767 w 1824567"/>
              <a:gd name="csY23" fmla="*/ 1308100 h 2159000"/>
              <a:gd name="csX24" fmla="*/ 575734 w 1824567"/>
              <a:gd name="csY24" fmla="*/ 1231900 h 2159000"/>
              <a:gd name="csX25" fmla="*/ 558800 w 1824567"/>
              <a:gd name="csY25" fmla="*/ 1168400 h 2159000"/>
              <a:gd name="csX26" fmla="*/ 546100 w 1824567"/>
              <a:gd name="csY26" fmla="*/ 1159934 h 2159000"/>
              <a:gd name="csX27" fmla="*/ 647700 w 1824567"/>
              <a:gd name="csY27" fmla="*/ 605367 h 2159000"/>
              <a:gd name="csX28" fmla="*/ 1117600 w 1824567"/>
              <a:gd name="csY28" fmla="*/ 690034 h 2159000"/>
              <a:gd name="csX29" fmla="*/ 1316567 w 1824567"/>
              <a:gd name="csY29" fmla="*/ 579967 h 2159000"/>
              <a:gd name="csX30" fmla="*/ 1384300 w 1824567"/>
              <a:gd name="csY30" fmla="*/ 596900 h 2159000"/>
              <a:gd name="csX31" fmla="*/ 1422400 w 1824567"/>
              <a:gd name="csY31" fmla="*/ 491067 h 2159000"/>
              <a:gd name="csX32" fmla="*/ 1388534 w 1824567"/>
              <a:gd name="csY32" fmla="*/ 448734 h 2159000"/>
              <a:gd name="csX33" fmla="*/ 952500 w 1824567"/>
              <a:gd name="csY33" fmla="*/ 173567 h 2159000"/>
              <a:gd name="csX34" fmla="*/ 944034 w 1824567"/>
              <a:gd name="csY34" fmla="*/ 186267 h 2159000"/>
              <a:gd name="csX35" fmla="*/ 1113367 w 1824567"/>
              <a:gd name="csY35" fmla="*/ 355600 h 2159000"/>
              <a:gd name="csX36" fmla="*/ 1062567 w 1824567"/>
              <a:gd name="csY36" fmla="*/ 461434 h 2159000"/>
              <a:gd name="csX37" fmla="*/ 1041400 w 1824567"/>
              <a:gd name="csY37" fmla="*/ 469900 h 2159000"/>
              <a:gd name="csX38" fmla="*/ 668867 w 1824567"/>
              <a:gd name="csY38" fmla="*/ 381000 h 2159000"/>
              <a:gd name="csX39" fmla="*/ 698500 w 1824567"/>
              <a:gd name="csY39" fmla="*/ 330200 h 2159000"/>
              <a:gd name="csX40" fmla="*/ 673100 w 1824567"/>
              <a:gd name="csY40" fmla="*/ 287867 h 2159000"/>
              <a:gd name="csX41" fmla="*/ 817034 w 1824567"/>
              <a:gd name="csY41" fmla="*/ 148167 h 2159000"/>
              <a:gd name="csX42" fmla="*/ 884767 w 1824567"/>
              <a:gd name="csY42" fmla="*/ 186267 h 2159000"/>
              <a:gd name="csX43" fmla="*/ 914400 w 1824567"/>
              <a:gd name="csY43" fmla="*/ 143934 h 2159000"/>
              <a:gd name="csX44" fmla="*/ 791634 w 1824567"/>
              <a:gd name="csY44" fmla="*/ 110067 h 2159000"/>
              <a:gd name="csX45" fmla="*/ 702734 w 1824567"/>
              <a:gd name="csY45" fmla="*/ 101600 h 2159000"/>
              <a:gd name="csX46" fmla="*/ 567267 w 1824567"/>
              <a:gd name="csY46" fmla="*/ 127000 h 2159000"/>
              <a:gd name="csX47" fmla="*/ 465667 w 1824567"/>
              <a:gd name="csY47" fmla="*/ 182034 h 2159000"/>
              <a:gd name="csX48" fmla="*/ 36472 w 1824567"/>
              <a:gd name="csY48" fmla="*/ 521471 h 2159000"/>
              <a:gd name="csX0" fmla="*/ 36472 w 1824567"/>
              <a:gd name="csY0" fmla="*/ 521471 h 2159000"/>
              <a:gd name="csX1" fmla="*/ 38929 w 1824567"/>
              <a:gd name="csY1" fmla="*/ 506431 h 2159000"/>
              <a:gd name="csX2" fmla="*/ 0 w 1824567"/>
              <a:gd name="csY2" fmla="*/ 427567 h 2159000"/>
              <a:gd name="csX3" fmla="*/ 406400 w 1824567"/>
              <a:gd name="csY3" fmla="*/ 118534 h 2159000"/>
              <a:gd name="csX4" fmla="*/ 541867 w 1824567"/>
              <a:gd name="csY4" fmla="*/ 46567 h 2159000"/>
              <a:gd name="csX5" fmla="*/ 745067 w 1824567"/>
              <a:gd name="csY5" fmla="*/ 0 h 2159000"/>
              <a:gd name="csX6" fmla="*/ 846667 w 1824567"/>
              <a:gd name="csY6" fmla="*/ 8467 h 2159000"/>
              <a:gd name="csX7" fmla="*/ 948267 w 1824567"/>
              <a:gd name="csY7" fmla="*/ 71967 h 2159000"/>
              <a:gd name="csX8" fmla="*/ 1286934 w 1824567"/>
              <a:gd name="csY8" fmla="*/ 279400 h 2159000"/>
              <a:gd name="csX9" fmla="*/ 1337734 w 1824567"/>
              <a:gd name="csY9" fmla="*/ 304800 h 2159000"/>
              <a:gd name="csX10" fmla="*/ 1824567 w 1824567"/>
              <a:gd name="csY10" fmla="*/ 385234 h 2159000"/>
              <a:gd name="csX11" fmla="*/ 1799167 w 1824567"/>
              <a:gd name="csY11" fmla="*/ 592667 h 2159000"/>
              <a:gd name="csX12" fmla="*/ 1536700 w 1824567"/>
              <a:gd name="csY12" fmla="*/ 774700 h 2159000"/>
              <a:gd name="csX13" fmla="*/ 1430867 w 1824567"/>
              <a:gd name="csY13" fmla="*/ 1312334 h 2159000"/>
              <a:gd name="csX14" fmla="*/ 1481667 w 1824567"/>
              <a:gd name="csY14" fmla="*/ 1388534 h 2159000"/>
              <a:gd name="csX15" fmla="*/ 1557867 w 1824567"/>
              <a:gd name="csY15" fmla="*/ 1456267 h 2159000"/>
              <a:gd name="csX16" fmla="*/ 1638300 w 1824567"/>
              <a:gd name="csY16" fmla="*/ 1494367 h 2159000"/>
              <a:gd name="csX17" fmla="*/ 1583267 w 1824567"/>
              <a:gd name="csY17" fmla="*/ 1536700 h 2159000"/>
              <a:gd name="csX18" fmla="*/ 1456267 w 1824567"/>
              <a:gd name="csY18" fmla="*/ 2159000 h 2159000"/>
              <a:gd name="csX19" fmla="*/ 897467 w 1824567"/>
              <a:gd name="csY19" fmla="*/ 2044700 h 2159000"/>
              <a:gd name="csX20" fmla="*/ 965200 w 1824567"/>
              <a:gd name="csY20" fmla="*/ 1722967 h 2159000"/>
              <a:gd name="csX21" fmla="*/ 918634 w 1824567"/>
              <a:gd name="csY21" fmla="*/ 1722967 h 2159000"/>
              <a:gd name="csX22" fmla="*/ 1011767 w 1824567"/>
              <a:gd name="csY22" fmla="*/ 1308100 h 2159000"/>
              <a:gd name="csX23" fmla="*/ 575734 w 1824567"/>
              <a:gd name="csY23" fmla="*/ 1231900 h 2159000"/>
              <a:gd name="csX24" fmla="*/ 558800 w 1824567"/>
              <a:gd name="csY24" fmla="*/ 1168400 h 2159000"/>
              <a:gd name="csX25" fmla="*/ 546100 w 1824567"/>
              <a:gd name="csY25" fmla="*/ 1159934 h 2159000"/>
              <a:gd name="csX26" fmla="*/ 647700 w 1824567"/>
              <a:gd name="csY26" fmla="*/ 605367 h 2159000"/>
              <a:gd name="csX27" fmla="*/ 1117600 w 1824567"/>
              <a:gd name="csY27" fmla="*/ 690034 h 2159000"/>
              <a:gd name="csX28" fmla="*/ 1316567 w 1824567"/>
              <a:gd name="csY28" fmla="*/ 579967 h 2159000"/>
              <a:gd name="csX29" fmla="*/ 1384300 w 1824567"/>
              <a:gd name="csY29" fmla="*/ 596900 h 2159000"/>
              <a:gd name="csX30" fmla="*/ 1422400 w 1824567"/>
              <a:gd name="csY30" fmla="*/ 491067 h 2159000"/>
              <a:gd name="csX31" fmla="*/ 1388534 w 1824567"/>
              <a:gd name="csY31" fmla="*/ 448734 h 2159000"/>
              <a:gd name="csX32" fmla="*/ 952500 w 1824567"/>
              <a:gd name="csY32" fmla="*/ 173567 h 2159000"/>
              <a:gd name="csX33" fmla="*/ 944034 w 1824567"/>
              <a:gd name="csY33" fmla="*/ 186267 h 2159000"/>
              <a:gd name="csX34" fmla="*/ 1113367 w 1824567"/>
              <a:gd name="csY34" fmla="*/ 355600 h 2159000"/>
              <a:gd name="csX35" fmla="*/ 1062567 w 1824567"/>
              <a:gd name="csY35" fmla="*/ 461434 h 2159000"/>
              <a:gd name="csX36" fmla="*/ 1041400 w 1824567"/>
              <a:gd name="csY36" fmla="*/ 469900 h 2159000"/>
              <a:gd name="csX37" fmla="*/ 668867 w 1824567"/>
              <a:gd name="csY37" fmla="*/ 381000 h 2159000"/>
              <a:gd name="csX38" fmla="*/ 698500 w 1824567"/>
              <a:gd name="csY38" fmla="*/ 330200 h 2159000"/>
              <a:gd name="csX39" fmla="*/ 673100 w 1824567"/>
              <a:gd name="csY39" fmla="*/ 287867 h 2159000"/>
              <a:gd name="csX40" fmla="*/ 817034 w 1824567"/>
              <a:gd name="csY40" fmla="*/ 148167 h 2159000"/>
              <a:gd name="csX41" fmla="*/ 884767 w 1824567"/>
              <a:gd name="csY41" fmla="*/ 186267 h 2159000"/>
              <a:gd name="csX42" fmla="*/ 914400 w 1824567"/>
              <a:gd name="csY42" fmla="*/ 143934 h 2159000"/>
              <a:gd name="csX43" fmla="*/ 791634 w 1824567"/>
              <a:gd name="csY43" fmla="*/ 110067 h 2159000"/>
              <a:gd name="csX44" fmla="*/ 702734 w 1824567"/>
              <a:gd name="csY44" fmla="*/ 101600 h 2159000"/>
              <a:gd name="csX45" fmla="*/ 567267 w 1824567"/>
              <a:gd name="csY45" fmla="*/ 127000 h 2159000"/>
              <a:gd name="csX46" fmla="*/ 465667 w 1824567"/>
              <a:gd name="csY46" fmla="*/ 182034 h 2159000"/>
              <a:gd name="csX47" fmla="*/ 36472 w 1824567"/>
              <a:gd name="csY47" fmla="*/ 521471 h 2159000"/>
              <a:gd name="csX0" fmla="*/ 0 w 1788095"/>
              <a:gd name="csY0" fmla="*/ 521471 h 2159000"/>
              <a:gd name="csX1" fmla="*/ 2457 w 1788095"/>
              <a:gd name="csY1" fmla="*/ 506431 h 2159000"/>
              <a:gd name="csX2" fmla="*/ 369928 w 1788095"/>
              <a:gd name="csY2" fmla="*/ 118534 h 2159000"/>
              <a:gd name="csX3" fmla="*/ 505395 w 1788095"/>
              <a:gd name="csY3" fmla="*/ 46567 h 2159000"/>
              <a:gd name="csX4" fmla="*/ 708595 w 1788095"/>
              <a:gd name="csY4" fmla="*/ 0 h 2159000"/>
              <a:gd name="csX5" fmla="*/ 810195 w 1788095"/>
              <a:gd name="csY5" fmla="*/ 8467 h 2159000"/>
              <a:gd name="csX6" fmla="*/ 911795 w 1788095"/>
              <a:gd name="csY6" fmla="*/ 71967 h 2159000"/>
              <a:gd name="csX7" fmla="*/ 1250462 w 1788095"/>
              <a:gd name="csY7" fmla="*/ 279400 h 2159000"/>
              <a:gd name="csX8" fmla="*/ 1301262 w 1788095"/>
              <a:gd name="csY8" fmla="*/ 304800 h 2159000"/>
              <a:gd name="csX9" fmla="*/ 1788095 w 1788095"/>
              <a:gd name="csY9" fmla="*/ 385234 h 2159000"/>
              <a:gd name="csX10" fmla="*/ 1762695 w 1788095"/>
              <a:gd name="csY10" fmla="*/ 592667 h 2159000"/>
              <a:gd name="csX11" fmla="*/ 1500228 w 1788095"/>
              <a:gd name="csY11" fmla="*/ 774700 h 2159000"/>
              <a:gd name="csX12" fmla="*/ 1394395 w 1788095"/>
              <a:gd name="csY12" fmla="*/ 1312334 h 2159000"/>
              <a:gd name="csX13" fmla="*/ 1445195 w 1788095"/>
              <a:gd name="csY13" fmla="*/ 1388534 h 2159000"/>
              <a:gd name="csX14" fmla="*/ 1521395 w 1788095"/>
              <a:gd name="csY14" fmla="*/ 1456267 h 2159000"/>
              <a:gd name="csX15" fmla="*/ 1601828 w 1788095"/>
              <a:gd name="csY15" fmla="*/ 1494367 h 2159000"/>
              <a:gd name="csX16" fmla="*/ 1546795 w 1788095"/>
              <a:gd name="csY16" fmla="*/ 1536700 h 2159000"/>
              <a:gd name="csX17" fmla="*/ 1419795 w 1788095"/>
              <a:gd name="csY17" fmla="*/ 2159000 h 2159000"/>
              <a:gd name="csX18" fmla="*/ 860995 w 1788095"/>
              <a:gd name="csY18" fmla="*/ 2044700 h 2159000"/>
              <a:gd name="csX19" fmla="*/ 928728 w 1788095"/>
              <a:gd name="csY19" fmla="*/ 1722967 h 2159000"/>
              <a:gd name="csX20" fmla="*/ 882162 w 1788095"/>
              <a:gd name="csY20" fmla="*/ 1722967 h 2159000"/>
              <a:gd name="csX21" fmla="*/ 975295 w 1788095"/>
              <a:gd name="csY21" fmla="*/ 1308100 h 2159000"/>
              <a:gd name="csX22" fmla="*/ 539262 w 1788095"/>
              <a:gd name="csY22" fmla="*/ 1231900 h 2159000"/>
              <a:gd name="csX23" fmla="*/ 522328 w 1788095"/>
              <a:gd name="csY23" fmla="*/ 1168400 h 2159000"/>
              <a:gd name="csX24" fmla="*/ 509628 w 1788095"/>
              <a:gd name="csY24" fmla="*/ 1159934 h 2159000"/>
              <a:gd name="csX25" fmla="*/ 611228 w 1788095"/>
              <a:gd name="csY25" fmla="*/ 605367 h 2159000"/>
              <a:gd name="csX26" fmla="*/ 1081128 w 1788095"/>
              <a:gd name="csY26" fmla="*/ 690034 h 2159000"/>
              <a:gd name="csX27" fmla="*/ 1280095 w 1788095"/>
              <a:gd name="csY27" fmla="*/ 579967 h 2159000"/>
              <a:gd name="csX28" fmla="*/ 1347828 w 1788095"/>
              <a:gd name="csY28" fmla="*/ 596900 h 2159000"/>
              <a:gd name="csX29" fmla="*/ 1385928 w 1788095"/>
              <a:gd name="csY29" fmla="*/ 491067 h 2159000"/>
              <a:gd name="csX30" fmla="*/ 1352062 w 1788095"/>
              <a:gd name="csY30" fmla="*/ 448734 h 2159000"/>
              <a:gd name="csX31" fmla="*/ 916028 w 1788095"/>
              <a:gd name="csY31" fmla="*/ 173567 h 2159000"/>
              <a:gd name="csX32" fmla="*/ 907562 w 1788095"/>
              <a:gd name="csY32" fmla="*/ 186267 h 2159000"/>
              <a:gd name="csX33" fmla="*/ 1076895 w 1788095"/>
              <a:gd name="csY33" fmla="*/ 355600 h 2159000"/>
              <a:gd name="csX34" fmla="*/ 1026095 w 1788095"/>
              <a:gd name="csY34" fmla="*/ 461434 h 2159000"/>
              <a:gd name="csX35" fmla="*/ 1004928 w 1788095"/>
              <a:gd name="csY35" fmla="*/ 469900 h 2159000"/>
              <a:gd name="csX36" fmla="*/ 632395 w 1788095"/>
              <a:gd name="csY36" fmla="*/ 381000 h 2159000"/>
              <a:gd name="csX37" fmla="*/ 662028 w 1788095"/>
              <a:gd name="csY37" fmla="*/ 330200 h 2159000"/>
              <a:gd name="csX38" fmla="*/ 636628 w 1788095"/>
              <a:gd name="csY38" fmla="*/ 287867 h 2159000"/>
              <a:gd name="csX39" fmla="*/ 780562 w 1788095"/>
              <a:gd name="csY39" fmla="*/ 148167 h 2159000"/>
              <a:gd name="csX40" fmla="*/ 848295 w 1788095"/>
              <a:gd name="csY40" fmla="*/ 186267 h 2159000"/>
              <a:gd name="csX41" fmla="*/ 877928 w 1788095"/>
              <a:gd name="csY41" fmla="*/ 143934 h 2159000"/>
              <a:gd name="csX42" fmla="*/ 755162 w 1788095"/>
              <a:gd name="csY42" fmla="*/ 110067 h 2159000"/>
              <a:gd name="csX43" fmla="*/ 666262 w 1788095"/>
              <a:gd name="csY43" fmla="*/ 101600 h 2159000"/>
              <a:gd name="csX44" fmla="*/ 530795 w 1788095"/>
              <a:gd name="csY44" fmla="*/ 127000 h 2159000"/>
              <a:gd name="csX45" fmla="*/ 429195 w 1788095"/>
              <a:gd name="csY45" fmla="*/ 182034 h 2159000"/>
              <a:gd name="csX46" fmla="*/ 0 w 1788095"/>
              <a:gd name="csY46" fmla="*/ 521471 h 2159000"/>
              <a:gd name="csX0" fmla="*/ 426738 w 1785638"/>
              <a:gd name="csY0" fmla="*/ 182034 h 2159000"/>
              <a:gd name="csX1" fmla="*/ 0 w 1785638"/>
              <a:gd name="csY1" fmla="*/ 506431 h 2159000"/>
              <a:gd name="csX2" fmla="*/ 367471 w 1785638"/>
              <a:gd name="csY2" fmla="*/ 118534 h 2159000"/>
              <a:gd name="csX3" fmla="*/ 502938 w 1785638"/>
              <a:gd name="csY3" fmla="*/ 46567 h 2159000"/>
              <a:gd name="csX4" fmla="*/ 706138 w 1785638"/>
              <a:gd name="csY4" fmla="*/ 0 h 2159000"/>
              <a:gd name="csX5" fmla="*/ 807738 w 1785638"/>
              <a:gd name="csY5" fmla="*/ 8467 h 2159000"/>
              <a:gd name="csX6" fmla="*/ 909338 w 1785638"/>
              <a:gd name="csY6" fmla="*/ 71967 h 2159000"/>
              <a:gd name="csX7" fmla="*/ 1248005 w 1785638"/>
              <a:gd name="csY7" fmla="*/ 279400 h 2159000"/>
              <a:gd name="csX8" fmla="*/ 1298805 w 1785638"/>
              <a:gd name="csY8" fmla="*/ 304800 h 2159000"/>
              <a:gd name="csX9" fmla="*/ 1785638 w 1785638"/>
              <a:gd name="csY9" fmla="*/ 385234 h 2159000"/>
              <a:gd name="csX10" fmla="*/ 1760238 w 1785638"/>
              <a:gd name="csY10" fmla="*/ 592667 h 2159000"/>
              <a:gd name="csX11" fmla="*/ 1497771 w 1785638"/>
              <a:gd name="csY11" fmla="*/ 774700 h 2159000"/>
              <a:gd name="csX12" fmla="*/ 1391938 w 1785638"/>
              <a:gd name="csY12" fmla="*/ 1312334 h 2159000"/>
              <a:gd name="csX13" fmla="*/ 1442738 w 1785638"/>
              <a:gd name="csY13" fmla="*/ 1388534 h 2159000"/>
              <a:gd name="csX14" fmla="*/ 1518938 w 1785638"/>
              <a:gd name="csY14" fmla="*/ 1456267 h 2159000"/>
              <a:gd name="csX15" fmla="*/ 1599371 w 1785638"/>
              <a:gd name="csY15" fmla="*/ 1494367 h 2159000"/>
              <a:gd name="csX16" fmla="*/ 1544338 w 1785638"/>
              <a:gd name="csY16" fmla="*/ 1536700 h 2159000"/>
              <a:gd name="csX17" fmla="*/ 1417338 w 1785638"/>
              <a:gd name="csY17" fmla="*/ 2159000 h 2159000"/>
              <a:gd name="csX18" fmla="*/ 858538 w 1785638"/>
              <a:gd name="csY18" fmla="*/ 2044700 h 2159000"/>
              <a:gd name="csX19" fmla="*/ 926271 w 1785638"/>
              <a:gd name="csY19" fmla="*/ 1722967 h 2159000"/>
              <a:gd name="csX20" fmla="*/ 879705 w 1785638"/>
              <a:gd name="csY20" fmla="*/ 1722967 h 2159000"/>
              <a:gd name="csX21" fmla="*/ 972838 w 1785638"/>
              <a:gd name="csY21" fmla="*/ 1308100 h 2159000"/>
              <a:gd name="csX22" fmla="*/ 536805 w 1785638"/>
              <a:gd name="csY22" fmla="*/ 1231900 h 2159000"/>
              <a:gd name="csX23" fmla="*/ 519871 w 1785638"/>
              <a:gd name="csY23" fmla="*/ 1168400 h 2159000"/>
              <a:gd name="csX24" fmla="*/ 507171 w 1785638"/>
              <a:gd name="csY24" fmla="*/ 1159934 h 2159000"/>
              <a:gd name="csX25" fmla="*/ 608771 w 1785638"/>
              <a:gd name="csY25" fmla="*/ 605367 h 2159000"/>
              <a:gd name="csX26" fmla="*/ 1078671 w 1785638"/>
              <a:gd name="csY26" fmla="*/ 690034 h 2159000"/>
              <a:gd name="csX27" fmla="*/ 1277638 w 1785638"/>
              <a:gd name="csY27" fmla="*/ 579967 h 2159000"/>
              <a:gd name="csX28" fmla="*/ 1345371 w 1785638"/>
              <a:gd name="csY28" fmla="*/ 596900 h 2159000"/>
              <a:gd name="csX29" fmla="*/ 1383471 w 1785638"/>
              <a:gd name="csY29" fmla="*/ 491067 h 2159000"/>
              <a:gd name="csX30" fmla="*/ 1349605 w 1785638"/>
              <a:gd name="csY30" fmla="*/ 448734 h 2159000"/>
              <a:gd name="csX31" fmla="*/ 913571 w 1785638"/>
              <a:gd name="csY31" fmla="*/ 173567 h 2159000"/>
              <a:gd name="csX32" fmla="*/ 905105 w 1785638"/>
              <a:gd name="csY32" fmla="*/ 186267 h 2159000"/>
              <a:gd name="csX33" fmla="*/ 1074438 w 1785638"/>
              <a:gd name="csY33" fmla="*/ 355600 h 2159000"/>
              <a:gd name="csX34" fmla="*/ 1023638 w 1785638"/>
              <a:gd name="csY34" fmla="*/ 461434 h 2159000"/>
              <a:gd name="csX35" fmla="*/ 1002471 w 1785638"/>
              <a:gd name="csY35" fmla="*/ 469900 h 2159000"/>
              <a:gd name="csX36" fmla="*/ 629938 w 1785638"/>
              <a:gd name="csY36" fmla="*/ 381000 h 2159000"/>
              <a:gd name="csX37" fmla="*/ 659571 w 1785638"/>
              <a:gd name="csY37" fmla="*/ 330200 h 2159000"/>
              <a:gd name="csX38" fmla="*/ 634171 w 1785638"/>
              <a:gd name="csY38" fmla="*/ 287867 h 2159000"/>
              <a:gd name="csX39" fmla="*/ 778105 w 1785638"/>
              <a:gd name="csY39" fmla="*/ 148167 h 2159000"/>
              <a:gd name="csX40" fmla="*/ 845838 w 1785638"/>
              <a:gd name="csY40" fmla="*/ 186267 h 2159000"/>
              <a:gd name="csX41" fmla="*/ 875471 w 1785638"/>
              <a:gd name="csY41" fmla="*/ 143934 h 2159000"/>
              <a:gd name="csX42" fmla="*/ 752705 w 1785638"/>
              <a:gd name="csY42" fmla="*/ 110067 h 2159000"/>
              <a:gd name="csX43" fmla="*/ 663805 w 1785638"/>
              <a:gd name="csY43" fmla="*/ 101600 h 2159000"/>
              <a:gd name="csX44" fmla="*/ 528338 w 1785638"/>
              <a:gd name="csY44" fmla="*/ 127000 h 2159000"/>
              <a:gd name="csX45" fmla="*/ 426738 w 1785638"/>
              <a:gd name="csY45" fmla="*/ 182034 h 2159000"/>
              <a:gd name="csX0" fmla="*/ 59267 w 1418167"/>
              <a:gd name="csY0" fmla="*/ 182034 h 2159000"/>
              <a:gd name="csX1" fmla="*/ 0 w 1418167"/>
              <a:gd name="csY1" fmla="*/ 118534 h 2159000"/>
              <a:gd name="csX2" fmla="*/ 135467 w 1418167"/>
              <a:gd name="csY2" fmla="*/ 46567 h 2159000"/>
              <a:gd name="csX3" fmla="*/ 338667 w 1418167"/>
              <a:gd name="csY3" fmla="*/ 0 h 2159000"/>
              <a:gd name="csX4" fmla="*/ 440267 w 1418167"/>
              <a:gd name="csY4" fmla="*/ 8467 h 2159000"/>
              <a:gd name="csX5" fmla="*/ 541867 w 1418167"/>
              <a:gd name="csY5" fmla="*/ 71967 h 2159000"/>
              <a:gd name="csX6" fmla="*/ 880534 w 1418167"/>
              <a:gd name="csY6" fmla="*/ 279400 h 2159000"/>
              <a:gd name="csX7" fmla="*/ 931334 w 1418167"/>
              <a:gd name="csY7" fmla="*/ 304800 h 2159000"/>
              <a:gd name="csX8" fmla="*/ 1418167 w 1418167"/>
              <a:gd name="csY8" fmla="*/ 385234 h 2159000"/>
              <a:gd name="csX9" fmla="*/ 1392767 w 1418167"/>
              <a:gd name="csY9" fmla="*/ 592667 h 2159000"/>
              <a:gd name="csX10" fmla="*/ 1130300 w 1418167"/>
              <a:gd name="csY10" fmla="*/ 774700 h 2159000"/>
              <a:gd name="csX11" fmla="*/ 1024467 w 1418167"/>
              <a:gd name="csY11" fmla="*/ 1312334 h 2159000"/>
              <a:gd name="csX12" fmla="*/ 1075267 w 1418167"/>
              <a:gd name="csY12" fmla="*/ 1388534 h 2159000"/>
              <a:gd name="csX13" fmla="*/ 1151467 w 1418167"/>
              <a:gd name="csY13" fmla="*/ 1456267 h 2159000"/>
              <a:gd name="csX14" fmla="*/ 1231900 w 1418167"/>
              <a:gd name="csY14" fmla="*/ 1494367 h 2159000"/>
              <a:gd name="csX15" fmla="*/ 1176867 w 1418167"/>
              <a:gd name="csY15" fmla="*/ 1536700 h 2159000"/>
              <a:gd name="csX16" fmla="*/ 1049867 w 1418167"/>
              <a:gd name="csY16" fmla="*/ 2159000 h 2159000"/>
              <a:gd name="csX17" fmla="*/ 491067 w 1418167"/>
              <a:gd name="csY17" fmla="*/ 2044700 h 2159000"/>
              <a:gd name="csX18" fmla="*/ 558800 w 1418167"/>
              <a:gd name="csY18" fmla="*/ 1722967 h 2159000"/>
              <a:gd name="csX19" fmla="*/ 512234 w 1418167"/>
              <a:gd name="csY19" fmla="*/ 1722967 h 2159000"/>
              <a:gd name="csX20" fmla="*/ 605367 w 1418167"/>
              <a:gd name="csY20" fmla="*/ 1308100 h 2159000"/>
              <a:gd name="csX21" fmla="*/ 169334 w 1418167"/>
              <a:gd name="csY21" fmla="*/ 1231900 h 2159000"/>
              <a:gd name="csX22" fmla="*/ 152400 w 1418167"/>
              <a:gd name="csY22" fmla="*/ 1168400 h 2159000"/>
              <a:gd name="csX23" fmla="*/ 139700 w 1418167"/>
              <a:gd name="csY23" fmla="*/ 1159934 h 2159000"/>
              <a:gd name="csX24" fmla="*/ 241300 w 1418167"/>
              <a:gd name="csY24" fmla="*/ 605367 h 2159000"/>
              <a:gd name="csX25" fmla="*/ 711200 w 1418167"/>
              <a:gd name="csY25" fmla="*/ 690034 h 2159000"/>
              <a:gd name="csX26" fmla="*/ 910167 w 1418167"/>
              <a:gd name="csY26" fmla="*/ 579967 h 2159000"/>
              <a:gd name="csX27" fmla="*/ 977900 w 1418167"/>
              <a:gd name="csY27" fmla="*/ 596900 h 2159000"/>
              <a:gd name="csX28" fmla="*/ 1016000 w 1418167"/>
              <a:gd name="csY28" fmla="*/ 491067 h 2159000"/>
              <a:gd name="csX29" fmla="*/ 982134 w 1418167"/>
              <a:gd name="csY29" fmla="*/ 448734 h 2159000"/>
              <a:gd name="csX30" fmla="*/ 546100 w 1418167"/>
              <a:gd name="csY30" fmla="*/ 173567 h 2159000"/>
              <a:gd name="csX31" fmla="*/ 537634 w 1418167"/>
              <a:gd name="csY31" fmla="*/ 186267 h 2159000"/>
              <a:gd name="csX32" fmla="*/ 706967 w 1418167"/>
              <a:gd name="csY32" fmla="*/ 355600 h 2159000"/>
              <a:gd name="csX33" fmla="*/ 656167 w 1418167"/>
              <a:gd name="csY33" fmla="*/ 461434 h 2159000"/>
              <a:gd name="csX34" fmla="*/ 635000 w 1418167"/>
              <a:gd name="csY34" fmla="*/ 469900 h 2159000"/>
              <a:gd name="csX35" fmla="*/ 262467 w 1418167"/>
              <a:gd name="csY35" fmla="*/ 381000 h 2159000"/>
              <a:gd name="csX36" fmla="*/ 292100 w 1418167"/>
              <a:gd name="csY36" fmla="*/ 330200 h 2159000"/>
              <a:gd name="csX37" fmla="*/ 266700 w 1418167"/>
              <a:gd name="csY37" fmla="*/ 287867 h 2159000"/>
              <a:gd name="csX38" fmla="*/ 410634 w 1418167"/>
              <a:gd name="csY38" fmla="*/ 148167 h 2159000"/>
              <a:gd name="csX39" fmla="*/ 478367 w 1418167"/>
              <a:gd name="csY39" fmla="*/ 186267 h 2159000"/>
              <a:gd name="csX40" fmla="*/ 508000 w 1418167"/>
              <a:gd name="csY40" fmla="*/ 143934 h 2159000"/>
              <a:gd name="csX41" fmla="*/ 385234 w 1418167"/>
              <a:gd name="csY41" fmla="*/ 110067 h 2159000"/>
              <a:gd name="csX42" fmla="*/ 296334 w 1418167"/>
              <a:gd name="csY42" fmla="*/ 101600 h 2159000"/>
              <a:gd name="csX43" fmla="*/ 160867 w 1418167"/>
              <a:gd name="csY43" fmla="*/ 127000 h 2159000"/>
              <a:gd name="csX44" fmla="*/ 59267 w 1418167"/>
              <a:gd name="csY44" fmla="*/ 182034 h 2159000"/>
              <a:gd name="csX0" fmla="*/ 0 w 1358900"/>
              <a:gd name="csY0" fmla="*/ 182034 h 2159000"/>
              <a:gd name="csX1" fmla="*/ 76200 w 1358900"/>
              <a:gd name="csY1" fmla="*/ 46567 h 2159000"/>
              <a:gd name="csX2" fmla="*/ 279400 w 1358900"/>
              <a:gd name="csY2" fmla="*/ 0 h 2159000"/>
              <a:gd name="csX3" fmla="*/ 381000 w 1358900"/>
              <a:gd name="csY3" fmla="*/ 8467 h 2159000"/>
              <a:gd name="csX4" fmla="*/ 482600 w 1358900"/>
              <a:gd name="csY4" fmla="*/ 71967 h 2159000"/>
              <a:gd name="csX5" fmla="*/ 821267 w 1358900"/>
              <a:gd name="csY5" fmla="*/ 279400 h 2159000"/>
              <a:gd name="csX6" fmla="*/ 872067 w 1358900"/>
              <a:gd name="csY6" fmla="*/ 304800 h 2159000"/>
              <a:gd name="csX7" fmla="*/ 1358900 w 1358900"/>
              <a:gd name="csY7" fmla="*/ 385234 h 2159000"/>
              <a:gd name="csX8" fmla="*/ 1333500 w 1358900"/>
              <a:gd name="csY8" fmla="*/ 592667 h 2159000"/>
              <a:gd name="csX9" fmla="*/ 1071033 w 1358900"/>
              <a:gd name="csY9" fmla="*/ 774700 h 2159000"/>
              <a:gd name="csX10" fmla="*/ 965200 w 1358900"/>
              <a:gd name="csY10" fmla="*/ 1312334 h 2159000"/>
              <a:gd name="csX11" fmla="*/ 1016000 w 1358900"/>
              <a:gd name="csY11" fmla="*/ 1388534 h 2159000"/>
              <a:gd name="csX12" fmla="*/ 1092200 w 1358900"/>
              <a:gd name="csY12" fmla="*/ 1456267 h 2159000"/>
              <a:gd name="csX13" fmla="*/ 1172633 w 1358900"/>
              <a:gd name="csY13" fmla="*/ 1494367 h 2159000"/>
              <a:gd name="csX14" fmla="*/ 1117600 w 1358900"/>
              <a:gd name="csY14" fmla="*/ 1536700 h 2159000"/>
              <a:gd name="csX15" fmla="*/ 990600 w 1358900"/>
              <a:gd name="csY15" fmla="*/ 2159000 h 2159000"/>
              <a:gd name="csX16" fmla="*/ 431800 w 1358900"/>
              <a:gd name="csY16" fmla="*/ 2044700 h 2159000"/>
              <a:gd name="csX17" fmla="*/ 499533 w 1358900"/>
              <a:gd name="csY17" fmla="*/ 1722967 h 2159000"/>
              <a:gd name="csX18" fmla="*/ 452967 w 1358900"/>
              <a:gd name="csY18" fmla="*/ 1722967 h 2159000"/>
              <a:gd name="csX19" fmla="*/ 546100 w 1358900"/>
              <a:gd name="csY19" fmla="*/ 1308100 h 2159000"/>
              <a:gd name="csX20" fmla="*/ 110067 w 1358900"/>
              <a:gd name="csY20" fmla="*/ 1231900 h 2159000"/>
              <a:gd name="csX21" fmla="*/ 93133 w 1358900"/>
              <a:gd name="csY21" fmla="*/ 1168400 h 2159000"/>
              <a:gd name="csX22" fmla="*/ 80433 w 1358900"/>
              <a:gd name="csY22" fmla="*/ 1159934 h 2159000"/>
              <a:gd name="csX23" fmla="*/ 182033 w 1358900"/>
              <a:gd name="csY23" fmla="*/ 605367 h 2159000"/>
              <a:gd name="csX24" fmla="*/ 651933 w 1358900"/>
              <a:gd name="csY24" fmla="*/ 690034 h 2159000"/>
              <a:gd name="csX25" fmla="*/ 850900 w 1358900"/>
              <a:gd name="csY25" fmla="*/ 579967 h 2159000"/>
              <a:gd name="csX26" fmla="*/ 918633 w 1358900"/>
              <a:gd name="csY26" fmla="*/ 596900 h 2159000"/>
              <a:gd name="csX27" fmla="*/ 956733 w 1358900"/>
              <a:gd name="csY27" fmla="*/ 491067 h 2159000"/>
              <a:gd name="csX28" fmla="*/ 922867 w 1358900"/>
              <a:gd name="csY28" fmla="*/ 448734 h 2159000"/>
              <a:gd name="csX29" fmla="*/ 486833 w 1358900"/>
              <a:gd name="csY29" fmla="*/ 173567 h 2159000"/>
              <a:gd name="csX30" fmla="*/ 478367 w 1358900"/>
              <a:gd name="csY30" fmla="*/ 186267 h 2159000"/>
              <a:gd name="csX31" fmla="*/ 647700 w 1358900"/>
              <a:gd name="csY31" fmla="*/ 355600 h 2159000"/>
              <a:gd name="csX32" fmla="*/ 596900 w 1358900"/>
              <a:gd name="csY32" fmla="*/ 461434 h 2159000"/>
              <a:gd name="csX33" fmla="*/ 575733 w 1358900"/>
              <a:gd name="csY33" fmla="*/ 469900 h 2159000"/>
              <a:gd name="csX34" fmla="*/ 203200 w 1358900"/>
              <a:gd name="csY34" fmla="*/ 381000 h 2159000"/>
              <a:gd name="csX35" fmla="*/ 232833 w 1358900"/>
              <a:gd name="csY35" fmla="*/ 330200 h 2159000"/>
              <a:gd name="csX36" fmla="*/ 207433 w 1358900"/>
              <a:gd name="csY36" fmla="*/ 287867 h 2159000"/>
              <a:gd name="csX37" fmla="*/ 351367 w 1358900"/>
              <a:gd name="csY37" fmla="*/ 148167 h 2159000"/>
              <a:gd name="csX38" fmla="*/ 419100 w 1358900"/>
              <a:gd name="csY38" fmla="*/ 186267 h 2159000"/>
              <a:gd name="csX39" fmla="*/ 448733 w 1358900"/>
              <a:gd name="csY39" fmla="*/ 143934 h 2159000"/>
              <a:gd name="csX40" fmla="*/ 325967 w 1358900"/>
              <a:gd name="csY40" fmla="*/ 110067 h 2159000"/>
              <a:gd name="csX41" fmla="*/ 237067 w 1358900"/>
              <a:gd name="csY41" fmla="*/ 101600 h 2159000"/>
              <a:gd name="csX42" fmla="*/ 101600 w 1358900"/>
              <a:gd name="csY42" fmla="*/ 127000 h 2159000"/>
              <a:gd name="csX43" fmla="*/ 0 w 1358900"/>
              <a:gd name="csY43" fmla="*/ 182034 h 2159000"/>
              <a:gd name="csX0" fmla="*/ 25400 w 1282700"/>
              <a:gd name="csY0" fmla="*/ 127000 h 2159000"/>
              <a:gd name="csX1" fmla="*/ 0 w 1282700"/>
              <a:gd name="csY1" fmla="*/ 46567 h 2159000"/>
              <a:gd name="csX2" fmla="*/ 203200 w 1282700"/>
              <a:gd name="csY2" fmla="*/ 0 h 2159000"/>
              <a:gd name="csX3" fmla="*/ 304800 w 1282700"/>
              <a:gd name="csY3" fmla="*/ 8467 h 2159000"/>
              <a:gd name="csX4" fmla="*/ 406400 w 1282700"/>
              <a:gd name="csY4" fmla="*/ 71967 h 2159000"/>
              <a:gd name="csX5" fmla="*/ 745067 w 1282700"/>
              <a:gd name="csY5" fmla="*/ 279400 h 2159000"/>
              <a:gd name="csX6" fmla="*/ 795867 w 1282700"/>
              <a:gd name="csY6" fmla="*/ 304800 h 2159000"/>
              <a:gd name="csX7" fmla="*/ 1282700 w 1282700"/>
              <a:gd name="csY7" fmla="*/ 385234 h 2159000"/>
              <a:gd name="csX8" fmla="*/ 1257300 w 1282700"/>
              <a:gd name="csY8" fmla="*/ 592667 h 2159000"/>
              <a:gd name="csX9" fmla="*/ 994833 w 1282700"/>
              <a:gd name="csY9" fmla="*/ 774700 h 2159000"/>
              <a:gd name="csX10" fmla="*/ 889000 w 1282700"/>
              <a:gd name="csY10" fmla="*/ 1312334 h 2159000"/>
              <a:gd name="csX11" fmla="*/ 939800 w 1282700"/>
              <a:gd name="csY11" fmla="*/ 1388534 h 2159000"/>
              <a:gd name="csX12" fmla="*/ 1016000 w 1282700"/>
              <a:gd name="csY12" fmla="*/ 1456267 h 2159000"/>
              <a:gd name="csX13" fmla="*/ 1096433 w 1282700"/>
              <a:gd name="csY13" fmla="*/ 1494367 h 2159000"/>
              <a:gd name="csX14" fmla="*/ 1041400 w 1282700"/>
              <a:gd name="csY14" fmla="*/ 1536700 h 2159000"/>
              <a:gd name="csX15" fmla="*/ 914400 w 1282700"/>
              <a:gd name="csY15" fmla="*/ 2159000 h 2159000"/>
              <a:gd name="csX16" fmla="*/ 355600 w 1282700"/>
              <a:gd name="csY16" fmla="*/ 2044700 h 2159000"/>
              <a:gd name="csX17" fmla="*/ 423333 w 1282700"/>
              <a:gd name="csY17" fmla="*/ 1722967 h 2159000"/>
              <a:gd name="csX18" fmla="*/ 376767 w 1282700"/>
              <a:gd name="csY18" fmla="*/ 1722967 h 2159000"/>
              <a:gd name="csX19" fmla="*/ 469900 w 1282700"/>
              <a:gd name="csY19" fmla="*/ 1308100 h 2159000"/>
              <a:gd name="csX20" fmla="*/ 33867 w 1282700"/>
              <a:gd name="csY20" fmla="*/ 1231900 h 2159000"/>
              <a:gd name="csX21" fmla="*/ 16933 w 1282700"/>
              <a:gd name="csY21" fmla="*/ 1168400 h 2159000"/>
              <a:gd name="csX22" fmla="*/ 4233 w 1282700"/>
              <a:gd name="csY22" fmla="*/ 1159934 h 2159000"/>
              <a:gd name="csX23" fmla="*/ 105833 w 1282700"/>
              <a:gd name="csY23" fmla="*/ 605367 h 2159000"/>
              <a:gd name="csX24" fmla="*/ 575733 w 1282700"/>
              <a:gd name="csY24" fmla="*/ 690034 h 2159000"/>
              <a:gd name="csX25" fmla="*/ 774700 w 1282700"/>
              <a:gd name="csY25" fmla="*/ 579967 h 2159000"/>
              <a:gd name="csX26" fmla="*/ 842433 w 1282700"/>
              <a:gd name="csY26" fmla="*/ 596900 h 2159000"/>
              <a:gd name="csX27" fmla="*/ 880533 w 1282700"/>
              <a:gd name="csY27" fmla="*/ 491067 h 2159000"/>
              <a:gd name="csX28" fmla="*/ 846667 w 1282700"/>
              <a:gd name="csY28" fmla="*/ 448734 h 2159000"/>
              <a:gd name="csX29" fmla="*/ 410633 w 1282700"/>
              <a:gd name="csY29" fmla="*/ 173567 h 2159000"/>
              <a:gd name="csX30" fmla="*/ 402167 w 1282700"/>
              <a:gd name="csY30" fmla="*/ 186267 h 2159000"/>
              <a:gd name="csX31" fmla="*/ 571500 w 1282700"/>
              <a:gd name="csY31" fmla="*/ 355600 h 2159000"/>
              <a:gd name="csX32" fmla="*/ 520700 w 1282700"/>
              <a:gd name="csY32" fmla="*/ 461434 h 2159000"/>
              <a:gd name="csX33" fmla="*/ 499533 w 1282700"/>
              <a:gd name="csY33" fmla="*/ 469900 h 2159000"/>
              <a:gd name="csX34" fmla="*/ 127000 w 1282700"/>
              <a:gd name="csY34" fmla="*/ 381000 h 2159000"/>
              <a:gd name="csX35" fmla="*/ 156633 w 1282700"/>
              <a:gd name="csY35" fmla="*/ 330200 h 2159000"/>
              <a:gd name="csX36" fmla="*/ 131233 w 1282700"/>
              <a:gd name="csY36" fmla="*/ 287867 h 2159000"/>
              <a:gd name="csX37" fmla="*/ 275167 w 1282700"/>
              <a:gd name="csY37" fmla="*/ 148167 h 2159000"/>
              <a:gd name="csX38" fmla="*/ 342900 w 1282700"/>
              <a:gd name="csY38" fmla="*/ 186267 h 2159000"/>
              <a:gd name="csX39" fmla="*/ 372533 w 1282700"/>
              <a:gd name="csY39" fmla="*/ 143934 h 2159000"/>
              <a:gd name="csX40" fmla="*/ 249767 w 1282700"/>
              <a:gd name="csY40" fmla="*/ 110067 h 2159000"/>
              <a:gd name="csX41" fmla="*/ 160867 w 1282700"/>
              <a:gd name="csY41" fmla="*/ 101600 h 2159000"/>
              <a:gd name="csX42" fmla="*/ 25400 w 1282700"/>
              <a:gd name="csY42" fmla="*/ 127000 h 2159000"/>
              <a:gd name="csX0" fmla="*/ 34992 w 1292292"/>
              <a:gd name="csY0" fmla="*/ 127000 h 2159000"/>
              <a:gd name="csX1" fmla="*/ 0 w 1292292"/>
              <a:gd name="csY1" fmla="*/ 46567 h 2159000"/>
              <a:gd name="csX2" fmla="*/ 212792 w 1292292"/>
              <a:gd name="csY2" fmla="*/ 0 h 2159000"/>
              <a:gd name="csX3" fmla="*/ 314392 w 1292292"/>
              <a:gd name="csY3" fmla="*/ 8467 h 2159000"/>
              <a:gd name="csX4" fmla="*/ 415992 w 1292292"/>
              <a:gd name="csY4" fmla="*/ 71967 h 2159000"/>
              <a:gd name="csX5" fmla="*/ 754659 w 1292292"/>
              <a:gd name="csY5" fmla="*/ 279400 h 2159000"/>
              <a:gd name="csX6" fmla="*/ 805459 w 1292292"/>
              <a:gd name="csY6" fmla="*/ 304800 h 2159000"/>
              <a:gd name="csX7" fmla="*/ 1292292 w 1292292"/>
              <a:gd name="csY7" fmla="*/ 385234 h 2159000"/>
              <a:gd name="csX8" fmla="*/ 1266892 w 1292292"/>
              <a:gd name="csY8" fmla="*/ 592667 h 2159000"/>
              <a:gd name="csX9" fmla="*/ 1004425 w 1292292"/>
              <a:gd name="csY9" fmla="*/ 774700 h 2159000"/>
              <a:gd name="csX10" fmla="*/ 898592 w 1292292"/>
              <a:gd name="csY10" fmla="*/ 1312334 h 2159000"/>
              <a:gd name="csX11" fmla="*/ 949392 w 1292292"/>
              <a:gd name="csY11" fmla="*/ 1388534 h 2159000"/>
              <a:gd name="csX12" fmla="*/ 1025592 w 1292292"/>
              <a:gd name="csY12" fmla="*/ 1456267 h 2159000"/>
              <a:gd name="csX13" fmla="*/ 1106025 w 1292292"/>
              <a:gd name="csY13" fmla="*/ 1494367 h 2159000"/>
              <a:gd name="csX14" fmla="*/ 1050992 w 1292292"/>
              <a:gd name="csY14" fmla="*/ 1536700 h 2159000"/>
              <a:gd name="csX15" fmla="*/ 923992 w 1292292"/>
              <a:gd name="csY15" fmla="*/ 2159000 h 2159000"/>
              <a:gd name="csX16" fmla="*/ 365192 w 1292292"/>
              <a:gd name="csY16" fmla="*/ 2044700 h 2159000"/>
              <a:gd name="csX17" fmla="*/ 432925 w 1292292"/>
              <a:gd name="csY17" fmla="*/ 1722967 h 2159000"/>
              <a:gd name="csX18" fmla="*/ 386359 w 1292292"/>
              <a:gd name="csY18" fmla="*/ 1722967 h 2159000"/>
              <a:gd name="csX19" fmla="*/ 479492 w 1292292"/>
              <a:gd name="csY19" fmla="*/ 1308100 h 2159000"/>
              <a:gd name="csX20" fmla="*/ 43459 w 1292292"/>
              <a:gd name="csY20" fmla="*/ 1231900 h 2159000"/>
              <a:gd name="csX21" fmla="*/ 26525 w 1292292"/>
              <a:gd name="csY21" fmla="*/ 1168400 h 2159000"/>
              <a:gd name="csX22" fmla="*/ 13825 w 1292292"/>
              <a:gd name="csY22" fmla="*/ 1159934 h 2159000"/>
              <a:gd name="csX23" fmla="*/ 115425 w 1292292"/>
              <a:gd name="csY23" fmla="*/ 605367 h 2159000"/>
              <a:gd name="csX24" fmla="*/ 585325 w 1292292"/>
              <a:gd name="csY24" fmla="*/ 690034 h 2159000"/>
              <a:gd name="csX25" fmla="*/ 784292 w 1292292"/>
              <a:gd name="csY25" fmla="*/ 579967 h 2159000"/>
              <a:gd name="csX26" fmla="*/ 852025 w 1292292"/>
              <a:gd name="csY26" fmla="*/ 596900 h 2159000"/>
              <a:gd name="csX27" fmla="*/ 890125 w 1292292"/>
              <a:gd name="csY27" fmla="*/ 491067 h 2159000"/>
              <a:gd name="csX28" fmla="*/ 856259 w 1292292"/>
              <a:gd name="csY28" fmla="*/ 448734 h 2159000"/>
              <a:gd name="csX29" fmla="*/ 420225 w 1292292"/>
              <a:gd name="csY29" fmla="*/ 173567 h 2159000"/>
              <a:gd name="csX30" fmla="*/ 411759 w 1292292"/>
              <a:gd name="csY30" fmla="*/ 186267 h 2159000"/>
              <a:gd name="csX31" fmla="*/ 581092 w 1292292"/>
              <a:gd name="csY31" fmla="*/ 355600 h 2159000"/>
              <a:gd name="csX32" fmla="*/ 530292 w 1292292"/>
              <a:gd name="csY32" fmla="*/ 461434 h 2159000"/>
              <a:gd name="csX33" fmla="*/ 509125 w 1292292"/>
              <a:gd name="csY33" fmla="*/ 469900 h 2159000"/>
              <a:gd name="csX34" fmla="*/ 136592 w 1292292"/>
              <a:gd name="csY34" fmla="*/ 381000 h 2159000"/>
              <a:gd name="csX35" fmla="*/ 166225 w 1292292"/>
              <a:gd name="csY35" fmla="*/ 330200 h 2159000"/>
              <a:gd name="csX36" fmla="*/ 140825 w 1292292"/>
              <a:gd name="csY36" fmla="*/ 287867 h 2159000"/>
              <a:gd name="csX37" fmla="*/ 284759 w 1292292"/>
              <a:gd name="csY37" fmla="*/ 148167 h 2159000"/>
              <a:gd name="csX38" fmla="*/ 352492 w 1292292"/>
              <a:gd name="csY38" fmla="*/ 186267 h 2159000"/>
              <a:gd name="csX39" fmla="*/ 382125 w 1292292"/>
              <a:gd name="csY39" fmla="*/ 143934 h 2159000"/>
              <a:gd name="csX40" fmla="*/ 259359 w 1292292"/>
              <a:gd name="csY40" fmla="*/ 110067 h 2159000"/>
              <a:gd name="csX41" fmla="*/ 170459 w 1292292"/>
              <a:gd name="csY41" fmla="*/ 101600 h 2159000"/>
              <a:gd name="csX42" fmla="*/ 34992 w 1292292"/>
              <a:gd name="csY42" fmla="*/ 127000 h 2159000"/>
              <a:gd name="csX0" fmla="*/ 21167 w 1278467"/>
              <a:gd name="csY0" fmla="*/ 1270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41" fmla="*/ 21167 w 1278467"/>
              <a:gd name="csY41" fmla="*/ 127000 h 2159000"/>
              <a:gd name="csX0" fmla="*/ 156634 w 1278467"/>
              <a:gd name="csY0" fmla="*/ 101600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40" fmla="*/ 156634 w 1278467"/>
              <a:gd name="csY40" fmla="*/ 101600 h 2159000"/>
              <a:gd name="csX0" fmla="*/ 245534 w 1278467"/>
              <a:gd name="csY0" fmla="*/ 110067 h 2159000"/>
              <a:gd name="csX1" fmla="*/ 198967 w 1278467"/>
              <a:gd name="csY1" fmla="*/ 0 h 2159000"/>
              <a:gd name="csX2" fmla="*/ 300567 w 1278467"/>
              <a:gd name="csY2" fmla="*/ 8467 h 2159000"/>
              <a:gd name="csX3" fmla="*/ 402167 w 1278467"/>
              <a:gd name="csY3" fmla="*/ 71967 h 2159000"/>
              <a:gd name="csX4" fmla="*/ 740834 w 1278467"/>
              <a:gd name="csY4" fmla="*/ 279400 h 2159000"/>
              <a:gd name="csX5" fmla="*/ 791634 w 1278467"/>
              <a:gd name="csY5" fmla="*/ 304800 h 2159000"/>
              <a:gd name="csX6" fmla="*/ 1278467 w 1278467"/>
              <a:gd name="csY6" fmla="*/ 385234 h 2159000"/>
              <a:gd name="csX7" fmla="*/ 1253067 w 1278467"/>
              <a:gd name="csY7" fmla="*/ 592667 h 2159000"/>
              <a:gd name="csX8" fmla="*/ 990600 w 1278467"/>
              <a:gd name="csY8" fmla="*/ 774700 h 2159000"/>
              <a:gd name="csX9" fmla="*/ 884767 w 1278467"/>
              <a:gd name="csY9" fmla="*/ 1312334 h 2159000"/>
              <a:gd name="csX10" fmla="*/ 935567 w 1278467"/>
              <a:gd name="csY10" fmla="*/ 1388534 h 2159000"/>
              <a:gd name="csX11" fmla="*/ 1011767 w 1278467"/>
              <a:gd name="csY11" fmla="*/ 1456267 h 2159000"/>
              <a:gd name="csX12" fmla="*/ 1092200 w 1278467"/>
              <a:gd name="csY12" fmla="*/ 1494367 h 2159000"/>
              <a:gd name="csX13" fmla="*/ 1037167 w 1278467"/>
              <a:gd name="csY13" fmla="*/ 1536700 h 2159000"/>
              <a:gd name="csX14" fmla="*/ 910167 w 1278467"/>
              <a:gd name="csY14" fmla="*/ 2159000 h 2159000"/>
              <a:gd name="csX15" fmla="*/ 351367 w 1278467"/>
              <a:gd name="csY15" fmla="*/ 2044700 h 2159000"/>
              <a:gd name="csX16" fmla="*/ 419100 w 1278467"/>
              <a:gd name="csY16" fmla="*/ 1722967 h 2159000"/>
              <a:gd name="csX17" fmla="*/ 372534 w 1278467"/>
              <a:gd name="csY17" fmla="*/ 1722967 h 2159000"/>
              <a:gd name="csX18" fmla="*/ 465667 w 1278467"/>
              <a:gd name="csY18" fmla="*/ 1308100 h 2159000"/>
              <a:gd name="csX19" fmla="*/ 29634 w 1278467"/>
              <a:gd name="csY19" fmla="*/ 1231900 h 2159000"/>
              <a:gd name="csX20" fmla="*/ 12700 w 1278467"/>
              <a:gd name="csY20" fmla="*/ 1168400 h 2159000"/>
              <a:gd name="csX21" fmla="*/ 0 w 1278467"/>
              <a:gd name="csY21" fmla="*/ 1159934 h 2159000"/>
              <a:gd name="csX22" fmla="*/ 101600 w 1278467"/>
              <a:gd name="csY22" fmla="*/ 605367 h 2159000"/>
              <a:gd name="csX23" fmla="*/ 571500 w 1278467"/>
              <a:gd name="csY23" fmla="*/ 690034 h 2159000"/>
              <a:gd name="csX24" fmla="*/ 770467 w 1278467"/>
              <a:gd name="csY24" fmla="*/ 579967 h 2159000"/>
              <a:gd name="csX25" fmla="*/ 838200 w 1278467"/>
              <a:gd name="csY25" fmla="*/ 596900 h 2159000"/>
              <a:gd name="csX26" fmla="*/ 876300 w 1278467"/>
              <a:gd name="csY26" fmla="*/ 491067 h 2159000"/>
              <a:gd name="csX27" fmla="*/ 842434 w 1278467"/>
              <a:gd name="csY27" fmla="*/ 448734 h 2159000"/>
              <a:gd name="csX28" fmla="*/ 406400 w 1278467"/>
              <a:gd name="csY28" fmla="*/ 173567 h 2159000"/>
              <a:gd name="csX29" fmla="*/ 397934 w 1278467"/>
              <a:gd name="csY29" fmla="*/ 186267 h 2159000"/>
              <a:gd name="csX30" fmla="*/ 567267 w 1278467"/>
              <a:gd name="csY30" fmla="*/ 355600 h 2159000"/>
              <a:gd name="csX31" fmla="*/ 516467 w 1278467"/>
              <a:gd name="csY31" fmla="*/ 461434 h 2159000"/>
              <a:gd name="csX32" fmla="*/ 495300 w 1278467"/>
              <a:gd name="csY32" fmla="*/ 469900 h 2159000"/>
              <a:gd name="csX33" fmla="*/ 122767 w 1278467"/>
              <a:gd name="csY33" fmla="*/ 381000 h 2159000"/>
              <a:gd name="csX34" fmla="*/ 152400 w 1278467"/>
              <a:gd name="csY34" fmla="*/ 330200 h 2159000"/>
              <a:gd name="csX35" fmla="*/ 127000 w 1278467"/>
              <a:gd name="csY35" fmla="*/ 287867 h 2159000"/>
              <a:gd name="csX36" fmla="*/ 270934 w 1278467"/>
              <a:gd name="csY36" fmla="*/ 148167 h 2159000"/>
              <a:gd name="csX37" fmla="*/ 338667 w 1278467"/>
              <a:gd name="csY37" fmla="*/ 186267 h 2159000"/>
              <a:gd name="csX38" fmla="*/ 368300 w 1278467"/>
              <a:gd name="csY38" fmla="*/ 143934 h 2159000"/>
              <a:gd name="csX39" fmla="*/ 245534 w 1278467"/>
              <a:gd name="csY39" fmla="*/ 110067 h 2159000"/>
              <a:gd name="csX0" fmla="*/ 245534 w 1278467"/>
              <a:gd name="csY0" fmla="*/ 101600 h 2150533"/>
              <a:gd name="csX1" fmla="*/ 300567 w 1278467"/>
              <a:gd name="csY1" fmla="*/ 0 h 2150533"/>
              <a:gd name="csX2" fmla="*/ 402167 w 1278467"/>
              <a:gd name="csY2" fmla="*/ 63500 h 2150533"/>
              <a:gd name="csX3" fmla="*/ 740834 w 1278467"/>
              <a:gd name="csY3" fmla="*/ 270933 h 2150533"/>
              <a:gd name="csX4" fmla="*/ 791634 w 1278467"/>
              <a:gd name="csY4" fmla="*/ 296333 h 2150533"/>
              <a:gd name="csX5" fmla="*/ 1278467 w 1278467"/>
              <a:gd name="csY5" fmla="*/ 376767 h 2150533"/>
              <a:gd name="csX6" fmla="*/ 1253067 w 1278467"/>
              <a:gd name="csY6" fmla="*/ 584200 h 2150533"/>
              <a:gd name="csX7" fmla="*/ 990600 w 1278467"/>
              <a:gd name="csY7" fmla="*/ 766233 h 2150533"/>
              <a:gd name="csX8" fmla="*/ 884767 w 1278467"/>
              <a:gd name="csY8" fmla="*/ 1303867 h 2150533"/>
              <a:gd name="csX9" fmla="*/ 935567 w 1278467"/>
              <a:gd name="csY9" fmla="*/ 1380067 h 2150533"/>
              <a:gd name="csX10" fmla="*/ 1011767 w 1278467"/>
              <a:gd name="csY10" fmla="*/ 1447800 h 2150533"/>
              <a:gd name="csX11" fmla="*/ 1092200 w 1278467"/>
              <a:gd name="csY11" fmla="*/ 1485900 h 2150533"/>
              <a:gd name="csX12" fmla="*/ 1037167 w 1278467"/>
              <a:gd name="csY12" fmla="*/ 1528233 h 2150533"/>
              <a:gd name="csX13" fmla="*/ 910167 w 1278467"/>
              <a:gd name="csY13" fmla="*/ 2150533 h 2150533"/>
              <a:gd name="csX14" fmla="*/ 351367 w 1278467"/>
              <a:gd name="csY14" fmla="*/ 2036233 h 2150533"/>
              <a:gd name="csX15" fmla="*/ 419100 w 1278467"/>
              <a:gd name="csY15" fmla="*/ 1714500 h 2150533"/>
              <a:gd name="csX16" fmla="*/ 372534 w 1278467"/>
              <a:gd name="csY16" fmla="*/ 1714500 h 2150533"/>
              <a:gd name="csX17" fmla="*/ 465667 w 1278467"/>
              <a:gd name="csY17" fmla="*/ 1299633 h 2150533"/>
              <a:gd name="csX18" fmla="*/ 29634 w 1278467"/>
              <a:gd name="csY18" fmla="*/ 1223433 h 2150533"/>
              <a:gd name="csX19" fmla="*/ 12700 w 1278467"/>
              <a:gd name="csY19" fmla="*/ 1159933 h 2150533"/>
              <a:gd name="csX20" fmla="*/ 0 w 1278467"/>
              <a:gd name="csY20" fmla="*/ 1151467 h 2150533"/>
              <a:gd name="csX21" fmla="*/ 101600 w 1278467"/>
              <a:gd name="csY21" fmla="*/ 596900 h 2150533"/>
              <a:gd name="csX22" fmla="*/ 571500 w 1278467"/>
              <a:gd name="csY22" fmla="*/ 681567 h 2150533"/>
              <a:gd name="csX23" fmla="*/ 770467 w 1278467"/>
              <a:gd name="csY23" fmla="*/ 571500 h 2150533"/>
              <a:gd name="csX24" fmla="*/ 838200 w 1278467"/>
              <a:gd name="csY24" fmla="*/ 588433 h 2150533"/>
              <a:gd name="csX25" fmla="*/ 876300 w 1278467"/>
              <a:gd name="csY25" fmla="*/ 482600 h 2150533"/>
              <a:gd name="csX26" fmla="*/ 842434 w 1278467"/>
              <a:gd name="csY26" fmla="*/ 440267 h 2150533"/>
              <a:gd name="csX27" fmla="*/ 406400 w 1278467"/>
              <a:gd name="csY27" fmla="*/ 165100 h 2150533"/>
              <a:gd name="csX28" fmla="*/ 397934 w 1278467"/>
              <a:gd name="csY28" fmla="*/ 177800 h 2150533"/>
              <a:gd name="csX29" fmla="*/ 567267 w 1278467"/>
              <a:gd name="csY29" fmla="*/ 347133 h 2150533"/>
              <a:gd name="csX30" fmla="*/ 516467 w 1278467"/>
              <a:gd name="csY30" fmla="*/ 452967 h 2150533"/>
              <a:gd name="csX31" fmla="*/ 495300 w 1278467"/>
              <a:gd name="csY31" fmla="*/ 461433 h 2150533"/>
              <a:gd name="csX32" fmla="*/ 122767 w 1278467"/>
              <a:gd name="csY32" fmla="*/ 372533 h 2150533"/>
              <a:gd name="csX33" fmla="*/ 152400 w 1278467"/>
              <a:gd name="csY33" fmla="*/ 321733 h 2150533"/>
              <a:gd name="csX34" fmla="*/ 127000 w 1278467"/>
              <a:gd name="csY34" fmla="*/ 279400 h 2150533"/>
              <a:gd name="csX35" fmla="*/ 270934 w 1278467"/>
              <a:gd name="csY35" fmla="*/ 139700 h 2150533"/>
              <a:gd name="csX36" fmla="*/ 338667 w 1278467"/>
              <a:gd name="csY36" fmla="*/ 177800 h 2150533"/>
              <a:gd name="csX37" fmla="*/ 368300 w 1278467"/>
              <a:gd name="csY37" fmla="*/ 135467 h 2150533"/>
              <a:gd name="csX38" fmla="*/ 245534 w 1278467"/>
              <a:gd name="csY38" fmla="*/ 101600 h 2150533"/>
              <a:gd name="csX0" fmla="*/ 245534 w 1278467"/>
              <a:gd name="csY0" fmla="*/ 38100 h 2087033"/>
              <a:gd name="csX1" fmla="*/ 402167 w 1278467"/>
              <a:gd name="csY1" fmla="*/ 0 h 2087033"/>
              <a:gd name="csX2" fmla="*/ 740834 w 1278467"/>
              <a:gd name="csY2" fmla="*/ 207433 h 2087033"/>
              <a:gd name="csX3" fmla="*/ 791634 w 1278467"/>
              <a:gd name="csY3" fmla="*/ 232833 h 2087033"/>
              <a:gd name="csX4" fmla="*/ 1278467 w 1278467"/>
              <a:gd name="csY4" fmla="*/ 313267 h 2087033"/>
              <a:gd name="csX5" fmla="*/ 1253067 w 1278467"/>
              <a:gd name="csY5" fmla="*/ 520700 h 2087033"/>
              <a:gd name="csX6" fmla="*/ 990600 w 1278467"/>
              <a:gd name="csY6" fmla="*/ 702733 h 2087033"/>
              <a:gd name="csX7" fmla="*/ 884767 w 1278467"/>
              <a:gd name="csY7" fmla="*/ 1240367 h 2087033"/>
              <a:gd name="csX8" fmla="*/ 935567 w 1278467"/>
              <a:gd name="csY8" fmla="*/ 1316567 h 2087033"/>
              <a:gd name="csX9" fmla="*/ 1011767 w 1278467"/>
              <a:gd name="csY9" fmla="*/ 1384300 h 2087033"/>
              <a:gd name="csX10" fmla="*/ 1092200 w 1278467"/>
              <a:gd name="csY10" fmla="*/ 1422400 h 2087033"/>
              <a:gd name="csX11" fmla="*/ 1037167 w 1278467"/>
              <a:gd name="csY11" fmla="*/ 1464733 h 2087033"/>
              <a:gd name="csX12" fmla="*/ 910167 w 1278467"/>
              <a:gd name="csY12" fmla="*/ 2087033 h 2087033"/>
              <a:gd name="csX13" fmla="*/ 351367 w 1278467"/>
              <a:gd name="csY13" fmla="*/ 1972733 h 2087033"/>
              <a:gd name="csX14" fmla="*/ 419100 w 1278467"/>
              <a:gd name="csY14" fmla="*/ 1651000 h 2087033"/>
              <a:gd name="csX15" fmla="*/ 372534 w 1278467"/>
              <a:gd name="csY15" fmla="*/ 1651000 h 2087033"/>
              <a:gd name="csX16" fmla="*/ 465667 w 1278467"/>
              <a:gd name="csY16" fmla="*/ 1236133 h 2087033"/>
              <a:gd name="csX17" fmla="*/ 29634 w 1278467"/>
              <a:gd name="csY17" fmla="*/ 1159933 h 2087033"/>
              <a:gd name="csX18" fmla="*/ 12700 w 1278467"/>
              <a:gd name="csY18" fmla="*/ 1096433 h 2087033"/>
              <a:gd name="csX19" fmla="*/ 0 w 1278467"/>
              <a:gd name="csY19" fmla="*/ 1087967 h 2087033"/>
              <a:gd name="csX20" fmla="*/ 101600 w 1278467"/>
              <a:gd name="csY20" fmla="*/ 533400 h 2087033"/>
              <a:gd name="csX21" fmla="*/ 571500 w 1278467"/>
              <a:gd name="csY21" fmla="*/ 618067 h 2087033"/>
              <a:gd name="csX22" fmla="*/ 770467 w 1278467"/>
              <a:gd name="csY22" fmla="*/ 508000 h 2087033"/>
              <a:gd name="csX23" fmla="*/ 838200 w 1278467"/>
              <a:gd name="csY23" fmla="*/ 524933 h 2087033"/>
              <a:gd name="csX24" fmla="*/ 876300 w 1278467"/>
              <a:gd name="csY24" fmla="*/ 419100 h 2087033"/>
              <a:gd name="csX25" fmla="*/ 842434 w 1278467"/>
              <a:gd name="csY25" fmla="*/ 376767 h 2087033"/>
              <a:gd name="csX26" fmla="*/ 406400 w 1278467"/>
              <a:gd name="csY26" fmla="*/ 101600 h 2087033"/>
              <a:gd name="csX27" fmla="*/ 397934 w 1278467"/>
              <a:gd name="csY27" fmla="*/ 114300 h 2087033"/>
              <a:gd name="csX28" fmla="*/ 567267 w 1278467"/>
              <a:gd name="csY28" fmla="*/ 283633 h 2087033"/>
              <a:gd name="csX29" fmla="*/ 516467 w 1278467"/>
              <a:gd name="csY29" fmla="*/ 389467 h 2087033"/>
              <a:gd name="csX30" fmla="*/ 495300 w 1278467"/>
              <a:gd name="csY30" fmla="*/ 397933 h 2087033"/>
              <a:gd name="csX31" fmla="*/ 122767 w 1278467"/>
              <a:gd name="csY31" fmla="*/ 309033 h 2087033"/>
              <a:gd name="csX32" fmla="*/ 152400 w 1278467"/>
              <a:gd name="csY32" fmla="*/ 258233 h 2087033"/>
              <a:gd name="csX33" fmla="*/ 127000 w 1278467"/>
              <a:gd name="csY33" fmla="*/ 215900 h 2087033"/>
              <a:gd name="csX34" fmla="*/ 270934 w 1278467"/>
              <a:gd name="csY34" fmla="*/ 76200 h 2087033"/>
              <a:gd name="csX35" fmla="*/ 338667 w 1278467"/>
              <a:gd name="csY35" fmla="*/ 114300 h 2087033"/>
              <a:gd name="csX36" fmla="*/ 368300 w 1278467"/>
              <a:gd name="csY36" fmla="*/ 71967 h 2087033"/>
              <a:gd name="csX37" fmla="*/ 245534 w 1278467"/>
              <a:gd name="csY37" fmla="*/ 38100 h 2087033"/>
              <a:gd name="csX0" fmla="*/ 245534 w 1278467"/>
              <a:gd name="csY0" fmla="*/ 0 h 2048933"/>
              <a:gd name="csX1" fmla="*/ 740834 w 1278467"/>
              <a:gd name="csY1" fmla="*/ 169333 h 2048933"/>
              <a:gd name="csX2" fmla="*/ 791634 w 1278467"/>
              <a:gd name="csY2" fmla="*/ 194733 h 2048933"/>
              <a:gd name="csX3" fmla="*/ 1278467 w 1278467"/>
              <a:gd name="csY3" fmla="*/ 275167 h 2048933"/>
              <a:gd name="csX4" fmla="*/ 1253067 w 1278467"/>
              <a:gd name="csY4" fmla="*/ 482600 h 2048933"/>
              <a:gd name="csX5" fmla="*/ 990600 w 1278467"/>
              <a:gd name="csY5" fmla="*/ 664633 h 2048933"/>
              <a:gd name="csX6" fmla="*/ 884767 w 1278467"/>
              <a:gd name="csY6" fmla="*/ 1202267 h 2048933"/>
              <a:gd name="csX7" fmla="*/ 935567 w 1278467"/>
              <a:gd name="csY7" fmla="*/ 1278467 h 2048933"/>
              <a:gd name="csX8" fmla="*/ 1011767 w 1278467"/>
              <a:gd name="csY8" fmla="*/ 1346200 h 2048933"/>
              <a:gd name="csX9" fmla="*/ 1092200 w 1278467"/>
              <a:gd name="csY9" fmla="*/ 1384300 h 2048933"/>
              <a:gd name="csX10" fmla="*/ 1037167 w 1278467"/>
              <a:gd name="csY10" fmla="*/ 1426633 h 2048933"/>
              <a:gd name="csX11" fmla="*/ 910167 w 1278467"/>
              <a:gd name="csY11" fmla="*/ 2048933 h 2048933"/>
              <a:gd name="csX12" fmla="*/ 351367 w 1278467"/>
              <a:gd name="csY12" fmla="*/ 1934633 h 2048933"/>
              <a:gd name="csX13" fmla="*/ 419100 w 1278467"/>
              <a:gd name="csY13" fmla="*/ 1612900 h 2048933"/>
              <a:gd name="csX14" fmla="*/ 372534 w 1278467"/>
              <a:gd name="csY14" fmla="*/ 1612900 h 2048933"/>
              <a:gd name="csX15" fmla="*/ 465667 w 1278467"/>
              <a:gd name="csY15" fmla="*/ 1198033 h 2048933"/>
              <a:gd name="csX16" fmla="*/ 29634 w 1278467"/>
              <a:gd name="csY16" fmla="*/ 1121833 h 2048933"/>
              <a:gd name="csX17" fmla="*/ 12700 w 1278467"/>
              <a:gd name="csY17" fmla="*/ 1058333 h 2048933"/>
              <a:gd name="csX18" fmla="*/ 0 w 1278467"/>
              <a:gd name="csY18" fmla="*/ 1049867 h 2048933"/>
              <a:gd name="csX19" fmla="*/ 101600 w 1278467"/>
              <a:gd name="csY19" fmla="*/ 495300 h 2048933"/>
              <a:gd name="csX20" fmla="*/ 571500 w 1278467"/>
              <a:gd name="csY20" fmla="*/ 579967 h 2048933"/>
              <a:gd name="csX21" fmla="*/ 770467 w 1278467"/>
              <a:gd name="csY21" fmla="*/ 469900 h 2048933"/>
              <a:gd name="csX22" fmla="*/ 838200 w 1278467"/>
              <a:gd name="csY22" fmla="*/ 486833 h 2048933"/>
              <a:gd name="csX23" fmla="*/ 876300 w 1278467"/>
              <a:gd name="csY23" fmla="*/ 381000 h 2048933"/>
              <a:gd name="csX24" fmla="*/ 842434 w 1278467"/>
              <a:gd name="csY24" fmla="*/ 338667 h 2048933"/>
              <a:gd name="csX25" fmla="*/ 406400 w 1278467"/>
              <a:gd name="csY25" fmla="*/ 63500 h 2048933"/>
              <a:gd name="csX26" fmla="*/ 397934 w 1278467"/>
              <a:gd name="csY26" fmla="*/ 76200 h 2048933"/>
              <a:gd name="csX27" fmla="*/ 567267 w 1278467"/>
              <a:gd name="csY27" fmla="*/ 245533 h 2048933"/>
              <a:gd name="csX28" fmla="*/ 516467 w 1278467"/>
              <a:gd name="csY28" fmla="*/ 351367 h 2048933"/>
              <a:gd name="csX29" fmla="*/ 495300 w 1278467"/>
              <a:gd name="csY29" fmla="*/ 359833 h 2048933"/>
              <a:gd name="csX30" fmla="*/ 122767 w 1278467"/>
              <a:gd name="csY30" fmla="*/ 270933 h 2048933"/>
              <a:gd name="csX31" fmla="*/ 152400 w 1278467"/>
              <a:gd name="csY31" fmla="*/ 220133 h 2048933"/>
              <a:gd name="csX32" fmla="*/ 127000 w 1278467"/>
              <a:gd name="csY32" fmla="*/ 177800 h 2048933"/>
              <a:gd name="csX33" fmla="*/ 270934 w 1278467"/>
              <a:gd name="csY33" fmla="*/ 38100 h 2048933"/>
              <a:gd name="csX34" fmla="*/ 338667 w 1278467"/>
              <a:gd name="csY34" fmla="*/ 76200 h 2048933"/>
              <a:gd name="csX35" fmla="*/ 368300 w 1278467"/>
              <a:gd name="csY35" fmla="*/ 33867 h 2048933"/>
              <a:gd name="csX36" fmla="*/ 245534 w 1278467"/>
              <a:gd name="csY36" fmla="*/ 0 h 2048933"/>
              <a:gd name="csX0" fmla="*/ 245534 w 1253067"/>
              <a:gd name="csY0" fmla="*/ 0 h 2048933"/>
              <a:gd name="csX1" fmla="*/ 740834 w 1253067"/>
              <a:gd name="csY1" fmla="*/ 169333 h 2048933"/>
              <a:gd name="csX2" fmla="*/ 791634 w 1253067"/>
              <a:gd name="csY2" fmla="*/ 194733 h 2048933"/>
              <a:gd name="csX3" fmla="*/ 1253067 w 1253067"/>
              <a:gd name="csY3" fmla="*/ 482600 h 2048933"/>
              <a:gd name="csX4" fmla="*/ 990600 w 1253067"/>
              <a:gd name="csY4" fmla="*/ 664633 h 2048933"/>
              <a:gd name="csX5" fmla="*/ 884767 w 1253067"/>
              <a:gd name="csY5" fmla="*/ 1202267 h 2048933"/>
              <a:gd name="csX6" fmla="*/ 935567 w 1253067"/>
              <a:gd name="csY6" fmla="*/ 1278467 h 2048933"/>
              <a:gd name="csX7" fmla="*/ 1011767 w 1253067"/>
              <a:gd name="csY7" fmla="*/ 1346200 h 2048933"/>
              <a:gd name="csX8" fmla="*/ 1092200 w 1253067"/>
              <a:gd name="csY8" fmla="*/ 1384300 h 2048933"/>
              <a:gd name="csX9" fmla="*/ 1037167 w 1253067"/>
              <a:gd name="csY9" fmla="*/ 1426633 h 2048933"/>
              <a:gd name="csX10" fmla="*/ 910167 w 1253067"/>
              <a:gd name="csY10" fmla="*/ 2048933 h 2048933"/>
              <a:gd name="csX11" fmla="*/ 351367 w 1253067"/>
              <a:gd name="csY11" fmla="*/ 1934633 h 2048933"/>
              <a:gd name="csX12" fmla="*/ 419100 w 1253067"/>
              <a:gd name="csY12" fmla="*/ 1612900 h 2048933"/>
              <a:gd name="csX13" fmla="*/ 372534 w 1253067"/>
              <a:gd name="csY13" fmla="*/ 1612900 h 2048933"/>
              <a:gd name="csX14" fmla="*/ 465667 w 1253067"/>
              <a:gd name="csY14" fmla="*/ 1198033 h 2048933"/>
              <a:gd name="csX15" fmla="*/ 29634 w 1253067"/>
              <a:gd name="csY15" fmla="*/ 1121833 h 2048933"/>
              <a:gd name="csX16" fmla="*/ 12700 w 1253067"/>
              <a:gd name="csY16" fmla="*/ 1058333 h 2048933"/>
              <a:gd name="csX17" fmla="*/ 0 w 1253067"/>
              <a:gd name="csY17" fmla="*/ 1049867 h 2048933"/>
              <a:gd name="csX18" fmla="*/ 101600 w 1253067"/>
              <a:gd name="csY18" fmla="*/ 495300 h 2048933"/>
              <a:gd name="csX19" fmla="*/ 571500 w 1253067"/>
              <a:gd name="csY19" fmla="*/ 579967 h 2048933"/>
              <a:gd name="csX20" fmla="*/ 770467 w 1253067"/>
              <a:gd name="csY20" fmla="*/ 469900 h 2048933"/>
              <a:gd name="csX21" fmla="*/ 838200 w 1253067"/>
              <a:gd name="csY21" fmla="*/ 486833 h 2048933"/>
              <a:gd name="csX22" fmla="*/ 876300 w 1253067"/>
              <a:gd name="csY22" fmla="*/ 381000 h 2048933"/>
              <a:gd name="csX23" fmla="*/ 842434 w 1253067"/>
              <a:gd name="csY23" fmla="*/ 338667 h 2048933"/>
              <a:gd name="csX24" fmla="*/ 406400 w 1253067"/>
              <a:gd name="csY24" fmla="*/ 63500 h 2048933"/>
              <a:gd name="csX25" fmla="*/ 397934 w 1253067"/>
              <a:gd name="csY25" fmla="*/ 76200 h 2048933"/>
              <a:gd name="csX26" fmla="*/ 567267 w 1253067"/>
              <a:gd name="csY26" fmla="*/ 245533 h 2048933"/>
              <a:gd name="csX27" fmla="*/ 516467 w 1253067"/>
              <a:gd name="csY27" fmla="*/ 351367 h 2048933"/>
              <a:gd name="csX28" fmla="*/ 495300 w 1253067"/>
              <a:gd name="csY28" fmla="*/ 359833 h 2048933"/>
              <a:gd name="csX29" fmla="*/ 122767 w 1253067"/>
              <a:gd name="csY29" fmla="*/ 270933 h 2048933"/>
              <a:gd name="csX30" fmla="*/ 152400 w 1253067"/>
              <a:gd name="csY30" fmla="*/ 220133 h 2048933"/>
              <a:gd name="csX31" fmla="*/ 127000 w 1253067"/>
              <a:gd name="csY31" fmla="*/ 177800 h 2048933"/>
              <a:gd name="csX32" fmla="*/ 270934 w 1253067"/>
              <a:gd name="csY32" fmla="*/ 38100 h 2048933"/>
              <a:gd name="csX33" fmla="*/ 338667 w 1253067"/>
              <a:gd name="csY33" fmla="*/ 76200 h 2048933"/>
              <a:gd name="csX34" fmla="*/ 368300 w 1253067"/>
              <a:gd name="csY34" fmla="*/ 33867 h 2048933"/>
              <a:gd name="csX35" fmla="*/ 245534 w 1253067"/>
              <a:gd name="csY35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791634 w 1092200"/>
              <a:gd name="csY2" fmla="*/ 194733 h 2048933"/>
              <a:gd name="csX3" fmla="*/ 990600 w 1092200"/>
              <a:gd name="csY3" fmla="*/ 664633 h 2048933"/>
              <a:gd name="csX4" fmla="*/ 884767 w 1092200"/>
              <a:gd name="csY4" fmla="*/ 1202267 h 2048933"/>
              <a:gd name="csX5" fmla="*/ 935567 w 1092200"/>
              <a:gd name="csY5" fmla="*/ 1278467 h 2048933"/>
              <a:gd name="csX6" fmla="*/ 1011767 w 1092200"/>
              <a:gd name="csY6" fmla="*/ 1346200 h 2048933"/>
              <a:gd name="csX7" fmla="*/ 1092200 w 1092200"/>
              <a:gd name="csY7" fmla="*/ 1384300 h 2048933"/>
              <a:gd name="csX8" fmla="*/ 1037167 w 1092200"/>
              <a:gd name="csY8" fmla="*/ 1426633 h 2048933"/>
              <a:gd name="csX9" fmla="*/ 910167 w 1092200"/>
              <a:gd name="csY9" fmla="*/ 2048933 h 2048933"/>
              <a:gd name="csX10" fmla="*/ 351367 w 1092200"/>
              <a:gd name="csY10" fmla="*/ 1934633 h 2048933"/>
              <a:gd name="csX11" fmla="*/ 419100 w 1092200"/>
              <a:gd name="csY11" fmla="*/ 1612900 h 2048933"/>
              <a:gd name="csX12" fmla="*/ 372534 w 1092200"/>
              <a:gd name="csY12" fmla="*/ 1612900 h 2048933"/>
              <a:gd name="csX13" fmla="*/ 465667 w 1092200"/>
              <a:gd name="csY13" fmla="*/ 1198033 h 2048933"/>
              <a:gd name="csX14" fmla="*/ 29634 w 1092200"/>
              <a:gd name="csY14" fmla="*/ 1121833 h 2048933"/>
              <a:gd name="csX15" fmla="*/ 12700 w 1092200"/>
              <a:gd name="csY15" fmla="*/ 1058333 h 2048933"/>
              <a:gd name="csX16" fmla="*/ 0 w 1092200"/>
              <a:gd name="csY16" fmla="*/ 1049867 h 2048933"/>
              <a:gd name="csX17" fmla="*/ 101600 w 1092200"/>
              <a:gd name="csY17" fmla="*/ 495300 h 2048933"/>
              <a:gd name="csX18" fmla="*/ 571500 w 1092200"/>
              <a:gd name="csY18" fmla="*/ 579967 h 2048933"/>
              <a:gd name="csX19" fmla="*/ 770467 w 1092200"/>
              <a:gd name="csY19" fmla="*/ 469900 h 2048933"/>
              <a:gd name="csX20" fmla="*/ 838200 w 1092200"/>
              <a:gd name="csY20" fmla="*/ 486833 h 2048933"/>
              <a:gd name="csX21" fmla="*/ 876300 w 1092200"/>
              <a:gd name="csY21" fmla="*/ 381000 h 2048933"/>
              <a:gd name="csX22" fmla="*/ 842434 w 1092200"/>
              <a:gd name="csY22" fmla="*/ 338667 h 2048933"/>
              <a:gd name="csX23" fmla="*/ 406400 w 1092200"/>
              <a:gd name="csY23" fmla="*/ 63500 h 2048933"/>
              <a:gd name="csX24" fmla="*/ 397934 w 1092200"/>
              <a:gd name="csY24" fmla="*/ 76200 h 2048933"/>
              <a:gd name="csX25" fmla="*/ 567267 w 1092200"/>
              <a:gd name="csY25" fmla="*/ 245533 h 2048933"/>
              <a:gd name="csX26" fmla="*/ 516467 w 1092200"/>
              <a:gd name="csY26" fmla="*/ 351367 h 2048933"/>
              <a:gd name="csX27" fmla="*/ 495300 w 1092200"/>
              <a:gd name="csY27" fmla="*/ 359833 h 2048933"/>
              <a:gd name="csX28" fmla="*/ 122767 w 1092200"/>
              <a:gd name="csY28" fmla="*/ 270933 h 2048933"/>
              <a:gd name="csX29" fmla="*/ 152400 w 1092200"/>
              <a:gd name="csY29" fmla="*/ 220133 h 2048933"/>
              <a:gd name="csX30" fmla="*/ 127000 w 1092200"/>
              <a:gd name="csY30" fmla="*/ 177800 h 2048933"/>
              <a:gd name="csX31" fmla="*/ 270934 w 1092200"/>
              <a:gd name="csY31" fmla="*/ 38100 h 2048933"/>
              <a:gd name="csX32" fmla="*/ 338667 w 1092200"/>
              <a:gd name="csY32" fmla="*/ 76200 h 2048933"/>
              <a:gd name="csX33" fmla="*/ 368300 w 1092200"/>
              <a:gd name="csY33" fmla="*/ 33867 h 2048933"/>
              <a:gd name="csX34" fmla="*/ 245534 w 1092200"/>
              <a:gd name="csY34" fmla="*/ 0 h 2048933"/>
              <a:gd name="csX0" fmla="*/ 245534 w 1092200"/>
              <a:gd name="csY0" fmla="*/ 0 h 2048933"/>
              <a:gd name="csX1" fmla="*/ 740834 w 1092200"/>
              <a:gd name="csY1" fmla="*/ 169333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245534 w 1092200"/>
              <a:gd name="csY0" fmla="*/ 0 h 2048933"/>
              <a:gd name="csX1" fmla="*/ 948652 w 1092200"/>
              <a:gd name="csY1" fmla="*/ 402729 h 2048933"/>
              <a:gd name="csX2" fmla="*/ 990600 w 1092200"/>
              <a:gd name="csY2" fmla="*/ 664633 h 2048933"/>
              <a:gd name="csX3" fmla="*/ 884767 w 1092200"/>
              <a:gd name="csY3" fmla="*/ 1202267 h 2048933"/>
              <a:gd name="csX4" fmla="*/ 935567 w 1092200"/>
              <a:gd name="csY4" fmla="*/ 1278467 h 2048933"/>
              <a:gd name="csX5" fmla="*/ 1011767 w 1092200"/>
              <a:gd name="csY5" fmla="*/ 1346200 h 2048933"/>
              <a:gd name="csX6" fmla="*/ 1092200 w 1092200"/>
              <a:gd name="csY6" fmla="*/ 1384300 h 2048933"/>
              <a:gd name="csX7" fmla="*/ 1037167 w 1092200"/>
              <a:gd name="csY7" fmla="*/ 1426633 h 2048933"/>
              <a:gd name="csX8" fmla="*/ 910167 w 1092200"/>
              <a:gd name="csY8" fmla="*/ 2048933 h 2048933"/>
              <a:gd name="csX9" fmla="*/ 351367 w 1092200"/>
              <a:gd name="csY9" fmla="*/ 1934633 h 2048933"/>
              <a:gd name="csX10" fmla="*/ 419100 w 1092200"/>
              <a:gd name="csY10" fmla="*/ 1612900 h 2048933"/>
              <a:gd name="csX11" fmla="*/ 372534 w 1092200"/>
              <a:gd name="csY11" fmla="*/ 1612900 h 2048933"/>
              <a:gd name="csX12" fmla="*/ 465667 w 1092200"/>
              <a:gd name="csY12" fmla="*/ 1198033 h 2048933"/>
              <a:gd name="csX13" fmla="*/ 29634 w 1092200"/>
              <a:gd name="csY13" fmla="*/ 1121833 h 2048933"/>
              <a:gd name="csX14" fmla="*/ 12700 w 1092200"/>
              <a:gd name="csY14" fmla="*/ 1058333 h 2048933"/>
              <a:gd name="csX15" fmla="*/ 0 w 1092200"/>
              <a:gd name="csY15" fmla="*/ 1049867 h 2048933"/>
              <a:gd name="csX16" fmla="*/ 101600 w 1092200"/>
              <a:gd name="csY16" fmla="*/ 495300 h 2048933"/>
              <a:gd name="csX17" fmla="*/ 571500 w 1092200"/>
              <a:gd name="csY17" fmla="*/ 579967 h 2048933"/>
              <a:gd name="csX18" fmla="*/ 770467 w 1092200"/>
              <a:gd name="csY18" fmla="*/ 469900 h 2048933"/>
              <a:gd name="csX19" fmla="*/ 838200 w 1092200"/>
              <a:gd name="csY19" fmla="*/ 486833 h 2048933"/>
              <a:gd name="csX20" fmla="*/ 876300 w 1092200"/>
              <a:gd name="csY20" fmla="*/ 381000 h 2048933"/>
              <a:gd name="csX21" fmla="*/ 842434 w 1092200"/>
              <a:gd name="csY21" fmla="*/ 338667 h 2048933"/>
              <a:gd name="csX22" fmla="*/ 406400 w 1092200"/>
              <a:gd name="csY22" fmla="*/ 63500 h 2048933"/>
              <a:gd name="csX23" fmla="*/ 397934 w 1092200"/>
              <a:gd name="csY23" fmla="*/ 76200 h 2048933"/>
              <a:gd name="csX24" fmla="*/ 567267 w 1092200"/>
              <a:gd name="csY24" fmla="*/ 245533 h 2048933"/>
              <a:gd name="csX25" fmla="*/ 516467 w 1092200"/>
              <a:gd name="csY25" fmla="*/ 351367 h 2048933"/>
              <a:gd name="csX26" fmla="*/ 495300 w 1092200"/>
              <a:gd name="csY26" fmla="*/ 359833 h 2048933"/>
              <a:gd name="csX27" fmla="*/ 122767 w 1092200"/>
              <a:gd name="csY27" fmla="*/ 270933 h 2048933"/>
              <a:gd name="csX28" fmla="*/ 152400 w 1092200"/>
              <a:gd name="csY28" fmla="*/ 220133 h 2048933"/>
              <a:gd name="csX29" fmla="*/ 127000 w 1092200"/>
              <a:gd name="csY29" fmla="*/ 177800 h 2048933"/>
              <a:gd name="csX30" fmla="*/ 270934 w 1092200"/>
              <a:gd name="csY30" fmla="*/ 38100 h 2048933"/>
              <a:gd name="csX31" fmla="*/ 338667 w 1092200"/>
              <a:gd name="csY31" fmla="*/ 76200 h 2048933"/>
              <a:gd name="csX32" fmla="*/ 368300 w 1092200"/>
              <a:gd name="csY32" fmla="*/ 33867 h 2048933"/>
              <a:gd name="csX33" fmla="*/ 245534 w 1092200"/>
              <a:gd name="csY33" fmla="*/ 0 h 2048933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397934 w 1092200"/>
              <a:gd name="csY23" fmla="*/ 42333 h 2015066"/>
              <a:gd name="csX24" fmla="*/ 567267 w 1092200"/>
              <a:gd name="csY24" fmla="*/ 211666 h 2015066"/>
              <a:gd name="csX25" fmla="*/ 516467 w 1092200"/>
              <a:gd name="csY25" fmla="*/ 317500 h 2015066"/>
              <a:gd name="csX26" fmla="*/ 495300 w 1092200"/>
              <a:gd name="csY26" fmla="*/ 325966 h 2015066"/>
              <a:gd name="csX27" fmla="*/ 122767 w 1092200"/>
              <a:gd name="csY27" fmla="*/ 237066 h 2015066"/>
              <a:gd name="csX28" fmla="*/ 152400 w 1092200"/>
              <a:gd name="csY28" fmla="*/ 186266 h 2015066"/>
              <a:gd name="csX29" fmla="*/ 127000 w 1092200"/>
              <a:gd name="csY29" fmla="*/ 143933 h 2015066"/>
              <a:gd name="csX30" fmla="*/ 270934 w 1092200"/>
              <a:gd name="csY30" fmla="*/ 4233 h 2015066"/>
              <a:gd name="csX31" fmla="*/ 338667 w 1092200"/>
              <a:gd name="csY31" fmla="*/ 42333 h 2015066"/>
              <a:gd name="csX32" fmla="*/ 368300 w 1092200"/>
              <a:gd name="csY32" fmla="*/ 0 h 2015066"/>
              <a:gd name="csX33" fmla="*/ 517296 w 1092200"/>
              <a:gd name="csY33" fmla="*/ 4499 h 2015066"/>
              <a:gd name="csX0" fmla="*/ 517296 w 1092200"/>
              <a:gd name="csY0" fmla="*/ 4499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517296 w 1092200"/>
              <a:gd name="csY32" fmla="*/ 4499 h 2015066"/>
              <a:gd name="csX0" fmla="*/ 411789 w 1092200"/>
              <a:gd name="csY0" fmla="*/ 36471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11789 w 1092200"/>
              <a:gd name="csY32" fmla="*/ 36471 h 2015066"/>
              <a:gd name="csX0" fmla="*/ 408592 w 1092200"/>
              <a:gd name="csY0" fmla="*/ 17288 h 2015066"/>
              <a:gd name="csX1" fmla="*/ 948652 w 1092200"/>
              <a:gd name="csY1" fmla="*/ 368862 h 2015066"/>
              <a:gd name="csX2" fmla="*/ 990600 w 1092200"/>
              <a:gd name="csY2" fmla="*/ 630766 h 2015066"/>
              <a:gd name="csX3" fmla="*/ 884767 w 1092200"/>
              <a:gd name="csY3" fmla="*/ 1168400 h 2015066"/>
              <a:gd name="csX4" fmla="*/ 935567 w 1092200"/>
              <a:gd name="csY4" fmla="*/ 1244600 h 2015066"/>
              <a:gd name="csX5" fmla="*/ 1011767 w 1092200"/>
              <a:gd name="csY5" fmla="*/ 1312333 h 2015066"/>
              <a:gd name="csX6" fmla="*/ 1092200 w 1092200"/>
              <a:gd name="csY6" fmla="*/ 1350433 h 2015066"/>
              <a:gd name="csX7" fmla="*/ 1037167 w 1092200"/>
              <a:gd name="csY7" fmla="*/ 1392766 h 2015066"/>
              <a:gd name="csX8" fmla="*/ 910167 w 1092200"/>
              <a:gd name="csY8" fmla="*/ 2015066 h 2015066"/>
              <a:gd name="csX9" fmla="*/ 351367 w 1092200"/>
              <a:gd name="csY9" fmla="*/ 1900766 h 2015066"/>
              <a:gd name="csX10" fmla="*/ 419100 w 1092200"/>
              <a:gd name="csY10" fmla="*/ 1579033 h 2015066"/>
              <a:gd name="csX11" fmla="*/ 372534 w 1092200"/>
              <a:gd name="csY11" fmla="*/ 1579033 h 2015066"/>
              <a:gd name="csX12" fmla="*/ 465667 w 1092200"/>
              <a:gd name="csY12" fmla="*/ 1164166 h 2015066"/>
              <a:gd name="csX13" fmla="*/ 29634 w 1092200"/>
              <a:gd name="csY13" fmla="*/ 1087966 h 2015066"/>
              <a:gd name="csX14" fmla="*/ 12700 w 1092200"/>
              <a:gd name="csY14" fmla="*/ 1024466 h 2015066"/>
              <a:gd name="csX15" fmla="*/ 0 w 1092200"/>
              <a:gd name="csY15" fmla="*/ 1016000 h 2015066"/>
              <a:gd name="csX16" fmla="*/ 101600 w 1092200"/>
              <a:gd name="csY16" fmla="*/ 461433 h 2015066"/>
              <a:gd name="csX17" fmla="*/ 571500 w 1092200"/>
              <a:gd name="csY17" fmla="*/ 546100 h 2015066"/>
              <a:gd name="csX18" fmla="*/ 770467 w 1092200"/>
              <a:gd name="csY18" fmla="*/ 436033 h 2015066"/>
              <a:gd name="csX19" fmla="*/ 838200 w 1092200"/>
              <a:gd name="csY19" fmla="*/ 452966 h 2015066"/>
              <a:gd name="csX20" fmla="*/ 876300 w 1092200"/>
              <a:gd name="csY20" fmla="*/ 347133 h 2015066"/>
              <a:gd name="csX21" fmla="*/ 842434 w 1092200"/>
              <a:gd name="csY21" fmla="*/ 304800 h 2015066"/>
              <a:gd name="csX22" fmla="*/ 406400 w 1092200"/>
              <a:gd name="csY22" fmla="*/ 29633 h 2015066"/>
              <a:gd name="csX23" fmla="*/ 567267 w 1092200"/>
              <a:gd name="csY23" fmla="*/ 211666 h 2015066"/>
              <a:gd name="csX24" fmla="*/ 516467 w 1092200"/>
              <a:gd name="csY24" fmla="*/ 317500 h 2015066"/>
              <a:gd name="csX25" fmla="*/ 495300 w 1092200"/>
              <a:gd name="csY25" fmla="*/ 325966 h 2015066"/>
              <a:gd name="csX26" fmla="*/ 122767 w 1092200"/>
              <a:gd name="csY26" fmla="*/ 237066 h 2015066"/>
              <a:gd name="csX27" fmla="*/ 152400 w 1092200"/>
              <a:gd name="csY27" fmla="*/ 186266 h 2015066"/>
              <a:gd name="csX28" fmla="*/ 127000 w 1092200"/>
              <a:gd name="csY28" fmla="*/ 143933 h 2015066"/>
              <a:gd name="csX29" fmla="*/ 270934 w 1092200"/>
              <a:gd name="csY29" fmla="*/ 4233 h 2015066"/>
              <a:gd name="csX30" fmla="*/ 338667 w 1092200"/>
              <a:gd name="csY30" fmla="*/ 42333 h 2015066"/>
              <a:gd name="csX31" fmla="*/ 368300 w 1092200"/>
              <a:gd name="csY31" fmla="*/ 0 h 2015066"/>
              <a:gd name="csX32" fmla="*/ 408592 w 1092200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037167 w 1204102"/>
              <a:gd name="csY7" fmla="*/ 1392766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015066"/>
              <a:gd name="csX1" fmla="*/ 948652 w 1204102"/>
              <a:gd name="csY1" fmla="*/ 368862 h 2015066"/>
              <a:gd name="csX2" fmla="*/ 990600 w 1204102"/>
              <a:gd name="csY2" fmla="*/ 630766 h 2015066"/>
              <a:gd name="csX3" fmla="*/ 884767 w 1204102"/>
              <a:gd name="csY3" fmla="*/ 1168400 h 2015066"/>
              <a:gd name="csX4" fmla="*/ 935567 w 1204102"/>
              <a:gd name="csY4" fmla="*/ 1244600 h 2015066"/>
              <a:gd name="csX5" fmla="*/ 1011767 w 1204102"/>
              <a:gd name="csY5" fmla="*/ 1312333 h 2015066"/>
              <a:gd name="csX6" fmla="*/ 1204102 w 1204102"/>
              <a:gd name="csY6" fmla="*/ 1407983 h 2015066"/>
              <a:gd name="csX7" fmla="*/ 1161858 w 1204102"/>
              <a:gd name="csY7" fmla="*/ 1453513 h 2015066"/>
              <a:gd name="csX8" fmla="*/ 910167 w 1204102"/>
              <a:gd name="csY8" fmla="*/ 2015066 h 2015066"/>
              <a:gd name="csX9" fmla="*/ 351367 w 1204102"/>
              <a:gd name="csY9" fmla="*/ 1900766 h 2015066"/>
              <a:gd name="csX10" fmla="*/ 419100 w 1204102"/>
              <a:gd name="csY10" fmla="*/ 1579033 h 2015066"/>
              <a:gd name="csX11" fmla="*/ 372534 w 1204102"/>
              <a:gd name="csY11" fmla="*/ 1579033 h 2015066"/>
              <a:gd name="csX12" fmla="*/ 465667 w 1204102"/>
              <a:gd name="csY12" fmla="*/ 1164166 h 2015066"/>
              <a:gd name="csX13" fmla="*/ 29634 w 1204102"/>
              <a:gd name="csY13" fmla="*/ 1087966 h 2015066"/>
              <a:gd name="csX14" fmla="*/ 12700 w 1204102"/>
              <a:gd name="csY14" fmla="*/ 1024466 h 2015066"/>
              <a:gd name="csX15" fmla="*/ 0 w 1204102"/>
              <a:gd name="csY15" fmla="*/ 1016000 h 2015066"/>
              <a:gd name="csX16" fmla="*/ 101600 w 1204102"/>
              <a:gd name="csY16" fmla="*/ 461433 h 2015066"/>
              <a:gd name="csX17" fmla="*/ 571500 w 1204102"/>
              <a:gd name="csY17" fmla="*/ 546100 h 2015066"/>
              <a:gd name="csX18" fmla="*/ 770467 w 1204102"/>
              <a:gd name="csY18" fmla="*/ 436033 h 2015066"/>
              <a:gd name="csX19" fmla="*/ 838200 w 1204102"/>
              <a:gd name="csY19" fmla="*/ 452966 h 2015066"/>
              <a:gd name="csX20" fmla="*/ 876300 w 1204102"/>
              <a:gd name="csY20" fmla="*/ 347133 h 2015066"/>
              <a:gd name="csX21" fmla="*/ 842434 w 1204102"/>
              <a:gd name="csY21" fmla="*/ 304800 h 2015066"/>
              <a:gd name="csX22" fmla="*/ 406400 w 1204102"/>
              <a:gd name="csY22" fmla="*/ 29633 h 2015066"/>
              <a:gd name="csX23" fmla="*/ 567267 w 1204102"/>
              <a:gd name="csY23" fmla="*/ 211666 h 2015066"/>
              <a:gd name="csX24" fmla="*/ 516467 w 1204102"/>
              <a:gd name="csY24" fmla="*/ 317500 h 2015066"/>
              <a:gd name="csX25" fmla="*/ 495300 w 1204102"/>
              <a:gd name="csY25" fmla="*/ 325966 h 2015066"/>
              <a:gd name="csX26" fmla="*/ 122767 w 1204102"/>
              <a:gd name="csY26" fmla="*/ 237066 h 2015066"/>
              <a:gd name="csX27" fmla="*/ 152400 w 1204102"/>
              <a:gd name="csY27" fmla="*/ 186266 h 2015066"/>
              <a:gd name="csX28" fmla="*/ 127000 w 1204102"/>
              <a:gd name="csY28" fmla="*/ 143933 h 2015066"/>
              <a:gd name="csX29" fmla="*/ 270934 w 1204102"/>
              <a:gd name="csY29" fmla="*/ 4233 h 2015066"/>
              <a:gd name="csX30" fmla="*/ 338667 w 1204102"/>
              <a:gd name="csY30" fmla="*/ 42333 h 2015066"/>
              <a:gd name="csX31" fmla="*/ 368300 w 1204102"/>
              <a:gd name="csY31" fmla="*/ 0 h 2015066"/>
              <a:gd name="csX32" fmla="*/ 408592 w 1204102"/>
              <a:gd name="csY32" fmla="*/ 17288 h 2015066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351367 w 1204102"/>
              <a:gd name="csY9" fmla="*/ 1900766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38942 w 1204102"/>
              <a:gd name="csY8" fmla="*/ 2190913 h 2190913"/>
              <a:gd name="csX9" fmla="*/ 159534 w 1204102"/>
              <a:gd name="csY9" fmla="*/ 2035049 h 2190913"/>
              <a:gd name="csX10" fmla="*/ 419100 w 1204102"/>
              <a:gd name="csY10" fmla="*/ 1579033 h 2190913"/>
              <a:gd name="csX11" fmla="*/ 372534 w 1204102"/>
              <a:gd name="csY11" fmla="*/ 1579033 h 2190913"/>
              <a:gd name="csX12" fmla="*/ 465667 w 1204102"/>
              <a:gd name="csY12" fmla="*/ 1164166 h 2190913"/>
              <a:gd name="csX13" fmla="*/ 29634 w 1204102"/>
              <a:gd name="csY13" fmla="*/ 1087966 h 2190913"/>
              <a:gd name="csX14" fmla="*/ 12700 w 1204102"/>
              <a:gd name="csY14" fmla="*/ 1024466 h 2190913"/>
              <a:gd name="csX15" fmla="*/ 0 w 1204102"/>
              <a:gd name="csY15" fmla="*/ 1016000 h 2190913"/>
              <a:gd name="csX16" fmla="*/ 101600 w 1204102"/>
              <a:gd name="csY16" fmla="*/ 461433 h 2190913"/>
              <a:gd name="csX17" fmla="*/ 571500 w 1204102"/>
              <a:gd name="csY17" fmla="*/ 546100 h 2190913"/>
              <a:gd name="csX18" fmla="*/ 770467 w 1204102"/>
              <a:gd name="csY18" fmla="*/ 436033 h 2190913"/>
              <a:gd name="csX19" fmla="*/ 838200 w 1204102"/>
              <a:gd name="csY19" fmla="*/ 452966 h 2190913"/>
              <a:gd name="csX20" fmla="*/ 876300 w 1204102"/>
              <a:gd name="csY20" fmla="*/ 347133 h 2190913"/>
              <a:gd name="csX21" fmla="*/ 842434 w 1204102"/>
              <a:gd name="csY21" fmla="*/ 304800 h 2190913"/>
              <a:gd name="csX22" fmla="*/ 406400 w 1204102"/>
              <a:gd name="csY22" fmla="*/ 29633 h 2190913"/>
              <a:gd name="csX23" fmla="*/ 567267 w 1204102"/>
              <a:gd name="csY23" fmla="*/ 211666 h 2190913"/>
              <a:gd name="csX24" fmla="*/ 516467 w 1204102"/>
              <a:gd name="csY24" fmla="*/ 317500 h 2190913"/>
              <a:gd name="csX25" fmla="*/ 495300 w 1204102"/>
              <a:gd name="csY25" fmla="*/ 325966 h 2190913"/>
              <a:gd name="csX26" fmla="*/ 122767 w 1204102"/>
              <a:gd name="csY26" fmla="*/ 237066 h 2190913"/>
              <a:gd name="csX27" fmla="*/ 152400 w 1204102"/>
              <a:gd name="csY27" fmla="*/ 186266 h 2190913"/>
              <a:gd name="csX28" fmla="*/ 127000 w 1204102"/>
              <a:gd name="csY28" fmla="*/ 143933 h 2190913"/>
              <a:gd name="csX29" fmla="*/ 270934 w 1204102"/>
              <a:gd name="csY29" fmla="*/ 4233 h 2190913"/>
              <a:gd name="csX30" fmla="*/ 338667 w 1204102"/>
              <a:gd name="csY30" fmla="*/ 42333 h 2190913"/>
              <a:gd name="csX31" fmla="*/ 368300 w 1204102"/>
              <a:gd name="csY31" fmla="*/ 0 h 2190913"/>
              <a:gd name="csX32" fmla="*/ 408592 w 1204102"/>
              <a:gd name="csY32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56259 w 1204102"/>
              <a:gd name="csY8" fmla="*/ 1791646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912385 w 1204102"/>
              <a:gd name="csY8" fmla="*/ 1753279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11499 w 1204102"/>
              <a:gd name="csY8" fmla="*/ 1791645 h 2190913"/>
              <a:gd name="csX9" fmla="*/ 938942 w 1204102"/>
              <a:gd name="csY9" fmla="*/ 2190913 h 2190913"/>
              <a:gd name="csX10" fmla="*/ 159534 w 1204102"/>
              <a:gd name="csY10" fmla="*/ 2035049 h 2190913"/>
              <a:gd name="csX11" fmla="*/ 419100 w 1204102"/>
              <a:gd name="csY11" fmla="*/ 1579033 h 2190913"/>
              <a:gd name="csX12" fmla="*/ 372534 w 1204102"/>
              <a:gd name="csY12" fmla="*/ 1579033 h 2190913"/>
              <a:gd name="csX13" fmla="*/ 465667 w 1204102"/>
              <a:gd name="csY13" fmla="*/ 1164166 h 2190913"/>
              <a:gd name="csX14" fmla="*/ 29634 w 1204102"/>
              <a:gd name="csY14" fmla="*/ 1087966 h 2190913"/>
              <a:gd name="csX15" fmla="*/ 12700 w 1204102"/>
              <a:gd name="csY15" fmla="*/ 1024466 h 2190913"/>
              <a:gd name="csX16" fmla="*/ 0 w 1204102"/>
              <a:gd name="csY16" fmla="*/ 1016000 h 2190913"/>
              <a:gd name="csX17" fmla="*/ 101600 w 1204102"/>
              <a:gd name="csY17" fmla="*/ 461433 h 2190913"/>
              <a:gd name="csX18" fmla="*/ 571500 w 1204102"/>
              <a:gd name="csY18" fmla="*/ 546100 h 2190913"/>
              <a:gd name="csX19" fmla="*/ 770467 w 1204102"/>
              <a:gd name="csY19" fmla="*/ 436033 h 2190913"/>
              <a:gd name="csX20" fmla="*/ 838200 w 1204102"/>
              <a:gd name="csY20" fmla="*/ 452966 h 2190913"/>
              <a:gd name="csX21" fmla="*/ 876300 w 1204102"/>
              <a:gd name="csY21" fmla="*/ 347133 h 2190913"/>
              <a:gd name="csX22" fmla="*/ 842434 w 1204102"/>
              <a:gd name="csY22" fmla="*/ 304800 h 2190913"/>
              <a:gd name="csX23" fmla="*/ 406400 w 1204102"/>
              <a:gd name="csY23" fmla="*/ 29633 h 2190913"/>
              <a:gd name="csX24" fmla="*/ 567267 w 1204102"/>
              <a:gd name="csY24" fmla="*/ 211666 h 2190913"/>
              <a:gd name="csX25" fmla="*/ 516467 w 1204102"/>
              <a:gd name="csY25" fmla="*/ 317500 h 2190913"/>
              <a:gd name="csX26" fmla="*/ 495300 w 1204102"/>
              <a:gd name="csY26" fmla="*/ 325966 h 2190913"/>
              <a:gd name="csX27" fmla="*/ 122767 w 1204102"/>
              <a:gd name="csY27" fmla="*/ 237066 h 2190913"/>
              <a:gd name="csX28" fmla="*/ 152400 w 1204102"/>
              <a:gd name="csY28" fmla="*/ 186266 h 2190913"/>
              <a:gd name="csX29" fmla="*/ 127000 w 1204102"/>
              <a:gd name="csY29" fmla="*/ 143933 h 2190913"/>
              <a:gd name="csX30" fmla="*/ 270934 w 1204102"/>
              <a:gd name="csY30" fmla="*/ 4233 h 2190913"/>
              <a:gd name="csX31" fmla="*/ 338667 w 1204102"/>
              <a:gd name="csY31" fmla="*/ 42333 h 2190913"/>
              <a:gd name="csX32" fmla="*/ 368300 w 1204102"/>
              <a:gd name="csY32" fmla="*/ 0 h 2190913"/>
              <a:gd name="csX33" fmla="*/ 408592 w 1204102"/>
              <a:gd name="csY33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94626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05105 w 1204102"/>
              <a:gd name="csY8" fmla="*/ 1583828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419100 w 1204102"/>
              <a:gd name="csY12" fmla="*/ 1579033 h 2190913"/>
              <a:gd name="csX13" fmla="*/ 372534 w 1204102"/>
              <a:gd name="csY13" fmla="*/ 1579033 h 2190913"/>
              <a:gd name="csX14" fmla="*/ 465667 w 1204102"/>
              <a:gd name="csY14" fmla="*/ 1164166 h 2190913"/>
              <a:gd name="csX15" fmla="*/ 29634 w 1204102"/>
              <a:gd name="csY15" fmla="*/ 1087966 h 2190913"/>
              <a:gd name="csX16" fmla="*/ 12700 w 1204102"/>
              <a:gd name="csY16" fmla="*/ 1024466 h 2190913"/>
              <a:gd name="csX17" fmla="*/ 0 w 1204102"/>
              <a:gd name="csY17" fmla="*/ 1016000 h 2190913"/>
              <a:gd name="csX18" fmla="*/ 101600 w 1204102"/>
              <a:gd name="csY18" fmla="*/ 461433 h 2190913"/>
              <a:gd name="csX19" fmla="*/ 571500 w 1204102"/>
              <a:gd name="csY19" fmla="*/ 546100 h 2190913"/>
              <a:gd name="csX20" fmla="*/ 770467 w 1204102"/>
              <a:gd name="csY20" fmla="*/ 436033 h 2190913"/>
              <a:gd name="csX21" fmla="*/ 838200 w 1204102"/>
              <a:gd name="csY21" fmla="*/ 452966 h 2190913"/>
              <a:gd name="csX22" fmla="*/ 876300 w 1204102"/>
              <a:gd name="csY22" fmla="*/ 347133 h 2190913"/>
              <a:gd name="csX23" fmla="*/ 842434 w 1204102"/>
              <a:gd name="csY23" fmla="*/ 304800 h 2190913"/>
              <a:gd name="csX24" fmla="*/ 406400 w 1204102"/>
              <a:gd name="csY24" fmla="*/ 29633 h 2190913"/>
              <a:gd name="csX25" fmla="*/ 567267 w 1204102"/>
              <a:gd name="csY25" fmla="*/ 211666 h 2190913"/>
              <a:gd name="csX26" fmla="*/ 516467 w 1204102"/>
              <a:gd name="csY26" fmla="*/ 317500 h 2190913"/>
              <a:gd name="csX27" fmla="*/ 495300 w 1204102"/>
              <a:gd name="csY27" fmla="*/ 325966 h 2190913"/>
              <a:gd name="csX28" fmla="*/ 122767 w 1204102"/>
              <a:gd name="csY28" fmla="*/ 237066 h 2190913"/>
              <a:gd name="csX29" fmla="*/ 152400 w 1204102"/>
              <a:gd name="csY29" fmla="*/ 186266 h 2190913"/>
              <a:gd name="csX30" fmla="*/ 127000 w 1204102"/>
              <a:gd name="csY30" fmla="*/ 143933 h 2190913"/>
              <a:gd name="csX31" fmla="*/ 270934 w 1204102"/>
              <a:gd name="csY31" fmla="*/ 4233 h 2190913"/>
              <a:gd name="csX32" fmla="*/ 338667 w 1204102"/>
              <a:gd name="csY32" fmla="*/ 42333 h 2190913"/>
              <a:gd name="csX33" fmla="*/ 368300 w 1204102"/>
              <a:gd name="csY33" fmla="*/ 0 h 2190913"/>
              <a:gd name="csX34" fmla="*/ 408592 w 1204102"/>
              <a:gd name="csY34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285734 w 1204102"/>
              <a:gd name="csY12" fmla="*/ 1823618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419100 w 1204102"/>
              <a:gd name="csY13" fmla="*/ 1579033 h 2190913"/>
              <a:gd name="csX14" fmla="*/ 372534 w 1204102"/>
              <a:gd name="csY14" fmla="*/ 1579033 h 2190913"/>
              <a:gd name="csX15" fmla="*/ 465667 w 1204102"/>
              <a:gd name="csY15" fmla="*/ 1164166 h 2190913"/>
              <a:gd name="csX16" fmla="*/ 29634 w 1204102"/>
              <a:gd name="csY16" fmla="*/ 1087966 h 2190913"/>
              <a:gd name="csX17" fmla="*/ 12700 w 1204102"/>
              <a:gd name="csY17" fmla="*/ 1024466 h 2190913"/>
              <a:gd name="csX18" fmla="*/ 0 w 1204102"/>
              <a:gd name="csY18" fmla="*/ 1016000 h 2190913"/>
              <a:gd name="csX19" fmla="*/ 101600 w 1204102"/>
              <a:gd name="csY19" fmla="*/ 461433 h 2190913"/>
              <a:gd name="csX20" fmla="*/ 571500 w 1204102"/>
              <a:gd name="csY20" fmla="*/ 546100 h 2190913"/>
              <a:gd name="csX21" fmla="*/ 770467 w 1204102"/>
              <a:gd name="csY21" fmla="*/ 436033 h 2190913"/>
              <a:gd name="csX22" fmla="*/ 838200 w 1204102"/>
              <a:gd name="csY22" fmla="*/ 452966 h 2190913"/>
              <a:gd name="csX23" fmla="*/ 876300 w 1204102"/>
              <a:gd name="csY23" fmla="*/ 347133 h 2190913"/>
              <a:gd name="csX24" fmla="*/ 842434 w 1204102"/>
              <a:gd name="csY24" fmla="*/ 304800 h 2190913"/>
              <a:gd name="csX25" fmla="*/ 406400 w 1204102"/>
              <a:gd name="csY25" fmla="*/ 29633 h 2190913"/>
              <a:gd name="csX26" fmla="*/ 567267 w 1204102"/>
              <a:gd name="csY26" fmla="*/ 211666 h 2190913"/>
              <a:gd name="csX27" fmla="*/ 516467 w 1204102"/>
              <a:gd name="csY27" fmla="*/ 317500 h 2190913"/>
              <a:gd name="csX28" fmla="*/ 495300 w 1204102"/>
              <a:gd name="csY28" fmla="*/ 325966 h 2190913"/>
              <a:gd name="csX29" fmla="*/ 122767 w 1204102"/>
              <a:gd name="csY29" fmla="*/ 237066 h 2190913"/>
              <a:gd name="csX30" fmla="*/ 152400 w 1204102"/>
              <a:gd name="csY30" fmla="*/ 186266 h 2190913"/>
              <a:gd name="csX31" fmla="*/ 127000 w 1204102"/>
              <a:gd name="csY31" fmla="*/ 143933 h 2190913"/>
              <a:gd name="csX32" fmla="*/ 270934 w 1204102"/>
              <a:gd name="csY32" fmla="*/ 4233 h 2190913"/>
              <a:gd name="csX33" fmla="*/ 338667 w 1204102"/>
              <a:gd name="csY33" fmla="*/ 42333 h 2190913"/>
              <a:gd name="csX34" fmla="*/ 368300 w 1204102"/>
              <a:gd name="csY34" fmla="*/ 0 h 2190913"/>
              <a:gd name="csX35" fmla="*/ 408592 w 1204102"/>
              <a:gd name="csY35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234578 w 1204102"/>
              <a:gd name="csY13" fmla="*/ 1791646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419100 w 1204102"/>
              <a:gd name="csY14" fmla="*/ 1579033 h 2190913"/>
              <a:gd name="csX15" fmla="*/ 372534 w 1204102"/>
              <a:gd name="csY15" fmla="*/ 1579033 h 2190913"/>
              <a:gd name="csX16" fmla="*/ 465667 w 1204102"/>
              <a:gd name="csY16" fmla="*/ 1164166 h 2190913"/>
              <a:gd name="csX17" fmla="*/ 29634 w 1204102"/>
              <a:gd name="csY17" fmla="*/ 1087966 h 2190913"/>
              <a:gd name="csX18" fmla="*/ 12700 w 1204102"/>
              <a:gd name="csY18" fmla="*/ 1024466 h 2190913"/>
              <a:gd name="csX19" fmla="*/ 0 w 1204102"/>
              <a:gd name="csY19" fmla="*/ 1016000 h 2190913"/>
              <a:gd name="csX20" fmla="*/ 101600 w 1204102"/>
              <a:gd name="csY20" fmla="*/ 461433 h 2190913"/>
              <a:gd name="csX21" fmla="*/ 571500 w 1204102"/>
              <a:gd name="csY21" fmla="*/ 546100 h 2190913"/>
              <a:gd name="csX22" fmla="*/ 770467 w 1204102"/>
              <a:gd name="csY22" fmla="*/ 436033 h 2190913"/>
              <a:gd name="csX23" fmla="*/ 838200 w 1204102"/>
              <a:gd name="csY23" fmla="*/ 452966 h 2190913"/>
              <a:gd name="csX24" fmla="*/ 876300 w 1204102"/>
              <a:gd name="csY24" fmla="*/ 347133 h 2190913"/>
              <a:gd name="csX25" fmla="*/ 842434 w 1204102"/>
              <a:gd name="csY25" fmla="*/ 304800 h 2190913"/>
              <a:gd name="csX26" fmla="*/ 406400 w 1204102"/>
              <a:gd name="csY26" fmla="*/ 29633 h 2190913"/>
              <a:gd name="csX27" fmla="*/ 567267 w 1204102"/>
              <a:gd name="csY27" fmla="*/ 211666 h 2190913"/>
              <a:gd name="csX28" fmla="*/ 516467 w 1204102"/>
              <a:gd name="csY28" fmla="*/ 317500 h 2190913"/>
              <a:gd name="csX29" fmla="*/ 495300 w 1204102"/>
              <a:gd name="csY29" fmla="*/ 325966 h 2190913"/>
              <a:gd name="csX30" fmla="*/ 122767 w 1204102"/>
              <a:gd name="csY30" fmla="*/ 237066 h 2190913"/>
              <a:gd name="csX31" fmla="*/ 152400 w 1204102"/>
              <a:gd name="csY31" fmla="*/ 186266 h 2190913"/>
              <a:gd name="csX32" fmla="*/ 127000 w 1204102"/>
              <a:gd name="csY32" fmla="*/ 143933 h 2190913"/>
              <a:gd name="csX33" fmla="*/ 270934 w 1204102"/>
              <a:gd name="csY33" fmla="*/ 4233 h 2190913"/>
              <a:gd name="csX34" fmla="*/ 338667 w 1204102"/>
              <a:gd name="csY34" fmla="*/ 42333 h 2190913"/>
              <a:gd name="csX35" fmla="*/ 368300 w 1204102"/>
              <a:gd name="csY35" fmla="*/ 0 h 2190913"/>
              <a:gd name="csX36" fmla="*/ 408592 w 1204102"/>
              <a:gd name="csY36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218592 w 1204102"/>
              <a:gd name="csY14" fmla="*/ 1740491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419100 w 1204102"/>
              <a:gd name="csY15" fmla="*/ 1579033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372534 w 1204102"/>
              <a:gd name="csY16" fmla="*/ 1579033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08592 w 1204102"/>
              <a:gd name="csY0" fmla="*/ 17288 h 2190913"/>
              <a:gd name="csX1" fmla="*/ 948652 w 1204102"/>
              <a:gd name="csY1" fmla="*/ 368862 h 2190913"/>
              <a:gd name="csX2" fmla="*/ 990600 w 1204102"/>
              <a:gd name="csY2" fmla="*/ 630766 h 2190913"/>
              <a:gd name="csX3" fmla="*/ 884767 w 1204102"/>
              <a:gd name="csY3" fmla="*/ 1168400 h 2190913"/>
              <a:gd name="csX4" fmla="*/ 935567 w 1204102"/>
              <a:gd name="csY4" fmla="*/ 1244600 h 2190913"/>
              <a:gd name="csX5" fmla="*/ 1011767 w 1204102"/>
              <a:gd name="csY5" fmla="*/ 1312333 h 2190913"/>
              <a:gd name="csX6" fmla="*/ 1204102 w 1204102"/>
              <a:gd name="csY6" fmla="*/ 1407983 h 2190913"/>
              <a:gd name="csX7" fmla="*/ 1161858 w 1204102"/>
              <a:gd name="csY7" fmla="*/ 1453513 h 2190913"/>
              <a:gd name="csX8" fmla="*/ 1085035 w 1204102"/>
              <a:gd name="csY8" fmla="*/ 1612603 h 2190913"/>
              <a:gd name="csX9" fmla="*/ 1011499 w 1204102"/>
              <a:gd name="csY9" fmla="*/ 1791645 h 2190913"/>
              <a:gd name="csX10" fmla="*/ 938942 w 1204102"/>
              <a:gd name="csY10" fmla="*/ 2190913 h 2190913"/>
              <a:gd name="csX11" fmla="*/ 159534 w 1204102"/>
              <a:gd name="csY11" fmla="*/ 2035049 h 2190913"/>
              <a:gd name="csX12" fmla="*/ 106691 w 1204102"/>
              <a:gd name="csY12" fmla="*/ 1922731 h 2190913"/>
              <a:gd name="csX13" fmla="*/ 106690 w 1204102"/>
              <a:gd name="csY13" fmla="*/ 1833210 h 2190913"/>
              <a:gd name="csX14" fmla="*/ 189817 w 1204102"/>
              <a:gd name="csY14" fmla="*/ 1698927 h 2190913"/>
              <a:gd name="csX15" fmla="*/ 297607 w 1204102"/>
              <a:gd name="csY15" fmla="*/ 1566244 h 2190913"/>
              <a:gd name="csX16" fmla="*/ 158322 w 1204102"/>
              <a:gd name="csY16" fmla="*/ 1547061 h 2190913"/>
              <a:gd name="csX17" fmla="*/ 465667 w 1204102"/>
              <a:gd name="csY17" fmla="*/ 1164166 h 2190913"/>
              <a:gd name="csX18" fmla="*/ 29634 w 1204102"/>
              <a:gd name="csY18" fmla="*/ 1087966 h 2190913"/>
              <a:gd name="csX19" fmla="*/ 12700 w 1204102"/>
              <a:gd name="csY19" fmla="*/ 1024466 h 2190913"/>
              <a:gd name="csX20" fmla="*/ 0 w 1204102"/>
              <a:gd name="csY20" fmla="*/ 1016000 h 2190913"/>
              <a:gd name="csX21" fmla="*/ 101600 w 1204102"/>
              <a:gd name="csY21" fmla="*/ 461433 h 2190913"/>
              <a:gd name="csX22" fmla="*/ 571500 w 1204102"/>
              <a:gd name="csY22" fmla="*/ 546100 h 2190913"/>
              <a:gd name="csX23" fmla="*/ 770467 w 1204102"/>
              <a:gd name="csY23" fmla="*/ 436033 h 2190913"/>
              <a:gd name="csX24" fmla="*/ 838200 w 1204102"/>
              <a:gd name="csY24" fmla="*/ 452966 h 2190913"/>
              <a:gd name="csX25" fmla="*/ 876300 w 1204102"/>
              <a:gd name="csY25" fmla="*/ 347133 h 2190913"/>
              <a:gd name="csX26" fmla="*/ 842434 w 1204102"/>
              <a:gd name="csY26" fmla="*/ 304800 h 2190913"/>
              <a:gd name="csX27" fmla="*/ 406400 w 1204102"/>
              <a:gd name="csY27" fmla="*/ 29633 h 2190913"/>
              <a:gd name="csX28" fmla="*/ 567267 w 1204102"/>
              <a:gd name="csY28" fmla="*/ 211666 h 2190913"/>
              <a:gd name="csX29" fmla="*/ 516467 w 1204102"/>
              <a:gd name="csY29" fmla="*/ 317500 h 2190913"/>
              <a:gd name="csX30" fmla="*/ 495300 w 1204102"/>
              <a:gd name="csY30" fmla="*/ 325966 h 2190913"/>
              <a:gd name="csX31" fmla="*/ 122767 w 1204102"/>
              <a:gd name="csY31" fmla="*/ 237066 h 2190913"/>
              <a:gd name="csX32" fmla="*/ 152400 w 1204102"/>
              <a:gd name="csY32" fmla="*/ 186266 h 2190913"/>
              <a:gd name="csX33" fmla="*/ 127000 w 1204102"/>
              <a:gd name="csY33" fmla="*/ 143933 h 2190913"/>
              <a:gd name="csX34" fmla="*/ 270934 w 1204102"/>
              <a:gd name="csY34" fmla="*/ 4233 h 2190913"/>
              <a:gd name="csX35" fmla="*/ 338667 w 1204102"/>
              <a:gd name="csY35" fmla="*/ 42333 h 2190913"/>
              <a:gd name="csX36" fmla="*/ 368300 w 1204102"/>
              <a:gd name="csY36" fmla="*/ 0 h 2190913"/>
              <a:gd name="csX37" fmla="*/ 408592 w 1204102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0 w 1211621"/>
              <a:gd name="csY17" fmla="*/ 1320829 h 2190913"/>
              <a:gd name="csX18" fmla="*/ 37153 w 1211621"/>
              <a:gd name="csY18" fmla="*/ 1087966 h 2190913"/>
              <a:gd name="csX19" fmla="*/ 20219 w 1211621"/>
              <a:gd name="csY19" fmla="*/ 1024466 h 2190913"/>
              <a:gd name="csX20" fmla="*/ 7519 w 1211621"/>
              <a:gd name="csY20" fmla="*/ 1016000 h 2190913"/>
              <a:gd name="csX21" fmla="*/ 109119 w 1211621"/>
              <a:gd name="csY21" fmla="*/ 461433 h 2190913"/>
              <a:gd name="csX22" fmla="*/ 579019 w 1211621"/>
              <a:gd name="csY22" fmla="*/ 546100 h 2190913"/>
              <a:gd name="csX23" fmla="*/ 777986 w 1211621"/>
              <a:gd name="csY23" fmla="*/ 436033 h 2190913"/>
              <a:gd name="csX24" fmla="*/ 845719 w 1211621"/>
              <a:gd name="csY24" fmla="*/ 452966 h 2190913"/>
              <a:gd name="csX25" fmla="*/ 883819 w 1211621"/>
              <a:gd name="csY25" fmla="*/ 347133 h 2190913"/>
              <a:gd name="csX26" fmla="*/ 849953 w 1211621"/>
              <a:gd name="csY26" fmla="*/ 304800 h 2190913"/>
              <a:gd name="csX27" fmla="*/ 413919 w 1211621"/>
              <a:gd name="csY27" fmla="*/ 29633 h 2190913"/>
              <a:gd name="csX28" fmla="*/ 574786 w 1211621"/>
              <a:gd name="csY28" fmla="*/ 211666 h 2190913"/>
              <a:gd name="csX29" fmla="*/ 523986 w 1211621"/>
              <a:gd name="csY29" fmla="*/ 317500 h 2190913"/>
              <a:gd name="csX30" fmla="*/ 502819 w 1211621"/>
              <a:gd name="csY30" fmla="*/ 325966 h 2190913"/>
              <a:gd name="csX31" fmla="*/ 130286 w 1211621"/>
              <a:gd name="csY31" fmla="*/ 237066 h 2190913"/>
              <a:gd name="csX32" fmla="*/ 159919 w 1211621"/>
              <a:gd name="csY32" fmla="*/ 186266 h 2190913"/>
              <a:gd name="csX33" fmla="*/ 134519 w 1211621"/>
              <a:gd name="csY33" fmla="*/ 143933 h 2190913"/>
              <a:gd name="csX34" fmla="*/ 278453 w 1211621"/>
              <a:gd name="csY34" fmla="*/ 4233 h 2190913"/>
              <a:gd name="csX35" fmla="*/ 346186 w 1211621"/>
              <a:gd name="csY35" fmla="*/ 42333 h 2190913"/>
              <a:gd name="csX36" fmla="*/ 375819 w 1211621"/>
              <a:gd name="csY36" fmla="*/ 0 h 2190913"/>
              <a:gd name="csX37" fmla="*/ 416111 w 1211621"/>
              <a:gd name="csY37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85435 w 1211621"/>
              <a:gd name="csY17" fmla="*/ 143355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83661 w 1211621"/>
              <a:gd name="csY17" fmla="*/ 1401587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32506 w 1211621"/>
              <a:gd name="csY17" fmla="*/ 1273699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3801 w 1211621"/>
              <a:gd name="csY17" fmla="*/ 1347235 h 2190913"/>
              <a:gd name="csX18" fmla="*/ 0 w 1211621"/>
              <a:gd name="csY18" fmla="*/ 1320829 h 2190913"/>
              <a:gd name="csX19" fmla="*/ 37153 w 1211621"/>
              <a:gd name="csY19" fmla="*/ 1087966 h 2190913"/>
              <a:gd name="csX20" fmla="*/ 20219 w 1211621"/>
              <a:gd name="csY20" fmla="*/ 1024466 h 2190913"/>
              <a:gd name="csX21" fmla="*/ 7519 w 1211621"/>
              <a:gd name="csY21" fmla="*/ 1016000 h 2190913"/>
              <a:gd name="csX22" fmla="*/ 109119 w 1211621"/>
              <a:gd name="csY22" fmla="*/ 461433 h 2190913"/>
              <a:gd name="csX23" fmla="*/ 579019 w 1211621"/>
              <a:gd name="csY23" fmla="*/ 546100 h 2190913"/>
              <a:gd name="csX24" fmla="*/ 777986 w 1211621"/>
              <a:gd name="csY24" fmla="*/ 436033 h 2190913"/>
              <a:gd name="csX25" fmla="*/ 845719 w 1211621"/>
              <a:gd name="csY25" fmla="*/ 452966 h 2190913"/>
              <a:gd name="csX26" fmla="*/ 883819 w 1211621"/>
              <a:gd name="csY26" fmla="*/ 347133 h 2190913"/>
              <a:gd name="csX27" fmla="*/ 849953 w 1211621"/>
              <a:gd name="csY27" fmla="*/ 304800 h 2190913"/>
              <a:gd name="csX28" fmla="*/ 413919 w 1211621"/>
              <a:gd name="csY28" fmla="*/ 29633 h 2190913"/>
              <a:gd name="csX29" fmla="*/ 574786 w 1211621"/>
              <a:gd name="csY29" fmla="*/ 211666 h 2190913"/>
              <a:gd name="csX30" fmla="*/ 523986 w 1211621"/>
              <a:gd name="csY30" fmla="*/ 317500 h 2190913"/>
              <a:gd name="csX31" fmla="*/ 502819 w 1211621"/>
              <a:gd name="csY31" fmla="*/ 325966 h 2190913"/>
              <a:gd name="csX32" fmla="*/ 130286 w 1211621"/>
              <a:gd name="csY32" fmla="*/ 237066 h 2190913"/>
              <a:gd name="csX33" fmla="*/ 159919 w 1211621"/>
              <a:gd name="csY33" fmla="*/ 186266 h 2190913"/>
              <a:gd name="csX34" fmla="*/ 134519 w 1211621"/>
              <a:gd name="csY34" fmla="*/ 143933 h 2190913"/>
              <a:gd name="csX35" fmla="*/ 278453 w 1211621"/>
              <a:gd name="csY35" fmla="*/ 4233 h 2190913"/>
              <a:gd name="csX36" fmla="*/ 346186 w 1211621"/>
              <a:gd name="csY36" fmla="*/ 42333 h 2190913"/>
              <a:gd name="csX37" fmla="*/ 375819 w 1211621"/>
              <a:gd name="csY37" fmla="*/ 0 h 2190913"/>
              <a:gd name="csX38" fmla="*/ 416111 w 1211621"/>
              <a:gd name="csY38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26999 w 1211621"/>
              <a:gd name="csY17" fmla="*/ 1379207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07816 w 1211621"/>
              <a:gd name="csY17" fmla="*/ 1385601 h 2190913"/>
              <a:gd name="csX18" fmla="*/ 123801 w 1211621"/>
              <a:gd name="csY18" fmla="*/ 1347235 h 2190913"/>
              <a:gd name="csX19" fmla="*/ 0 w 1211621"/>
              <a:gd name="csY19" fmla="*/ 1320829 h 2190913"/>
              <a:gd name="csX20" fmla="*/ 37153 w 1211621"/>
              <a:gd name="csY20" fmla="*/ 1087966 h 2190913"/>
              <a:gd name="csX21" fmla="*/ 20219 w 1211621"/>
              <a:gd name="csY21" fmla="*/ 1024466 h 2190913"/>
              <a:gd name="csX22" fmla="*/ 7519 w 1211621"/>
              <a:gd name="csY22" fmla="*/ 1016000 h 2190913"/>
              <a:gd name="csX23" fmla="*/ 109119 w 1211621"/>
              <a:gd name="csY23" fmla="*/ 461433 h 2190913"/>
              <a:gd name="csX24" fmla="*/ 579019 w 1211621"/>
              <a:gd name="csY24" fmla="*/ 546100 h 2190913"/>
              <a:gd name="csX25" fmla="*/ 777986 w 1211621"/>
              <a:gd name="csY25" fmla="*/ 436033 h 2190913"/>
              <a:gd name="csX26" fmla="*/ 845719 w 1211621"/>
              <a:gd name="csY26" fmla="*/ 452966 h 2190913"/>
              <a:gd name="csX27" fmla="*/ 883819 w 1211621"/>
              <a:gd name="csY27" fmla="*/ 347133 h 2190913"/>
              <a:gd name="csX28" fmla="*/ 849953 w 1211621"/>
              <a:gd name="csY28" fmla="*/ 304800 h 2190913"/>
              <a:gd name="csX29" fmla="*/ 413919 w 1211621"/>
              <a:gd name="csY29" fmla="*/ 29633 h 2190913"/>
              <a:gd name="csX30" fmla="*/ 574786 w 1211621"/>
              <a:gd name="csY30" fmla="*/ 211666 h 2190913"/>
              <a:gd name="csX31" fmla="*/ 523986 w 1211621"/>
              <a:gd name="csY31" fmla="*/ 317500 h 2190913"/>
              <a:gd name="csX32" fmla="*/ 502819 w 1211621"/>
              <a:gd name="csY32" fmla="*/ 325966 h 2190913"/>
              <a:gd name="csX33" fmla="*/ 130286 w 1211621"/>
              <a:gd name="csY33" fmla="*/ 237066 h 2190913"/>
              <a:gd name="csX34" fmla="*/ 159919 w 1211621"/>
              <a:gd name="csY34" fmla="*/ 186266 h 2190913"/>
              <a:gd name="csX35" fmla="*/ 134519 w 1211621"/>
              <a:gd name="csY35" fmla="*/ 143933 h 2190913"/>
              <a:gd name="csX36" fmla="*/ 278453 w 1211621"/>
              <a:gd name="csY36" fmla="*/ 4233 h 2190913"/>
              <a:gd name="csX37" fmla="*/ 346186 w 1211621"/>
              <a:gd name="csY37" fmla="*/ 42333 h 2190913"/>
              <a:gd name="csX38" fmla="*/ 375819 w 1211621"/>
              <a:gd name="csY38" fmla="*/ 0 h 2190913"/>
              <a:gd name="csX39" fmla="*/ 416111 w 1211621"/>
              <a:gd name="csY39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42985 w 1211621"/>
              <a:gd name="csY17" fmla="*/ 1478320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200534 w 1211621"/>
              <a:gd name="csY17" fmla="*/ 1417573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65841 w 1211621"/>
              <a:gd name="csY16" fmla="*/ 1547061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385601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81350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92286 w 1211621"/>
              <a:gd name="csY3" fmla="*/ 1168400 h 2190913"/>
              <a:gd name="csX4" fmla="*/ 943086 w 1211621"/>
              <a:gd name="csY4" fmla="*/ 1244600 h 2190913"/>
              <a:gd name="csX5" fmla="*/ 1019286 w 1211621"/>
              <a:gd name="csY5" fmla="*/ 1312333 h 2190913"/>
              <a:gd name="csX6" fmla="*/ 1211621 w 1211621"/>
              <a:gd name="csY6" fmla="*/ 1407983 h 2190913"/>
              <a:gd name="csX7" fmla="*/ 1169377 w 1211621"/>
              <a:gd name="csY7" fmla="*/ 1453513 h 2190913"/>
              <a:gd name="csX8" fmla="*/ 1092554 w 1211621"/>
              <a:gd name="csY8" fmla="*/ 1612603 h 2190913"/>
              <a:gd name="csX9" fmla="*/ 1019018 w 1211621"/>
              <a:gd name="csY9" fmla="*/ 1791645 h 2190913"/>
              <a:gd name="csX10" fmla="*/ 946461 w 1211621"/>
              <a:gd name="csY10" fmla="*/ 2190913 h 2190913"/>
              <a:gd name="csX11" fmla="*/ 167053 w 1211621"/>
              <a:gd name="csY11" fmla="*/ 2035049 h 2190913"/>
              <a:gd name="csX12" fmla="*/ 114210 w 1211621"/>
              <a:gd name="csY12" fmla="*/ 1922731 h 2190913"/>
              <a:gd name="csX13" fmla="*/ 114209 w 1211621"/>
              <a:gd name="csY13" fmla="*/ 1833210 h 2190913"/>
              <a:gd name="csX14" fmla="*/ 197336 w 1211621"/>
              <a:gd name="csY14" fmla="*/ 1698927 h 2190913"/>
              <a:gd name="csX15" fmla="*/ 305126 w 1211621"/>
              <a:gd name="csY15" fmla="*/ 1566244 h 2190913"/>
              <a:gd name="csX16" fmla="*/ 149855 w 1211621"/>
              <a:gd name="csY16" fmla="*/ 1531075 h 2190913"/>
              <a:gd name="csX17" fmla="*/ 171759 w 1211621"/>
              <a:gd name="csY17" fmla="*/ 1414376 h 2190913"/>
              <a:gd name="csX18" fmla="*/ 107816 w 1211621"/>
              <a:gd name="csY18" fmla="*/ 1411178 h 2190913"/>
              <a:gd name="csX19" fmla="*/ 123801 w 1211621"/>
              <a:gd name="csY19" fmla="*/ 1347235 h 2190913"/>
              <a:gd name="csX20" fmla="*/ 0 w 1211621"/>
              <a:gd name="csY20" fmla="*/ 1320829 h 2190913"/>
              <a:gd name="csX21" fmla="*/ 37153 w 1211621"/>
              <a:gd name="csY21" fmla="*/ 1087966 h 2190913"/>
              <a:gd name="csX22" fmla="*/ 20219 w 1211621"/>
              <a:gd name="csY22" fmla="*/ 1024466 h 2190913"/>
              <a:gd name="csX23" fmla="*/ 7519 w 1211621"/>
              <a:gd name="csY23" fmla="*/ 1016000 h 2190913"/>
              <a:gd name="csX24" fmla="*/ 109119 w 1211621"/>
              <a:gd name="csY24" fmla="*/ 461433 h 2190913"/>
              <a:gd name="csX25" fmla="*/ 579019 w 1211621"/>
              <a:gd name="csY25" fmla="*/ 546100 h 2190913"/>
              <a:gd name="csX26" fmla="*/ 777986 w 1211621"/>
              <a:gd name="csY26" fmla="*/ 436033 h 2190913"/>
              <a:gd name="csX27" fmla="*/ 845719 w 1211621"/>
              <a:gd name="csY27" fmla="*/ 452966 h 2190913"/>
              <a:gd name="csX28" fmla="*/ 883819 w 1211621"/>
              <a:gd name="csY28" fmla="*/ 347133 h 2190913"/>
              <a:gd name="csX29" fmla="*/ 849953 w 1211621"/>
              <a:gd name="csY29" fmla="*/ 304800 h 2190913"/>
              <a:gd name="csX30" fmla="*/ 413919 w 1211621"/>
              <a:gd name="csY30" fmla="*/ 29633 h 2190913"/>
              <a:gd name="csX31" fmla="*/ 574786 w 1211621"/>
              <a:gd name="csY31" fmla="*/ 211666 h 2190913"/>
              <a:gd name="csX32" fmla="*/ 523986 w 1211621"/>
              <a:gd name="csY32" fmla="*/ 317500 h 2190913"/>
              <a:gd name="csX33" fmla="*/ 502819 w 1211621"/>
              <a:gd name="csY33" fmla="*/ 325966 h 2190913"/>
              <a:gd name="csX34" fmla="*/ 130286 w 1211621"/>
              <a:gd name="csY34" fmla="*/ 237066 h 2190913"/>
              <a:gd name="csX35" fmla="*/ 159919 w 1211621"/>
              <a:gd name="csY35" fmla="*/ 186266 h 2190913"/>
              <a:gd name="csX36" fmla="*/ 134519 w 1211621"/>
              <a:gd name="csY36" fmla="*/ 143933 h 2190913"/>
              <a:gd name="csX37" fmla="*/ 278453 w 1211621"/>
              <a:gd name="csY37" fmla="*/ 4233 h 2190913"/>
              <a:gd name="csX38" fmla="*/ 346186 w 1211621"/>
              <a:gd name="csY38" fmla="*/ 42333 h 2190913"/>
              <a:gd name="csX39" fmla="*/ 375819 w 1211621"/>
              <a:gd name="csY39" fmla="*/ 0 h 2190913"/>
              <a:gd name="csX40" fmla="*/ 416111 w 1211621"/>
              <a:gd name="csY40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48680 w 1211621"/>
              <a:gd name="csY3" fmla="*/ 909218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1609 w 1211621"/>
              <a:gd name="csY3" fmla="*/ 944387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46370 w 1211621"/>
              <a:gd name="csY3" fmla="*/ 912415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692904 w 1211621"/>
              <a:gd name="csY3" fmla="*/ 800513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04806 w 1211621"/>
              <a:gd name="csY3" fmla="*/ 947584 h 2190913"/>
              <a:gd name="csX4" fmla="*/ 892286 w 1211621"/>
              <a:gd name="csY4" fmla="*/ 1168400 h 2190913"/>
              <a:gd name="csX5" fmla="*/ 943086 w 1211621"/>
              <a:gd name="csY5" fmla="*/ 1244600 h 2190913"/>
              <a:gd name="csX6" fmla="*/ 1019286 w 1211621"/>
              <a:gd name="csY6" fmla="*/ 1312333 h 2190913"/>
              <a:gd name="csX7" fmla="*/ 1211621 w 1211621"/>
              <a:gd name="csY7" fmla="*/ 1407983 h 2190913"/>
              <a:gd name="csX8" fmla="*/ 1169377 w 1211621"/>
              <a:gd name="csY8" fmla="*/ 1453513 h 2190913"/>
              <a:gd name="csX9" fmla="*/ 1092554 w 1211621"/>
              <a:gd name="csY9" fmla="*/ 1612603 h 2190913"/>
              <a:gd name="csX10" fmla="*/ 1019018 w 1211621"/>
              <a:gd name="csY10" fmla="*/ 1791645 h 2190913"/>
              <a:gd name="csX11" fmla="*/ 946461 w 1211621"/>
              <a:gd name="csY11" fmla="*/ 2190913 h 2190913"/>
              <a:gd name="csX12" fmla="*/ 167053 w 1211621"/>
              <a:gd name="csY12" fmla="*/ 2035049 h 2190913"/>
              <a:gd name="csX13" fmla="*/ 114210 w 1211621"/>
              <a:gd name="csY13" fmla="*/ 1922731 h 2190913"/>
              <a:gd name="csX14" fmla="*/ 114209 w 1211621"/>
              <a:gd name="csY14" fmla="*/ 1833210 h 2190913"/>
              <a:gd name="csX15" fmla="*/ 197336 w 1211621"/>
              <a:gd name="csY15" fmla="*/ 1698927 h 2190913"/>
              <a:gd name="csX16" fmla="*/ 305126 w 1211621"/>
              <a:gd name="csY16" fmla="*/ 1566244 h 2190913"/>
              <a:gd name="csX17" fmla="*/ 149855 w 1211621"/>
              <a:gd name="csY17" fmla="*/ 1531075 h 2190913"/>
              <a:gd name="csX18" fmla="*/ 171759 w 1211621"/>
              <a:gd name="csY18" fmla="*/ 1414376 h 2190913"/>
              <a:gd name="csX19" fmla="*/ 107816 w 1211621"/>
              <a:gd name="csY19" fmla="*/ 1411178 h 2190913"/>
              <a:gd name="csX20" fmla="*/ 123801 w 1211621"/>
              <a:gd name="csY20" fmla="*/ 1347235 h 2190913"/>
              <a:gd name="csX21" fmla="*/ 0 w 1211621"/>
              <a:gd name="csY21" fmla="*/ 1320829 h 2190913"/>
              <a:gd name="csX22" fmla="*/ 37153 w 1211621"/>
              <a:gd name="csY22" fmla="*/ 1087966 h 2190913"/>
              <a:gd name="csX23" fmla="*/ 20219 w 1211621"/>
              <a:gd name="csY23" fmla="*/ 1024466 h 2190913"/>
              <a:gd name="csX24" fmla="*/ 7519 w 1211621"/>
              <a:gd name="csY24" fmla="*/ 1016000 h 2190913"/>
              <a:gd name="csX25" fmla="*/ 109119 w 1211621"/>
              <a:gd name="csY25" fmla="*/ 461433 h 2190913"/>
              <a:gd name="csX26" fmla="*/ 579019 w 1211621"/>
              <a:gd name="csY26" fmla="*/ 546100 h 2190913"/>
              <a:gd name="csX27" fmla="*/ 777986 w 1211621"/>
              <a:gd name="csY27" fmla="*/ 436033 h 2190913"/>
              <a:gd name="csX28" fmla="*/ 845719 w 1211621"/>
              <a:gd name="csY28" fmla="*/ 452966 h 2190913"/>
              <a:gd name="csX29" fmla="*/ 883819 w 1211621"/>
              <a:gd name="csY29" fmla="*/ 347133 h 2190913"/>
              <a:gd name="csX30" fmla="*/ 849953 w 1211621"/>
              <a:gd name="csY30" fmla="*/ 304800 h 2190913"/>
              <a:gd name="csX31" fmla="*/ 413919 w 1211621"/>
              <a:gd name="csY31" fmla="*/ 29633 h 2190913"/>
              <a:gd name="csX32" fmla="*/ 574786 w 1211621"/>
              <a:gd name="csY32" fmla="*/ 211666 h 2190913"/>
              <a:gd name="csX33" fmla="*/ 523986 w 1211621"/>
              <a:gd name="csY33" fmla="*/ 317500 h 2190913"/>
              <a:gd name="csX34" fmla="*/ 502819 w 1211621"/>
              <a:gd name="csY34" fmla="*/ 325966 h 2190913"/>
              <a:gd name="csX35" fmla="*/ 130286 w 1211621"/>
              <a:gd name="csY35" fmla="*/ 237066 h 2190913"/>
              <a:gd name="csX36" fmla="*/ 159919 w 1211621"/>
              <a:gd name="csY36" fmla="*/ 186266 h 2190913"/>
              <a:gd name="csX37" fmla="*/ 134519 w 1211621"/>
              <a:gd name="csY37" fmla="*/ 143933 h 2190913"/>
              <a:gd name="csX38" fmla="*/ 278453 w 1211621"/>
              <a:gd name="csY38" fmla="*/ 4233 h 2190913"/>
              <a:gd name="csX39" fmla="*/ 346186 w 1211621"/>
              <a:gd name="csY39" fmla="*/ 42333 h 2190913"/>
              <a:gd name="csX40" fmla="*/ 375819 w 1211621"/>
              <a:gd name="csY40" fmla="*/ 0 h 2190913"/>
              <a:gd name="csX41" fmla="*/ 416111 w 1211621"/>
              <a:gd name="csY41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36778 w 1211621"/>
              <a:gd name="csY3" fmla="*/ 883640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59158 w 1211621"/>
              <a:gd name="csY3" fmla="*/ 912415 h 2190913"/>
              <a:gd name="csX4" fmla="*/ 804806 w 1211621"/>
              <a:gd name="csY4" fmla="*/ 947584 h 2190913"/>
              <a:gd name="csX5" fmla="*/ 892286 w 1211621"/>
              <a:gd name="csY5" fmla="*/ 1168400 h 2190913"/>
              <a:gd name="csX6" fmla="*/ 943086 w 1211621"/>
              <a:gd name="csY6" fmla="*/ 1244600 h 2190913"/>
              <a:gd name="csX7" fmla="*/ 1019286 w 1211621"/>
              <a:gd name="csY7" fmla="*/ 1312333 h 2190913"/>
              <a:gd name="csX8" fmla="*/ 1211621 w 1211621"/>
              <a:gd name="csY8" fmla="*/ 1407983 h 2190913"/>
              <a:gd name="csX9" fmla="*/ 1169377 w 1211621"/>
              <a:gd name="csY9" fmla="*/ 1453513 h 2190913"/>
              <a:gd name="csX10" fmla="*/ 1092554 w 1211621"/>
              <a:gd name="csY10" fmla="*/ 1612603 h 2190913"/>
              <a:gd name="csX11" fmla="*/ 1019018 w 1211621"/>
              <a:gd name="csY11" fmla="*/ 1791645 h 2190913"/>
              <a:gd name="csX12" fmla="*/ 946461 w 1211621"/>
              <a:gd name="csY12" fmla="*/ 2190913 h 2190913"/>
              <a:gd name="csX13" fmla="*/ 167053 w 1211621"/>
              <a:gd name="csY13" fmla="*/ 2035049 h 2190913"/>
              <a:gd name="csX14" fmla="*/ 114210 w 1211621"/>
              <a:gd name="csY14" fmla="*/ 1922731 h 2190913"/>
              <a:gd name="csX15" fmla="*/ 114209 w 1211621"/>
              <a:gd name="csY15" fmla="*/ 1833210 h 2190913"/>
              <a:gd name="csX16" fmla="*/ 197336 w 1211621"/>
              <a:gd name="csY16" fmla="*/ 1698927 h 2190913"/>
              <a:gd name="csX17" fmla="*/ 305126 w 1211621"/>
              <a:gd name="csY17" fmla="*/ 1566244 h 2190913"/>
              <a:gd name="csX18" fmla="*/ 149855 w 1211621"/>
              <a:gd name="csY18" fmla="*/ 1531075 h 2190913"/>
              <a:gd name="csX19" fmla="*/ 171759 w 1211621"/>
              <a:gd name="csY19" fmla="*/ 1414376 h 2190913"/>
              <a:gd name="csX20" fmla="*/ 107816 w 1211621"/>
              <a:gd name="csY20" fmla="*/ 1411178 h 2190913"/>
              <a:gd name="csX21" fmla="*/ 123801 w 1211621"/>
              <a:gd name="csY21" fmla="*/ 1347235 h 2190913"/>
              <a:gd name="csX22" fmla="*/ 0 w 1211621"/>
              <a:gd name="csY22" fmla="*/ 1320829 h 2190913"/>
              <a:gd name="csX23" fmla="*/ 37153 w 1211621"/>
              <a:gd name="csY23" fmla="*/ 1087966 h 2190913"/>
              <a:gd name="csX24" fmla="*/ 20219 w 1211621"/>
              <a:gd name="csY24" fmla="*/ 1024466 h 2190913"/>
              <a:gd name="csX25" fmla="*/ 7519 w 1211621"/>
              <a:gd name="csY25" fmla="*/ 1016000 h 2190913"/>
              <a:gd name="csX26" fmla="*/ 109119 w 1211621"/>
              <a:gd name="csY26" fmla="*/ 461433 h 2190913"/>
              <a:gd name="csX27" fmla="*/ 579019 w 1211621"/>
              <a:gd name="csY27" fmla="*/ 546100 h 2190913"/>
              <a:gd name="csX28" fmla="*/ 777986 w 1211621"/>
              <a:gd name="csY28" fmla="*/ 436033 h 2190913"/>
              <a:gd name="csX29" fmla="*/ 845719 w 1211621"/>
              <a:gd name="csY29" fmla="*/ 452966 h 2190913"/>
              <a:gd name="csX30" fmla="*/ 883819 w 1211621"/>
              <a:gd name="csY30" fmla="*/ 347133 h 2190913"/>
              <a:gd name="csX31" fmla="*/ 849953 w 1211621"/>
              <a:gd name="csY31" fmla="*/ 304800 h 2190913"/>
              <a:gd name="csX32" fmla="*/ 413919 w 1211621"/>
              <a:gd name="csY32" fmla="*/ 29633 h 2190913"/>
              <a:gd name="csX33" fmla="*/ 574786 w 1211621"/>
              <a:gd name="csY33" fmla="*/ 211666 h 2190913"/>
              <a:gd name="csX34" fmla="*/ 523986 w 1211621"/>
              <a:gd name="csY34" fmla="*/ 317500 h 2190913"/>
              <a:gd name="csX35" fmla="*/ 502819 w 1211621"/>
              <a:gd name="csY35" fmla="*/ 325966 h 2190913"/>
              <a:gd name="csX36" fmla="*/ 130286 w 1211621"/>
              <a:gd name="csY36" fmla="*/ 237066 h 2190913"/>
              <a:gd name="csX37" fmla="*/ 159919 w 1211621"/>
              <a:gd name="csY37" fmla="*/ 186266 h 2190913"/>
              <a:gd name="csX38" fmla="*/ 134519 w 1211621"/>
              <a:gd name="csY38" fmla="*/ 143933 h 2190913"/>
              <a:gd name="csX39" fmla="*/ 278453 w 1211621"/>
              <a:gd name="csY39" fmla="*/ 4233 h 2190913"/>
              <a:gd name="csX40" fmla="*/ 346186 w 1211621"/>
              <a:gd name="csY40" fmla="*/ 42333 h 2190913"/>
              <a:gd name="csX41" fmla="*/ 375819 w 1211621"/>
              <a:gd name="csY41" fmla="*/ 0 h 2190913"/>
              <a:gd name="csX42" fmla="*/ 416111 w 1211621"/>
              <a:gd name="csY42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923102 w 1211621"/>
              <a:gd name="csY3" fmla="*/ 771738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98119 w 1211621"/>
              <a:gd name="csY2" fmla="*/ 630766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54245 w 1211621"/>
              <a:gd name="csY2" fmla="*/ 797021 h 2190913"/>
              <a:gd name="csX3" fmla="*/ 878342 w 1211621"/>
              <a:gd name="csY3" fmla="*/ 854865 h 2190913"/>
              <a:gd name="csX4" fmla="*/ 859158 w 1211621"/>
              <a:gd name="csY4" fmla="*/ 912415 h 2190913"/>
              <a:gd name="csX5" fmla="*/ 804806 w 1211621"/>
              <a:gd name="csY5" fmla="*/ 947584 h 2190913"/>
              <a:gd name="csX6" fmla="*/ 892286 w 1211621"/>
              <a:gd name="csY6" fmla="*/ 1168400 h 2190913"/>
              <a:gd name="csX7" fmla="*/ 943086 w 1211621"/>
              <a:gd name="csY7" fmla="*/ 1244600 h 2190913"/>
              <a:gd name="csX8" fmla="*/ 1019286 w 1211621"/>
              <a:gd name="csY8" fmla="*/ 1312333 h 2190913"/>
              <a:gd name="csX9" fmla="*/ 1211621 w 1211621"/>
              <a:gd name="csY9" fmla="*/ 1407983 h 2190913"/>
              <a:gd name="csX10" fmla="*/ 1169377 w 1211621"/>
              <a:gd name="csY10" fmla="*/ 1453513 h 2190913"/>
              <a:gd name="csX11" fmla="*/ 1092554 w 1211621"/>
              <a:gd name="csY11" fmla="*/ 1612603 h 2190913"/>
              <a:gd name="csX12" fmla="*/ 1019018 w 1211621"/>
              <a:gd name="csY12" fmla="*/ 1791645 h 2190913"/>
              <a:gd name="csX13" fmla="*/ 946461 w 1211621"/>
              <a:gd name="csY13" fmla="*/ 2190913 h 2190913"/>
              <a:gd name="csX14" fmla="*/ 167053 w 1211621"/>
              <a:gd name="csY14" fmla="*/ 2035049 h 2190913"/>
              <a:gd name="csX15" fmla="*/ 114210 w 1211621"/>
              <a:gd name="csY15" fmla="*/ 1922731 h 2190913"/>
              <a:gd name="csX16" fmla="*/ 114209 w 1211621"/>
              <a:gd name="csY16" fmla="*/ 1833210 h 2190913"/>
              <a:gd name="csX17" fmla="*/ 197336 w 1211621"/>
              <a:gd name="csY17" fmla="*/ 1698927 h 2190913"/>
              <a:gd name="csX18" fmla="*/ 305126 w 1211621"/>
              <a:gd name="csY18" fmla="*/ 1566244 h 2190913"/>
              <a:gd name="csX19" fmla="*/ 149855 w 1211621"/>
              <a:gd name="csY19" fmla="*/ 1531075 h 2190913"/>
              <a:gd name="csX20" fmla="*/ 171759 w 1211621"/>
              <a:gd name="csY20" fmla="*/ 1414376 h 2190913"/>
              <a:gd name="csX21" fmla="*/ 107816 w 1211621"/>
              <a:gd name="csY21" fmla="*/ 1411178 h 2190913"/>
              <a:gd name="csX22" fmla="*/ 123801 w 1211621"/>
              <a:gd name="csY22" fmla="*/ 1347235 h 2190913"/>
              <a:gd name="csX23" fmla="*/ 0 w 1211621"/>
              <a:gd name="csY23" fmla="*/ 1320829 h 2190913"/>
              <a:gd name="csX24" fmla="*/ 37153 w 1211621"/>
              <a:gd name="csY24" fmla="*/ 1087966 h 2190913"/>
              <a:gd name="csX25" fmla="*/ 20219 w 1211621"/>
              <a:gd name="csY25" fmla="*/ 1024466 h 2190913"/>
              <a:gd name="csX26" fmla="*/ 7519 w 1211621"/>
              <a:gd name="csY26" fmla="*/ 1016000 h 2190913"/>
              <a:gd name="csX27" fmla="*/ 109119 w 1211621"/>
              <a:gd name="csY27" fmla="*/ 461433 h 2190913"/>
              <a:gd name="csX28" fmla="*/ 579019 w 1211621"/>
              <a:gd name="csY28" fmla="*/ 546100 h 2190913"/>
              <a:gd name="csX29" fmla="*/ 777986 w 1211621"/>
              <a:gd name="csY29" fmla="*/ 436033 h 2190913"/>
              <a:gd name="csX30" fmla="*/ 845719 w 1211621"/>
              <a:gd name="csY30" fmla="*/ 452966 h 2190913"/>
              <a:gd name="csX31" fmla="*/ 883819 w 1211621"/>
              <a:gd name="csY31" fmla="*/ 347133 h 2190913"/>
              <a:gd name="csX32" fmla="*/ 849953 w 1211621"/>
              <a:gd name="csY32" fmla="*/ 304800 h 2190913"/>
              <a:gd name="csX33" fmla="*/ 413919 w 1211621"/>
              <a:gd name="csY33" fmla="*/ 29633 h 2190913"/>
              <a:gd name="csX34" fmla="*/ 574786 w 1211621"/>
              <a:gd name="csY34" fmla="*/ 211666 h 2190913"/>
              <a:gd name="csX35" fmla="*/ 523986 w 1211621"/>
              <a:gd name="csY35" fmla="*/ 317500 h 2190913"/>
              <a:gd name="csX36" fmla="*/ 502819 w 1211621"/>
              <a:gd name="csY36" fmla="*/ 325966 h 2190913"/>
              <a:gd name="csX37" fmla="*/ 130286 w 1211621"/>
              <a:gd name="csY37" fmla="*/ 237066 h 2190913"/>
              <a:gd name="csX38" fmla="*/ 159919 w 1211621"/>
              <a:gd name="csY38" fmla="*/ 186266 h 2190913"/>
              <a:gd name="csX39" fmla="*/ 134519 w 1211621"/>
              <a:gd name="csY39" fmla="*/ 143933 h 2190913"/>
              <a:gd name="csX40" fmla="*/ 278453 w 1211621"/>
              <a:gd name="csY40" fmla="*/ 4233 h 2190913"/>
              <a:gd name="csX41" fmla="*/ 346186 w 1211621"/>
              <a:gd name="csY41" fmla="*/ 42333 h 2190913"/>
              <a:gd name="csX42" fmla="*/ 375819 w 1211621"/>
              <a:gd name="csY42" fmla="*/ 0 h 2190913"/>
              <a:gd name="csX43" fmla="*/ 416111 w 1211621"/>
              <a:gd name="csY43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868750 w 1211621"/>
              <a:gd name="csY2" fmla="*/ 707794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956171 w 1211621"/>
              <a:gd name="csY1" fmla="*/ 36886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860255 w 1211621"/>
              <a:gd name="csY1" fmla="*/ 557497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16111 w 1211621"/>
              <a:gd name="csY0" fmla="*/ 17288 h 2190913"/>
              <a:gd name="csX1" fmla="*/ 1010523 w 1211621"/>
              <a:gd name="csY1" fmla="*/ 346482 h 2190913"/>
              <a:gd name="csX2" fmla="*/ 926300 w 1211621"/>
              <a:gd name="csY2" fmla="*/ 679019 h 2190913"/>
              <a:gd name="csX3" fmla="*/ 854245 w 1211621"/>
              <a:gd name="csY3" fmla="*/ 797021 h 2190913"/>
              <a:gd name="csX4" fmla="*/ 878342 w 1211621"/>
              <a:gd name="csY4" fmla="*/ 854865 h 2190913"/>
              <a:gd name="csX5" fmla="*/ 859158 w 1211621"/>
              <a:gd name="csY5" fmla="*/ 912415 h 2190913"/>
              <a:gd name="csX6" fmla="*/ 804806 w 1211621"/>
              <a:gd name="csY6" fmla="*/ 947584 h 2190913"/>
              <a:gd name="csX7" fmla="*/ 892286 w 1211621"/>
              <a:gd name="csY7" fmla="*/ 1168400 h 2190913"/>
              <a:gd name="csX8" fmla="*/ 943086 w 1211621"/>
              <a:gd name="csY8" fmla="*/ 1244600 h 2190913"/>
              <a:gd name="csX9" fmla="*/ 1019286 w 1211621"/>
              <a:gd name="csY9" fmla="*/ 1312333 h 2190913"/>
              <a:gd name="csX10" fmla="*/ 1211621 w 1211621"/>
              <a:gd name="csY10" fmla="*/ 1407983 h 2190913"/>
              <a:gd name="csX11" fmla="*/ 1169377 w 1211621"/>
              <a:gd name="csY11" fmla="*/ 1453513 h 2190913"/>
              <a:gd name="csX12" fmla="*/ 1092554 w 1211621"/>
              <a:gd name="csY12" fmla="*/ 1612603 h 2190913"/>
              <a:gd name="csX13" fmla="*/ 1019018 w 1211621"/>
              <a:gd name="csY13" fmla="*/ 1791645 h 2190913"/>
              <a:gd name="csX14" fmla="*/ 946461 w 1211621"/>
              <a:gd name="csY14" fmla="*/ 2190913 h 2190913"/>
              <a:gd name="csX15" fmla="*/ 167053 w 1211621"/>
              <a:gd name="csY15" fmla="*/ 2035049 h 2190913"/>
              <a:gd name="csX16" fmla="*/ 114210 w 1211621"/>
              <a:gd name="csY16" fmla="*/ 1922731 h 2190913"/>
              <a:gd name="csX17" fmla="*/ 114209 w 1211621"/>
              <a:gd name="csY17" fmla="*/ 1833210 h 2190913"/>
              <a:gd name="csX18" fmla="*/ 197336 w 1211621"/>
              <a:gd name="csY18" fmla="*/ 1698927 h 2190913"/>
              <a:gd name="csX19" fmla="*/ 305126 w 1211621"/>
              <a:gd name="csY19" fmla="*/ 1566244 h 2190913"/>
              <a:gd name="csX20" fmla="*/ 149855 w 1211621"/>
              <a:gd name="csY20" fmla="*/ 1531075 h 2190913"/>
              <a:gd name="csX21" fmla="*/ 171759 w 1211621"/>
              <a:gd name="csY21" fmla="*/ 1414376 h 2190913"/>
              <a:gd name="csX22" fmla="*/ 107816 w 1211621"/>
              <a:gd name="csY22" fmla="*/ 1411178 h 2190913"/>
              <a:gd name="csX23" fmla="*/ 123801 w 1211621"/>
              <a:gd name="csY23" fmla="*/ 1347235 h 2190913"/>
              <a:gd name="csX24" fmla="*/ 0 w 1211621"/>
              <a:gd name="csY24" fmla="*/ 1320829 h 2190913"/>
              <a:gd name="csX25" fmla="*/ 37153 w 1211621"/>
              <a:gd name="csY25" fmla="*/ 1087966 h 2190913"/>
              <a:gd name="csX26" fmla="*/ 20219 w 1211621"/>
              <a:gd name="csY26" fmla="*/ 1024466 h 2190913"/>
              <a:gd name="csX27" fmla="*/ 7519 w 1211621"/>
              <a:gd name="csY27" fmla="*/ 1016000 h 2190913"/>
              <a:gd name="csX28" fmla="*/ 109119 w 1211621"/>
              <a:gd name="csY28" fmla="*/ 461433 h 2190913"/>
              <a:gd name="csX29" fmla="*/ 579019 w 1211621"/>
              <a:gd name="csY29" fmla="*/ 546100 h 2190913"/>
              <a:gd name="csX30" fmla="*/ 777986 w 1211621"/>
              <a:gd name="csY30" fmla="*/ 436033 h 2190913"/>
              <a:gd name="csX31" fmla="*/ 845719 w 1211621"/>
              <a:gd name="csY31" fmla="*/ 452966 h 2190913"/>
              <a:gd name="csX32" fmla="*/ 883819 w 1211621"/>
              <a:gd name="csY32" fmla="*/ 347133 h 2190913"/>
              <a:gd name="csX33" fmla="*/ 849953 w 1211621"/>
              <a:gd name="csY33" fmla="*/ 304800 h 2190913"/>
              <a:gd name="csX34" fmla="*/ 413919 w 1211621"/>
              <a:gd name="csY34" fmla="*/ 29633 h 2190913"/>
              <a:gd name="csX35" fmla="*/ 574786 w 1211621"/>
              <a:gd name="csY35" fmla="*/ 211666 h 2190913"/>
              <a:gd name="csX36" fmla="*/ 523986 w 1211621"/>
              <a:gd name="csY36" fmla="*/ 317500 h 2190913"/>
              <a:gd name="csX37" fmla="*/ 502819 w 1211621"/>
              <a:gd name="csY37" fmla="*/ 325966 h 2190913"/>
              <a:gd name="csX38" fmla="*/ 130286 w 1211621"/>
              <a:gd name="csY38" fmla="*/ 237066 h 2190913"/>
              <a:gd name="csX39" fmla="*/ 159919 w 1211621"/>
              <a:gd name="csY39" fmla="*/ 186266 h 2190913"/>
              <a:gd name="csX40" fmla="*/ 134519 w 1211621"/>
              <a:gd name="csY40" fmla="*/ 143933 h 2190913"/>
              <a:gd name="csX41" fmla="*/ 278453 w 1211621"/>
              <a:gd name="csY41" fmla="*/ 4233 h 2190913"/>
              <a:gd name="csX42" fmla="*/ 346186 w 1211621"/>
              <a:gd name="csY42" fmla="*/ 42333 h 2190913"/>
              <a:gd name="csX43" fmla="*/ 375819 w 1211621"/>
              <a:gd name="csY43" fmla="*/ 0 h 2190913"/>
              <a:gd name="csX44" fmla="*/ 416111 w 1211621"/>
              <a:gd name="csY44" fmla="*/ 17288 h 2190913"/>
              <a:gd name="csX0" fmla="*/ 467266 w 1211621"/>
              <a:gd name="csY0" fmla="*/ 0 h 2227977"/>
              <a:gd name="csX1" fmla="*/ 1010523 w 1211621"/>
              <a:gd name="csY1" fmla="*/ 383546 h 2227977"/>
              <a:gd name="csX2" fmla="*/ 926300 w 1211621"/>
              <a:gd name="csY2" fmla="*/ 716083 h 2227977"/>
              <a:gd name="csX3" fmla="*/ 854245 w 1211621"/>
              <a:gd name="csY3" fmla="*/ 834085 h 2227977"/>
              <a:gd name="csX4" fmla="*/ 878342 w 1211621"/>
              <a:gd name="csY4" fmla="*/ 891929 h 2227977"/>
              <a:gd name="csX5" fmla="*/ 859158 w 1211621"/>
              <a:gd name="csY5" fmla="*/ 949479 h 2227977"/>
              <a:gd name="csX6" fmla="*/ 804806 w 1211621"/>
              <a:gd name="csY6" fmla="*/ 984648 h 2227977"/>
              <a:gd name="csX7" fmla="*/ 892286 w 1211621"/>
              <a:gd name="csY7" fmla="*/ 1205464 h 2227977"/>
              <a:gd name="csX8" fmla="*/ 943086 w 1211621"/>
              <a:gd name="csY8" fmla="*/ 1281664 h 2227977"/>
              <a:gd name="csX9" fmla="*/ 1019286 w 1211621"/>
              <a:gd name="csY9" fmla="*/ 1349397 h 2227977"/>
              <a:gd name="csX10" fmla="*/ 1211621 w 1211621"/>
              <a:gd name="csY10" fmla="*/ 1445047 h 2227977"/>
              <a:gd name="csX11" fmla="*/ 1169377 w 1211621"/>
              <a:gd name="csY11" fmla="*/ 1490577 h 2227977"/>
              <a:gd name="csX12" fmla="*/ 1092554 w 1211621"/>
              <a:gd name="csY12" fmla="*/ 1649667 h 2227977"/>
              <a:gd name="csX13" fmla="*/ 1019018 w 1211621"/>
              <a:gd name="csY13" fmla="*/ 1828709 h 2227977"/>
              <a:gd name="csX14" fmla="*/ 946461 w 1211621"/>
              <a:gd name="csY14" fmla="*/ 2227977 h 2227977"/>
              <a:gd name="csX15" fmla="*/ 167053 w 1211621"/>
              <a:gd name="csY15" fmla="*/ 2072113 h 2227977"/>
              <a:gd name="csX16" fmla="*/ 114210 w 1211621"/>
              <a:gd name="csY16" fmla="*/ 1959795 h 2227977"/>
              <a:gd name="csX17" fmla="*/ 114209 w 1211621"/>
              <a:gd name="csY17" fmla="*/ 1870274 h 2227977"/>
              <a:gd name="csX18" fmla="*/ 197336 w 1211621"/>
              <a:gd name="csY18" fmla="*/ 1735991 h 2227977"/>
              <a:gd name="csX19" fmla="*/ 305126 w 1211621"/>
              <a:gd name="csY19" fmla="*/ 1603308 h 2227977"/>
              <a:gd name="csX20" fmla="*/ 149855 w 1211621"/>
              <a:gd name="csY20" fmla="*/ 1568139 h 2227977"/>
              <a:gd name="csX21" fmla="*/ 171759 w 1211621"/>
              <a:gd name="csY21" fmla="*/ 1451440 h 2227977"/>
              <a:gd name="csX22" fmla="*/ 107816 w 1211621"/>
              <a:gd name="csY22" fmla="*/ 1448242 h 2227977"/>
              <a:gd name="csX23" fmla="*/ 123801 w 1211621"/>
              <a:gd name="csY23" fmla="*/ 1384299 h 2227977"/>
              <a:gd name="csX24" fmla="*/ 0 w 1211621"/>
              <a:gd name="csY24" fmla="*/ 1357893 h 2227977"/>
              <a:gd name="csX25" fmla="*/ 37153 w 1211621"/>
              <a:gd name="csY25" fmla="*/ 1125030 h 2227977"/>
              <a:gd name="csX26" fmla="*/ 20219 w 1211621"/>
              <a:gd name="csY26" fmla="*/ 1061530 h 2227977"/>
              <a:gd name="csX27" fmla="*/ 7519 w 1211621"/>
              <a:gd name="csY27" fmla="*/ 1053064 h 2227977"/>
              <a:gd name="csX28" fmla="*/ 109119 w 1211621"/>
              <a:gd name="csY28" fmla="*/ 498497 h 2227977"/>
              <a:gd name="csX29" fmla="*/ 579019 w 1211621"/>
              <a:gd name="csY29" fmla="*/ 583164 h 2227977"/>
              <a:gd name="csX30" fmla="*/ 777986 w 1211621"/>
              <a:gd name="csY30" fmla="*/ 473097 h 2227977"/>
              <a:gd name="csX31" fmla="*/ 845719 w 1211621"/>
              <a:gd name="csY31" fmla="*/ 490030 h 2227977"/>
              <a:gd name="csX32" fmla="*/ 883819 w 1211621"/>
              <a:gd name="csY32" fmla="*/ 384197 h 2227977"/>
              <a:gd name="csX33" fmla="*/ 849953 w 1211621"/>
              <a:gd name="csY33" fmla="*/ 341864 h 2227977"/>
              <a:gd name="csX34" fmla="*/ 413919 w 1211621"/>
              <a:gd name="csY34" fmla="*/ 66697 h 2227977"/>
              <a:gd name="csX35" fmla="*/ 574786 w 1211621"/>
              <a:gd name="csY35" fmla="*/ 248730 h 2227977"/>
              <a:gd name="csX36" fmla="*/ 523986 w 1211621"/>
              <a:gd name="csY36" fmla="*/ 354564 h 2227977"/>
              <a:gd name="csX37" fmla="*/ 502819 w 1211621"/>
              <a:gd name="csY37" fmla="*/ 363030 h 2227977"/>
              <a:gd name="csX38" fmla="*/ 130286 w 1211621"/>
              <a:gd name="csY38" fmla="*/ 274130 h 2227977"/>
              <a:gd name="csX39" fmla="*/ 159919 w 1211621"/>
              <a:gd name="csY39" fmla="*/ 223330 h 2227977"/>
              <a:gd name="csX40" fmla="*/ 134519 w 1211621"/>
              <a:gd name="csY40" fmla="*/ 180997 h 2227977"/>
              <a:gd name="csX41" fmla="*/ 278453 w 1211621"/>
              <a:gd name="csY41" fmla="*/ 41297 h 2227977"/>
              <a:gd name="csX42" fmla="*/ 346186 w 1211621"/>
              <a:gd name="csY42" fmla="*/ 79397 h 2227977"/>
              <a:gd name="csX43" fmla="*/ 375819 w 1211621"/>
              <a:gd name="csY43" fmla="*/ 37064 h 2227977"/>
              <a:gd name="csX44" fmla="*/ 467266 w 1211621"/>
              <a:gd name="csY44" fmla="*/ 0 h 2227977"/>
              <a:gd name="csX0" fmla="*/ 467266 w 1211621"/>
              <a:gd name="csY0" fmla="*/ 0 h 2227977"/>
              <a:gd name="csX1" fmla="*/ 804806 w 1211621"/>
              <a:gd name="csY1" fmla="*/ 23970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67266 w 1211621"/>
              <a:gd name="csY45" fmla="*/ 0 h 2227977"/>
              <a:gd name="csX0" fmla="*/ 467266 w 1211621"/>
              <a:gd name="csY0" fmla="*/ 0 h 2227977"/>
              <a:gd name="csX1" fmla="*/ 948680 w 1211621"/>
              <a:gd name="csY1" fmla="*/ 319630 h 2227977"/>
              <a:gd name="csX2" fmla="*/ 1010523 w 1211621"/>
              <a:gd name="csY2" fmla="*/ 383546 h 2227977"/>
              <a:gd name="csX3" fmla="*/ 926300 w 1211621"/>
              <a:gd name="csY3" fmla="*/ 716083 h 2227977"/>
              <a:gd name="csX4" fmla="*/ 854245 w 1211621"/>
              <a:gd name="csY4" fmla="*/ 834085 h 2227977"/>
              <a:gd name="csX5" fmla="*/ 878342 w 1211621"/>
              <a:gd name="csY5" fmla="*/ 891929 h 2227977"/>
              <a:gd name="csX6" fmla="*/ 859158 w 1211621"/>
              <a:gd name="csY6" fmla="*/ 949479 h 2227977"/>
              <a:gd name="csX7" fmla="*/ 804806 w 1211621"/>
              <a:gd name="csY7" fmla="*/ 984648 h 2227977"/>
              <a:gd name="csX8" fmla="*/ 892286 w 1211621"/>
              <a:gd name="csY8" fmla="*/ 1205464 h 2227977"/>
              <a:gd name="csX9" fmla="*/ 943086 w 1211621"/>
              <a:gd name="csY9" fmla="*/ 1281664 h 2227977"/>
              <a:gd name="csX10" fmla="*/ 1019286 w 1211621"/>
              <a:gd name="csY10" fmla="*/ 1349397 h 2227977"/>
              <a:gd name="csX11" fmla="*/ 1211621 w 1211621"/>
              <a:gd name="csY11" fmla="*/ 1445047 h 2227977"/>
              <a:gd name="csX12" fmla="*/ 1169377 w 1211621"/>
              <a:gd name="csY12" fmla="*/ 1490577 h 2227977"/>
              <a:gd name="csX13" fmla="*/ 1092554 w 1211621"/>
              <a:gd name="csY13" fmla="*/ 1649667 h 2227977"/>
              <a:gd name="csX14" fmla="*/ 1019018 w 1211621"/>
              <a:gd name="csY14" fmla="*/ 1828709 h 2227977"/>
              <a:gd name="csX15" fmla="*/ 946461 w 1211621"/>
              <a:gd name="csY15" fmla="*/ 2227977 h 2227977"/>
              <a:gd name="csX16" fmla="*/ 167053 w 1211621"/>
              <a:gd name="csY16" fmla="*/ 2072113 h 2227977"/>
              <a:gd name="csX17" fmla="*/ 114210 w 1211621"/>
              <a:gd name="csY17" fmla="*/ 1959795 h 2227977"/>
              <a:gd name="csX18" fmla="*/ 114209 w 1211621"/>
              <a:gd name="csY18" fmla="*/ 1870274 h 2227977"/>
              <a:gd name="csX19" fmla="*/ 197336 w 1211621"/>
              <a:gd name="csY19" fmla="*/ 1735991 h 2227977"/>
              <a:gd name="csX20" fmla="*/ 305126 w 1211621"/>
              <a:gd name="csY20" fmla="*/ 1603308 h 2227977"/>
              <a:gd name="csX21" fmla="*/ 149855 w 1211621"/>
              <a:gd name="csY21" fmla="*/ 1568139 h 2227977"/>
              <a:gd name="csX22" fmla="*/ 171759 w 1211621"/>
              <a:gd name="csY22" fmla="*/ 1451440 h 2227977"/>
              <a:gd name="csX23" fmla="*/ 107816 w 1211621"/>
              <a:gd name="csY23" fmla="*/ 1448242 h 2227977"/>
              <a:gd name="csX24" fmla="*/ 123801 w 1211621"/>
              <a:gd name="csY24" fmla="*/ 1384299 h 2227977"/>
              <a:gd name="csX25" fmla="*/ 0 w 1211621"/>
              <a:gd name="csY25" fmla="*/ 1357893 h 2227977"/>
              <a:gd name="csX26" fmla="*/ 37153 w 1211621"/>
              <a:gd name="csY26" fmla="*/ 1125030 h 2227977"/>
              <a:gd name="csX27" fmla="*/ 20219 w 1211621"/>
              <a:gd name="csY27" fmla="*/ 1061530 h 2227977"/>
              <a:gd name="csX28" fmla="*/ 7519 w 1211621"/>
              <a:gd name="csY28" fmla="*/ 1053064 h 2227977"/>
              <a:gd name="csX29" fmla="*/ 109119 w 1211621"/>
              <a:gd name="csY29" fmla="*/ 498497 h 2227977"/>
              <a:gd name="csX30" fmla="*/ 579019 w 1211621"/>
              <a:gd name="csY30" fmla="*/ 583164 h 2227977"/>
              <a:gd name="csX31" fmla="*/ 777986 w 1211621"/>
              <a:gd name="csY31" fmla="*/ 473097 h 2227977"/>
              <a:gd name="csX32" fmla="*/ 845719 w 1211621"/>
              <a:gd name="csY32" fmla="*/ 490030 h 2227977"/>
              <a:gd name="csX33" fmla="*/ 883819 w 1211621"/>
              <a:gd name="csY33" fmla="*/ 384197 h 2227977"/>
              <a:gd name="csX34" fmla="*/ 849953 w 1211621"/>
              <a:gd name="csY34" fmla="*/ 341864 h 2227977"/>
              <a:gd name="csX35" fmla="*/ 413919 w 1211621"/>
              <a:gd name="csY35" fmla="*/ 66697 h 2227977"/>
              <a:gd name="csX36" fmla="*/ 574786 w 1211621"/>
              <a:gd name="csY36" fmla="*/ 248730 h 2227977"/>
              <a:gd name="csX37" fmla="*/ 523986 w 1211621"/>
              <a:gd name="csY37" fmla="*/ 354564 h 2227977"/>
              <a:gd name="csX38" fmla="*/ 502819 w 1211621"/>
              <a:gd name="csY38" fmla="*/ 363030 h 2227977"/>
              <a:gd name="csX39" fmla="*/ 130286 w 1211621"/>
              <a:gd name="csY39" fmla="*/ 274130 h 2227977"/>
              <a:gd name="csX40" fmla="*/ 159919 w 1211621"/>
              <a:gd name="csY40" fmla="*/ 223330 h 2227977"/>
              <a:gd name="csX41" fmla="*/ 134519 w 1211621"/>
              <a:gd name="csY41" fmla="*/ 180997 h 2227977"/>
              <a:gd name="csX42" fmla="*/ 278453 w 1211621"/>
              <a:gd name="csY42" fmla="*/ 41297 h 2227977"/>
              <a:gd name="csX43" fmla="*/ 346186 w 1211621"/>
              <a:gd name="csY43" fmla="*/ 79397 h 2227977"/>
              <a:gd name="csX44" fmla="*/ 375819 w 1211621"/>
              <a:gd name="csY44" fmla="*/ 37064 h 2227977"/>
              <a:gd name="csX45" fmla="*/ 417944 w 1211621"/>
              <a:gd name="csY45" fmla="*/ 19093 h 2227977"/>
              <a:gd name="csX46" fmla="*/ 467266 w 1211621"/>
              <a:gd name="csY46" fmla="*/ 0 h 2227977"/>
              <a:gd name="csX0" fmla="*/ 950934 w 1695289"/>
              <a:gd name="csY0" fmla="*/ 0 h 2227977"/>
              <a:gd name="csX1" fmla="*/ 1432348 w 1695289"/>
              <a:gd name="csY1" fmla="*/ 319630 h 2227977"/>
              <a:gd name="csX2" fmla="*/ 1494191 w 1695289"/>
              <a:gd name="csY2" fmla="*/ 383546 h 2227977"/>
              <a:gd name="csX3" fmla="*/ 1409968 w 1695289"/>
              <a:gd name="csY3" fmla="*/ 716083 h 2227977"/>
              <a:gd name="csX4" fmla="*/ 1337913 w 1695289"/>
              <a:gd name="csY4" fmla="*/ 834085 h 2227977"/>
              <a:gd name="csX5" fmla="*/ 1362010 w 1695289"/>
              <a:gd name="csY5" fmla="*/ 891929 h 2227977"/>
              <a:gd name="csX6" fmla="*/ 1342826 w 1695289"/>
              <a:gd name="csY6" fmla="*/ 949479 h 2227977"/>
              <a:gd name="csX7" fmla="*/ 1288474 w 1695289"/>
              <a:gd name="csY7" fmla="*/ 984648 h 2227977"/>
              <a:gd name="csX8" fmla="*/ 1375954 w 1695289"/>
              <a:gd name="csY8" fmla="*/ 1205464 h 2227977"/>
              <a:gd name="csX9" fmla="*/ 1426754 w 1695289"/>
              <a:gd name="csY9" fmla="*/ 1281664 h 2227977"/>
              <a:gd name="csX10" fmla="*/ 1502954 w 1695289"/>
              <a:gd name="csY10" fmla="*/ 1349397 h 2227977"/>
              <a:gd name="csX11" fmla="*/ 1695289 w 1695289"/>
              <a:gd name="csY11" fmla="*/ 1445047 h 2227977"/>
              <a:gd name="csX12" fmla="*/ 1653045 w 1695289"/>
              <a:gd name="csY12" fmla="*/ 1490577 h 2227977"/>
              <a:gd name="csX13" fmla="*/ 1576222 w 1695289"/>
              <a:gd name="csY13" fmla="*/ 1649667 h 2227977"/>
              <a:gd name="csX14" fmla="*/ 1502686 w 1695289"/>
              <a:gd name="csY14" fmla="*/ 1828709 h 2227977"/>
              <a:gd name="csX15" fmla="*/ 1430129 w 1695289"/>
              <a:gd name="csY15" fmla="*/ 2227977 h 2227977"/>
              <a:gd name="csX16" fmla="*/ 650721 w 1695289"/>
              <a:gd name="csY16" fmla="*/ 2072113 h 2227977"/>
              <a:gd name="csX17" fmla="*/ 597878 w 1695289"/>
              <a:gd name="csY17" fmla="*/ 1959795 h 2227977"/>
              <a:gd name="csX18" fmla="*/ 597877 w 1695289"/>
              <a:gd name="csY18" fmla="*/ 1870274 h 2227977"/>
              <a:gd name="csX19" fmla="*/ 681004 w 1695289"/>
              <a:gd name="csY19" fmla="*/ 1735991 h 2227977"/>
              <a:gd name="csX20" fmla="*/ 788794 w 1695289"/>
              <a:gd name="csY20" fmla="*/ 1603308 h 2227977"/>
              <a:gd name="csX21" fmla="*/ 633523 w 1695289"/>
              <a:gd name="csY21" fmla="*/ 1568139 h 2227977"/>
              <a:gd name="csX22" fmla="*/ 655427 w 1695289"/>
              <a:gd name="csY22" fmla="*/ 1451440 h 2227977"/>
              <a:gd name="csX23" fmla="*/ 591484 w 1695289"/>
              <a:gd name="csY23" fmla="*/ 1448242 h 2227977"/>
              <a:gd name="csX24" fmla="*/ 607469 w 1695289"/>
              <a:gd name="csY24" fmla="*/ 1384299 h 2227977"/>
              <a:gd name="csX25" fmla="*/ 483668 w 1695289"/>
              <a:gd name="csY25" fmla="*/ 1357893 h 2227977"/>
              <a:gd name="csX26" fmla="*/ 520821 w 1695289"/>
              <a:gd name="csY26" fmla="*/ 1125030 h 2227977"/>
              <a:gd name="csX27" fmla="*/ 503887 w 1695289"/>
              <a:gd name="csY27" fmla="*/ 1061530 h 2227977"/>
              <a:gd name="csX28" fmla="*/ 491187 w 1695289"/>
              <a:gd name="csY28" fmla="*/ 1053064 h 2227977"/>
              <a:gd name="csX29" fmla="*/ 592787 w 1695289"/>
              <a:gd name="csY29" fmla="*/ 498497 h 2227977"/>
              <a:gd name="csX30" fmla="*/ 1062687 w 1695289"/>
              <a:gd name="csY30" fmla="*/ 583164 h 2227977"/>
              <a:gd name="csX31" fmla="*/ 1261654 w 1695289"/>
              <a:gd name="csY31" fmla="*/ 473097 h 2227977"/>
              <a:gd name="csX32" fmla="*/ 1329387 w 1695289"/>
              <a:gd name="csY32" fmla="*/ 490030 h 2227977"/>
              <a:gd name="csX33" fmla="*/ 1367487 w 1695289"/>
              <a:gd name="csY33" fmla="*/ 384197 h 2227977"/>
              <a:gd name="csX34" fmla="*/ 1333621 w 1695289"/>
              <a:gd name="csY34" fmla="*/ 341864 h 2227977"/>
              <a:gd name="csX35" fmla="*/ 897587 w 1695289"/>
              <a:gd name="csY35" fmla="*/ 66697 h 2227977"/>
              <a:gd name="csX36" fmla="*/ 1058454 w 1695289"/>
              <a:gd name="csY36" fmla="*/ 248730 h 2227977"/>
              <a:gd name="csX37" fmla="*/ 1007654 w 1695289"/>
              <a:gd name="csY37" fmla="*/ 354564 h 2227977"/>
              <a:gd name="csX38" fmla="*/ 986487 w 1695289"/>
              <a:gd name="csY38" fmla="*/ 363030 h 2227977"/>
              <a:gd name="csX39" fmla="*/ 613954 w 1695289"/>
              <a:gd name="csY39" fmla="*/ 274130 h 2227977"/>
              <a:gd name="csX40" fmla="*/ 643587 w 1695289"/>
              <a:gd name="csY40" fmla="*/ 223330 h 2227977"/>
              <a:gd name="csX41" fmla="*/ 618187 w 1695289"/>
              <a:gd name="csY41" fmla="*/ 180997 h 2227977"/>
              <a:gd name="csX42" fmla="*/ 762121 w 1695289"/>
              <a:gd name="csY42" fmla="*/ 41297 h 2227977"/>
              <a:gd name="csX43" fmla="*/ 829854 w 1695289"/>
              <a:gd name="csY43" fmla="*/ 79397 h 2227977"/>
              <a:gd name="csX44" fmla="*/ 859487 w 1695289"/>
              <a:gd name="csY44" fmla="*/ 37064 h 2227977"/>
              <a:gd name="csX45" fmla="*/ 0 w 1695289"/>
              <a:gd name="csY45" fmla="*/ 316433 h 2227977"/>
              <a:gd name="csX46" fmla="*/ 950934 w 1695289"/>
              <a:gd name="csY46" fmla="*/ 0 h 2227977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229309 w 1211621"/>
              <a:gd name="csY45" fmla="*/ 0 h 2317589"/>
              <a:gd name="csX46" fmla="*/ 467266 w 1211621"/>
              <a:gd name="csY46" fmla="*/ 89612 h 2317589"/>
              <a:gd name="csX0" fmla="*/ 467266 w 1211621"/>
              <a:gd name="csY0" fmla="*/ 89612 h 2317589"/>
              <a:gd name="csX1" fmla="*/ 948680 w 1211621"/>
              <a:gd name="csY1" fmla="*/ 409242 h 2317589"/>
              <a:gd name="csX2" fmla="*/ 1010523 w 1211621"/>
              <a:gd name="csY2" fmla="*/ 473158 h 2317589"/>
              <a:gd name="csX3" fmla="*/ 926300 w 1211621"/>
              <a:gd name="csY3" fmla="*/ 805695 h 2317589"/>
              <a:gd name="csX4" fmla="*/ 854245 w 1211621"/>
              <a:gd name="csY4" fmla="*/ 923697 h 2317589"/>
              <a:gd name="csX5" fmla="*/ 878342 w 1211621"/>
              <a:gd name="csY5" fmla="*/ 981541 h 2317589"/>
              <a:gd name="csX6" fmla="*/ 859158 w 1211621"/>
              <a:gd name="csY6" fmla="*/ 1039091 h 2317589"/>
              <a:gd name="csX7" fmla="*/ 804806 w 1211621"/>
              <a:gd name="csY7" fmla="*/ 1074260 h 2317589"/>
              <a:gd name="csX8" fmla="*/ 892286 w 1211621"/>
              <a:gd name="csY8" fmla="*/ 1295076 h 2317589"/>
              <a:gd name="csX9" fmla="*/ 943086 w 1211621"/>
              <a:gd name="csY9" fmla="*/ 1371276 h 2317589"/>
              <a:gd name="csX10" fmla="*/ 1019286 w 1211621"/>
              <a:gd name="csY10" fmla="*/ 1439009 h 2317589"/>
              <a:gd name="csX11" fmla="*/ 1211621 w 1211621"/>
              <a:gd name="csY11" fmla="*/ 1534659 h 2317589"/>
              <a:gd name="csX12" fmla="*/ 1169377 w 1211621"/>
              <a:gd name="csY12" fmla="*/ 1580189 h 2317589"/>
              <a:gd name="csX13" fmla="*/ 1092554 w 1211621"/>
              <a:gd name="csY13" fmla="*/ 1739279 h 2317589"/>
              <a:gd name="csX14" fmla="*/ 1019018 w 1211621"/>
              <a:gd name="csY14" fmla="*/ 1918321 h 2317589"/>
              <a:gd name="csX15" fmla="*/ 946461 w 1211621"/>
              <a:gd name="csY15" fmla="*/ 2317589 h 2317589"/>
              <a:gd name="csX16" fmla="*/ 167053 w 1211621"/>
              <a:gd name="csY16" fmla="*/ 2161725 h 2317589"/>
              <a:gd name="csX17" fmla="*/ 114210 w 1211621"/>
              <a:gd name="csY17" fmla="*/ 2049407 h 2317589"/>
              <a:gd name="csX18" fmla="*/ 114209 w 1211621"/>
              <a:gd name="csY18" fmla="*/ 1959886 h 2317589"/>
              <a:gd name="csX19" fmla="*/ 197336 w 1211621"/>
              <a:gd name="csY19" fmla="*/ 1825603 h 2317589"/>
              <a:gd name="csX20" fmla="*/ 305126 w 1211621"/>
              <a:gd name="csY20" fmla="*/ 1692920 h 2317589"/>
              <a:gd name="csX21" fmla="*/ 149855 w 1211621"/>
              <a:gd name="csY21" fmla="*/ 1657751 h 2317589"/>
              <a:gd name="csX22" fmla="*/ 171759 w 1211621"/>
              <a:gd name="csY22" fmla="*/ 1541052 h 2317589"/>
              <a:gd name="csX23" fmla="*/ 107816 w 1211621"/>
              <a:gd name="csY23" fmla="*/ 1537854 h 2317589"/>
              <a:gd name="csX24" fmla="*/ 123801 w 1211621"/>
              <a:gd name="csY24" fmla="*/ 1473911 h 2317589"/>
              <a:gd name="csX25" fmla="*/ 0 w 1211621"/>
              <a:gd name="csY25" fmla="*/ 1447505 h 2317589"/>
              <a:gd name="csX26" fmla="*/ 37153 w 1211621"/>
              <a:gd name="csY26" fmla="*/ 1214642 h 2317589"/>
              <a:gd name="csX27" fmla="*/ 20219 w 1211621"/>
              <a:gd name="csY27" fmla="*/ 1151142 h 2317589"/>
              <a:gd name="csX28" fmla="*/ 7519 w 1211621"/>
              <a:gd name="csY28" fmla="*/ 1142676 h 2317589"/>
              <a:gd name="csX29" fmla="*/ 109119 w 1211621"/>
              <a:gd name="csY29" fmla="*/ 588109 h 2317589"/>
              <a:gd name="csX30" fmla="*/ 579019 w 1211621"/>
              <a:gd name="csY30" fmla="*/ 672776 h 2317589"/>
              <a:gd name="csX31" fmla="*/ 777986 w 1211621"/>
              <a:gd name="csY31" fmla="*/ 562709 h 2317589"/>
              <a:gd name="csX32" fmla="*/ 845719 w 1211621"/>
              <a:gd name="csY32" fmla="*/ 579642 h 2317589"/>
              <a:gd name="csX33" fmla="*/ 883819 w 1211621"/>
              <a:gd name="csY33" fmla="*/ 473809 h 2317589"/>
              <a:gd name="csX34" fmla="*/ 849953 w 1211621"/>
              <a:gd name="csY34" fmla="*/ 431476 h 2317589"/>
              <a:gd name="csX35" fmla="*/ 413919 w 1211621"/>
              <a:gd name="csY35" fmla="*/ 156309 h 2317589"/>
              <a:gd name="csX36" fmla="*/ 574786 w 1211621"/>
              <a:gd name="csY36" fmla="*/ 338342 h 2317589"/>
              <a:gd name="csX37" fmla="*/ 523986 w 1211621"/>
              <a:gd name="csY37" fmla="*/ 444176 h 2317589"/>
              <a:gd name="csX38" fmla="*/ 502819 w 1211621"/>
              <a:gd name="csY38" fmla="*/ 452642 h 2317589"/>
              <a:gd name="csX39" fmla="*/ 130286 w 1211621"/>
              <a:gd name="csY39" fmla="*/ 363742 h 2317589"/>
              <a:gd name="csX40" fmla="*/ 159919 w 1211621"/>
              <a:gd name="csY40" fmla="*/ 312942 h 2317589"/>
              <a:gd name="csX41" fmla="*/ 134519 w 1211621"/>
              <a:gd name="csY41" fmla="*/ 270609 h 2317589"/>
              <a:gd name="csX42" fmla="*/ 278453 w 1211621"/>
              <a:gd name="csY42" fmla="*/ 130909 h 2317589"/>
              <a:gd name="csX43" fmla="*/ 346186 w 1211621"/>
              <a:gd name="csY43" fmla="*/ 169009 h 2317589"/>
              <a:gd name="csX44" fmla="*/ 375819 w 1211621"/>
              <a:gd name="csY44" fmla="*/ 126676 h 2317589"/>
              <a:gd name="csX45" fmla="*/ 318831 w 1211621"/>
              <a:gd name="csY45" fmla="*/ 70339 h 2317589"/>
              <a:gd name="csX46" fmla="*/ 229309 w 1211621"/>
              <a:gd name="csY46" fmla="*/ 0 h 2317589"/>
              <a:gd name="csX47" fmla="*/ 467266 w 1211621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716173 w 1698485"/>
              <a:gd name="csY46" fmla="*/ 0 h 2317589"/>
              <a:gd name="csX47" fmla="*/ 954130 w 1698485"/>
              <a:gd name="csY47" fmla="*/ 89612 h 2317589"/>
              <a:gd name="csX0" fmla="*/ 954130 w 1698485"/>
              <a:gd name="csY0" fmla="*/ 89612 h 2317589"/>
              <a:gd name="csX1" fmla="*/ 1435544 w 1698485"/>
              <a:gd name="csY1" fmla="*/ 409242 h 2317589"/>
              <a:gd name="csX2" fmla="*/ 1497387 w 1698485"/>
              <a:gd name="csY2" fmla="*/ 473158 h 2317589"/>
              <a:gd name="csX3" fmla="*/ 1413164 w 1698485"/>
              <a:gd name="csY3" fmla="*/ 805695 h 2317589"/>
              <a:gd name="csX4" fmla="*/ 1341109 w 1698485"/>
              <a:gd name="csY4" fmla="*/ 923697 h 2317589"/>
              <a:gd name="csX5" fmla="*/ 1365206 w 1698485"/>
              <a:gd name="csY5" fmla="*/ 981541 h 2317589"/>
              <a:gd name="csX6" fmla="*/ 1346022 w 1698485"/>
              <a:gd name="csY6" fmla="*/ 1039091 h 2317589"/>
              <a:gd name="csX7" fmla="*/ 1291670 w 1698485"/>
              <a:gd name="csY7" fmla="*/ 1074260 h 2317589"/>
              <a:gd name="csX8" fmla="*/ 1379150 w 1698485"/>
              <a:gd name="csY8" fmla="*/ 1295076 h 2317589"/>
              <a:gd name="csX9" fmla="*/ 1429950 w 1698485"/>
              <a:gd name="csY9" fmla="*/ 1371276 h 2317589"/>
              <a:gd name="csX10" fmla="*/ 1506150 w 1698485"/>
              <a:gd name="csY10" fmla="*/ 1439009 h 2317589"/>
              <a:gd name="csX11" fmla="*/ 1698485 w 1698485"/>
              <a:gd name="csY11" fmla="*/ 1534659 h 2317589"/>
              <a:gd name="csX12" fmla="*/ 1656241 w 1698485"/>
              <a:gd name="csY12" fmla="*/ 1580189 h 2317589"/>
              <a:gd name="csX13" fmla="*/ 1579418 w 1698485"/>
              <a:gd name="csY13" fmla="*/ 1739279 h 2317589"/>
              <a:gd name="csX14" fmla="*/ 1505882 w 1698485"/>
              <a:gd name="csY14" fmla="*/ 1918321 h 2317589"/>
              <a:gd name="csX15" fmla="*/ 1433325 w 1698485"/>
              <a:gd name="csY15" fmla="*/ 2317589 h 2317589"/>
              <a:gd name="csX16" fmla="*/ 653917 w 1698485"/>
              <a:gd name="csY16" fmla="*/ 2161725 h 2317589"/>
              <a:gd name="csX17" fmla="*/ 601074 w 1698485"/>
              <a:gd name="csY17" fmla="*/ 2049407 h 2317589"/>
              <a:gd name="csX18" fmla="*/ 601073 w 1698485"/>
              <a:gd name="csY18" fmla="*/ 1959886 h 2317589"/>
              <a:gd name="csX19" fmla="*/ 684200 w 1698485"/>
              <a:gd name="csY19" fmla="*/ 1825603 h 2317589"/>
              <a:gd name="csX20" fmla="*/ 791990 w 1698485"/>
              <a:gd name="csY20" fmla="*/ 1692920 h 2317589"/>
              <a:gd name="csX21" fmla="*/ 636719 w 1698485"/>
              <a:gd name="csY21" fmla="*/ 1657751 h 2317589"/>
              <a:gd name="csX22" fmla="*/ 658623 w 1698485"/>
              <a:gd name="csY22" fmla="*/ 1541052 h 2317589"/>
              <a:gd name="csX23" fmla="*/ 594680 w 1698485"/>
              <a:gd name="csY23" fmla="*/ 1537854 h 2317589"/>
              <a:gd name="csX24" fmla="*/ 610665 w 1698485"/>
              <a:gd name="csY24" fmla="*/ 1473911 h 2317589"/>
              <a:gd name="csX25" fmla="*/ 486864 w 1698485"/>
              <a:gd name="csY25" fmla="*/ 1447505 h 2317589"/>
              <a:gd name="csX26" fmla="*/ 524017 w 1698485"/>
              <a:gd name="csY26" fmla="*/ 1214642 h 2317589"/>
              <a:gd name="csX27" fmla="*/ 507083 w 1698485"/>
              <a:gd name="csY27" fmla="*/ 1151142 h 2317589"/>
              <a:gd name="csX28" fmla="*/ 494383 w 1698485"/>
              <a:gd name="csY28" fmla="*/ 1142676 h 2317589"/>
              <a:gd name="csX29" fmla="*/ 595983 w 1698485"/>
              <a:gd name="csY29" fmla="*/ 588109 h 2317589"/>
              <a:gd name="csX30" fmla="*/ 1065883 w 1698485"/>
              <a:gd name="csY30" fmla="*/ 672776 h 2317589"/>
              <a:gd name="csX31" fmla="*/ 1264850 w 1698485"/>
              <a:gd name="csY31" fmla="*/ 562709 h 2317589"/>
              <a:gd name="csX32" fmla="*/ 1332583 w 1698485"/>
              <a:gd name="csY32" fmla="*/ 579642 h 2317589"/>
              <a:gd name="csX33" fmla="*/ 1370683 w 1698485"/>
              <a:gd name="csY33" fmla="*/ 473809 h 2317589"/>
              <a:gd name="csX34" fmla="*/ 1336817 w 1698485"/>
              <a:gd name="csY34" fmla="*/ 431476 h 2317589"/>
              <a:gd name="csX35" fmla="*/ 900783 w 1698485"/>
              <a:gd name="csY35" fmla="*/ 156309 h 2317589"/>
              <a:gd name="csX36" fmla="*/ 1061650 w 1698485"/>
              <a:gd name="csY36" fmla="*/ 338342 h 2317589"/>
              <a:gd name="csX37" fmla="*/ 1010850 w 1698485"/>
              <a:gd name="csY37" fmla="*/ 444176 h 2317589"/>
              <a:gd name="csX38" fmla="*/ 989683 w 1698485"/>
              <a:gd name="csY38" fmla="*/ 452642 h 2317589"/>
              <a:gd name="csX39" fmla="*/ 617150 w 1698485"/>
              <a:gd name="csY39" fmla="*/ 363742 h 2317589"/>
              <a:gd name="csX40" fmla="*/ 646783 w 1698485"/>
              <a:gd name="csY40" fmla="*/ 312942 h 2317589"/>
              <a:gd name="csX41" fmla="*/ 621383 w 1698485"/>
              <a:gd name="csY41" fmla="*/ 270609 h 2317589"/>
              <a:gd name="csX42" fmla="*/ 765317 w 1698485"/>
              <a:gd name="csY42" fmla="*/ 130909 h 2317589"/>
              <a:gd name="csX43" fmla="*/ 833050 w 1698485"/>
              <a:gd name="csY43" fmla="*/ 169009 h 2317589"/>
              <a:gd name="csX44" fmla="*/ 862683 w 1698485"/>
              <a:gd name="csY44" fmla="*/ 126676 h 2317589"/>
              <a:gd name="csX45" fmla="*/ 0 w 1698485"/>
              <a:gd name="csY45" fmla="*/ 479581 h 2317589"/>
              <a:gd name="csX46" fmla="*/ 482778 w 1698485"/>
              <a:gd name="csY46" fmla="*/ 163058 h 2317589"/>
              <a:gd name="csX47" fmla="*/ 716173 w 1698485"/>
              <a:gd name="csY47" fmla="*/ 0 h 2317589"/>
              <a:gd name="csX48" fmla="*/ 954130 w 1698485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725764 w 1708076"/>
              <a:gd name="csY47" fmla="*/ 0 h 2317589"/>
              <a:gd name="csX48" fmla="*/ 963721 w 1708076"/>
              <a:gd name="csY48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396453 w 1708076"/>
              <a:gd name="csY47" fmla="*/ 191832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725764 w 1708076"/>
              <a:gd name="csY48" fmla="*/ 0 h 2317589"/>
              <a:gd name="csX49" fmla="*/ 963721 w 1708076"/>
              <a:gd name="csY49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594679 w 1708076"/>
              <a:gd name="csY48" fmla="*/ 3197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9591 w 1708076"/>
              <a:gd name="csY45" fmla="*/ 479581 h 2317589"/>
              <a:gd name="csX46" fmla="*/ 0 w 1708076"/>
              <a:gd name="csY46" fmla="*/ 412439 h 2317589"/>
              <a:gd name="csX47" fmla="*/ 450805 w 1708076"/>
              <a:gd name="csY47" fmla="*/ 60746 h 2317589"/>
              <a:gd name="csX48" fmla="*/ 610665 w 1708076"/>
              <a:gd name="csY48" fmla="*/ 9592 h 2317589"/>
              <a:gd name="csX49" fmla="*/ 725764 w 1708076"/>
              <a:gd name="csY49" fmla="*/ 0 h 2317589"/>
              <a:gd name="csX50" fmla="*/ 963721 w 1708076"/>
              <a:gd name="csY50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258974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460397 w 1708076"/>
              <a:gd name="csY45" fmla="*/ 182241 h 2317589"/>
              <a:gd name="csX46" fmla="*/ 9591 w 1708076"/>
              <a:gd name="csY46" fmla="*/ 479581 h 2317589"/>
              <a:gd name="csX47" fmla="*/ 0 w 1708076"/>
              <a:gd name="csY47" fmla="*/ 412439 h 2317589"/>
              <a:gd name="csX48" fmla="*/ 450805 w 1708076"/>
              <a:gd name="csY48" fmla="*/ 60746 h 2317589"/>
              <a:gd name="csX49" fmla="*/ 610665 w 1708076"/>
              <a:gd name="csY49" fmla="*/ 9592 h 2317589"/>
              <a:gd name="csX50" fmla="*/ 725764 w 1708076"/>
              <a:gd name="csY50" fmla="*/ 0 h 2317589"/>
              <a:gd name="csX51" fmla="*/ 963721 w 1708076"/>
              <a:gd name="csY51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537130 w 1708076"/>
              <a:gd name="csY45" fmla="*/ 172649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45835 w 1708076"/>
              <a:gd name="csY45" fmla="*/ 89522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71413 w 1708076"/>
              <a:gd name="csY45" fmla="*/ 35170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8224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9861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60397 w 1708076"/>
              <a:gd name="csY46" fmla="*/ 15027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76383 w 1708076"/>
              <a:gd name="csY46" fmla="*/ 124693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22755 w 1708076"/>
              <a:gd name="csY3" fmla="*/ 805695 h 2317589"/>
              <a:gd name="csX4" fmla="*/ 1350700 w 1708076"/>
              <a:gd name="csY4" fmla="*/ 923697 h 2317589"/>
              <a:gd name="csX5" fmla="*/ 1374797 w 1708076"/>
              <a:gd name="csY5" fmla="*/ 981541 h 2317589"/>
              <a:gd name="csX6" fmla="*/ 1355613 w 1708076"/>
              <a:gd name="csY6" fmla="*/ 1039091 h 2317589"/>
              <a:gd name="csX7" fmla="*/ 1301261 w 1708076"/>
              <a:gd name="csY7" fmla="*/ 1074260 h 2317589"/>
              <a:gd name="csX8" fmla="*/ 1388741 w 1708076"/>
              <a:gd name="csY8" fmla="*/ 1295076 h 2317589"/>
              <a:gd name="csX9" fmla="*/ 1439541 w 1708076"/>
              <a:gd name="csY9" fmla="*/ 1371276 h 2317589"/>
              <a:gd name="csX10" fmla="*/ 1515741 w 1708076"/>
              <a:gd name="csY10" fmla="*/ 1439009 h 2317589"/>
              <a:gd name="csX11" fmla="*/ 1708076 w 1708076"/>
              <a:gd name="csY11" fmla="*/ 1534659 h 2317589"/>
              <a:gd name="csX12" fmla="*/ 1665832 w 1708076"/>
              <a:gd name="csY12" fmla="*/ 1580189 h 2317589"/>
              <a:gd name="csX13" fmla="*/ 1589009 w 1708076"/>
              <a:gd name="csY13" fmla="*/ 1739279 h 2317589"/>
              <a:gd name="csX14" fmla="*/ 1515473 w 1708076"/>
              <a:gd name="csY14" fmla="*/ 1918321 h 2317589"/>
              <a:gd name="csX15" fmla="*/ 1442916 w 1708076"/>
              <a:gd name="csY15" fmla="*/ 2317589 h 2317589"/>
              <a:gd name="csX16" fmla="*/ 663508 w 1708076"/>
              <a:gd name="csY16" fmla="*/ 2161725 h 2317589"/>
              <a:gd name="csX17" fmla="*/ 610665 w 1708076"/>
              <a:gd name="csY17" fmla="*/ 2049407 h 2317589"/>
              <a:gd name="csX18" fmla="*/ 610664 w 1708076"/>
              <a:gd name="csY18" fmla="*/ 1959886 h 2317589"/>
              <a:gd name="csX19" fmla="*/ 693791 w 1708076"/>
              <a:gd name="csY19" fmla="*/ 1825603 h 2317589"/>
              <a:gd name="csX20" fmla="*/ 801581 w 1708076"/>
              <a:gd name="csY20" fmla="*/ 1692920 h 2317589"/>
              <a:gd name="csX21" fmla="*/ 646310 w 1708076"/>
              <a:gd name="csY21" fmla="*/ 1657751 h 2317589"/>
              <a:gd name="csX22" fmla="*/ 668214 w 1708076"/>
              <a:gd name="csY22" fmla="*/ 1541052 h 2317589"/>
              <a:gd name="csX23" fmla="*/ 604271 w 1708076"/>
              <a:gd name="csY23" fmla="*/ 1537854 h 2317589"/>
              <a:gd name="csX24" fmla="*/ 620256 w 1708076"/>
              <a:gd name="csY24" fmla="*/ 1473911 h 2317589"/>
              <a:gd name="csX25" fmla="*/ 496455 w 1708076"/>
              <a:gd name="csY25" fmla="*/ 1447505 h 2317589"/>
              <a:gd name="csX26" fmla="*/ 533608 w 1708076"/>
              <a:gd name="csY26" fmla="*/ 1214642 h 2317589"/>
              <a:gd name="csX27" fmla="*/ 516674 w 1708076"/>
              <a:gd name="csY27" fmla="*/ 1151142 h 2317589"/>
              <a:gd name="csX28" fmla="*/ 503974 w 1708076"/>
              <a:gd name="csY28" fmla="*/ 1142676 h 2317589"/>
              <a:gd name="csX29" fmla="*/ 605574 w 1708076"/>
              <a:gd name="csY29" fmla="*/ 588109 h 2317589"/>
              <a:gd name="csX30" fmla="*/ 1075474 w 1708076"/>
              <a:gd name="csY30" fmla="*/ 672776 h 2317589"/>
              <a:gd name="csX31" fmla="*/ 1274441 w 1708076"/>
              <a:gd name="csY31" fmla="*/ 562709 h 2317589"/>
              <a:gd name="csX32" fmla="*/ 1342174 w 1708076"/>
              <a:gd name="csY32" fmla="*/ 579642 h 2317589"/>
              <a:gd name="csX33" fmla="*/ 1380274 w 1708076"/>
              <a:gd name="csY33" fmla="*/ 473809 h 2317589"/>
              <a:gd name="csX34" fmla="*/ 1346408 w 1708076"/>
              <a:gd name="csY34" fmla="*/ 431476 h 2317589"/>
              <a:gd name="csX35" fmla="*/ 910374 w 1708076"/>
              <a:gd name="csY35" fmla="*/ 156309 h 2317589"/>
              <a:gd name="csX36" fmla="*/ 1071241 w 1708076"/>
              <a:gd name="csY36" fmla="*/ 338342 h 2317589"/>
              <a:gd name="csX37" fmla="*/ 1020441 w 1708076"/>
              <a:gd name="csY37" fmla="*/ 444176 h 2317589"/>
              <a:gd name="csX38" fmla="*/ 999274 w 1708076"/>
              <a:gd name="csY38" fmla="*/ 452642 h 2317589"/>
              <a:gd name="csX39" fmla="*/ 626741 w 1708076"/>
              <a:gd name="csY39" fmla="*/ 363742 h 2317589"/>
              <a:gd name="csX40" fmla="*/ 656374 w 1708076"/>
              <a:gd name="csY40" fmla="*/ 312942 h 2317589"/>
              <a:gd name="csX41" fmla="*/ 630974 w 1708076"/>
              <a:gd name="csY41" fmla="*/ 270609 h 2317589"/>
              <a:gd name="csX42" fmla="*/ 774908 w 1708076"/>
              <a:gd name="csY42" fmla="*/ 130909 h 2317589"/>
              <a:gd name="csX43" fmla="*/ 842641 w 1708076"/>
              <a:gd name="csY43" fmla="*/ 169009 h 2317589"/>
              <a:gd name="csX44" fmla="*/ 872274 w 1708076"/>
              <a:gd name="csY44" fmla="*/ 126676 h 2317589"/>
              <a:gd name="csX45" fmla="*/ 690596 w 1708076"/>
              <a:gd name="csY45" fmla="*/ 79931 h 2317589"/>
              <a:gd name="csX46" fmla="*/ 485975 w 1708076"/>
              <a:gd name="csY46" fmla="*/ 127890 h 2317589"/>
              <a:gd name="csX47" fmla="*/ 9591 w 1708076"/>
              <a:gd name="csY47" fmla="*/ 479581 h 2317589"/>
              <a:gd name="csX48" fmla="*/ 0 w 1708076"/>
              <a:gd name="csY48" fmla="*/ 412439 h 2317589"/>
              <a:gd name="csX49" fmla="*/ 450805 w 1708076"/>
              <a:gd name="csY49" fmla="*/ 60746 h 2317589"/>
              <a:gd name="csX50" fmla="*/ 610665 w 1708076"/>
              <a:gd name="csY50" fmla="*/ 9592 h 2317589"/>
              <a:gd name="csX51" fmla="*/ 725764 w 1708076"/>
              <a:gd name="csY51" fmla="*/ 0 h 2317589"/>
              <a:gd name="csX52" fmla="*/ 963721 w 1708076"/>
              <a:gd name="csY52" fmla="*/ 89612 h 2317589"/>
              <a:gd name="csX0" fmla="*/ 963721 w 1708076"/>
              <a:gd name="csY0" fmla="*/ 89612 h 2317589"/>
              <a:gd name="csX1" fmla="*/ 1445135 w 1708076"/>
              <a:gd name="csY1" fmla="*/ 409242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506978 w 1708076"/>
              <a:gd name="csY2" fmla="*/ 473158 h 2317589"/>
              <a:gd name="csX3" fmla="*/ 1496290 w 1708076"/>
              <a:gd name="csY3" fmla="*/ 530736 h 2317589"/>
              <a:gd name="csX4" fmla="*/ 1422755 w 1708076"/>
              <a:gd name="csY4" fmla="*/ 805695 h 2317589"/>
              <a:gd name="csX5" fmla="*/ 1350700 w 1708076"/>
              <a:gd name="csY5" fmla="*/ 923697 h 2317589"/>
              <a:gd name="csX6" fmla="*/ 1374797 w 1708076"/>
              <a:gd name="csY6" fmla="*/ 981541 h 2317589"/>
              <a:gd name="csX7" fmla="*/ 1355613 w 1708076"/>
              <a:gd name="csY7" fmla="*/ 1039091 h 2317589"/>
              <a:gd name="csX8" fmla="*/ 1301261 w 1708076"/>
              <a:gd name="csY8" fmla="*/ 1074260 h 2317589"/>
              <a:gd name="csX9" fmla="*/ 1388741 w 1708076"/>
              <a:gd name="csY9" fmla="*/ 1295076 h 2317589"/>
              <a:gd name="csX10" fmla="*/ 1439541 w 1708076"/>
              <a:gd name="csY10" fmla="*/ 1371276 h 2317589"/>
              <a:gd name="csX11" fmla="*/ 1515741 w 1708076"/>
              <a:gd name="csY11" fmla="*/ 1439009 h 2317589"/>
              <a:gd name="csX12" fmla="*/ 1708076 w 1708076"/>
              <a:gd name="csY12" fmla="*/ 1534659 h 2317589"/>
              <a:gd name="csX13" fmla="*/ 1665832 w 1708076"/>
              <a:gd name="csY13" fmla="*/ 1580189 h 2317589"/>
              <a:gd name="csX14" fmla="*/ 1589009 w 1708076"/>
              <a:gd name="csY14" fmla="*/ 1739279 h 2317589"/>
              <a:gd name="csX15" fmla="*/ 1515473 w 1708076"/>
              <a:gd name="csY15" fmla="*/ 1918321 h 2317589"/>
              <a:gd name="csX16" fmla="*/ 1442916 w 1708076"/>
              <a:gd name="csY16" fmla="*/ 2317589 h 2317589"/>
              <a:gd name="csX17" fmla="*/ 663508 w 1708076"/>
              <a:gd name="csY17" fmla="*/ 2161725 h 2317589"/>
              <a:gd name="csX18" fmla="*/ 610665 w 1708076"/>
              <a:gd name="csY18" fmla="*/ 2049407 h 2317589"/>
              <a:gd name="csX19" fmla="*/ 610664 w 1708076"/>
              <a:gd name="csY19" fmla="*/ 1959886 h 2317589"/>
              <a:gd name="csX20" fmla="*/ 693791 w 1708076"/>
              <a:gd name="csY20" fmla="*/ 1825603 h 2317589"/>
              <a:gd name="csX21" fmla="*/ 801581 w 1708076"/>
              <a:gd name="csY21" fmla="*/ 1692920 h 2317589"/>
              <a:gd name="csX22" fmla="*/ 646310 w 1708076"/>
              <a:gd name="csY22" fmla="*/ 1657751 h 2317589"/>
              <a:gd name="csX23" fmla="*/ 668214 w 1708076"/>
              <a:gd name="csY23" fmla="*/ 1541052 h 2317589"/>
              <a:gd name="csX24" fmla="*/ 604271 w 1708076"/>
              <a:gd name="csY24" fmla="*/ 1537854 h 2317589"/>
              <a:gd name="csX25" fmla="*/ 620256 w 1708076"/>
              <a:gd name="csY25" fmla="*/ 1473911 h 2317589"/>
              <a:gd name="csX26" fmla="*/ 496455 w 1708076"/>
              <a:gd name="csY26" fmla="*/ 1447505 h 2317589"/>
              <a:gd name="csX27" fmla="*/ 533608 w 1708076"/>
              <a:gd name="csY27" fmla="*/ 1214642 h 2317589"/>
              <a:gd name="csX28" fmla="*/ 516674 w 1708076"/>
              <a:gd name="csY28" fmla="*/ 1151142 h 2317589"/>
              <a:gd name="csX29" fmla="*/ 503974 w 1708076"/>
              <a:gd name="csY29" fmla="*/ 1142676 h 2317589"/>
              <a:gd name="csX30" fmla="*/ 605574 w 1708076"/>
              <a:gd name="csY30" fmla="*/ 588109 h 2317589"/>
              <a:gd name="csX31" fmla="*/ 1075474 w 1708076"/>
              <a:gd name="csY31" fmla="*/ 672776 h 2317589"/>
              <a:gd name="csX32" fmla="*/ 1274441 w 1708076"/>
              <a:gd name="csY32" fmla="*/ 562709 h 2317589"/>
              <a:gd name="csX33" fmla="*/ 1342174 w 1708076"/>
              <a:gd name="csY33" fmla="*/ 579642 h 2317589"/>
              <a:gd name="csX34" fmla="*/ 1380274 w 1708076"/>
              <a:gd name="csY34" fmla="*/ 473809 h 2317589"/>
              <a:gd name="csX35" fmla="*/ 1346408 w 1708076"/>
              <a:gd name="csY35" fmla="*/ 431476 h 2317589"/>
              <a:gd name="csX36" fmla="*/ 910374 w 1708076"/>
              <a:gd name="csY36" fmla="*/ 156309 h 2317589"/>
              <a:gd name="csX37" fmla="*/ 1071241 w 1708076"/>
              <a:gd name="csY37" fmla="*/ 338342 h 2317589"/>
              <a:gd name="csX38" fmla="*/ 1020441 w 1708076"/>
              <a:gd name="csY38" fmla="*/ 444176 h 2317589"/>
              <a:gd name="csX39" fmla="*/ 999274 w 1708076"/>
              <a:gd name="csY39" fmla="*/ 452642 h 2317589"/>
              <a:gd name="csX40" fmla="*/ 626741 w 1708076"/>
              <a:gd name="csY40" fmla="*/ 363742 h 2317589"/>
              <a:gd name="csX41" fmla="*/ 656374 w 1708076"/>
              <a:gd name="csY41" fmla="*/ 312942 h 2317589"/>
              <a:gd name="csX42" fmla="*/ 630974 w 1708076"/>
              <a:gd name="csY42" fmla="*/ 270609 h 2317589"/>
              <a:gd name="csX43" fmla="*/ 774908 w 1708076"/>
              <a:gd name="csY43" fmla="*/ 130909 h 2317589"/>
              <a:gd name="csX44" fmla="*/ 842641 w 1708076"/>
              <a:gd name="csY44" fmla="*/ 169009 h 2317589"/>
              <a:gd name="csX45" fmla="*/ 872274 w 1708076"/>
              <a:gd name="csY45" fmla="*/ 126676 h 2317589"/>
              <a:gd name="csX46" fmla="*/ 690596 w 1708076"/>
              <a:gd name="csY46" fmla="*/ 79931 h 2317589"/>
              <a:gd name="csX47" fmla="*/ 485975 w 1708076"/>
              <a:gd name="csY47" fmla="*/ 127890 h 2317589"/>
              <a:gd name="csX48" fmla="*/ 9591 w 1708076"/>
              <a:gd name="csY48" fmla="*/ 479581 h 2317589"/>
              <a:gd name="csX49" fmla="*/ 0 w 1708076"/>
              <a:gd name="csY49" fmla="*/ 412439 h 2317589"/>
              <a:gd name="csX50" fmla="*/ 450805 w 1708076"/>
              <a:gd name="csY50" fmla="*/ 60746 h 2317589"/>
              <a:gd name="csX51" fmla="*/ 610665 w 1708076"/>
              <a:gd name="csY51" fmla="*/ 9592 h 2317589"/>
              <a:gd name="csX52" fmla="*/ 725764 w 1708076"/>
              <a:gd name="csY52" fmla="*/ 0 h 2317589"/>
              <a:gd name="csX53" fmla="*/ 963721 w 1708076"/>
              <a:gd name="csY53" fmla="*/ 89612 h 2317589"/>
              <a:gd name="csX0" fmla="*/ 963721 w 1708076"/>
              <a:gd name="csY0" fmla="*/ 89612 h 2317589"/>
              <a:gd name="csX1" fmla="*/ 1298063 w 1708076"/>
              <a:gd name="csY1" fmla="*/ 297340 h 2317589"/>
              <a:gd name="csX2" fmla="*/ 1422755 w 1708076"/>
              <a:gd name="csY2" fmla="*/ 393256 h 2317589"/>
              <a:gd name="csX3" fmla="*/ 1506978 w 1708076"/>
              <a:gd name="csY3" fmla="*/ 473158 h 2317589"/>
              <a:gd name="csX4" fmla="*/ 1496290 w 1708076"/>
              <a:gd name="csY4" fmla="*/ 530736 h 2317589"/>
              <a:gd name="csX5" fmla="*/ 1422755 w 1708076"/>
              <a:gd name="csY5" fmla="*/ 805695 h 2317589"/>
              <a:gd name="csX6" fmla="*/ 1350700 w 1708076"/>
              <a:gd name="csY6" fmla="*/ 923697 h 2317589"/>
              <a:gd name="csX7" fmla="*/ 1374797 w 1708076"/>
              <a:gd name="csY7" fmla="*/ 981541 h 2317589"/>
              <a:gd name="csX8" fmla="*/ 1355613 w 1708076"/>
              <a:gd name="csY8" fmla="*/ 1039091 h 2317589"/>
              <a:gd name="csX9" fmla="*/ 1301261 w 1708076"/>
              <a:gd name="csY9" fmla="*/ 1074260 h 2317589"/>
              <a:gd name="csX10" fmla="*/ 1388741 w 1708076"/>
              <a:gd name="csY10" fmla="*/ 1295076 h 2317589"/>
              <a:gd name="csX11" fmla="*/ 1439541 w 1708076"/>
              <a:gd name="csY11" fmla="*/ 1371276 h 2317589"/>
              <a:gd name="csX12" fmla="*/ 1515741 w 1708076"/>
              <a:gd name="csY12" fmla="*/ 1439009 h 2317589"/>
              <a:gd name="csX13" fmla="*/ 1708076 w 1708076"/>
              <a:gd name="csY13" fmla="*/ 1534659 h 2317589"/>
              <a:gd name="csX14" fmla="*/ 1665832 w 1708076"/>
              <a:gd name="csY14" fmla="*/ 1580189 h 2317589"/>
              <a:gd name="csX15" fmla="*/ 1589009 w 1708076"/>
              <a:gd name="csY15" fmla="*/ 1739279 h 2317589"/>
              <a:gd name="csX16" fmla="*/ 1515473 w 1708076"/>
              <a:gd name="csY16" fmla="*/ 1918321 h 2317589"/>
              <a:gd name="csX17" fmla="*/ 1442916 w 1708076"/>
              <a:gd name="csY17" fmla="*/ 2317589 h 2317589"/>
              <a:gd name="csX18" fmla="*/ 663508 w 1708076"/>
              <a:gd name="csY18" fmla="*/ 2161725 h 2317589"/>
              <a:gd name="csX19" fmla="*/ 610665 w 1708076"/>
              <a:gd name="csY19" fmla="*/ 2049407 h 2317589"/>
              <a:gd name="csX20" fmla="*/ 610664 w 1708076"/>
              <a:gd name="csY20" fmla="*/ 1959886 h 2317589"/>
              <a:gd name="csX21" fmla="*/ 693791 w 1708076"/>
              <a:gd name="csY21" fmla="*/ 1825603 h 2317589"/>
              <a:gd name="csX22" fmla="*/ 801581 w 1708076"/>
              <a:gd name="csY22" fmla="*/ 1692920 h 2317589"/>
              <a:gd name="csX23" fmla="*/ 646310 w 1708076"/>
              <a:gd name="csY23" fmla="*/ 1657751 h 2317589"/>
              <a:gd name="csX24" fmla="*/ 668214 w 1708076"/>
              <a:gd name="csY24" fmla="*/ 1541052 h 2317589"/>
              <a:gd name="csX25" fmla="*/ 604271 w 1708076"/>
              <a:gd name="csY25" fmla="*/ 1537854 h 2317589"/>
              <a:gd name="csX26" fmla="*/ 620256 w 1708076"/>
              <a:gd name="csY26" fmla="*/ 1473911 h 2317589"/>
              <a:gd name="csX27" fmla="*/ 496455 w 1708076"/>
              <a:gd name="csY27" fmla="*/ 1447505 h 2317589"/>
              <a:gd name="csX28" fmla="*/ 533608 w 1708076"/>
              <a:gd name="csY28" fmla="*/ 1214642 h 2317589"/>
              <a:gd name="csX29" fmla="*/ 516674 w 1708076"/>
              <a:gd name="csY29" fmla="*/ 1151142 h 2317589"/>
              <a:gd name="csX30" fmla="*/ 503974 w 1708076"/>
              <a:gd name="csY30" fmla="*/ 1142676 h 2317589"/>
              <a:gd name="csX31" fmla="*/ 605574 w 1708076"/>
              <a:gd name="csY31" fmla="*/ 588109 h 2317589"/>
              <a:gd name="csX32" fmla="*/ 1075474 w 1708076"/>
              <a:gd name="csY32" fmla="*/ 672776 h 2317589"/>
              <a:gd name="csX33" fmla="*/ 1274441 w 1708076"/>
              <a:gd name="csY33" fmla="*/ 562709 h 2317589"/>
              <a:gd name="csX34" fmla="*/ 1342174 w 1708076"/>
              <a:gd name="csY34" fmla="*/ 579642 h 2317589"/>
              <a:gd name="csX35" fmla="*/ 1380274 w 1708076"/>
              <a:gd name="csY35" fmla="*/ 473809 h 2317589"/>
              <a:gd name="csX36" fmla="*/ 1346408 w 1708076"/>
              <a:gd name="csY36" fmla="*/ 431476 h 2317589"/>
              <a:gd name="csX37" fmla="*/ 910374 w 1708076"/>
              <a:gd name="csY37" fmla="*/ 156309 h 2317589"/>
              <a:gd name="csX38" fmla="*/ 1071241 w 1708076"/>
              <a:gd name="csY38" fmla="*/ 338342 h 2317589"/>
              <a:gd name="csX39" fmla="*/ 1020441 w 1708076"/>
              <a:gd name="csY39" fmla="*/ 444176 h 2317589"/>
              <a:gd name="csX40" fmla="*/ 999274 w 1708076"/>
              <a:gd name="csY40" fmla="*/ 452642 h 2317589"/>
              <a:gd name="csX41" fmla="*/ 626741 w 1708076"/>
              <a:gd name="csY41" fmla="*/ 363742 h 2317589"/>
              <a:gd name="csX42" fmla="*/ 656374 w 1708076"/>
              <a:gd name="csY42" fmla="*/ 312942 h 2317589"/>
              <a:gd name="csX43" fmla="*/ 630974 w 1708076"/>
              <a:gd name="csY43" fmla="*/ 270609 h 2317589"/>
              <a:gd name="csX44" fmla="*/ 774908 w 1708076"/>
              <a:gd name="csY44" fmla="*/ 130909 h 2317589"/>
              <a:gd name="csX45" fmla="*/ 842641 w 1708076"/>
              <a:gd name="csY45" fmla="*/ 169009 h 2317589"/>
              <a:gd name="csX46" fmla="*/ 872274 w 1708076"/>
              <a:gd name="csY46" fmla="*/ 126676 h 2317589"/>
              <a:gd name="csX47" fmla="*/ 690596 w 1708076"/>
              <a:gd name="csY47" fmla="*/ 79931 h 2317589"/>
              <a:gd name="csX48" fmla="*/ 485975 w 1708076"/>
              <a:gd name="csY48" fmla="*/ 127890 h 2317589"/>
              <a:gd name="csX49" fmla="*/ 9591 w 1708076"/>
              <a:gd name="csY49" fmla="*/ 479581 h 2317589"/>
              <a:gd name="csX50" fmla="*/ 0 w 1708076"/>
              <a:gd name="csY50" fmla="*/ 412439 h 2317589"/>
              <a:gd name="csX51" fmla="*/ 450805 w 1708076"/>
              <a:gd name="csY51" fmla="*/ 60746 h 2317589"/>
              <a:gd name="csX52" fmla="*/ 610665 w 1708076"/>
              <a:gd name="csY52" fmla="*/ 9592 h 2317589"/>
              <a:gd name="csX53" fmla="*/ 725764 w 1708076"/>
              <a:gd name="csY53" fmla="*/ 0 h 2317589"/>
              <a:gd name="csX54" fmla="*/ 963721 w 170807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506978 w 1787236"/>
              <a:gd name="csY3" fmla="*/ 473158 h 2317589"/>
              <a:gd name="csX4" fmla="*/ 1496290 w 1787236"/>
              <a:gd name="csY4" fmla="*/ 530736 h 2317589"/>
              <a:gd name="csX5" fmla="*/ 1422755 w 1787236"/>
              <a:gd name="csY5" fmla="*/ 805695 h 2317589"/>
              <a:gd name="csX6" fmla="*/ 1350700 w 1787236"/>
              <a:gd name="csY6" fmla="*/ 923697 h 2317589"/>
              <a:gd name="csX7" fmla="*/ 1374797 w 1787236"/>
              <a:gd name="csY7" fmla="*/ 981541 h 2317589"/>
              <a:gd name="csX8" fmla="*/ 1355613 w 1787236"/>
              <a:gd name="csY8" fmla="*/ 1039091 h 2317589"/>
              <a:gd name="csX9" fmla="*/ 1301261 w 1787236"/>
              <a:gd name="csY9" fmla="*/ 1074260 h 2317589"/>
              <a:gd name="csX10" fmla="*/ 1388741 w 1787236"/>
              <a:gd name="csY10" fmla="*/ 1295076 h 2317589"/>
              <a:gd name="csX11" fmla="*/ 1439541 w 1787236"/>
              <a:gd name="csY11" fmla="*/ 1371276 h 2317589"/>
              <a:gd name="csX12" fmla="*/ 1515741 w 1787236"/>
              <a:gd name="csY12" fmla="*/ 1439009 h 2317589"/>
              <a:gd name="csX13" fmla="*/ 1708076 w 1787236"/>
              <a:gd name="csY13" fmla="*/ 1534659 h 2317589"/>
              <a:gd name="csX14" fmla="*/ 1665832 w 1787236"/>
              <a:gd name="csY14" fmla="*/ 1580189 h 2317589"/>
              <a:gd name="csX15" fmla="*/ 1589009 w 1787236"/>
              <a:gd name="csY15" fmla="*/ 1739279 h 2317589"/>
              <a:gd name="csX16" fmla="*/ 1515473 w 1787236"/>
              <a:gd name="csY16" fmla="*/ 1918321 h 2317589"/>
              <a:gd name="csX17" fmla="*/ 1442916 w 1787236"/>
              <a:gd name="csY17" fmla="*/ 2317589 h 2317589"/>
              <a:gd name="csX18" fmla="*/ 663508 w 1787236"/>
              <a:gd name="csY18" fmla="*/ 2161725 h 2317589"/>
              <a:gd name="csX19" fmla="*/ 610665 w 1787236"/>
              <a:gd name="csY19" fmla="*/ 2049407 h 2317589"/>
              <a:gd name="csX20" fmla="*/ 610664 w 1787236"/>
              <a:gd name="csY20" fmla="*/ 1959886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620981 w 1787236"/>
              <a:gd name="csY3" fmla="*/ 428425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506978 w 1787236"/>
              <a:gd name="csY4" fmla="*/ 473158 h 2317589"/>
              <a:gd name="csX5" fmla="*/ 1496290 w 1787236"/>
              <a:gd name="csY5" fmla="*/ 530736 h 2317589"/>
              <a:gd name="csX6" fmla="*/ 1422755 w 1787236"/>
              <a:gd name="csY6" fmla="*/ 805695 h 2317589"/>
              <a:gd name="csX7" fmla="*/ 1350700 w 1787236"/>
              <a:gd name="csY7" fmla="*/ 923697 h 2317589"/>
              <a:gd name="csX8" fmla="*/ 1374797 w 1787236"/>
              <a:gd name="csY8" fmla="*/ 981541 h 2317589"/>
              <a:gd name="csX9" fmla="*/ 1355613 w 1787236"/>
              <a:gd name="csY9" fmla="*/ 1039091 h 2317589"/>
              <a:gd name="csX10" fmla="*/ 1301261 w 1787236"/>
              <a:gd name="csY10" fmla="*/ 1074260 h 2317589"/>
              <a:gd name="csX11" fmla="*/ 1388741 w 1787236"/>
              <a:gd name="csY11" fmla="*/ 1295076 h 2317589"/>
              <a:gd name="csX12" fmla="*/ 1439541 w 1787236"/>
              <a:gd name="csY12" fmla="*/ 1371276 h 2317589"/>
              <a:gd name="csX13" fmla="*/ 1515741 w 1787236"/>
              <a:gd name="csY13" fmla="*/ 1439009 h 2317589"/>
              <a:gd name="csX14" fmla="*/ 1708076 w 1787236"/>
              <a:gd name="csY14" fmla="*/ 1534659 h 2317589"/>
              <a:gd name="csX15" fmla="*/ 1665832 w 1787236"/>
              <a:gd name="csY15" fmla="*/ 1580189 h 2317589"/>
              <a:gd name="csX16" fmla="*/ 1589009 w 1787236"/>
              <a:gd name="csY16" fmla="*/ 1739279 h 2317589"/>
              <a:gd name="csX17" fmla="*/ 1515473 w 1787236"/>
              <a:gd name="csY17" fmla="*/ 1918321 h 2317589"/>
              <a:gd name="csX18" fmla="*/ 1442916 w 1787236"/>
              <a:gd name="csY18" fmla="*/ 2317589 h 2317589"/>
              <a:gd name="csX19" fmla="*/ 663508 w 1787236"/>
              <a:gd name="csY19" fmla="*/ 2161725 h 2317589"/>
              <a:gd name="csX20" fmla="*/ 610665 w 1787236"/>
              <a:gd name="csY20" fmla="*/ 2049407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01798 w 1787236"/>
              <a:gd name="csY4" fmla="*/ 489172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06978 w 1787236"/>
              <a:gd name="csY5" fmla="*/ 473158 h 2317589"/>
              <a:gd name="csX6" fmla="*/ 1496290 w 1787236"/>
              <a:gd name="csY6" fmla="*/ 530736 h 2317589"/>
              <a:gd name="csX7" fmla="*/ 1422755 w 1787236"/>
              <a:gd name="csY7" fmla="*/ 805695 h 2317589"/>
              <a:gd name="csX8" fmla="*/ 1350700 w 1787236"/>
              <a:gd name="csY8" fmla="*/ 923697 h 2317589"/>
              <a:gd name="csX9" fmla="*/ 1374797 w 1787236"/>
              <a:gd name="csY9" fmla="*/ 981541 h 2317589"/>
              <a:gd name="csX10" fmla="*/ 1355613 w 1787236"/>
              <a:gd name="csY10" fmla="*/ 1039091 h 2317589"/>
              <a:gd name="csX11" fmla="*/ 1301261 w 1787236"/>
              <a:gd name="csY11" fmla="*/ 1074260 h 2317589"/>
              <a:gd name="csX12" fmla="*/ 1388741 w 1787236"/>
              <a:gd name="csY12" fmla="*/ 1295076 h 2317589"/>
              <a:gd name="csX13" fmla="*/ 1439541 w 1787236"/>
              <a:gd name="csY13" fmla="*/ 1371276 h 2317589"/>
              <a:gd name="csX14" fmla="*/ 1515741 w 1787236"/>
              <a:gd name="csY14" fmla="*/ 1439009 h 2317589"/>
              <a:gd name="csX15" fmla="*/ 1708076 w 1787236"/>
              <a:gd name="csY15" fmla="*/ 1534659 h 2317589"/>
              <a:gd name="csX16" fmla="*/ 1665832 w 1787236"/>
              <a:gd name="csY16" fmla="*/ 1580189 h 2317589"/>
              <a:gd name="csX17" fmla="*/ 1589009 w 1787236"/>
              <a:gd name="csY17" fmla="*/ 1739279 h 2317589"/>
              <a:gd name="csX18" fmla="*/ 1515473 w 1787236"/>
              <a:gd name="csY18" fmla="*/ 1918321 h 2317589"/>
              <a:gd name="csX19" fmla="*/ 1442916 w 1787236"/>
              <a:gd name="csY19" fmla="*/ 2317589 h 2317589"/>
              <a:gd name="csX20" fmla="*/ 663508 w 1787236"/>
              <a:gd name="csY20" fmla="*/ 2161725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69826 w 1787236"/>
              <a:gd name="csY5" fmla="*/ 505158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63508 w 1787236"/>
              <a:gd name="csY21" fmla="*/ 2161725 h 2317589"/>
              <a:gd name="csX22" fmla="*/ 610665 w 1787236"/>
              <a:gd name="csY22" fmla="*/ 2049407 h 2317589"/>
              <a:gd name="csX23" fmla="*/ 610664 w 1787236"/>
              <a:gd name="csY23" fmla="*/ 1959886 h 2317589"/>
              <a:gd name="csX24" fmla="*/ 693791 w 1787236"/>
              <a:gd name="csY24" fmla="*/ 1825603 h 2317589"/>
              <a:gd name="csX25" fmla="*/ 801581 w 1787236"/>
              <a:gd name="csY25" fmla="*/ 1692920 h 2317589"/>
              <a:gd name="csX26" fmla="*/ 646310 w 1787236"/>
              <a:gd name="csY26" fmla="*/ 1657751 h 2317589"/>
              <a:gd name="csX27" fmla="*/ 668214 w 1787236"/>
              <a:gd name="csY27" fmla="*/ 1541052 h 2317589"/>
              <a:gd name="csX28" fmla="*/ 604271 w 1787236"/>
              <a:gd name="csY28" fmla="*/ 1537854 h 2317589"/>
              <a:gd name="csX29" fmla="*/ 620256 w 1787236"/>
              <a:gd name="csY29" fmla="*/ 1473911 h 2317589"/>
              <a:gd name="csX30" fmla="*/ 496455 w 1787236"/>
              <a:gd name="csY30" fmla="*/ 1447505 h 2317589"/>
              <a:gd name="csX31" fmla="*/ 533608 w 1787236"/>
              <a:gd name="csY31" fmla="*/ 1214642 h 2317589"/>
              <a:gd name="csX32" fmla="*/ 516674 w 1787236"/>
              <a:gd name="csY32" fmla="*/ 1151142 h 2317589"/>
              <a:gd name="csX33" fmla="*/ 503974 w 1787236"/>
              <a:gd name="csY33" fmla="*/ 1142676 h 2317589"/>
              <a:gd name="csX34" fmla="*/ 605574 w 1787236"/>
              <a:gd name="csY34" fmla="*/ 588109 h 2317589"/>
              <a:gd name="csX35" fmla="*/ 1075474 w 1787236"/>
              <a:gd name="csY35" fmla="*/ 672776 h 2317589"/>
              <a:gd name="csX36" fmla="*/ 1274441 w 1787236"/>
              <a:gd name="csY36" fmla="*/ 562709 h 2317589"/>
              <a:gd name="csX37" fmla="*/ 1342174 w 1787236"/>
              <a:gd name="csY37" fmla="*/ 579642 h 2317589"/>
              <a:gd name="csX38" fmla="*/ 1380274 w 1787236"/>
              <a:gd name="csY38" fmla="*/ 473809 h 2317589"/>
              <a:gd name="csX39" fmla="*/ 1346408 w 1787236"/>
              <a:gd name="csY39" fmla="*/ 431476 h 2317589"/>
              <a:gd name="csX40" fmla="*/ 910374 w 1787236"/>
              <a:gd name="csY40" fmla="*/ 156309 h 2317589"/>
              <a:gd name="csX41" fmla="*/ 1071241 w 1787236"/>
              <a:gd name="csY41" fmla="*/ 338342 h 2317589"/>
              <a:gd name="csX42" fmla="*/ 1020441 w 1787236"/>
              <a:gd name="csY42" fmla="*/ 444176 h 2317589"/>
              <a:gd name="csX43" fmla="*/ 999274 w 1787236"/>
              <a:gd name="csY43" fmla="*/ 452642 h 2317589"/>
              <a:gd name="csX44" fmla="*/ 626741 w 1787236"/>
              <a:gd name="csY44" fmla="*/ 363742 h 2317589"/>
              <a:gd name="csX45" fmla="*/ 656374 w 1787236"/>
              <a:gd name="csY45" fmla="*/ 312942 h 2317589"/>
              <a:gd name="csX46" fmla="*/ 630974 w 1787236"/>
              <a:gd name="csY46" fmla="*/ 270609 h 2317589"/>
              <a:gd name="csX47" fmla="*/ 774908 w 1787236"/>
              <a:gd name="csY47" fmla="*/ 130909 h 2317589"/>
              <a:gd name="csX48" fmla="*/ 842641 w 1787236"/>
              <a:gd name="csY48" fmla="*/ 169009 h 2317589"/>
              <a:gd name="csX49" fmla="*/ 872274 w 1787236"/>
              <a:gd name="csY49" fmla="*/ 126676 h 2317589"/>
              <a:gd name="csX50" fmla="*/ 690596 w 1787236"/>
              <a:gd name="csY50" fmla="*/ 79931 h 2317589"/>
              <a:gd name="csX51" fmla="*/ 485975 w 1787236"/>
              <a:gd name="csY51" fmla="*/ 127890 h 2317589"/>
              <a:gd name="csX52" fmla="*/ 9591 w 1787236"/>
              <a:gd name="csY52" fmla="*/ 479581 h 2317589"/>
              <a:gd name="csX53" fmla="*/ 0 w 1787236"/>
              <a:gd name="csY53" fmla="*/ 412439 h 2317589"/>
              <a:gd name="csX54" fmla="*/ 450805 w 1787236"/>
              <a:gd name="csY54" fmla="*/ 60746 h 2317589"/>
              <a:gd name="csX55" fmla="*/ 610665 w 1787236"/>
              <a:gd name="csY55" fmla="*/ 9592 h 2317589"/>
              <a:gd name="csX56" fmla="*/ 725764 w 1787236"/>
              <a:gd name="csY56" fmla="*/ 0 h 2317589"/>
              <a:gd name="csX57" fmla="*/ 963721 w 1787236"/>
              <a:gd name="csY57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5 w 1787236"/>
              <a:gd name="csY21" fmla="*/ 2049407 h 2317589"/>
              <a:gd name="csX22" fmla="*/ 610664 w 1787236"/>
              <a:gd name="csY22" fmla="*/ 1959886 h 2317589"/>
              <a:gd name="csX23" fmla="*/ 693791 w 1787236"/>
              <a:gd name="csY23" fmla="*/ 1825603 h 2317589"/>
              <a:gd name="csX24" fmla="*/ 801581 w 1787236"/>
              <a:gd name="csY24" fmla="*/ 1692920 h 2317589"/>
              <a:gd name="csX25" fmla="*/ 646310 w 1787236"/>
              <a:gd name="csY25" fmla="*/ 1657751 h 2317589"/>
              <a:gd name="csX26" fmla="*/ 668214 w 1787236"/>
              <a:gd name="csY26" fmla="*/ 1541052 h 2317589"/>
              <a:gd name="csX27" fmla="*/ 604271 w 1787236"/>
              <a:gd name="csY27" fmla="*/ 1537854 h 2317589"/>
              <a:gd name="csX28" fmla="*/ 620256 w 1787236"/>
              <a:gd name="csY28" fmla="*/ 1473911 h 2317589"/>
              <a:gd name="csX29" fmla="*/ 496455 w 1787236"/>
              <a:gd name="csY29" fmla="*/ 1447505 h 2317589"/>
              <a:gd name="csX30" fmla="*/ 533608 w 1787236"/>
              <a:gd name="csY30" fmla="*/ 1214642 h 2317589"/>
              <a:gd name="csX31" fmla="*/ 516674 w 1787236"/>
              <a:gd name="csY31" fmla="*/ 1151142 h 2317589"/>
              <a:gd name="csX32" fmla="*/ 503974 w 1787236"/>
              <a:gd name="csY32" fmla="*/ 1142676 h 2317589"/>
              <a:gd name="csX33" fmla="*/ 605574 w 1787236"/>
              <a:gd name="csY33" fmla="*/ 588109 h 2317589"/>
              <a:gd name="csX34" fmla="*/ 1075474 w 1787236"/>
              <a:gd name="csY34" fmla="*/ 672776 h 2317589"/>
              <a:gd name="csX35" fmla="*/ 1274441 w 1787236"/>
              <a:gd name="csY35" fmla="*/ 562709 h 2317589"/>
              <a:gd name="csX36" fmla="*/ 1342174 w 1787236"/>
              <a:gd name="csY36" fmla="*/ 579642 h 2317589"/>
              <a:gd name="csX37" fmla="*/ 1380274 w 1787236"/>
              <a:gd name="csY37" fmla="*/ 473809 h 2317589"/>
              <a:gd name="csX38" fmla="*/ 1346408 w 1787236"/>
              <a:gd name="csY38" fmla="*/ 431476 h 2317589"/>
              <a:gd name="csX39" fmla="*/ 910374 w 1787236"/>
              <a:gd name="csY39" fmla="*/ 156309 h 2317589"/>
              <a:gd name="csX40" fmla="*/ 1071241 w 1787236"/>
              <a:gd name="csY40" fmla="*/ 338342 h 2317589"/>
              <a:gd name="csX41" fmla="*/ 1020441 w 1787236"/>
              <a:gd name="csY41" fmla="*/ 444176 h 2317589"/>
              <a:gd name="csX42" fmla="*/ 999274 w 1787236"/>
              <a:gd name="csY42" fmla="*/ 452642 h 2317589"/>
              <a:gd name="csX43" fmla="*/ 626741 w 1787236"/>
              <a:gd name="csY43" fmla="*/ 363742 h 2317589"/>
              <a:gd name="csX44" fmla="*/ 656374 w 1787236"/>
              <a:gd name="csY44" fmla="*/ 312942 h 2317589"/>
              <a:gd name="csX45" fmla="*/ 630974 w 1787236"/>
              <a:gd name="csY45" fmla="*/ 270609 h 2317589"/>
              <a:gd name="csX46" fmla="*/ 774908 w 1787236"/>
              <a:gd name="csY46" fmla="*/ 130909 h 2317589"/>
              <a:gd name="csX47" fmla="*/ 842641 w 1787236"/>
              <a:gd name="csY47" fmla="*/ 169009 h 2317589"/>
              <a:gd name="csX48" fmla="*/ 872274 w 1787236"/>
              <a:gd name="csY48" fmla="*/ 126676 h 2317589"/>
              <a:gd name="csX49" fmla="*/ 690596 w 1787236"/>
              <a:gd name="csY49" fmla="*/ 79931 h 2317589"/>
              <a:gd name="csX50" fmla="*/ 485975 w 1787236"/>
              <a:gd name="csY50" fmla="*/ 127890 h 2317589"/>
              <a:gd name="csX51" fmla="*/ 9591 w 1787236"/>
              <a:gd name="csY51" fmla="*/ 479581 h 2317589"/>
              <a:gd name="csX52" fmla="*/ 0 w 1787236"/>
              <a:gd name="csY52" fmla="*/ 412439 h 2317589"/>
              <a:gd name="csX53" fmla="*/ 450805 w 1787236"/>
              <a:gd name="csY53" fmla="*/ 60746 h 2317589"/>
              <a:gd name="csX54" fmla="*/ 610665 w 1787236"/>
              <a:gd name="csY54" fmla="*/ 9592 h 2317589"/>
              <a:gd name="csX55" fmla="*/ 725764 w 1787236"/>
              <a:gd name="csY55" fmla="*/ 0 h 2317589"/>
              <a:gd name="csX56" fmla="*/ 963721 w 1787236"/>
              <a:gd name="csY56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10664 w 1787236"/>
              <a:gd name="csY21" fmla="*/ 1959886 h 2317589"/>
              <a:gd name="csX22" fmla="*/ 693791 w 1787236"/>
              <a:gd name="csY22" fmla="*/ 1825603 h 2317589"/>
              <a:gd name="csX23" fmla="*/ 801581 w 1787236"/>
              <a:gd name="csY23" fmla="*/ 1692920 h 2317589"/>
              <a:gd name="csX24" fmla="*/ 646310 w 1787236"/>
              <a:gd name="csY24" fmla="*/ 1657751 h 2317589"/>
              <a:gd name="csX25" fmla="*/ 668214 w 1787236"/>
              <a:gd name="csY25" fmla="*/ 1541052 h 2317589"/>
              <a:gd name="csX26" fmla="*/ 604271 w 1787236"/>
              <a:gd name="csY26" fmla="*/ 1537854 h 2317589"/>
              <a:gd name="csX27" fmla="*/ 620256 w 1787236"/>
              <a:gd name="csY27" fmla="*/ 1473911 h 2317589"/>
              <a:gd name="csX28" fmla="*/ 496455 w 1787236"/>
              <a:gd name="csY28" fmla="*/ 1447505 h 2317589"/>
              <a:gd name="csX29" fmla="*/ 533608 w 1787236"/>
              <a:gd name="csY29" fmla="*/ 1214642 h 2317589"/>
              <a:gd name="csX30" fmla="*/ 516674 w 1787236"/>
              <a:gd name="csY30" fmla="*/ 1151142 h 2317589"/>
              <a:gd name="csX31" fmla="*/ 503974 w 1787236"/>
              <a:gd name="csY31" fmla="*/ 1142676 h 2317589"/>
              <a:gd name="csX32" fmla="*/ 605574 w 1787236"/>
              <a:gd name="csY32" fmla="*/ 588109 h 2317589"/>
              <a:gd name="csX33" fmla="*/ 1075474 w 1787236"/>
              <a:gd name="csY33" fmla="*/ 672776 h 2317589"/>
              <a:gd name="csX34" fmla="*/ 1274441 w 1787236"/>
              <a:gd name="csY34" fmla="*/ 562709 h 2317589"/>
              <a:gd name="csX35" fmla="*/ 1342174 w 1787236"/>
              <a:gd name="csY35" fmla="*/ 579642 h 2317589"/>
              <a:gd name="csX36" fmla="*/ 1380274 w 1787236"/>
              <a:gd name="csY36" fmla="*/ 473809 h 2317589"/>
              <a:gd name="csX37" fmla="*/ 1346408 w 1787236"/>
              <a:gd name="csY37" fmla="*/ 431476 h 2317589"/>
              <a:gd name="csX38" fmla="*/ 910374 w 1787236"/>
              <a:gd name="csY38" fmla="*/ 156309 h 2317589"/>
              <a:gd name="csX39" fmla="*/ 1071241 w 1787236"/>
              <a:gd name="csY39" fmla="*/ 338342 h 2317589"/>
              <a:gd name="csX40" fmla="*/ 1020441 w 1787236"/>
              <a:gd name="csY40" fmla="*/ 444176 h 2317589"/>
              <a:gd name="csX41" fmla="*/ 999274 w 1787236"/>
              <a:gd name="csY41" fmla="*/ 452642 h 2317589"/>
              <a:gd name="csX42" fmla="*/ 626741 w 1787236"/>
              <a:gd name="csY42" fmla="*/ 363742 h 2317589"/>
              <a:gd name="csX43" fmla="*/ 656374 w 1787236"/>
              <a:gd name="csY43" fmla="*/ 312942 h 2317589"/>
              <a:gd name="csX44" fmla="*/ 630974 w 1787236"/>
              <a:gd name="csY44" fmla="*/ 270609 h 2317589"/>
              <a:gd name="csX45" fmla="*/ 774908 w 1787236"/>
              <a:gd name="csY45" fmla="*/ 130909 h 2317589"/>
              <a:gd name="csX46" fmla="*/ 842641 w 1787236"/>
              <a:gd name="csY46" fmla="*/ 169009 h 2317589"/>
              <a:gd name="csX47" fmla="*/ 872274 w 1787236"/>
              <a:gd name="csY47" fmla="*/ 126676 h 2317589"/>
              <a:gd name="csX48" fmla="*/ 690596 w 1787236"/>
              <a:gd name="csY48" fmla="*/ 79931 h 2317589"/>
              <a:gd name="csX49" fmla="*/ 485975 w 1787236"/>
              <a:gd name="csY49" fmla="*/ 127890 h 2317589"/>
              <a:gd name="csX50" fmla="*/ 9591 w 1787236"/>
              <a:gd name="csY50" fmla="*/ 479581 h 2317589"/>
              <a:gd name="csX51" fmla="*/ 0 w 1787236"/>
              <a:gd name="csY51" fmla="*/ 412439 h 2317589"/>
              <a:gd name="csX52" fmla="*/ 450805 w 1787236"/>
              <a:gd name="csY52" fmla="*/ 60746 h 2317589"/>
              <a:gd name="csX53" fmla="*/ 610665 w 1787236"/>
              <a:gd name="csY53" fmla="*/ 9592 h 2317589"/>
              <a:gd name="csX54" fmla="*/ 725764 w 1787236"/>
              <a:gd name="csY54" fmla="*/ 0 h 2317589"/>
              <a:gd name="csX55" fmla="*/ 963721 w 1787236"/>
              <a:gd name="csY55" fmla="*/ 89612 h 2317589"/>
              <a:gd name="csX0" fmla="*/ 963721 w 1787236"/>
              <a:gd name="csY0" fmla="*/ 89612 h 2317589"/>
              <a:gd name="csX1" fmla="*/ 1298063 w 1787236"/>
              <a:gd name="csY1" fmla="*/ 297340 h 2317589"/>
              <a:gd name="csX2" fmla="*/ 1787236 w 1787236"/>
              <a:gd name="csY2" fmla="*/ 380467 h 2317589"/>
              <a:gd name="csX3" fmla="*/ 1761658 w 1787236"/>
              <a:gd name="csY3" fmla="*/ 533933 h 2317589"/>
              <a:gd name="csX4" fmla="*/ 1675334 w 1787236"/>
              <a:gd name="csY4" fmla="*/ 562707 h 2317589"/>
              <a:gd name="csX5" fmla="*/ 1598601 w 1787236"/>
              <a:gd name="csY5" fmla="*/ 601074 h 2317589"/>
              <a:gd name="csX6" fmla="*/ 1506978 w 1787236"/>
              <a:gd name="csY6" fmla="*/ 473158 h 2317589"/>
              <a:gd name="csX7" fmla="*/ 1496290 w 1787236"/>
              <a:gd name="csY7" fmla="*/ 530736 h 2317589"/>
              <a:gd name="csX8" fmla="*/ 1422755 w 1787236"/>
              <a:gd name="csY8" fmla="*/ 805695 h 2317589"/>
              <a:gd name="csX9" fmla="*/ 1350700 w 1787236"/>
              <a:gd name="csY9" fmla="*/ 923697 h 2317589"/>
              <a:gd name="csX10" fmla="*/ 1374797 w 1787236"/>
              <a:gd name="csY10" fmla="*/ 981541 h 2317589"/>
              <a:gd name="csX11" fmla="*/ 1355613 w 1787236"/>
              <a:gd name="csY11" fmla="*/ 1039091 h 2317589"/>
              <a:gd name="csX12" fmla="*/ 1301261 w 1787236"/>
              <a:gd name="csY12" fmla="*/ 1074260 h 2317589"/>
              <a:gd name="csX13" fmla="*/ 1388741 w 1787236"/>
              <a:gd name="csY13" fmla="*/ 1295076 h 2317589"/>
              <a:gd name="csX14" fmla="*/ 1439541 w 1787236"/>
              <a:gd name="csY14" fmla="*/ 1371276 h 2317589"/>
              <a:gd name="csX15" fmla="*/ 1515741 w 1787236"/>
              <a:gd name="csY15" fmla="*/ 1439009 h 2317589"/>
              <a:gd name="csX16" fmla="*/ 1708076 w 1787236"/>
              <a:gd name="csY16" fmla="*/ 1534659 h 2317589"/>
              <a:gd name="csX17" fmla="*/ 1665832 w 1787236"/>
              <a:gd name="csY17" fmla="*/ 1580189 h 2317589"/>
              <a:gd name="csX18" fmla="*/ 1589009 w 1787236"/>
              <a:gd name="csY18" fmla="*/ 1739279 h 2317589"/>
              <a:gd name="csX19" fmla="*/ 1515473 w 1787236"/>
              <a:gd name="csY19" fmla="*/ 1918321 h 2317589"/>
              <a:gd name="csX20" fmla="*/ 1442916 w 1787236"/>
              <a:gd name="csY20" fmla="*/ 2317589 h 2317589"/>
              <a:gd name="csX21" fmla="*/ 693791 w 1787236"/>
              <a:gd name="csY21" fmla="*/ 1825603 h 2317589"/>
              <a:gd name="csX22" fmla="*/ 801581 w 1787236"/>
              <a:gd name="csY22" fmla="*/ 1692920 h 2317589"/>
              <a:gd name="csX23" fmla="*/ 646310 w 1787236"/>
              <a:gd name="csY23" fmla="*/ 1657751 h 2317589"/>
              <a:gd name="csX24" fmla="*/ 668214 w 1787236"/>
              <a:gd name="csY24" fmla="*/ 1541052 h 2317589"/>
              <a:gd name="csX25" fmla="*/ 604271 w 1787236"/>
              <a:gd name="csY25" fmla="*/ 1537854 h 2317589"/>
              <a:gd name="csX26" fmla="*/ 620256 w 1787236"/>
              <a:gd name="csY26" fmla="*/ 1473911 h 2317589"/>
              <a:gd name="csX27" fmla="*/ 496455 w 1787236"/>
              <a:gd name="csY27" fmla="*/ 1447505 h 2317589"/>
              <a:gd name="csX28" fmla="*/ 533608 w 1787236"/>
              <a:gd name="csY28" fmla="*/ 1214642 h 2317589"/>
              <a:gd name="csX29" fmla="*/ 516674 w 1787236"/>
              <a:gd name="csY29" fmla="*/ 1151142 h 2317589"/>
              <a:gd name="csX30" fmla="*/ 503974 w 1787236"/>
              <a:gd name="csY30" fmla="*/ 1142676 h 2317589"/>
              <a:gd name="csX31" fmla="*/ 605574 w 1787236"/>
              <a:gd name="csY31" fmla="*/ 588109 h 2317589"/>
              <a:gd name="csX32" fmla="*/ 1075474 w 1787236"/>
              <a:gd name="csY32" fmla="*/ 672776 h 2317589"/>
              <a:gd name="csX33" fmla="*/ 1274441 w 1787236"/>
              <a:gd name="csY33" fmla="*/ 562709 h 2317589"/>
              <a:gd name="csX34" fmla="*/ 1342174 w 1787236"/>
              <a:gd name="csY34" fmla="*/ 579642 h 2317589"/>
              <a:gd name="csX35" fmla="*/ 1380274 w 1787236"/>
              <a:gd name="csY35" fmla="*/ 473809 h 2317589"/>
              <a:gd name="csX36" fmla="*/ 1346408 w 1787236"/>
              <a:gd name="csY36" fmla="*/ 431476 h 2317589"/>
              <a:gd name="csX37" fmla="*/ 910374 w 1787236"/>
              <a:gd name="csY37" fmla="*/ 156309 h 2317589"/>
              <a:gd name="csX38" fmla="*/ 1071241 w 1787236"/>
              <a:gd name="csY38" fmla="*/ 338342 h 2317589"/>
              <a:gd name="csX39" fmla="*/ 1020441 w 1787236"/>
              <a:gd name="csY39" fmla="*/ 444176 h 2317589"/>
              <a:gd name="csX40" fmla="*/ 999274 w 1787236"/>
              <a:gd name="csY40" fmla="*/ 452642 h 2317589"/>
              <a:gd name="csX41" fmla="*/ 626741 w 1787236"/>
              <a:gd name="csY41" fmla="*/ 363742 h 2317589"/>
              <a:gd name="csX42" fmla="*/ 656374 w 1787236"/>
              <a:gd name="csY42" fmla="*/ 312942 h 2317589"/>
              <a:gd name="csX43" fmla="*/ 630974 w 1787236"/>
              <a:gd name="csY43" fmla="*/ 270609 h 2317589"/>
              <a:gd name="csX44" fmla="*/ 774908 w 1787236"/>
              <a:gd name="csY44" fmla="*/ 130909 h 2317589"/>
              <a:gd name="csX45" fmla="*/ 842641 w 1787236"/>
              <a:gd name="csY45" fmla="*/ 169009 h 2317589"/>
              <a:gd name="csX46" fmla="*/ 872274 w 1787236"/>
              <a:gd name="csY46" fmla="*/ 126676 h 2317589"/>
              <a:gd name="csX47" fmla="*/ 690596 w 1787236"/>
              <a:gd name="csY47" fmla="*/ 79931 h 2317589"/>
              <a:gd name="csX48" fmla="*/ 485975 w 1787236"/>
              <a:gd name="csY48" fmla="*/ 127890 h 2317589"/>
              <a:gd name="csX49" fmla="*/ 9591 w 1787236"/>
              <a:gd name="csY49" fmla="*/ 479581 h 2317589"/>
              <a:gd name="csX50" fmla="*/ 0 w 1787236"/>
              <a:gd name="csY50" fmla="*/ 412439 h 2317589"/>
              <a:gd name="csX51" fmla="*/ 450805 w 1787236"/>
              <a:gd name="csY51" fmla="*/ 60746 h 2317589"/>
              <a:gd name="csX52" fmla="*/ 610665 w 1787236"/>
              <a:gd name="csY52" fmla="*/ 9592 h 2317589"/>
              <a:gd name="csX53" fmla="*/ 725764 w 1787236"/>
              <a:gd name="csY53" fmla="*/ 0 h 2317589"/>
              <a:gd name="csX54" fmla="*/ 963721 w 1787236"/>
              <a:gd name="csY54" fmla="*/ 89612 h 2317589"/>
              <a:gd name="csX0" fmla="*/ 963721 w 1787236"/>
              <a:gd name="csY0" fmla="*/ 89612 h 1918321"/>
              <a:gd name="csX1" fmla="*/ 1298063 w 1787236"/>
              <a:gd name="csY1" fmla="*/ 297340 h 1918321"/>
              <a:gd name="csX2" fmla="*/ 1787236 w 1787236"/>
              <a:gd name="csY2" fmla="*/ 380467 h 1918321"/>
              <a:gd name="csX3" fmla="*/ 1761658 w 1787236"/>
              <a:gd name="csY3" fmla="*/ 533933 h 1918321"/>
              <a:gd name="csX4" fmla="*/ 1675334 w 1787236"/>
              <a:gd name="csY4" fmla="*/ 562707 h 1918321"/>
              <a:gd name="csX5" fmla="*/ 1598601 w 1787236"/>
              <a:gd name="csY5" fmla="*/ 601074 h 1918321"/>
              <a:gd name="csX6" fmla="*/ 1506978 w 1787236"/>
              <a:gd name="csY6" fmla="*/ 473158 h 1918321"/>
              <a:gd name="csX7" fmla="*/ 1496290 w 1787236"/>
              <a:gd name="csY7" fmla="*/ 530736 h 1918321"/>
              <a:gd name="csX8" fmla="*/ 1422755 w 1787236"/>
              <a:gd name="csY8" fmla="*/ 805695 h 1918321"/>
              <a:gd name="csX9" fmla="*/ 1350700 w 1787236"/>
              <a:gd name="csY9" fmla="*/ 923697 h 1918321"/>
              <a:gd name="csX10" fmla="*/ 1374797 w 1787236"/>
              <a:gd name="csY10" fmla="*/ 981541 h 1918321"/>
              <a:gd name="csX11" fmla="*/ 1355613 w 1787236"/>
              <a:gd name="csY11" fmla="*/ 1039091 h 1918321"/>
              <a:gd name="csX12" fmla="*/ 1301261 w 1787236"/>
              <a:gd name="csY12" fmla="*/ 1074260 h 1918321"/>
              <a:gd name="csX13" fmla="*/ 1388741 w 1787236"/>
              <a:gd name="csY13" fmla="*/ 1295076 h 1918321"/>
              <a:gd name="csX14" fmla="*/ 1439541 w 1787236"/>
              <a:gd name="csY14" fmla="*/ 1371276 h 1918321"/>
              <a:gd name="csX15" fmla="*/ 1515741 w 1787236"/>
              <a:gd name="csY15" fmla="*/ 1439009 h 1918321"/>
              <a:gd name="csX16" fmla="*/ 1708076 w 1787236"/>
              <a:gd name="csY16" fmla="*/ 1534659 h 1918321"/>
              <a:gd name="csX17" fmla="*/ 1665832 w 1787236"/>
              <a:gd name="csY17" fmla="*/ 1580189 h 1918321"/>
              <a:gd name="csX18" fmla="*/ 1589009 w 1787236"/>
              <a:gd name="csY18" fmla="*/ 1739279 h 1918321"/>
              <a:gd name="csX19" fmla="*/ 1515473 w 1787236"/>
              <a:gd name="csY19" fmla="*/ 1918321 h 1918321"/>
              <a:gd name="csX20" fmla="*/ 693791 w 1787236"/>
              <a:gd name="csY20" fmla="*/ 1825603 h 1918321"/>
              <a:gd name="csX21" fmla="*/ 801581 w 1787236"/>
              <a:gd name="csY21" fmla="*/ 1692920 h 1918321"/>
              <a:gd name="csX22" fmla="*/ 646310 w 1787236"/>
              <a:gd name="csY22" fmla="*/ 1657751 h 1918321"/>
              <a:gd name="csX23" fmla="*/ 668214 w 1787236"/>
              <a:gd name="csY23" fmla="*/ 1541052 h 1918321"/>
              <a:gd name="csX24" fmla="*/ 604271 w 1787236"/>
              <a:gd name="csY24" fmla="*/ 1537854 h 1918321"/>
              <a:gd name="csX25" fmla="*/ 620256 w 1787236"/>
              <a:gd name="csY25" fmla="*/ 1473911 h 1918321"/>
              <a:gd name="csX26" fmla="*/ 496455 w 1787236"/>
              <a:gd name="csY26" fmla="*/ 1447505 h 1918321"/>
              <a:gd name="csX27" fmla="*/ 533608 w 1787236"/>
              <a:gd name="csY27" fmla="*/ 1214642 h 1918321"/>
              <a:gd name="csX28" fmla="*/ 516674 w 1787236"/>
              <a:gd name="csY28" fmla="*/ 1151142 h 1918321"/>
              <a:gd name="csX29" fmla="*/ 503974 w 1787236"/>
              <a:gd name="csY29" fmla="*/ 1142676 h 1918321"/>
              <a:gd name="csX30" fmla="*/ 605574 w 1787236"/>
              <a:gd name="csY30" fmla="*/ 588109 h 1918321"/>
              <a:gd name="csX31" fmla="*/ 1075474 w 1787236"/>
              <a:gd name="csY31" fmla="*/ 672776 h 1918321"/>
              <a:gd name="csX32" fmla="*/ 1274441 w 1787236"/>
              <a:gd name="csY32" fmla="*/ 562709 h 1918321"/>
              <a:gd name="csX33" fmla="*/ 1342174 w 1787236"/>
              <a:gd name="csY33" fmla="*/ 579642 h 1918321"/>
              <a:gd name="csX34" fmla="*/ 1380274 w 1787236"/>
              <a:gd name="csY34" fmla="*/ 473809 h 1918321"/>
              <a:gd name="csX35" fmla="*/ 1346408 w 1787236"/>
              <a:gd name="csY35" fmla="*/ 431476 h 1918321"/>
              <a:gd name="csX36" fmla="*/ 910374 w 1787236"/>
              <a:gd name="csY36" fmla="*/ 156309 h 1918321"/>
              <a:gd name="csX37" fmla="*/ 1071241 w 1787236"/>
              <a:gd name="csY37" fmla="*/ 338342 h 1918321"/>
              <a:gd name="csX38" fmla="*/ 1020441 w 1787236"/>
              <a:gd name="csY38" fmla="*/ 444176 h 1918321"/>
              <a:gd name="csX39" fmla="*/ 999274 w 1787236"/>
              <a:gd name="csY39" fmla="*/ 452642 h 1918321"/>
              <a:gd name="csX40" fmla="*/ 626741 w 1787236"/>
              <a:gd name="csY40" fmla="*/ 363742 h 1918321"/>
              <a:gd name="csX41" fmla="*/ 656374 w 1787236"/>
              <a:gd name="csY41" fmla="*/ 312942 h 1918321"/>
              <a:gd name="csX42" fmla="*/ 630974 w 1787236"/>
              <a:gd name="csY42" fmla="*/ 270609 h 1918321"/>
              <a:gd name="csX43" fmla="*/ 774908 w 1787236"/>
              <a:gd name="csY43" fmla="*/ 130909 h 1918321"/>
              <a:gd name="csX44" fmla="*/ 842641 w 1787236"/>
              <a:gd name="csY44" fmla="*/ 169009 h 1918321"/>
              <a:gd name="csX45" fmla="*/ 872274 w 1787236"/>
              <a:gd name="csY45" fmla="*/ 126676 h 1918321"/>
              <a:gd name="csX46" fmla="*/ 690596 w 1787236"/>
              <a:gd name="csY46" fmla="*/ 79931 h 1918321"/>
              <a:gd name="csX47" fmla="*/ 485975 w 1787236"/>
              <a:gd name="csY47" fmla="*/ 127890 h 1918321"/>
              <a:gd name="csX48" fmla="*/ 9591 w 1787236"/>
              <a:gd name="csY48" fmla="*/ 479581 h 1918321"/>
              <a:gd name="csX49" fmla="*/ 0 w 1787236"/>
              <a:gd name="csY49" fmla="*/ 412439 h 1918321"/>
              <a:gd name="csX50" fmla="*/ 450805 w 1787236"/>
              <a:gd name="csY50" fmla="*/ 60746 h 1918321"/>
              <a:gd name="csX51" fmla="*/ 610665 w 1787236"/>
              <a:gd name="csY51" fmla="*/ 9592 h 1918321"/>
              <a:gd name="csX52" fmla="*/ 725764 w 1787236"/>
              <a:gd name="csY52" fmla="*/ 0 h 1918321"/>
              <a:gd name="csX53" fmla="*/ 963721 w 1787236"/>
              <a:gd name="csY53" fmla="*/ 89612 h 1918321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1589009 w 1787236"/>
              <a:gd name="csY18" fmla="*/ 1739279 h 1825603"/>
              <a:gd name="csX19" fmla="*/ 693791 w 1787236"/>
              <a:gd name="csY19" fmla="*/ 1825603 h 1825603"/>
              <a:gd name="csX20" fmla="*/ 801581 w 1787236"/>
              <a:gd name="csY20" fmla="*/ 1692920 h 1825603"/>
              <a:gd name="csX21" fmla="*/ 646310 w 1787236"/>
              <a:gd name="csY21" fmla="*/ 1657751 h 1825603"/>
              <a:gd name="csX22" fmla="*/ 668214 w 1787236"/>
              <a:gd name="csY22" fmla="*/ 1541052 h 1825603"/>
              <a:gd name="csX23" fmla="*/ 604271 w 1787236"/>
              <a:gd name="csY23" fmla="*/ 1537854 h 1825603"/>
              <a:gd name="csX24" fmla="*/ 620256 w 1787236"/>
              <a:gd name="csY24" fmla="*/ 1473911 h 1825603"/>
              <a:gd name="csX25" fmla="*/ 496455 w 1787236"/>
              <a:gd name="csY25" fmla="*/ 1447505 h 1825603"/>
              <a:gd name="csX26" fmla="*/ 533608 w 1787236"/>
              <a:gd name="csY26" fmla="*/ 1214642 h 1825603"/>
              <a:gd name="csX27" fmla="*/ 516674 w 1787236"/>
              <a:gd name="csY27" fmla="*/ 1151142 h 1825603"/>
              <a:gd name="csX28" fmla="*/ 503974 w 1787236"/>
              <a:gd name="csY28" fmla="*/ 1142676 h 1825603"/>
              <a:gd name="csX29" fmla="*/ 605574 w 1787236"/>
              <a:gd name="csY29" fmla="*/ 588109 h 1825603"/>
              <a:gd name="csX30" fmla="*/ 1075474 w 1787236"/>
              <a:gd name="csY30" fmla="*/ 672776 h 1825603"/>
              <a:gd name="csX31" fmla="*/ 1274441 w 1787236"/>
              <a:gd name="csY31" fmla="*/ 562709 h 1825603"/>
              <a:gd name="csX32" fmla="*/ 1342174 w 1787236"/>
              <a:gd name="csY32" fmla="*/ 579642 h 1825603"/>
              <a:gd name="csX33" fmla="*/ 1380274 w 1787236"/>
              <a:gd name="csY33" fmla="*/ 473809 h 1825603"/>
              <a:gd name="csX34" fmla="*/ 1346408 w 1787236"/>
              <a:gd name="csY34" fmla="*/ 431476 h 1825603"/>
              <a:gd name="csX35" fmla="*/ 910374 w 1787236"/>
              <a:gd name="csY35" fmla="*/ 156309 h 1825603"/>
              <a:gd name="csX36" fmla="*/ 1071241 w 1787236"/>
              <a:gd name="csY36" fmla="*/ 338342 h 1825603"/>
              <a:gd name="csX37" fmla="*/ 1020441 w 1787236"/>
              <a:gd name="csY37" fmla="*/ 444176 h 1825603"/>
              <a:gd name="csX38" fmla="*/ 999274 w 1787236"/>
              <a:gd name="csY38" fmla="*/ 452642 h 1825603"/>
              <a:gd name="csX39" fmla="*/ 626741 w 1787236"/>
              <a:gd name="csY39" fmla="*/ 363742 h 1825603"/>
              <a:gd name="csX40" fmla="*/ 656374 w 1787236"/>
              <a:gd name="csY40" fmla="*/ 312942 h 1825603"/>
              <a:gd name="csX41" fmla="*/ 630974 w 1787236"/>
              <a:gd name="csY41" fmla="*/ 270609 h 1825603"/>
              <a:gd name="csX42" fmla="*/ 774908 w 1787236"/>
              <a:gd name="csY42" fmla="*/ 130909 h 1825603"/>
              <a:gd name="csX43" fmla="*/ 842641 w 1787236"/>
              <a:gd name="csY43" fmla="*/ 169009 h 1825603"/>
              <a:gd name="csX44" fmla="*/ 872274 w 1787236"/>
              <a:gd name="csY44" fmla="*/ 126676 h 1825603"/>
              <a:gd name="csX45" fmla="*/ 690596 w 1787236"/>
              <a:gd name="csY45" fmla="*/ 79931 h 1825603"/>
              <a:gd name="csX46" fmla="*/ 485975 w 1787236"/>
              <a:gd name="csY46" fmla="*/ 127890 h 1825603"/>
              <a:gd name="csX47" fmla="*/ 9591 w 1787236"/>
              <a:gd name="csY47" fmla="*/ 479581 h 1825603"/>
              <a:gd name="csX48" fmla="*/ 0 w 1787236"/>
              <a:gd name="csY48" fmla="*/ 412439 h 1825603"/>
              <a:gd name="csX49" fmla="*/ 450805 w 1787236"/>
              <a:gd name="csY49" fmla="*/ 60746 h 1825603"/>
              <a:gd name="csX50" fmla="*/ 610665 w 1787236"/>
              <a:gd name="csY50" fmla="*/ 9592 h 1825603"/>
              <a:gd name="csX51" fmla="*/ 725764 w 1787236"/>
              <a:gd name="csY51" fmla="*/ 0 h 1825603"/>
              <a:gd name="csX52" fmla="*/ 963721 w 1787236"/>
              <a:gd name="csY52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1665832 w 1787236"/>
              <a:gd name="csY17" fmla="*/ 1580189 h 1825603"/>
              <a:gd name="csX18" fmla="*/ 693791 w 1787236"/>
              <a:gd name="csY18" fmla="*/ 1825603 h 1825603"/>
              <a:gd name="csX19" fmla="*/ 801581 w 1787236"/>
              <a:gd name="csY19" fmla="*/ 1692920 h 1825603"/>
              <a:gd name="csX20" fmla="*/ 646310 w 1787236"/>
              <a:gd name="csY20" fmla="*/ 1657751 h 1825603"/>
              <a:gd name="csX21" fmla="*/ 668214 w 1787236"/>
              <a:gd name="csY21" fmla="*/ 1541052 h 1825603"/>
              <a:gd name="csX22" fmla="*/ 604271 w 1787236"/>
              <a:gd name="csY22" fmla="*/ 1537854 h 1825603"/>
              <a:gd name="csX23" fmla="*/ 620256 w 1787236"/>
              <a:gd name="csY23" fmla="*/ 1473911 h 1825603"/>
              <a:gd name="csX24" fmla="*/ 496455 w 1787236"/>
              <a:gd name="csY24" fmla="*/ 1447505 h 1825603"/>
              <a:gd name="csX25" fmla="*/ 533608 w 1787236"/>
              <a:gd name="csY25" fmla="*/ 1214642 h 1825603"/>
              <a:gd name="csX26" fmla="*/ 516674 w 1787236"/>
              <a:gd name="csY26" fmla="*/ 1151142 h 1825603"/>
              <a:gd name="csX27" fmla="*/ 503974 w 1787236"/>
              <a:gd name="csY27" fmla="*/ 1142676 h 1825603"/>
              <a:gd name="csX28" fmla="*/ 605574 w 1787236"/>
              <a:gd name="csY28" fmla="*/ 588109 h 1825603"/>
              <a:gd name="csX29" fmla="*/ 1075474 w 1787236"/>
              <a:gd name="csY29" fmla="*/ 672776 h 1825603"/>
              <a:gd name="csX30" fmla="*/ 1274441 w 1787236"/>
              <a:gd name="csY30" fmla="*/ 562709 h 1825603"/>
              <a:gd name="csX31" fmla="*/ 1342174 w 1787236"/>
              <a:gd name="csY31" fmla="*/ 579642 h 1825603"/>
              <a:gd name="csX32" fmla="*/ 1380274 w 1787236"/>
              <a:gd name="csY32" fmla="*/ 473809 h 1825603"/>
              <a:gd name="csX33" fmla="*/ 1346408 w 1787236"/>
              <a:gd name="csY33" fmla="*/ 431476 h 1825603"/>
              <a:gd name="csX34" fmla="*/ 910374 w 1787236"/>
              <a:gd name="csY34" fmla="*/ 156309 h 1825603"/>
              <a:gd name="csX35" fmla="*/ 1071241 w 1787236"/>
              <a:gd name="csY35" fmla="*/ 338342 h 1825603"/>
              <a:gd name="csX36" fmla="*/ 1020441 w 1787236"/>
              <a:gd name="csY36" fmla="*/ 444176 h 1825603"/>
              <a:gd name="csX37" fmla="*/ 999274 w 1787236"/>
              <a:gd name="csY37" fmla="*/ 452642 h 1825603"/>
              <a:gd name="csX38" fmla="*/ 626741 w 1787236"/>
              <a:gd name="csY38" fmla="*/ 363742 h 1825603"/>
              <a:gd name="csX39" fmla="*/ 656374 w 1787236"/>
              <a:gd name="csY39" fmla="*/ 312942 h 1825603"/>
              <a:gd name="csX40" fmla="*/ 630974 w 1787236"/>
              <a:gd name="csY40" fmla="*/ 270609 h 1825603"/>
              <a:gd name="csX41" fmla="*/ 774908 w 1787236"/>
              <a:gd name="csY41" fmla="*/ 130909 h 1825603"/>
              <a:gd name="csX42" fmla="*/ 842641 w 1787236"/>
              <a:gd name="csY42" fmla="*/ 169009 h 1825603"/>
              <a:gd name="csX43" fmla="*/ 872274 w 1787236"/>
              <a:gd name="csY43" fmla="*/ 126676 h 1825603"/>
              <a:gd name="csX44" fmla="*/ 690596 w 1787236"/>
              <a:gd name="csY44" fmla="*/ 79931 h 1825603"/>
              <a:gd name="csX45" fmla="*/ 485975 w 1787236"/>
              <a:gd name="csY45" fmla="*/ 127890 h 1825603"/>
              <a:gd name="csX46" fmla="*/ 9591 w 1787236"/>
              <a:gd name="csY46" fmla="*/ 479581 h 1825603"/>
              <a:gd name="csX47" fmla="*/ 0 w 1787236"/>
              <a:gd name="csY47" fmla="*/ 412439 h 1825603"/>
              <a:gd name="csX48" fmla="*/ 450805 w 1787236"/>
              <a:gd name="csY48" fmla="*/ 60746 h 1825603"/>
              <a:gd name="csX49" fmla="*/ 610665 w 1787236"/>
              <a:gd name="csY49" fmla="*/ 9592 h 1825603"/>
              <a:gd name="csX50" fmla="*/ 725764 w 1787236"/>
              <a:gd name="csY50" fmla="*/ 0 h 1825603"/>
              <a:gd name="csX51" fmla="*/ 963721 w 1787236"/>
              <a:gd name="csY51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1708076 w 1787236"/>
              <a:gd name="csY16" fmla="*/ 1534659 h 1825603"/>
              <a:gd name="csX17" fmla="*/ 693791 w 1787236"/>
              <a:gd name="csY17" fmla="*/ 1825603 h 1825603"/>
              <a:gd name="csX18" fmla="*/ 801581 w 1787236"/>
              <a:gd name="csY18" fmla="*/ 1692920 h 1825603"/>
              <a:gd name="csX19" fmla="*/ 646310 w 1787236"/>
              <a:gd name="csY19" fmla="*/ 1657751 h 1825603"/>
              <a:gd name="csX20" fmla="*/ 668214 w 1787236"/>
              <a:gd name="csY20" fmla="*/ 1541052 h 1825603"/>
              <a:gd name="csX21" fmla="*/ 604271 w 1787236"/>
              <a:gd name="csY21" fmla="*/ 1537854 h 1825603"/>
              <a:gd name="csX22" fmla="*/ 620256 w 1787236"/>
              <a:gd name="csY22" fmla="*/ 1473911 h 1825603"/>
              <a:gd name="csX23" fmla="*/ 496455 w 1787236"/>
              <a:gd name="csY23" fmla="*/ 1447505 h 1825603"/>
              <a:gd name="csX24" fmla="*/ 533608 w 1787236"/>
              <a:gd name="csY24" fmla="*/ 1214642 h 1825603"/>
              <a:gd name="csX25" fmla="*/ 516674 w 1787236"/>
              <a:gd name="csY25" fmla="*/ 1151142 h 1825603"/>
              <a:gd name="csX26" fmla="*/ 503974 w 1787236"/>
              <a:gd name="csY26" fmla="*/ 1142676 h 1825603"/>
              <a:gd name="csX27" fmla="*/ 605574 w 1787236"/>
              <a:gd name="csY27" fmla="*/ 588109 h 1825603"/>
              <a:gd name="csX28" fmla="*/ 1075474 w 1787236"/>
              <a:gd name="csY28" fmla="*/ 672776 h 1825603"/>
              <a:gd name="csX29" fmla="*/ 1274441 w 1787236"/>
              <a:gd name="csY29" fmla="*/ 562709 h 1825603"/>
              <a:gd name="csX30" fmla="*/ 1342174 w 1787236"/>
              <a:gd name="csY30" fmla="*/ 579642 h 1825603"/>
              <a:gd name="csX31" fmla="*/ 1380274 w 1787236"/>
              <a:gd name="csY31" fmla="*/ 473809 h 1825603"/>
              <a:gd name="csX32" fmla="*/ 1346408 w 1787236"/>
              <a:gd name="csY32" fmla="*/ 431476 h 1825603"/>
              <a:gd name="csX33" fmla="*/ 910374 w 1787236"/>
              <a:gd name="csY33" fmla="*/ 156309 h 1825603"/>
              <a:gd name="csX34" fmla="*/ 1071241 w 1787236"/>
              <a:gd name="csY34" fmla="*/ 338342 h 1825603"/>
              <a:gd name="csX35" fmla="*/ 1020441 w 1787236"/>
              <a:gd name="csY35" fmla="*/ 444176 h 1825603"/>
              <a:gd name="csX36" fmla="*/ 999274 w 1787236"/>
              <a:gd name="csY36" fmla="*/ 452642 h 1825603"/>
              <a:gd name="csX37" fmla="*/ 626741 w 1787236"/>
              <a:gd name="csY37" fmla="*/ 363742 h 1825603"/>
              <a:gd name="csX38" fmla="*/ 656374 w 1787236"/>
              <a:gd name="csY38" fmla="*/ 312942 h 1825603"/>
              <a:gd name="csX39" fmla="*/ 630974 w 1787236"/>
              <a:gd name="csY39" fmla="*/ 270609 h 1825603"/>
              <a:gd name="csX40" fmla="*/ 774908 w 1787236"/>
              <a:gd name="csY40" fmla="*/ 130909 h 1825603"/>
              <a:gd name="csX41" fmla="*/ 842641 w 1787236"/>
              <a:gd name="csY41" fmla="*/ 169009 h 1825603"/>
              <a:gd name="csX42" fmla="*/ 872274 w 1787236"/>
              <a:gd name="csY42" fmla="*/ 126676 h 1825603"/>
              <a:gd name="csX43" fmla="*/ 690596 w 1787236"/>
              <a:gd name="csY43" fmla="*/ 79931 h 1825603"/>
              <a:gd name="csX44" fmla="*/ 485975 w 1787236"/>
              <a:gd name="csY44" fmla="*/ 127890 h 1825603"/>
              <a:gd name="csX45" fmla="*/ 9591 w 1787236"/>
              <a:gd name="csY45" fmla="*/ 479581 h 1825603"/>
              <a:gd name="csX46" fmla="*/ 0 w 1787236"/>
              <a:gd name="csY46" fmla="*/ 412439 h 1825603"/>
              <a:gd name="csX47" fmla="*/ 450805 w 1787236"/>
              <a:gd name="csY47" fmla="*/ 60746 h 1825603"/>
              <a:gd name="csX48" fmla="*/ 610665 w 1787236"/>
              <a:gd name="csY48" fmla="*/ 9592 h 1825603"/>
              <a:gd name="csX49" fmla="*/ 725764 w 1787236"/>
              <a:gd name="csY49" fmla="*/ 0 h 1825603"/>
              <a:gd name="csX50" fmla="*/ 963721 w 1787236"/>
              <a:gd name="csY50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1515741 w 1787236"/>
              <a:gd name="csY15" fmla="*/ 1439009 h 1825603"/>
              <a:gd name="csX16" fmla="*/ 693791 w 1787236"/>
              <a:gd name="csY16" fmla="*/ 1825603 h 1825603"/>
              <a:gd name="csX17" fmla="*/ 801581 w 1787236"/>
              <a:gd name="csY17" fmla="*/ 1692920 h 1825603"/>
              <a:gd name="csX18" fmla="*/ 646310 w 1787236"/>
              <a:gd name="csY18" fmla="*/ 1657751 h 1825603"/>
              <a:gd name="csX19" fmla="*/ 668214 w 1787236"/>
              <a:gd name="csY19" fmla="*/ 1541052 h 1825603"/>
              <a:gd name="csX20" fmla="*/ 604271 w 1787236"/>
              <a:gd name="csY20" fmla="*/ 1537854 h 1825603"/>
              <a:gd name="csX21" fmla="*/ 620256 w 1787236"/>
              <a:gd name="csY21" fmla="*/ 1473911 h 1825603"/>
              <a:gd name="csX22" fmla="*/ 496455 w 1787236"/>
              <a:gd name="csY22" fmla="*/ 1447505 h 1825603"/>
              <a:gd name="csX23" fmla="*/ 533608 w 1787236"/>
              <a:gd name="csY23" fmla="*/ 1214642 h 1825603"/>
              <a:gd name="csX24" fmla="*/ 516674 w 1787236"/>
              <a:gd name="csY24" fmla="*/ 1151142 h 1825603"/>
              <a:gd name="csX25" fmla="*/ 503974 w 1787236"/>
              <a:gd name="csY25" fmla="*/ 1142676 h 1825603"/>
              <a:gd name="csX26" fmla="*/ 605574 w 1787236"/>
              <a:gd name="csY26" fmla="*/ 588109 h 1825603"/>
              <a:gd name="csX27" fmla="*/ 1075474 w 1787236"/>
              <a:gd name="csY27" fmla="*/ 672776 h 1825603"/>
              <a:gd name="csX28" fmla="*/ 1274441 w 1787236"/>
              <a:gd name="csY28" fmla="*/ 562709 h 1825603"/>
              <a:gd name="csX29" fmla="*/ 1342174 w 1787236"/>
              <a:gd name="csY29" fmla="*/ 579642 h 1825603"/>
              <a:gd name="csX30" fmla="*/ 1380274 w 1787236"/>
              <a:gd name="csY30" fmla="*/ 473809 h 1825603"/>
              <a:gd name="csX31" fmla="*/ 1346408 w 1787236"/>
              <a:gd name="csY31" fmla="*/ 431476 h 1825603"/>
              <a:gd name="csX32" fmla="*/ 910374 w 1787236"/>
              <a:gd name="csY32" fmla="*/ 156309 h 1825603"/>
              <a:gd name="csX33" fmla="*/ 1071241 w 1787236"/>
              <a:gd name="csY33" fmla="*/ 338342 h 1825603"/>
              <a:gd name="csX34" fmla="*/ 1020441 w 1787236"/>
              <a:gd name="csY34" fmla="*/ 444176 h 1825603"/>
              <a:gd name="csX35" fmla="*/ 999274 w 1787236"/>
              <a:gd name="csY35" fmla="*/ 452642 h 1825603"/>
              <a:gd name="csX36" fmla="*/ 626741 w 1787236"/>
              <a:gd name="csY36" fmla="*/ 363742 h 1825603"/>
              <a:gd name="csX37" fmla="*/ 656374 w 1787236"/>
              <a:gd name="csY37" fmla="*/ 312942 h 1825603"/>
              <a:gd name="csX38" fmla="*/ 630974 w 1787236"/>
              <a:gd name="csY38" fmla="*/ 270609 h 1825603"/>
              <a:gd name="csX39" fmla="*/ 774908 w 1787236"/>
              <a:gd name="csY39" fmla="*/ 130909 h 1825603"/>
              <a:gd name="csX40" fmla="*/ 842641 w 1787236"/>
              <a:gd name="csY40" fmla="*/ 169009 h 1825603"/>
              <a:gd name="csX41" fmla="*/ 872274 w 1787236"/>
              <a:gd name="csY41" fmla="*/ 126676 h 1825603"/>
              <a:gd name="csX42" fmla="*/ 690596 w 1787236"/>
              <a:gd name="csY42" fmla="*/ 79931 h 1825603"/>
              <a:gd name="csX43" fmla="*/ 485975 w 1787236"/>
              <a:gd name="csY43" fmla="*/ 127890 h 1825603"/>
              <a:gd name="csX44" fmla="*/ 9591 w 1787236"/>
              <a:gd name="csY44" fmla="*/ 479581 h 1825603"/>
              <a:gd name="csX45" fmla="*/ 0 w 1787236"/>
              <a:gd name="csY45" fmla="*/ 412439 h 1825603"/>
              <a:gd name="csX46" fmla="*/ 450805 w 1787236"/>
              <a:gd name="csY46" fmla="*/ 60746 h 1825603"/>
              <a:gd name="csX47" fmla="*/ 610665 w 1787236"/>
              <a:gd name="csY47" fmla="*/ 9592 h 1825603"/>
              <a:gd name="csX48" fmla="*/ 725764 w 1787236"/>
              <a:gd name="csY48" fmla="*/ 0 h 1825603"/>
              <a:gd name="csX49" fmla="*/ 963721 w 1787236"/>
              <a:gd name="csY49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801581 w 1787236"/>
              <a:gd name="csY16" fmla="*/ 1692920 h 1825603"/>
              <a:gd name="csX17" fmla="*/ 646310 w 1787236"/>
              <a:gd name="csY17" fmla="*/ 1657751 h 1825603"/>
              <a:gd name="csX18" fmla="*/ 668214 w 1787236"/>
              <a:gd name="csY18" fmla="*/ 1541052 h 1825603"/>
              <a:gd name="csX19" fmla="*/ 604271 w 1787236"/>
              <a:gd name="csY19" fmla="*/ 1537854 h 1825603"/>
              <a:gd name="csX20" fmla="*/ 620256 w 1787236"/>
              <a:gd name="csY20" fmla="*/ 1473911 h 1825603"/>
              <a:gd name="csX21" fmla="*/ 496455 w 1787236"/>
              <a:gd name="csY21" fmla="*/ 1447505 h 1825603"/>
              <a:gd name="csX22" fmla="*/ 533608 w 1787236"/>
              <a:gd name="csY22" fmla="*/ 1214642 h 1825603"/>
              <a:gd name="csX23" fmla="*/ 516674 w 1787236"/>
              <a:gd name="csY23" fmla="*/ 1151142 h 1825603"/>
              <a:gd name="csX24" fmla="*/ 503974 w 1787236"/>
              <a:gd name="csY24" fmla="*/ 1142676 h 1825603"/>
              <a:gd name="csX25" fmla="*/ 605574 w 1787236"/>
              <a:gd name="csY25" fmla="*/ 588109 h 1825603"/>
              <a:gd name="csX26" fmla="*/ 1075474 w 1787236"/>
              <a:gd name="csY26" fmla="*/ 672776 h 1825603"/>
              <a:gd name="csX27" fmla="*/ 1274441 w 1787236"/>
              <a:gd name="csY27" fmla="*/ 562709 h 1825603"/>
              <a:gd name="csX28" fmla="*/ 1342174 w 1787236"/>
              <a:gd name="csY28" fmla="*/ 579642 h 1825603"/>
              <a:gd name="csX29" fmla="*/ 1380274 w 1787236"/>
              <a:gd name="csY29" fmla="*/ 473809 h 1825603"/>
              <a:gd name="csX30" fmla="*/ 1346408 w 1787236"/>
              <a:gd name="csY30" fmla="*/ 431476 h 1825603"/>
              <a:gd name="csX31" fmla="*/ 910374 w 1787236"/>
              <a:gd name="csY31" fmla="*/ 156309 h 1825603"/>
              <a:gd name="csX32" fmla="*/ 1071241 w 1787236"/>
              <a:gd name="csY32" fmla="*/ 338342 h 1825603"/>
              <a:gd name="csX33" fmla="*/ 1020441 w 1787236"/>
              <a:gd name="csY33" fmla="*/ 444176 h 1825603"/>
              <a:gd name="csX34" fmla="*/ 999274 w 1787236"/>
              <a:gd name="csY34" fmla="*/ 452642 h 1825603"/>
              <a:gd name="csX35" fmla="*/ 626741 w 1787236"/>
              <a:gd name="csY35" fmla="*/ 363742 h 1825603"/>
              <a:gd name="csX36" fmla="*/ 656374 w 1787236"/>
              <a:gd name="csY36" fmla="*/ 312942 h 1825603"/>
              <a:gd name="csX37" fmla="*/ 630974 w 1787236"/>
              <a:gd name="csY37" fmla="*/ 270609 h 1825603"/>
              <a:gd name="csX38" fmla="*/ 774908 w 1787236"/>
              <a:gd name="csY38" fmla="*/ 130909 h 1825603"/>
              <a:gd name="csX39" fmla="*/ 842641 w 1787236"/>
              <a:gd name="csY39" fmla="*/ 169009 h 1825603"/>
              <a:gd name="csX40" fmla="*/ 872274 w 1787236"/>
              <a:gd name="csY40" fmla="*/ 126676 h 1825603"/>
              <a:gd name="csX41" fmla="*/ 690596 w 1787236"/>
              <a:gd name="csY41" fmla="*/ 79931 h 1825603"/>
              <a:gd name="csX42" fmla="*/ 485975 w 1787236"/>
              <a:gd name="csY42" fmla="*/ 127890 h 1825603"/>
              <a:gd name="csX43" fmla="*/ 9591 w 1787236"/>
              <a:gd name="csY43" fmla="*/ 479581 h 1825603"/>
              <a:gd name="csX44" fmla="*/ 0 w 1787236"/>
              <a:gd name="csY44" fmla="*/ 412439 h 1825603"/>
              <a:gd name="csX45" fmla="*/ 450805 w 1787236"/>
              <a:gd name="csY45" fmla="*/ 60746 h 1825603"/>
              <a:gd name="csX46" fmla="*/ 610665 w 1787236"/>
              <a:gd name="csY46" fmla="*/ 9592 h 1825603"/>
              <a:gd name="csX47" fmla="*/ 725764 w 1787236"/>
              <a:gd name="csY47" fmla="*/ 0 h 1825603"/>
              <a:gd name="csX48" fmla="*/ 963721 w 1787236"/>
              <a:gd name="csY48" fmla="*/ 89612 h 1825603"/>
              <a:gd name="csX0" fmla="*/ 963721 w 1787236"/>
              <a:gd name="csY0" fmla="*/ 89612 h 1825603"/>
              <a:gd name="csX1" fmla="*/ 1298063 w 1787236"/>
              <a:gd name="csY1" fmla="*/ 297340 h 1825603"/>
              <a:gd name="csX2" fmla="*/ 1787236 w 1787236"/>
              <a:gd name="csY2" fmla="*/ 380467 h 1825603"/>
              <a:gd name="csX3" fmla="*/ 1761658 w 1787236"/>
              <a:gd name="csY3" fmla="*/ 533933 h 1825603"/>
              <a:gd name="csX4" fmla="*/ 1675334 w 1787236"/>
              <a:gd name="csY4" fmla="*/ 562707 h 1825603"/>
              <a:gd name="csX5" fmla="*/ 1598601 w 1787236"/>
              <a:gd name="csY5" fmla="*/ 601074 h 1825603"/>
              <a:gd name="csX6" fmla="*/ 1506978 w 1787236"/>
              <a:gd name="csY6" fmla="*/ 473158 h 1825603"/>
              <a:gd name="csX7" fmla="*/ 1496290 w 1787236"/>
              <a:gd name="csY7" fmla="*/ 530736 h 1825603"/>
              <a:gd name="csX8" fmla="*/ 1422755 w 1787236"/>
              <a:gd name="csY8" fmla="*/ 805695 h 1825603"/>
              <a:gd name="csX9" fmla="*/ 1350700 w 1787236"/>
              <a:gd name="csY9" fmla="*/ 923697 h 1825603"/>
              <a:gd name="csX10" fmla="*/ 1374797 w 1787236"/>
              <a:gd name="csY10" fmla="*/ 981541 h 1825603"/>
              <a:gd name="csX11" fmla="*/ 1355613 w 1787236"/>
              <a:gd name="csY11" fmla="*/ 1039091 h 1825603"/>
              <a:gd name="csX12" fmla="*/ 1301261 w 1787236"/>
              <a:gd name="csY12" fmla="*/ 1074260 h 1825603"/>
              <a:gd name="csX13" fmla="*/ 1388741 w 1787236"/>
              <a:gd name="csY13" fmla="*/ 1295076 h 1825603"/>
              <a:gd name="csX14" fmla="*/ 1439541 w 1787236"/>
              <a:gd name="csY14" fmla="*/ 1371276 h 1825603"/>
              <a:gd name="csX15" fmla="*/ 693791 w 1787236"/>
              <a:gd name="csY15" fmla="*/ 1825603 h 1825603"/>
              <a:gd name="csX16" fmla="*/ 646310 w 1787236"/>
              <a:gd name="csY16" fmla="*/ 1657751 h 1825603"/>
              <a:gd name="csX17" fmla="*/ 668214 w 1787236"/>
              <a:gd name="csY17" fmla="*/ 1541052 h 1825603"/>
              <a:gd name="csX18" fmla="*/ 604271 w 1787236"/>
              <a:gd name="csY18" fmla="*/ 1537854 h 1825603"/>
              <a:gd name="csX19" fmla="*/ 620256 w 1787236"/>
              <a:gd name="csY19" fmla="*/ 1473911 h 1825603"/>
              <a:gd name="csX20" fmla="*/ 496455 w 1787236"/>
              <a:gd name="csY20" fmla="*/ 1447505 h 1825603"/>
              <a:gd name="csX21" fmla="*/ 533608 w 1787236"/>
              <a:gd name="csY21" fmla="*/ 1214642 h 1825603"/>
              <a:gd name="csX22" fmla="*/ 516674 w 1787236"/>
              <a:gd name="csY22" fmla="*/ 1151142 h 1825603"/>
              <a:gd name="csX23" fmla="*/ 503974 w 1787236"/>
              <a:gd name="csY23" fmla="*/ 1142676 h 1825603"/>
              <a:gd name="csX24" fmla="*/ 605574 w 1787236"/>
              <a:gd name="csY24" fmla="*/ 588109 h 1825603"/>
              <a:gd name="csX25" fmla="*/ 1075474 w 1787236"/>
              <a:gd name="csY25" fmla="*/ 672776 h 1825603"/>
              <a:gd name="csX26" fmla="*/ 1274441 w 1787236"/>
              <a:gd name="csY26" fmla="*/ 562709 h 1825603"/>
              <a:gd name="csX27" fmla="*/ 1342174 w 1787236"/>
              <a:gd name="csY27" fmla="*/ 579642 h 1825603"/>
              <a:gd name="csX28" fmla="*/ 1380274 w 1787236"/>
              <a:gd name="csY28" fmla="*/ 473809 h 1825603"/>
              <a:gd name="csX29" fmla="*/ 1346408 w 1787236"/>
              <a:gd name="csY29" fmla="*/ 431476 h 1825603"/>
              <a:gd name="csX30" fmla="*/ 910374 w 1787236"/>
              <a:gd name="csY30" fmla="*/ 156309 h 1825603"/>
              <a:gd name="csX31" fmla="*/ 1071241 w 1787236"/>
              <a:gd name="csY31" fmla="*/ 338342 h 1825603"/>
              <a:gd name="csX32" fmla="*/ 1020441 w 1787236"/>
              <a:gd name="csY32" fmla="*/ 444176 h 1825603"/>
              <a:gd name="csX33" fmla="*/ 999274 w 1787236"/>
              <a:gd name="csY33" fmla="*/ 452642 h 1825603"/>
              <a:gd name="csX34" fmla="*/ 626741 w 1787236"/>
              <a:gd name="csY34" fmla="*/ 363742 h 1825603"/>
              <a:gd name="csX35" fmla="*/ 656374 w 1787236"/>
              <a:gd name="csY35" fmla="*/ 312942 h 1825603"/>
              <a:gd name="csX36" fmla="*/ 630974 w 1787236"/>
              <a:gd name="csY36" fmla="*/ 270609 h 1825603"/>
              <a:gd name="csX37" fmla="*/ 774908 w 1787236"/>
              <a:gd name="csY37" fmla="*/ 130909 h 1825603"/>
              <a:gd name="csX38" fmla="*/ 842641 w 1787236"/>
              <a:gd name="csY38" fmla="*/ 169009 h 1825603"/>
              <a:gd name="csX39" fmla="*/ 872274 w 1787236"/>
              <a:gd name="csY39" fmla="*/ 126676 h 1825603"/>
              <a:gd name="csX40" fmla="*/ 690596 w 1787236"/>
              <a:gd name="csY40" fmla="*/ 79931 h 1825603"/>
              <a:gd name="csX41" fmla="*/ 485975 w 1787236"/>
              <a:gd name="csY41" fmla="*/ 127890 h 1825603"/>
              <a:gd name="csX42" fmla="*/ 9591 w 1787236"/>
              <a:gd name="csY42" fmla="*/ 479581 h 1825603"/>
              <a:gd name="csX43" fmla="*/ 0 w 1787236"/>
              <a:gd name="csY43" fmla="*/ 412439 h 1825603"/>
              <a:gd name="csX44" fmla="*/ 450805 w 1787236"/>
              <a:gd name="csY44" fmla="*/ 60746 h 1825603"/>
              <a:gd name="csX45" fmla="*/ 610665 w 1787236"/>
              <a:gd name="csY45" fmla="*/ 9592 h 1825603"/>
              <a:gd name="csX46" fmla="*/ 725764 w 1787236"/>
              <a:gd name="csY46" fmla="*/ 0 h 1825603"/>
              <a:gd name="csX47" fmla="*/ 963721 w 1787236"/>
              <a:gd name="csY47" fmla="*/ 89612 h 1825603"/>
              <a:gd name="csX0" fmla="*/ 963721 w 1787236"/>
              <a:gd name="csY0" fmla="*/ 89612 h 1657751"/>
              <a:gd name="csX1" fmla="*/ 1298063 w 1787236"/>
              <a:gd name="csY1" fmla="*/ 297340 h 1657751"/>
              <a:gd name="csX2" fmla="*/ 1787236 w 1787236"/>
              <a:gd name="csY2" fmla="*/ 380467 h 1657751"/>
              <a:gd name="csX3" fmla="*/ 1761658 w 1787236"/>
              <a:gd name="csY3" fmla="*/ 533933 h 1657751"/>
              <a:gd name="csX4" fmla="*/ 1675334 w 1787236"/>
              <a:gd name="csY4" fmla="*/ 562707 h 1657751"/>
              <a:gd name="csX5" fmla="*/ 1598601 w 1787236"/>
              <a:gd name="csY5" fmla="*/ 601074 h 1657751"/>
              <a:gd name="csX6" fmla="*/ 1506978 w 1787236"/>
              <a:gd name="csY6" fmla="*/ 473158 h 1657751"/>
              <a:gd name="csX7" fmla="*/ 1496290 w 1787236"/>
              <a:gd name="csY7" fmla="*/ 530736 h 1657751"/>
              <a:gd name="csX8" fmla="*/ 1422755 w 1787236"/>
              <a:gd name="csY8" fmla="*/ 805695 h 1657751"/>
              <a:gd name="csX9" fmla="*/ 1350700 w 1787236"/>
              <a:gd name="csY9" fmla="*/ 923697 h 1657751"/>
              <a:gd name="csX10" fmla="*/ 1374797 w 1787236"/>
              <a:gd name="csY10" fmla="*/ 981541 h 1657751"/>
              <a:gd name="csX11" fmla="*/ 1355613 w 1787236"/>
              <a:gd name="csY11" fmla="*/ 1039091 h 1657751"/>
              <a:gd name="csX12" fmla="*/ 1301261 w 1787236"/>
              <a:gd name="csY12" fmla="*/ 1074260 h 1657751"/>
              <a:gd name="csX13" fmla="*/ 1388741 w 1787236"/>
              <a:gd name="csY13" fmla="*/ 1295076 h 1657751"/>
              <a:gd name="csX14" fmla="*/ 1439541 w 1787236"/>
              <a:gd name="csY14" fmla="*/ 1371276 h 1657751"/>
              <a:gd name="csX15" fmla="*/ 646310 w 1787236"/>
              <a:gd name="csY15" fmla="*/ 1657751 h 1657751"/>
              <a:gd name="csX16" fmla="*/ 668214 w 1787236"/>
              <a:gd name="csY16" fmla="*/ 1541052 h 1657751"/>
              <a:gd name="csX17" fmla="*/ 604271 w 1787236"/>
              <a:gd name="csY17" fmla="*/ 1537854 h 1657751"/>
              <a:gd name="csX18" fmla="*/ 620256 w 1787236"/>
              <a:gd name="csY18" fmla="*/ 1473911 h 1657751"/>
              <a:gd name="csX19" fmla="*/ 496455 w 1787236"/>
              <a:gd name="csY19" fmla="*/ 1447505 h 1657751"/>
              <a:gd name="csX20" fmla="*/ 533608 w 1787236"/>
              <a:gd name="csY20" fmla="*/ 1214642 h 1657751"/>
              <a:gd name="csX21" fmla="*/ 516674 w 1787236"/>
              <a:gd name="csY21" fmla="*/ 1151142 h 1657751"/>
              <a:gd name="csX22" fmla="*/ 503974 w 1787236"/>
              <a:gd name="csY22" fmla="*/ 1142676 h 1657751"/>
              <a:gd name="csX23" fmla="*/ 605574 w 1787236"/>
              <a:gd name="csY23" fmla="*/ 588109 h 1657751"/>
              <a:gd name="csX24" fmla="*/ 1075474 w 1787236"/>
              <a:gd name="csY24" fmla="*/ 672776 h 1657751"/>
              <a:gd name="csX25" fmla="*/ 1274441 w 1787236"/>
              <a:gd name="csY25" fmla="*/ 562709 h 1657751"/>
              <a:gd name="csX26" fmla="*/ 1342174 w 1787236"/>
              <a:gd name="csY26" fmla="*/ 579642 h 1657751"/>
              <a:gd name="csX27" fmla="*/ 1380274 w 1787236"/>
              <a:gd name="csY27" fmla="*/ 473809 h 1657751"/>
              <a:gd name="csX28" fmla="*/ 1346408 w 1787236"/>
              <a:gd name="csY28" fmla="*/ 431476 h 1657751"/>
              <a:gd name="csX29" fmla="*/ 910374 w 1787236"/>
              <a:gd name="csY29" fmla="*/ 156309 h 1657751"/>
              <a:gd name="csX30" fmla="*/ 1071241 w 1787236"/>
              <a:gd name="csY30" fmla="*/ 338342 h 1657751"/>
              <a:gd name="csX31" fmla="*/ 1020441 w 1787236"/>
              <a:gd name="csY31" fmla="*/ 444176 h 1657751"/>
              <a:gd name="csX32" fmla="*/ 999274 w 1787236"/>
              <a:gd name="csY32" fmla="*/ 452642 h 1657751"/>
              <a:gd name="csX33" fmla="*/ 626741 w 1787236"/>
              <a:gd name="csY33" fmla="*/ 363742 h 1657751"/>
              <a:gd name="csX34" fmla="*/ 656374 w 1787236"/>
              <a:gd name="csY34" fmla="*/ 312942 h 1657751"/>
              <a:gd name="csX35" fmla="*/ 630974 w 1787236"/>
              <a:gd name="csY35" fmla="*/ 270609 h 1657751"/>
              <a:gd name="csX36" fmla="*/ 774908 w 1787236"/>
              <a:gd name="csY36" fmla="*/ 130909 h 1657751"/>
              <a:gd name="csX37" fmla="*/ 842641 w 1787236"/>
              <a:gd name="csY37" fmla="*/ 169009 h 1657751"/>
              <a:gd name="csX38" fmla="*/ 872274 w 1787236"/>
              <a:gd name="csY38" fmla="*/ 126676 h 1657751"/>
              <a:gd name="csX39" fmla="*/ 690596 w 1787236"/>
              <a:gd name="csY39" fmla="*/ 79931 h 1657751"/>
              <a:gd name="csX40" fmla="*/ 485975 w 1787236"/>
              <a:gd name="csY40" fmla="*/ 127890 h 1657751"/>
              <a:gd name="csX41" fmla="*/ 9591 w 1787236"/>
              <a:gd name="csY41" fmla="*/ 479581 h 1657751"/>
              <a:gd name="csX42" fmla="*/ 0 w 1787236"/>
              <a:gd name="csY42" fmla="*/ 412439 h 1657751"/>
              <a:gd name="csX43" fmla="*/ 450805 w 1787236"/>
              <a:gd name="csY43" fmla="*/ 60746 h 1657751"/>
              <a:gd name="csX44" fmla="*/ 610665 w 1787236"/>
              <a:gd name="csY44" fmla="*/ 9592 h 1657751"/>
              <a:gd name="csX45" fmla="*/ 725764 w 1787236"/>
              <a:gd name="csY45" fmla="*/ 0 h 1657751"/>
              <a:gd name="csX46" fmla="*/ 963721 w 1787236"/>
              <a:gd name="csY46" fmla="*/ 89612 h 1657751"/>
              <a:gd name="csX0" fmla="*/ 963721 w 1787236"/>
              <a:gd name="csY0" fmla="*/ 89612 h 1541052"/>
              <a:gd name="csX1" fmla="*/ 1298063 w 1787236"/>
              <a:gd name="csY1" fmla="*/ 297340 h 1541052"/>
              <a:gd name="csX2" fmla="*/ 1787236 w 1787236"/>
              <a:gd name="csY2" fmla="*/ 380467 h 1541052"/>
              <a:gd name="csX3" fmla="*/ 1761658 w 1787236"/>
              <a:gd name="csY3" fmla="*/ 533933 h 1541052"/>
              <a:gd name="csX4" fmla="*/ 1675334 w 1787236"/>
              <a:gd name="csY4" fmla="*/ 562707 h 1541052"/>
              <a:gd name="csX5" fmla="*/ 1598601 w 1787236"/>
              <a:gd name="csY5" fmla="*/ 601074 h 1541052"/>
              <a:gd name="csX6" fmla="*/ 1506978 w 1787236"/>
              <a:gd name="csY6" fmla="*/ 473158 h 1541052"/>
              <a:gd name="csX7" fmla="*/ 1496290 w 1787236"/>
              <a:gd name="csY7" fmla="*/ 530736 h 1541052"/>
              <a:gd name="csX8" fmla="*/ 1422755 w 1787236"/>
              <a:gd name="csY8" fmla="*/ 805695 h 1541052"/>
              <a:gd name="csX9" fmla="*/ 1350700 w 1787236"/>
              <a:gd name="csY9" fmla="*/ 923697 h 1541052"/>
              <a:gd name="csX10" fmla="*/ 1374797 w 1787236"/>
              <a:gd name="csY10" fmla="*/ 981541 h 1541052"/>
              <a:gd name="csX11" fmla="*/ 1355613 w 1787236"/>
              <a:gd name="csY11" fmla="*/ 1039091 h 1541052"/>
              <a:gd name="csX12" fmla="*/ 1301261 w 1787236"/>
              <a:gd name="csY12" fmla="*/ 1074260 h 1541052"/>
              <a:gd name="csX13" fmla="*/ 1388741 w 1787236"/>
              <a:gd name="csY13" fmla="*/ 1295076 h 1541052"/>
              <a:gd name="csX14" fmla="*/ 1439541 w 1787236"/>
              <a:gd name="csY14" fmla="*/ 1371276 h 1541052"/>
              <a:gd name="csX15" fmla="*/ 668214 w 1787236"/>
              <a:gd name="csY15" fmla="*/ 1541052 h 1541052"/>
              <a:gd name="csX16" fmla="*/ 604271 w 1787236"/>
              <a:gd name="csY16" fmla="*/ 1537854 h 1541052"/>
              <a:gd name="csX17" fmla="*/ 620256 w 1787236"/>
              <a:gd name="csY17" fmla="*/ 1473911 h 1541052"/>
              <a:gd name="csX18" fmla="*/ 496455 w 1787236"/>
              <a:gd name="csY18" fmla="*/ 1447505 h 1541052"/>
              <a:gd name="csX19" fmla="*/ 533608 w 1787236"/>
              <a:gd name="csY19" fmla="*/ 1214642 h 1541052"/>
              <a:gd name="csX20" fmla="*/ 516674 w 1787236"/>
              <a:gd name="csY20" fmla="*/ 1151142 h 1541052"/>
              <a:gd name="csX21" fmla="*/ 503974 w 1787236"/>
              <a:gd name="csY21" fmla="*/ 1142676 h 1541052"/>
              <a:gd name="csX22" fmla="*/ 605574 w 1787236"/>
              <a:gd name="csY22" fmla="*/ 588109 h 1541052"/>
              <a:gd name="csX23" fmla="*/ 1075474 w 1787236"/>
              <a:gd name="csY23" fmla="*/ 672776 h 1541052"/>
              <a:gd name="csX24" fmla="*/ 1274441 w 1787236"/>
              <a:gd name="csY24" fmla="*/ 562709 h 1541052"/>
              <a:gd name="csX25" fmla="*/ 1342174 w 1787236"/>
              <a:gd name="csY25" fmla="*/ 579642 h 1541052"/>
              <a:gd name="csX26" fmla="*/ 1380274 w 1787236"/>
              <a:gd name="csY26" fmla="*/ 473809 h 1541052"/>
              <a:gd name="csX27" fmla="*/ 1346408 w 1787236"/>
              <a:gd name="csY27" fmla="*/ 431476 h 1541052"/>
              <a:gd name="csX28" fmla="*/ 910374 w 1787236"/>
              <a:gd name="csY28" fmla="*/ 156309 h 1541052"/>
              <a:gd name="csX29" fmla="*/ 1071241 w 1787236"/>
              <a:gd name="csY29" fmla="*/ 338342 h 1541052"/>
              <a:gd name="csX30" fmla="*/ 1020441 w 1787236"/>
              <a:gd name="csY30" fmla="*/ 444176 h 1541052"/>
              <a:gd name="csX31" fmla="*/ 999274 w 1787236"/>
              <a:gd name="csY31" fmla="*/ 452642 h 1541052"/>
              <a:gd name="csX32" fmla="*/ 626741 w 1787236"/>
              <a:gd name="csY32" fmla="*/ 363742 h 1541052"/>
              <a:gd name="csX33" fmla="*/ 656374 w 1787236"/>
              <a:gd name="csY33" fmla="*/ 312942 h 1541052"/>
              <a:gd name="csX34" fmla="*/ 630974 w 1787236"/>
              <a:gd name="csY34" fmla="*/ 270609 h 1541052"/>
              <a:gd name="csX35" fmla="*/ 774908 w 1787236"/>
              <a:gd name="csY35" fmla="*/ 130909 h 1541052"/>
              <a:gd name="csX36" fmla="*/ 842641 w 1787236"/>
              <a:gd name="csY36" fmla="*/ 169009 h 1541052"/>
              <a:gd name="csX37" fmla="*/ 872274 w 1787236"/>
              <a:gd name="csY37" fmla="*/ 126676 h 1541052"/>
              <a:gd name="csX38" fmla="*/ 690596 w 1787236"/>
              <a:gd name="csY38" fmla="*/ 79931 h 1541052"/>
              <a:gd name="csX39" fmla="*/ 485975 w 1787236"/>
              <a:gd name="csY39" fmla="*/ 127890 h 1541052"/>
              <a:gd name="csX40" fmla="*/ 9591 w 1787236"/>
              <a:gd name="csY40" fmla="*/ 479581 h 1541052"/>
              <a:gd name="csX41" fmla="*/ 0 w 1787236"/>
              <a:gd name="csY41" fmla="*/ 412439 h 1541052"/>
              <a:gd name="csX42" fmla="*/ 450805 w 1787236"/>
              <a:gd name="csY42" fmla="*/ 60746 h 1541052"/>
              <a:gd name="csX43" fmla="*/ 610665 w 1787236"/>
              <a:gd name="csY43" fmla="*/ 9592 h 1541052"/>
              <a:gd name="csX44" fmla="*/ 725764 w 1787236"/>
              <a:gd name="csY44" fmla="*/ 0 h 1541052"/>
              <a:gd name="csX45" fmla="*/ 963721 w 1787236"/>
              <a:gd name="csY45" fmla="*/ 89612 h 1541052"/>
              <a:gd name="csX0" fmla="*/ 963721 w 1787236"/>
              <a:gd name="csY0" fmla="*/ 89612 h 1537854"/>
              <a:gd name="csX1" fmla="*/ 1298063 w 1787236"/>
              <a:gd name="csY1" fmla="*/ 297340 h 1537854"/>
              <a:gd name="csX2" fmla="*/ 1787236 w 1787236"/>
              <a:gd name="csY2" fmla="*/ 380467 h 1537854"/>
              <a:gd name="csX3" fmla="*/ 1761658 w 1787236"/>
              <a:gd name="csY3" fmla="*/ 533933 h 1537854"/>
              <a:gd name="csX4" fmla="*/ 1675334 w 1787236"/>
              <a:gd name="csY4" fmla="*/ 562707 h 1537854"/>
              <a:gd name="csX5" fmla="*/ 1598601 w 1787236"/>
              <a:gd name="csY5" fmla="*/ 601074 h 1537854"/>
              <a:gd name="csX6" fmla="*/ 1506978 w 1787236"/>
              <a:gd name="csY6" fmla="*/ 473158 h 1537854"/>
              <a:gd name="csX7" fmla="*/ 1496290 w 1787236"/>
              <a:gd name="csY7" fmla="*/ 530736 h 1537854"/>
              <a:gd name="csX8" fmla="*/ 1422755 w 1787236"/>
              <a:gd name="csY8" fmla="*/ 805695 h 1537854"/>
              <a:gd name="csX9" fmla="*/ 1350700 w 1787236"/>
              <a:gd name="csY9" fmla="*/ 923697 h 1537854"/>
              <a:gd name="csX10" fmla="*/ 1374797 w 1787236"/>
              <a:gd name="csY10" fmla="*/ 981541 h 1537854"/>
              <a:gd name="csX11" fmla="*/ 1355613 w 1787236"/>
              <a:gd name="csY11" fmla="*/ 1039091 h 1537854"/>
              <a:gd name="csX12" fmla="*/ 1301261 w 1787236"/>
              <a:gd name="csY12" fmla="*/ 1074260 h 1537854"/>
              <a:gd name="csX13" fmla="*/ 1388741 w 1787236"/>
              <a:gd name="csY13" fmla="*/ 1295076 h 1537854"/>
              <a:gd name="csX14" fmla="*/ 1439541 w 1787236"/>
              <a:gd name="csY14" fmla="*/ 1371276 h 1537854"/>
              <a:gd name="csX15" fmla="*/ 604271 w 1787236"/>
              <a:gd name="csY15" fmla="*/ 1537854 h 1537854"/>
              <a:gd name="csX16" fmla="*/ 620256 w 1787236"/>
              <a:gd name="csY16" fmla="*/ 1473911 h 1537854"/>
              <a:gd name="csX17" fmla="*/ 496455 w 1787236"/>
              <a:gd name="csY17" fmla="*/ 1447505 h 1537854"/>
              <a:gd name="csX18" fmla="*/ 533608 w 1787236"/>
              <a:gd name="csY18" fmla="*/ 1214642 h 1537854"/>
              <a:gd name="csX19" fmla="*/ 516674 w 1787236"/>
              <a:gd name="csY19" fmla="*/ 1151142 h 1537854"/>
              <a:gd name="csX20" fmla="*/ 503974 w 1787236"/>
              <a:gd name="csY20" fmla="*/ 1142676 h 1537854"/>
              <a:gd name="csX21" fmla="*/ 605574 w 1787236"/>
              <a:gd name="csY21" fmla="*/ 588109 h 1537854"/>
              <a:gd name="csX22" fmla="*/ 1075474 w 1787236"/>
              <a:gd name="csY22" fmla="*/ 672776 h 1537854"/>
              <a:gd name="csX23" fmla="*/ 1274441 w 1787236"/>
              <a:gd name="csY23" fmla="*/ 562709 h 1537854"/>
              <a:gd name="csX24" fmla="*/ 1342174 w 1787236"/>
              <a:gd name="csY24" fmla="*/ 579642 h 1537854"/>
              <a:gd name="csX25" fmla="*/ 1380274 w 1787236"/>
              <a:gd name="csY25" fmla="*/ 473809 h 1537854"/>
              <a:gd name="csX26" fmla="*/ 1346408 w 1787236"/>
              <a:gd name="csY26" fmla="*/ 431476 h 1537854"/>
              <a:gd name="csX27" fmla="*/ 910374 w 1787236"/>
              <a:gd name="csY27" fmla="*/ 156309 h 1537854"/>
              <a:gd name="csX28" fmla="*/ 1071241 w 1787236"/>
              <a:gd name="csY28" fmla="*/ 338342 h 1537854"/>
              <a:gd name="csX29" fmla="*/ 1020441 w 1787236"/>
              <a:gd name="csY29" fmla="*/ 444176 h 1537854"/>
              <a:gd name="csX30" fmla="*/ 999274 w 1787236"/>
              <a:gd name="csY30" fmla="*/ 452642 h 1537854"/>
              <a:gd name="csX31" fmla="*/ 626741 w 1787236"/>
              <a:gd name="csY31" fmla="*/ 363742 h 1537854"/>
              <a:gd name="csX32" fmla="*/ 656374 w 1787236"/>
              <a:gd name="csY32" fmla="*/ 312942 h 1537854"/>
              <a:gd name="csX33" fmla="*/ 630974 w 1787236"/>
              <a:gd name="csY33" fmla="*/ 270609 h 1537854"/>
              <a:gd name="csX34" fmla="*/ 774908 w 1787236"/>
              <a:gd name="csY34" fmla="*/ 130909 h 1537854"/>
              <a:gd name="csX35" fmla="*/ 842641 w 1787236"/>
              <a:gd name="csY35" fmla="*/ 169009 h 1537854"/>
              <a:gd name="csX36" fmla="*/ 872274 w 1787236"/>
              <a:gd name="csY36" fmla="*/ 126676 h 1537854"/>
              <a:gd name="csX37" fmla="*/ 690596 w 1787236"/>
              <a:gd name="csY37" fmla="*/ 79931 h 1537854"/>
              <a:gd name="csX38" fmla="*/ 485975 w 1787236"/>
              <a:gd name="csY38" fmla="*/ 127890 h 1537854"/>
              <a:gd name="csX39" fmla="*/ 9591 w 1787236"/>
              <a:gd name="csY39" fmla="*/ 479581 h 1537854"/>
              <a:gd name="csX40" fmla="*/ 0 w 1787236"/>
              <a:gd name="csY40" fmla="*/ 412439 h 1537854"/>
              <a:gd name="csX41" fmla="*/ 450805 w 1787236"/>
              <a:gd name="csY41" fmla="*/ 60746 h 1537854"/>
              <a:gd name="csX42" fmla="*/ 610665 w 1787236"/>
              <a:gd name="csY42" fmla="*/ 9592 h 1537854"/>
              <a:gd name="csX43" fmla="*/ 725764 w 1787236"/>
              <a:gd name="csY43" fmla="*/ 0 h 1537854"/>
              <a:gd name="csX44" fmla="*/ 963721 w 1787236"/>
              <a:gd name="csY44" fmla="*/ 89612 h 1537854"/>
              <a:gd name="csX0" fmla="*/ 963721 w 1787236"/>
              <a:gd name="csY0" fmla="*/ 89612 h 1473911"/>
              <a:gd name="csX1" fmla="*/ 1298063 w 1787236"/>
              <a:gd name="csY1" fmla="*/ 297340 h 1473911"/>
              <a:gd name="csX2" fmla="*/ 1787236 w 1787236"/>
              <a:gd name="csY2" fmla="*/ 380467 h 1473911"/>
              <a:gd name="csX3" fmla="*/ 1761658 w 1787236"/>
              <a:gd name="csY3" fmla="*/ 533933 h 1473911"/>
              <a:gd name="csX4" fmla="*/ 1675334 w 1787236"/>
              <a:gd name="csY4" fmla="*/ 562707 h 1473911"/>
              <a:gd name="csX5" fmla="*/ 1598601 w 1787236"/>
              <a:gd name="csY5" fmla="*/ 601074 h 1473911"/>
              <a:gd name="csX6" fmla="*/ 1506978 w 1787236"/>
              <a:gd name="csY6" fmla="*/ 473158 h 1473911"/>
              <a:gd name="csX7" fmla="*/ 1496290 w 1787236"/>
              <a:gd name="csY7" fmla="*/ 530736 h 1473911"/>
              <a:gd name="csX8" fmla="*/ 1422755 w 1787236"/>
              <a:gd name="csY8" fmla="*/ 805695 h 1473911"/>
              <a:gd name="csX9" fmla="*/ 1350700 w 1787236"/>
              <a:gd name="csY9" fmla="*/ 923697 h 1473911"/>
              <a:gd name="csX10" fmla="*/ 1374797 w 1787236"/>
              <a:gd name="csY10" fmla="*/ 981541 h 1473911"/>
              <a:gd name="csX11" fmla="*/ 1355613 w 1787236"/>
              <a:gd name="csY11" fmla="*/ 1039091 h 1473911"/>
              <a:gd name="csX12" fmla="*/ 1301261 w 1787236"/>
              <a:gd name="csY12" fmla="*/ 1074260 h 1473911"/>
              <a:gd name="csX13" fmla="*/ 1388741 w 1787236"/>
              <a:gd name="csY13" fmla="*/ 1295076 h 1473911"/>
              <a:gd name="csX14" fmla="*/ 1439541 w 1787236"/>
              <a:gd name="csY14" fmla="*/ 1371276 h 1473911"/>
              <a:gd name="csX15" fmla="*/ 620256 w 1787236"/>
              <a:gd name="csY15" fmla="*/ 1473911 h 1473911"/>
              <a:gd name="csX16" fmla="*/ 496455 w 1787236"/>
              <a:gd name="csY16" fmla="*/ 1447505 h 1473911"/>
              <a:gd name="csX17" fmla="*/ 533608 w 1787236"/>
              <a:gd name="csY17" fmla="*/ 1214642 h 1473911"/>
              <a:gd name="csX18" fmla="*/ 516674 w 1787236"/>
              <a:gd name="csY18" fmla="*/ 1151142 h 1473911"/>
              <a:gd name="csX19" fmla="*/ 503974 w 1787236"/>
              <a:gd name="csY19" fmla="*/ 1142676 h 1473911"/>
              <a:gd name="csX20" fmla="*/ 605574 w 1787236"/>
              <a:gd name="csY20" fmla="*/ 588109 h 1473911"/>
              <a:gd name="csX21" fmla="*/ 1075474 w 1787236"/>
              <a:gd name="csY21" fmla="*/ 672776 h 1473911"/>
              <a:gd name="csX22" fmla="*/ 1274441 w 1787236"/>
              <a:gd name="csY22" fmla="*/ 562709 h 1473911"/>
              <a:gd name="csX23" fmla="*/ 1342174 w 1787236"/>
              <a:gd name="csY23" fmla="*/ 579642 h 1473911"/>
              <a:gd name="csX24" fmla="*/ 1380274 w 1787236"/>
              <a:gd name="csY24" fmla="*/ 473809 h 1473911"/>
              <a:gd name="csX25" fmla="*/ 1346408 w 1787236"/>
              <a:gd name="csY25" fmla="*/ 431476 h 1473911"/>
              <a:gd name="csX26" fmla="*/ 910374 w 1787236"/>
              <a:gd name="csY26" fmla="*/ 156309 h 1473911"/>
              <a:gd name="csX27" fmla="*/ 1071241 w 1787236"/>
              <a:gd name="csY27" fmla="*/ 338342 h 1473911"/>
              <a:gd name="csX28" fmla="*/ 1020441 w 1787236"/>
              <a:gd name="csY28" fmla="*/ 444176 h 1473911"/>
              <a:gd name="csX29" fmla="*/ 999274 w 1787236"/>
              <a:gd name="csY29" fmla="*/ 452642 h 1473911"/>
              <a:gd name="csX30" fmla="*/ 626741 w 1787236"/>
              <a:gd name="csY30" fmla="*/ 363742 h 1473911"/>
              <a:gd name="csX31" fmla="*/ 656374 w 1787236"/>
              <a:gd name="csY31" fmla="*/ 312942 h 1473911"/>
              <a:gd name="csX32" fmla="*/ 630974 w 1787236"/>
              <a:gd name="csY32" fmla="*/ 270609 h 1473911"/>
              <a:gd name="csX33" fmla="*/ 774908 w 1787236"/>
              <a:gd name="csY33" fmla="*/ 130909 h 1473911"/>
              <a:gd name="csX34" fmla="*/ 842641 w 1787236"/>
              <a:gd name="csY34" fmla="*/ 169009 h 1473911"/>
              <a:gd name="csX35" fmla="*/ 872274 w 1787236"/>
              <a:gd name="csY35" fmla="*/ 126676 h 1473911"/>
              <a:gd name="csX36" fmla="*/ 690596 w 1787236"/>
              <a:gd name="csY36" fmla="*/ 79931 h 1473911"/>
              <a:gd name="csX37" fmla="*/ 485975 w 1787236"/>
              <a:gd name="csY37" fmla="*/ 127890 h 1473911"/>
              <a:gd name="csX38" fmla="*/ 9591 w 1787236"/>
              <a:gd name="csY38" fmla="*/ 479581 h 1473911"/>
              <a:gd name="csX39" fmla="*/ 0 w 1787236"/>
              <a:gd name="csY39" fmla="*/ 412439 h 1473911"/>
              <a:gd name="csX40" fmla="*/ 450805 w 1787236"/>
              <a:gd name="csY40" fmla="*/ 60746 h 1473911"/>
              <a:gd name="csX41" fmla="*/ 610665 w 1787236"/>
              <a:gd name="csY41" fmla="*/ 9592 h 1473911"/>
              <a:gd name="csX42" fmla="*/ 725764 w 1787236"/>
              <a:gd name="csY42" fmla="*/ 0 h 1473911"/>
              <a:gd name="csX43" fmla="*/ 963721 w 1787236"/>
              <a:gd name="csY43" fmla="*/ 89612 h 1473911"/>
              <a:gd name="csX0" fmla="*/ 963721 w 1787236"/>
              <a:gd name="csY0" fmla="*/ 89612 h 1447505"/>
              <a:gd name="csX1" fmla="*/ 1298063 w 1787236"/>
              <a:gd name="csY1" fmla="*/ 297340 h 1447505"/>
              <a:gd name="csX2" fmla="*/ 1787236 w 1787236"/>
              <a:gd name="csY2" fmla="*/ 380467 h 1447505"/>
              <a:gd name="csX3" fmla="*/ 1761658 w 1787236"/>
              <a:gd name="csY3" fmla="*/ 533933 h 1447505"/>
              <a:gd name="csX4" fmla="*/ 1675334 w 1787236"/>
              <a:gd name="csY4" fmla="*/ 562707 h 1447505"/>
              <a:gd name="csX5" fmla="*/ 1598601 w 1787236"/>
              <a:gd name="csY5" fmla="*/ 601074 h 1447505"/>
              <a:gd name="csX6" fmla="*/ 1506978 w 1787236"/>
              <a:gd name="csY6" fmla="*/ 473158 h 1447505"/>
              <a:gd name="csX7" fmla="*/ 1496290 w 1787236"/>
              <a:gd name="csY7" fmla="*/ 530736 h 1447505"/>
              <a:gd name="csX8" fmla="*/ 1422755 w 1787236"/>
              <a:gd name="csY8" fmla="*/ 805695 h 1447505"/>
              <a:gd name="csX9" fmla="*/ 1350700 w 1787236"/>
              <a:gd name="csY9" fmla="*/ 923697 h 1447505"/>
              <a:gd name="csX10" fmla="*/ 1374797 w 1787236"/>
              <a:gd name="csY10" fmla="*/ 981541 h 1447505"/>
              <a:gd name="csX11" fmla="*/ 1355613 w 1787236"/>
              <a:gd name="csY11" fmla="*/ 1039091 h 1447505"/>
              <a:gd name="csX12" fmla="*/ 1301261 w 1787236"/>
              <a:gd name="csY12" fmla="*/ 1074260 h 1447505"/>
              <a:gd name="csX13" fmla="*/ 1388741 w 1787236"/>
              <a:gd name="csY13" fmla="*/ 1295076 h 1447505"/>
              <a:gd name="csX14" fmla="*/ 1439541 w 1787236"/>
              <a:gd name="csY14" fmla="*/ 1371276 h 1447505"/>
              <a:gd name="csX15" fmla="*/ 496455 w 1787236"/>
              <a:gd name="csY15" fmla="*/ 1447505 h 1447505"/>
              <a:gd name="csX16" fmla="*/ 533608 w 1787236"/>
              <a:gd name="csY16" fmla="*/ 1214642 h 1447505"/>
              <a:gd name="csX17" fmla="*/ 516674 w 1787236"/>
              <a:gd name="csY17" fmla="*/ 1151142 h 1447505"/>
              <a:gd name="csX18" fmla="*/ 503974 w 1787236"/>
              <a:gd name="csY18" fmla="*/ 1142676 h 1447505"/>
              <a:gd name="csX19" fmla="*/ 605574 w 1787236"/>
              <a:gd name="csY19" fmla="*/ 588109 h 1447505"/>
              <a:gd name="csX20" fmla="*/ 1075474 w 1787236"/>
              <a:gd name="csY20" fmla="*/ 672776 h 1447505"/>
              <a:gd name="csX21" fmla="*/ 1274441 w 1787236"/>
              <a:gd name="csY21" fmla="*/ 562709 h 1447505"/>
              <a:gd name="csX22" fmla="*/ 1342174 w 1787236"/>
              <a:gd name="csY22" fmla="*/ 579642 h 1447505"/>
              <a:gd name="csX23" fmla="*/ 1380274 w 1787236"/>
              <a:gd name="csY23" fmla="*/ 473809 h 1447505"/>
              <a:gd name="csX24" fmla="*/ 1346408 w 1787236"/>
              <a:gd name="csY24" fmla="*/ 431476 h 1447505"/>
              <a:gd name="csX25" fmla="*/ 910374 w 1787236"/>
              <a:gd name="csY25" fmla="*/ 156309 h 1447505"/>
              <a:gd name="csX26" fmla="*/ 1071241 w 1787236"/>
              <a:gd name="csY26" fmla="*/ 338342 h 1447505"/>
              <a:gd name="csX27" fmla="*/ 1020441 w 1787236"/>
              <a:gd name="csY27" fmla="*/ 444176 h 1447505"/>
              <a:gd name="csX28" fmla="*/ 999274 w 1787236"/>
              <a:gd name="csY28" fmla="*/ 452642 h 1447505"/>
              <a:gd name="csX29" fmla="*/ 626741 w 1787236"/>
              <a:gd name="csY29" fmla="*/ 363742 h 1447505"/>
              <a:gd name="csX30" fmla="*/ 656374 w 1787236"/>
              <a:gd name="csY30" fmla="*/ 312942 h 1447505"/>
              <a:gd name="csX31" fmla="*/ 630974 w 1787236"/>
              <a:gd name="csY31" fmla="*/ 270609 h 1447505"/>
              <a:gd name="csX32" fmla="*/ 774908 w 1787236"/>
              <a:gd name="csY32" fmla="*/ 130909 h 1447505"/>
              <a:gd name="csX33" fmla="*/ 842641 w 1787236"/>
              <a:gd name="csY33" fmla="*/ 169009 h 1447505"/>
              <a:gd name="csX34" fmla="*/ 872274 w 1787236"/>
              <a:gd name="csY34" fmla="*/ 126676 h 1447505"/>
              <a:gd name="csX35" fmla="*/ 690596 w 1787236"/>
              <a:gd name="csY35" fmla="*/ 79931 h 1447505"/>
              <a:gd name="csX36" fmla="*/ 485975 w 1787236"/>
              <a:gd name="csY36" fmla="*/ 127890 h 1447505"/>
              <a:gd name="csX37" fmla="*/ 9591 w 1787236"/>
              <a:gd name="csY37" fmla="*/ 479581 h 1447505"/>
              <a:gd name="csX38" fmla="*/ 0 w 1787236"/>
              <a:gd name="csY38" fmla="*/ 412439 h 1447505"/>
              <a:gd name="csX39" fmla="*/ 450805 w 1787236"/>
              <a:gd name="csY39" fmla="*/ 60746 h 1447505"/>
              <a:gd name="csX40" fmla="*/ 610665 w 1787236"/>
              <a:gd name="csY40" fmla="*/ 9592 h 1447505"/>
              <a:gd name="csX41" fmla="*/ 725764 w 1787236"/>
              <a:gd name="csY41" fmla="*/ 0 h 1447505"/>
              <a:gd name="csX42" fmla="*/ 963721 w 1787236"/>
              <a:gd name="csY42" fmla="*/ 89612 h 1447505"/>
              <a:gd name="csX0" fmla="*/ 963721 w 1787236"/>
              <a:gd name="csY0" fmla="*/ 89612 h 1371276"/>
              <a:gd name="csX1" fmla="*/ 1298063 w 1787236"/>
              <a:gd name="csY1" fmla="*/ 297340 h 1371276"/>
              <a:gd name="csX2" fmla="*/ 1787236 w 1787236"/>
              <a:gd name="csY2" fmla="*/ 380467 h 1371276"/>
              <a:gd name="csX3" fmla="*/ 1761658 w 1787236"/>
              <a:gd name="csY3" fmla="*/ 533933 h 1371276"/>
              <a:gd name="csX4" fmla="*/ 1675334 w 1787236"/>
              <a:gd name="csY4" fmla="*/ 562707 h 1371276"/>
              <a:gd name="csX5" fmla="*/ 1598601 w 1787236"/>
              <a:gd name="csY5" fmla="*/ 601074 h 1371276"/>
              <a:gd name="csX6" fmla="*/ 1506978 w 1787236"/>
              <a:gd name="csY6" fmla="*/ 473158 h 1371276"/>
              <a:gd name="csX7" fmla="*/ 1496290 w 1787236"/>
              <a:gd name="csY7" fmla="*/ 530736 h 1371276"/>
              <a:gd name="csX8" fmla="*/ 1422755 w 1787236"/>
              <a:gd name="csY8" fmla="*/ 805695 h 1371276"/>
              <a:gd name="csX9" fmla="*/ 1350700 w 1787236"/>
              <a:gd name="csY9" fmla="*/ 923697 h 1371276"/>
              <a:gd name="csX10" fmla="*/ 1374797 w 1787236"/>
              <a:gd name="csY10" fmla="*/ 981541 h 1371276"/>
              <a:gd name="csX11" fmla="*/ 1355613 w 1787236"/>
              <a:gd name="csY11" fmla="*/ 1039091 h 1371276"/>
              <a:gd name="csX12" fmla="*/ 1301261 w 1787236"/>
              <a:gd name="csY12" fmla="*/ 1074260 h 1371276"/>
              <a:gd name="csX13" fmla="*/ 1388741 w 1787236"/>
              <a:gd name="csY13" fmla="*/ 1295076 h 1371276"/>
              <a:gd name="csX14" fmla="*/ 1439541 w 1787236"/>
              <a:gd name="csY14" fmla="*/ 1371276 h 1371276"/>
              <a:gd name="csX15" fmla="*/ 533608 w 1787236"/>
              <a:gd name="csY15" fmla="*/ 1214642 h 1371276"/>
              <a:gd name="csX16" fmla="*/ 516674 w 1787236"/>
              <a:gd name="csY16" fmla="*/ 1151142 h 1371276"/>
              <a:gd name="csX17" fmla="*/ 503974 w 1787236"/>
              <a:gd name="csY17" fmla="*/ 1142676 h 1371276"/>
              <a:gd name="csX18" fmla="*/ 605574 w 1787236"/>
              <a:gd name="csY18" fmla="*/ 588109 h 1371276"/>
              <a:gd name="csX19" fmla="*/ 1075474 w 1787236"/>
              <a:gd name="csY19" fmla="*/ 672776 h 1371276"/>
              <a:gd name="csX20" fmla="*/ 1274441 w 1787236"/>
              <a:gd name="csY20" fmla="*/ 562709 h 1371276"/>
              <a:gd name="csX21" fmla="*/ 1342174 w 1787236"/>
              <a:gd name="csY21" fmla="*/ 579642 h 1371276"/>
              <a:gd name="csX22" fmla="*/ 1380274 w 1787236"/>
              <a:gd name="csY22" fmla="*/ 473809 h 1371276"/>
              <a:gd name="csX23" fmla="*/ 1346408 w 1787236"/>
              <a:gd name="csY23" fmla="*/ 431476 h 1371276"/>
              <a:gd name="csX24" fmla="*/ 910374 w 1787236"/>
              <a:gd name="csY24" fmla="*/ 156309 h 1371276"/>
              <a:gd name="csX25" fmla="*/ 1071241 w 1787236"/>
              <a:gd name="csY25" fmla="*/ 338342 h 1371276"/>
              <a:gd name="csX26" fmla="*/ 1020441 w 1787236"/>
              <a:gd name="csY26" fmla="*/ 444176 h 1371276"/>
              <a:gd name="csX27" fmla="*/ 999274 w 1787236"/>
              <a:gd name="csY27" fmla="*/ 452642 h 1371276"/>
              <a:gd name="csX28" fmla="*/ 626741 w 1787236"/>
              <a:gd name="csY28" fmla="*/ 363742 h 1371276"/>
              <a:gd name="csX29" fmla="*/ 656374 w 1787236"/>
              <a:gd name="csY29" fmla="*/ 312942 h 1371276"/>
              <a:gd name="csX30" fmla="*/ 630974 w 1787236"/>
              <a:gd name="csY30" fmla="*/ 270609 h 1371276"/>
              <a:gd name="csX31" fmla="*/ 774908 w 1787236"/>
              <a:gd name="csY31" fmla="*/ 130909 h 1371276"/>
              <a:gd name="csX32" fmla="*/ 842641 w 1787236"/>
              <a:gd name="csY32" fmla="*/ 169009 h 1371276"/>
              <a:gd name="csX33" fmla="*/ 872274 w 1787236"/>
              <a:gd name="csY33" fmla="*/ 126676 h 1371276"/>
              <a:gd name="csX34" fmla="*/ 690596 w 1787236"/>
              <a:gd name="csY34" fmla="*/ 79931 h 1371276"/>
              <a:gd name="csX35" fmla="*/ 485975 w 1787236"/>
              <a:gd name="csY35" fmla="*/ 127890 h 1371276"/>
              <a:gd name="csX36" fmla="*/ 9591 w 1787236"/>
              <a:gd name="csY36" fmla="*/ 479581 h 1371276"/>
              <a:gd name="csX37" fmla="*/ 0 w 1787236"/>
              <a:gd name="csY37" fmla="*/ 412439 h 1371276"/>
              <a:gd name="csX38" fmla="*/ 450805 w 1787236"/>
              <a:gd name="csY38" fmla="*/ 60746 h 1371276"/>
              <a:gd name="csX39" fmla="*/ 610665 w 1787236"/>
              <a:gd name="csY39" fmla="*/ 9592 h 1371276"/>
              <a:gd name="csX40" fmla="*/ 725764 w 1787236"/>
              <a:gd name="csY40" fmla="*/ 0 h 1371276"/>
              <a:gd name="csX41" fmla="*/ 963721 w 1787236"/>
              <a:gd name="csY41" fmla="*/ 89612 h 1371276"/>
              <a:gd name="csX0" fmla="*/ 963721 w 1787236"/>
              <a:gd name="csY0" fmla="*/ 89612 h 1295076"/>
              <a:gd name="csX1" fmla="*/ 1298063 w 1787236"/>
              <a:gd name="csY1" fmla="*/ 297340 h 1295076"/>
              <a:gd name="csX2" fmla="*/ 1787236 w 1787236"/>
              <a:gd name="csY2" fmla="*/ 380467 h 1295076"/>
              <a:gd name="csX3" fmla="*/ 1761658 w 1787236"/>
              <a:gd name="csY3" fmla="*/ 533933 h 1295076"/>
              <a:gd name="csX4" fmla="*/ 1675334 w 1787236"/>
              <a:gd name="csY4" fmla="*/ 562707 h 1295076"/>
              <a:gd name="csX5" fmla="*/ 1598601 w 1787236"/>
              <a:gd name="csY5" fmla="*/ 601074 h 1295076"/>
              <a:gd name="csX6" fmla="*/ 1506978 w 1787236"/>
              <a:gd name="csY6" fmla="*/ 473158 h 1295076"/>
              <a:gd name="csX7" fmla="*/ 1496290 w 1787236"/>
              <a:gd name="csY7" fmla="*/ 530736 h 1295076"/>
              <a:gd name="csX8" fmla="*/ 1422755 w 1787236"/>
              <a:gd name="csY8" fmla="*/ 805695 h 1295076"/>
              <a:gd name="csX9" fmla="*/ 1350700 w 1787236"/>
              <a:gd name="csY9" fmla="*/ 923697 h 1295076"/>
              <a:gd name="csX10" fmla="*/ 1374797 w 1787236"/>
              <a:gd name="csY10" fmla="*/ 981541 h 1295076"/>
              <a:gd name="csX11" fmla="*/ 1355613 w 1787236"/>
              <a:gd name="csY11" fmla="*/ 1039091 h 1295076"/>
              <a:gd name="csX12" fmla="*/ 1301261 w 1787236"/>
              <a:gd name="csY12" fmla="*/ 1074260 h 1295076"/>
              <a:gd name="csX13" fmla="*/ 1388741 w 1787236"/>
              <a:gd name="csY13" fmla="*/ 1295076 h 1295076"/>
              <a:gd name="csX14" fmla="*/ 533608 w 1787236"/>
              <a:gd name="csY14" fmla="*/ 1214642 h 1295076"/>
              <a:gd name="csX15" fmla="*/ 516674 w 1787236"/>
              <a:gd name="csY15" fmla="*/ 1151142 h 1295076"/>
              <a:gd name="csX16" fmla="*/ 503974 w 1787236"/>
              <a:gd name="csY16" fmla="*/ 1142676 h 1295076"/>
              <a:gd name="csX17" fmla="*/ 605574 w 1787236"/>
              <a:gd name="csY17" fmla="*/ 588109 h 1295076"/>
              <a:gd name="csX18" fmla="*/ 1075474 w 1787236"/>
              <a:gd name="csY18" fmla="*/ 672776 h 1295076"/>
              <a:gd name="csX19" fmla="*/ 1274441 w 1787236"/>
              <a:gd name="csY19" fmla="*/ 562709 h 1295076"/>
              <a:gd name="csX20" fmla="*/ 1342174 w 1787236"/>
              <a:gd name="csY20" fmla="*/ 579642 h 1295076"/>
              <a:gd name="csX21" fmla="*/ 1380274 w 1787236"/>
              <a:gd name="csY21" fmla="*/ 473809 h 1295076"/>
              <a:gd name="csX22" fmla="*/ 1346408 w 1787236"/>
              <a:gd name="csY22" fmla="*/ 431476 h 1295076"/>
              <a:gd name="csX23" fmla="*/ 910374 w 1787236"/>
              <a:gd name="csY23" fmla="*/ 156309 h 1295076"/>
              <a:gd name="csX24" fmla="*/ 1071241 w 1787236"/>
              <a:gd name="csY24" fmla="*/ 338342 h 1295076"/>
              <a:gd name="csX25" fmla="*/ 1020441 w 1787236"/>
              <a:gd name="csY25" fmla="*/ 444176 h 1295076"/>
              <a:gd name="csX26" fmla="*/ 999274 w 1787236"/>
              <a:gd name="csY26" fmla="*/ 452642 h 1295076"/>
              <a:gd name="csX27" fmla="*/ 626741 w 1787236"/>
              <a:gd name="csY27" fmla="*/ 363742 h 1295076"/>
              <a:gd name="csX28" fmla="*/ 656374 w 1787236"/>
              <a:gd name="csY28" fmla="*/ 312942 h 1295076"/>
              <a:gd name="csX29" fmla="*/ 630974 w 1787236"/>
              <a:gd name="csY29" fmla="*/ 270609 h 1295076"/>
              <a:gd name="csX30" fmla="*/ 774908 w 1787236"/>
              <a:gd name="csY30" fmla="*/ 130909 h 1295076"/>
              <a:gd name="csX31" fmla="*/ 842641 w 1787236"/>
              <a:gd name="csY31" fmla="*/ 169009 h 1295076"/>
              <a:gd name="csX32" fmla="*/ 872274 w 1787236"/>
              <a:gd name="csY32" fmla="*/ 126676 h 1295076"/>
              <a:gd name="csX33" fmla="*/ 690596 w 1787236"/>
              <a:gd name="csY33" fmla="*/ 79931 h 1295076"/>
              <a:gd name="csX34" fmla="*/ 485975 w 1787236"/>
              <a:gd name="csY34" fmla="*/ 127890 h 1295076"/>
              <a:gd name="csX35" fmla="*/ 9591 w 1787236"/>
              <a:gd name="csY35" fmla="*/ 479581 h 1295076"/>
              <a:gd name="csX36" fmla="*/ 0 w 1787236"/>
              <a:gd name="csY36" fmla="*/ 412439 h 1295076"/>
              <a:gd name="csX37" fmla="*/ 450805 w 1787236"/>
              <a:gd name="csY37" fmla="*/ 60746 h 1295076"/>
              <a:gd name="csX38" fmla="*/ 610665 w 1787236"/>
              <a:gd name="csY38" fmla="*/ 9592 h 1295076"/>
              <a:gd name="csX39" fmla="*/ 725764 w 1787236"/>
              <a:gd name="csY39" fmla="*/ 0 h 1295076"/>
              <a:gd name="csX40" fmla="*/ 963721 w 1787236"/>
              <a:gd name="csY40" fmla="*/ 89612 h 1295076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1301261 w 1787236"/>
              <a:gd name="csY12" fmla="*/ 1074260 h 1214642"/>
              <a:gd name="csX13" fmla="*/ 533608 w 1787236"/>
              <a:gd name="csY13" fmla="*/ 1214642 h 1214642"/>
              <a:gd name="csX14" fmla="*/ 516674 w 1787236"/>
              <a:gd name="csY14" fmla="*/ 1151142 h 1214642"/>
              <a:gd name="csX15" fmla="*/ 503974 w 1787236"/>
              <a:gd name="csY15" fmla="*/ 1142676 h 1214642"/>
              <a:gd name="csX16" fmla="*/ 605574 w 1787236"/>
              <a:gd name="csY16" fmla="*/ 588109 h 1214642"/>
              <a:gd name="csX17" fmla="*/ 1075474 w 1787236"/>
              <a:gd name="csY17" fmla="*/ 672776 h 1214642"/>
              <a:gd name="csX18" fmla="*/ 1274441 w 1787236"/>
              <a:gd name="csY18" fmla="*/ 562709 h 1214642"/>
              <a:gd name="csX19" fmla="*/ 1342174 w 1787236"/>
              <a:gd name="csY19" fmla="*/ 579642 h 1214642"/>
              <a:gd name="csX20" fmla="*/ 1380274 w 1787236"/>
              <a:gd name="csY20" fmla="*/ 473809 h 1214642"/>
              <a:gd name="csX21" fmla="*/ 1346408 w 1787236"/>
              <a:gd name="csY21" fmla="*/ 431476 h 1214642"/>
              <a:gd name="csX22" fmla="*/ 910374 w 1787236"/>
              <a:gd name="csY22" fmla="*/ 156309 h 1214642"/>
              <a:gd name="csX23" fmla="*/ 1071241 w 1787236"/>
              <a:gd name="csY23" fmla="*/ 338342 h 1214642"/>
              <a:gd name="csX24" fmla="*/ 1020441 w 1787236"/>
              <a:gd name="csY24" fmla="*/ 444176 h 1214642"/>
              <a:gd name="csX25" fmla="*/ 999274 w 1787236"/>
              <a:gd name="csY25" fmla="*/ 452642 h 1214642"/>
              <a:gd name="csX26" fmla="*/ 626741 w 1787236"/>
              <a:gd name="csY26" fmla="*/ 363742 h 1214642"/>
              <a:gd name="csX27" fmla="*/ 656374 w 1787236"/>
              <a:gd name="csY27" fmla="*/ 312942 h 1214642"/>
              <a:gd name="csX28" fmla="*/ 630974 w 1787236"/>
              <a:gd name="csY28" fmla="*/ 270609 h 1214642"/>
              <a:gd name="csX29" fmla="*/ 774908 w 1787236"/>
              <a:gd name="csY29" fmla="*/ 130909 h 1214642"/>
              <a:gd name="csX30" fmla="*/ 842641 w 1787236"/>
              <a:gd name="csY30" fmla="*/ 169009 h 1214642"/>
              <a:gd name="csX31" fmla="*/ 872274 w 1787236"/>
              <a:gd name="csY31" fmla="*/ 126676 h 1214642"/>
              <a:gd name="csX32" fmla="*/ 690596 w 1787236"/>
              <a:gd name="csY32" fmla="*/ 79931 h 1214642"/>
              <a:gd name="csX33" fmla="*/ 485975 w 1787236"/>
              <a:gd name="csY33" fmla="*/ 127890 h 1214642"/>
              <a:gd name="csX34" fmla="*/ 9591 w 1787236"/>
              <a:gd name="csY34" fmla="*/ 479581 h 1214642"/>
              <a:gd name="csX35" fmla="*/ 0 w 1787236"/>
              <a:gd name="csY35" fmla="*/ 412439 h 1214642"/>
              <a:gd name="csX36" fmla="*/ 450805 w 1787236"/>
              <a:gd name="csY36" fmla="*/ 60746 h 1214642"/>
              <a:gd name="csX37" fmla="*/ 610665 w 1787236"/>
              <a:gd name="csY37" fmla="*/ 9592 h 1214642"/>
              <a:gd name="csX38" fmla="*/ 725764 w 1787236"/>
              <a:gd name="csY38" fmla="*/ 0 h 1214642"/>
              <a:gd name="csX39" fmla="*/ 963721 w 1787236"/>
              <a:gd name="csY39" fmla="*/ 89612 h 1214642"/>
              <a:gd name="csX0" fmla="*/ 963721 w 1787236"/>
              <a:gd name="csY0" fmla="*/ 89612 h 1214642"/>
              <a:gd name="csX1" fmla="*/ 1298063 w 1787236"/>
              <a:gd name="csY1" fmla="*/ 297340 h 1214642"/>
              <a:gd name="csX2" fmla="*/ 1787236 w 1787236"/>
              <a:gd name="csY2" fmla="*/ 380467 h 1214642"/>
              <a:gd name="csX3" fmla="*/ 1761658 w 1787236"/>
              <a:gd name="csY3" fmla="*/ 533933 h 1214642"/>
              <a:gd name="csX4" fmla="*/ 1675334 w 1787236"/>
              <a:gd name="csY4" fmla="*/ 562707 h 1214642"/>
              <a:gd name="csX5" fmla="*/ 1598601 w 1787236"/>
              <a:gd name="csY5" fmla="*/ 601074 h 1214642"/>
              <a:gd name="csX6" fmla="*/ 1506978 w 1787236"/>
              <a:gd name="csY6" fmla="*/ 473158 h 1214642"/>
              <a:gd name="csX7" fmla="*/ 1496290 w 1787236"/>
              <a:gd name="csY7" fmla="*/ 530736 h 1214642"/>
              <a:gd name="csX8" fmla="*/ 1422755 w 1787236"/>
              <a:gd name="csY8" fmla="*/ 805695 h 1214642"/>
              <a:gd name="csX9" fmla="*/ 1350700 w 1787236"/>
              <a:gd name="csY9" fmla="*/ 923697 h 1214642"/>
              <a:gd name="csX10" fmla="*/ 1374797 w 1787236"/>
              <a:gd name="csY10" fmla="*/ 981541 h 1214642"/>
              <a:gd name="csX11" fmla="*/ 1355613 w 1787236"/>
              <a:gd name="csY11" fmla="*/ 1039091 h 1214642"/>
              <a:gd name="csX12" fmla="*/ 533608 w 1787236"/>
              <a:gd name="csY12" fmla="*/ 1214642 h 1214642"/>
              <a:gd name="csX13" fmla="*/ 516674 w 1787236"/>
              <a:gd name="csY13" fmla="*/ 1151142 h 1214642"/>
              <a:gd name="csX14" fmla="*/ 503974 w 1787236"/>
              <a:gd name="csY14" fmla="*/ 1142676 h 1214642"/>
              <a:gd name="csX15" fmla="*/ 605574 w 1787236"/>
              <a:gd name="csY15" fmla="*/ 588109 h 1214642"/>
              <a:gd name="csX16" fmla="*/ 1075474 w 1787236"/>
              <a:gd name="csY16" fmla="*/ 672776 h 1214642"/>
              <a:gd name="csX17" fmla="*/ 1274441 w 1787236"/>
              <a:gd name="csY17" fmla="*/ 562709 h 1214642"/>
              <a:gd name="csX18" fmla="*/ 1342174 w 1787236"/>
              <a:gd name="csY18" fmla="*/ 579642 h 1214642"/>
              <a:gd name="csX19" fmla="*/ 1380274 w 1787236"/>
              <a:gd name="csY19" fmla="*/ 473809 h 1214642"/>
              <a:gd name="csX20" fmla="*/ 1346408 w 1787236"/>
              <a:gd name="csY20" fmla="*/ 431476 h 1214642"/>
              <a:gd name="csX21" fmla="*/ 910374 w 1787236"/>
              <a:gd name="csY21" fmla="*/ 156309 h 1214642"/>
              <a:gd name="csX22" fmla="*/ 1071241 w 1787236"/>
              <a:gd name="csY22" fmla="*/ 338342 h 1214642"/>
              <a:gd name="csX23" fmla="*/ 1020441 w 1787236"/>
              <a:gd name="csY23" fmla="*/ 444176 h 1214642"/>
              <a:gd name="csX24" fmla="*/ 999274 w 1787236"/>
              <a:gd name="csY24" fmla="*/ 452642 h 1214642"/>
              <a:gd name="csX25" fmla="*/ 626741 w 1787236"/>
              <a:gd name="csY25" fmla="*/ 363742 h 1214642"/>
              <a:gd name="csX26" fmla="*/ 656374 w 1787236"/>
              <a:gd name="csY26" fmla="*/ 312942 h 1214642"/>
              <a:gd name="csX27" fmla="*/ 630974 w 1787236"/>
              <a:gd name="csY27" fmla="*/ 270609 h 1214642"/>
              <a:gd name="csX28" fmla="*/ 774908 w 1787236"/>
              <a:gd name="csY28" fmla="*/ 130909 h 1214642"/>
              <a:gd name="csX29" fmla="*/ 842641 w 1787236"/>
              <a:gd name="csY29" fmla="*/ 169009 h 1214642"/>
              <a:gd name="csX30" fmla="*/ 872274 w 1787236"/>
              <a:gd name="csY30" fmla="*/ 126676 h 1214642"/>
              <a:gd name="csX31" fmla="*/ 690596 w 1787236"/>
              <a:gd name="csY31" fmla="*/ 79931 h 1214642"/>
              <a:gd name="csX32" fmla="*/ 485975 w 1787236"/>
              <a:gd name="csY32" fmla="*/ 127890 h 1214642"/>
              <a:gd name="csX33" fmla="*/ 9591 w 1787236"/>
              <a:gd name="csY33" fmla="*/ 479581 h 1214642"/>
              <a:gd name="csX34" fmla="*/ 0 w 1787236"/>
              <a:gd name="csY34" fmla="*/ 412439 h 1214642"/>
              <a:gd name="csX35" fmla="*/ 450805 w 1787236"/>
              <a:gd name="csY35" fmla="*/ 60746 h 1214642"/>
              <a:gd name="csX36" fmla="*/ 610665 w 1787236"/>
              <a:gd name="csY36" fmla="*/ 9592 h 1214642"/>
              <a:gd name="csX37" fmla="*/ 725764 w 1787236"/>
              <a:gd name="csY37" fmla="*/ 0 h 1214642"/>
              <a:gd name="csX38" fmla="*/ 963721 w 1787236"/>
              <a:gd name="csY38" fmla="*/ 89612 h 12146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503974 w 1787236"/>
              <a:gd name="csY13" fmla="*/ 1142676 h 1151142"/>
              <a:gd name="csX14" fmla="*/ 605574 w 1787236"/>
              <a:gd name="csY14" fmla="*/ 588109 h 1151142"/>
              <a:gd name="csX15" fmla="*/ 1075474 w 1787236"/>
              <a:gd name="csY15" fmla="*/ 672776 h 1151142"/>
              <a:gd name="csX16" fmla="*/ 1274441 w 1787236"/>
              <a:gd name="csY16" fmla="*/ 562709 h 1151142"/>
              <a:gd name="csX17" fmla="*/ 1342174 w 1787236"/>
              <a:gd name="csY17" fmla="*/ 579642 h 1151142"/>
              <a:gd name="csX18" fmla="*/ 1380274 w 1787236"/>
              <a:gd name="csY18" fmla="*/ 473809 h 1151142"/>
              <a:gd name="csX19" fmla="*/ 1346408 w 1787236"/>
              <a:gd name="csY19" fmla="*/ 431476 h 1151142"/>
              <a:gd name="csX20" fmla="*/ 910374 w 1787236"/>
              <a:gd name="csY20" fmla="*/ 156309 h 1151142"/>
              <a:gd name="csX21" fmla="*/ 1071241 w 1787236"/>
              <a:gd name="csY21" fmla="*/ 338342 h 1151142"/>
              <a:gd name="csX22" fmla="*/ 1020441 w 1787236"/>
              <a:gd name="csY22" fmla="*/ 444176 h 1151142"/>
              <a:gd name="csX23" fmla="*/ 999274 w 1787236"/>
              <a:gd name="csY23" fmla="*/ 452642 h 1151142"/>
              <a:gd name="csX24" fmla="*/ 626741 w 1787236"/>
              <a:gd name="csY24" fmla="*/ 363742 h 1151142"/>
              <a:gd name="csX25" fmla="*/ 656374 w 1787236"/>
              <a:gd name="csY25" fmla="*/ 312942 h 1151142"/>
              <a:gd name="csX26" fmla="*/ 630974 w 1787236"/>
              <a:gd name="csY26" fmla="*/ 270609 h 1151142"/>
              <a:gd name="csX27" fmla="*/ 774908 w 1787236"/>
              <a:gd name="csY27" fmla="*/ 130909 h 1151142"/>
              <a:gd name="csX28" fmla="*/ 842641 w 1787236"/>
              <a:gd name="csY28" fmla="*/ 169009 h 1151142"/>
              <a:gd name="csX29" fmla="*/ 872274 w 1787236"/>
              <a:gd name="csY29" fmla="*/ 126676 h 1151142"/>
              <a:gd name="csX30" fmla="*/ 690596 w 1787236"/>
              <a:gd name="csY30" fmla="*/ 79931 h 1151142"/>
              <a:gd name="csX31" fmla="*/ 485975 w 1787236"/>
              <a:gd name="csY31" fmla="*/ 127890 h 1151142"/>
              <a:gd name="csX32" fmla="*/ 9591 w 1787236"/>
              <a:gd name="csY32" fmla="*/ 479581 h 1151142"/>
              <a:gd name="csX33" fmla="*/ 0 w 1787236"/>
              <a:gd name="csY33" fmla="*/ 412439 h 1151142"/>
              <a:gd name="csX34" fmla="*/ 450805 w 1787236"/>
              <a:gd name="csY34" fmla="*/ 60746 h 1151142"/>
              <a:gd name="csX35" fmla="*/ 610665 w 1787236"/>
              <a:gd name="csY35" fmla="*/ 9592 h 1151142"/>
              <a:gd name="csX36" fmla="*/ 725764 w 1787236"/>
              <a:gd name="csY36" fmla="*/ 0 h 1151142"/>
              <a:gd name="csX37" fmla="*/ 963721 w 1787236"/>
              <a:gd name="csY37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1355613 w 1787236"/>
              <a:gd name="csY11" fmla="*/ 1039091 h 1151142"/>
              <a:gd name="csX12" fmla="*/ 516674 w 1787236"/>
              <a:gd name="csY12" fmla="*/ 1151142 h 1151142"/>
              <a:gd name="csX13" fmla="*/ 605574 w 1787236"/>
              <a:gd name="csY13" fmla="*/ 588109 h 1151142"/>
              <a:gd name="csX14" fmla="*/ 1075474 w 1787236"/>
              <a:gd name="csY14" fmla="*/ 672776 h 1151142"/>
              <a:gd name="csX15" fmla="*/ 1274441 w 1787236"/>
              <a:gd name="csY15" fmla="*/ 562709 h 1151142"/>
              <a:gd name="csX16" fmla="*/ 1342174 w 1787236"/>
              <a:gd name="csY16" fmla="*/ 579642 h 1151142"/>
              <a:gd name="csX17" fmla="*/ 1380274 w 1787236"/>
              <a:gd name="csY17" fmla="*/ 473809 h 1151142"/>
              <a:gd name="csX18" fmla="*/ 1346408 w 1787236"/>
              <a:gd name="csY18" fmla="*/ 431476 h 1151142"/>
              <a:gd name="csX19" fmla="*/ 910374 w 1787236"/>
              <a:gd name="csY19" fmla="*/ 156309 h 1151142"/>
              <a:gd name="csX20" fmla="*/ 1071241 w 1787236"/>
              <a:gd name="csY20" fmla="*/ 338342 h 1151142"/>
              <a:gd name="csX21" fmla="*/ 1020441 w 1787236"/>
              <a:gd name="csY21" fmla="*/ 444176 h 1151142"/>
              <a:gd name="csX22" fmla="*/ 999274 w 1787236"/>
              <a:gd name="csY22" fmla="*/ 452642 h 1151142"/>
              <a:gd name="csX23" fmla="*/ 626741 w 1787236"/>
              <a:gd name="csY23" fmla="*/ 363742 h 1151142"/>
              <a:gd name="csX24" fmla="*/ 656374 w 1787236"/>
              <a:gd name="csY24" fmla="*/ 312942 h 1151142"/>
              <a:gd name="csX25" fmla="*/ 630974 w 1787236"/>
              <a:gd name="csY25" fmla="*/ 270609 h 1151142"/>
              <a:gd name="csX26" fmla="*/ 774908 w 1787236"/>
              <a:gd name="csY26" fmla="*/ 130909 h 1151142"/>
              <a:gd name="csX27" fmla="*/ 842641 w 1787236"/>
              <a:gd name="csY27" fmla="*/ 169009 h 1151142"/>
              <a:gd name="csX28" fmla="*/ 872274 w 1787236"/>
              <a:gd name="csY28" fmla="*/ 126676 h 1151142"/>
              <a:gd name="csX29" fmla="*/ 690596 w 1787236"/>
              <a:gd name="csY29" fmla="*/ 79931 h 1151142"/>
              <a:gd name="csX30" fmla="*/ 485975 w 1787236"/>
              <a:gd name="csY30" fmla="*/ 127890 h 1151142"/>
              <a:gd name="csX31" fmla="*/ 9591 w 1787236"/>
              <a:gd name="csY31" fmla="*/ 479581 h 1151142"/>
              <a:gd name="csX32" fmla="*/ 0 w 1787236"/>
              <a:gd name="csY32" fmla="*/ 412439 h 1151142"/>
              <a:gd name="csX33" fmla="*/ 450805 w 1787236"/>
              <a:gd name="csY33" fmla="*/ 60746 h 1151142"/>
              <a:gd name="csX34" fmla="*/ 610665 w 1787236"/>
              <a:gd name="csY34" fmla="*/ 9592 h 1151142"/>
              <a:gd name="csX35" fmla="*/ 725764 w 1787236"/>
              <a:gd name="csY35" fmla="*/ 0 h 1151142"/>
              <a:gd name="csX36" fmla="*/ 963721 w 1787236"/>
              <a:gd name="csY36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1374797 w 1787236"/>
              <a:gd name="csY10" fmla="*/ 981541 h 1151142"/>
              <a:gd name="csX11" fmla="*/ 516674 w 1787236"/>
              <a:gd name="csY11" fmla="*/ 1151142 h 1151142"/>
              <a:gd name="csX12" fmla="*/ 605574 w 1787236"/>
              <a:gd name="csY12" fmla="*/ 588109 h 1151142"/>
              <a:gd name="csX13" fmla="*/ 1075474 w 1787236"/>
              <a:gd name="csY13" fmla="*/ 672776 h 1151142"/>
              <a:gd name="csX14" fmla="*/ 1274441 w 1787236"/>
              <a:gd name="csY14" fmla="*/ 562709 h 1151142"/>
              <a:gd name="csX15" fmla="*/ 1342174 w 1787236"/>
              <a:gd name="csY15" fmla="*/ 579642 h 1151142"/>
              <a:gd name="csX16" fmla="*/ 1380274 w 1787236"/>
              <a:gd name="csY16" fmla="*/ 473809 h 1151142"/>
              <a:gd name="csX17" fmla="*/ 1346408 w 1787236"/>
              <a:gd name="csY17" fmla="*/ 431476 h 1151142"/>
              <a:gd name="csX18" fmla="*/ 910374 w 1787236"/>
              <a:gd name="csY18" fmla="*/ 156309 h 1151142"/>
              <a:gd name="csX19" fmla="*/ 1071241 w 1787236"/>
              <a:gd name="csY19" fmla="*/ 338342 h 1151142"/>
              <a:gd name="csX20" fmla="*/ 1020441 w 1787236"/>
              <a:gd name="csY20" fmla="*/ 444176 h 1151142"/>
              <a:gd name="csX21" fmla="*/ 999274 w 1787236"/>
              <a:gd name="csY21" fmla="*/ 452642 h 1151142"/>
              <a:gd name="csX22" fmla="*/ 626741 w 1787236"/>
              <a:gd name="csY22" fmla="*/ 363742 h 1151142"/>
              <a:gd name="csX23" fmla="*/ 656374 w 1787236"/>
              <a:gd name="csY23" fmla="*/ 312942 h 1151142"/>
              <a:gd name="csX24" fmla="*/ 630974 w 1787236"/>
              <a:gd name="csY24" fmla="*/ 270609 h 1151142"/>
              <a:gd name="csX25" fmla="*/ 774908 w 1787236"/>
              <a:gd name="csY25" fmla="*/ 130909 h 1151142"/>
              <a:gd name="csX26" fmla="*/ 842641 w 1787236"/>
              <a:gd name="csY26" fmla="*/ 169009 h 1151142"/>
              <a:gd name="csX27" fmla="*/ 872274 w 1787236"/>
              <a:gd name="csY27" fmla="*/ 126676 h 1151142"/>
              <a:gd name="csX28" fmla="*/ 690596 w 1787236"/>
              <a:gd name="csY28" fmla="*/ 79931 h 1151142"/>
              <a:gd name="csX29" fmla="*/ 485975 w 1787236"/>
              <a:gd name="csY29" fmla="*/ 127890 h 1151142"/>
              <a:gd name="csX30" fmla="*/ 9591 w 1787236"/>
              <a:gd name="csY30" fmla="*/ 479581 h 1151142"/>
              <a:gd name="csX31" fmla="*/ 0 w 1787236"/>
              <a:gd name="csY31" fmla="*/ 412439 h 1151142"/>
              <a:gd name="csX32" fmla="*/ 450805 w 1787236"/>
              <a:gd name="csY32" fmla="*/ 60746 h 1151142"/>
              <a:gd name="csX33" fmla="*/ 610665 w 1787236"/>
              <a:gd name="csY33" fmla="*/ 9592 h 1151142"/>
              <a:gd name="csX34" fmla="*/ 725764 w 1787236"/>
              <a:gd name="csY34" fmla="*/ 0 h 1151142"/>
              <a:gd name="csX35" fmla="*/ 963721 w 1787236"/>
              <a:gd name="csY35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1350700 w 1787236"/>
              <a:gd name="csY9" fmla="*/ 923697 h 1151142"/>
              <a:gd name="csX10" fmla="*/ 516674 w 1787236"/>
              <a:gd name="csY10" fmla="*/ 1151142 h 1151142"/>
              <a:gd name="csX11" fmla="*/ 605574 w 1787236"/>
              <a:gd name="csY11" fmla="*/ 588109 h 1151142"/>
              <a:gd name="csX12" fmla="*/ 1075474 w 1787236"/>
              <a:gd name="csY12" fmla="*/ 672776 h 1151142"/>
              <a:gd name="csX13" fmla="*/ 1274441 w 1787236"/>
              <a:gd name="csY13" fmla="*/ 562709 h 1151142"/>
              <a:gd name="csX14" fmla="*/ 1342174 w 1787236"/>
              <a:gd name="csY14" fmla="*/ 579642 h 1151142"/>
              <a:gd name="csX15" fmla="*/ 1380274 w 1787236"/>
              <a:gd name="csY15" fmla="*/ 473809 h 1151142"/>
              <a:gd name="csX16" fmla="*/ 1346408 w 1787236"/>
              <a:gd name="csY16" fmla="*/ 431476 h 1151142"/>
              <a:gd name="csX17" fmla="*/ 910374 w 1787236"/>
              <a:gd name="csY17" fmla="*/ 156309 h 1151142"/>
              <a:gd name="csX18" fmla="*/ 1071241 w 1787236"/>
              <a:gd name="csY18" fmla="*/ 338342 h 1151142"/>
              <a:gd name="csX19" fmla="*/ 1020441 w 1787236"/>
              <a:gd name="csY19" fmla="*/ 444176 h 1151142"/>
              <a:gd name="csX20" fmla="*/ 999274 w 1787236"/>
              <a:gd name="csY20" fmla="*/ 452642 h 1151142"/>
              <a:gd name="csX21" fmla="*/ 626741 w 1787236"/>
              <a:gd name="csY21" fmla="*/ 363742 h 1151142"/>
              <a:gd name="csX22" fmla="*/ 656374 w 1787236"/>
              <a:gd name="csY22" fmla="*/ 312942 h 1151142"/>
              <a:gd name="csX23" fmla="*/ 630974 w 1787236"/>
              <a:gd name="csY23" fmla="*/ 270609 h 1151142"/>
              <a:gd name="csX24" fmla="*/ 774908 w 1787236"/>
              <a:gd name="csY24" fmla="*/ 130909 h 1151142"/>
              <a:gd name="csX25" fmla="*/ 842641 w 1787236"/>
              <a:gd name="csY25" fmla="*/ 169009 h 1151142"/>
              <a:gd name="csX26" fmla="*/ 872274 w 1787236"/>
              <a:gd name="csY26" fmla="*/ 126676 h 1151142"/>
              <a:gd name="csX27" fmla="*/ 690596 w 1787236"/>
              <a:gd name="csY27" fmla="*/ 79931 h 1151142"/>
              <a:gd name="csX28" fmla="*/ 485975 w 1787236"/>
              <a:gd name="csY28" fmla="*/ 127890 h 1151142"/>
              <a:gd name="csX29" fmla="*/ 9591 w 1787236"/>
              <a:gd name="csY29" fmla="*/ 479581 h 1151142"/>
              <a:gd name="csX30" fmla="*/ 0 w 1787236"/>
              <a:gd name="csY30" fmla="*/ 412439 h 1151142"/>
              <a:gd name="csX31" fmla="*/ 450805 w 1787236"/>
              <a:gd name="csY31" fmla="*/ 60746 h 1151142"/>
              <a:gd name="csX32" fmla="*/ 610665 w 1787236"/>
              <a:gd name="csY32" fmla="*/ 9592 h 1151142"/>
              <a:gd name="csX33" fmla="*/ 725764 w 1787236"/>
              <a:gd name="csY33" fmla="*/ 0 h 1151142"/>
              <a:gd name="csX34" fmla="*/ 963721 w 1787236"/>
              <a:gd name="csY34" fmla="*/ 89612 h 1151142"/>
              <a:gd name="csX0" fmla="*/ 963721 w 1787236"/>
              <a:gd name="csY0" fmla="*/ 89612 h 1151142"/>
              <a:gd name="csX1" fmla="*/ 1298063 w 1787236"/>
              <a:gd name="csY1" fmla="*/ 297340 h 1151142"/>
              <a:gd name="csX2" fmla="*/ 1787236 w 1787236"/>
              <a:gd name="csY2" fmla="*/ 380467 h 1151142"/>
              <a:gd name="csX3" fmla="*/ 1761658 w 1787236"/>
              <a:gd name="csY3" fmla="*/ 533933 h 1151142"/>
              <a:gd name="csX4" fmla="*/ 1675334 w 1787236"/>
              <a:gd name="csY4" fmla="*/ 562707 h 1151142"/>
              <a:gd name="csX5" fmla="*/ 1598601 w 1787236"/>
              <a:gd name="csY5" fmla="*/ 601074 h 1151142"/>
              <a:gd name="csX6" fmla="*/ 1506978 w 1787236"/>
              <a:gd name="csY6" fmla="*/ 473158 h 1151142"/>
              <a:gd name="csX7" fmla="*/ 1496290 w 1787236"/>
              <a:gd name="csY7" fmla="*/ 530736 h 1151142"/>
              <a:gd name="csX8" fmla="*/ 1422755 w 1787236"/>
              <a:gd name="csY8" fmla="*/ 805695 h 1151142"/>
              <a:gd name="csX9" fmla="*/ 516674 w 1787236"/>
              <a:gd name="csY9" fmla="*/ 1151142 h 1151142"/>
              <a:gd name="csX10" fmla="*/ 605574 w 1787236"/>
              <a:gd name="csY10" fmla="*/ 588109 h 1151142"/>
              <a:gd name="csX11" fmla="*/ 1075474 w 1787236"/>
              <a:gd name="csY11" fmla="*/ 672776 h 1151142"/>
              <a:gd name="csX12" fmla="*/ 1274441 w 1787236"/>
              <a:gd name="csY12" fmla="*/ 562709 h 1151142"/>
              <a:gd name="csX13" fmla="*/ 1342174 w 1787236"/>
              <a:gd name="csY13" fmla="*/ 579642 h 1151142"/>
              <a:gd name="csX14" fmla="*/ 1380274 w 1787236"/>
              <a:gd name="csY14" fmla="*/ 473809 h 1151142"/>
              <a:gd name="csX15" fmla="*/ 1346408 w 1787236"/>
              <a:gd name="csY15" fmla="*/ 431476 h 1151142"/>
              <a:gd name="csX16" fmla="*/ 910374 w 1787236"/>
              <a:gd name="csY16" fmla="*/ 156309 h 1151142"/>
              <a:gd name="csX17" fmla="*/ 1071241 w 1787236"/>
              <a:gd name="csY17" fmla="*/ 338342 h 1151142"/>
              <a:gd name="csX18" fmla="*/ 1020441 w 1787236"/>
              <a:gd name="csY18" fmla="*/ 444176 h 1151142"/>
              <a:gd name="csX19" fmla="*/ 999274 w 1787236"/>
              <a:gd name="csY19" fmla="*/ 452642 h 1151142"/>
              <a:gd name="csX20" fmla="*/ 626741 w 1787236"/>
              <a:gd name="csY20" fmla="*/ 363742 h 1151142"/>
              <a:gd name="csX21" fmla="*/ 656374 w 1787236"/>
              <a:gd name="csY21" fmla="*/ 312942 h 1151142"/>
              <a:gd name="csX22" fmla="*/ 630974 w 1787236"/>
              <a:gd name="csY22" fmla="*/ 270609 h 1151142"/>
              <a:gd name="csX23" fmla="*/ 774908 w 1787236"/>
              <a:gd name="csY23" fmla="*/ 130909 h 1151142"/>
              <a:gd name="csX24" fmla="*/ 842641 w 1787236"/>
              <a:gd name="csY24" fmla="*/ 169009 h 1151142"/>
              <a:gd name="csX25" fmla="*/ 872274 w 1787236"/>
              <a:gd name="csY25" fmla="*/ 126676 h 1151142"/>
              <a:gd name="csX26" fmla="*/ 690596 w 1787236"/>
              <a:gd name="csY26" fmla="*/ 79931 h 1151142"/>
              <a:gd name="csX27" fmla="*/ 485975 w 1787236"/>
              <a:gd name="csY27" fmla="*/ 127890 h 1151142"/>
              <a:gd name="csX28" fmla="*/ 9591 w 1787236"/>
              <a:gd name="csY28" fmla="*/ 479581 h 1151142"/>
              <a:gd name="csX29" fmla="*/ 0 w 1787236"/>
              <a:gd name="csY29" fmla="*/ 412439 h 1151142"/>
              <a:gd name="csX30" fmla="*/ 450805 w 1787236"/>
              <a:gd name="csY30" fmla="*/ 60746 h 1151142"/>
              <a:gd name="csX31" fmla="*/ 610665 w 1787236"/>
              <a:gd name="csY31" fmla="*/ 9592 h 1151142"/>
              <a:gd name="csX32" fmla="*/ 725764 w 1787236"/>
              <a:gd name="csY32" fmla="*/ 0 h 1151142"/>
              <a:gd name="csX33" fmla="*/ 963721 w 1787236"/>
              <a:gd name="csY33" fmla="*/ 89612 h 1151142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605574 w 1787236"/>
              <a:gd name="csY9" fmla="*/ 588109 h 805695"/>
              <a:gd name="csX10" fmla="*/ 1075474 w 1787236"/>
              <a:gd name="csY10" fmla="*/ 672776 h 805695"/>
              <a:gd name="csX11" fmla="*/ 1274441 w 1787236"/>
              <a:gd name="csY11" fmla="*/ 562709 h 805695"/>
              <a:gd name="csX12" fmla="*/ 1342174 w 1787236"/>
              <a:gd name="csY12" fmla="*/ 579642 h 805695"/>
              <a:gd name="csX13" fmla="*/ 1380274 w 1787236"/>
              <a:gd name="csY13" fmla="*/ 473809 h 805695"/>
              <a:gd name="csX14" fmla="*/ 1346408 w 1787236"/>
              <a:gd name="csY14" fmla="*/ 431476 h 805695"/>
              <a:gd name="csX15" fmla="*/ 910374 w 1787236"/>
              <a:gd name="csY15" fmla="*/ 156309 h 805695"/>
              <a:gd name="csX16" fmla="*/ 1071241 w 1787236"/>
              <a:gd name="csY16" fmla="*/ 338342 h 805695"/>
              <a:gd name="csX17" fmla="*/ 1020441 w 1787236"/>
              <a:gd name="csY17" fmla="*/ 444176 h 805695"/>
              <a:gd name="csX18" fmla="*/ 999274 w 1787236"/>
              <a:gd name="csY18" fmla="*/ 452642 h 805695"/>
              <a:gd name="csX19" fmla="*/ 626741 w 1787236"/>
              <a:gd name="csY19" fmla="*/ 363742 h 805695"/>
              <a:gd name="csX20" fmla="*/ 656374 w 1787236"/>
              <a:gd name="csY20" fmla="*/ 312942 h 805695"/>
              <a:gd name="csX21" fmla="*/ 630974 w 1787236"/>
              <a:gd name="csY21" fmla="*/ 270609 h 805695"/>
              <a:gd name="csX22" fmla="*/ 774908 w 1787236"/>
              <a:gd name="csY22" fmla="*/ 130909 h 805695"/>
              <a:gd name="csX23" fmla="*/ 842641 w 1787236"/>
              <a:gd name="csY23" fmla="*/ 169009 h 805695"/>
              <a:gd name="csX24" fmla="*/ 872274 w 1787236"/>
              <a:gd name="csY24" fmla="*/ 126676 h 805695"/>
              <a:gd name="csX25" fmla="*/ 690596 w 1787236"/>
              <a:gd name="csY25" fmla="*/ 79931 h 805695"/>
              <a:gd name="csX26" fmla="*/ 485975 w 1787236"/>
              <a:gd name="csY26" fmla="*/ 127890 h 805695"/>
              <a:gd name="csX27" fmla="*/ 9591 w 1787236"/>
              <a:gd name="csY27" fmla="*/ 479581 h 805695"/>
              <a:gd name="csX28" fmla="*/ 0 w 1787236"/>
              <a:gd name="csY28" fmla="*/ 412439 h 805695"/>
              <a:gd name="csX29" fmla="*/ 450805 w 1787236"/>
              <a:gd name="csY29" fmla="*/ 60746 h 805695"/>
              <a:gd name="csX30" fmla="*/ 610665 w 1787236"/>
              <a:gd name="csY30" fmla="*/ 9592 h 805695"/>
              <a:gd name="csX31" fmla="*/ 725764 w 1787236"/>
              <a:gd name="csY31" fmla="*/ 0 h 805695"/>
              <a:gd name="csX32" fmla="*/ 963721 w 1787236"/>
              <a:gd name="csY32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075474 w 1787236"/>
              <a:gd name="csY9" fmla="*/ 672776 h 805695"/>
              <a:gd name="csX10" fmla="*/ 1274441 w 1787236"/>
              <a:gd name="csY10" fmla="*/ 562709 h 805695"/>
              <a:gd name="csX11" fmla="*/ 1342174 w 1787236"/>
              <a:gd name="csY11" fmla="*/ 579642 h 805695"/>
              <a:gd name="csX12" fmla="*/ 1380274 w 1787236"/>
              <a:gd name="csY12" fmla="*/ 473809 h 805695"/>
              <a:gd name="csX13" fmla="*/ 1346408 w 1787236"/>
              <a:gd name="csY13" fmla="*/ 431476 h 805695"/>
              <a:gd name="csX14" fmla="*/ 910374 w 1787236"/>
              <a:gd name="csY14" fmla="*/ 156309 h 805695"/>
              <a:gd name="csX15" fmla="*/ 1071241 w 1787236"/>
              <a:gd name="csY15" fmla="*/ 338342 h 805695"/>
              <a:gd name="csX16" fmla="*/ 1020441 w 1787236"/>
              <a:gd name="csY16" fmla="*/ 444176 h 805695"/>
              <a:gd name="csX17" fmla="*/ 999274 w 1787236"/>
              <a:gd name="csY17" fmla="*/ 452642 h 805695"/>
              <a:gd name="csX18" fmla="*/ 626741 w 1787236"/>
              <a:gd name="csY18" fmla="*/ 363742 h 805695"/>
              <a:gd name="csX19" fmla="*/ 656374 w 1787236"/>
              <a:gd name="csY19" fmla="*/ 312942 h 805695"/>
              <a:gd name="csX20" fmla="*/ 630974 w 1787236"/>
              <a:gd name="csY20" fmla="*/ 270609 h 805695"/>
              <a:gd name="csX21" fmla="*/ 774908 w 1787236"/>
              <a:gd name="csY21" fmla="*/ 130909 h 805695"/>
              <a:gd name="csX22" fmla="*/ 842641 w 1787236"/>
              <a:gd name="csY22" fmla="*/ 169009 h 805695"/>
              <a:gd name="csX23" fmla="*/ 872274 w 1787236"/>
              <a:gd name="csY23" fmla="*/ 126676 h 805695"/>
              <a:gd name="csX24" fmla="*/ 690596 w 1787236"/>
              <a:gd name="csY24" fmla="*/ 79931 h 805695"/>
              <a:gd name="csX25" fmla="*/ 485975 w 1787236"/>
              <a:gd name="csY25" fmla="*/ 127890 h 805695"/>
              <a:gd name="csX26" fmla="*/ 9591 w 1787236"/>
              <a:gd name="csY26" fmla="*/ 479581 h 805695"/>
              <a:gd name="csX27" fmla="*/ 0 w 1787236"/>
              <a:gd name="csY27" fmla="*/ 412439 h 805695"/>
              <a:gd name="csX28" fmla="*/ 450805 w 1787236"/>
              <a:gd name="csY28" fmla="*/ 60746 h 805695"/>
              <a:gd name="csX29" fmla="*/ 610665 w 1787236"/>
              <a:gd name="csY29" fmla="*/ 9592 h 805695"/>
              <a:gd name="csX30" fmla="*/ 725764 w 1787236"/>
              <a:gd name="csY30" fmla="*/ 0 h 805695"/>
              <a:gd name="csX31" fmla="*/ 963721 w 1787236"/>
              <a:gd name="csY31" fmla="*/ 89612 h 805695"/>
              <a:gd name="csX0" fmla="*/ 963721 w 1787236"/>
              <a:gd name="csY0" fmla="*/ 89612 h 805695"/>
              <a:gd name="csX1" fmla="*/ 1298063 w 1787236"/>
              <a:gd name="csY1" fmla="*/ 297340 h 805695"/>
              <a:gd name="csX2" fmla="*/ 1787236 w 1787236"/>
              <a:gd name="csY2" fmla="*/ 380467 h 805695"/>
              <a:gd name="csX3" fmla="*/ 1761658 w 1787236"/>
              <a:gd name="csY3" fmla="*/ 533933 h 805695"/>
              <a:gd name="csX4" fmla="*/ 1675334 w 1787236"/>
              <a:gd name="csY4" fmla="*/ 562707 h 805695"/>
              <a:gd name="csX5" fmla="*/ 1598601 w 1787236"/>
              <a:gd name="csY5" fmla="*/ 601074 h 805695"/>
              <a:gd name="csX6" fmla="*/ 1506978 w 1787236"/>
              <a:gd name="csY6" fmla="*/ 473158 h 805695"/>
              <a:gd name="csX7" fmla="*/ 1496290 w 1787236"/>
              <a:gd name="csY7" fmla="*/ 530736 h 805695"/>
              <a:gd name="csX8" fmla="*/ 1422755 w 1787236"/>
              <a:gd name="csY8" fmla="*/ 805695 h 805695"/>
              <a:gd name="csX9" fmla="*/ 1274441 w 1787236"/>
              <a:gd name="csY9" fmla="*/ 562709 h 805695"/>
              <a:gd name="csX10" fmla="*/ 1342174 w 1787236"/>
              <a:gd name="csY10" fmla="*/ 579642 h 805695"/>
              <a:gd name="csX11" fmla="*/ 1380274 w 1787236"/>
              <a:gd name="csY11" fmla="*/ 473809 h 805695"/>
              <a:gd name="csX12" fmla="*/ 1346408 w 1787236"/>
              <a:gd name="csY12" fmla="*/ 431476 h 805695"/>
              <a:gd name="csX13" fmla="*/ 910374 w 1787236"/>
              <a:gd name="csY13" fmla="*/ 156309 h 805695"/>
              <a:gd name="csX14" fmla="*/ 1071241 w 1787236"/>
              <a:gd name="csY14" fmla="*/ 338342 h 805695"/>
              <a:gd name="csX15" fmla="*/ 1020441 w 1787236"/>
              <a:gd name="csY15" fmla="*/ 444176 h 805695"/>
              <a:gd name="csX16" fmla="*/ 999274 w 1787236"/>
              <a:gd name="csY16" fmla="*/ 452642 h 805695"/>
              <a:gd name="csX17" fmla="*/ 626741 w 1787236"/>
              <a:gd name="csY17" fmla="*/ 363742 h 805695"/>
              <a:gd name="csX18" fmla="*/ 656374 w 1787236"/>
              <a:gd name="csY18" fmla="*/ 312942 h 805695"/>
              <a:gd name="csX19" fmla="*/ 630974 w 1787236"/>
              <a:gd name="csY19" fmla="*/ 270609 h 805695"/>
              <a:gd name="csX20" fmla="*/ 774908 w 1787236"/>
              <a:gd name="csY20" fmla="*/ 130909 h 805695"/>
              <a:gd name="csX21" fmla="*/ 842641 w 1787236"/>
              <a:gd name="csY21" fmla="*/ 169009 h 805695"/>
              <a:gd name="csX22" fmla="*/ 872274 w 1787236"/>
              <a:gd name="csY22" fmla="*/ 126676 h 805695"/>
              <a:gd name="csX23" fmla="*/ 690596 w 1787236"/>
              <a:gd name="csY23" fmla="*/ 79931 h 805695"/>
              <a:gd name="csX24" fmla="*/ 485975 w 1787236"/>
              <a:gd name="csY24" fmla="*/ 127890 h 805695"/>
              <a:gd name="csX25" fmla="*/ 9591 w 1787236"/>
              <a:gd name="csY25" fmla="*/ 479581 h 805695"/>
              <a:gd name="csX26" fmla="*/ 0 w 1787236"/>
              <a:gd name="csY26" fmla="*/ 412439 h 805695"/>
              <a:gd name="csX27" fmla="*/ 450805 w 1787236"/>
              <a:gd name="csY27" fmla="*/ 60746 h 805695"/>
              <a:gd name="csX28" fmla="*/ 610665 w 1787236"/>
              <a:gd name="csY28" fmla="*/ 9592 h 805695"/>
              <a:gd name="csX29" fmla="*/ 725764 w 1787236"/>
              <a:gd name="csY29" fmla="*/ 0 h 805695"/>
              <a:gd name="csX30" fmla="*/ 963721 w 1787236"/>
              <a:gd name="csY30" fmla="*/ 89612 h 805695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496290 w 1787236"/>
              <a:gd name="csY7" fmla="*/ 530736 h 601074"/>
              <a:gd name="csX8" fmla="*/ 1274441 w 1787236"/>
              <a:gd name="csY8" fmla="*/ 562709 h 601074"/>
              <a:gd name="csX9" fmla="*/ 1342174 w 1787236"/>
              <a:gd name="csY9" fmla="*/ 579642 h 601074"/>
              <a:gd name="csX10" fmla="*/ 1380274 w 1787236"/>
              <a:gd name="csY10" fmla="*/ 473809 h 601074"/>
              <a:gd name="csX11" fmla="*/ 1346408 w 1787236"/>
              <a:gd name="csY11" fmla="*/ 431476 h 601074"/>
              <a:gd name="csX12" fmla="*/ 910374 w 1787236"/>
              <a:gd name="csY12" fmla="*/ 156309 h 601074"/>
              <a:gd name="csX13" fmla="*/ 1071241 w 1787236"/>
              <a:gd name="csY13" fmla="*/ 338342 h 601074"/>
              <a:gd name="csX14" fmla="*/ 1020441 w 1787236"/>
              <a:gd name="csY14" fmla="*/ 444176 h 601074"/>
              <a:gd name="csX15" fmla="*/ 999274 w 1787236"/>
              <a:gd name="csY15" fmla="*/ 452642 h 601074"/>
              <a:gd name="csX16" fmla="*/ 626741 w 1787236"/>
              <a:gd name="csY16" fmla="*/ 363742 h 601074"/>
              <a:gd name="csX17" fmla="*/ 656374 w 1787236"/>
              <a:gd name="csY17" fmla="*/ 312942 h 601074"/>
              <a:gd name="csX18" fmla="*/ 630974 w 1787236"/>
              <a:gd name="csY18" fmla="*/ 270609 h 601074"/>
              <a:gd name="csX19" fmla="*/ 774908 w 1787236"/>
              <a:gd name="csY19" fmla="*/ 130909 h 601074"/>
              <a:gd name="csX20" fmla="*/ 842641 w 1787236"/>
              <a:gd name="csY20" fmla="*/ 169009 h 601074"/>
              <a:gd name="csX21" fmla="*/ 872274 w 1787236"/>
              <a:gd name="csY21" fmla="*/ 126676 h 601074"/>
              <a:gd name="csX22" fmla="*/ 690596 w 1787236"/>
              <a:gd name="csY22" fmla="*/ 79931 h 601074"/>
              <a:gd name="csX23" fmla="*/ 485975 w 1787236"/>
              <a:gd name="csY23" fmla="*/ 127890 h 601074"/>
              <a:gd name="csX24" fmla="*/ 9591 w 1787236"/>
              <a:gd name="csY24" fmla="*/ 479581 h 601074"/>
              <a:gd name="csX25" fmla="*/ 0 w 1787236"/>
              <a:gd name="csY25" fmla="*/ 412439 h 601074"/>
              <a:gd name="csX26" fmla="*/ 450805 w 1787236"/>
              <a:gd name="csY26" fmla="*/ 60746 h 601074"/>
              <a:gd name="csX27" fmla="*/ 610665 w 1787236"/>
              <a:gd name="csY27" fmla="*/ 9592 h 601074"/>
              <a:gd name="csX28" fmla="*/ 725764 w 1787236"/>
              <a:gd name="csY28" fmla="*/ 0 h 601074"/>
              <a:gd name="csX29" fmla="*/ 963721 w 1787236"/>
              <a:gd name="csY29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42174 w 1787236"/>
              <a:gd name="csY8" fmla="*/ 579642 h 601074"/>
              <a:gd name="csX9" fmla="*/ 1380274 w 1787236"/>
              <a:gd name="csY9" fmla="*/ 473809 h 601074"/>
              <a:gd name="csX10" fmla="*/ 1346408 w 1787236"/>
              <a:gd name="csY10" fmla="*/ 431476 h 601074"/>
              <a:gd name="csX11" fmla="*/ 910374 w 1787236"/>
              <a:gd name="csY11" fmla="*/ 156309 h 601074"/>
              <a:gd name="csX12" fmla="*/ 1071241 w 1787236"/>
              <a:gd name="csY12" fmla="*/ 338342 h 601074"/>
              <a:gd name="csX13" fmla="*/ 1020441 w 1787236"/>
              <a:gd name="csY13" fmla="*/ 444176 h 601074"/>
              <a:gd name="csX14" fmla="*/ 999274 w 1787236"/>
              <a:gd name="csY14" fmla="*/ 452642 h 601074"/>
              <a:gd name="csX15" fmla="*/ 626741 w 1787236"/>
              <a:gd name="csY15" fmla="*/ 363742 h 601074"/>
              <a:gd name="csX16" fmla="*/ 656374 w 1787236"/>
              <a:gd name="csY16" fmla="*/ 312942 h 601074"/>
              <a:gd name="csX17" fmla="*/ 630974 w 1787236"/>
              <a:gd name="csY17" fmla="*/ 270609 h 601074"/>
              <a:gd name="csX18" fmla="*/ 774908 w 1787236"/>
              <a:gd name="csY18" fmla="*/ 130909 h 601074"/>
              <a:gd name="csX19" fmla="*/ 842641 w 1787236"/>
              <a:gd name="csY19" fmla="*/ 169009 h 601074"/>
              <a:gd name="csX20" fmla="*/ 872274 w 1787236"/>
              <a:gd name="csY20" fmla="*/ 126676 h 601074"/>
              <a:gd name="csX21" fmla="*/ 690596 w 1787236"/>
              <a:gd name="csY21" fmla="*/ 79931 h 601074"/>
              <a:gd name="csX22" fmla="*/ 485975 w 1787236"/>
              <a:gd name="csY22" fmla="*/ 127890 h 601074"/>
              <a:gd name="csX23" fmla="*/ 9591 w 1787236"/>
              <a:gd name="csY23" fmla="*/ 479581 h 601074"/>
              <a:gd name="csX24" fmla="*/ 0 w 1787236"/>
              <a:gd name="csY24" fmla="*/ 412439 h 601074"/>
              <a:gd name="csX25" fmla="*/ 450805 w 1787236"/>
              <a:gd name="csY25" fmla="*/ 60746 h 601074"/>
              <a:gd name="csX26" fmla="*/ 610665 w 1787236"/>
              <a:gd name="csY26" fmla="*/ 9592 h 601074"/>
              <a:gd name="csX27" fmla="*/ 725764 w 1787236"/>
              <a:gd name="csY27" fmla="*/ 0 h 601074"/>
              <a:gd name="csX28" fmla="*/ 963721 w 1787236"/>
              <a:gd name="csY28" fmla="*/ 89612 h 601074"/>
              <a:gd name="csX0" fmla="*/ 963721 w 1787236"/>
              <a:gd name="csY0" fmla="*/ 89612 h 601074"/>
              <a:gd name="csX1" fmla="*/ 1298063 w 1787236"/>
              <a:gd name="csY1" fmla="*/ 297340 h 601074"/>
              <a:gd name="csX2" fmla="*/ 1787236 w 1787236"/>
              <a:gd name="csY2" fmla="*/ 380467 h 601074"/>
              <a:gd name="csX3" fmla="*/ 1761658 w 1787236"/>
              <a:gd name="csY3" fmla="*/ 533933 h 601074"/>
              <a:gd name="csX4" fmla="*/ 1675334 w 1787236"/>
              <a:gd name="csY4" fmla="*/ 562707 h 601074"/>
              <a:gd name="csX5" fmla="*/ 1598601 w 1787236"/>
              <a:gd name="csY5" fmla="*/ 601074 h 601074"/>
              <a:gd name="csX6" fmla="*/ 1506978 w 1787236"/>
              <a:gd name="csY6" fmla="*/ 473158 h 601074"/>
              <a:gd name="csX7" fmla="*/ 1274441 w 1787236"/>
              <a:gd name="csY7" fmla="*/ 562709 h 601074"/>
              <a:gd name="csX8" fmla="*/ 1380274 w 1787236"/>
              <a:gd name="csY8" fmla="*/ 473809 h 601074"/>
              <a:gd name="csX9" fmla="*/ 1346408 w 1787236"/>
              <a:gd name="csY9" fmla="*/ 431476 h 601074"/>
              <a:gd name="csX10" fmla="*/ 910374 w 1787236"/>
              <a:gd name="csY10" fmla="*/ 156309 h 601074"/>
              <a:gd name="csX11" fmla="*/ 1071241 w 1787236"/>
              <a:gd name="csY11" fmla="*/ 338342 h 601074"/>
              <a:gd name="csX12" fmla="*/ 1020441 w 1787236"/>
              <a:gd name="csY12" fmla="*/ 444176 h 601074"/>
              <a:gd name="csX13" fmla="*/ 999274 w 1787236"/>
              <a:gd name="csY13" fmla="*/ 452642 h 601074"/>
              <a:gd name="csX14" fmla="*/ 626741 w 1787236"/>
              <a:gd name="csY14" fmla="*/ 363742 h 601074"/>
              <a:gd name="csX15" fmla="*/ 656374 w 1787236"/>
              <a:gd name="csY15" fmla="*/ 312942 h 601074"/>
              <a:gd name="csX16" fmla="*/ 630974 w 1787236"/>
              <a:gd name="csY16" fmla="*/ 270609 h 601074"/>
              <a:gd name="csX17" fmla="*/ 774908 w 1787236"/>
              <a:gd name="csY17" fmla="*/ 130909 h 601074"/>
              <a:gd name="csX18" fmla="*/ 842641 w 1787236"/>
              <a:gd name="csY18" fmla="*/ 169009 h 601074"/>
              <a:gd name="csX19" fmla="*/ 872274 w 1787236"/>
              <a:gd name="csY19" fmla="*/ 126676 h 601074"/>
              <a:gd name="csX20" fmla="*/ 690596 w 1787236"/>
              <a:gd name="csY20" fmla="*/ 79931 h 601074"/>
              <a:gd name="csX21" fmla="*/ 485975 w 1787236"/>
              <a:gd name="csY21" fmla="*/ 127890 h 601074"/>
              <a:gd name="csX22" fmla="*/ 9591 w 1787236"/>
              <a:gd name="csY22" fmla="*/ 479581 h 601074"/>
              <a:gd name="csX23" fmla="*/ 0 w 1787236"/>
              <a:gd name="csY23" fmla="*/ 412439 h 601074"/>
              <a:gd name="csX24" fmla="*/ 450805 w 1787236"/>
              <a:gd name="csY24" fmla="*/ 60746 h 601074"/>
              <a:gd name="csX25" fmla="*/ 610665 w 1787236"/>
              <a:gd name="csY25" fmla="*/ 9592 h 601074"/>
              <a:gd name="csX26" fmla="*/ 725764 w 1787236"/>
              <a:gd name="csY26" fmla="*/ 0 h 601074"/>
              <a:gd name="csX27" fmla="*/ 963721 w 1787236"/>
              <a:gd name="csY27" fmla="*/ 89612 h 601074"/>
              <a:gd name="csX0" fmla="*/ 963721 w 1761658"/>
              <a:gd name="csY0" fmla="*/ 89612 h 601074"/>
              <a:gd name="csX1" fmla="*/ 1298063 w 1761658"/>
              <a:gd name="csY1" fmla="*/ 297340 h 601074"/>
              <a:gd name="csX2" fmla="*/ 1761658 w 1761658"/>
              <a:gd name="csY2" fmla="*/ 533933 h 601074"/>
              <a:gd name="csX3" fmla="*/ 1675334 w 1761658"/>
              <a:gd name="csY3" fmla="*/ 562707 h 601074"/>
              <a:gd name="csX4" fmla="*/ 1598601 w 1761658"/>
              <a:gd name="csY4" fmla="*/ 601074 h 601074"/>
              <a:gd name="csX5" fmla="*/ 1506978 w 1761658"/>
              <a:gd name="csY5" fmla="*/ 473158 h 601074"/>
              <a:gd name="csX6" fmla="*/ 1274441 w 1761658"/>
              <a:gd name="csY6" fmla="*/ 562709 h 601074"/>
              <a:gd name="csX7" fmla="*/ 1380274 w 1761658"/>
              <a:gd name="csY7" fmla="*/ 473809 h 601074"/>
              <a:gd name="csX8" fmla="*/ 1346408 w 1761658"/>
              <a:gd name="csY8" fmla="*/ 431476 h 601074"/>
              <a:gd name="csX9" fmla="*/ 910374 w 1761658"/>
              <a:gd name="csY9" fmla="*/ 156309 h 601074"/>
              <a:gd name="csX10" fmla="*/ 1071241 w 1761658"/>
              <a:gd name="csY10" fmla="*/ 338342 h 601074"/>
              <a:gd name="csX11" fmla="*/ 1020441 w 1761658"/>
              <a:gd name="csY11" fmla="*/ 444176 h 601074"/>
              <a:gd name="csX12" fmla="*/ 999274 w 1761658"/>
              <a:gd name="csY12" fmla="*/ 452642 h 601074"/>
              <a:gd name="csX13" fmla="*/ 626741 w 1761658"/>
              <a:gd name="csY13" fmla="*/ 363742 h 601074"/>
              <a:gd name="csX14" fmla="*/ 656374 w 1761658"/>
              <a:gd name="csY14" fmla="*/ 312942 h 601074"/>
              <a:gd name="csX15" fmla="*/ 630974 w 1761658"/>
              <a:gd name="csY15" fmla="*/ 270609 h 601074"/>
              <a:gd name="csX16" fmla="*/ 774908 w 1761658"/>
              <a:gd name="csY16" fmla="*/ 130909 h 601074"/>
              <a:gd name="csX17" fmla="*/ 842641 w 1761658"/>
              <a:gd name="csY17" fmla="*/ 169009 h 601074"/>
              <a:gd name="csX18" fmla="*/ 872274 w 1761658"/>
              <a:gd name="csY18" fmla="*/ 126676 h 601074"/>
              <a:gd name="csX19" fmla="*/ 690596 w 1761658"/>
              <a:gd name="csY19" fmla="*/ 79931 h 601074"/>
              <a:gd name="csX20" fmla="*/ 485975 w 1761658"/>
              <a:gd name="csY20" fmla="*/ 127890 h 601074"/>
              <a:gd name="csX21" fmla="*/ 9591 w 1761658"/>
              <a:gd name="csY21" fmla="*/ 479581 h 601074"/>
              <a:gd name="csX22" fmla="*/ 0 w 1761658"/>
              <a:gd name="csY22" fmla="*/ 412439 h 601074"/>
              <a:gd name="csX23" fmla="*/ 450805 w 1761658"/>
              <a:gd name="csY23" fmla="*/ 60746 h 601074"/>
              <a:gd name="csX24" fmla="*/ 610665 w 1761658"/>
              <a:gd name="csY24" fmla="*/ 9592 h 601074"/>
              <a:gd name="csX25" fmla="*/ 725764 w 1761658"/>
              <a:gd name="csY25" fmla="*/ 0 h 601074"/>
              <a:gd name="csX26" fmla="*/ 963721 w 1761658"/>
              <a:gd name="csY26" fmla="*/ 89612 h 601074"/>
              <a:gd name="csX0" fmla="*/ 963721 w 1675334"/>
              <a:gd name="csY0" fmla="*/ 89612 h 601074"/>
              <a:gd name="csX1" fmla="*/ 1298063 w 1675334"/>
              <a:gd name="csY1" fmla="*/ 297340 h 601074"/>
              <a:gd name="csX2" fmla="*/ 1675334 w 1675334"/>
              <a:gd name="csY2" fmla="*/ 562707 h 601074"/>
              <a:gd name="csX3" fmla="*/ 1598601 w 1675334"/>
              <a:gd name="csY3" fmla="*/ 601074 h 601074"/>
              <a:gd name="csX4" fmla="*/ 1506978 w 1675334"/>
              <a:gd name="csY4" fmla="*/ 473158 h 601074"/>
              <a:gd name="csX5" fmla="*/ 1274441 w 1675334"/>
              <a:gd name="csY5" fmla="*/ 562709 h 601074"/>
              <a:gd name="csX6" fmla="*/ 1380274 w 1675334"/>
              <a:gd name="csY6" fmla="*/ 473809 h 601074"/>
              <a:gd name="csX7" fmla="*/ 1346408 w 1675334"/>
              <a:gd name="csY7" fmla="*/ 431476 h 601074"/>
              <a:gd name="csX8" fmla="*/ 910374 w 1675334"/>
              <a:gd name="csY8" fmla="*/ 156309 h 601074"/>
              <a:gd name="csX9" fmla="*/ 1071241 w 1675334"/>
              <a:gd name="csY9" fmla="*/ 338342 h 601074"/>
              <a:gd name="csX10" fmla="*/ 1020441 w 1675334"/>
              <a:gd name="csY10" fmla="*/ 444176 h 601074"/>
              <a:gd name="csX11" fmla="*/ 999274 w 1675334"/>
              <a:gd name="csY11" fmla="*/ 452642 h 601074"/>
              <a:gd name="csX12" fmla="*/ 626741 w 1675334"/>
              <a:gd name="csY12" fmla="*/ 363742 h 601074"/>
              <a:gd name="csX13" fmla="*/ 656374 w 1675334"/>
              <a:gd name="csY13" fmla="*/ 312942 h 601074"/>
              <a:gd name="csX14" fmla="*/ 630974 w 1675334"/>
              <a:gd name="csY14" fmla="*/ 270609 h 601074"/>
              <a:gd name="csX15" fmla="*/ 774908 w 1675334"/>
              <a:gd name="csY15" fmla="*/ 130909 h 601074"/>
              <a:gd name="csX16" fmla="*/ 842641 w 1675334"/>
              <a:gd name="csY16" fmla="*/ 169009 h 601074"/>
              <a:gd name="csX17" fmla="*/ 872274 w 1675334"/>
              <a:gd name="csY17" fmla="*/ 126676 h 601074"/>
              <a:gd name="csX18" fmla="*/ 690596 w 1675334"/>
              <a:gd name="csY18" fmla="*/ 79931 h 601074"/>
              <a:gd name="csX19" fmla="*/ 485975 w 1675334"/>
              <a:gd name="csY19" fmla="*/ 127890 h 601074"/>
              <a:gd name="csX20" fmla="*/ 9591 w 1675334"/>
              <a:gd name="csY20" fmla="*/ 479581 h 601074"/>
              <a:gd name="csX21" fmla="*/ 0 w 1675334"/>
              <a:gd name="csY21" fmla="*/ 412439 h 601074"/>
              <a:gd name="csX22" fmla="*/ 450805 w 1675334"/>
              <a:gd name="csY22" fmla="*/ 60746 h 601074"/>
              <a:gd name="csX23" fmla="*/ 610665 w 1675334"/>
              <a:gd name="csY23" fmla="*/ 9592 h 601074"/>
              <a:gd name="csX24" fmla="*/ 725764 w 1675334"/>
              <a:gd name="csY24" fmla="*/ 0 h 601074"/>
              <a:gd name="csX25" fmla="*/ 963721 w 1675334"/>
              <a:gd name="csY25" fmla="*/ 89612 h 601074"/>
              <a:gd name="csX0" fmla="*/ 963721 w 1598601"/>
              <a:gd name="csY0" fmla="*/ 89612 h 601074"/>
              <a:gd name="csX1" fmla="*/ 1298063 w 1598601"/>
              <a:gd name="csY1" fmla="*/ 297340 h 601074"/>
              <a:gd name="csX2" fmla="*/ 1598601 w 1598601"/>
              <a:gd name="csY2" fmla="*/ 601074 h 601074"/>
              <a:gd name="csX3" fmla="*/ 1506978 w 1598601"/>
              <a:gd name="csY3" fmla="*/ 473158 h 601074"/>
              <a:gd name="csX4" fmla="*/ 1274441 w 1598601"/>
              <a:gd name="csY4" fmla="*/ 562709 h 601074"/>
              <a:gd name="csX5" fmla="*/ 1380274 w 1598601"/>
              <a:gd name="csY5" fmla="*/ 473809 h 601074"/>
              <a:gd name="csX6" fmla="*/ 1346408 w 1598601"/>
              <a:gd name="csY6" fmla="*/ 431476 h 601074"/>
              <a:gd name="csX7" fmla="*/ 910374 w 1598601"/>
              <a:gd name="csY7" fmla="*/ 156309 h 601074"/>
              <a:gd name="csX8" fmla="*/ 1071241 w 1598601"/>
              <a:gd name="csY8" fmla="*/ 338342 h 601074"/>
              <a:gd name="csX9" fmla="*/ 1020441 w 1598601"/>
              <a:gd name="csY9" fmla="*/ 444176 h 601074"/>
              <a:gd name="csX10" fmla="*/ 999274 w 1598601"/>
              <a:gd name="csY10" fmla="*/ 452642 h 601074"/>
              <a:gd name="csX11" fmla="*/ 626741 w 1598601"/>
              <a:gd name="csY11" fmla="*/ 363742 h 601074"/>
              <a:gd name="csX12" fmla="*/ 656374 w 1598601"/>
              <a:gd name="csY12" fmla="*/ 312942 h 601074"/>
              <a:gd name="csX13" fmla="*/ 630974 w 1598601"/>
              <a:gd name="csY13" fmla="*/ 270609 h 601074"/>
              <a:gd name="csX14" fmla="*/ 774908 w 1598601"/>
              <a:gd name="csY14" fmla="*/ 130909 h 601074"/>
              <a:gd name="csX15" fmla="*/ 842641 w 1598601"/>
              <a:gd name="csY15" fmla="*/ 169009 h 601074"/>
              <a:gd name="csX16" fmla="*/ 872274 w 1598601"/>
              <a:gd name="csY16" fmla="*/ 126676 h 601074"/>
              <a:gd name="csX17" fmla="*/ 690596 w 1598601"/>
              <a:gd name="csY17" fmla="*/ 79931 h 601074"/>
              <a:gd name="csX18" fmla="*/ 485975 w 1598601"/>
              <a:gd name="csY18" fmla="*/ 127890 h 601074"/>
              <a:gd name="csX19" fmla="*/ 9591 w 1598601"/>
              <a:gd name="csY19" fmla="*/ 479581 h 601074"/>
              <a:gd name="csX20" fmla="*/ 0 w 1598601"/>
              <a:gd name="csY20" fmla="*/ 412439 h 601074"/>
              <a:gd name="csX21" fmla="*/ 450805 w 1598601"/>
              <a:gd name="csY21" fmla="*/ 60746 h 601074"/>
              <a:gd name="csX22" fmla="*/ 610665 w 1598601"/>
              <a:gd name="csY22" fmla="*/ 9592 h 601074"/>
              <a:gd name="csX23" fmla="*/ 725764 w 1598601"/>
              <a:gd name="csY23" fmla="*/ 0 h 601074"/>
              <a:gd name="csX24" fmla="*/ 963721 w 1598601"/>
              <a:gd name="csY24" fmla="*/ 89612 h 601074"/>
              <a:gd name="csX0" fmla="*/ 963721 w 1506978"/>
              <a:gd name="csY0" fmla="*/ 89612 h 562709"/>
              <a:gd name="csX1" fmla="*/ 1298063 w 1506978"/>
              <a:gd name="csY1" fmla="*/ 297340 h 562709"/>
              <a:gd name="csX2" fmla="*/ 1506978 w 1506978"/>
              <a:gd name="csY2" fmla="*/ 473158 h 562709"/>
              <a:gd name="csX3" fmla="*/ 1274441 w 1506978"/>
              <a:gd name="csY3" fmla="*/ 562709 h 562709"/>
              <a:gd name="csX4" fmla="*/ 1380274 w 1506978"/>
              <a:gd name="csY4" fmla="*/ 473809 h 562709"/>
              <a:gd name="csX5" fmla="*/ 1346408 w 1506978"/>
              <a:gd name="csY5" fmla="*/ 431476 h 562709"/>
              <a:gd name="csX6" fmla="*/ 910374 w 1506978"/>
              <a:gd name="csY6" fmla="*/ 156309 h 562709"/>
              <a:gd name="csX7" fmla="*/ 1071241 w 1506978"/>
              <a:gd name="csY7" fmla="*/ 338342 h 562709"/>
              <a:gd name="csX8" fmla="*/ 1020441 w 1506978"/>
              <a:gd name="csY8" fmla="*/ 444176 h 562709"/>
              <a:gd name="csX9" fmla="*/ 999274 w 1506978"/>
              <a:gd name="csY9" fmla="*/ 452642 h 562709"/>
              <a:gd name="csX10" fmla="*/ 626741 w 1506978"/>
              <a:gd name="csY10" fmla="*/ 363742 h 562709"/>
              <a:gd name="csX11" fmla="*/ 656374 w 1506978"/>
              <a:gd name="csY11" fmla="*/ 312942 h 562709"/>
              <a:gd name="csX12" fmla="*/ 630974 w 1506978"/>
              <a:gd name="csY12" fmla="*/ 270609 h 562709"/>
              <a:gd name="csX13" fmla="*/ 774908 w 1506978"/>
              <a:gd name="csY13" fmla="*/ 130909 h 562709"/>
              <a:gd name="csX14" fmla="*/ 842641 w 1506978"/>
              <a:gd name="csY14" fmla="*/ 169009 h 562709"/>
              <a:gd name="csX15" fmla="*/ 872274 w 1506978"/>
              <a:gd name="csY15" fmla="*/ 126676 h 562709"/>
              <a:gd name="csX16" fmla="*/ 690596 w 1506978"/>
              <a:gd name="csY16" fmla="*/ 79931 h 562709"/>
              <a:gd name="csX17" fmla="*/ 485975 w 1506978"/>
              <a:gd name="csY17" fmla="*/ 127890 h 562709"/>
              <a:gd name="csX18" fmla="*/ 9591 w 1506978"/>
              <a:gd name="csY18" fmla="*/ 479581 h 562709"/>
              <a:gd name="csX19" fmla="*/ 0 w 1506978"/>
              <a:gd name="csY19" fmla="*/ 412439 h 562709"/>
              <a:gd name="csX20" fmla="*/ 450805 w 1506978"/>
              <a:gd name="csY20" fmla="*/ 60746 h 562709"/>
              <a:gd name="csX21" fmla="*/ 610665 w 1506978"/>
              <a:gd name="csY21" fmla="*/ 9592 h 562709"/>
              <a:gd name="csX22" fmla="*/ 725764 w 1506978"/>
              <a:gd name="csY22" fmla="*/ 0 h 562709"/>
              <a:gd name="csX23" fmla="*/ 963721 w 1506978"/>
              <a:gd name="csY23" fmla="*/ 89612 h 562709"/>
              <a:gd name="csX0" fmla="*/ 963721 w 1380274"/>
              <a:gd name="csY0" fmla="*/ 89612 h 562709"/>
              <a:gd name="csX1" fmla="*/ 1298063 w 1380274"/>
              <a:gd name="csY1" fmla="*/ 297340 h 562709"/>
              <a:gd name="csX2" fmla="*/ 1274441 w 1380274"/>
              <a:gd name="csY2" fmla="*/ 562709 h 562709"/>
              <a:gd name="csX3" fmla="*/ 1380274 w 1380274"/>
              <a:gd name="csY3" fmla="*/ 473809 h 562709"/>
              <a:gd name="csX4" fmla="*/ 1346408 w 1380274"/>
              <a:gd name="csY4" fmla="*/ 431476 h 562709"/>
              <a:gd name="csX5" fmla="*/ 910374 w 1380274"/>
              <a:gd name="csY5" fmla="*/ 156309 h 562709"/>
              <a:gd name="csX6" fmla="*/ 1071241 w 1380274"/>
              <a:gd name="csY6" fmla="*/ 338342 h 562709"/>
              <a:gd name="csX7" fmla="*/ 1020441 w 1380274"/>
              <a:gd name="csY7" fmla="*/ 444176 h 562709"/>
              <a:gd name="csX8" fmla="*/ 999274 w 1380274"/>
              <a:gd name="csY8" fmla="*/ 452642 h 562709"/>
              <a:gd name="csX9" fmla="*/ 626741 w 1380274"/>
              <a:gd name="csY9" fmla="*/ 363742 h 562709"/>
              <a:gd name="csX10" fmla="*/ 656374 w 1380274"/>
              <a:gd name="csY10" fmla="*/ 312942 h 562709"/>
              <a:gd name="csX11" fmla="*/ 630974 w 1380274"/>
              <a:gd name="csY11" fmla="*/ 270609 h 562709"/>
              <a:gd name="csX12" fmla="*/ 774908 w 1380274"/>
              <a:gd name="csY12" fmla="*/ 130909 h 562709"/>
              <a:gd name="csX13" fmla="*/ 842641 w 1380274"/>
              <a:gd name="csY13" fmla="*/ 169009 h 562709"/>
              <a:gd name="csX14" fmla="*/ 872274 w 1380274"/>
              <a:gd name="csY14" fmla="*/ 126676 h 562709"/>
              <a:gd name="csX15" fmla="*/ 690596 w 1380274"/>
              <a:gd name="csY15" fmla="*/ 79931 h 562709"/>
              <a:gd name="csX16" fmla="*/ 485975 w 1380274"/>
              <a:gd name="csY16" fmla="*/ 127890 h 562709"/>
              <a:gd name="csX17" fmla="*/ 9591 w 1380274"/>
              <a:gd name="csY17" fmla="*/ 479581 h 562709"/>
              <a:gd name="csX18" fmla="*/ 0 w 1380274"/>
              <a:gd name="csY18" fmla="*/ 412439 h 562709"/>
              <a:gd name="csX19" fmla="*/ 450805 w 1380274"/>
              <a:gd name="csY19" fmla="*/ 60746 h 562709"/>
              <a:gd name="csX20" fmla="*/ 610665 w 1380274"/>
              <a:gd name="csY20" fmla="*/ 9592 h 562709"/>
              <a:gd name="csX21" fmla="*/ 725764 w 1380274"/>
              <a:gd name="csY21" fmla="*/ 0 h 562709"/>
              <a:gd name="csX22" fmla="*/ 963721 w 1380274"/>
              <a:gd name="csY22" fmla="*/ 89612 h 562709"/>
              <a:gd name="csX0" fmla="*/ 963721 w 1380274"/>
              <a:gd name="csY0" fmla="*/ 89612 h 576091"/>
              <a:gd name="csX1" fmla="*/ 1298063 w 1380274"/>
              <a:gd name="csY1" fmla="*/ 297340 h 576091"/>
              <a:gd name="csX2" fmla="*/ 1336888 w 1380274"/>
              <a:gd name="csY2" fmla="*/ 576091 h 576091"/>
              <a:gd name="csX3" fmla="*/ 1380274 w 1380274"/>
              <a:gd name="csY3" fmla="*/ 473809 h 576091"/>
              <a:gd name="csX4" fmla="*/ 1346408 w 1380274"/>
              <a:gd name="csY4" fmla="*/ 431476 h 576091"/>
              <a:gd name="csX5" fmla="*/ 910374 w 1380274"/>
              <a:gd name="csY5" fmla="*/ 156309 h 576091"/>
              <a:gd name="csX6" fmla="*/ 1071241 w 1380274"/>
              <a:gd name="csY6" fmla="*/ 338342 h 576091"/>
              <a:gd name="csX7" fmla="*/ 1020441 w 1380274"/>
              <a:gd name="csY7" fmla="*/ 444176 h 576091"/>
              <a:gd name="csX8" fmla="*/ 999274 w 1380274"/>
              <a:gd name="csY8" fmla="*/ 452642 h 576091"/>
              <a:gd name="csX9" fmla="*/ 626741 w 1380274"/>
              <a:gd name="csY9" fmla="*/ 363742 h 576091"/>
              <a:gd name="csX10" fmla="*/ 656374 w 1380274"/>
              <a:gd name="csY10" fmla="*/ 312942 h 576091"/>
              <a:gd name="csX11" fmla="*/ 630974 w 1380274"/>
              <a:gd name="csY11" fmla="*/ 270609 h 576091"/>
              <a:gd name="csX12" fmla="*/ 774908 w 1380274"/>
              <a:gd name="csY12" fmla="*/ 130909 h 576091"/>
              <a:gd name="csX13" fmla="*/ 842641 w 1380274"/>
              <a:gd name="csY13" fmla="*/ 169009 h 576091"/>
              <a:gd name="csX14" fmla="*/ 872274 w 1380274"/>
              <a:gd name="csY14" fmla="*/ 126676 h 576091"/>
              <a:gd name="csX15" fmla="*/ 690596 w 1380274"/>
              <a:gd name="csY15" fmla="*/ 79931 h 576091"/>
              <a:gd name="csX16" fmla="*/ 485975 w 1380274"/>
              <a:gd name="csY16" fmla="*/ 127890 h 576091"/>
              <a:gd name="csX17" fmla="*/ 9591 w 1380274"/>
              <a:gd name="csY17" fmla="*/ 479581 h 576091"/>
              <a:gd name="csX18" fmla="*/ 0 w 1380274"/>
              <a:gd name="csY18" fmla="*/ 412439 h 576091"/>
              <a:gd name="csX19" fmla="*/ 450805 w 1380274"/>
              <a:gd name="csY19" fmla="*/ 60746 h 576091"/>
              <a:gd name="csX20" fmla="*/ 610665 w 1380274"/>
              <a:gd name="csY20" fmla="*/ 9592 h 576091"/>
              <a:gd name="csX21" fmla="*/ 725764 w 1380274"/>
              <a:gd name="csY21" fmla="*/ 0 h 576091"/>
              <a:gd name="csX22" fmla="*/ 963721 w 1380274"/>
              <a:gd name="csY22" fmla="*/ 89612 h 576091"/>
              <a:gd name="csX0" fmla="*/ 963721 w 1391733"/>
              <a:gd name="csY0" fmla="*/ 89612 h 576091"/>
              <a:gd name="csX1" fmla="*/ 1391733 w 1391733"/>
              <a:gd name="csY1" fmla="*/ 328564 h 576091"/>
              <a:gd name="csX2" fmla="*/ 1336888 w 1391733"/>
              <a:gd name="csY2" fmla="*/ 576091 h 576091"/>
              <a:gd name="csX3" fmla="*/ 1380274 w 1391733"/>
              <a:gd name="csY3" fmla="*/ 473809 h 576091"/>
              <a:gd name="csX4" fmla="*/ 1346408 w 1391733"/>
              <a:gd name="csY4" fmla="*/ 431476 h 576091"/>
              <a:gd name="csX5" fmla="*/ 910374 w 1391733"/>
              <a:gd name="csY5" fmla="*/ 156309 h 576091"/>
              <a:gd name="csX6" fmla="*/ 1071241 w 1391733"/>
              <a:gd name="csY6" fmla="*/ 338342 h 576091"/>
              <a:gd name="csX7" fmla="*/ 1020441 w 1391733"/>
              <a:gd name="csY7" fmla="*/ 444176 h 576091"/>
              <a:gd name="csX8" fmla="*/ 999274 w 1391733"/>
              <a:gd name="csY8" fmla="*/ 452642 h 576091"/>
              <a:gd name="csX9" fmla="*/ 626741 w 1391733"/>
              <a:gd name="csY9" fmla="*/ 363742 h 576091"/>
              <a:gd name="csX10" fmla="*/ 656374 w 1391733"/>
              <a:gd name="csY10" fmla="*/ 312942 h 576091"/>
              <a:gd name="csX11" fmla="*/ 630974 w 1391733"/>
              <a:gd name="csY11" fmla="*/ 270609 h 576091"/>
              <a:gd name="csX12" fmla="*/ 774908 w 1391733"/>
              <a:gd name="csY12" fmla="*/ 130909 h 576091"/>
              <a:gd name="csX13" fmla="*/ 842641 w 1391733"/>
              <a:gd name="csY13" fmla="*/ 169009 h 576091"/>
              <a:gd name="csX14" fmla="*/ 872274 w 1391733"/>
              <a:gd name="csY14" fmla="*/ 126676 h 576091"/>
              <a:gd name="csX15" fmla="*/ 690596 w 1391733"/>
              <a:gd name="csY15" fmla="*/ 79931 h 576091"/>
              <a:gd name="csX16" fmla="*/ 485975 w 1391733"/>
              <a:gd name="csY16" fmla="*/ 127890 h 576091"/>
              <a:gd name="csX17" fmla="*/ 9591 w 1391733"/>
              <a:gd name="csY17" fmla="*/ 479581 h 576091"/>
              <a:gd name="csX18" fmla="*/ 0 w 1391733"/>
              <a:gd name="csY18" fmla="*/ 412439 h 576091"/>
              <a:gd name="csX19" fmla="*/ 450805 w 1391733"/>
              <a:gd name="csY19" fmla="*/ 60746 h 576091"/>
              <a:gd name="csX20" fmla="*/ 610665 w 1391733"/>
              <a:gd name="csY20" fmla="*/ 9592 h 576091"/>
              <a:gd name="csX21" fmla="*/ 725764 w 1391733"/>
              <a:gd name="csY21" fmla="*/ 0 h 576091"/>
              <a:gd name="csX22" fmla="*/ 963721 w 1391733"/>
              <a:gd name="csY22" fmla="*/ 89612 h 576091"/>
              <a:gd name="csX0" fmla="*/ 963721 w 1391733"/>
              <a:gd name="csY0" fmla="*/ 89612 h 479581"/>
              <a:gd name="csX1" fmla="*/ 1391733 w 1391733"/>
              <a:gd name="csY1" fmla="*/ 328564 h 479581"/>
              <a:gd name="csX2" fmla="*/ 1380274 w 1391733"/>
              <a:gd name="csY2" fmla="*/ 473809 h 479581"/>
              <a:gd name="csX3" fmla="*/ 1346408 w 1391733"/>
              <a:gd name="csY3" fmla="*/ 431476 h 479581"/>
              <a:gd name="csX4" fmla="*/ 910374 w 1391733"/>
              <a:gd name="csY4" fmla="*/ 156309 h 479581"/>
              <a:gd name="csX5" fmla="*/ 1071241 w 1391733"/>
              <a:gd name="csY5" fmla="*/ 338342 h 479581"/>
              <a:gd name="csX6" fmla="*/ 1020441 w 1391733"/>
              <a:gd name="csY6" fmla="*/ 444176 h 479581"/>
              <a:gd name="csX7" fmla="*/ 999274 w 1391733"/>
              <a:gd name="csY7" fmla="*/ 452642 h 479581"/>
              <a:gd name="csX8" fmla="*/ 626741 w 1391733"/>
              <a:gd name="csY8" fmla="*/ 363742 h 479581"/>
              <a:gd name="csX9" fmla="*/ 656374 w 1391733"/>
              <a:gd name="csY9" fmla="*/ 312942 h 479581"/>
              <a:gd name="csX10" fmla="*/ 630974 w 1391733"/>
              <a:gd name="csY10" fmla="*/ 270609 h 479581"/>
              <a:gd name="csX11" fmla="*/ 774908 w 1391733"/>
              <a:gd name="csY11" fmla="*/ 130909 h 479581"/>
              <a:gd name="csX12" fmla="*/ 842641 w 1391733"/>
              <a:gd name="csY12" fmla="*/ 169009 h 479581"/>
              <a:gd name="csX13" fmla="*/ 872274 w 1391733"/>
              <a:gd name="csY13" fmla="*/ 126676 h 479581"/>
              <a:gd name="csX14" fmla="*/ 690596 w 1391733"/>
              <a:gd name="csY14" fmla="*/ 79931 h 479581"/>
              <a:gd name="csX15" fmla="*/ 485975 w 1391733"/>
              <a:gd name="csY15" fmla="*/ 127890 h 479581"/>
              <a:gd name="csX16" fmla="*/ 9591 w 1391733"/>
              <a:gd name="csY16" fmla="*/ 479581 h 479581"/>
              <a:gd name="csX17" fmla="*/ 0 w 1391733"/>
              <a:gd name="csY17" fmla="*/ 412439 h 479581"/>
              <a:gd name="csX18" fmla="*/ 450805 w 1391733"/>
              <a:gd name="csY18" fmla="*/ 60746 h 479581"/>
              <a:gd name="csX19" fmla="*/ 610665 w 1391733"/>
              <a:gd name="csY19" fmla="*/ 9592 h 479581"/>
              <a:gd name="csX20" fmla="*/ 725764 w 1391733"/>
              <a:gd name="csY20" fmla="*/ 0 h 479581"/>
              <a:gd name="csX21" fmla="*/ 963721 w 1391733"/>
              <a:gd name="csY21" fmla="*/ 89612 h 479581"/>
              <a:gd name="csX0" fmla="*/ 954130 w 1382142"/>
              <a:gd name="csY0" fmla="*/ 89612 h 479581"/>
              <a:gd name="csX1" fmla="*/ 1382142 w 1382142"/>
              <a:gd name="csY1" fmla="*/ 328564 h 479581"/>
              <a:gd name="csX2" fmla="*/ 1370683 w 1382142"/>
              <a:gd name="csY2" fmla="*/ 473809 h 479581"/>
              <a:gd name="csX3" fmla="*/ 1336817 w 1382142"/>
              <a:gd name="csY3" fmla="*/ 431476 h 479581"/>
              <a:gd name="csX4" fmla="*/ 900783 w 1382142"/>
              <a:gd name="csY4" fmla="*/ 156309 h 479581"/>
              <a:gd name="csX5" fmla="*/ 1061650 w 1382142"/>
              <a:gd name="csY5" fmla="*/ 338342 h 479581"/>
              <a:gd name="csX6" fmla="*/ 1010850 w 1382142"/>
              <a:gd name="csY6" fmla="*/ 444176 h 479581"/>
              <a:gd name="csX7" fmla="*/ 989683 w 1382142"/>
              <a:gd name="csY7" fmla="*/ 452642 h 479581"/>
              <a:gd name="csX8" fmla="*/ 617150 w 1382142"/>
              <a:gd name="csY8" fmla="*/ 363742 h 479581"/>
              <a:gd name="csX9" fmla="*/ 646783 w 1382142"/>
              <a:gd name="csY9" fmla="*/ 312942 h 479581"/>
              <a:gd name="csX10" fmla="*/ 621383 w 1382142"/>
              <a:gd name="csY10" fmla="*/ 270609 h 479581"/>
              <a:gd name="csX11" fmla="*/ 765317 w 1382142"/>
              <a:gd name="csY11" fmla="*/ 130909 h 479581"/>
              <a:gd name="csX12" fmla="*/ 833050 w 1382142"/>
              <a:gd name="csY12" fmla="*/ 169009 h 479581"/>
              <a:gd name="csX13" fmla="*/ 862683 w 1382142"/>
              <a:gd name="csY13" fmla="*/ 126676 h 479581"/>
              <a:gd name="csX14" fmla="*/ 681005 w 1382142"/>
              <a:gd name="csY14" fmla="*/ 79931 h 479581"/>
              <a:gd name="csX15" fmla="*/ 476384 w 1382142"/>
              <a:gd name="csY15" fmla="*/ 127890 h 479581"/>
              <a:gd name="csX16" fmla="*/ 0 w 1382142"/>
              <a:gd name="csY16" fmla="*/ 479581 h 479581"/>
              <a:gd name="csX17" fmla="*/ 441214 w 1382142"/>
              <a:gd name="csY17" fmla="*/ 60746 h 479581"/>
              <a:gd name="csX18" fmla="*/ 601074 w 1382142"/>
              <a:gd name="csY18" fmla="*/ 9592 h 479581"/>
              <a:gd name="csX19" fmla="*/ 716173 w 1382142"/>
              <a:gd name="csY19" fmla="*/ 0 h 479581"/>
              <a:gd name="csX20" fmla="*/ 954130 w 1382142"/>
              <a:gd name="csY20" fmla="*/ 89612 h 479581"/>
              <a:gd name="csX0" fmla="*/ 512916 w 940928"/>
              <a:gd name="csY0" fmla="*/ 89612 h 473809"/>
              <a:gd name="csX1" fmla="*/ 940928 w 940928"/>
              <a:gd name="csY1" fmla="*/ 328564 h 473809"/>
              <a:gd name="csX2" fmla="*/ 929469 w 940928"/>
              <a:gd name="csY2" fmla="*/ 473809 h 473809"/>
              <a:gd name="csX3" fmla="*/ 895603 w 940928"/>
              <a:gd name="csY3" fmla="*/ 431476 h 473809"/>
              <a:gd name="csX4" fmla="*/ 459569 w 940928"/>
              <a:gd name="csY4" fmla="*/ 156309 h 473809"/>
              <a:gd name="csX5" fmla="*/ 620436 w 940928"/>
              <a:gd name="csY5" fmla="*/ 338342 h 473809"/>
              <a:gd name="csX6" fmla="*/ 569636 w 940928"/>
              <a:gd name="csY6" fmla="*/ 444176 h 473809"/>
              <a:gd name="csX7" fmla="*/ 548469 w 940928"/>
              <a:gd name="csY7" fmla="*/ 452642 h 473809"/>
              <a:gd name="csX8" fmla="*/ 175936 w 940928"/>
              <a:gd name="csY8" fmla="*/ 363742 h 473809"/>
              <a:gd name="csX9" fmla="*/ 205569 w 940928"/>
              <a:gd name="csY9" fmla="*/ 312942 h 473809"/>
              <a:gd name="csX10" fmla="*/ 180169 w 940928"/>
              <a:gd name="csY10" fmla="*/ 270609 h 473809"/>
              <a:gd name="csX11" fmla="*/ 324103 w 940928"/>
              <a:gd name="csY11" fmla="*/ 130909 h 473809"/>
              <a:gd name="csX12" fmla="*/ 391836 w 940928"/>
              <a:gd name="csY12" fmla="*/ 169009 h 473809"/>
              <a:gd name="csX13" fmla="*/ 421469 w 940928"/>
              <a:gd name="csY13" fmla="*/ 126676 h 473809"/>
              <a:gd name="csX14" fmla="*/ 239791 w 940928"/>
              <a:gd name="csY14" fmla="*/ 79931 h 473809"/>
              <a:gd name="csX15" fmla="*/ 35170 w 940928"/>
              <a:gd name="csY15" fmla="*/ 127890 h 473809"/>
              <a:gd name="csX16" fmla="*/ 0 w 940928"/>
              <a:gd name="csY16" fmla="*/ 60746 h 473809"/>
              <a:gd name="csX17" fmla="*/ 159860 w 940928"/>
              <a:gd name="csY17" fmla="*/ 9592 h 473809"/>
              <a:gd name="csX18" fmla="*/ 274959 w 940928"/>
              <a:gd name="csY18" fmla="*/ 0 h 473809"/>
              <a:gd name="csX19" fmla="*/ 512916 w 940928"/>
              <a:gd name="csY19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124690 w 905758"/>
              <a:gd name="csY16" fmla="*/ 9592 h 473809"/>
              <a:gd name="csX17" fmla="*/ 239789 w 905758"/>
              <a:gd name="csY17" fmla="*/ 0 h 473809"/>
              <a:gd name="csX18" fmla="*/ 477746 w 905758"/>
              <a:gd name="csY18" fmla="*/ 89612 h 473809"/>
              <a:gd name="csX0" fmla="*/ 477746 w 905758"/>
              <a:gd name="csY0" fmla="*/ 89612 h 473809"/>
              <a:gd name="csX1" fmla="*/ 905758 w 905758"/>
              <a:gd name="csY1" fmla="*/ 328564 h 473809"/>
              <a:gd name="csX2" fmla="*/ 894299 w 905758"/>
              <a:gd name="csY2" fmla="*/ 473809 h 473809"/>
              <a:gd name="csX3" fmla="*/ 860433 w 905758"/>
              <a:gd name="csY3" fmla="*/ 431476 h 473809"/>
              <a:gd name="csX4" fmla="*/ 424399 w 905758"/>
              <a:gd name="csY4" fmla="*/ 156309 h 473809"/>
              <a:gd name="csX5" fmla="*/ 585266 w 905758"/>
              <a:gd name="csY5" fmla="*/ 338342 h 473809"/>
              <a:gd name="csX6" fmla="*/ 534466 w 905758"/>
              <a:gd name="csY6" fmla="*/ 444176 h 473809"/>
              <a:gd name="csX7" fmla="*/ 513299 w 905758"/>
              <a:gd name="csY7" fmla="*/ 452642 h 473809"/>
              <a:gd name="csX8" fmla="*/ 140766 w 905758"/>
              <a:gd name="csY8" fmla="*/ 363742 h 473809"/>
              <a:gd name="csX9" fmla="*/ 170399 w 905758"/>
              <a:gd name="csY9" fmla="*/ 312942 h 473809"/>
              <a:gd name="csX10" fmla="*/ 144999 w 905758"/>
              <a:gd name="csY10" fmla="*/ 270609 h 473809"/>
              <a:gd name="csX11" fmla="*/ 288933 w 905758"/>
              <a:gd name="csY11" fmla="*/ 130909 h 473809"/>
              <a:gd name="csX12" fmla="*/ 356666 w 905758"/>
              <a:gd name="csY12" fmla="*/ 169009 h 473809"/>
              <a:gd name="csX13" fmla="*/ 386299 w 905758"/>
              <a:gd name="csY13" fmla="*/ 126676 h 473809"/>
              <a:gd name="csX14" fmla="*/ 204621 w 905758"/>
              <a:gd name="csY14" fmla="*/ 79931 h 473809"/>
              <a:gd name="csX15" fmla="*/ 0 w 905758"/>
              <a:gd name="csY15" fmla="*/ 127890 h 473809"/>
              <a:gd name="csX16" fmla="*/ 239789 w 905758"/>
              <a:gd name="csY16" fmla="*/ 0 h 473809"/>
              <a:gd name="csX17" fmla="*/ 477746 w 905758"/>
              <a:gd name="csY17" fmla="*/ 89612 h 473809"/>
              <a:gd name="csX0" fmla="*/ 477746 w 905758"/>
              <a:gd name="csY0" fmla="*/ 9681 h 393878"/>
              <a:gd name="csX1" fmla="*/ 905758 w 905758"/>
              <a:gd name="csY1" fmla="*/ 248633 h 393878"/>
              <a:gd name="csX2" fmla="*/ 894299 w 905758"/>
              <a:gd name="csY2" fmla="*/ 393878 h 393878"/>
              <a:gd name="csX3" fmla="*/ 860433 w 905758"/>
              <a:gd name="csY3" fmla="*/ 351545 h 393878"/>
              <a:gd name="csX4" fmla="*/ 424399 w 905758"/>
              <a:gd name="csY4" fmla="*/ 76378 h 393878"/>
              <a:gd name="csX5" fmla="*/ 585266 w 905758"/>
              <a:gd name="csY5" fmla="*/ 258411 h 393878"/>
              <a:gd name="csX6" fmla="*/ 534466 w 905758"/>
              <a:gd name="csY6" fmla="*/ 364245 h 393878"/>
              <a:gd name="csX7" fmla="*/ 513299 w 905758"/>
              <a:gd name="csY7" fmla="*/ 372711 h 393878"/>
              <a:gd name="csX8" fmla="*/ 140766 w 905758"/>
              <a:gd name="csY8" fmla="*/ 283811 h 393878"/>
              <a:gd name="csX9" fmla="*/ 170399 w 905758"/>
              <a:gd name="csY9" fmla="*/ 233011 h 393878"/>
              <a:gd name="csX10" fmla="*/ 144999 w 905758"/>
              <a:gd name="csY10" fmla="*/ 190678 h 393878"/>
              <a:gd name="csX11" fmla="*/ 288933 w 905758"/>
              <a:gd name="csY11" fmla="*/ 50978 h 393878"/>
              <a:gd name="csX12" fmla="*/ 356666 w 905758"/>
              <a:gd name="csY12" fmla="*/ 89078 h 393878"/>
              <a:gd name="csX13" fmla="*/ 386299 w 905758"/>
              <a:gd name="csY13" fmla="*/ 46745 h 393878"/>
              <a:gd name="csX14" fmla="*/ 204621 w 905758"/>
              <a:gd name="csY14" fmla="*/ 0 h 393878"/>
              <a:gd name="csX15" fmla="*/ 0 w 905758"/>
              <a:gd name="csY15" fmla="*/ 47959 h 393878"/>
              <a:gd name="csX16" fmla="*/ 477746 w 905758"/>
              <a:gd name="csY16" fmla="*/ 9681 h 393878"/>
              <a:gd name="csX0" fmla="*/ 336980 w 764992"/>
              <a:gd name="csY0" fmla="*/ 9681 h 393878"/>
              <a:gd name="csX1" fmla="*/ 764992 w 764992"/>
              <a:gd name="csY1" fmla="*/ 248633 h 393878"/>
              <a:gd name="csX2" fmla="*/ 753533 w 764992"/>
              <a:gd name="csY2" fmla="*/ 393878 h 393878"/>
              <a:gd name="csX3" fmla="*/ 719667 w 764992"/>
              <a:gd name="csY3" fmla="*/ 351545 h 393878"/>
              <a:gd name="csX4" fmla="*/ 283633 w 764992"/>
              <a:gd name="csY4" fmla="*/ 76378 h 393878"/>
              <a:gd name="csX5" fmla="*/ 444500 w 764992"/>
              <a:gd name="csY5" fmla="*/ 258411 h 393878"/>
              <a:gd name="csX6" fmla="*/ 393700 w 764992"/>
              <a:gd name="csY6" fmla="*/ 364245 h 393878"/>
              <a:gd name="csX7" fmla="*/ 372533 w 764992"/>
              <a:gd name="csY7" fmla="*/ 372711 h 393878"/>
              <a:gd name="csX8" fmla="*/ 0 w 764992"/>
              <a:gd name="csY8" fmla="*/ 283811 h 393878"/>
              <a:gd name="csX9" fmla="*/ 29633 w 764992"/>
              <a:gd name="csY9" fmla="*/ 233011 h 393878"/>
              <a:gd name="csX10" fmla="*/ 4233 w 764992"/>
              <a:gd name="csY10" fmla="*/ 190678 h 393878"/>
              <a:gd name="csX11" fmla="*/ 148167 w 764992"/>
              <a:gd name="csY11" fmla="*/ 50978 h 393878"/>
              <a:gd name="csX12" fmla="*/ 215900 w 764992"/>
              <a:gd name="csY12" fmla="*/ 89078 h 393878"/>
              <a:gd name="csX13" fmla="*/ 245533 w 764992"/>
              <a:gd name="csY13" fmla="*/ 46745 h 393878"/>
              <a:gd name="csX14" fmla="*/ 63855 w 764992"/>
              <a:gd name="csY14" fmla="*/ 0 h 393878"/>
              <a:gd name="csX15" fmla="*/ 336980 w 764992"/>
              <a:gd name="csY15" fmla="*/ 9681 h 393878"/>
              <a:gd name="csX0" fmla="*/ 336980 w 764992"/>
              <a:gd name="csY0" fmla="*/ 0 h 384197"/>
              <a:gd name="csX1" fmla="*/ 764992 w 764992"/>
              <a:gd name="csY1" fmla="*/ 238952 h 384197"/>
              <a:gd name="csX2" fmla="*/ 753533 w 764992"/>
              <a:gd name="csY2" fmla="*/ 384197 h 384197"/>
              <a:gd name="csX3" fmla="*/ 719667 w 764992"/>
              <a:gd name="csY3" fmla="*/ 341864 h 384197"/>
              <a:gd name="csX4" fmla="*/ 283633 w 764992"/>
              <a:gd name="csY4" fmla="*/ 66697 h 384197"/>
              <a:gd name="csX5" fmla="*/ 444500 w 764992"/>
              <a:gd name="csY5" fmla="*/ 248730 h 384197"/>
              <a:gd name="csX6" fmla="*/ 393700 w 764992"/>
              <a:gd name="csY6" fmla="*/ 354564 h 384197"/>
              <a:gd name="csX7" fmla="*/ 372533 w 764992"/>
              <a:gd name="csY7" fmla="*/ 363030 h 384197"/>
              <a:gd name="csX8" fmla="*/ 0 w 764992"/>
              <a:gd name="csY8" fmla="*/ 274130 h 384197"/>
              <a:gd name="csX9" fmla="*/ 29633 w 764992"/>
              <a:gd name="csY9" fmla="*/ 223330 h 384197"/>
              <a:gd name="csX10" fmla="*/ 4233 w 764992"/>
              <a:gd name="csY10" fmla="*/ 180997 h 384197"/>
              <a:gd name="csX11" fmla="*/ 148167 w 764992"/>
              <a:gd name="csY11" fmla="*/ 41297 h 384197"/>
              <a:gd name="csX12" fmla="*/ 215900 w 764992"/>
              <a:gd name="csY12" fmla="*/ 79397 h 384197"/>
              <a:gd name="csX13" fmla="*/ 245533 w 764992"/>
              <a:gd name="csY13" fmla="*/ 37064 h 384197"/>
              <a:gd name="csX14" fmla="*/ 336980 w 764992"/>
              <a:gd name="csY14" fmla="*/ 0 h 384197"/>
              <a:gd name="csX0" fmla="*/ 245533 w 764992"/>
              <a:gd name="csY0" fmla="*/ 0 h 347133"/>
              <a:gd name="csX1" fmla="*/ 764992 w 764992"/>
              <a:gd name="csY1" fmla="*/ 201888 h 347133"/>
              <a:gd name="csX2" fmla="*/ 753533 w 764992"/>
              <a:gd name="csY2" fmla="*/ 347133 h 347133"/>
              <a:gd name="csX3" fmla="*/ 719667 w 764992"/>
              <a:gd name="csY3" fmla="*/ 304800 h 347133"/>
              <a:gd name="csX4" fmla="*/ 283633 w 764992"/>
              <a:gd name="csY4" fmla="*/ 29633 h 347133"/>
              <a:gd name="csX5" fmla="*/ 444500 w 764992"/>
              <a:gd name="csY5" fmla="*/ 211666 h 347133"/>
              <a:gd name="csX6" fmla="*/ 393700 w 764992"/>
              <a:gd name="csY6" fmla="*/ 317500 h 347133"/>
              <a:gd name="csX7" fmla="*/ 372533 w 764992"/>
              <a:gd name="csY7" fmla="*/ 325966 h 347133"/>
              <a:gd name="csX8" fmla="*/ 0 w 764992"/>
              <a:gd name="csY8" fmla="*/ 237066 h 347133"/>
              <a:gd name="csX9" fmla="*/ 29633 w 764992"/>
              <a:gd name="csY9" fmla="*/ 186266 h 347133"/>
              <a:gd name="csX10" fmla="*/ 4233 w 764992"/>
              <a:gd name="csY10" fmla="*/ 143933 h 347133"/>
              <a:gd name="csX11" fmla="*/ 148167 w 764992"/>
              <a:gd name="csY11" fmla="*/ 4233 h 347133"/>
              <a:gd name="csX12" fmla="*/ 215900 w 764992"/>
              <a:gd name="csY12" fmla="*/ 42333 h 347133"/>
              <a:gd name="csX13" fmla="*/ 245533 w 764992"/>
              <a:gd name="csY13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719667 w 753533"/>
              <a:gd name="csY2" fmla="*/ 304800 h 347133"/>
              <a:gd name="csX3" fmla="*/ 283633 w 753533"/>
              <a:gd name="csY3" fmla="*/ 29633 h 347133"/>
              <a:gd name="csX4" fmla="*/ 444500 w 753533"/>
              <a:gd name="csY4" fmla="*/ 211666 h 347133"/>
              <a:gd name="csX5" fmla="*/ 393700 w 753533"/>
              <a:gd name="csY5" fmla="*/ 317500 h 347133"/>
              <a:gd name="csX6" fmla="*/ 372533 w 753533"/>
              <a:gd name="csY6" fmla="*/ 325966 h 347133"/>
              <a:gd name="csX7" fmla="*/ 0 w 753533"/>
              <a:gd name="csY7" fmla="*/ 237066 h 347133"/>
              <a:gd name="csX8" fmla="*/ 29633 w 753533"/>
              <a:gd name="csY8" fmla="*/ 186266 h 347133"/>
              <a:gd name="csX9" fmla="*/ 4233 w 753533"/>
              <a:gd name="csY9" fmla="*/ 143933 h 347133"/>
              <a:gd name="csX10" fmla="*/ 148167 w 753533"/>
              <a:gd name="csY10" fmla="*/ 4233 h 347133"/>
              <a:gd name="csX11" fmla="*/ 215900 w 753533"/>
              <a:gd name="csY11" fmla="*/ 42333 h 347133"/>
              <a:gd name="csX12" fmla="*/ 245533 w 753533"/>
              <a:gd name="csY12" fmla="*/ 0 h 347133"/>
              <a:gd name="csX0" fmla="*/ 245533 w 753533"/>
              <a:gd name="csY0" fmla="*/ 0 h 347133"/>
              <a:gd name="csX1" fmla="*/ 753533 w 753533"/>
              <a:gd name="csY1" fmla="*/ 347133 h 347133"/>
              <a:gd name="csX2" fmla="*/ 283633 w 753533"/>
              <a:gd name="csY2" fmla="*/ 29633 h 347133"/>
              <a:gd name="csX3" fmla="*/ 444500 w 753533"/>
              <a:gd name="csY3" fmla="*/ 211666 h 347133"/>
              <a:gd name="csX4" fmla="*/ 393700 w 753533"/>
              <a:gd name="csY4" fmla="*/ 317500 h 347133"/>
              <a:gd name="csX5" fmla="*/ 372533 w 753533"/>
              <a:gd name="csY5" fmla="*/ 325966 h 347133"/>
              <a:gd name="csX6" fmla="*/ 0 w 753533"/>
              <a:gd name="csY6" fmla="*/ 237066 h 347133"/>
              <a:gd name="csX7" fmla="*/ 29633 w 753533"/>
              <a:gd name="csY7" fmla="*/ 186266 h 347133"/>
              <a:gd name="csX8" fmla="*/ 4233 w 753533"/>
              <a:gd name="csY8" fmla="*/ 143933 h 347133"/>
              <a:gd name="csX9" fmla="*/ 148167 w 753533"/>
              <a:gd name="csY9" fmla="*/ 4233 h 347133"/>
              <a:gd name="csX10" fmla="*/ 215900 w 753533"/>
              <a:gd name="csY10" fmla="*/ 42333 h 347133"/>
              <a:gd name="csX11" fmla="*/ 245533 w 753533"/>
              <a:gd name="csY11" fmla="*/ 0 h 347133"/>
              <a:gd name="csX0" fmla="*/ 245533 w 444500"/>
              <a:gd name="csY0" fmla="*/ 0 h 325966"/>
              <a:gd name="csX1" fmla="*/ 283633 w 444500"/>
              <a:gd name="csY1" fmla="*/ 29633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15900 w 444500"/>
              <a:gd name="csY9" fmla="*/ 42333 h 325966"/>
              <a:gd name="csX10" fmla="*/ 245533 w 444500"/>
              <a:gd name="csY10" fmla="*/ 0 h 325966"/>
              <a:gd name="csX0" fmla="*/ 245533 w 444500"/>
              <a:gd name="csY0" fmla="*/ 0 h 325966"/>
              <a:gd name="csX1" fmla="*/ 314589 w 444500"/>
              <a:gd name="csY1" fmla="*/ 36777 h 325966"/>
              <a:gd name="csX2" fmla="*/ 444500 w 444500"/>
              <a:gd name="csY2" fmla="*/ 211666 h 325966"/>
              <a:gd name="csX3" fmla="*/ 393700 w 444500"/>
              <a:gd name="csY3" fmla="*/ 317500 h 325966"/>
              <a:gd name="csX4" fmla="*/ 372533 w 444500"/>
              <a:gd name="csY4" fmla="*/ 325966 h 325966"/>
              <a:gd name="csX5" fmla="*/ 0 w 444500"/>
              <a:gd name="csY5" fmla="*/ 237066 h 325966"/>
              <a:gd name="csX6" fmla="*/ 29633 w 444500"/>
              <a:gd name="csY6" fmla="*/ 186266 h 325966"/>
              <a:gd name="csX7" fmla="*/ 4233 w 444500"/>
              <a:gd name="csY7" fmla="*/ 143933 h 325966"/>
              <a:gd name="csX8" fmla="*/ 148167 w 444500"/>
              <a:gd name="csY8" fmla="*/ 4233 h 325966"/>
              <a:gd name="csX9" fmla="*/ 242094 w 444500"/>
              <a:gd name="csY9" fmla="*/ 51858 h 325966"/>
              <a:gd name="csX10" fmla="*/ 245533 w 444500"/>
              <a:gd name="csY10" fmla="*/ 0 h 325966"/>
              <a:gd name="csX0" fmla="*/ 257439 w 444500"/>
              <a:gd name="csY0" fmla="*/ 5292 h 321733"/>
              <a:gd name="csX1" fmla="*/ 314589 w 444500"/>
              <a:gd name="csY1" fmla="*/ 32544 h 321733"/>
              <a:gd name="csX2" fmla="*/ 444500 w 444500"/>
              <a:gd name="csY2" fmla="*/ 207433 h 321733"/>
              <a:gd name="csX3" fmla="*/ 393700 w 444500"/>
              <a:gd name="csY3" fmla="*/ 313267 h 321733"/>
              <a:gd name="csX4" fmla="*/ 372533 w 444500"/>
              <a:gd name="csY4" fmla="*/ 321733 h 321733"/>
              <a:gd name="csX5" fmla="*/ 0 w 444500"/>
              <a:gd name="csY5" fmla="*/ 232833 h 321733"/>
              <a:gd name="csX6" fmla="*/ 29633 w 444500"/>
              <a:gd name="csY6" fmla="*/ 182033 h 321733"/>
              <a:gd name="csX7" fmla="*/ 4233 w 444500"/>
              <a:gd name="csY7" fmla="*/ 139700 h 321733"/>
              <a:gd name="csX8" fmla="*/ 148167 w 444500"/>
              <a:gd name="csY8" fmla="*/ 0 h 321733"/>
              <a:gd name="csX9" fmla="*/ 242094 w 444500"/>
              <a:gd name="csY9" fmla="*/ 47625 h 321733"/>
              <a:gd name="csX10" fmla="*/ 257439 w 444500"/>
              <a:gd name="csY10" fmla="*/ 5292 h 321733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4233 w 444500"/>
              <a:gd name="csY7" fmla="*/ 134408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57439 w 444500"/>
              <a:gd name="csY0" fmla="*/ 0 h 316441"/>
              <a:gd name="csX1" fmla="*/ 314589 w 444500"/>
              <a:gd name="csY1" fmla="*/ 27252 h 316441"/>
              <a:gd name="csX2" fmla="*/ 444500 w 444500"/>
              <a:gd name="csY2" fmla="*/ 202141 h 316441"/>
              <a:gd name="csX3" fmla="*/ 393700 w 444500"/>
              <a:gd name="csY3" fmla="*/ 307975 h 316441"/>
              <a:gd name="csX4" fmla="*/ 372533 w 444500"/>
              <a:gd name="csY4" fmla="*/ 316441 h 316441"/>
              <a:gd name="csX5" fmla="*/ 0 w 444500"/>
              <a:gd name="csY5" fmla="*/ 227541 h 316441"/>
              <a:gd name="csX6" fmla="*/ 29633 w 444500"/>
              <a:gd name="csY6" fmla="*/ 176741 h 316441"/>
              <a:gd name="csX7" fmla="*/ 18521 w 444500"/>
              <a:gd name="csY7" fmla="*/ 143933 h 316441"/>
              <a:gd name="csX8" fmla="*/ 148167 w 444500"/>
              <a:gd name="csY8" fmla="*/ 20902 h 316441"/>
              <a:gd name="csX9" fmla="*/ 242094 w 444500"/>
              <a:gd name="csY9" fmla="*/ 42333 h 316441"/>
              <a:gd name="csX10" fmla="*/ 257439 w 444500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375179 w 425979"/>
              <a:gd name="csY3" fmla="*/ 307975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16441"/>
              <a:gd name="csX1" fmla="*/ 296068 w 425979"/>
              <a:gd name="csY1" fmla="*/ 27252 h 316441"/>
              <a:gd name="csX2" fmla="*/ 425979 w 425979"/>
              <a:gd name="csY2" fmla="*/ 202141 h 316441"/>
              <a:gd name="csX3" fmla="*/ 408517 w 425979"/>
              <a:gd name="csY3" fmla="*/ 303212 h 316441"/>
              <a:gd name="csX4" fmla="*/ 354012 w 425979"/>
              <a:gd name="csY4" fmla="*/ 316441 h 316441"/>
              <a:gd name="csX5" fmla="*/ 21960 w 425979"/>
              <a:gd name="csY5" fmla="*/ 234685 h 316441"/>
              <a:gd name="csX6" fmla="*/ 11112 w 425979"/>
              <a:gd name="csY6" fmla="*/ 176741 h 316441"/>
              <a:gd name="csX7" fmla="*/ 0 w 425979"/>
              <a:gd name="csY7" fmla="*/ 143933 h 316441"/>
              <a:gd name="csX8" fmla="*/ 129646 w 425979"/>
              <a:gd name="csY8" fmla="*/ 20902 h 316441"/>
              <a:gd name="csX9" fmla="*/ 223573 w 425979"/>
              <a:gd name="csY9" fmla="*/ 42333 h 316441"/>
              <a:gd name="csX10" fmla="*/ 238918 w 425979"/>
              <a:gd name="csY10" fmla="*/ 0 h 316441"/>
              <a:gd name="csX0" fmla="*/ 238918 w 425979"/>
              <a:gd name="csY0" fmla="*/ 0 h 325966"/>
              <a:gd name="csX1" fmla="*/ 296068 w 425979"/>
              <a:gd name="csY1" fmla="*/ 27252 h 325966"/>
              <a:gd name="csX2" fmla="*/ 425979 w 425979"/>
              <a:gd name="csY2" fmla="*/ 202141 h 325966"/>
              <a:gd name="csX3" fmla="*/ 408517 w 425979"/>
              <a:gd name="csY3" fmla="*/ 303212 h 325966"/>
              <a:gd name="csX4" fmla="*/ 380206 w 425979"/>
              <a:gd name="csY4" fmla="*/ 325966 h 325966"/>
              <a:gd name="csX5" fmla="*/ 21960 w 425979"/>
              <a:gd name="csY5" fmla="*/ 234685 h 325966"/>
              <a:gd name="csX6" fmla="*/ 11112 w 425979"/>
              <a:gd name="csY6" fmla="*/ 176741 h 325966"/>
              <a:gd name="csX7" fmla="*/ 0 w 425979"/>
              <a:gd name="csY7" fmla="*/ 143933 h 325966"/>
              <a:gd name="csX8" fmla="*/ 129646 w 425979"/>
              <a:gd name="csY8" fmla="*/ 20902 h 325966"/>
              <a:gd name="csX9" fmla="*/ 223573 w 425979"/>
              <a:gd name="csY9" fmla="*/ 42333 h 325966"/>
              <a:gd name="csX10" fmla="*/ 238918 w 425979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447410 w 447410"/>
              <a:gd name="csY2" fmla="*/ 202141 h 325966"/>
              <a:gd name="csX3" fmla="*/ 408517 w 447410"/>
              <a:gd name="csY3" fmla="*/ 303212 h 325966"/>
              <a:gd name="csX4" fmla="*/ 380206 w 447410"/>
              <a:gd name="csY4" fmla="*/ 325966 h 325966"/>
              <a:gd name="csX5" fmla="*/ 21960 w 447410"/>
              <a:gd name="csY5" fmla="*/ 234685 h 325966"/>
              <a:gd name="csX6" fmla="*/ 11112 w 447410"/>
              <a:gd name="csY6" fmla="*/ 176741 h 325966"/>
              <a:gd name="csX7" fmla="*/ 0 w 447410"/>
              <a:gd name="csY7" fmla="*/ 143933 h 325966"/>
              <a:gd name="csX8" fmla="*/ 129646 w 447410"/>
              <a:gd name="csY8" fmla="*/ 20902 h 325966"/>
              <a:gd name="csX9" fmla="*/ 223573 w 447410"/>
              <a:gd name="csY9" fmla="*/ 42333 h 325966"/>
              <a:gd name="csX10" fmla="*/ 238918 w 447410"/>
              <a:gd name="csY10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322826 w 447410"/>
              <a:gd name="csY2" fmla="*/ 64559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238918 w 447410"/>
              <a:gd name="csY0" fmla="*/ 0 h 325966"/>
              <a:gd name="csX1" fmla="*/ 296068 w 447410"/>
              <a:gd name="csY1" fmla="*/ 27252 h 325966"/>
              <a:gd name="csX2" fmla="*/ 296632 w 447410"/>
              <a:gd name="csY2" fmla="*/ 55034 h 325966"/>
              <a:gd name="csX3" fmla="*/ 447410 w 447410"/>
              <a:gd name="csY3" fmla="*/ 202141 h 325966"/>
              <a:gd name="csX4" fmla="*/ 408517 w 447410"/>
              <a:gd name="csY4" fmla="*/ 303212 h 325966"/>
              <a:gd name="csX5" fmla="*/ 380206 w 447410"/>
              <a:gd name="csY5" fmla="*/ 325966 h 325966"/>
              <a:gd name="csX6" fmla="*/ 21960 w 447410"/>
              <a:gd name="csY6" fmla="*/ 234685 h 325966"/>
              <a:gd name="csX7" fmla="*/ 11112 w 447410"/>
              <a:gd name="csY7" fmla="*/ 176741 h 325966"/>
              <a:gd name="csX8" fmla="*/ 0 w 447410"/>
              <a:gd name="csY8" fmla="*/ 143933 h 325966"/>
              <a:gd name="csX9" fmla="*/ 129646 w 447410"/>
              <a:gd name="csY9" fmla="*/ 20902 h 325966"/>
              <a:gd name="csX10" fmla="*/ 223573 w 447410"/>
              <a:gd name="csY10" fmla="*/ 42333 h 325966"/>
              <a:gd name="csX11" fmla="*/ 238918 w 447410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89693 w 525991"/>
              <a:gd name="csY7" fmla="*/ 176741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100541 w 525991"/>
              <a:gd name="csY6" fmla="*/ 234685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0 h 325966"/>
              <a:gd name="csX1" fmla="*/ 374649 w 525991"/>
              <a:gd name="csY1" fmla="*/ 27252 h 325966"/>
              <a:gd name="csX2" fmla="*/ 375213 w 525991"/>
              <a:gd name="csY2" fmla="*/ 55034 h 325966"/>
              <a:gd name="csX3" fmla="*/ 525991 w 525991"/>
              <a:gd name="csY3" fmla="*/ 202141 h 325966"/>
              <a:gd name="csX4" fmla="*/ 487098 w 525991"/>
              <a:gd name="csY4" fmla="*/ 303212 h 325966"/>
              <a:gd name="csX5" fmla="*/ 458787 w 525991"/>
              <a:gd name="csY5" fmla="*/ 325966 h 325966"/>
              <a:gd name="csX6" fmla="*/ 36248 w 525991"/>
              <a:gd name="csY6" fmla="*/ 225160 h 325966"/>
              <a:gd name="csX7" fmla="*/ 3968 w 525991"/>
              <a:gd name="csY7" fmla="*/ 169597 h 325966"/>
              <a:gd name="csX8" fmla="*/ 0 w 525991"/>
              <a:gd name="csY8" fmla="*/ 112977 h 325966"/>
              <a:gd name="csX9" fmla="*/ 208227 w 525991"/>
              <a:gd name="csY9" fmla="*/ 20902 h 325966"/>
              <a:gd name="csX10" fmla="*/ 302154 w 525991"/>
              <a:gd name="csY10" fmla="*/ 42333 h 325966"/>
              <a:gd name="csX11" fmla="*/ 317499 w 525991"/>
              <a:gd name="csY11" fmla="*/ 0 h 325966"/>
              <a:gd name="csX0" fmla="*/ 317499 w 525991"/>
              <a:gd name="csY0" fmla="*/ 41011 h 366977"/>
              <a:gd name="csX1" fmla="*/ 374649 w 525991"/>
              <a:gd name="csY1" fmla="*/ 68263 h 366977"/>
              <a:gd name="csX2" fmla="*/ 375213 w 525991"/>
              <a:gd name="csY2" fmla="*/ 96045 h 366977"/>
              <a:gd name="csX3" fmla="*/ 525991 w 525991"/>
              <a:gd name="csY3" fmla="*/ 243152 h 366977"/>
              <a:gd name="csX4" fmla="*/ 487098 w 525991"/>
              <a:gd name="csY4" fmla="*/ 344223 h 366977"/>
              <a:gd name="csX5" fmla="*/ 458787 w 525991"/>
              <a:gd name="csY5" fmla="*/ 366977 h 366977"/>
              <a:gd name="csX6" fmla="*/ 36248 w 525991"/>
              <a:gd name="csY6" fmla="*/ 266171 h 366977"/>
              <a:gd name="csX7" fmla="*/ 3968 w 525991"/>
              <a:gd name="csY7" fmla="*/ 210608 h 366977"/>
              <a:gd name="csX8" fmla="*/ 0 w 525991"/>
              <a:gd name="csY8" fmla="*/ 153988 h 366977"/>
              <a:gd name="csX9" fmla="*/ 236802 w 525991"/>
              <a:gd name="csY9" fmla="*/ 0 h 366977"/>
              <a:gd name="csX10" fmla="*/ 302154 w 525991"/>
              <a:gd name="csY10" fmla="*/ 83344 h 366977"/>
              <a:gd name="csX11" fmla="*/ 317499 w 525991"/>
              <a:gd name="csY11" fmla="*/ 41011 h 366977"/>
              <a:gd name="csX0" fmla="*/ 317499 w 525991"/>
              <a:gd name="csY0" fmla="*/ 83873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17499 w 525991"/>
              <a:gd name="csY11" fmla="*/ 83873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375213 w 525991"/>
              <a:gd name="csY2" fmla="*/ 138907 h 409839"/>
              <a:gd name="csX3" fmla="*/ 525991 w 525991"/>
              <a:gd name="csY3" fmla="*/ 286014 h 409839"/>
              <a:gd name="csX4" fmla="*/ 487098 w 525991"/>
              <a:gd name="csY4" fmla="*/ 387085 h 409839"/>
              <a:gd name="csX5" fmla="*/ 458787 w 525991"/>
              <a:gd name="csY5" fmla="*/ 409839 h 409839"/>
              <a:gd name="csX6" fmla="*/ 36248 w 525991"/>
              <a:gd name="csY6" fmla="*/ 309033 h 409839"/>
              <a:gd name="csX7" fmla="*/ 3968 w 525991"/>
              <a:gd name="csY7" fmla="*/ 253470 h 409839"/>
              <a:gd name="csX8" fmla="*/ 0 w 525991"/>
              <a:gd name="csY8" fmla="*/ 196850 h 409839"/>
              <a:gd name="csX9" fmla="*/ 236802 w 525991"/>
              <a:gd name="csY9" fmla="*/ 42862 h 409839"/>
              <a:gd name="csX10" fmla="*/ 292629 w 525991"/>
              <a:gd name="csY10" fmla="*/ 0 h 409839"/>
              <a:gd name="csX11" fmla="*/ 348455 w 525991"/>
              <a:gd name="csY11" fmla="*/ 55298 h 409839"/>
              <a:gd name="csX0" fmla="*/ 348455 w 525991"/>
              <a:gd name="csY0" fmla="*/ 55298 h 409839"/>
              <a:gd name="csX1" fmla="*/ 374649 w 525991"/>
              <a:gd name="csY1" fmla="*/ 111125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525991"/>
              <a:gd name="csY0" fmla="*/ 55298 h 409839"/>
              <a:gd name="csX1" fmla="*/ 236537 w 525991"/>
              <a:gd name="csY1" fmla="*/ 270669 h 409839"/>
              <a:gd name="csX2" fmla="*/ 525991 w 525991"/>
              <a:gd name="csY2" fmla="*/ 286014 h 409839"/>
              <a:gd name="csX3" fmla="*/ 487098 w 525991"/>
              <a:gd name="csY3" fmla="*/ 387085 h 409839"/>
              <a:gd name="csX4" fmla="*/ 458787 w 525991"/>
              <a:gd name="csY4" fmla="*/ 409839 h 409839"/>
              <a:gd name="csX5" fmla="*/ 36248 w 525991"/>
              <a:gd name="csY5" fmla="*/ 309033 h 409839"/>
              <a:gd name="csX6" fmla="*/ 3968 w 525991"/>
              <a:gd name="csY6" fmla="*/ 253470 h 409839"/>
              <a:gd name="csX7" fmla="*/ 0 w 525991"/>
              <a:gd name="csY7" fmla="*/ 196850 h 409839"/>
              <a:gd name="csX8" fmla="*/ 236802 w 525991"/>
              <a:gd name="csY8" fmla="*/ 42862 h 409839"/>
              <a:gd name="csX9" fmla="*/ 292629 w 525991"/>
              <a:gd name="csY9" fmla="*/ 0 h 409839"/>
              <a:gd name="csX10" fmla="*/ 348455 w 525991"/>
              <a:gd name="csY10" fmla="*/ 55298 h 409839"/>
              <a:gd name="csX0" fmla="*/ 348455 w 487098"/>
              <a:gd name="csY0" fmla="*/ 55298 h 409839"/>
              <a:gd name="csX1" fmla="*/ 236537 w 487098"/>
              <a:gd name="csY1" fmla="*/ 270669 h 409839"/>
              <a:gd name="csX2" fmla="*/ 487098 w 487098"/>
              <a:gd name="csY2" fmla="*/ 387085 h 409839"/>
              <a:gd name="csX3" fmla="*/ 458787 w 487098"/>
              <a:gd name="csY3" fmla="*/ 409839 h 409839"/>
              <a:gd name="csX4" fmla="*/ 36248 w 487098"/>
              <a:gd name="csY4" fmla="*/ 309033 h 409839"/>
              <a:gd name="csX5" fmla="*/ 3968 w 487098"/>
              <a:gd name="csY5" fmla="*/ 253470 h 409839"/>
              <a:gd name="csX6" fmla="*/ 0 w 487098"/>
              <a:gd name="csY6" fmla="*/ 196850 h 409839"/>
              <a:gd name="csX7" fmla="*/ 236802 w 487098"/>
              <a:gd name="csY7" fmla="*/ 42862 h 409839"/>
              <a:gd name="csX8" fmla="*/ 292629 w 487098"/>
              <a:gd name="csY8" fmla="*/ 0 h 409839"/>
              <a:gd name="csX9" fmla="*/ 348455 w 487098"/>
              <a:gd name="csY9" fmla="*/ 55298 h 409839"/>
              <a:gd name="csX0" fmla="*/ 348455 w 458787"/>
              <a:gd name="csY0" fmla="*/ 55298 h 409839"/>
              <a:gd name="csX1" fmla="*/ 236537 w 458787"/>
              <a:gd name="csY1" fmla="*/ 270669 h 409839"/>
              <a:gd name="csX2" fmla="*/ 458787 w 458787"/>
              <a:gd name="csY2" fmla="*/ 409839 h 409839"/>
              <a:gd name="csX3" fmla="*/ 36248 w 458787"/>
              <a:gd name="csY3" fmla="*/ 309033 h 409839"/>
              <a:gd name="csX4" fmla="*/ 3968 w 458787"/>
              <a:gd name="csY4" fmla="*/ 253470 h 409839"/>
              <a:gd name="csX5" fmla="*/ 0 w 458787"/>
              <a:gd name="csY5" fmla="*/ 196850 h 409839"/>
              <a:gd name="csX6" fmla="*/ 236802 w 458787"/>
              <a:gd name="csY6" fmla="*/ 42862 h 409839"/>
              <a:gd name="csX7" fmla="*/ 292629 w 458787"/>
              <a:gd name="csY7" fmla="*/ 0 h 409839"/>
              <a:gd name="csX8" fmla="*/ 348455 w 458787"/>
              <a:gd name="csY8" fmla="*/ 55298 h 409839"/>
              <a:gd name="csX0" fmla="*/ 348455 w 348455"/>
              <a:gd name="csY0" fmla="*/ 55298 h 309033"/>
              <a:gd name="csX1" fmla="*/ 236537 w 348455"/>
              <a:gd name="csY1" fmla="*/ 270669 h 309033"/>
              <a:gd name="csX2" fmla="*/ 36248 w 348455"/>
              <a:gd name="csY2" fmla="*/ 309033 h 309033"/>
              <a:gd name="csX3" fmla="*/ 3968 w 348455"/>
              <a:gd name="csY3" fmla="*/ 253470 h 309033"/>
              <a:gd name="csX4" fmla="*/ 0 w 348455"/>
              <a:gd name="csY4" fmla="*/ 196850 h 309033"/>
              <a:gd name="csX5" fmla="*/ 236802 w 348455"/>
              <a:gd name="csY5" fmla="*/ 42862 h 309033"/>
              <a:gd name="csX6" fmla="*/ 292629 w 348455"/>
              <a:gd name="csY6" fmla="*/ 0 h 309033"/>
              <a:gd name="csX7" fmla="*/ 348455 w 348455"/>
              <a:gd name="csY7" fmla="*/ 55298 h 309033"/>
              <a:gd name="csX0" fmla="*/ 348455 w 348455"/>
              <a:gd name="csY0" fmla="*/ 55298 h 342107"/>
              <a:gd name="csX1" fmla="*/ 136525 w 348455"/>
              <a:gd name="csY1" fmla="*/ 342107 h 342107"/>
              <a:gd name="csX2" fmla="*/ 36248 w 348455"/>
              <a:gd name="csY2" fmla="*/ 309033 h 342107"/>
              <a:gd name="csX3" fmla="*/ 3968 w 348455"/>
              <a:gd name="csY3" fmla="*/ 253470 h 342107"/>
              <a:gd name="csX4" fmla="*/ 0 w 348455"/>
              <a:gd name="csY4" fmla="*/ 196850 h 342107"/>
              <a:gd name="csX5" fmla="*/ 236802 w 348455"/>
              <a:gd name="csY5" fmla="*/ 42862 h 342107"/>
              <a:gd name="csX6" fmla="*/ 292629 w 348455"/>
              <a:gd name="csY6" fmla="*/ 0 h 342107"/>
              <a:gd name="csX7" fmla="*/ 348455 w 348455"/>
              <a:gd name="csY7" fmla="*/ 55298 h 34210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</a:cxnLst>
            <a:rect l="l" t="t" r="r" b="b"/>
            <a:pathLst>
              <a:path w="348455" h="342107">
                <a:moveTo>
                  <a:pt x="348455" y="55298"/>
                </a:moveTo>
                <a:lnTo>
                  <a:pt x="136525" y="342107"/>
                </a:lnTo>
                <a:lnTo>
                  <a:pt x="36248" y="309033"/>
                </a:lnTo>
                <a:lnTo>
                  <a:pt x="3968" y="253470"/>
                </a:lnTo>
                <a:lnTo>
                  <a:pt x="0" y="196850"/>
                </a:lnTo>
                <a:lnTo>
                  <a:pt x="236802" y="42862"/>
                </a:lnTo>
                <a:lnTo>
                  <a:pt x="292629" y="0"/>
                </a:lnTo>
                <a:lnTo>
                  <a:pt x="348455" y="55298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テキスト ボックス 35">
            <a:extLst>
              <a:ext uri="{FF2B5EF4-FFF2-40B4-BE49-F238E27FC236}">
                <a16:creationId xmlns:a16="http://schemas.microsoft.com/office/drawing/2014/main" id="{0845621D-2C49-DE3F-53A3-1B307945A9EB}"/>
              </a:ext>
            </a:extLst>
          </p:cNvPr>
          <p:cNvSpPr txBox="1"/>
          <p:nvPr/>
        </p:nvSpPr>
        <p:spPr>
          <a:xfrm>
            <a:off x="4016311" y="4044108"/>
            <a:ext cx="39859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4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相撲場</a:t>
            </a:r>
            <a:endParaRPr kumimoji="1" lang="en-US" altLang="ja-JP" sz="4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4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94D9C4A8-46E5-8B25-3672-04179CA671D8}"/>
              </a:ext>
            </a:extLst>
          </p:cNvPr>
          <p:cNvSpPr/>
          <p:nvPr/>
        </p:nvSpPr>
        <p:spPr>
          <a:xfrm>
            <a:off x="4730136" y="2854798"/>
            <a:ext cx="208578" cy="596105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</a:cxnLst>
            <a:rect l="l" t="t" r="r" b="b"/>
            <a:pathLst>
              <a:path w="208578" h="596105">
                <a:moveTo>
                  <a:pt x="0" y="596105"/>
                </a:moveTo>
                <a:lnTo>
                  <a:pt x="89695" y="557213"/>
                </a:lnTo>
                <a:lnTo>
                  <a:pt x="69851" y="412749"/>
                </a:lnTo>
                <a:lnTo>
                  <a:pt x="122853" y="376560"/>
                </a:lnTo>
                <a:lnTo>
                  <a:pt x="129996" y="305122"/>
                </a:lnTo>
                <a:lnTo>
                  <a:pt x="106184" y="267022"/>
                </a:lnTo>
                <a:lnTo>
                  <a:pt x="208578" y="112240"/>
                </a:lnTo>
                <a:lnTo>
                  <a:pt x="120650" y="0"/>
                </a:lnTo>
              </a:path>
            </a:pathLst>
          </a:custGeom>
          <a:noFill/>
          <a:ln w="38100">
            <a:solidFill>
              <a:srgbClr val="00B0F0"/>
            </a:solidFill>
            <a:headEnd type="triangle"/>
            <a:tailEnd type="non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BB13AEC8-9636-2B67-C369-FBD36B90903C}"/>
              </a:ext>
            </a:extLst>
          </p:cNvPr>
          <p:cNvSpPr/>
          <p:nvPr/>
        </p:nvSpPr>
        <p:spPr>
          <a:xfrm>
            <a:off x="4850611" y="1985184"/>
            <a:ext cx="546099" cy="873124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353218"/>
              <a:gd name="csY0" fmla="*/ 665162 h 665162"/>
              <a:gd name="csX1" fmla="*/ 257789 w 353218"/>
              <a:gd name="csY1" fmla="*/ 642467 h 665162"/>
              <a:gd name="csX2" fmla="*/ 353218 w 353218"/>
              <a:gd name="csY2" fmla="*/ 0 h 665162"/>
              <a:gd name="csX0" fmla="*/ 0 w 353218"/>
              <a:gd name="csY0" fmla="*/ 611187 h 642467"/>
              <a:gd name="csX1" fmla="*/ 257789 w 353218"/>
              <a:gd name="csY1" fmla="*/ 642467 h 642467"/>
              <a:gd name="csX2" fmla="*/ 353218 w 353218"/>
              <a:gd name="csY2" fmla="*/ 0 h 642467"/>
              <a:gd name="csX0" fmla="*/ 0 w 353218"/>
              <a:gd name="csY0" fmla="*/ 611187 h 642467"/>
              <a:gd name="csX1" fmla="*/ 85719 w 353218"/>
              <a:gd name="csY1" fmla="*/ 619905 h 642467"/>
              <a:gd name="csX2" fmla="*/ 257789 w 353218"/>
              <a:gd name="csY2" fmla="*/ 642467 h 642467"/>
              <a:gd name="csX3" fmla="*/ 353218 w 353218"/>
              <a:gd name="csY3" fmla="*/ 0 h 642467"/>
              <a:gd name="csX0" fmla="*/ 0 w 407987"/>
              <a:gd name="csY0" fmla="*/ 634999 h 642467"/>
              <a:gd name="csX1" fmla="*/ 140488 w 407987"/>
              <a:gd name="csY1" fmla="*/ 619905 h 642467"/>
              <a:gd name="csX2" fmla="*/ 312558 w 407987"/>
              <a:gd name="csY2" fmla="*/ 642467 h 642467"/>
              <a:gd name="csX3" fmla="*/ 407987 w 407987"/>
              <a:gd name="csY3" fmla="*/ 0 h 642467"/>
              <a:gd name="csX0" fmla="*/ 0 w 407987"/>
              <a:gd name="csY0" fmla="*/ 634999 h 642467"/>
              <a:gd name="csX1" fmla="*/ 128582 w 407987"/>
              <a:gd name="csY1" fmla="*/ 610380 h 642467"/>
              <a:gd name="csX2" fmla="*/ 312558 w 407987"/>
              <a:gd name="csY2" fmla="*/ 642467 h 642467"/>
              <a:gd name="csX3" fmla="*/ 407987 w 407987"/>
              <a:gd name="csY3" fmla="*/ 0 h 642467"/>
              <a:gd name="csX0" fmla="*/ 0 w 407987"/>
              <a:gd name="csY0" fmla="*/ 634999 h 642467"/>
              <a:gd name="csX1" fmla="*/ 119057 w 407987"/>
              <a:gd name="csY1" fmla="*/ 615142 h 642467"/>
              <a:gd name="csX2" fmla="*/ 312558 w 407987"/>
              <a:gd name="csY2" fmla="*/ 642467 h 642467"/>
              <a:gd name="csX3" fmla="*/ 407987 w 407987"/>
              <a:gd name="csY3" fmla="*/ 0 h 642467"/>
              <a:gd name="csX0" fmla="*/ 0 w 531812"/>
              <a:gd name="csY0" fmla="*/ 873124 h 873124"/>
              <a:gd name="csX1" fmla="*/ 242882 w 531812"/>
              <a:gd name="csY1" fmla="*/ 615142 h 873124"/>
              <a:gd name="csX2" fmla="*/ 436383 w 531812"/>
              <a:gd name="csY2" fmla="*/ 642467 h 873124"/>
              <a:gd name="csX3" fmla="*/ 531812 w 531812"/>
              <a:gd name="csY3" fmla="*/ 0 h 873124"/>
              <a:gd name="csX0" fmla="*/ 0 w 531812"/>
              <a:gd name="csY0" fmla="*/ 873124 h 873124"/>
              <a:gd name="csX1" fmla="*/ 180176 w 531812"/>
              <a:gd name="csY1" fmla="*/ 672291 h 873124"/>
              <a:gd name="csX2" fmla="*/ 242882 w 531812"/>
              <a:gd name="csY2" fmla="*/ 615142 h 873124"/>
              <a:gd name="csX3" fmla="*/ 436383 w 531812"/>
              <a:gd name="csY3" fmla="*/ 642467 h 873124"/>
              <a:gd name="csX4" fmla="*/ 531812 w 531812"/>
              <a:gd name="csY4" fmla="*/ 0 h 873124"/>
              <a:gd name="csX0" fmla="*/ 0 w 531812"/>
              <a:gd name="csY0" fmla="*/ 873124 h 873124"/>
              <a:gd name="csX1" fmla="*/ 116676 w 531812"/>
              <a:gd name="csY1" fmla="*/ 637366 h 873124"/>
              <a:gd name="csX2" fmla="*/ 242882 w 531812"/>
              <a:gd name="csY2" fmla="*/ 615142 h 873124"/>
              <a:gd name="csX3" fmla="*/ 436383 w 531812"/>
              <a:gd name="csY3" fmla="*/ 642467 h 873124"/>
              <a:gd name="csX4" fmla="*/ 531812 w 531812"/>
              <a:gd name="csY4" fmla="*/ 0 h 873124"/>
              <a:gd name="csX0" fmla="*/ 0 w 546099"/>
              <a:gd name="csY0" fmla="*/ 873124 h 873124"/>
              <a:gd name="csX1" fmla="*/ 130963 w 546099"/>
              <a:gd name="csY1" fmla="*/ 637366 h 873124"/>
              <a:gd name="csX2" fmla="*/ 257169 w 546099"/>
              <a:gd name="csY2" fmla="*/ 615142 h 873124"/>
              <a:gd name="csX3" fmla="*/ 450670 w 546099"/>
              <a:gd name="csY3" fmla="*/ 642467 h 873124"/>
              <a:gd name="csX4" fmla="*/ 546099 w 546099"/>
              <a:gd name="csY4" fmla="*/ 0 h 87312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546099" h="873124">
                <a:moveTo>
                  <a:pt x="0" y="873124"/>
                </a:moveTo>
                <a:lnTo>
                  <a:pt x="130963" y="637366"/>
                </a:lnTo>
                <a:lnTo>
                  <a:pt x="257169" y="615142"/>
                </a:lnTo>
                <a:lnTo>
                  <a:pt x="450670" y="642467"/>
                </a:lnTo>
                <a:lnTo>
                  <a:pt x="546099" y="0"/>
                </a:lnTo>
              </a:path>
            </a:pathLst>
          </a:custGeom>
          <a:noFill/>
          <a:ln w="38100">
            <a:solidFill>
              <a:srgbClr val="00B0F0"/>
            </a:solidFill>
            <a:headEnd type="non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sp>
        <p:nvSpPr>
          <p:cNvPr id="100" name="フリーフォーム: 図形 99">
            <a:extLst>
              <a:ext uri="{FF2B5EF4-FFF2-40B4-BE49-F238E27FC236}">
                <a16:creationId xmlns:a16="http://schemas.microsoft.com/office/drawing/2014/main" id="{8793F2B8-7DF1-6E50-9F54-63108C5FAA22}"/>
              </a:ext>
            </a:extLst>
          </p:cNvPr>
          <p:cNvSpPr/>
          <p:nvPr/>
        </p:nvSpPr>
        <p:spPr>
          <a:xfrm>
            <a:off x="5305971" y="2629004"/>
            <a:ext cx="1870869" cy="309564"/>
          </a:xfrm>
          <a:custGeom>
            <a:avLst/>
            <a:gdLst>
              <a:gd name="csX0" fmla="*/ 123825 w 302161"/>
              <a:gd name="csY0" fmla="*/ 1063606 h 1063606"/>
              <a:gd name="csX1" fmla="*/ 301625 w 302161"/>
              <a:gd name="csY1" fmla="*/ 222231 h 1063606"/>
              <a:gd name="csX2" fmla="*/ 73025 w 302161"/>
              <a:gd name="csY2" fmla="*/ 12681 h 1063606"/>
              <a:gd name="csX3" fmla="*/ 0 w 302161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63606 h 1063606"/>
              <a:gd name="csX1" fmla="*/ 301625 w 301625"/>
              <a:gd name="csY1" fmla="*/ 222231 h 1063606"/>
              <a:gd name="csX2" fmla="*/ 73025 w 301625"/>
              <a:gd name="csY2" fmla="*/ 12681 h 1063606"/>
              <a:gd name="csX3" fmla="*/ 0 w 301625"/>
              <a:gd name="csY3" fmla="*/ 41256 h 1063606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73025 w 301625"/>
              <a:gd name="csY2" fmla="*/ 0 h 1050925"/>
              <a:gd name="csX3" fmla="*/ 0 w 301625"/>
              <a:gd name="csY3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84150 w 301625"/>
              <a:gd name="csY2" fmla="*/ 98425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2111"/>
              <a:gd name="csY0" fmla="*/ 1050925 h 1050925"/>
              <a:gd name="csX1" fmla="*/ 301625 w 302111"/>
              <a:gd name="csY1" fmla="*/ 209550 h 1050925"/>
              <a:gd name="csX2" fmla="*/ 172244 w 302111"/>
              <a:gd name="csY2" fmla="*/ 112712 h 1050925"/>
              <a:gd name="csX3" fmla="*/ 73025 w 302111"/>
              <a:gd name="csY3" fmla="*/ 0 h 1050925"/>
              <a:gd name="csX4" fmla="*/ 0 w 302111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0925 h 1050925"/>
              <a:gd name="csX1" fmla="*/ 301625 w 301625"/>
              <a:gd name="csY1" fmla="*/ 209550 h 1050925"/>
              <a:gd name="csX2" fmla="*/ 172244 w 301625"/>
              <a:gd name="csY2" fmla="*/ 112712 h 1050925"/>
              <a:gd name="csX3" fmla="*/ 73025 w 301625"/>
              <a:gd name="csY3" fmla="*/ 0 h 1050925"/>
              <a:gd name="csX4" fmla="*/ 0 w 301625"/>
              <a:gd name="csY4" fmla="*/ 28575 h 1050925"/>
              <a:gd name="csX0" fmla="*/ 123825 w 301625"/>
              <a:gd name="csY0" fmla="*/ 1058069 h 1058069"/>
              <a:gd name="csX1" fmla="*/ 301625 w 301625"/>
              <a:gd name="csY1" fmla="*/ 216694 h 1058069"/>
              <a:gd name="csX2" fmla="*/ 172244 w 301625"/>
              <a:gd name="csY2" fmla="*/ 119856 h 1058069"/>
              <a:gd name="csX3" fmla="*/ 75406 w 301625"/>
              <a:gd name="csY3" fmla="*/ 0 h 1058069"/>
              <a:gd name="csX4" fmla="*/ 0 w 301625"/>
              <a:gd name="csY4" fmla="*/ 35719 h 1058069"/>
              <a:gd name="csX0" fmla="*/ 223837 w 301625"/>
              <a:gd name="csY0" fmla="*/ 741362 h 741362"/>
              <a:gd name="csX1" fmla="*/ 301625 w 301625"/>
              <a:gd name="csY1" fmla="*/ 216694 h 741362"/>
              <a:gd name="csX2" fmla="*/ 172244 w 301625"/>
              <a:gd name="csY2" fmla="*/ 119856 h 741362"/>
              <a:gd name="csX3" fmla="*/ 75406 w 301625"/>
              <a:gd name="csY3" fmla="*/ 0 h 741362"/>
              <a:gd name="csX4" fmla="*/ 0 w 301625"/>
              <a:gd name="csY4" fmla="*/ 35719 h 741362"/>
              <a:gd name="csX0" fmla="*/ 223837 w 289719"/>
              <a:gd name="csY0" fmla="*/ 741362 h 741362"/>
              <a:gd name="csX1" fmla="*/ 289719 w 289719"/>
              <a:gd name="csY1" fmla="*/ 678657 h 741362"/>
              <a:gd name="csX2" fmla="*/ 172244 w 289719"/>
              <a:gd name="csY2" fmla="*/ 119856 h 741362"/>
              <a:gd name="csX3" fmla="*/ 75406 w 289719"/>
              <a:gd name="csY3" fmla="*/ 0 h 741362"/>
              <a:gd name="csX4" fmla="*/ 0 w 289719"/>
              <a:gd name="csY4" fmla="*/ 35719 h 741362"/>
              <a:gd name="csX0" fmla="*/ 185737 w 289719"/>
              <a:gd name="csY0" fmla="*/ 724693 h 724693"/>
              <a:gd name="csX1" fmla="*/ 289719 w 289719"/>
              <a:gd name="csY1" fmla="*/ 678657 h 724693"/>
              <a:gd name="csX2" fmla="*/ 172244 w 289719"/>
              <a:gd name="csY2" fmla="*/ 119856 h 724693"/>
              <a:gd name="csX3" fmla="*/ 75406 w 289719"/>
              <a:gd name="csY3" fmla="*/ 0 h 724693"/>
              <a:gd name="csX4" fmla="*/ 0 w 289719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172244 w 275432"/>
              <a:gd name="csY2" fmla="*/ 119856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75406 w 275432"/>
              <a:gd name="csY3" fmla="*/ 0 h 724693"/>
              <a:gd name="csX4" fmla="*/ 0 w 275432"/>
              <a:gd name="csY4" fmla="*/ 35719 h 724693"/>
              <a:gd name="csX0" fmla="*/ 185737 w 275432"/>
              <a:gd name="csY0" fmla="*/ 724693 h 724693"/>
              <a:gd name="csX1" fmla="*/ 275432 w 275432"/>
              <a:gd name="csY1" fmla="*/ 685801 h 724693"/>
              <a:gd name="csX2" fmla="*/ 255588 w 275432"/>
              <a:gd name="csY2" fmla="*/ 541337 h 724693"/>
              <a:gd name="csX3" fmla="*/ 165715 w 275432"/>
              <a:gd name="csY3" fmla="*/ 269404 h 724693"/>
              <a:gd name="csX4" fmla="*/ 75406 w 275432"/>
              <a:gd name="csY4" fmla="*/ 0 h 724693"/>
              <a:gd name="csX5" fmla="*/ 0 w 275432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75406 w 308590"/>
              <a:gd name="csY4" fmla="*/ 0 h 724693"/>
              <a:gd name="csX5" fmla="*/ 0 w 308590"/>
              <a:gd name="csY5" fmla="*/ 35719 h 724693"/>
              <a:gd name="csX0" fmla="*/ 185737 w 308590"/>
              <a:gd name="csY0" fmla="*/ 724693 h 724693"/>
              <a:gd name="csX1" fmla="*/ 275432 w 308590"/>
              <a:gd name="csY1" fmla="*/ 685801 h 724693"/>
              <a:gd name="csX2" fmla="*/ 255588 w 308590"/>
              <a:gd name="csY2" fmla="*/ 541337 h 724693"/>
              <a:gd name="csX3" fmla="*/ 308590 w 308590"/>
              <a:gd name="csY3" fmla="*/ 505148 h 724693"/>
              <a:gd name="csX4" fmla="*/ 272871 w 308590"/>
              <a:gd name="csY4" fmla="*/ 436091 h 724693"/>
              <a:gd name="csX5" fmla="*/ 75406 w 308590"/>
              <a:gd name="csY5" fmla="*/ 0 h 724693"/>
              <a:gd name="csX6" fmla="*/ 0 w 308590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75406 w 315733"/>
              <a:gd name="csY5" fmla="*/ 0 h 724693"/>
              <a:gd name="csX6" fmla="*/ 0 w 315733"/>
              <a:gd name="csY6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72871 w 315733"/>
              <a:gd name="csY5" fmla="*/ 347985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75406 w 315733"/>
              <a:gd name="csY6" fmla="*/ 0 h 724693"/>
              <a:gd name="csX7" fmla="*/ 0 w 315733"/>
              <a:gd name="csY7" fmla="*/ 35719 h 724693"/>
              <a:gd name="csX0" fmla="*/ 185737 w 315733"/>
              <a:gd name="csY0" fmla="*/ 724693 h 724693"/>
              <a:gd name="csX1" fmla="*/ 275432 w 315733"/>
              <a:gd name="csY1" fmla="*/ 685801 h 724693"/>
              <a:gd name="csX2" fmla="*/ 255588 w 315733"/>
              <a:gd name="csY2" fmla="*/ 541337 h 724693"/>
              <a:gd name="csX3" fmla="*/ 308590 w 315733"/>
              <a:gd name="csY3" fmla="*/ 505148 h 724693"/>
              <a:gd name="csX4" fmla="*/ 315733 w 315733"/>
              <a:gd name="csY4" fmla="*/ 433710 h 724693"/>
              <a:gd name="csX5" fmla="*/ 291921 w 315733"/>
              <a:gd name="csY5" fmla="*/ 395610 h 724693"/>
              <a:gd name="csX6" fmla="*/ 230008 w 315733"/>
              <a:gd name="csY6" fmla="*/ 290835 h 724693"/>
              <a:gd name="csX7" fmla="*/ 75406 w 315733"/>
              <a:gd name="csY7" fmla="*/ 0 h 724693"/>
              <a:gd name="csX8" fmla="*/ 0 w 315733"/>
              <a:gd name="csY8" fmla="*/ 35719 h 724693"/>
              <a:gd name="csX0" fmla="*/ 185737 w 394315"/>
              <a:gd name="csY0" fmla="*/ 724693 h 724693"/>
              <a:gd name="csX1" fmla="*/ 275432 w 394315"/>
              <a:gd name="csY1" fmla="*/ 685801 h 724693"/>
              <a:gd name="csX2" fmla="*/ 255588 w 394315"/>
              <a:gd name="csY2" fmla="*/ 541337 h 724693"/>
              <a:gd name="csX3" fmla="*/ 308590 w 394315"/>
              <a:gd name="csY3" fmla="*/ 505148 h 724693"/>
              <a:gd name="csX4" fmla="*/ 315733 w 394315"/>
              <a:gd name="csY4" fmla="*/ 433710 h 724693"/>
              <a:gd name="csX5" fmla="*/ 291921 w 394315"/>
              <a:gd name="csY5" fmla="*/ 395610 h 724693"/>
              <a:gd name="csX6" fmla="*/ 394315 w 394315"/>
              <a:gd name="csY6" fmla="*/ 240828 h 724693"/>
              <a:gd name="csX7" fmla="*/ 75406 w 394315"/>
              <a:gd name="csY7" fmla="*/ 0 h 724693"/>
              <a:gd name="csX8" fmla="*/ 0 w 394315"/>
              <a:gd name="csY8" fmla="*/ 35719 h 724693"/>
              <a:gd name="csX0" fmla="*/ 185737 w 394315"/>
              <a:gd name="csY0" fmla="*/ 688974 h 688974"/>
              <a:gd name="csX1" fmla="*/ 275432 w 394315"/>
              <a:gd name="csY1" fmla="*/ 650082 h 688974"/>
              <a:gd name="csX2" fmla="*/ 255588 w 394315"/>
              <a:gd name="csY2" fmla="*/ 505618 h 688974"/>
              <a:gd name="csX3" fmla="*/ 308590 w 394315"/>
              <a:gd name="csY3" fmla="*/ 469429 h 688974"/>
              <a:gd name="csX4" fmla="*/ 315733 w 394315"/>
              <a:gd name="csY4" fmla="*/ 397991 h 688974"/>
              <a:gd name="csX5" fmla="*/ 291921 w 394315"/>
              <a:gd name="csY5" fmla="*/ 359891 h 688974"/>
              <a:gd name="csX6" fmla="*/ 394315 w 394315"/>
              <a:gd name="csY6" fmla="*/ 205109 h 688974"/>
              <a:gd name="csX7" fmla="*/ 325437 w 394315"/>
              <a:gd name="csY7" fmla="*/ 130969 h 688974"/>
              <a:gd name="csX8" fmla="*/ 0 w 394315"/>
              <a:gd name="csY8" fmla="*/ 0 h 688974"/>
              <a:gd name="csX0" fmla="*/ 0 w 208578"/>
              <a:gd name="csY0" fmla="*/ 558005 h 558005"/>
              <a:gd name="csX1" fmla="*/ 89695 w 208578"/>
              <a:gd name="csY1" fmla="*/ 519113 h 558005"/>
              <a:gd name="csX2" fmla="*/ 69851 w 208578"/>
              <a:gd name="csY2" fmla="*/ 374649 h 558005"/>
              <a:gd name="csX3" fmla="*/ 122853 w 208578"/>
              <a:gd name="csY3" fmla="*/ 338460 h 558005"/>
              <a:gd name="csX4" fmla="*/ 129996 w 208578"/>
              <a:gd name="csY4" fmla="*/ 267022 h 558005"/>
              <a:gd name="csX5" fmla="*/ 106184 w 208578"/>
              <a:gd name="csY5" fmla="*/ 228922 h 558005"/>
              <a:gd name="csX6" fmla="*/ 208578 w 208578"/>
              <a:gd name="csY6" fmla="*/ 74140 h 558005"/>
              <a:gd name="csX7" fmla="*/ 139700 w 208578"/>
              <a:gd name="csY7" fmla="*/ 0 h 558005"/>
              <a:gd name="csX0" fmla="*/ 0 w 208578"/>
              <a:gd name="csY0" fmla="*/ 596105 h 596105"/>
              <a:gd name="csX1" fmla="*/ 89695 w 208578"/>
              <a:gd name="csY1" fmla="*/ 557213 h 596105"/>
              <a:gd name="csX2" fmla="*/ 69851 w 208578"/>
              <a:gd name="csY2" fmla="*/ 412749 h 596105"/>
              <a:gd name="csX3" fmla="*/ 122853 w 208578"/>
              <a:gd name="csY3" fmla="*/ 376560 h 596105"/>
              <a:gd name="csX4" fmla="*/ 129996 w 208578"/>
              <a:gd name="csY4" fmla="*/ 305122 h 596105"/>
              <a:gd name="csX5" fmla="*/ 106184 w 208578"/>
              <a:gd name="csY5" fmla="*/ 267022 h 596105"/>
              <a:gd name="csX6" fmla="*/ 208578 w 208578"/>
              <a:gd name="csY6" fmla="*/ 112240 h 596105"/>
              <a:gd name="csX7" fmla="*/ 120650 w 208578"/>
              <a:gd name="csY7" fmla="*/ 0 h 596105"/>
              <a:gd name="csX0" fmla="*/ 0 w 208578"/>
              <a:gd name="csY0" fmla="*/ 888999 h 888999"/>
              <a:gd name="csX1" fmla="*/ 89695 w 208578"/>
              <a:gd name="csY1" fmla="*/ 850107 h 888999"/>
              <a:gd name="csX2" fmla="*/ 69851 w 208578"/>
              <a:gd name="csY2" fmla="*/ 705643 h 888999"/>
              <a:gd name="csX3" fmla="*/ 122853 w 208578"/>
              <a:gd name="csY3" fmla="*/ 669454 h 888999"/>
              <a:gd name="csX4" fmla="*/ 129996 w 208578"/>
              <a:gd name="csY4" fmla="*/ 598016 h 888999"/>
              <a:gd name="csX5" fmla="*/ 106184 w 208578"/>
              <a:gd name="csY5" fmla="*/ 559916 h 888999"/>
              <a:gd name="csX6" fmla="*/ 208578 w 208578"/>
              <a:gd name="csY6" fmla="*/ 405134 h 888999"/>
              <a:gd name="csX7" fmla="*/ 142082 w 208578"/>
              <a:gd name="csY7" fmla="*/ 0 h 888999"/>
              <a:gd name="csX0" fmla="*/ 0 w 146340"/>
              <a:gd name="csY0" fmla="*/ 888999 h 888999"/>
              <a:gd name="csX1" fmla="*/ 89695 w 146340"/>
              <a:gd name="csY1" fmla="*/ 850107 h 888999"/>
              <a:gd name="csX2" fmla="*/ 69851 w 146340"/>
              <a:gd name="csY2" fmla="*/ 705643 h 888999"/>
              <a:gd name="csX3" fmla="*/ 122853 w 146340"/>
              <a:gd name="csY3" fmla="*/ 669454 h 888999"/>
              <a:gd name="csX4" fmla="*/ 129996 w 146340"/>
              <a:gd name="csY4" fmla="*/ 598016 h 888999"/>
              <a:gd name="csX5" fmla="*/ 106184 w 146340"/>
              <a:gd name="csY5" fmla="*/ 559916 h 888999"/>
              <a:gd name="csX6" fmla="*/ 68085 w 146340"/>
              <a:gd name="csY6" fmla="*/ 550391 h 888999"/>
              <a:gd name="csX7" fmla="*/ 142082 w 146340"/>
              <a:gd name="csY7" fmla="*/ 0 h 888999"/>
              <a:gd name="csX0" fmla="*/ 0 w 142082"/>
              <a:gd name="csY0" fmla="*/ 888999 h 888999"/>
              <a:gd name="csX1" fmla="*/ 89695 w 142082"/>
              <a:gd name="csY1" fmla="*/ 850107 h 888999"/>
              <a:gd name="csX2" fmla="*/ 69851 w 142082"/>
              <a:gd name="csY2" fmla="*/ 705643 h 888999"/>
              <a:gd name="csX3" fmla="*/ 122853 w 142082"/>
              <a:gd name="csY3" fmla="*/ 669454 h 888999"/>
              <a:gd name="csX4" fmla="*/ 129996 w 142082"/>
              <a:gd name="csY4" fmla="*/ 598016 h 888999"/>
              <a:gd name="csX5" fmla="*/ 106184 w 142082"/>
              <a:gd name="csY5" fmla="*/ 559916 h 888999"/>
              <a:gd name="csX6" fmla="*/ 68085 w 142082"/>
              <a:gd name="csY6" fmla="*/ 550391 h 888999"/>
              <a:gd name="csX7" fmla="*/ 142082 w 142082"/>
              <a:gd name="csY7" fmla="*/ 0 h 888999"/>
              <a:gd name="csX0" fmla="*/ 0 w 153989"/>
              <a:gd name="csY0" fmla="*/ 924718 h 924718"/>
              <a:gd name="csX1" fmla="*/ 89695 w 153989"/>
              <a:gd name="csY1" fmla="*/ 885826 h 924718"/>
              <a:gd name="csX2" fmla="*/ 69851 w 153989"/>
              <a:gd name="csY2" fmla="*/ 741362 h 924718"/>
              <a:gd name="csX3" fmla="*/ 122853 w 153989"/>
              <a:gd name="csY3" fmla="*/ 705173 h 924718"/>
              <a:gd name="csX4" fmla="*/ 129996 w 153989"/>
              <a:gd name="csY4" fmla="*/ 633735 h 924718"/>
              <a:gd name="csX5" fmla="*/ 106184 w 153989"/>
              <a:gd name="csY5" fmla="*/ 595635 h 924718"/>
              <a:gd name="csX6" fmla="*/ 68085 w 153989"/>
              <a:gd name="csY6" fmla="*/ 586110 h 924718"/>
              <a:gd name="csX7" fmla="*/ 153989 w 153989"/>
              <a:gd name="csY7" fmla="*/ 0 h 924718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106184 w 153989"/>
              <a:gd name="csY5" fmla="*/ 617067 h 946150"/>
              <a:gd name="csX6" fmla="*/ 68085 w 153989"/>
              <a:gd name="csY6" fmla="*/ 607542 h 946150"/>
              <a:gd name="csX7" fmla="*/ 153989 w 153989"/>
              <a:gd name="csY7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129996 w 153989"/>
              <a:gd name="csY4" fmla="*/ 655167 h 946150"/>
              <a:gd name="csX5" fmla="*/ 68085 w 153989"/>
              <a:gd name="csY5" fmla="*/ 607542 h 946150"/>
              <a:gd name="csX6" fmla="*/ 153989 w 153989"/>
              <a:gd name="csY6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122853 w 153989"/>
              <a:gd name="csY3" fmla="*/ 726605 h 946150"/>
              <a:gd name="csX4" fmla="*/ 68085 w 153989"/>
              <a:gd name="csY4" fmla="*/ 607542 h 946150"/>
              <a:gd name="csX5" fmla="*/ 153989 w 153989"/>
              <a:gd name="csY5" fmla="*/ 0 h 946150"/>
              <a:gd name="csX0" fmla="*/ 0 w 153989"/>
              <a:gd name="csY0" fmla="*/ 946150 h 946150"/>
              <a:gd name="csX1" fmla="*/ 89695 w 153989"/>
              <a:gd name="csY1" fmla="*/ 907258 h 946150"/>
              <a:gd name="csX2" fmla="*/ 69851 w 153989"/>
              <a:gd name="csY2" fmla="*/ 762794 h 946150"/>
              <a:gd name="csX3" fmla="*/ 68085 w 153989"/>
              <a:gd name="csY3" fmla="*/ 607542 h 946150"/>
              <a:gd name="csX4" fmla="*/ 153989 w 153989"/>
              <a:gd name="csY4" fmla="*/ 0 h 946150"/>
              <a:gd name="csX0" fmla="*/ 175418 w 329407"/>
              <a:gd name="csY0" fmla="*/ 946150 h 946150"/>
              <a:gd name="csX1" fmla="*/ 265113 w 329407"/>
              <a:gd name="csY1" fmla="*/ 907258 h 946150"/>
              <a:gd name="csX2" fmla="*/ 1 w 329407"/>
              <a:gd name="csY2" fmla="*/ 703262 h 946150"/>
              <a:gd name="csX3" fmla="*/ 243503 w 329407"/>
              <a:gd name="csY3" fmla="*/ 607542 h 946150"/>
              <a:gd name="csX4" fmla="*/ 329407 w 329407"/>
              <a:gd name="csY4" fmla="*/ 0 h 946150"/>
              <a:gd name="csX0" fmla="*/ 175417 w 329406"/>
              <a:gd name="csY0" fmla="*/ 946150 h 946150"/>
              <a:gd name="csX1" fmla="*/ 265112 w 329406"/>
              <a:gd name="csY1" fmla="*/ 907258 h 946150"/>
              <a:gd name="csX2" fmla="*/ 0 w 329406"/>
              <a:gd name="csY2" fmla="*/ 703262 h 946150"/>
              <a:gd name="csX3" fmla="*/ 243502 w 329406"/>
              <a:gd name="csY3" fmla="*/ 607542 h 946150"/>
              <a:gd name="csX4" fmla="*/ 329406 w 329406"/>
              <a:gd name="csY4" fmla="*/ 0 h 946150"/>
              <a:gd name="csX0" fmla="*/ 199229 w 353218"/>
              <a:gd name="csY0" fmla="*/ 946150 h 946150"/>
              <a:gd name="csX1" fmla="*/ 288924 w 353218"/>
              <a:gd name="csY1" fmla="*/ 907258 h 946150"/>
              <a:gd name="csX2" fmla="*/ 0 w 353218"/>
              <a:gd name="csY2" fmla="*/ 665162 h 946150"/>
              <a:gd name="csX3" fmla="*/ 267314 w 353218"/>
              <a:gd name="csY3" fmla="*/ 607542 h 946150"/>
              <a:gd name="csX4" fmla="*/ 353218 w 353218"/>
              <a:gd name="csY4" fmla="*/ 0 h 946150"/>
              <a:gd name="csX0" fmla="*/ 199229 w 353218"/>
              <a:gd name="csY0" fmla="*/ 946150 h 946150"/>
              <a:gd name="csX1" fmla="*/ 0 w 353218"/>
              <a:gd name="csY1" fmla="*/ 665162 h 946150"/>
              <a:gd name="csX2" fmla="*/ 267314 w 353218"/>
              <a:gd name="csY2" fmla="*/ 607542 h 946150"/>
              <a:gd name="csX3" fmla="*/ 353218 w 353218"/>
              <a:gd name="csY3" fmla="*/ 0 h 946150"/>
              <a:gd name="csX0" fmla="*/ 0 w 353218"/>
              <a:gd name="csY0" fmla="*/ 665162 h 665162"/>
              <a:gd name="csX1" fmla="*/ 267314 w 353218"/>
              <a:gd name="csY1" fmla="*/ 607542 h 665162"/>
              <a:gd name="csX2" fmla="*/ 353218 w 353218"/>
              <a:gd name="csY2" fmla="*/ 0 h 665162"/>
              <a:gd name="csX0" fmla="*/ 0 w 1001588"/>
              <a:gd name="csY0" fmla="*/ 665162 h 665162"/>
              <a:gd name="csX1" fmla="*/ 1000739 w 1001588"/>
              <a:gd name="csY1" fmla="*/ 659929 h 665162"/>
              <a:gd name="csX2" fmla="*/ 353218 w 1001588"/>
              <a:gd name="csY2" fmla="*/ 0 h 665162"/>
              <a:gd name="csX0" fmla="*/ 0 w 1000739"/>
              <a:gd name="csY0" fmla="*/ 665162 h 665162"/>
              <a:gd name="csX1" fmla="*/ 1000739 w 1000739"/>
              <a:gd name="csY1" fmla="*/ 659929 h 665162"/>
              <a:gd name="csX2" fmla="*/ 353218 w 1000739"/>
              <a:gd name="csY2" fmla="*/ 0 h 665162"/>
              <a:gd name="csX0" fmla="*/ 542132 w 647521"/>
              <a:gd name="csY0" fmla="*/ 1322387 h 1322387"/>
              <a:gd name="csX1" fmla="*/ 647521 w 647521"/>
              <a:gd name="csY1" fmla="*/ 659929 h 1322387"/>
              <a:gd name="csX2" fmla="*/ 0 w 647521"/>
              <a:gd name="csY2" fmla="*/ 0 h 1322387"/>
              <a:gd name="csX0" fmla="*/ 723107 w 828496"/>
              <a:gd name="csY0" fmla="*/ 822324 h 822324"/>
              <a:gd name="csX1" fmla="*/ 828496 w 828496"/>
              <a:gd name="csY1" fmla="*/ 159866 h 822324"/>
              <a:gd name="csX2" fmla="*/ 0 w 828496"/>
              <a:gd name="csY2" fmla="*/ 0 h 822324"/>
              <a:gd name="csX0" fmla="*/ 723107 w 828496"/>
              <a:gd name="csY0" fmla="*/ 822324 h 822324"/>
              <a:gd name="csX1" fmla="*/ 828496 w 828496"/>
              <a:gd name="csY1" fmla="*/ 145578 h 822324"/>
              <a:gd name="csX2" fmla="*/ 0 w 828496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723107 w 723107"/>
              <a:gd name="csY0" fmla="*/ 822324 h 822324"/>
              <a:gd name="csX1" fmla="*/ 399871 w 723107"/>
              <a:gd name="csY1" fmla="*/ 228922 h 822324"/>
              <a:gd name="csX2" fmla="*/ 0 w 723107"/>
              <a:gd name="csY2" fmla="*/ 0 h 822324"/>
              <a:gd name="csX0" fmla="*/ 554038 w 554038"/>
              <a:gd name="csY0" fmla="*/ 588961 h 588961"/>
              <a:gd name="csX1" fmla="*/ 399871 w 554038"/>
              <a:gd name="csY1" fmla="*/ 228922 h 588961"/>
              <a:gd name="csX2" fmla="*/ 0 w 554038"/>
              <a:gd name="csY2" fmla="*/ 0 h 588961"/>
              <a:gd name="csX0" fmla="*/ 554038 w 554038"/>
              <a:gd name="csY0" fmla="*/ 588961 h 588961"/>
              <a:gd name="csX1" fmla="*/ 366533 w 554038"/>
              <a:gd name="csY1" fmla="*/ 262260 h 588961"/>
              <a:gd name="csX2" fmla="*/ 0 w 554038"/>
              <a:gd name="csY2" fmla="*/ 0 h 588961"/>
              <a:gd name="csX0" fmla="*/ 482600 w 482600"/>
              <a:gd name="csY0" fmla="*/ 588961 h 588961"/>
              <a:gd name="csX1" fmla="*/ 295095 w 482600"/>
              <a:gd name="csY1" fmla="*/ 262260 h 588961"/>
              <a:gd name="csX2" fmla="*/ 0 w 482600"/>
              <a:gd name="csY2" fmla="*/ 0 h 588961"/>
              <a:gd name="csX0" fmla="*/ 482600 w 482600"/>
              <a:gd name="csY0" fmla="*/ 588961 h 588961"/>
              <a:gd name="csX1" fmla="*/ 0 w 482600"/>
              <a:gd name="csY1" fmla="*/ 0 h 588961"/>
              <a:gd name="csX0" fmla="*/ 165894 w 165894"/>
              <a:gd name="csY0" fmla="*/ 653255 h 653255"/>
              <a:gd name="csX1" fmla="*/ 0 w 165894"/>
              <a:gd name="csY1" fmla="*/ 0 h 653255"/>
              <a:gd name="csX0" fmla="*/ 0 w 327025"/>
              <a:gd name="csY0" fmla="*/ 36511 h 36511"/>
              <a:gd name="csX1" fmla="*/ 327025 w 327025"/>
              <a:gd name="csY1" fmla="*/ 0 h 36511"/>
              <a:gd name="csX0" fmla="*/ 0 w 972344"/>
              <a:gd name="csY0" fmla="*/ 597 h 155182"/>
              <a:gd name="csX1" fmla="*/ 972344 w 972344"/>
              <a:gd name="csY1" fmla="*/ 154586 h 155182"/>
              <a:gd name="csX0" fmla="*/ 0 w 972344"/>
              <a:gd name="csY0" fmla="*/ 0 h 153989"/>
              <a:gd name="csX1" fmla="*/ 972344 w 972344"/>
              <a:gd name="csY1" fmla="*/ 153989 h 153989"/>
              <a:gd name="csX0" fmla="*/ 0 w 1870869"/>
              <a:gd name="csY0" fmla="*/ 0 h 309564"/>
              <a:gd name="csX1" fmla="*/ 1870869 w 1870869"/>
              <a:gd name="csY1" fmla="*/ 309564 h 309564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870869" h="309564">
                <a:moveTo>
                  <a:pt x="0" y="0"/>
                </a:moveTo>
                <a:lnTo>
                  <a:pt x="1870869" y="309564"/>
                </a:lnTo>
              </a:path>
            </a:pathLst>
          </a:custGeom>
          <a:noFill/>
          <a:ln w="38100">
            <a:solidFill>
              <a:srgbClr val="00B0F0"/>
            </a:solidFill>
            <a:headEnd type="none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rgbClr val="00B0F0"/>
              </a:solidFill>
            </a:endParaRPr>
          </a:p>
        </p:txBody>
      </p:sp>
      <p:grpSp>
        <p:nvGrpSpPr>
          <p:cNvPr id="102" name="グループ化 101">
            <a:extLst>
              <a:ext uri="{FF2B5EF4-FFF2-40B4-BE49-F238E27FC236}">
                <a16:creationId xmlns:a16="http://schemas.microsoft.com/office/drawing/2014/main" id="{8DA50887-6C6B-49A9-5286-9DD19734B051}"/>
              </a:ext>
            </a:extLst>
          </p:cNvPr>
          <p:cNvGrpSpPr/>
          <p:nvPr/>
        </p:nvGrpSpPr>
        <p:grpSpPr>
          <a:xfrm>
            <a:off x="6022107" y="3488623"/>
            <a:ext cx="120097" cy="120097"/>
            <a:chOff x="5657850" y="2714625"/>
            <a:chExt cx="438150" cy="438150"/>
          </a:xfrm>
        </p:grpSpPr>
        <p:sp>
          <p:nvSpPr>
            <p:cNvPr id="103" name="楕円 102">
              <a:extLst>
                <a:ext uri="{FF2B5EF4-FFF2-40B4-BE49-F238E27FC236}">
                  <a16:creationId xmlns:a16="http://schemas.microsoft.com/office/drawing/2014/main" id="{723589E0-55D1-1DBC-D21B-67D7B99A4205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E00E5261-4898-B868-5A9F-62D899221039}"/>
                </a:ext>
              </a:extLst>
            </p:cNvPr>
            <p:cNvCxnSpPr>
              <a:stCxn id="103" idx="1"/>
              <a:endCxn id="103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a16:creationId xmlns:a16="http://schemas.microsoft.com/office/drawing/2014/main" id="{B24651F9-23E1-7CD1-091D-52D2CF68E9F8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6" name="フリーフォーム: 図形 105">
            <a:extLst>
              <a:ext uri="{FF2B5EF4-FFF2-40B4-BE49-F238E27FC236}">
                <a16:creationId xmlns:a16="http://schemas.microsoft.com/office/drawing/2014/main" id="{410B4643-AEB2-B5FF-A8A3-8B1DF91AE5B4}"/>
              </a:ext>
            </a:extLst>
          </p:cNvPr>
          <p:cNvSpPr/>
          <p:nvPr/>
        </p:nvSpPr>
        <p:spPr>
          <a:xfrm>
            <a:off x="1751420" y="2181224"/>
            <a:ext cx="3455580" cy="795787"/>
          </a:xfrm>
          <a:custGeom>
            <a:avLst/>
            <a:gdLst>
              <a:gd name="connsiteX0" fmla="*/ 0 w 3509433"/>
              <a:gd name="connsiteY0" fmla="*/ 804334 h 2159000"/>
              <a:gd name="connsiteX1" fmla="*/ 0 w 3509433"/>
              <a:gd name="connsiteY1" fmla="*/ 749300 h 2159000"/>
              <a:gd name="connsiteX2" fmla="*/ 1016000 w 3509433"/>
              <a:gd name="connsiteY2" fmla="*/ 723900 h 2159000"/>
              <a:gd name="connsiteX3" fmla="*/ 1181100 w 3509433"/>
              <a:gd name="connsiteY3" fmla="*/ 690034 h 2159000"/>
              <a:gd name="connsiteX4" fmla="*/ 1320800 w 3509433"/>
              <a:gd name="connsiteY4" fmla="*/ 626534 h 2159000"/>
              <a:gd name="connsiteX5" fmla="*/ 1460500 w 3509433"/>
              <a:gd name="connsiteY5" fmla="*/ 512234 h 2159000"/>
              <a:gd name="connsiteX6" fmla="*/ 1579033 w 3509433"/>
              <a:gd name="connsiteY6" fmla="*/ 452967 h 2159000"/>
              <a:gd name="connsiteX7" fmla="*/ 1574800 w 3509433"/>
              <a:gd name="connsiteY7" fmla="*/ 406400 h 2159000"/>
              <a:gd name="connsiteX8" fmla="*/ 1680633 w 3509433"/>
              <a:gd name="connsiteY8" fmla="*/ 368300 h 2159000"/>
              <a:gd name="connsiteX9" fmla="*/ 1684866 w 3509433"/>
              <a:gd name="connsiteY9" fmla="*/ 427567 h 2159000"/>
              <a:gd name="connsiteX10" fmla="*/ 1739900 w 3509433"/>
              <a:gd name="connsiteY10" fmla="*/ 410634 h 2159000"/>
              <a:gd name="connsiteX11" fmla="*/ 2091266 w 3509433"/>
              <a:gd name="connsiteY11" fmla="*/ 118534 h 2159000"/>
              <a:gd name="connsiteX12" fmla="*/ 2226733 w 3509433"/>
              <a:gd name="connsiteY12" fmla="*/ 46567 h 2159000"/>
              <a:gd name="connsiteX13" fmla="*/ 2429933 w 3509433"/>
              <a:gd name="connsiteY13" fmla="*/ 0 h 2159000"/>
              <a:gd name="connsiteX14" fmla="*/ 2531533 w 3509433"/>
              <a:gd name="connsiteY14" fmla="*/ 8467 h 2159000"/>
              <a:gd name="connsiteX15" fmla="*/ 2633133 w 3509433"/>
              <a:gd name="connsiteY15" fmla="*/ 71967 h 2159000"/>
              <a:gd name="connsiteX16" fmla="*/ 2971800 w 3509433"/>
              <a:gd name="connsiteY16" fmla="*/ 279400 h 2159000"/>
              <a:gd name="connsiteX17" fmla="*/ 3022600 w 3509433"/>
              <a:gd name="connsiteY17" fmla="*/ 304800 h 2159000"/>
              <a:gd name="connsiteX18" fmla="*/ 3509433 w 3509433"/>
              <a:gd name="connsiteY18" fmla="*/ 385234 h 2159000"/>
              <a:gd name="connsiteX19" fmla="*/ 3484033 w 3509433"/>
              <a:gd name="connsiteY19" fmla="*/ 592667 h 2159000"/>
              <a:gd name="connsiteX20" fmla="*/ 3221566 w 3509433"/>
              <a:gd name="connsiteY20" fmla="*/ 774700 h 2159000"/>
              <a:gd name="connsiteX21" fmla="*/ 3115733 w 3509433"/>
              <a:gd name="connsiteY21" fmla="*/ 1312334 h 2159000"/>
              <a:gd name="connsiteX22" fmla="*/ 3166533 w 3509433"/>
              <a:gd name="connsiteY22" fmla="*/ 1388534 h 2159000"/>
              <a:gd name="connsiteX23" fmla="*/ 3242733 w 3509433"/>
              <a:gd name="connsiteY23" fmla="*/ 1456267 h 2159000"/>
              <a:gd name="connsiteX24" fmla="*/ 3323166 w 3509433"/>
              <a:gd name="connsiteY24" fmla="*/ 1494367 h 2159000"/>
              <a:gd name="connsiteX25" fmla="*/ 3268133 w 3509433"/>
              <a:gd name="connsiteY25" fmla="*/ 1536700 h 2159000"/>
              <a:gd name="connsiteX26" fmla="*/ 3141133 w 3509433"/>
              <a:gd name="connsiteY26" fmla="*/ 2159000 h 2159000"/>
              <a:gd name="connsiteX27" fmla="*/ 2582333 w 3509433"/>
              <a:gd name="connsiteY27" fmla="*/ 2044700 h 2159000"/>
              <a:gd name="connsiteX28" fmla="*/ 2650066 w 3509433"/>
              <a:gd name="connsiteY28" fmla="*/ 1722967 h 2159000"/>
              <a:gd name="connsiteX29" fmla="*/ 2603500 w 3509433"/>
              <a:gd name="connsiteY29" fmla="*/ 1722967 h 2159000"/>
              <a:gd name="connsiteX30" fmla="*/ 2696633 w 3509433"/>
              <a:gd name="connsiteY30" fmla="*/ 1308100 h 2159000"/>
              <a:gd name="connsiteX31" fmla="*/ 2260600 w 3509433"/>
              <a:gd name="connsiteY31" fmla="*/ 1231900 h 2159000"/>
              <a:gd name="connsiteX32" fmla="*/ 2243666 w 3509433"/>
              <a:gd name="connsiteY32" fmla="*/ 1168400 h 2159000"/>
              <a:gd name="connsiteX33" fmla="*/ 2230966 w 3509433"/>
              <a:gd name="connsiteY33" fmla="*/ 1159934 h 2159000"/>
              <a:gd name="connsiteX34" fmla="*/ 2332566 w 3509433"/>
              <a:gd name="connsiteY34" fmla="*/ 605367 h 2159000"/>
              <a:gd name="connsiteX35" fmla="*/ 2802466 w 3509433"/>
              <a:gd name="connsiteY35" fmla="*/ 690034 h 2159000"/>
              <a:gd name="connsiteX36" fmla="*/ 3001433 w 3509433"/>
              <a:gd name="connsiteY36" fmla="*/ 579967 h 2159000"/>
              <a:gd name="connsiteX37" fmla="*/ 3069166 w 3509433"/>
              <a:gd name="connsiteY37" fmla="*/ 596900 h 2159000"/>
              <a:gd name="connsiteX38" fmla="*/ 3107266 w 3509433"/>
              <a:gd name="connsiteY38" fmla="*/ 491067 h 2159000"/>
              <a:gd name="connsiteX39" fmla="*/ 3073400 w 3509433"/>
              <a:gd name="connsiteY39" fmla="*/ 448734 h 2159000"/>
              <a:gd name="connsiteX40" fmla="*/ 2637366 w 3509433"/>
              <a:gd name="connsiteY40" fmla="*/ 173567 h 2159000"/>
              <a:gd name="connsiteX41" fmla="*/ 2628900 w 3509433"/>
              <a:gd name="connsiteY41" fmla="*/ 186267 h 2159000"/>
              <a:gd name="connsiteX42" fmla="*/ 2798233 w 3509433"/>
              <a:gd name="connsiteY42" fmla="*/ 355600 h 2159000"/>
              <a:gd name="connsiteX43" fmla="*/ 2747433 w 3509433"/>
              <a:gd name="connsiteY43" fmla="*/ 461434 h 2159000"/>
              <a:gd name="connsiteX44" fmla="*/ 2726266 w 3509433"/>
              <a:gd name="connsiteY44" fmla="*/ 469900 h 2159000"/>
              <a:gd name="connsiteX45" fmla="*/ 2353733 w 3509433"/>
              <a:gd name="connsiteY45" fmla="*/ 381000 h 2159000"/>
              <a:gd name="connsiteX46" fmla="*/ 2383366 w 3509433"/>
              <a:gd name="connsiteY46" fmla="*/ 330200 h 2159000"/>
              <a:gd name="connsiteX47" fmla="*/ 2357966 w 3509433"/>
              <a:gd name="connsiteY47" fmla="*/ 287867 h 2159000"/>
              <a:gd name="connsiteX48" fmla="*/ 2501900 w 3509433"/>
              <a:gd name="connsiteY48" fmla="*/ 148167 h 2159000"/>
              <a:gd name="connsiteX49" fmla="*/ 2569633 w 3509433"/>
              <a:gd name="connsiteY49" fmla="*/ 186267 h 2159000"/>
              <a:gd name="connsiteX50" fmla="*/ 2599266 w 3509433"/>
              <a:gd name="connsiteY50" fmla="*/ 143934 h 2159000"/>
              <a:gd name="connsiteX51" fmla="*/ 2476500 w 3509433"/>
              <a:gd name="connsiteY51" fmla="*/ 110067 h 2159000"/>
              <a:gd name="connsiteX52" fmla="*/ 2387600 w 3509433"/>
              <a:gd name="connsiteY52" fmla="*/ 101600 h 2159000"/>
              <a:gd name="connsiteX53" fmla="*/ 2252133 w 3509433"/>
              <a:gd name="connsiteY53" fmla="*/ 127000 h 2159000"/>
              <a:gd name="connsiteX54" fmla="*/ 2150533 w 3509433"/>
              <a:gd name="connsiteY54" fmla="*/ 182034 h 2159000"/>
              <a:gd name="connsiteX55" fmla="*/ 1651000 w 3509433"/>
              <a:gd name="connsiteY55" fmla="*/ 563034 h 2159000"/>
              <a:gd name="connsiteX56" fmla="*/ 1651000 w 3509433"/>
              <a:gd name="connsiteY56" fmla="*/ 613834 h 2159000"/>
              <a:gd name="connsiteX57" fmla="*/ 1540933 w 3509433"/>
              <a:gd name="connsiteY57" fmla="*/ 647700 h 2159000"/>
              <a:gd name="connsiteX58" fmla="*/ 1231900 w 3509433"/>
              <a:gd name="connsiteY58" fmla="*/ 770467 h 2159000"/>
              <a:gd name="connsiteX59" fmla="*/ 1087966 w 3509433"/>
              <a:gd name="connsiteY59" fmla="*/ 800100 h 2159000"/>
              <a:gd name="connsiteX60" fmla="*/ 0 w 3509433"/>
              <a:gd name="connsiteY60" fmla="*/ 804334 h 2159000"/>
              <a:gd name="csX0" fmla="*/ 0 w 3509433"/>
              <a:gd name="csY0" fmla="*/ 804334 h 2044700"/>
              <a:gd name="csX1" fmla="*/ 0 w 3509433"/>
              <a:gd name="csY1" fmla="*/ 749300 h 2044700"/>
              <a:gd name="csX2" fmla="*/ 1016000 w 3509433"/>
              <a:gd name="csY2" fmla="*/ 723900 h 2044700"/>
              <a:gd name="csX3" fmla="*/ 1181100 w 3509433"/>
              <a:gd name="csY3" fmla="*/ 690034 h 2044700"/>
              <a:gd name="csX4" fmla="*/ 1320800 w 3509433"/>
              <a:gd name="csY4" fmla="*/ 626534 h 2044700"/>
              <a:gd name="csX5" fmla="*/ 1460500 w 3509433"/>
              <a:gd name="csY5" fmla="*/ 512234 h 2044700"/>
              <a:gd name="csX6" fmla="*/ 1579033 w 3509433"/>
              <a:gd name="csY6" fmla="*/ 452967 h 2044700"/>
              <a:gd name="csX7" fmla="*/ 1574800 w 3509433"/>
              <a:gd name="csY7" fmla="*/ 406400 h 2044700"/>
              <a:gd name="csX8" fmla="*/ 1680633 w 3509433"/>
              <a:gd name="csY8" fmla="*/ 368300 h 2044700"/>
              <a:gd name="csX9" fmla="*/ 1684866 w 3509433"/>
              <a:gd name="csY9" fmla="*/ 427567 h 2044700"/>
              <a:gd name="csX10" fmla="*/ 1739900 w 3509433"/>
              <a:gd name="csY10" fmla="*/ 410634 h 2044700"/>
              <a:gd name="csX11" fmla="*/ 2091266 w 3509433"/>
              <a:gd name="csY11" fmla="*/ 118534 h 2044700"/>
              <a:gd name="csX12" fmla="*/ 2226733 w 3509433"/>
              <a:gd name="csY12" fmla="*/ 46567 h 2044700"/>
              <a:gd name="csX13" fmla="*/ 2429933 w 3509433"/>
              <a:gd name="csY13" fmla="*/ 0 h 2044700"/>
              <a:gd name="csX14" fmla="*/ 2531533 w 3509433"/>
              <a:gd name="csY14" fmla="*/ 8467 h 2044700"/>
              <a:gd name="csX15" fmla="*/ 2633133 w 3509433"/>
              <a:gd name="csY15" fmla="*/ 71967 h 2044700"/>
              <a:gd name="csX16" fmla="*/ 2971800 w 3509433"/>
              <a:gd name="csY16" fmla="*/ 279400 h 2044700"/>
              <a:gd name="csX17" fmla="*/ 3022600 w 3509433"/>
              <a:gd name="csY17" fmla="*/ 304800 h 2044700"/>
              <a:gd name="csX18" fmla="*/ 3509433 w 3509433"/>
              <a:gd name="csY18" fmla="*/ 385234 h 2044700"/>
              <a:gd name="csX19" fmla="*/ 3484033 w 3509433"/>
              <a:gd name="csY19" fmla="*/ 592667 h 2044700"/>
              <a:gd name="csX20" fmla="*/ 3221566 w 3509433"/>
              <a:gd name="csY20" fmla="*/ 774700 h 2044700"/>
              <a:gd name="csX21" fmla="*/ 3115733 w 3509433"/>
              <a:gd name="csY21" fmla="*/ 1312334 h 2044700"/>
              <a:gd name="csX22" fmla="*/ 3166533 w 3509433"/>
              <a:gd name="csY22" fmla="*/ 1388534 h 2044700"/>
              <a:gd name="csX23" fmla="*/ 3242733 w 3509433"/>
              <a:gd name="csY23" fmla="*/ 1456267 h 2044700"/>
              <a:gd name="csX24" fmla="*/ 3323166 w 3509433"/>
              <a:gd name="csY24" fmla="*/ 1494367 h 2044700"/>
              <a:gd name="csX25" fmla="*/ 3268133 w 3509433"/>
              <a:gd name="csY25" fmla="*/ 1536700 h 2044700"/>
              <a:gd name="csX26" fmla="*/ 2582333 w 3509433"/>
              <a:gd name="csY26" fmla="*/ 2044700 h 2044700"/>
              <a:gd name="csX27" fmla="*/ 2650066 w 3509433"/>
              <a:gd name="csY27" fmla="*/ 1722967 h 2044700"/>
              <a:gd name="csX28" fmla="*/ 2603500 w 3509433"/>
              <a:gd name="csY28" fmla="*/ 1722967 h 2044700"/>
              <a:gd name="csX29" fmla="*/ 2696633 w 3509433"/>
              <a:gd name="csY29" fmla="*/ 1308100 h 2044700"/>
              <a:gd name="csX30" fmla="*/ 2260600 w 3509433"/>
              <a:gd name="csY30" fmla="*/ 1231900 h 2044700"/>
              <a:gd name="csX31" fmla="*/ 2243666 w 3509433"/>
              <a:gd name="csY31" fmla="*/ 1168400 h 2044700"/>
              <a:gd name="csX32" fmla="*/ 2230966 w 3509433"/>
              <a:gd name="csY32" fmla="*/ 1159934 h 2044700"/>
              <a:gd name="csX33" fmla="*/ 2332566 w 3509433"/>
              <a:gd name="csY33" fmla="*/ 605367 h 2044700"/>
              <a:gd name="csX34" fmla="*/ 2802466 w 3509433"/>
              <a:gd name="csY34" fmla="*/ 690034 h 2044700"/>
              <a:gd name="csX35" fmla="*/ 3001433 w 3509433"/>
              <a:gd name="csY35" fmla="*/ 579967 h 2044700"/>
              <a:gd name="csX36" fmla="*/ 3069166 w 3509433"/>
              <a:gd name="csY36" fmla="*/ 596900 h 2044700"/>
              <a:gd name="csX37" fmla="*/ 3107266 w 3509433"/>
              <a:gd name="csY37" fmla="*/ 491067 h 2044700"/>
              <a:gd name="csX38" fmla="*/ 3073400 w 3509433"/>
              <a:gd name="csY38" fmla="*/ 448734 h 2044700"/>
              <a:gd name="csX39" fmla="*/ 2637366 w 3509433"/>
              <a:gd name="csY39" fmla="*/ 173567 h 2044700"/>
              <a:gd name="csX40" fmla="*/ 2628900 w 3509433"/>
              <a:gd name="csY40" fmla="*/ 186267 h 2044700"/>
              <a:gd name="csX41" fmla="*/ 2798233 w 3509433"/>
              <a:gd name="csY41" fmla="*/ 355600 h 2044700"/>
              <a:gd name="csX42" fmla="*/ 2747433 w 3509433"/>
              <a:gd name="csY42" fmla="*/ 461434 h 2044700"/>
              <a:gd name="csX43" fmla="*/ 2726266 w 3509433"/>
              <a:gd name="csY43" fmla="*/ 469900 h 2044700"/>
              <a:gd name="csX44" fmla="*/ 2353733 w 3509433"/>
              <a:gd name="csY44" fmla="*/ 381000 h 2044700"/>
              <a:gd name="csX45" fmla="*/ 2383366 w 3509433"/>
              <a:gd name="csY45" fmla="*/ 330200 h 2044700"/>
              <a:gd name="csX46" fmla="*/ 2357966 w 3509433"/>
              <a:gd name="csY46" fmla="*/ 287867 h 2044700"/>
              <a:gd name="csX47" fmla="*/ 2501900 w 3509433"/>
              <a:gd name="csY47" fmla="*/ 148167 h 2044700"/>
              <a:gd name="csX48" fmla="*/ 2569633 w 3509433"/>
              <a:gd name="csY48" fmla="*/ 186267 h 2044700"/>
              <a:gd name="csX49" fmla="*/ 2599266 w 3509433"/>
              <a:gd name="csY49" fmla="*/ 143934 h 2044700"/>
              <a:gd name="csX50" fmla="*/ 2476500 w 3509433"/>
              <a:gd name="csY50" fmla="*/ 110067 h 2044700"/>
              <a:gd name="csX51" fmla="*/ 2387600 w 3509433"/>
              <a:gd name="csY51" fmla="*/ 101600 h 2044700"/>
              <a:gd name="csX52" fmla="*/ 2252133 w 3509433"/>
              <a:gd name="csY52" fmla="*/ 127000 h 2044700"/>
              <a:gd name="csX53" fmla="*/ 2150533 w 3509433"/>
              <a:gd name="csY53" fmla="*/ 182034 h 2044700"/>
              <a:gd name="csX54" fmla="*/ 1651000 w 3509433"/>
              <a:gd name="csY54" fmla="*/ 563034 h 2044700"/>
              <a:gd name="csX55" fmla="*/ 1651000 w 3509433"/>
              <a:gd name="csY55" fmla="*/ 613834 h 2044700"/>
              <a:gd name="csX56" fmla="*/ 1540933 w 3509433"/>
              <a:gd name="csY56" fmla="*/ 647700 h 2044700"/>
              <a:gd name="csX57" fmla="*/ 1231900 w 3509433"/>
              <a:gd name="csY57" fmla="*/ 770467 h 2044700"/>
              <a:gd name="csX58" fmla="*/ 1087966 w 3509433"/>
              <a:gd name="csY58" fmla="*/ 800100 h 2044700"/>
              <a:gd name="csX59" fmla="*/ 0 w 3509433"/>
              <a:gd name="csY59" fmla="*/ 804334 h 2044700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50066 w 3509433"/>
              <a:gd name="csY26" fmla="*/ 1722967 h 1722967"/>
              <a:gd name="csX27" fmla="*/ 2603500 w 3509433"/>
              <a:gd name="csY27" fmla="*/ 1722967 h 1722967"/>
              <a:gd name="csX28" fmla="*/ 2696633 w 3509433"/>
              <a:gd name="csY28" fmla="*/ 1308100 h 1722967"/>
              <a:gd name="csX29" fmla="*/ 2260600 w 3509433"/>
              <a:gd name="csY29" fmla="*/ 1231900 h 1722967"/>
              <a:gd name="csX30" fmla="*/ 2243666 w 3509433"/>
              <a:gd name="csY30" fmla="*/ 1168400 h 1722967"/>
              <a:gd name="csX31" fmla="*/ 2230966 w 3509433"/>
              <a:gd name="csY31" fmla="*/ 1159934 h 1722967"/>
              <a:gd name="csX32" fmla="*/ 2332566 w 3509433"/>
              <a:gd name="csY32" fmla="*/ 605367 h 1722967"/>
              <a:gd name="csX33" fmla="*/ 2802466 w 3509433"/>
              <a:gd name="csY33" fmla="*/ 690034 h 1722967"/>
              <a:gd name="csX34" fmla="*/ 3001433 w 3509433"/>
              <a:gd name="csY34" fmla="*/ 579967 h 1722967"/>
              <a:gd name="csX35" fmla="*/ 3069166 w 3509433"/>
              <a:gd name="csY35" fmla="*/ 596900 h 1722967"/>
              <a:gd name="csX36" fmla="*/ 3107266 w 3509433"/>
              <a:gd name="csY36" fmla="*/ 491067 h 1722967"/>
              <a:gd name="csX37" fmla="*/ 3073400 w 3509433"/>
              <a:gd name="csY37" fmla="*/ 448734 h 1722967"/>
              <a:gd name="csX38" fmla="*/ 2637366 w 3509433"/>
              <a:gd name="csY38" fmla="*/ 173567 h 1722967"/>
              <a:gd name="csX39" fmla="*/ 2628900 w 3509433"/>
              <a:gd name="csY39" fmla="*/ 186267 h 1722967"/>
              <a:gd name="csX40" fmla="*/ 2798233 w 3509433"/>
              <a:gd name="csY40" fmla="*/ 355600 h 1722967"/>
              <a:gd name="csX41" fmla="*/ 2747433 w 3509433"/>
              <a:gd name="csY41" fmla="*/ 461434 h 1722967"/>
              <a:gd name="csX42" fmla="*/ 2726266 w 3509433"/>
              <a:gd name="csY42" fmla="*/ 469900 h 1722967"/>
              <a:gd name="csX43" fmla="*/ 2353733 w 3509433"/>
              <a:gd name="csY43" fmla="*/ 381000 h 1722967"/>
              <a:gd name="csX44" fmla="*/ 2383366 w 3509433"/>
              <a:gd name="csY44" fmla="*/ 330200 h 1722967"/>
              <a:gd name="csX45" fmla="*/ 2357966 w 3509433"/>
              <a:gd name="csY45" fmla="*/ 287867 h 1722967"/>
              <a:gd name="csX46" fmla="*/ 2501900 w 3509433"/>
              <a:gd name="csY46" fmla="*/ 148167 h 1722967"/>
              <a:gd name="csX47" fmla="*/ 2569633 w 3509433"/>
              <a:gd name="csY47" fmla="*/ 186267 h 1722967"/>
              <a:gd name="csX48" fmla="*/ 2599266 w 3509433"/>
              <a:gd name="csY48" fmla="*/ 143934 h 1722967"/>
              <a:gd name="csX49" fmla="*/ 2476500 w 3509433"/>
              <a:gd name="csY49" fmla="*/ 110067 h 1722967"/>
              <a:gd name="csX50" fmla="*/ 2387600 w 3509433"/>
              <a:gd name="csY50" fmla="*/ 101600 h 1722967"/>
              <a:gd name="csX51" fmla="*/ 2252133 w 3509433"/>
              <a:gd name="csY51" fmla="*/ 127000 h 1722967"/>
              <a:gd name="csX52" fmla="*/ 2150533 w 3509433"/>
              <a:gd name="csY52" fmla="*/ 182034 h 1722967"/>
              <a:gd name="csX53" fmla="*/ 1651000 w 3509433"/>
              <a:gd name="csY53" fmla="*/ 563034 h 1722967"/>
              <a:gd name="csX54" fmla="*/ 1651000 w 3509433"/>
              <a:gd name="csY54" fmla="*/ 613834 h 1722967"/>
              <a:gd name="csX55" fmla="*/ 1540933 w 3509433"/>
              <a:gd name="csY55" fmla="*/ 647700 h 1722967"/>
              <a:gd name="csX56" fmla="*/ 1231900 w 3509433"/>
              <a:gd name="csY56" fmla="*/ 770467 h 1722967"/>
              <a:gd name="csX57" fmla="*/ 1087966 w 3509433"/>
              <a:gd name="csY57" fmla="*/ 800100 h 1722967"/>
              <a:gd name="csX58" fmla="*/ 0 w 3509433"/>
              <a:gd name="csY58" fmla="*/ 804334 h 1722967"/>
              <a:gd name="csX0" fmla="*/ 0 w 3509433"/>
              <a:gd name="csY0" fmla="*/ 804334 h 1722967"/>
              <a:gd name="csX1" fmla="*/ 0 w 3509433"/>
              <a:gd name="csY1" fmla="*/ 749300 h 1722967"/>
              <a:gd name="csX2" fmla="*/ 1016000 w 3509433"/>
              <a:gd name="csY2" fmla="*/ 723900 h 1722967"/>
              <a:gd name="csX3" fmla="*/ 1181100 w 3509433"/>
              <a:gd name="csY3" fmla="*/ 690034 h 1722967"/>
              <a:gd name="csX4" fmla="*/ 1320800 w 3509433"/>
              <a:gd name="csY4" fmla="*/ 626534 h 1722967"/>
              <a:gd name="csX5" fmla="*/ 1460500 w 3509433"/>
              <a:gd name="csY5" fmla="*/ 512234 h 1722967"/>
              <a:gd name="csX6" fmla="*/ 1579033 w 3509433"/>
              <a:gd name="csY6" fmla="*/ 452967 h 1722967"/>
              <a:gd name="csX7" fmla="*/ 1574800 w 3509433"/>
              <a:gd name="csY7" fmla="*/ 406400 h 1722967"/>
              <a:gd name="csX8" fmla="*/ 1680633 w 3509433"/>
              <a:gd name="csY8" fmla="*/ 368300 h 1722967"/>
              <a:gd name="csX9" fmla="*/ 1684866 w 3509433"/>
              <a:gd name="csY9" fmla="*/ 427567 h 1722967"/>
              <a:gd name="csX10" fmla="*/ 1739900 w 3509433"/>
              <a:gd name="csY10" fmla="*/ 410634 h 1722967"/>
              <a:gd name="csX11" fmla="*/ 2091266 w 3509433"/>
              <a:gd name="csY11" fmla="*/ 118534 h 1722967"/>
              <a:gd name="csX12" fmla="*/ 2226733 w 3509433"/>
              <a:gd name="csY12" fmla="*/ 46567 h 1722967"/>
              <a:gd name="csX13" fmla="*/ 2429933 w 3509433"/>
              <a:gd name="csY13" fmla="*/ 0 h 1722967"/>
              <a:gd name="csX14" fmla="*/ 2531533 w 3509433"/>
              <a:gd name="csY14" fmla="*/ 8467 h 1722967"/>
              <a:gd name="csX15" fmla="*/ 2633133 w 3509433"/>
              <a:gd name="csY15" fmla="*/ 71967 h 1722967"/>
              <a:gd name="csX16" fmla="*/ 2971800 w 3509433"/>
              <a:gd name="csY16" fmla="*/ 279400 h 1722967"/>
              <a:gd name="csX17" fmla="*/ 3022600 w 3509433"/>
              <a:gd name="csY17" fmla="*/ 304800 h 1722967"/>
              <a:gd name="csX18" fmla="*/ 3509433 w 3509433"/>
              <a:gd name="csY18" fmla="*/ 385234 h 1722967"/>
              <a:gd name="csX19" fmla="*/ 3484033 w 3509433"/>
              <a:gd name="csY19" fmla="*/ 592667 h 1722967"/>
              <a:gd name="csX20" fmla="*/ 3221566 w 3509433"/>
              <a:gd name="csY20" fmla="*/ 774700 h 1722967"/>
              <a:gd name="csX21" fmla="*/ 3115733 w 3509433"/>
              <a:gd name="csY21" fmla="*/ 1312334 h 1722967"/>
              <a:gd name="csX22" fmla="*/ 3166533 w 3509433"/>
              <a:gd name="csY22" fmla="*/ 1388534 h 1722967"/>
              <a:gd name="csX23" fmla="*/ 3242733 w 3509433"/>
              <a:gd name="csY23" fmla="*/ 1456267 h 1722967"/>
              <a:gd name="csX24" fmla="*/ 3323166 w 3509433"/>
              <a:gd name="csY24" fmla="*/ 1494367 h 1722967"/>
              <a:gd name="csX25" fmla="*/ 3268133 w 3509433"/>
              <a:gd name="csY25" fmla="*/ 1536700 h 1722967"/>
              <a:gd name="csX26" fmla="*/ 2603500 w 3509433"/>
              <a:gd name="csY26" fmla="*/ 1722967 h 1722967"/>
              <a:gd name="csX27" fmla="*/ 2696633 w 3509433"/>
              <a:gd name="csY27" fmla="*/ 1308100 h 1722967"/>
              <a:gd name="csX28" fmla="*/ 2260600 w 3509433"/>
              <a:gd name="csY28" fmla="*/ 1231900 h 1722967"/>
              <a:gd name="csX29" fmla="*/ 2243666 w 3509433"/>
              <a:gd name="csY29" fmla="*/ 1168400 h 1722967"/>
              <a:gd name="csX30" fmla="*/ 2230966 w 3509433"/>
              <a:gd name="csY30" fmla="*/ 1159934 h 1722967"/>
              <a:gd name="csX31" fmla="*/ 2332566 w 3509433"/>
              <a:gd name="csY31" fmla="*/ 605367 h 1722967"/>
              <a:gd name="csX32" fmla="*/ 2802466 w 3509433"/>
              <a:gd name="csY32" fmla="*/ 690034 h 1722967"/>
              <a:gd name="csX33" fmla="*/ 3001433 w 3509433"/>
              <a:gd name="csY33" fmla="*/ 579967 h 1722967"/>
              <a:gd name="csX34" fmla="*/ 3069166 w 3509433"/>
              <a:gd name="csY34" fmla="*/ 596900 h 1722967"/>
              <a:gd name="csX35" fmla="*/ 3107266 w 3509433"/>
              <a:gd name="csY35" fmla="*/ 491067 h 1722967"/>
              <a:gd name="csX36" fmla="*/ 3073400 w 3509433"/>
              <a:gd name="csY36" fmla="*/ 448734 h 1722967"/>
              <a:gd name="csX37" fmla="*/ 2637366 w 3509433"/>
              <a:gd name="csY37" fmla="*/ 173567 h 1722967"/>
              <a:gd name="csX38" fmla="*/ 2628900 w 3509433"/>
              <a:gd name="csY38" fmla="*/ 186267 h 1722967"/>
              <a:gd name="csX39" fmla="*/ 2798233 w 3509433"/>
              <a:gd name="csY39" fmla="*/ 355600 h 1722967"/>
              <a:gd name="csX40" fmla="*/ 2747433 w 3509433"/>
              <a:gd name="csY40" fmla="*/ 461434 h 1722967"/>
              <a:gd name="csX41" fmla="*/ 2726266 w 3509433"/>
              <a:gd name="csY41" fmla="*/ 469900 h 1722967"/>
              <a:gd name="csX42" fmla="*/ 2353733 w 3509433"/>
              <a:gd name="csY42" fmla="*/ 381000 h 1722967"/>
              <a:gd name="csX43" fmla="*/ 2383366 w 3509433"/>
              <a:gd name="csY43" fmla="*/ 330200 h 1722967"/>
              <a:gd name="csX44" fmla="*/ 2357966 w 3509433"/>
              <a:gd name="csY44" fmla="*/ 287867 h 1722967"/>
              <a:gd name="csX45" fmla="*/ 2501900 w 3509433"/>
              <a:gd name="csY45" fmla="*/ 148167 h 1722967"/>
              <a:gd name="csX46" fmla="*/ 2569633 w 3509433"/>
              <a:gd name="csY46" fmla="*/ 186267 h 1722967"/>
              <a:gd name="csX47" fmla="*/ 2599266 w 3509433"/>
              <a:gd name="csY47" fmla="*/ 143934 h 1722967"/>
              <a:gd name="csX48" fmla="*/ 2476500 w 3509433"/>
              <a:gd name="csY48" fmla="*/ 110067 h 1722967"/>
              <a:gd name="csX49" fmla="*/ 2387600 w 3509433"/>
              <a:gd name="csY49" fmla="*/ 101600 h 1722967"/>
              <a:gd name="csX50" fmla="*/ 2252133 w 3509433"/>
              <a:gd name="csY50" fmla="*/ 127000 h 1722967"/>
              <a:gd name="csX51" fmla="*/ 2150533 w 3509433"/>
              <a:gd name="csY51" fmla="*/ 182034 h 1722967"/>
              <a:gd name="csX52" fmla="*/ 1651000 w 3509433"/>
              <a:gd name="csY52" fmla="*/ 563034 h 1722967"/>
              <a:gd name="csX53" fmla="*/ 1651000 w 3509433"/>
              <a:gd name="csY53" fmla="*/ 613834 h 1722967"/>
              <a:gd name="csX54" fmla="*/ 1540933 w 3509433"/>
              <a:gd name="csY54" fmla="*/ 647700 h 1722967"/>
              <a:gd name="csX55" fmla="*/ 1231900 w 3509433"/>
              <a:gd name="csY55" fmla="*/ 770467 h 1722967"/>
              <a:gd name="csX56" fmla="*/ 1087966 w 3509433"/>
              <a:gd name="csY56" fmla="*/ 800100 h 1722967"/>
              <a:gd name="csX57" fmla="*/ 0 w 3509433"/>
              <a:gd name="csY57" fmla="*/ 804334 h 1722967"/>
              <a:gd name="csX0" fmla="*/ 0 w 3509433"/>
              <a:gd name="csY0" fmla="*/ 804334 h 1536700"/>
              <a:gd name="csX1" fmla="*/ 0 w 3509433"/>
              <a:gd name="csY1" fmla="*/ 749300 h 1536700"/>
              <a:gd name="csX2" fmla="*/ 1016000 w 3509433"/>
              <a:gd name="csY2" fmla="*/ 723900 h 1536700"/>
              <a:gd name="csX3" fmla="*/ 1181100 w 3509433"/>
              <a:gd name="csY3" fmla="*/ 690034 h 1536700"/>
              <a:gd name="csX4" fmla="*/ 1320800 w 3509433"/>
              <a:gd name="csY4" fmla="*/ 626534 h 1536700"/>
              <a:gd name="csX5" fmla="*/ 1460500 w 3509433"/>
              <a:gd name="csY5" fmla="*/ 512234 h 1536700"/>
              <a:gd name="csX6" fmla="*/ 1579033 w 3509433"/>
              <a:gd name="csY6" fmla="*/ 452967 h 1536700"/>
              <a:gd name="csX7" fmla="*/ 1574800 w 3509433"/>
              <a:gd name="csY7" fmla="*/ 406400 h 1536700"/>
              <a:gd name="csX8" fmla="*/ 1680633 w 3509433"/>
              <a:gd name="csY8" fmla="*/ 368300 h 1536700"/>
              <a:gd name="csX9" fmla="*/ 1684866 w 3509433"/>
              <a:gd name="csY9" fmla="*/ 427567 h 1536700"/>
              <a:gd name="csX10" fmla="*/ 1739900 w 3509433"/>
              <a:gd name="csY10" fmla="*/ 410634 h 1536700"/>
              <a:gd name="csX11" fmla="*/ 2091266 w 3509433"/>
              <a:gd name="csY11" fmla="*/ 118534 h 1536700"/>
              <a:gd name="csX12" fmla="*/ 2226733 w 3509433"/>
              <a:gd name="csY12" fmla="*/ 46567 h 1536700"/>
              <a:gd name="csX13" fmla="*/ 2429933 w 3509433"/>
              <a:gd name="csY13" fmla="*/ 0 h 1536700"/>
              <a:gd name="csX14" fmla="*/ 2531533 w 3509433"/>
              <a:gd name="csY14" fmla="*/ 8467 h 1536700"/>
              <a:gd name="csX15" fmla="*/ 2633133 w 3509433"/>
              <a:gd name="csY15" fmla="*/ 71967 h 1536700"/>
              <a:gd name="csX16" fmla="*/ 2971800 w 3509433"/>
              <a:gd name="csY16" fmla="*/ 279400 h 1536700"/>
              <a:gd name="csX17" fmla="*/ 3022600 w 3509433"/>
              <a:gd name="csY17" fmla="*/ 304800 h 1536700"/>
              <a:gd name="csX18" fmla="*/ 3509433 w 3509433"/>
              <a:gd name="csY18" fmla="*/ 385234 h 1536700"/>
              <a:gd name="csX19" fmla="*/ 3484033 w 3509433"/>
              <a:gd name="csY19" fmla="*/ 592667 h 1536700"/>
              <a:gd name="csX20" fmla="*/ 3221566 w 3509433"/>
              <a:gd name="csY20" fmla="*/ 774700 h 1536700"/>
              <a:gd name="csX21" fmla="*/ 3115733 w 3509433"/>
              <a:gd name="csY21" fmla="*/ 1312334 h 1536700"/>
              <a:gd name="csX22" fmla="*/ 3166533 w 3509433"/>
              <a:gd name="csY22" fmla="*/ 1388534 h 1536700"/>
              <a:gd name="csX23" fmla="*/ 3242733 w 3509433"/>
              <a:gd name="csY23" fmla="*/ 1456267 h 1536700"/>
              <a:gd name="csX24" fmla="*/ 3323166 w 3509433"/>
              <a:gd name="csY24" fmla="*/ 1494367 h 1536700"/>
              <a:gd name="csX25" fmla="*/ 3268133 w 3509433"/>
              <a:gd name="csY25" fmla="*/ 1536700 h 1536700"/>
              <a:gd name="csX26" fmla="*/ 2696633 w 3509433"/>
              <a:gd name="csY26" fmla="*/ 1308100 h 1536700"/>
              <a:gd name="csX27" fmla="*/ 2260600 w 3509433"/>
              <a:gd name="csY27" fmla="*/ 1231900 h 1536700"/>
              <a:gd name="csX28" fmla="*/ 2243666 w 3509433"/>
              <a:gd name="csY28" fmla="*/ 1168400 h 1536700"/>
              <a:gd name="csX29" fmla="*/ 2230966 w 3509433"/>
              <a:gd name="csY29" fmla="*/ 1159934 h 1536700"/>
              <a:gd name="csX30" fmla="*/ 2332566 w 3509433"/>
              <a:gd name="csY30" fmla="*/ 605367 h 1536700"/>
              <a:gd name="csX31" fmla="*/ 2802466 w 3509433"/>
              <a:gd name="csY31" fmla="*/ 690034 h 1536700"/>
              <a:gd name="csX32" fmla="*/ 3001433 w 3509433"/>
              <a:gd name="csY32" fmla="*/ 579967 h 1536700"/>
              <a:gd name="csX33" fmla="*/ 3069166 w 3509433"/>
              <a:gd name="csY33" fmla="*/ 596900 h 1536700"/>
              <a:gd name="csX34" fmla="*/ 3107266 w 3509433"/>
              <a:gd name="csY34" fmla="*/ 491067 h 1536700"/>
              <a:gd name="csX35" fmla="*/ 3073400 w 3509433"/>
              <a:gd name="csY35" fmla="*/ 448734 h 1536700"/>
              <a:gd name="csX36" fmla="*/ 2637366 w 3509433"/>
              <a:gd name="csY36" fmla="*/ 173567 h 1536700"/>
              <a:gd name="csX37" fmla="*/ 2628900 w 3509433"/>
              <a:gd name="csY37" fmla="*/ 186267 h 1536700"/>
              <a:gd name="csX38" fmla="*/ 2798233 w 3509433"/>
              <a:gd name="csY38" fmla="*/ 355600 h 1536700"/>
              <a:gd name="csX39" fmla="*/ 2747433 w 3509433"/>
              <a:gd name="csY39" fmla="*/ 461434 h 1536700"/>
              <a:gd name="csX40" fmla="*/ 2726266 w 3509433"/>
              <a:gd name="csY40" fmla="*/ 469900 h 1536700"/>
              <a:gd name="csX41" fmla="*/ 2353733 w 3509433"/>
              <a:gd name="csY41" fmla="*/ 381000 h 1536700"/>
              <a:gd name="csX42" fmla="*/ 2383366 w 3509433"/>
              <a:gd name="csY42" fmla="*/ 330200 h 1536700"/>
              <a:gd name="csX43" fmla="*/ 2357966 w 3509433"/>
              <a:gd name="csY43" fmla="*/ 287867 h 1536700"/>
              <a:gd name="csX44" fmla="*/ 2501900 w 3509433"/>
              <a:gd name="csY44" fmla="*/ 148167 h 1536700"/>
              <a:gd name="csX45" fmla="*/ 2569633 w 3509433"/>
              <a:gd name="csY45" fmla="*/ 186267 h 1536700"/>
              <a:gd name="csX46" fmla="*/ 2599266 w 3509433"/>
              <a:gd name="csY46" fmla="*/ 143934 h 1536700"/>
              <a:gd name="csX47" fmla="*/ 2476500 w 3509433"/>
              <a:gd name="csY47" fmla="*/ 110067 h 1536700"/>
              <a:gd name="csX48" fmla="*/ 2387600 w 3509433"/>
              <a:gd name="csY48" fmla="*/ 101600 h 1536700"/>
              <a:gd name="csX49" fmla="*/ 2252133 w 3509433"/>
              <a:gd name="csY49" fmla="*/ 127000 h 1536700"/>
              <a:gd name="csX50" fmla="*/ 2150533 w 3509433"/>
              <a:gd name="csY50" fmla="*/ 182034 h 1536700"/>
              <a:gd name="csX51" fmla="*/ 1651000 w 3509433"/>
              <a:gd name="csY51" fmla="*/ 563034 h 1536700"/>
              <a:gd name="csX52" fmla="*/ 1651000 w 3509433"/>
              <a:gd name="csY52" fmla="*/ 613834 h 1536700"/>
              <a:gd name="csX53" fmla="*/ 1540933 w 3509433"/>
              <a:gd name="csY53" fmla="*/ 647700 h 1536700"/>
              <a:gd name="csX54" fmla="*/ 1231900 w 3509433"/>
              <a:gd name="csY54" fmla="*/ 770467 h 1536700"/>
              <a:gd name="csX55" fmla="*/ 1087966 w 3509433"/>
              <a:gd name="csY55" fmla="*/ 800100 h 1536700"/>
              <a:gd name="csX56" fmla="*/ 0 w 3509433"/>
              <a:gd name="csY56" fmla="*/ 804334 h 1536700"/>
              <a:gd name="csX0" fmla="*/ 0 w 3509433"/>
              <a:gd name="csY0" fmla="*/ 804334 h 1494367"/>
              <a:gd name="csX1" fmla="*/ 0 w 3509433"/>
              <a:gd name="csY1" fmla="*/ 749300 h 1494367"/>
              <a:gd name="csX2" fmla="*/ 1016000 w 3509433"/>
              <a:gd name="csY2" fmla="*/ 723900 h 1494367"/>
              <a:gd name="csX3" fmla="*/ 1181100 w 3509433"/>
              <a:gd name="csY3" fmla="*/ 690034 h 1494367"/>
              <a:gd name="csX4" fmla="*/ 1320800 w 3509433"/>
              <a:gd name="csY4" fmla="*/ 626534 h 1494367"/>
              <a:gd name="csX5" fmla="*/ 1460500 w 3509433"/>
              <a:gd name="csY5" fmla="*/ 512234 h 1494367"/>
              <a:gd name="csX6" fmla="*/ 1579033 w 3509433"/>
              <a:gd name="csY6" fmla="*/ 452967 h 1494367"/>
              <a:gd name="csX7" fmla="*/ 1574800 w 3509433"/>
              <a:gd name="csY7" fmla="*/ 406400 h 1494367"/>
              <a:gd name="csX8" fmla="*/ 1680633 w 3509433"/>
              <a:gd name="csY8" fmla="*/ 368300 h 1494367"/>
              <a:gd name="csX9" fmla="*/ 1684866 w 3509433"/>
              <a:gd name="csY9" fmla="*/ 427567 h 1494367"/>
              <a:gd name="csX10" fmla="*/ 1739900 w 3509433"/>
              <a:gd name="csY10" fmla="*/ 410634 h 1494367"/>
              <a:gd name="csX11" fmla="*/ 2091266 w 3509433"/>
              <a:gd name="csY11" fmla="*/ 118534 h 1494367"/>
              <a:gd name="csX12" fmla="*/ 2226733 w 3509433"/>
              <a:gd name="csY12" fmla="*/ 46567 h 1494367"/>
              <a:gd name="csX13" fmla="*/ 2429933 w 3509433"/>
              <a:gd name="csY13" fmla="*/ 0 h 1494367"/>
              <a:gd name="csX14" fmla="*/ 2531533 w 3509433"/>
              <a:gd name="csY14" fmla="*/ 8467 h 1494367"/>
              <a:gd name="csX15" fmla="*/ 2633133 w 3509433"/>
              <a:gd name="csY15" fmla="*/ 71967 h 1494367"/>
              <a:gd name="csX16" fmla="*/ 2971800 w 3509433"/>
              <a:gd name="csY16" fmla="*/ 279400 h 1494367"/>
              <a:gd name="csX17" fmla="*/ 3022600 w 3509433"/>
              <a:gd name="csY17" fmla="*/ 304800 h 1494367"/>
              <a:gd name="csX18" fmla="*/ 3509433 w 3509433"/>
              <a:gd name="csY18" fmla="*/ 385234 h 1494367"/>
              <a:gd name="csX19" fmla="*/ 3484033 w 3509433"/>
              <a:gd name="csY19" fmla="*/ 592667 h 1494367"/>
              <a:gd name="csX20" fmla="*/ 3221566 w 3509433"/>
              <a:gd name="csY20" fmla="*/ 774700 h 1494367"/>
              <a:gd name="csX21" fmla="*/ 3115733 w 3509433"/>
              <a:gd name="csY21" fmla="*/ 1312334 h 1494367"/>
              <a:gd name="csX22" fmla="*/ 3166533 w 3509433"/>
              <a:gd name="csY22" fmla="*/ 1388534 h 1494367"/>
              <a:gd name="csX23" fmla="*/ 3242733 w 3509433"/>
              <a:gd name="csY23" fmla="*/ 1456267 h 1494367"/>
              <a:gd name="csX24" fmla="*/ 3323166 w 3509433"/>
              <a:gd name="csY24" fmla="*/ 1494367 h 1494367"/>
              <a:gd name="csX25" fmla="*/ 2696633 w 3509433"/>
              <a:gd name="csY25" fmla="*/ 1308100 h 1494367"/>
              <a:gd name="csX26" fmla="*/ 2260600 w 3509433"/>
              <a:gd name="csY26" fmla="*/ 1231900 h 1494367"/>
              <a:gd name="csX27" fmla="*/ 2243666 w 3509433"/>
              <a:gd name="csY27" fmla="*/ 1168400 h 1494367"/>
              <a:gd name="csX28" fmla="*/ 2230966 w 3509433"/>
              <a:gd name="csY28" fmla="*/ 1159934 h 1494367"/>
              <a:gd name="csX29" fmla="*/ 2332566 w 3509433"/>
              <a:gd name="csY29" fmla="*/ 605367 h 1494367"/>
              <a:gd name="csX30" fmla="*/ 2802466 w 3509433"/>
              <a:gd name="csY30" fmla="*/ 690034 h 1494367"/>
              <a:gd name="csX31" fmla="*/ 3001433 w 3509433"/>
              <a:gd name="csY31" fmla="*/ 579967 h 1494367"/>
              <a:gd name="csX32" fmla="*/ 3069166 w 3509433"/>
              <a:gd name="csY32" fmla="*/ 596900 h 1494367"/>
              <a:gd name="csX33" fmla="*/ 3107266 w 3509433"/>
              <a:gd name="csY33" fmla="*/ 491067 h 1494367"/>
              <a:gd name="csX34" fmla="*/ 3073400 w 3509433"/>
              <a:gd name="csY34" fmla="*/ 448734 h 1494367"/>
              <a:gd name="csX35" fmla="*/ 2637366 w 3509433"/>
              <a:gd name="csY35" fmla="*/ 173567 h 1494367"/>
              <a:gd name="csX36" fmla="*/ 2628900 w 3509433"/>
              <a:gd name="csY36" fmla="*/ 186267 h 1494367"/>
              <a:gd name="csX37" fmla="*/ 2798233 w 3509433"/>
              <a:gd name="csY37" fmla="*/ 355600 h 1494367"/>
              <a:gd name="csX38" fmla="*/ 2747433 w 3509433"/>
              <a:gd name="csY38" fmla="*/ 461434 h 1494367"/>
              <a:gd name="csX39" fmla="*/ 2726266 w 3509433"/>
              <a:gd name="csY39" fmla="*/ 469900 h 1494367"/>
              <a:gd name="csX40" fmla="*/ 2353733 w 3509433"/>
              <a:gd name="csY40" fmla="*/ 381000 h 1494367"/>
              <a:gd name="csX41" fmla="*/ 2383366 w 3509433"/>
              <a:gd name="csY41" fmla="*/ 330200 h 1494367"/>
              <a:gd name="csX42" fmla="*/ 2357966 w 3509433"/>
              <a:gd name="csY42" fmla="*/ 287867 h 1494367"/>
              <a:gd name="csX43" fmla="*/ 2501900 w 3509433"/>
              <a:gd name="csY43" fmla="*/ 148167 h 1494367"/>
              <a:gd name="csX44" fmla="*/ 2569633 w 3509433"/>
              <a:gd name="csY44" fmla="*/ 186267 h 1494367"/>
              <a:gd name="csX45" fmla="*/ 2599266 w 3509433"/>
              <a:gd name="csY45" fmla="*/ 143934 h 1494367"/>
              <a:gd name="csX46" fmla="*/ 2476500 w 3509433"/>
              <a:gd name="csY46" fmla="*/ 110067 h 1494367"/>
              <a:gd name="csX47" fmla="*/ 2387600 w 3509433"/>
              <a:gd name="csY47" fmla="*/ 101600 h 1494367"/>
              <a:gd name="csX48" fmla="*/ 2252133 w 3509433"/>
              <a:gd name="csY48" fmla="*/ 127000 h 1494367"/>
              <a:gd name="csX49" fmla="*/ 2150533 w 3509433"/>
              <a:gd name="csY49" fmla="*/ 182034 h 1494367"/>
              <a:gd name="csX50" fmla="*/ 1651000 w 3509433"/>
              <a:gd name="csY50" fmla="*/ 563034 h 1494367"/>
              <a:gd name="csX51" fmla="*/ 1651000 w 3509433"/>
              <a:gd name="csY51" fmla="*/ 613834 h 1494367"/>
              <a:gd name="csX52" fmla="*/ 1540933 w 3509433"/>
              <a:gd name="csY52" fmla="*/ 647700 h 1494367"/>
              <a:gd name="csX53" fmla="*/ 1231900 w 3509433"/>
              <a:gd name="csY53" fmla="*/ 770467 h 1494367"/>
              <a:gd name="csX54" fmla="*/ 1087966 w 3509433"/>
              <a:gd name="csY54" fmla="*/ 800100 h 1494367"/>
              <a:gd name="csX55" fmla="*/ 0 w 3509433"/>
              <a:gd name="csY55" fmla="*/ 804334 h 1494367"/>
              <a:gd name="csX0" fmla="*/ 0 w 3509433"/>
              <a:gd name="csY0" fmla="*/ 804334 h 1456267"/>
              <a:gd name="csX1" fmla="*/ 0 w 3509433"/>
              <a:gd name="csY1" fmla="*/ 749300 h 1456267"/>
              <a:gd name="csX2" fmla="*/ 1016000 w 3509433"/>
              <a:gd name="csY2" fmla="*/ 723900 h 1456267"/>
              <a:gd name="csX3" fmla="*/ 1181100 w 3509433"/>
              <a:gd name="csY3" fmla="*/ 690034 h 1456267"/>
              <a:gd name="csX4" fmla="*/ 1320800 w 3509433"/>
              <a:gd name="csY4" fmla="*/ 626534 h 1456267"/>
              <a:gd name="csX5" fmla="*/ 1460500 w 3509433"/>
              <a:gd name="csY5" fmla="*/ 512234 h 1456267"/>
              <a:gd name="csX6" fmla="*/ 1579033 w 3509433"/>
              <a:gd name="csY6" fmla="*/ 452967 h 1456267"/>
              <a:gd name="csX7" fmla="*/ 1574800 w 3509433"/>
              <a:gd name="csY7" fmla="*/ 406400 h 1456267"/>
              <a:gd name="csX8" fmla="*/ 1680633 w 3509433"/>
              <a:gd name="csY8" fmla="*/ 368300 h 1456267"/>
              <a:gd name="csX9" fmla="*/ 1684866 w 3509433"/>
              <a:gd name="csY9" fmla="*/ 427567 h 1456267"/>
              <a:gd name="csX10" fmla="*/ 1739900 w 3509433"/>
              <a:gd name="csY10" fmla="*/ 410634 h 1456267"/>
              <a:gd name="csX11" fmla="*/ 2091266 w 3509433"/>
              <a:gd name="csY11" fmla="*/ 118534 h 1456267"/>
              <a:gd name="csX12" fmla="*/ 2226733 w 3509433"/>
              <a:gd name="csY12" fmla="*/ 46567 h 1456267"/>
              <a:gd name="csX13" fmla="*/ 2429933 w 3509433"/>
              <a:gd name="csY13" fmla="*/ 0 h 1456267"/>
              <a:gd name="csX14" fmla="*/ 2531533 w 3509433"/>
              <a:gd name="csY14" fmla="*/ 8467 h 1456267"/>
              <a:gd name="csX15" fmla="*/ 2633133 w 3509433"/>
              <a:gd name="csY15" fmla="*/ 71967 h 1456267"/>
              <a:gd name="csX16" fmla="*/ 2971800 w 3509433"/>
              <a:gd name="csY16" fmla="*/ 279400 h 1456267"/>
              <a:gd name="csX17" fmla="*/ 3022600 w 3509433"/>
              <a:gd name="csY17" fmla="*/ 304800 h 1456267"/>
              <a:gd name="csX18" fmla="*/ 3509433 w 3509433"/>
              <a:gd name="csY18" fmla="*/ 385234 h 1456267"/>
              <a:gd name="csX19" fmla="*/ 3484033 w 3509433"/>
              <a:gd name="csY19" fmla="*/ 592667 h 1456267"/>
              <a:gd name="csX20" fmla="*/ 3221566 w 3509433"/>
              <a:gd name="csY20" fmla="*/ 774700 h 1456267"/>
              <a:gd name="csX21" fmla="*/ 3115733 w 3509433"/>
              <a:gd name="csY21" fmla="*/ 1312334 h 1456267"/>
              <a:gd name="csX22" fmla="*/ 3166533 w 3509433"/>
              <a:gd name="csY22" fmla="*/ 1388534 h 1456267"/>
              <a:gd name="csX23" fmla="*/ 3242733 w 3509433"/>
              <a:gd name="csY23" fmla="*/ 1456267 h 1456267"/>
              <a:gd name="csX24" fmla="*/ 2696633 w 3509433"/>
              <a:gd name="csY24" fmla="*/ 1308100 h 1456267"/>
              <a:gd name="csX25" fmla="*/ 2260600 w 3509433"/>
              <a:gd name="csY25" fmla="*/ 1231900 h 1456267"/>
              <a:gd name="csX26" fmla="*/ 2243666 w 3509433"/>
              <a:gd name="csY26" fmla="*/ 1168400 h 1456267"/>
              <a:gd name="csX27" fmla="*/ 2230966 w 3509433"/>
              <a:gd name="csY27" fmla="*/ 1159934 h 1456267"/>
              <a:gd name="csX28" fmla="*/ 2332566 w 3509433"/>
              <a:gd name="csY28" fmla="*/ 605367 h 1456267"/>
              <a:gd name="csX29" fmla="*/ 2802466 w 3509433"/>
              <a:gd name="csY29" fmla="*/ 690034 h 1456267"/>
              <a:gd name="csX30" fmla="*/ 3001433 w 3509433"/>
              <a:gd name="csY30" fmla="*/ 579967 h 1456267"/>
              <a:gd name="csX31" fmla="*/ 3069166 w 3509433"/>
              <a:gd name="csY31" fmla="*/ 596900 h 1456267"/>
              <a:gd name="csX32" fmla="*/ 3107266 w 3509433"/>
              <a:gd name="csY32" fmla="*/ 491067 h 1456267"/>
              <a:gd name="csX33" fmla="*/ 3073400 w 3509433"/>
              <a:gd name="csY33" fmla="*/ 448734 h 1456267"/>
              <a:gd name="csX34" fmla="*/ 2637366 w 3509433"/>
              <a:gd name="csY34" fmla="*/ 173567 h 1456267"/>
              <a:gd name="csX35" fmla="*/ 2628900 w 3509433"/>
              <a:gd name="csY35" fmla="*/ 186267 h 1456267"/>
              <a:gd name="csX36" fmla="*/ 2798233 w 3509433"/>
              <a:gd name="csY36" fmla="*/ 355600 h 1456267"/>
              <a:gd name="csX37" fmla="*/ 2747433 w 3509433"/>
              <a:gd name="csY37" fmla="*/ 461434 h 1456267"/>
              <a:gd name="csX38" fmla="*/ 2726266 w 3509433"/>
              <a:gd name="csY38" fmla="*/ 469900 h 1456267"/>
              <a:gd name="csX39" fmla="*/ 2353733 w 3509433"/>
              <a:gd name="csY39" fmla="*/ 381000 h 1456267"/>
              <a:gd name="csX40" fmla="*/ 2383366 w 3509433"/>
              <a:gd name="csY40" fmla="*/ 330200 h 1456267"/>
              <a:gd name="csX41" fmla="*/ 2357966 w 3509433"/>
              <a:gd name="csY41" fmla="*/ 287867 h 1456267"/>
              <a:gd name="csX42" fmla="*/ 2501900 w 3509433"/>
              <a:gd name="csY42" fmla="*/ 148167 h 1456267"/>
              <a:gd name="csX43" fmla="*/ 2569633 w 3509433"/>
              <a:gd name="csY43" fmla="*/ 186267 h 1456267"/>
              <a:gd name="csX44" fmla="*/ 2599266 w 3509433"/>
              <a:gd name="csY44" fmla="*/ 143934 h 1456267"/>
              <a:gd name="csX45" fmla="*/ 2476500 w 3509433"/>
              <a:gd name="csY45" fmla="*/ 110067 h 1456267"/>
              <a:gd name="csX46" fmla="*/ 2387600 w 3509433"/>
              <a:gd name="csY46" fmla="*/ 101600 h 1456267"/>
              <a:gd name="csX47" fmla="*/ 2252133 w 3509433"/>
              <a:gd name="csY47" fmla="*/ 127000 h 1456267"/>
              <a:gd name="csX48" fmla="*/ 2150533 w 3509433"/>
              <a:gd name="csY48" fmla="*/ 182034 h 1456267"/>
              <a:gd name="csX49" fmla="*/ 1651000 w 3509433"/>
              <a:gd name="csY49" fmla="*/ 563034 h 1456267"/>
              <a:gd name="csX50" fmla="*/ 1651000 w 3509433"/>
              <a:gd name="csY50" fmla="*/ 613834 h 1456267"/>
              <a:gd name="csX51" fmla="*/ 1540933 w 3509433"/>
              <a:gd name="csY51" fmla="*/ 647700 h 1456267"/>
              <a:gd name="csX52" fmla="*/ 1231900 w 3509433"/>
              <a:gd name="csY52" fmla="*/ 770467 h 1456267"/>
              <a:gd name="csX53" fmla="*/ 1087966 w 3509433"/>
              <a:gd name="csY53" fmla="*/ 800100 h 1456267"/>
              <a:gd name="csX54" fmla="*/ 0 w 3509433"/>
              <a:gd name="csY54" fmla="*/ 804334 h 1456267"/>
              <a:gd name="csX0" fmla="*/ 0 w 3509433"/>
              <a:gd name="csY0" fmla="*/ 804334 h 1388534"/>
              <a:gd name="csX1" fmla="*/ 0 w 3509433"/>
              <a:gd name="csY1" fmla="*/ 749300 h 1388534"/>
              <a:gd name="csX2" fmla="*/ 1016000 w 3509433"/>
              <a:gd name="csY2" fmla="*/ 723900 h 1388534"/>
              <a:gd name="csX3" fmla="*/ 1181100 w 3509433"/>
              <a:gd name="csY3" fmla="*/ 690034 h 1388534"/>
              <a:gd name="csX4" fmla="*/ 1320800 w 3509433"/>
              <a:gd name="csY4" fmla="*/ 626534 h 1388534"/>
              <a:gd name="csX5" fmla="*/ 1460500 w 3509433"/>
              <a:gd name="csY5" fmla="*/ 512234 h 1388534"/>
              <a:gd name="csX6" fmla="*/ 1579033 w 3509433"/>
              <a:gd name="csY6" fmla="*/ 452967 h 1388534"/>
              <a:gd name="csX7" fmla="*/ 1574800 w 3509433"/>
              <a:gd name="csY7" fmla="*/ 406400 h 1388534"/>
              <a:gd name="csX8" fmla="*/ 1680633 w 3509433"/>
              <a:gd name="csY8" fmla="*/ 368300 h 1388534"/>
              <a:gd name="csX9" fmla="*/ 1684866 w 3509433"/>
              <a:gd name="csY9" fmla="*/ 427567 h 1388534"/>
              <a:gd name="csX10" fmla="*/ 1739900 w 3509433"/>
              <a:gd name="csY10" fmla="*/ 410634 h 1388534"/>
              <a:gd name="csX11" fmla="*/ 2091266 w 3509433"/>
              <a:gd name="csY11" fmla="*/ 118534 h 1388534"/>
              <a:gd name="csX12" fmla="*/ 2226733 w 3509433"/>
              <a:gd name="csY12" fmla="*/ 46567 h 1388534"/>
              <a:gd name="csX13" fmla="*/ 2429933 w 3509433"/>
              <a:gd name="csY13" fmla="*/ 0 h 1388534"/>
              <a:gd name="csX14" fmla="*/ 2531533 w 3509433"/>
              <a:gd name="csY14" fmla="*/ 8467 h 1388534"/>
              <a:gd name="csX15" fmla="*/ 2633133 w 3509433"/>
              <a:gd name="csY15" fmla="*/ 71967 h 1388534"/>
              <a:gd name="csX16" fmla="*/ 2971800 w 3509433"/>
              <a:gd name="csY16" fmla="*/ 279400 h 1388534"/>
              <a:gd name="csX17" fmla="*/ 3022600 w 3509433"/>
              <a:gd name="csY17" fmla="*/ 304800 h 1388534"/>
              <a:gd name="csX18" fmla="*/ 3509433 w 3509433"/>
              <a:gd name="csY18" fmla="*/ 385234 h 1388534"/>
              <a:gd name="csX19" fmla="*/ 3484033 w 3509433"/>
              <a:gd name="csY19" fmla="*/ 592667 h 1388534"/>
              <a:gd name="csX20" fmla="*/ 3221566 w 3509433"/>
              <a:gd name="csY20" fmla="*/ 774700 h 1388534"/>
              <a:gd name="csX21" fmla="*/ 3115733 w 3509433"/>
              <a:gd name="csY21" fmla="*/ 1312334 h 1388534"/>
              <a:gd name="csX22" fmla="*/ 3166533 w 3509433"/>
              <a:gd name="csY22" fmla="*/ 1388534 h 1388534"/>
              <a:gd name="csX23" fmla="*/ 2696633 w 3509433"/>
              <a:gd name="csY23" fmla="*/ 1308100 h 1388534"/>
              <a:gd name="csX24" fmla="*/ 2260600 w 3509433"/>
              <a:gd name="csY24" fmla="*/ 1231900 h 1388534"/>
              <a:gd name="csX25" fmla="*/ 2243666 w 3509433"/>
              <a:gd name="csY25" fmla="*/ 1168400 h 1388534"/>
              <a:gd name="csX26" fmla="*/ 2230966 w 3509433"/>
              <a:gd name="csY26" fmla="*/ 1159934 h 1388534"/>
              <a:gd name="csX27" fmla="*/ 2332566 w 3509433"/>
              <a:gd name="csY27" fmla="*/ 605367 h 1388534"/>
              <a:gd name="csX28" fmla="*/ 2802466 w 3509433"/>
              <a:gd name="csY28" fmla="*/ 690034 h 1388534"/>
              <a:gd name="csX29" fmla="*/ 3001433 w 3509433"/>
              <a:gd name="csY29" fmla="*/ 579967 h 1388534"/>
              <a:gd name="csX30" fmla="*/ 3069166 w 3509433"/>
              <a:gd name="csY30" fmla="*/ 596900 h 1388534"/>
              <a:gd name="csX31" fmla="*/ 3107266 w 3509433"/>
              <a:gd name="csY31" fmla="*/ 491067 h 1388534"/>
              <a:gd name="csX32" fmla="*/ 3073400 w 3509433"/>
              <a:gd name="csY32" fmla="*/ 448734 h 1388534"/>
              <a:gd name="csX33" fmla="*/ 2637366 w 3509433"/>
              <a:gd name="csY33" fmla="*/ 173567 h 1388534"/>
              <a:gd name="csX34" fmla="*/ 2628900 w 3509433"/>
              <a:gd name="csY34" fmla="*/ 186267 h 1388534"/>
              <a:gd name="csX35" fmla="*/ 2798233 w 3509433"/>
              <a:gd name="csY35" fmla="*/ 355600 h 1388534"/>
              <a:gd name="csX36" fmla="*/ 2747433 w 3509433"/>
              <a:gd name="csY36" fmla="*/ 461434 h 1388534"/>
              <a:gd name="csX37" fmla="*/ 2726266 w 3509433"/>
              <a:gd name="csY37" fmla="*/ 469900 h 1388534"/>
              <a:gd name="csX38" fmla="*/ 2353733 w 3509433"/>
              <a:gd name="csY38" fmla="*/ 381000 h 1388534"/>
              <a:gd name="csX39" fmla="*/ 2383366 w 3509433"/>
              <a:gd name="csY39" fmla="*/ 330200 h 1388534"/>
              <a:gd name="csX40" fmla="*/ 2357966 w 3509433"/>
              <a:gd name="csY40" fmla="*/ 287867 h 1388534"/>
              <a:gd name="csX41" fmla="*/ 2501900 w 3509433"/>
              <a:gd name="csY41" fmla="*/ 148167 h 1388534"/>
              <a:gd name="csX42" fmla="*/ 2569633 w 3509433"/>
              <a:gd name="csY42" fmla="*/ 186267 h 1388534"/>
              <a:gd name="csX43" fmla="*/ 2599266 w 3509433"/>
              <a:gd name="csY43" fmla="*/ 143934 h 1388534"/>
              <a:gd name="csX44" fmla="*/ 2476500 w 3509433"/>
              <a:gd name="csY44" fmla="*/ 110067 h 1388534"/>
              <a:gd name="csX45" fmla="*/ 2387600 w 3509433"/>
              <a:gd name="csY45" fmla="*/ 101600 h 1388534"/>
              <a:gd name="csX46" fmla="*/ 2252133 w 3509433"/>
              <a:gd name="csY46" fmla="*/ 127000 h 1388534"/>
              <a:gd name="csX47" fmla="*/ 2150533 w 3509433"/>
              <a:gd name="csY47" fmla="*/ 182034 h 1388534"/>
              <a:gd name="csX48" fmla="*/ 1651000 w 3509433"/>
              <a:gd name="csY48" fmla="*/ 563034 h 1388534"/>
              <a:gd name="csX49" fmla="*/ 1651000 w 3509433"/>
              <a:gd name="csY49" fmla="*/ 613834 h 1388534"/>
              <a:gd name="csX50" fmla="*/ 1540933 w 3509433"/>
              <a:gd name="csY50" fmla="*/ 647700 h 1388534"/>
              <a:gd name="csX51" fmla="*/ 1231900 w 3509433"/>
              <a:gd name="csY51" fmla="*/ 770467 h 1388534"/>
              <a:gd name="csX52" fmla="*/ 1087966 w 3509433"/>
              <a:gd name="csY52" fmla="*/ 800100 h 1388534"/>
              <a:gd name="csX53" fmla="*/ 0 w 3509433"/>
              <a:gd name="csY53" fmla="*/ 804334 h 1388534"/>
              <a:gd name="csX0" fmla="*/ 0 w 3509433"/>
              <a:gd name="csY0" fmla="*/ 804334 h 1312334"/>
              <a:gd name="csX1" fmla="*/ 0 w 3509433"/>
              <a:gd name="csY1" fmla="*/ 749300 h 1312334"/>
              <a:gd name="csX2" fmla="*/ 1016000 w 3509433"/>
              <a:gd name="csY2" fmla="*/ 723900 h 1312334"/>
              <a:gd name="csX3" fmla="*/ 1181100 w 3509433"/>
              <a:gd name="csY3" fmla="*/ 690034 h 1312334"/>
              <a:gd name="csX4" fmla="*/ 1320800 w 3509433"/>
              <a:gd name="csY4" fmla="*/ 626534 h 1312334"/>
              <a:gd name="csX5" fmla="*/ 1460500 w 3509433"/>
              <a:gd name="csY5" fmla="*/ 512234 h 1312334"/>
              <a:gd name="csX6" fmla="*/ 1579033 w 3509433"/>
              <a:gd name="csY6" fmla="*/ 452967 h 1312334"/>
              <a:gd name="csX7" fmla="*/ 1574800 w 3509433"/>
              <a:gd name="csY7" fmla="*/ 406400 h 1312334"/>
              <a:gd name="csX8" fmla="*/ 1680633 w 3509433"/>
              <a:gd name="csY8" fmla="*/ 368300 h 1312334"/>
              <a:gd name="csX9" fmla="*/ 1684866 w 3509433"/>
              <a:gd name="csY9" fmla="*/ 427567 h 1312334"/>
              <a:gd name="csX10" fmla="*/ 1739900 w 3509433"/>
              <a:gd name="csY10" fmla="*/ 410634 h 1312334"/>
              <a:gd name="csX11" fmla="*/ 2091266 w 3509433"/>
              <a:gd name="csY11" fmla="*/ 118534 h 1312334"/>
              <a:gd name="csX12" fmla="*/ 2226733 w 3509433"/>
              <a:gd name="csY12" fmla="*/ 46567 h 1312334"/>
              <a:gd name="csX13" fmla="*/ 2429933 w 3509433"/>
              <a:gd name="csY13" fmla="*/ 0 h 1312334"/>
              <a:gd name="csX14" fmla="*/ 2531533 w 3509433"/>
              <a:gd name="csY14" fmla="*/ 8467 h 1312334"/>
              <a:gd name="csX15" fmla="*/ 2633133 w 3509433"/>
              <a:gd name="csY15" fmla="*/ 71967 h 1312334"/>
              <a:gd name="csX16" fmla="*/ 2971800 w 3509433"/>
              <a:gd name="csY16" fmla="*/ 279400 h 1312334"/>
              <a:gd name="csX17" fmla="*/ 3022600 w 3509433"/>
              <a:gd name="csY17" fmla="*/ 304800 h 1312334"/>
              <a:gd name="csX18" fmla="*/ 3509433 w 3509433"/>
              <a:gd name="csY18" fmla="*/ 385234 h 1312334"/>
              <a:gd name="csX19" fmla="*/ 3484033 w 3509433"/>
              <a:gd name="csY19" fmla="*/ 592667 h 1312334"/>
              <a:gd name="csX20" fmla="*/ 3221566 w 3509433"/>
              <a:gd name="csY20" fmla="*/ 774700 h 1312334"/>
              <a:gd name="csX21" fmla="*/ 3115733 w 3509433"/>
              <a:gd name="csY21" fmla="*/ 1312334 h 1312334"/>
              <a:gd name="csX22" fmla="*/ 2696633 w 3509433"/>
              <a:gd name="csY22" fmla="*/ 1308100 h 1312334"/>
              <a:gd name="csX23" fmla="*/ 2260600 w 3509433"/>
              <a:gd name="csY23" fmla="*/ 1231900 h 1312334"/>
              <a:gd name="csX24" fmla="*/ 2243666 w 3509433"/>
              <a:gd name="csY24" fmla="*/ 1168400 h 1312334"/>
              <a:gd name="csX25" fmla="*/ 2230966 w 3509433"/>
              <a:gd name="csY25" fmla="*/ 1159934 h 1312334"/>
              <a:gd name="csX26" fmla="*/ 2332566 w 3509433"/>
              <a:gd name="csY26" fmla="*/ 605367 h 1312334"/>
              <a:gd name="csX27" fmla="*/ 2802466 w 3509433"/>
              <a:gd name="csY27" fmla="*/ 690034 h 1312334"/>
              <a:gd name="csX28" fmla="*/ 3001433 w 3509433"/>
              <a:gd name="csY28" fmla="*/ 579967 h 1312334"/>
              <a:gd name="csX29" fmla="*/ 3069166 w 3509433"/>
              <a:gd name="csY29" fmla="*/ 596900 h 1312334"/>
              <a:gd name="csX30" fmla="*/ 3107266 w 3509433"/>
              <a:gd name="csY30" fmla="*/ 491067 h 1312334"/>
              <a:gd name="csX31" fmla="*/ 3073400 w 3509433"/>
              <a:gd name="csY31" fmla="*/ 448734 h 1312334"/>
              <a:gd name="csX32" fmla="*/ 2637366 w 3509433"/>
              <a:gd name="csY32" fmla="*/ 173567 h 1312334"/>
              <a:gd name="csX33" fmla="*/ 2628900 w 3509433"/>
              <a:gd name="csY33" fmla="*/ 186267 h 1312334"/>
              <a:gd name="csX34" fmla="*/ 2798233 w 3509433"/>
              <a:gd name="csY34" fmla="*/ 355600 h 1312334"/>
              <a:gd name="csX35" fmla="*/ 2747433 w 3509433"/>
              <a:gd name="csY35" fmla="*/ 461434 h 1312334"/>
              <a:gd name="csX36" fmla="*/ 2726266 w 3509433"/>
              <a:gd name="csY36" fmla="*/ 469900 h 1312334"/>
              <a:gd name="csX37" fmla="*/ 2353733 w 3509433"/>
              <a:gd name="csY37" fmla="*/ 381000 h 1312334"/>
              <a:gd name="csX38" fmla="*/ 2383366 w 3509433"/>
              <a:gd name="csY38" fmla="*/ 330200 h 1312334"/>
              <a:gd name="csX39" fmla="*/ 2357966 w 3509433"/>
              <a:gd name="csY39" fmla="*/ 287867 h 1312334"/>
              <a:gd name="csX40" fmla="*/ 2501900 w 3509433"/>
              <a:gd name="csY40" fmla="*/ 148167 h 1312334"/>
              <a:gd name="csX41" fmla="*/ 2569633 w 3509433"/>
              <a:gd name="csY41" fmla="*/ 186267 h 1312334"/>
              <a:gd name="csX42" fmla="*/ 2599266 w 3509433"/>
              <a:gd name="csY42" fmla="*/ 143934 h 1312334"/>
              <a:gd name="csX43" fmla="*/ 2476500 w 3509433"/>
              <a:gd name="csY43" fmla="*/ 110067 h 1312334"/>
              <a:gd name="csX44" fmla="*/ 2387600 w 3509433"/>
              <a:gd name="csY44" fmla="*/ 101600 h 1312334"/>
              <a:gd name="csX45" fmla="*/ 2252133 w 3509433"/>
              <a:gd name="csY45" fmla="*/ 127000 h 1312334"/>
              <a:gd name="csX46" fmla="*/ 2150533 w 3509433"/>
              <a:gd name="csY46" fmla="*/ 182034 h 1312334"/>
              <a:gd name="csX47" fmla="*/ 1651000 w 3509433"/>
              <a:gd name="csY47" fmla="*/ 563034 h 1312334"/>
              <a:gd name="csX48" fmla="*/ 1651000 w 3509433"/>
              <a:gd name="csY48" fmla="*/ 613834 h 1312334"/>
              <a:gd name="csX49" fmla="*/ 1540933 w 3509433"/>
              <a:gd name="csY49" fmla="*/ 647700 h 1312334"/>
              <a:gd name="csX50" fmla="*/ 1231900 w 3509433"/>
              <a:gd name="csY50" fmla="*/ 770467 h 1312334"/>
              <a:gd name="csX51" fmla="*/ 1087966 w 3509433"/>
              <a:gd name="csY51" fmla="*/ 800100 h 1312334"/>
              <a:gd name="csX52" fmla="*/ 0 w 3509433"/>
              <a:gd name="csY52" fmla="*/ 804334 h 1312334"/>
              <a:gd name="csX0" fmla="*/ 0 w 3509433"/>
              <a:gd name="csY0" fmla="*/ 804334 h 1308100"/>
              <a:gd name="csX1" fmla="*/ 0 w 3509433"/>
              <a:gd name="csY1" fmla="*/ 749300 h 1308100"/>
              <a:gd name="csX2" fmla="*/ 1016000 w 3509433"/>
              <a:gd name="csY2" fmla="*/ 723900 h 1308100"/>
              <a:gd name="csX3" fmla="*/ 1181100 w 3509433"/>
              <a:gd name="csY3" fmla="*/ 690034 h 1308100"/>
              <a:gd name="csX4" fmla="*/ 1320800 w 3509433"/>
              <a:gd name="csY4" fmla="*/ 626534 h 1308100"/>
              <a:gd name="csX5" fmla="*/ 1460500 w 3509433"/>
              <a:gd name="csY5" fmla="*/ 512234 h 1308100"/>
              <a:gd name="csX6" fmla="*/ 1579033 w 3509433"/>
              <a:gd name="csY6" fmla="*/ 452967 h 1308100"/>
              <a:gd name="csX7" fmla="*/ 1574800 w 3509433"/>
              <a:gd name="csY7" fmla="*/ 406400 h 1308100"/>
              <a:gd name="csX8" fmla="*/ 1680633 w 3509433"/>
              <a:gd name="csY8" fmla="*/ 368300 h 1308100"/>
              <a:gd name="csX9" fmla="*/ 1684866 w 3509433"/>
              <a:gd name="csY9" fmla="*/ 427567 h 1308100"/>
              <a:gd name="csX10" fmla="*/ 1739900 w 3509433"/>
              <a:gd name="csY10" fmla="*/ 410634 h 1308100"/>
              <a:gd name="csX11" fmla="*/ 2091266 w 3509433"/>
              <a:gd name="csY11" fmla="*/ 118534 h 1308100"/>
              <a:gd name="csX12" fmla="*/ 2226733 w 3509433"/>
              <a:gd name="csY12" fmla="*/ 46567 h 1308100"/>
              <a:gd name="csX13" fmla="*/ 2429933 w 3509433"/>
              <a:gd name="csY13" fmla="*/ 0 h 1308100"/>
              <a:gd name="csX14" fmla="*/ 2531533 w 3509433"/>
              <a:gd name="csY14" fmla="*/ 8467 h 1308100"/>
              <a:gd name="csX15" fmla="*/ 2633133 w 3509433"/>
              <a:gd name="csY15" fmla="*/ 71967 h 1308100"/>
              <a:gd name="csX16" fmla="*/ 2971800 w 3509433"/>
              <a:gd name="csY16" fmla="*/ 279400 h 1308100"/>
              <a:gd name="csX17" fmla="*/ 3022600 w 3509433"/>
              <a:gd name="csY17" fmla="*/ 304800 h 1308100"/>
              <a:gd name="csX18" fmla="*/ 3509433 w 3509433"/>
              <a:gd name="csY18" fmla="*/ 385234 h 1308100"/>
              <a:gd name="csX19" fmla="*/ 3484033 w 3509433"/>
              <a:gd name="csY19" fmla="*/ 592667 h 1308100"/>
              <a:gd name="csX20" fmla="*/ 3221566 w 3509433"/>
              <a:gd name="csY20" fmla="*/ 774700 h 1308100"/>
              <a:gd name="csX21" fmla="*/ 2696633 w 3509433"/>
              <a:gd name="csY21" fmla="*/ 1308100 h 1308100"/>
              <a:gd name="csX22" fmla="*/ 2260600 w 3509433"/>
              <a:gd name="csY22" fmla="*/ 1231900 h 1308100"/>
              <a:gd name="csX23" fmla="*/ 2243666 w 3509433"/>
              <a:gd name="csY23" fmla="*/ 1168400 h 1308100"/>
              <a:gd name="csX24" fmla="*/ 2230966 w 3509433"/>
              <a:gd name="csY24" fmla="*/ 1159934 h 1308100"/>
              <a:gd name="csX25" fmla="*/ 2332566 w 3509433"/>
              <a:gd name="csY25" fmla="*/ 605367 h 1308100"/>
              <a:gd name="csX26" fmla="*/ 2802466 w 3509433"/>
              <a:gd name="csY26" fmla="*/ 690034 h 1308100"/>
              <a:gd name="csX27" fmla="*/ 3001433 w 3509433"/>
              <a:gd name="csY27" fmla="*/ 579967 h 1308100"/>
              <a:gd name="csX28" fmla="*/ 3069166 w 3509433"/>
              <a:gd name="csY28" fmla="*/ 596900 h 1308100"/>
              <a:gd name="csX29" fmla="*/ 3107266 w 3509433"/>
              <a:gd name="csY29" fmla="*/ 491067 h 1308100"/>
              <a:gd name="csX30" fmla="*/ 3073400 w 3509433"/>
              <a:gd name="csY30" fmla="*/ 448734 h 1308100"/>
              <a:gd name="csX31" fmla="*/ 2637366 w 3509433"/>
              <a:gd name="csY31" fmla="*/ 173567 h 1308100"/>
              <a:gd name="csX32" fmla="*/ 2628900 w 3509433"/>
              <a:gd name="csY32" fmla="*/ 186267 h 1308100"/>
              <a:gd name="csX33" fmla="*/ 2798233 w 3509433"/>
              <a:gd name="csY33" fmla="*/ 355600 h 1308100"/>
              <a:gd name="csX34" fmla="*/ 2747433 w 3509433"/>
              <a:gd name="csY34" fmla="*/ 461434 h 1308100"/>
              <a:gd name="csX35" fmla="*/ 2726266 w 3509433"/>
              <a:gd name="csY35" fmla="*/ 469900 h 1308100"/>
              <a:gd name="csX36" fmla="*/ 2353733 w 3509433"/>
              <a:gd name="csY36" fmla="*/ 381000 h 1308100"/>
              <a:gd name="csX37" fmla="*/ 2383366 w 3509433"/>
              <a:gd name="csY37" fmla="*/ 330200 h 1308100"/>
              <a:gd name="csX38" fmla="*/ 2357966 w 3509433"/>
              <a:gd name="csY38" fmla="*/ 287867 h 1308100"/>
              <a:gd name="csX39" fmla="*/ 2501900 w 3509433"/>
              <a:gd name="csY39" fmla="*/ 148167 h 1308100"/>
              <a:gd name="csX40" fmla="*/ 2569633 w 3509433"/>
              <a:gd name="csY40" fmla="*/ 186267 h 1308100"/>
              <a:gd name="csX41" fmla="*/ 2599266 w 3509433"/>
              <a:gd name="csY41" fmla="*/ 143934 h 1308100"/>
              <a:gd name="csX42" fmla="*/ 2476500 w 3509433"/>
              <a:gd name="csY42" fmla="*/ 110067 h 1308100"/>
              <a:gd name="csX43" fmla="*/ 2387600 w 3509433"/>
              <a:gd name="csY43" fmla="*/ 101600 h 1308100"/>
              <a:gd name="csX44" fmla="*/ 2252133 w 3509433"/>
              <a:gd name="csY44" fmla="*/ 127000 h 1308100"/>
              <a:gd name="csX45" fmla="*/ 2150533 w 3509433"/>
              <a:gd name="csY45" fmla="*/ 182034 h 1308100"/>
              <a:gd name="csX46" fmla="*/ 1651000 w 3509433"/>
              <a:gd name="csY46" fmla="*/ 563034 h 1308100"/>
              <a:gd name="csX47" fmla="*/ 1651000 w 3509433"/>
              <a:gd name="csY47" fmla="*/ 613834 h 1308100"/>
              <a:gd name="csX48" fmla="*/ 1540933 w 3509433"/>
              <a:gd name="csY48" fmla="*/ 647700 h 1308100"/>
              <a:gd name="csX49" fmla="*/ 1231900 w 3509433"/>
              <a:gd name="csY49" fmla="*/ 770467 h 1308100"/>
              <a:gd name="csX50" fmla="*/ 1087966 w 3509433"/>
              <a:gd name="csY50" fmla="*/ 800100 h 1308100"/>
              <a:gd name="csX51" fmla="*/ 0 w 3509433"/>
              <a:gd name="csY51" fmla="*/ 804334 h 1308100"/>
              <a:gd name="csX0" fmla="*/ 0 w 3509433"/>
              <a:gd name="csY0" fmla="*/ 804334 h 1231900"/>
              <a:gd name="csX1" fmla="*/ 0 w 3509433"/>
              <a:gd name="csY1" fmla="*/ 749300 h 1231900"/>
              <a:gd name="csX2" fmla="*/ 1016000 w 3509433"/>
              <a:gd name="csY2" fmla="*/ 723900 h 1231900"/>
              <a:gd name="csX3" fmla="*/ 1181100 w 3509433"/>
              <a:gd name="csY3" fmla="*/ 690034 h 1231900"/>
              <a:gd name="csX4" fmla="*/ 1320800 w 3509433"/>
              <a:gd name="csY4" fmla="*/ 626534 h 1231900"/>
              <a:gd name="csX5" fmla="*/ 1460500 w 3509433"/>
              <a:gd name="csY5" fmla="*/ 512234 h 1231900"/>
              <a:gd name="csX6" fmla="*/ 1579033 w 3509433"/>
              <a:gd name="csY6" fmla="*/ 452967 h 1231900"/>
              <a:gd name="csX7" fmla="*/ 1574800 w 3509433"/>
              <a:gd name="csY7" fmla="*/ 406400 h 1231900"/>
              <a:gd name="csX8" fmla="*/ 1680633 w 3509433"/>
              <a:gd name="csY8" fmla="*/ 368300 h 1231900"/>
              <a:gd name="csX9" fmla="*/ 1684866 w 3509433"/>
              <a:gd name="csY9" fmla="*/ 427567 h 1231900"/>
              <a:gd name="csX10" fmla="*/ 1739900 w 3509433"/>
              <a:gd name="csY10" fmla="*/ 410634 h 1231900"/>
              <a:gd name="csX11" fmla="*/ 2091266 w 3509433"/>
              <a:gd name="csY11" fmla="*/ 118534 h 1231900"/>
              <a:gd name="csX12" fmla="*/ 2226733 w 3509433"/>
              <a:gd name="csY12" fmla="*/ 46567 h 1231900"/>
              <a:gd name="csX13" fmla="*/ 2429933 w 3509433"/>
              <a:gd name="csY13" fmla="*/ 0 h 1231900"/>
              <a:gd name="csX14" fmla="*/ 2531533 w 3509433"/>
              <a:gd name="csY14" fmla="*/ 8467 h 1231900"/>
              <a:gd name="csX15" fmla="*/ 2633133 w 3509433"/>
              <a:gd name="csY15" fmla="*/ 71967 h 1231900"/>
              <a:gd name="csX16" fmla="*/ 2971800 w 3509433"/>
              <a:gd name="csY16" fmla="*/ 279400 h 1231900"/>
              <a:gd name="csX17" fmla="*/ 3022600 w 3509433"/>
              <a:gd name="csY17" fmla="*/ 304800 h 1231900"/>
              <a:gd name="csX18" fmla="*/ 3509433 w 3509433"/>
              <a:gd name="csY18" fmla="*/ 385234 h 1231900"/>
              <a:gd name="csX19" fmla="*/ 3484033 w 3509433"/>
              <a:gd name="csY19" fmla="*/ 592667 h 1231900"/>
              <a:gd name="csX20" fmla="*/ 3221566 w 3509433"/>
              <a:gd name="csY20" fmla="*/ 774700 h 1231900"/>
              <a:gd name="csX21" fmla="*/ 2260600 w 3509433"/>
              <a:gd name="csY21" fmla="*/ 1231900 h 1231900"/>
              <a:gd name="csX22" fmla="*/ 2243666 w 3509433"/>
              <a:gd name="csY22" fmla="*/ 1168400 h 1231900"/>
              <a:gd name="csX23" fmla="*/ 2230966 w 3509433"/>
              <a:gd name="csY23" fmla="*/ 1159934 h 1231900"/>
              <a:gd name="csX24" fmla="*/ 2332566 w 3509433"/>
              <a:gd name="csY24" fmla="*/ 605367 h 1231900"/>
              <a:gd name="csX25" fmla="*/ 2802466 w 3509433"/>
              <a:gd name="csY25" fmla="*/ 690034 h 1231900"/>
              <a:gd name="csX26" fmla="*/ 3001433 w 3509433"/>
              <a:gd name="csY26" fmla="*/ 579967 h 1231900"/>
              <a:gd name="csX27" fmla="*/ 3069166 w 3509433"/>
              <a:gd name="csY27" fmla="*/ 596900 h 1231900"/>
              <a:gd name="csX28" fmla="*/ 3107266 w 3509433"/>
              <a:gd name="csY28" fmla="*/ 491067 h 1231900"/>
              <a:gd name="csX29" fmla="*/ 3073400 w 3509433"/>
              <a:gd name="csY29" fmla="*/ 448734 h 1231900"/>
              <a:gd name="csX30" fmla="*/ 2637366 w 3509433"/>
              <a:gd name="csY30" fmla="*/ 173567 h 1231900"/>
              <a:gd name="csX31" fmla="*/ 2628900 w 3509433"/>
              <a:gd name="csY31" fmla="*/ 186267 h 1231900"/>
              <a:gd name="csX32" fmla="*/ 2798233 w 3509433"/>
              <a:gd name="csY32" fmla="*/ 355600 h 1231900"/>
              <a:gd name="csX33" fmla="*/ 2747433 w 3509433"/>
              <a:gd name="csY33" fmla="*/ 461434 h 1231900"/>
              <a:gd name="csX34" fmla="*/ 2726266 w 3509433"/>
              <a:gd name="csY34" fmla="*/ 469900 h 1231900"/>
              <a:gd name="csX35" fmla="*/ 2353733 w 3509433"/>
              <a:gd name="csY35" fmla="*/ 381000 h 1231900"/>
              <a:gd name="csX36" fmla="*/ 2383366 w 3509433"/>
              <a:gd name="csY36" fmla="*/ 330200 h 1231900"/>
              <a:gd name="csX37" fmla="*/ 2357966 w 3509433"/>
              <a:gd name="csY37" fmla="*/ 287867 h 1231900"/>
              <a:gd name="csX38" fmla="*/ 2501900 w 3509433"/>
              <a:gd name="csY38" fmla="*/ 148167 h 1231900"/>
              <a:gd name="csX39" fmla="*/ 2569633 w 3509433"/>
              <a:gd name="csY39" fmla="*/ 186267 h 1231900"/>
              <a:gd name="csX40" fmla="*/ 2599266 w 3509433"/>
              <a:gd name="csY40" fmla="*/ 143934 h 1231900"/>
              <a:gd name="csX41" fmla="*/ 2476500 w 3509433"/>
              <a:gd name="csY41" fmla="*/ 110067 h 1231900"/>
              <a:gd name="csX42" fmla="*/ 2387600 w 3509433"/>
              <a:gd name="csY42" fmla="*/ 101600 h 1231900"/>
              <a:gd name="csX43" fmla="*/ 2252133 w 3509433"/>
              <a:gd name="csY43" fmla="*/ 127000 h 1231900"/>
              <a:gd name="csX44" fmla="*/ 2150533 w 3509433"/>
              <a:gd name="csY44" fmla="*/ 182034 h 1231900"/>
              <a:gd name="csX45" fmla="*/ 1651000 w 3509433"/>
              <a:gd name="csY45" fmla="*/ 563034 h 1231900"/>
              <a:gd name="csX46" fmla="*/ 1651000 w 3509433"/>
              <a:gd name="csY46" fmla="*/ 613834 h 1231900"/>
              <a:gd name="csX47" fmla="*/ 1540933 w 3509433"/>
              <a:gd name="csY47" fmla="*/ 647700 h 1231900"/>
              <a:gd name="csX48" fmla="*/ 1231900 w 3509433"/>
              <a:gd name="csY48" fmla="*/ 770467 h 1231900"/>
              <a:gd name="csX49" fmla="*/ 1087966 w 3509433"/>
              <a:gd name="csY49" fmla="*/ 800100 h 1231900"/>
              <a:gd name="csX50" fmla="*/ 0 w 3509433"/>
              <a:gd name="csY50" fmla="*/ 804334 h 12319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230966 w 3509433"/>
              <a:gd name="csY22" fmla="*/ 1159934 h 1168400"/>
              <a:gd name="csX23" fmla="*/ 2332566 w 3509433"/>
              <a:gd name="csY23" fmla="*/ 605367 h 1168400"/>
              <a:gd name="csX24" fmla="*/ 2802466 w 3509433"/>
              <a:gd name="csY24" fmla="*/ 690034 h 1168400"/>
              <a:gd name="csX25" fmla="*/ 3001433 w 3509433"/>
              <a:gd name="csY25" fmla="*/ 579967 h 1168400"/>
              <a:gd name="csX26" fmla="*/ 3069166 w 3509433"/>
              <a:gd name="csY26" fmla="*/ 596900 h 1168400"/>
              <a:gd name="csX27" fmla="*/ 3107266 w 3509433"/>
              <a:gd name="csY27" fmla="*/ 491067 h 1168400"/>
              <a:gd name="csX28" fmla="*/ 3073400 w 3509433"/>
              <a:gd name="csY28" fmla="*/ 448734 h 1168400"/>
              <a:gd name="csX29" fmla="*/ 2637366 w 3509433"/>
              <a:gd name="csY29" fmla="*/ 173567 h 1168400"/>
              <a:gd name="csX30" fmla="*/ 2628900 w 3509433"/>
              <a:gd name="csY30" fmla="*/ 186267 h 1168400"/>
              <a:gd name="csX31" fmla="*/ 2798233 w 3509433"/>
              <a:gd name="csY31" fmla="*/ 355600 h 1168400"/>
              <a:gd name="csX32" fmla="*/ 2747433 w 3509433"/>
              <a:gd name="csY32" fmla="*/ 461434 h 1168400"/>
              <a:gd name="csX33" fmla="*/ 2726266 w 3509433"/>
              <a:gd name="csY33" fmla="*/ 469900 h 1168400"/>
              <a:gd name="csX34" fmla="*/ 2353733 w 3509433"/>
              <a:gd name="csY34" fmla="*/ 381000 h 1168400"/>
              <a:gd name="csX35" fmla="*/ 2383366 w 3509433"/>
              <a:gd name="csY35" fmla="*/ 330200 h 1168400"/>
              <a:gd name="csX36" fmla="*/ 2357966 w 3509433"/>
              <a:gd name="csY36" fmla="*/ 287867 h 1168400"/>
              <a:gd name="csX37" fmla="*/ 2501900 w 3509433"/>
              <a:gd name="csY37" fmla="*/ 148167 h 1168400"/>
              <a:gd name="csX38" fmla="*/ 2569633 w 3509433"/>
              <a:gd name="csY38" fmla="*/ 186267 h 1168400"/>
              <a:gd name="csX39" fmla="*/ 2599266 w 3509433"/>
              <a:gd name="csY39" fmla="*/ 143934 h 1168400"/>
              <a:gd name="csX40" fmla="*/ 2476500 w 3509433"/>
              <a:gd name="csY40" fmla="*/ 110067 h 1168400"/>
              <a:gd name="csX41" fmla="*/ 2387600 w 3509433"/>
              <a:gd name="csY41" fmla="*/ 101600 h 1168400"/>
              <a:gd name="csX42" fmla="*/ 2252133 w 3509433"/>
              <a:gd name="csY42" fmla="*/ 127000 h 1168400"/>
              <a:gd name="csX43" fmla="*/ 2150533 w 3509433"/>
              <a:gd name="csY43" fmla="*/ 182034 h 1168400"/>
              <a:gd name="csX44" fmla="*/ 1651000 w 3509433"/>
              <a:gd name="csY44" fmla="*/ 563034 h 1168400"/>
              <a:gd name="csX45" fmla="*/ 1651000 w 3509433"/>
              <a:gd name="csY45" fmla="*/ 613834 h 1168400"/>
              <a:gd name="csX46" fmla="*/ 1540933 w 3509433"/>
              <a:gd name="csY46" fmla="*/ 647700 h 1168400"/>
              <a:gd name="csX47" fmla="*/ 1231900 w 3509433"/>
              <a:gd name="csY47" fmla="*/ 770467 h 1168400"/>
              <a:gd name="csX48" fmla="*/ 1087966 w 3509433"/>
              <a:gd name="csY48" fmla="*/ 800100 h 1168400"/>
              <a:gd name="csX49" fmla="*/ 0 w 3509433"/>
              <a:gd name="csY49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332566 w 3509433"/>
              <a:gd name="csY22" fmla="*/ 605367 h 1168400"/>
              <a:gd name="csX23" fmla="*/ 2802466 w 3509433"/>
              <a:gd name="csY23" fmla="*/ 690034 h 1168400"/>
              <a:gd name="csX24" fmla="*/ 3001433 w 3509433"/>
              <a:gd name="csY24" fmla="*/ 579967 h 1168400"/>
              <a:gd name="csX25" fmla="*/ 3069166 w 3509433"/>
              <a:gd name="csY25" fmla="*/ 596900 h 1168400"/>
              <a:gd name="csX26" fmla="*/ 3107266 w 3509433"/>
              <a:gd name="csY26" fmla="*/ 491067 h 1168400"/>
              <a:gd name="csX27" fmla="*/ 3073400 w 3509433"/>
              <a:gd name="csY27" fmla="*/ 448734 h 1168400"/>
              <a:gd name="csX28" fmla="*/ 2637366 w 3509433"/>
              <a:gd name="csY28" fmla="*/ 173567 h 1168400"/>
              <a:gd name="csX29" fmla="*/ 2628900 w 3509433"/>
              <a:gd name="csY29" fmla="*/ 186267 h 1168400"/>
              <a:gd name="csX30" fmla="*/ 2798233 w 3509433"/>
              <a:gd name="csY30" fmla="*/ 355600 h 1168400"/>
              <a:gd name="csX31" fmla="*/ 2747433 w 3509433"/>
              <a:gd name="csY31" fmla="*/ 461434 h 1168400"/>
              <a:gd name="csX32" fmla="*/ 2726266 w 3509433"/>
              <a:gd name="csY32" fmla="*/ 469900 h 1168400"/>
              <a:gd name="csX33" fmla="*/ 2353733 w 3509433"/>
              <a:gd name="csY33" fmla="*/ 381000 h 1168400"/>
              <a:gd name="csX34" fmla="*/ 2383366 w 3509433"/>
              <a:gd name="csY34" fmla="*/ 330200 h 1168400"/>
              <a:gd name="csX35" fmla="*/ 2357966 w 3509433"/>
              <a:gd name="csY35" fmla="*/ 287867 h 1168400"/>
              <a:gd name="csX36" fmla="*/ 2501900 w 3509433"/>
              <a:gd name="csY36" fmla="*/ 148167 h 1168400"/>
              <a:gd name="csX37" fmla="*/ 2569633 w 3509433"/>
              <a:gd name="csY37" fmla="*/ 186267 h 1168400"/>
              <a:gd name="csX38" fmla="*/ 2599266 w 3509433"/>
              <a:gd name="csY38" fmla="*/ 143934 h 1168400"/>
              <a:gd name="csX39" fmla="*/ 2476500 w 3509433"/>
              <a:gd name="csY39" fmla="*/ 110067 h 1168400"/>
              <a:gd name="csX40" fmla="*/ 2387600 w 3509433"/>
              <a:gd name="csY40" fmla="*/ 101600 h 1168400"/>
              <a:gd name="csX41" fmla="*/ 2252133 w 3509433"/>
              <a:gd name="csY41" fmla="*/ 127000 h 1168400"/>
              <a:gd name="csX42" fmla="*/ 2150533 w 3509433"/>
              <a:gd name="csY42" fmla="*/ 182034 h 1168400"/>
              <a:gd name="csX43" fmla="*/ 1651000 w 3509433"/>
              <a:gd name="csY43" fmla="*/ 563034 h 1168400"/>
              <a:gd name="csX44" fmla="*/ 1651000 w 3509433"/>
              <a:gd name="csY44" fmla="*/ 613834 h 1168400"/>
              <a:gd name="csX45" fmla="*/ 1540933 w 3509433"/>
              <a:gd name="csY45" fmla="*/ 647700 h 1168400"/>
              <a:gd name="csX46" fmla="*/ 1231900 w 3509433"/>
              <a:gd name="csY46" fmla="*/ 770467 h 1168400"/>
              <a:gd name="csX47" fmla="*/ 1087966 w 3509433"/>
              <a:gd name="csY47" fmla="*/ 800100 h 1168400"/>
              <a:gd name="csX48" fmla="*/ 0 w 3509433"/>
              <a:gd name="csY48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2802466 w 3509433"/>
              <a:gd name="csY22" fmla="*/ 690034 h 1168400"/>
              <a:gd name="csX23" fmla="*/ 3001433 w 3509433"/>
              <a:gd name="csY23" fmla="*/ 579967 h 1168400"/>
              <a:gd name="csX24" fmla="*/ 3069166 w 3509433"/>
              <a:gd name="csY24" fmla="*/ 596900 h 1168400"/>
              <a:gd name="csX25" fmla="*/ 3107266 w 3509433"/>
              <a:gd name="csY25" fmla="*/ 491067 h 1168400"/>
              <a:gd name="csX26" fmla="*/ 3073400 w 3509433"/>
              <a:gd name="csY26" fmla="*/ 448734 h 1168400"/>
              <a:gd name="csX27" fmla="*/ 2637366 w 3509433"/>
              <a:gd name="csY27" fmla="*/ 173567 h 1168400"/>
              <a:gd name="csX28" fmla="*/ 2628900 w 3509433"/>
              <a:gd name="csY28" fmla="*/ 186267 h 1168400"/>
              <a:gd name="csX29" fmla="*/ 2798233 w 3509433"/>
              <a:gd name="csY29" fmla="*/ 355600 h 1168400"/>
              <a:gd name="csX30" fmla="*/ 2747433 w 3509433"/>
              <a:gd name="csY30" fmla="*/ 461434 h 1168400"/>
              <a:gd name="csX31" fmla="*/ 2726266 w 3509433"/>
              <a:gd name="csY31" fmla="*/ 469900 h 1168400"/>
              <a:gd name="csX32" fmla="*/ 2353733 w 3509433"/>
              <a:gd name="csY32" fmla="*/ 381000 h 1168400"/>
              <a:gd name="csX33" fmla="*/ 2383366 w 3509433"/>
              <a:gd name="csY33" fmla="*/ 330200 h 1168400"/>
              <a:gd name="csX34" fmla="*/ 2357966 w 3509433"/>
              <a:gd name="csY34" fmla="*/ 287867 h 1168400"/>
              <a:gd name="csX35" fmla="*/ 2501900 w 3509433"/>
              <a:gd name="csY35" fmla="*/ 148167 h 1168400"/>
              <a:gd name="csX36" fmla="*/ 2569633 w 3509433"/>
              <a:gd name="csY36" fmla="*/ 186267 h 1168400"/>
              <a:gd name="csX37" fmla="*/ 2599266 w 3509433"/>
              <a:gd name="csY37" fmla="*/ 143934 h 1168400"/>
              <a:gd name="csX38" fmla="*/ 2476500 w 3509433"/>
              <a:gd name="csY38" fmla="*/ 110067 h 1168400"/>
              <a:gd name="csX39" fmla="*/ 2387600 w 3509433"/>
              <a:gd name="csY39" fmla="*/ 101600 h 1168400"/>
              <a:gd name="csX40" fmla="*/ 2252133 w 3509433"/>
              <a:gd name="csY40" fmla="*/ 127000 h 1168400"/>
              <a:gd name="csX41" fmla="*/ 2150533 w 3509433"/>
              <a:gd name="csY41" fmla="*/ 182034 h 1168400"/>
              <a:gd name="csX42" fmla="*/ 1651000 w 3509433"/>
              <a:gd name="csY42" fmla="*/ 563034 h 1168400"/>
              <a:gd name="csX43" fmla="*/ 1651000 w 3509433"/>
              <a:gd name="csY43" fmla="*/ 613834 h 1168400"/>
              <a:gd name="csX44" fmla="*/ 1540933 w 3509433"/>
              <a:gd name="csY44" fmla="*/ 647700 h 1168400"/>
              <a:gd name="csX45" fmla="*/ 1231900 w 3509433"/>
              <a:gd name="csY45" fmla="*/ 770467 h 1168400"/>
              <a:gd name="csX46" fmla="*/ 1087966 w 3509433"/>
              <a:gd name="csY46" fmla="*/ 800100 h 1168400"/>
              <a:gd name="csX47" fmla="*/ 0 w 3509433"/>
              <a:gd name="csY47" fmla="*/ 804334 h 1168400"/>
              <a:gd name="csX0" fmla="*/ 0 w 3509433"/>
              <a:gd name="csY0" fmla="*/ 804334 h 1168400"/>
              <a:gd name="csX1" fmla="*/ 0 w 3509433"/>
              <a:gd name="csY1" fmla="*/ 749300 h 1168400"/>
              <a:gd name="csX2" fmla="*/ 1016000 w 3509433"/>
              <a:gd name="csY2" fmla="*/ 723900 h 1168400"/>
              <a:gd name="csX3" fmla="*/ 1181100 w 3509433"/>
              <a:gd name="csY3" fmla="*/ 690034 h 1168400"/>
              <a:gd name="csX4" fmla="*/ 1320800 w 3509433"/>
              <a:gd name="csY4" fmla="*/ 626534 h 1168400"/>
              <a:gd name="csX5" fmla="*/ 1460500 w 3509433"/>
              <a:gd name="csY5" fmla="*/ 512234 h 1168400"/>
              <a:gd name="csX6" fmla="*/ 1579033 w 3509433"/>
              <a:gd name="csY6" fmla="*/ 452967 h 1168400"/>
              <a:gd name="csX7" fmla="*/ 1574800 w 3509433"/>
              <a:gd name="csY7" fmla="*/ 406400 h 1168400"/>
              <a:gd name="csX8" fmla="*/ 1680633 w 3509433"/>
              <a:gd name="csY8" fmla="*/ 368300 h 1168400"/>
              <a:gd name="csX9" fmla="*/ 1684866 w 3509433"/>
              <a:gd name="csY9" fmla="*/ 427567 h 1168400"/>
              <a:gd name="csX10" fmla="*/ 1739900 w 3509433"/>
              <a:gd name="csY10" fmla="*/ 410634 h 1168400"/>
              <a:gd name="csX11" fmla="*/ 2091266 w 3509433"/>
              <a:gd name="csY11" fmla="*/ 118534 h 1168400"/>
              <a:gd name="csX12" fmla="*/ 2226733 w 3509433"/>
              <a:gd name="csY12" fmla="*/ 46567 h 1168400"/>
              <a:gd name="csX13" fmla="*/ 2429933 w 3509433"/>
              <a:gd name="csY13" fmla="*/ 0 h 1168400"/>
              <a:gd name="csX14" fmla="*/ 2531533 w 3509433"/>
              <a:gd name="csY14" fmla="*/ 8467 h 1168400"/>
              <a:gd name="csX15" fmla="*/ 2633133 w 3509433"/>
              <a:gd name="csY15" fmla="*/ 71967 h 1168400"/>
              <a:gd name="csX16" fmla="*/ 2971800 w 3509433"/>
              <a:gd name="csY16" fmla="*/ 279400 h 1168400"/>
              <a:gd name="csX17" fmla="*/ 3022600 w 3509433"/>
              <a:gd name="csY17" fmla="*/ 304800 h 1168400"/>
              <a:gd name="csX18" fmla="*/ 3509433 w 3509433"/>
              <a:gd name="csY18" fmla="*/ 385234 h 1168400"/>
              <a:gd name="csX19" fmla="*/ 3484033 w 3509433"/>
              <a:gd name="csY19" fmla="*/ 592667 h 1168400"/>
              <a:gd name="csX20" fmla="*/ 3221566 w 3509433"/>
              <a:gd name="csY20" fmla="*/ 774700 h 1168400"/>
              <a:gd name="csX21" fmla="*/ 2243666 w 3509433"/>
              <a:gd name="csY21" fmla="*/ 1168400 h 1168400"/>
              <a:gd name="csX22" fmla="*/ 3001433 w 3509433"/>
              <a:gd name="csY22" fmla="*/ 579967 h 1168400"/>
              <a:gd name="csX23" fmla="*/ 3069166 w 3509433"/>
              <a:gd name="csY23" fmla="*/ 596900 h 1168400"/>
              <a:gd name="csX24" fmla="*/ 3107266 w 3509433"/>
              <a:gd name="csY24" fmla="*/ 491067 h 1168400"/>
              <a:gd name="csX25" fmla="*/ 3073400 w 3509433"/>
              <a:gd name="csY25" fmla="*/ 448734 h 1168400"/>
              <a:gd name="csX26" fmla="*/ 2637366 w 3509433"/>
              <a:gd name="csY26" fmla="*/ 173567 h 1168400"/>
              <a:gd name="csX27" fmla="*/ 2628900 w 3509433"/>
              <a:gd name="csY27" fmla="*/ 186267 h 1168400"/>
              <a:gd name="csX28" fmla="*/ 2798233 w 3509433"/>
              <a:gd name="csY28" fmla="*/ 355600 h 1168400"/>
              <a:gd name="csX29" fmla="*/ 2747433 w 3509433"/>
              <a:gd name="csY29" fmla="*/ 461434 h 1168400"/>
              <a:gd name="csX30" fmla="*/ 2726266 w 3509433"/>
              <a:gd name="csY30" fmla="*/ 469900 h 1168400"/>
              <a:gd name="csX31" fmla="*/ 2353733 w 3509433"/>
              <a:gd name="csY31" fmla="*/ 381000 h 1168400"/>
              <a:gd name="csX32" fmla="*/ 2383366 w 3509433"/>
              <a:gd name="csY32" fmla="*/ 330200 h 1168400"/>
              <a:gd name="csX33" fmla="*/ 2357966 w 3509433"/>
              <a:gd name="csY33" fmla="*/ 287867 h 1168400"/>
              <a:gd name="csX34" fmla="*/ 2501900 w 3509433"/>
              <a:gd name="csY34" fmla="*/ 148167 h 1168400"/>
              <a:gd name="csX35" fmla="*/ 2569633 w 3509433"/>
              <a:gd name="csY35" fmla="*/ 186267 h 1168400"/>
              <a:gd name="csX36" fmla="*/ 2599266 w 3509433"/>
              <a:gd name="csY36" fmla="*/ 143934 h 1168400"/>
              <a:gd name="csX37" fmla="*/ 2476500 w 3509433"/>
              <a:gd name="csY37" fmla="*/ 110067 h 1168400"/>
              <a:gd name="csX38" fmla="*/ 2387600 w 3509433"/>
              <a:gd name="csY38" fmla="*/ 101600 h 1168400"/>
              <a:gd name="csX39" fmla="*/ 2252133 w 3509433"/>
              <a:gd name="csY39" fmla="*/ 127000 h 1168400"/>
              <a:gd name="csX40" fmla="*/ 2150533 w 3509433"/>
              <a:gd name="csY40" fmla="*/ 182034 h 1168400"/>
              <a:gd name="csX41" fmla="*/ 1651000 w 3509433"/>
              <a:gd name="csY41" fmla="*/ 563034 h 1168400"/>
              <a:gd name="csX42" fmla="*/ 1651000 w 3509433"/>
              <a:gd name="csY42" fmla="*/ 613834 h 1168400"/>
              <a:gd name="csX43" fmla="*/ 1540933 w 3509433"/>
              <a:gd name="csY43" fmla="*/ 647700 h 1168400"/>
              <a:gd name="csX44" fmla="*/ 1231900 w 3509433"/>
              <a:gd name="csY44" fmla="*/ 770467 h 1168400"/>
              <a:gd name="csX45" fmla="*/ 1087966 w 3509433"/>
              <a:gd name="csY45" fmla="*/ 800100 h 1168400"/>
              <a:gd name="csX46" fmla="*/ 0 w 3509433"/>
              <a:gd name="csY46" fmla="*/ 804334 h 1168400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221566 w 3509433"/>
              <a:gd name="csY20" fmla="*/ 774700 h 804334"/>
              <a:gd name="csX21" fmla="*/ 3001433 w 3509433"/>
              <a:gd name="csY21" fmla="*/ 579967 h 804334"/>
              <a:gd name="csX22" fmla="*/ 3069166 w 3509433"/>
              <a:gd name="csY22" fmla="*/ 596900 h 804334"/>
              <a:gd name="csX23" fmla="*/ 3107266 w 3509433"/>
              <a:gd name="csY23" fmla="*/ 491067 h 804334"/>
              <a:gd name="csX24" fmla="*/ 3073400 w 3509433"/>
              <a:gd name="csY24" fmla="*/ 448734 h 804334"/>
              <a:gd name="csX25" fmla="*/ 2637366 w 3509433"/>
              <a:gd name="csY25" fmla="*/ 173567 h 804334"/>
              <a:gd name="csX26" fmla="*/ 2628900 w 3509433"/>
              <a:gd name="csY26" fmla="*/ 186267 h 804334"/>
              <a:gd name="csX27" fmla="*/ 2798233 w 3509433"/>
              <a:gd name="csY27" fmla="*/ 355600 h 804334"/>
              <a:gd name="csX28" fmla="*/ 2747433 w 3509433"/>
              <a:gd name="csY28" fmla="*/ 461434 h 804334"/>
              <a:gd name="csX29" fmla="*/ 2726266 w 3509433"/>
              <a:gd name="csY29" fmla="*/ 469900 h 804334"/>
              <a:gd name="csX30" fmla="*/ 2353733 w 3509433"/>
              <a:gd name="csY30" fmla="*/ 381000 h 804334"/>
              <a:gd name="csX31" fmla="*/ 2383366 w 3509433"/>
              <a:gd name="csY31" fmla="*/ 330200 h 804334"/>
              <a:gd name="csX32" fmla="*/ 2357966 w 3509433"/>
              <a:gd name="csY32" fmla="*/ 287867 h 804334"/>
              <a:gd name="csX33" fmla="*/ 2501900 w 3509433"/>
              <a:gd name="csY33" fmla="*/ 148167 h 804334"/>
              <a:gd name="csX34" fmla="*/ 2569633 w 3509433"/>
              <a:gd name="csY34" fmla="*/ 186267 h 804334"/>
              <a:gd name="csX35" fmla="*/ 2599266 w 3509433"/>
              <a:gd name="csY35" fmla="*/ 143934 h 804334"/>
              <a:gd name="csX36" fmla="*/ 2476500 w 3509433"/>
              <a:gd name="csY36" fmla="*/ 110067 h 804334"/>
              <a:gd name="csX37" fmla="*/ 2387600 w 3509433"/>
              <a:gd name="csY37" fmla="*/ 101600 h 804334"/>
              <a:gd name="csX38" fmla="*/ 2252133 w 3509433"/>
              <a:gd name="csY38" fmla="*/ 127000 h 804334"/>
              <a:gd name="csX39" fmla="*/ 2150533 w 3509433"/>
              <a:gd name="csY39" fmla="*/ 182034 h 804334"/>
              <a:gd name="csX40" fmla="*/ 1651000 w 3509433"/>
              <a:gd name="csY40" fmla="*/ 563034 h 804334"/>
              <a:gd name="csX41" fmla="*/ 1651000 w 3509433"/>
              <a:gd name="csY41" fmla="*/ 613834 h 804334"/>
              <a:gd name="csX42" fmla="*/ 1540933 w 3509433"/>
              <a:gd name="csY42" fmla="*/ 647700 h 804334"/>
              <a:gd name="csX43" fmla="*/ 1231900 w 3509433"/>
              <a:gd name="csY43" fmla="*/ 770467 h 804334"/>
              <a:gd name="csX44" fmla="*/ 1087966 w 3509433"/>
              <a:gd name="csY44" fmla="*/ 800100 h 804334"/>
              <a:gd name="csX45" fmla="*/ 0 w 3509433"/>
              <a:gd name="csY45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069166 w 3509433"/>
              <a:gd name="csY21" fmla="*/ 596900 h 804334"/>
              <a:gd name="csX22" fmla="*/ 3107266 w 3509433"/>
              <a:gd name="csY22" fmla="*/ 491067 h 804334"/>
              <a:gd name="csX23" fmla="*/ 3073400 w 3509433"/>
              <a:gd name="csY23" fmla="*/ 448734 h 804334"/>
              <a:gd name="csX24" fmla="*/ 2637366 w 3509433"/>
              <a:gd name="csY24" fmla="*/ 173567 h 804334"/>
              <a:gd name="csX25" fmla="*/ 2628900 w 3509433"/>
              <a:gd name="csY25" fmla="*/ 186267 h 804334"/>
              <a:gd name="csX26" fmla="*/ 2798233 w 3509433"/>
              <a:gd name="csY26" fmla="*/ 355600 h 804334"/>
              <a:gd name="csX27" fmla="*/ 2747433 w 3509433"/>
              <a:gd name="csY27" fmla="*/ 461434 h 804334"/>
              <a:gd name="csX28" fmla="*/ 2726266 w 3509433"/>
              <a:gd name="csY28" fmla="*/ 469900 h 804334"/>
              <a:gd name="csX29" fmla="*/ 2353733 w 3509433"/>
              <a:gd name="csY29" fmla="*/ 381000 h 804334"/>
              <a:gd name="csX30" fmla="*/ 2383366 w 3509433"/>
              <a:gd name="csY30" fmla="*/ 330200 h 804334"/>
              <a:gd name="csX31" fmla="*/ 2357966 w 3509433"/>
              <a:gd name="csY31" fmla="*/ 287867 h 804334"/>
              <a:gd name="csX32" fmla="*/ 2501900 w 3509433"/>
              <a:gd name="csY32" fmla="*/ 148167 h 804334"/>
              <a:gd name="csX33" fmla="*/ 2569633 w 3509433"/>
              <a:gd name="csY33" fmla="*/ 186267 h 804334"/>
              <a:gd name="csX34" fmla="*/ 2599266 w 3509433"/>
              <a:gd name="csY34" fmla="*/ 143934 h 804334"/>
              <a:gd name="csX35" fmla="*/ 2476500 w 3509433"/>
              <a:gd name="csY35" fmla="*/ 110067 h 804334"/>
              <a:gd name="csX36" fmla="*/ 2387600 w 3509433"/>
              <a:gd name="csY36" fmla="*/ 101600 h 804334"/>
              <a:gd name="csX37" fmla="*/ 2252133 w 3509433"/>
              <a:gd name="csY37" fmla="*/ 127000 h 804334"/>
              <a:gd name="csX38" fmla="*/ 2150533 w 3509433"/>
              <a:gd name="csY38" fmla="*/ 182034 h 804334"/>
              <a:gd name="csX39" fmla="*/ 1651000 w 3509433"/>
              <a:gd name="csY39" fmla="*/ 563034 h 804334"/>
              <a:gd name="csX40" fmla="*/ 1651000 w 3509433"/>
              <a:gd name="csY40" fmla="*/ 613834 h 804334"/>
              <a:gd name="csX41" fmla="*/ 1540933 w 3509433"/>
              <a:gd name="csY41" fmla="*/ 647700 h 804334"/>
              <a:gd name="csX42" fmla="*/ 1231900 w 3509433"/>
              <a:gd name="csY42" fmla="*/ 770467 h 804334"/>
              <a:gd name="csX43" fmla="*/ 1087966 w 3509433"/>
              <a:gd name="csY43" fmla="*/ 800100 h 804334"/>
              <a:gd name="csX44" fmla="*/ 0 w 3509433"/>
              <a:gd name="csY44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001433 w 3509433"/>
              <a:gd name="csY20" fmla="*/ 579967 h 804334"/>
              <a:gd name="csX21" fmla="*/ 3107266 w 3509433"/>
              <a:gd name="csY21" fmla="*/ 491067 h 804334"/>
              <a:gd name="csX22" fmla="*/ 3073400 w 3509433"/>
              <a:gd name="csY22" fmla="*/ 448734 h 804334"/>
              <a:gd name="csX23" fmla="*/ 2637366 w 3509433"/>
              <a:gd name="csY23" fmla="*/ 173567 h 804334"/>
              <a:gd name="csX24" fmla="*/ 2628900 w 3509433"/>
              <a:gd name="csY24" fmla="*/ 186267 h 804334"/>
              <a:gd name="csX25" fmla="*/ 2798233 w 3509433"/>
              <a:gd name="csY25" fmla="*/ 355600 h 804334"/>
              <a:gd name="csX26" fmla="*/ 2747433 w 3509433"/>
              <a:gd name="csY26" fmla="*/ 461434 h 804334"/>
              <a:gd name="csX27" fmla="*/ 2726266 w 3509433"/>
              <a:gd name="csY27" fmla="*/ 469900 h 804334"/>
              <a:gd name="csX28" fmla="*/ 2353733 w 3509433"/>
              <a:gd name="csY28" fmla="*/ 381000 h 804334"/>
              <a:gd name="csX29" fmla="*/ 2383366 w 3509433"/>
              <a:gd name="csY29" fmla="*/ 330200 h 804334"/>
              <a:gd name="csX30" fmla="*/ 2357966 w 3509433"/>
              <a:gd name="csY30" fmla="*/ 287867 h 804334"/>
              <a:gd name="csX31" fmla="*/ 2501900 w 3509433"/>
              <a:gd name="csY31" fmla="*/ 148167 h 804334"/>
              <a:gd name="csX32" fmla="*/ 2569633 w 3509433"/>
              <a:gd name="csY32" fmla="*/ 186267 h 804334"/>
              <a:gd name="csX33" fmla="*/ 2599266 w 3509433"/>
              <a:gd name="csY33" fmla="*/ 143934 h 804334"/>
              <a:gd name="csX34" fmla="*/ 2476500 w 3509433"/>
              <a:gd name="csY34" fmla="*/ 110067 h 804334"/>
              <a:gd name="csX35" fmla="*/ 2387600 w 3509433"/>
              <a:gd name="csY35" fmla="*/ 101600 h 804334"/>
              <a:gd name="csX36" fmla="*/ 2252133 w 3509433"/>
              <a:gd name="csY36" fmla="*/ 127000 h 804334"/>
              <a:gd name="csX37" fmla="*/ 2150533 w 3509433"/>
              <a:gd name="csY37" fmla="*/ 182034 h 804334"/>
              <a:gd name="csX38" fmla="*/ 1651000 w 3509433"/>
              <a:gd name="csY38" fmla="*/ 563034 h 804334"/>
              <a:gd name="csX39" fmla="*/ 1651000 w 3509433"/>
              <a:gd name="csY39" fmla="*/ 613834 h 804334"/>
              <a:gd name="csX40" fmla="*/ 1540933 w 3509433"/>
              <a:gd name="csY40" fmla="*/ 647700 h 804334"/>
              <a:gd name="csX41" fmla="*/ 1231900 w 3509433"/>
              <a:gd name="csY41" fmla="*/ 770467 h 804334"/>
              <a:gd name="csX42" fmla="*/ 1087966 w 3509433"/>
              <a:gd name="csY42" fmla="*/ 800100 h 804334"/>
              <a:gd name="csX43" fmla="*/ 0 w 3509433"/>
              <a:gd name="csY43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484033 w 3509433"/>
              <a:gd name="csY19" fmla="*/ 592667 h 804334"/>
              <a:gd name="csX20" fmla="*/ 3107266 w 3509433"/>
              <a:gd name="csY20" fmla="*/ 491067 h 804334"/>
              <a:gd name="csX21" fmla="*/ 3073400 w 3509433"/>
              <a:gd name="csY21" fmla="*/ 448734 h 804334"/>
              <a:gd name="csX22" fmla="*/ 2637366 w 3509433"/>
              <a:gd name="csY22" fmla="*/ 173567 h 804334"/>
              <a:gd name="csX23" fmla="*/ 2628900 w 3509433"/>
              <a:gd name="csY23" fmla="*/ 186267 h 804334"/>
              <a:gd name="csX24" fmla="*/ 2798233 w 3509433"/>
              <a:gd name="csY24" fmla="*/ 355600 h 804334"/>
              <a:gd name="csX25" fmla="*/ 2747433 w 3509433"/>
              <a:gd name="csY25" fmla="*/ 461434 h 804334"/>
              <a:gd name="csX26" fmla="*/ 2726266 w 3509433"/>
              <a:gd name="csY26" fmla="*/ 469900 h 804334"/>
              <a:gd name="csX27" fmla="*/ 2353733 w 3509433"/>
              <a:gd name="csY27" fmla="*/ 381000 h 804334"/>
              <a:gd name="csX28" fmla="*/ 2383366 w 3509433"/>
              <a:gd name="csY28" fmla="*/ 330200 h 804334"/>
              <a:gd name="csX29" fmla="*/ 2357966 w 3509433"/>
              <a:gd name="csY29" fmla="*/ 287867 h 804334"/>
              <a:gd name="csX30" fmla="*/ 2501900 w 3509433"/>
              <a:gd name="csY30" fmla="*/ 148167 h 804334"/>
              <a:gd name="csX31" fmla="*/ 2569633 w 3509433"/>
              <a:gd name="csY31" fmla="*/ 186267 h 804334"/>
              <a:gd name="csX32" fmla="*/ 2599266 w 3509433"/>
              <a:gd name="csY32" fmla="*/ 143934 h 804334"/>
              <a:gd name="csX33" fmla="*/ 2476500 w 3509433"/>
              <a:gd name="csY33" fmla="*/ 110067 h 804334"/>
              <a:gd name="csX34" fmla="*/ 2387600 w 3509433"/>
              <a:gd name="csY34" fmla="*/ 101600 h 804334"/>
              <a:gd name="csX35" fmla="*/ 2252133 w 3509433"/>
              <a:gd name="csY35" fmla="*/ 127000 h 804334"/>
              <a:gd name="csX36" fmla="*/ 2150533 w 3509433"/>
              <a:gd name="csY36" fmla="*/ 182034 h 804334"/>
              <a:gd name="csX37" fmla="*/ 1651000 w 3509433"/>
              <a:gd name="csY37" fmla="*/ 563034 h 804334"/>
              <a:gd name="csX38" fmla="*/ 1651000 w 3509433"/>
              <a:gd name="csY38" fmla="*/ 613834 h 804334"/>
              <a:gd name="csX39" fmla="*/ 1540933 w 3509433"/>
              <a:gd name="csY39" fmla="*/ 647700 h 804334"/>
              <a:gd name="csX40" fmla="*/ 1231900 w 3509433"/>
              <a:gd name="csY40" fmla="*/ 770467 h 804334"/>
              <a:gd name="csX41" fmla="*/ 1087966 w 3509433"/>
              <a:gd name="csY41" fmla="*/ 800100 h 804334"/>
              <a:gd name="csX42" fmla="*/ 0 w 3509433"/>
              <a:gd name="csY42" fmla="*/ 804334 h 804334"/>
              <a:gd name="csX0" fmla="*/ 0 w 3509433"/>
              <a:gd name="csY0" fmla="*/ 804334 h 804334"/>
              <a:gd name="csX1" fmla="*/ 0 w 3509433"/>
              <a:gd name="csY1" fmla="*/ 749300 h 804334"/>
              <a:gd name="csX2" fmla="*/ 1016000 w 3509433"/>
              <a:gd name="csY2" fmla="*/ 723900 h 804334"/>
              <a:gd name="csX3" fmla="*/ 1181100 w 3509433"/>
              <a:gd name="csY3" fmla="*/ 690034 h 804334"/>
              <a:gd name="csX4" fmla="*/ 1320800 w 3509433"/>
              <a:gd name="csY4" fmla="*/ 626534 h 804334"/>
              <a:gd name="csX5" fmla="*/ 1460500 w 3509433"/>
              <a:gd name="csY5" fmla="*/ 512234 h 804334"/>
              <a:gd name="csX6" fmla="*/ 1579033 w 3509433"/>
              <a:gd name="csY6" fmla="*/ 452967 h 804334"/>
              <a:gd name="csX7" fmla="*/ 1574800 w 3509433"/>
              <a:gd name="csY7" fmla="*/ 406400 h 804334"/>
              <a:gd name="csX8" fmla="*/ 1680633 w 3509433"/>
              <a:gd name="csY8" fmla="*/ 368300 h 804334"/>
              <a:gd name="csX9" fmla="*/ 1684866 w 3509433"/>
              <a:gd name="csY9" fmla="*/ 427567 h 804334"/>
              <a:gd name="csX10" fmla="*/ 1739900 w 3509433"/>
              <a:gd name="csY10" fmla="*/ 410634 h 804334"/>
              <a:gd name="csX11" fmla="*/ 2091266 w 3509433"/>
              <a:gd name="csY11" fmla="*/ 118534 h 804334"/>
              <a:gd name="csX12" fmla="*/ 2226733 w 3509433"/>
              <a:gd name="csY12" fmla="*/ 46567 h 804334"/>
              <a:gd name="csX13" fmla="*/ 2429933 w 3509433"/>
              <a:gd name="csY13" fmla="*/ 0 h 804334"/>
              <a:gd name="csX14" fmla="*/ 2531533 w 3509433"/>
              <a:gd name="csY14" fmla="*/ 8467 h 804334"/>
              <a:gd name="csX15" fmla="*/ 2633133 w 3509433"/>
              <a:gd name="csY15" fmla="*/ 71967 h 804334"/>
              <a:gd name="csX16" fmla="*/ 2971800 w 3509433"/>
              <a:gd name="csY16" fmla="*/ 279400 h 804334"/>
              <a:gd name="csX17" fmla="*/ 3022600 w 3509433"/>
              <a:gd name="csY17" fmla="*/ 304800 h 804334"/>
              <a:gd name="csX18" fmla="*/ 3509433 w 3509433"/>
              <a:gd name="csY18" fmla="*/ 385234 h 804334"/>
              <a:gd name="csX19" fmla="*/ 3107266 w 3509433"/>
              <a:gd name="csY19" fmla="*/ 491067 h 804334"/>
              <a:gd name="csX20" fmla="*/ 3073400 w 3509433"/>
              <a:gd name="csY20" fmla="*/ 448734 h 804334"/>
              <a:gd name="csX21" fmla="*/ 2637366 w 3509433"/>
              <a:gd name="csY21" fmla="*/ 173567 h 804334"/>
              <a:gd name="csX22" fmla="*/ 2628900 w 3509433"/>
              <a:gd name="csY22" fmla="*/ 186267 h 804334"/>
              <a:gd name="csX23" fmla="*/ 2798233 w 3509433"/>
              <a:gd name="csY23" fmla="*/ 355600 h 804334"/>
              <a:gd name="csX24" fmla="*/ 2747433 w 3509433"/>
              <a:gd name="csY24" fmla="*/ 461434 h 804334"/>
              <a:gd name="csX25" fmla="*/ 2726266 w 3509433"/>
              <a:gd name="csY25" fmla="*/ 469900 h 804334"/>
              <a:gd name="csX26" fmla="*/ 2353733 w 3509433"/>
              <a:gd name="csY26" fmla="*/ 381000 h 804334"/>
              <a:gd name="csX27" fmla="*/ 2383366 w 3509433"/>
              <a:gd name="csY27" fmla="*/ 330200 h 804334"/>
              <a:gd name="csX28" fmla="*/ 2357966 w 3509433"/>
              <a:gd name="csY28" fmla="*/ 287867 h 804334"/>
              <a:gd name="csX29" fmla="*/ 2501900 w 3509433"/>
              <a:gd name="csY29" fmla="*/ 148167 h 804334"/>
              <a:gd name="csX30" fmla="*/ 2569633 w 3509433"/>
              <a:gd name="csY30" fmla="*/ 186267 h 804334"/>
              <a:gd name="csX31" fmla="*/ 2599266 w 3509433"/>
              <a:gd name="csY31" fmla="*/ 143934 h 804334"/>
              <a:gd name="csX32" fmla="*/ 2476500 w 3509433"/>
              <a:gd name="csY32" fmla="*/ 110067 h 804334"/>
              <a:gd name="csX33" fmla="*/ 2387600 w 3509433"/>
              <a:gd name="csY33" fmla="*/ 101600 h 804334"/>
              <a:gd name="csX34" fmla="*/ 2252133 w 3509433"/>
              <a:gd name="csY34" fmla="*/ 127000 h 804334"/>
              <a:gd name="csX35" fmla="*/ 2150533 w 3509433"/>
              <a:gd name="csY35" fmla="*/ 182034 h 804334"/>
              <a:gd name="csX36" fmla="*/ 1651000 w 3509433"/>
              <a:gd name="csY36" fmla="*/ 563034 h 804334"/>
              <a:gd name="csX37" fmla="*/ 1651000 w 3509433"/>
              <a:gd name="csY37" fmla="*/ 613834 h 804334"/>
              <a:gd name="csX38" fmla="*/ 1540933 w 3509433"/>
              <a:gd name="csY38" fmla="*/ 647700 h 804334"/>
              <a:gd name="csX39" fmla="*/ 1231900 w 3509433"/>
              <a:gd name="csY39" fmla="*/ 770467 h 804334"/>
              <a:gd name="csX40" fmla="*/ 1087966 w 3509433"/>
              <a:gd name="csY40" fmla="*/ 800100 h 804334"/>
              <a:gd name="csX41" fmla="*/ 0 w 3509433"/>
              <a:gd name="csY41" fmla="*/ 804334 h 804334"/>
              <a:gd name="csX0" fmla="*/ 0 w 3107266"/>
              <a:gd name="csY0" fmla="*/ 804334 h 804334"/>
              <a:gd name="csX1" fmla="*/ 0 w 3107266"/>
              <a:gd name="csY1" fmla="*/ 749300 h 804334"/>
              <a:gd name="csX2" fmla="*/ 1016000 w 3107266"/>
              <a:gd name="csY2" fmla="*/ 723900 h 804334"/>
              <a:gd name="csX3" fmla="*/ 1181100 w 3107266"/>
              <a:gd name="csY3" fmla="*/ 690034 h 804334"/>
              <a:gd name="csX4" fmla="*/ 1320800 w 3107266"/>
              <a:gd name="csY4" fmla="*/ 626534 h 804334"/>
              <a:gd name="csX5" fmla="*/ 1460500 w 3107266"/>
              <a:gd name="csY5" fmla="*/ 512234 h 804334"/>
              <a:gd name="csX6" fmla="*/ 1579033 w 3107266"/>
              <a:gd name="csY6" fmla="*/ 452967 h 804334"/>
              <a:gd name="csX7" fmla="*/ 1574800 w 3107266"/>
              <a:gd name="csY7" fmla="*/ 406400 h 804334"/>
              <a:gd name="csX8" fmla="*/ 1680633 w 3107266"/>
              <a:gd name="csY8" fmla="*/ 368300 h 804334"/>
              <a:gd name="csX9" fmla="*/ 1684866 w 3107266"/>
              <a:gd name="csY9" fmla="*/ 427567 h 804334"/>
              <a:gd name="csX10" fmla="*/ 1739900 w 3107266"/>
              <a:gd name="csY10" fmla="*/ 410634 h 804334"/>
              <a:gd name="csX11" fmla="*/ 2091266 w 3107266"/>
              <a:gd name="csY11" fmla="*/ 118534 h 804334"/>
              <a:gd name="csX12" fmla="*/ 2226733 w 3107266"/>
              <a:gd name="csY12" fmla="*/ 46567 h 804334"/>
              <a:gd name="csX13" fmla="*/ 2429933 w 3107266"/>
              <a:gd name="csY13" fmla="*/ 0 h 804334"/>
              <a:gd name="csX14" fmla="*/ 2531533 w 3107266"/>
              <a:gd name="csY14" fmla="*/ 8467 h 804334"/>
              <a:gd name="csX15" fmla="*/ 2633133 w 3107266"/>
              <a:gd name="csY15" fmla="*/ 71967 h 804334"/>
              <a:gd name="csX16" fmla="*/ 2971800 w 3107266"/>
              <a:gd name="csY16" fmla="*/ 279400 h 804334"/>
              <a:gd name="csX17" fmla="*/ 3022600 w 3107266"/>
              <a:gd name="csY17" fmla="*/ 304800 h 804334"/>
              <a:gd name="csX18" fmla="*/ 3107266 w 3107266"/>
              <a:gd name="csY18" fmla="*/ 491067 h 804334"/>
              <a:gd name="csX19" fmla="*/ 3073400 w 3107266"/>
              <a:gd name="csY19" fmla="*/ 448734 h 804334"/>
              <a:gd name="csX20" fmla="*/ 2637366 w 3107266"/>
              <a:gd name="csY20" fmla="*/ 173567 h 804334"/>
              <a:gd name="csX21" fmla="*/ 2628900 w 3107266"/>
              <a:gd name="csY21" fmla="*/ 186267 h 804334"/>
              <a:gd name="csX22" fmla="*/ 2798233 w 3107266"/>
              <a:gd name="csY22" fmla="*/ 355600 h 804334"/>
              <a:gd name="csX23" fmla="*/ 2747433 w 3107266"/>
              <a:gd name="csY23" fmla="*/ 461434 h 804334"/>
              <a:gd name="csX24" fmla="*/ 2726266 w 3107266"/>
              <a:gd name="csY24" fmla="*/ 469900 h 804334"/>
              <a:gd name="csX25" fmla="*/ 2353733 w 3107266"/>
              <a:gd name="csY25" fmla="*/ 381000 h 804334"/>
              <a:gd name="csX26" fmla="*/ 2383366 w 3107266"/>
              <a:gd name="csY26" fmla="*/ 330200 h 804334"/>
              <a:gd name="csX27" fmla="*/ 2357966 w 3107266"/>
              <a:gd name="csY27" fmla="*/ 287867 h 804334"/>
              <a:gd name="csX28" fmla="*/ 2501900 w 3107266"/>
              <a:gd name="csY28" fmla="*/ 148167 h 804334"/>
              <a:gd name="csX29" fmla="*/ 2569633 w 3107266"/>
              <a:gd name="csY29" fmla="*/ 186267 h 804334"/>
              <a:gd name="csX30" fmla="*/ 2599266 w 3107266"/>
              <a:gd name="csY30" fmla="*/ 143934 h 804334"/>
              <a:gd name="csX31" fmla="*/ 2476500 w 3107266"/>
              <a:gd name="csY31" fmla="*/ 110067 h 804334"/>
              <a:gd name="csX32" fmla="*/ 2387600 w 3107266"/>
              <a:gd name="csY32" fmla="*/ 101600 h 804334"/>
              <a:gd name="csX33" fmla="*/ 2252133 w 3107266"/>
              <a:gd name="csY33" fmla="*/ 127000 h 804334"/>
              <a:gd name="csX34" fmla="*/ 2150533 w 3107266"/>
              <a:gd name="csY34" fmla="*/ 182034 h 804334"/>
              <a:gd name="csX35" fmla="*/ 1651000 w 3107266"/>
              <a:gd name="csY35" fmla="*/ 563034 h 804334"/>
              <a:gd name="csX36" fmla="*/ 1651000 w 3107266"/>
              <a:gd name="csY36" fmla="*/ 613834 h 804334"/>
              <a:gd name="csX37" fmla="*/ 1540933 w 3107266"/>
              <a:gd name="csY37" fmla="*/ 647700 h 804334"/>
              <a:gd name="csX38" fmla="*/ 1231900 w 3107266"/>
              <a:gd name="csY38" fmla="*/ 770467 h 804334"/>
              <a:gd name="csX39" fmla="*/ 1087966 w 3107266"/>
              <a:gd name="csY39" fmla="*/ 800100 h 804334"/>
              <a:gd name="csX40" fmla="*/ 0 w 3107266"/>
              <a:gd name="csY40" fmla="*/ 804334 h 804334"/>
              <a:gd name="csX0" fmla="*/ 0 w 3073400"/>
              <a:gd name="csY0" fmla="*/ 804334 h 804334"/>
              <a:gd name="csX1" fmla="*/ 0 w 3073400"/>
              <a:gd name="csY1" fmla="*/ 749300 h 804334"/>
              <a:gd name="csX2" fmla="*/ 1016000 w 3073400"/>
              <a:gd name="csY2" fmla="*/ 723900 h 804334"/>
              <a:gd name="csX3" fmla="*/ 1181100 w 3073400"/>
              <a:gd name="csY3" fmla="*/ 690034 h 804334"/>
              <a:gd name="csX4" fmla="*/ 1320800 w 3073400"/>
              <a:gd name="csY4" fmla="*/ 626534 h 804334"/>
              <a:gd name="csX5" fmla="*/ 1460500 w 3073400"/>
              <a:gd name="csY5" fmla="*/ 512234 h 804334"/>
              <a:gd name="csX6" fmla="*/ 1579033 w 3073400"/>
              <a:gd name="csY6" fmla="*/ 452967 h 804334"/>
              <a:gd name="csX7" fmla="*/ 1574800 w 3073400"/>
              <a:gd name="csY7" fmla="*/ 406400 h 804334"/>
              <a:gd name="csX8" fmla="*/ 1680633 w 3073400"/>
              <a:gd name="csY8" fmla="*/ 368300 h 804334"/>
              <a:gd name="csX9" fmla="*/ 1684866 w 3073400"/>
              <a:gd name="csY9" fmla="*/ 427567 h 804334"/>
              <a:gd name="csX10" fmla="*/ 1739900 w 3073400"/>
              <a:gd name="csY10" fmla="*/ 410634 h 804334"/>
              <a:gd name="csX11" fmla="*/ 2091266 w 3073400"/>
              <a:gd name="csY11" fmla="*/ 118534 h 804334"/>
              <a:gd name="csX12" fmla="*/ 2226733 w 3073400"/>
              <a:gd name="csY12" fmla="*/ 46567 h 804334"/>
              <a:gd name="csX13" fmla="*/ 2429933 w 3073400"/>
              <a:gd name="csY13" fmla="*/ 0 h 804334"/>
              <a:gd name="csX14" fmla="*/ 2531533 w 3073400"/>
              <a:gd name="csY14" fmla="*/ 8467 h 804334"/>
              <a:gd name="csX15" fmla="*/ 2633133 w 3073400"/>
              <a:gd name="csY15" fmla="*/ 71967 h 804334"/>
              <a:gd name="csX16" fmla="*/ 2971800 w 3073400"/>
              <a:gd name="csY16" fmla="*/ 279400 h 804334"/>
              <a:gd name="csX17" fmla="*/ 3022600 w 3073400"/>
              <a:gd name="csY17" fmla="*/ 304800 h 804334"/>
              <a:gd name="csX18" fmla="*/ 3073400 w 3073400"/>
              <a:gd name="csY18" fmla="*/ 448734 h 804334"/>
              <a:gd name="csX19" fmla="*/ 2637366 w 3073400"/>
              <a:gd name="csY19" fmla="*/ 173567 h 804334"/>
              <a:gd name="csX20" fmla="*/ 2628900 w 3073400"/>
              <a:gd name="csY20" fmla="*/ 186267 h 804334"/>
              <a:gd name="csX21" fmla="*/ 2798233 w 3073400"/>
              <a:gd name="csY21" fmla="*/ 355600 h 804334"/>
              <a:gd name="csX22" fmla="*/ 2747433 w 3073400"/>
              <a:gd name="csY22" fmla="*/ 461434 h 804334"/>
              <a:gd name="csX23" fmla="*/ 2726266 w 3073400"/>
              <a:gd name="csY23" fmla="*/ 469900 h 804334"/>
              <a:gd name="csX24" fmla="*/ 2353733 w 3073400"/>
              <a:gd name="csY24" fmla="*/ 381000 h 804334"/>
              <a:gd name="csX25" fmla="*/ 2383366 w 3073400"/>
              <a:gd name="csY25" fmla="*/ 330200 h 804334"/>
              <a:gd name="csX26" fmla="*/ 2357966 w 3073400"/>
              <a:gd name="csY26" fmla="*/ 287867 h 804334"/>
              <a:gd name="csX27" fmla="*/ 2501900 w 3073400"/>
              <a:gd name="csY27" fmla="*/ 148167 h 804334"/>
              <a:gd name="csX28" fmla="*/ 2569633 w 3073400"/>
              <a:gd name="csY28" fmla="*/ 186267 h 804334"/>
              <a:gd name="csX29" fmla="*/ 2599266 w 3073400"/>
              <a:gd name="csY29" fmla="*/ 143934 h 804334"/>
              <a:gd name="csX30" fmla="*/ 2476500 w 3073400"/>
              <a:gd name="csY30" fmla="*/ 110067 h 804334"/>
              <a:gd name="csX31" fmla="*/ 2387600 w 3073400"/>
              <a:gd name="csY31" fmla="*/ 101600 h 804334"/>
              <a:gd name="csX32" fmla="*/ 2252133 w 3073400"/>
              <a:gd name="csY32" fmla="*/ 127000 h 804334"/>
              <a:gd name="csX33" fmla="*/ 2150533 w 3073400"/>
              <a:gd name="csY33" fmla="*/ 182034 h 804334"/>
              <a:gd name="csX34" fmla="*/ 1651000 w 3073400"/>
              <a:gd name="csY34" fmla="*/ 563034 h 804334"/>
              <a:gd name="csX35" fmla="*/ 1651000 w 3073400"/>
              <a:gd name="csY35" fmla="*/ 613834 h 804334"/>
              <a:gd name="csX36" fmla="*/ 1540933 w 3073400"/>
              <a:gd name="csY36" fmla="*/ 647700 h 804334"/>
              <a:gd name="csX37" fmla="*/ 1231900 w 3073400"/>
              <a:gd name="csY37" fmla="*/ 770467 h 804334"/>
              <a:gd name="csX38" fmla="*/ 1087966 w 3073400"/>
              <a:gd name="csY38" fmla="*/ 800100 h 804334"/>
              <a:gd name="csX39" fmla="*/ 0 w 3073400"/>
              <a:gd name="csY39" fmla="*/ 804334 h 804334"/>
              <a:gd name="csX0" fmla="*/ 0 w 3055558"/>
              <a:gd name="csY0" fmla="*/ 804334 h 804334"/>
              <a:gd name="csX1" fmla="*/ 0 w 3055558"/>
              <a:gd name="csY1" fmla="*/ 749300 h 804334"/>
              <a:gd name="csX2" fmla="*/ 1016000 w 3055558"/>
              <a:gd name="csY2" fmla="*/ 723900 h 804334"/>
              <a:gd name="csX3" fmla="*/ 1181100 w 3055558"/>
              <a:gd name="csY3" fmla="*/ 690034 h 804334"/>
              <a:gd name="csX4" fmla="*/ 1320800 w 3055558"/>
              <a:gd name="csY4" fmla="*/ 626534 h 804334"/>
              <a:gd name="csX5" fmla="*/ 1460500 w 3055558"/>
              <a:gd name="csY5" fmla="*/ 512234 h 804334"/>
              <a:gd name="csX6" fmla="*/ 1579033 w 3055558"/>
              <a:gd name="csY6" fmla="*/ 452967 h 804334"/>
              <a:gd name="csX7" fmla="*/ 1574800 w 3055558"/>
              <a:gd name="csY7" fmla="*/ 406400 h 804334"/>
              <a:gd name="csX8" fmla="*/ 1680633 w 3055558"/>
              <a:gd name="csY8" fmla="*/ 368300 h 804334"/>
              <a:gd name="csX9" fmla="*/ 1684866 w 3055558"/>
              <a:gd name="csY9" fmla="*/ 427567 h 804334"/>
              <a:gd name="csX10" fmla="*/ 1739900 w 3055558"/>
              <a:gd name="csY10" fmla="*/ 410634 h 804334"/>
              <a:gd name="csX11" fmla="*/ 2091266 w 3055558"/>
              <a:gd name="csY11" fmla="*/ 118534 h 804334"/>
              <a:gd name="csX12" fmla="*/ 2226733 w 3055558"/>
              <a:gd name="csY12" fmla="*/ 46567 h 804334"/>
              <a:gd name="csX13" fmla="*/ 2429933 w 3055558"/>
              <a:gd name="csY13" fmla="*/ 0 h 804334"/>
              <a:gd name="csX14" fmla="*/ 2531533 w 3055558"/>
              <a:gd name="csY14" fmla="*/ 8467 h 804334"/>
              <a:gd name="csX15" fmla="*/ 2633133 w 3055558"/>
              <a:gd name="csY15" fmla="*/ 71967 h 804334"/>
              <a:gd name="csX16" fmla="*/ 2971800 w 3055558"/>
              <a:gd name="csY16" fmla="*/ 279400 h 804334"/>
              <a:gd name="csX17" fmla="*/ 3022600 w 3055558"/>
              <a:gd name="csY17" fmla="*/ 304800 h 804334"/>
              <a:gd name="csX18" fmla="*/ 3055558 w 3055558"/>
              <a:gd name="csY18" fmla="*/ 448734 h 804334"/>
              <a:gd name="csX19" fmla="*/ 2637366 w 3055558"/>
              <a:gd name="csY19" fmla="*/ 173567 h 804334"/>
              <a:gd name="csX20" fmla="*/ 2628900 w 3055558"/>
              <a:gd name="csY20" fmla="*/ 186267 h 804334"/>
              <a:gd name="csX21" fmla="*/ 2798233 w 3055558"/>
              <a:gd name="csY21" fmla="*/ 355600 h 804334"/>
              <a:gd name="csX22" fmla="*/ 2747433 w 3055558"/>
              <a:gd name="csY22" fmla="*/ 461434 h 804334"/>
              <a:gd name="csX23" fmla="*/ 2726266 w 3055558"/>
              <a:gd name="csY23" fmla="*/ 469900 h 804334"/>
              <a:gd name="csX24" fmla="*/ 2353733 w 3055558"/>
              <a:gd name="csY24" fmla="*/ 381000 h 804334"/>
              <a:gd name="csX25" fmla="*/ 2383366 w 3055558"/>
              <a:gd name="csY25" fmla="*/ 330200 h 804334"/>
              <a:gd name="csX26" fmla="*/ 2357966 w 3055558"/>
              <a:gd name="csY26" fmla="*/ 287867 h 804334"/>
              <a:gd name="csX27" fmla="*/ 2501900 w 3055558"/>
              <a:gd name="csY27" fmla="*/ 148167 h 804334"/>
              <a:gd name="csX28" fmla="*/ 2569633 w 3055558"/>
              <a:gd name="csY28" fmla="*/ 186267 h 804334"/>
              <a:gd name="csX29" fmla="*/ 2599266 w 3055558"/>
              <a:gd name="csY29" fmla="*/ 143934 h 804334"/>
              <a:gd name="csX30" fmla="*/ 2476500 w 3055558"/>
              <a:gd name="csY30" fmla="*/ 110067 h 804334"/>
              <a:gd name="csX31" fmla="*/ 2387600 w 3055558"/>
              <a:gd name="csY31" fmla="*/ 101600 h 804334"/>
              <a:gd name="csX32" fmla="*/ 2252133 w 3055558"/>
              <a:gd name="csY32" fmla="*/ 127000 h 804334"/>
              <a:gd name="csX33" fmla="*/ 2150533 w 3055558"/>
              <a:gd name="csY33" fmla="*/ 182034 h 804334"/>
              <a:gd name="csX34" fmla="*/ 1651000 w 3055558"/>
              <a:gd name="csY34" fmla="*/ 563034 h 804334"/>
              <a:gd name="csX35" fmla="*/ 1651000 w 3055558"/>
              <a:gd name="csY35" fmla="*/ 613834 h 804334"/>
              <a:gd name="csX36" fmla="*/ 1540933 w 3055558"/>
              <a:gd name="csY36" fmla="*/ 647700 h 804334"/>
              <a:gd name="csX37" fmla="*/ 1231900 w 3055558"/>
              <a:gd name="csY37" fmla="*/ 770467 h 804334"/>
              <a:gd name="csX38" fmla="*/ 1087966 w 3055558"/>
              <a:gd name="csY38" fmla="*/ 800100 h 804334"/>
              <a:gd name="csX39" fmla="*/ 0 w 3055558"/>
              <a:gd name="csY39" fmla="*/ 804334 h 804334"/>
              <a:gd name="csX0" fmla="*/ 0 w 3022600"/>
              <a:gd name="csY0" fmla="*/ 804334 h 804334"/>
              <a:gd name="csX1" fmla="*/ 0 w 3022600"/>
              <a:gd name="csY1" fmla="*/ 749300 h 804334"/>
              <a:gd name="csX2" fmla="*/ 1016000 w 3022600"/>
              <a:gd name="csY2" fmla="*/ 723900 h 804334"/>
              <a:gd name="csX3" fmla="*/ 1181100 w 3022600"/>
              <a:gd name="csY3" fmla="*/ 690034 h 804334"/>
              <a:gd name="csX4" fmla="*/ 1320800 w 3022600"/>
              <a:gd name="csY4" fmla="*/ 626534 h 804334"/>
              <a:gd name="csX5" fmla="*/ 1460500 w 3022600"/>
              <a:gd name="csY5" fmla="*/ 512234 h 804334"/>
              <a:gd name="csX6" fmla="*/ 1579033 w 3022600"/>
              <a:gd name="csY6" fmla="*/ 452967 h 804334"/>
              <a:gd name="csX7" fmla="*/ 1574800 w 3022600"/>
              <a:gd name="csY7" fmla="*/ 406400 h 804334"/>
              <a:gd name="csX8" fmla="*/ 1680633 w 3022600"/>
              <a:gd name="csY8" fmla="*/ 368300 h 804334"/>
              <a:gd name="csX9" fmla="*/ 1684866 w 3022600"/>
              <a:gd name="csY9" fmla="*/ 427567 h 804334"/>
              <a:gd name="csX10" fmla="*/ 1739900 w 3022600"/>
              <a:gd name="csY10" fmla="*/ 410634 h 804334"/>
              <a:gd name="csX11" fmla="*/ 2091266 w 3022600"/>
              <a:gd name="csY11" fmla="*/ 118534 h 804334"/>
              <a:gd name="csX12" fmla="*/ 2226733 w 3022600"/>
              <a:gd name="csY12" fmla="*/ 46567 h 804334"/>
              <a:gd name="csX13" fmla="*/ 2429933 w 3022600"/>
              <a:gd name="csY13" fmla="*/ 0 h 804334"/>
              <a:gd name="csX14" fmla="*/ 2531533 w 3022600"/>
              <a:gd name="csY14" fmla="*/ 8467 h 804334"/>
              <a:gd name="csX15" fmla="*/ 2633133 w 3022600"/>
              <a:gd name="csY15" fmla="*/ 71967 h 804334"/>
              <a:gd name="csX16" fmla="*/ 2971800 w 3022600"/>
              <a:gd name="csY16" fmla="*/ 279400 h 804334"/>
              <a:gd name="csX17" fmla="*/ 3022600 w 3022600"/>
              <a:gd name="csY17" fmla="*/ 304800 h 804334"/>
              <a:gd name="csX18" fmla="*/ 2637366 w 3022600"/>
              <a:gd name="csY18" fmla="*/ 173567 h 804334"/>
              <a:gd name="csX19" fmla="*/ 2628900 w 3022600"/>
              <a:gd name="csY19" fmla="*/ 186267 h 804334"/>
              <a:gd name="csX20" fmla="*/ 2798233 w 3022600"/>
              <a:gd name="csY20" fmla="*/ 355600 h 804334"/>
              <a:gd name="csX21" fmla="*/ 2747433 w 3022600"/>
              <a:gd name="csY21" fmla="*/ 461434 h 804334"/>
              <a:gd name="csX22" fmla="*/ 2726266 w 3022600"/>
              <a:gd name="csY22" fmla="*/ 469900 h 804334"/>
              <a:gd name="csX23" fmla="*/ 2353733 w 3022600"/>
              <a:gd name="csY23" fmla="*/ 381000 h 804334"/>
              <a:gd name="csX24" fmla="*/ 2383366 w 3022600"/>
              <a:gd name="csY24" fmla="*/ 330200 h 804334"/>
              <a:gd name="csX25" fmla="*/ 2357966 w 3022600"/>
              <a:gd name="csY25" fmla="*/ 287867 h 804334"/>
              <a:gd name="csX26" fmla="*/ 2501900 w 3022600"/>
              <a:gd name="csY26" fmla="*/ 148167 h 804334"/>
              <a:gd name="csX27" fmla="*/ 2569633 w 3022600"/>
              <a:gd name="csY27" fmla="*/ 186267 h 804334"/>
              <a:gd name="csX28" fmla="*/ 2599266 w 3022600"/>
              <a:gd name="csY28" fmla="*/ 143934 h 804334"/>
              <a:gd name="csX29" fmla="*/ 2476500 w 3022600"/>
              <a:gd name="csY29" fmla="*/ 110067 h 804334"/>
              <a:gd name="csX30" fmla="*/ 2387600 w 3022600"/>
              <a:gd name="csY30" fmla="*/ 101600 h 804334"/>
              <a:gd name="csX31" fmla="*/ 2252133 w 3022600"/>
              <a:gd name="csY31" fmla="*/ 127000 h 804334"/>
              <a:gd name="csX32" fmla="*/ 2150533 w 3022600"/>
              <a:gd name="csY32" fmla="*/ 182034 h 804334"/>
              <a:gd name="csX33" fmla="*/ 1651000 w 3022600"/>
              <a:gd name="csY33" fmla="*/ 563034 h 804334"/>
              <a:gd name="csX34" fmla="*/ 1651000 w 3022600"/>
              <a:gd name="csY34" fmla="*/ 613834 h 804334"/>
              <a:gd name="csX35" fmla="*/ 1540933 w 3022600"/>
              <a:gd name="csY35" fmla="*/ 647700 h 804334"/>
              <a:gd name="csX36" fmla="*/ 1231900 w 3022600"/>
              <a:gd name="csY36" fmla="*/ 770467 h 804334"/>
              <a:gd name="csX37" fmla="*/ 1087966 w 3022600"/>
              <a:gd name="csY37" fmla="*/ 800100 h 804334"/>
              <a:gd name="csX38" fmla="*/ 0 w 3022600"/>
              <a:gd name="csY38" fmla="*/ 804334 h 804334"/>
              <a:gd name="csX0" fmla="*/ 0 w 2971800"/>
              <a:gd name="csY0" fmla="*/ 804334 h 804334"/>
              <a:gd name="csX1" fmla="*/ 0 w 2971800"/>
              <a:gd name="csY1" fmla="*/ 749300 h 804334"/>
              <a:gd name="csX2" fmla="*/ 1016000 w 2971800"/>
              <a:gd name="csY2" fmla="*/ 723900 h 804334"/>
              <a:gd name="csX3" fmla="*/ 1181100 w 2971800"/>
              <a:gd name="csY3" fmla="*/ 690034 h 804334"/>
              <a:gd name="csX4" fmla="*/ 1320800 w 2971800"/>
              <a:gd name="csY4" fmla="*/ 626534 h 804334"/>
              <a:gd name="csX5" fmla="*/ 1460500 w 2971800"/>
              <a:gd name="csY5" fmla="*/ 512234 h 804334"/>
              <a:gd name="csX6" fmla="*/ 1579033 w 2971800"/>
              <a:gd name="csY6" fmla="*/ 452967 h 804334"/>
              <a:gd name="csX7" fmla="*/ 1574800 w 2971800"/>
              <a:gd name="csY7" fmla="*/ 406400 h 804334"/>
              <a:gd name="csX8" fmla="*/ 1680633 w 2971800"/>
              <a:gd name="csY8" fmla="*/ 368300 h 804334"/>
              <a:gd name="csX9" fmla="*/ 1684866 w 2971800"/>
              <a:gd name="csY9" fmla="*/ 427567 h 804334"/>
              <a:gd name="csX10" fmla="*/ 1739900 w 2971800"/>
              <a:gd name="csY10" fmla="*/ 410634 h 804334"/>
              <a:gd name="csX11" fmla="*/ 2091266 w 2971800"/>
              <a:gd name="csY11" fmla="*/ 118534 h 804334"/>
              <a:gd name="csX12" fmla="*/ 2226733 w 2971800"/>
              <a:gd name="csY12" fmla="*/ 46567 h 804334"/>
              <a:gd name="csX13" fmla="*/ 2429933 w 2971800"/>
              <a:gd name="csY13" fmla="*/ 0 h 804334"/>
              <a:gd name="csX14" fmla="*/ 2531533 w 2971800"/>
              <a:gd name="csY14" fmla="*/ 8467 h 804334"/>
              <a:gd name="csX15" fmla="*/ 2633133 w 2971800"/>
              <a:gd name="csY15" fmla="*/ 71967 h 804334"/>
              <a:gd name="csX16" fmla="*/ 2971800 w 2971800"/>
              <a:gd name="csY16" fmla="*/ 279400 h 804334"/>
              <a:gd name="csX17" fmla="*/ 2637366 w 2971800"/>
              <a:gd name="csY17" fmla="*/ 173567 h 804334"/>
              <a:gd name="csX18" fmla="*/ 2628900 w 2971800"/>
              <a:gd name="csY18" fmla="*/ 186267 h 804334"/>
              <a:gd name="csX19" fmla="*/ 2798233 w 2971800"/>
              <a:gd name="csY19" fmla="*/ 355600 h 804334"/>
              <a:gd name="csX20" fmla="*/ 2747433 w 2971800"/>
              <a:gd name="csY20" fmla="*/ 461434 h 804334"/>
              <a:gd name="csX21" fmla="*/ 2726266 w 2971800"/>
              <a:gd name="csY21" fmla="*/ 469900 h 804334"/>
              <a:gd name="csX22" fmla="*/ 2353733 w 2971800"/>
              <a:gd name="csY22" fmla="*/ 381000 h 804334"/>
              <a:gd name="csX23" fmla="*/ 2383366 w 2971800"/>
              <a:gd name="csY23" fmla="*/ 330200 h 804334"/>
              <a:gd name="csX24" fmla="*/ 2357966 w 2971800"/>
              <a:gd name="csY24" fmla="*/ 287867 h 804334"/>
              <a:gd name="csX25" fmla="*/ 2501900 w 2971800"/>
              <a:gd name="csY25" fmla="*/ 148167 h 804334"/>
              <a:gd name="csX26" fmla="*/ 2569633 w 2971800"/>
              <a:gd name="csY26" fmla="*/ 186267 h 804334"/>
              <a:gd name="csX27" fmla="*/ 2599266 w 2971800"/>
              <a:gd name="csY27" fmla="*/ 143934 h 804334"/>
              <a:gd name="csX28" fmla="*/ 2476500 w 2971800"/>
              <a:gd name="csY28" fmla="*/ 110067 h 804334"/>
              <a:gd name="csX29" fmla="*/ 2387600 w 2971800"/>
              <a:gd name="csY29" fmla="*/ 101600 h 804334"/>
              <a:gd name="csX30" fmla="*/ 2252133 w 2971800"/>
              <a:gd name="csY30" fmla="*/ 127000 h 804334"/>
              <a:gd name="csX31" fmla="*/ 2150533 w 2971800"/>
              <a:gd name="csY31" fmla="*/ 182034 h 804334"/>
              <a:gd name="csX32" fmla="*/ 1651000 w 2971800"/>
              <a:gd name="csY32" fmla="*/ 563034 h 804334"/>
              <a:gd name="csX33" fmla="*/ 1651000 w 2971800"/>
              <a:gd name="csY33" fmla="*/ 613834 h 804334"/>
              <a:gd name="csX34" fmla="*/ 1540933 w 2971800"/>
              <a:gd name="csY34" fmla="*/ 647700 h 804334"/>
              <a:gd name="csX35" fmla="*/ 1231900 w 2971800"/>
              <a:gd name="csY35" fmla="*/ 770467 h 804334"/>
              <a:gd name="csX36" fmla="*/ 1087966 w 2971800"/>
              <a:gd name="csY36" fmla="*/ 800100 h 804334"/>
              <a:gd name="csX37" fmla="*/ 0 w 2971800"/>
              <a:gd name="csY37" fmla="*/ 804334 h 804334"/>
              <a:gd name="csX0" fmla="*/ 0 w 2798233"/>
              <a:gd name="csY0" fmla="*/ 804334 h 804334"/>
              <a:gd name="csX1" fmla="*/ 0 w 2798233"/>
              <a:gd name="csY1" fmla="*/ 749300 h 804334"/>
              <a:gd name="csX2" fmla="*/ 1016000 w 2798233"/>
              <a:gd name="csY2" fmla="*/ 723900 h 804334"/>
              <a:gd name="csX3" fmla="*/ 1181100 w 2798233"/>
              <a:gd name="csY3" fmla="*/ 690034 h 804334"/>
              <a:gd name="csX4" fmla="*/ 1320800 w 2798233"/>
              <a:gd name="csY4" fmla="*/ 626534 h 804334"/>
              <a:gd name="csX5" fmla="*/ 1460500 w 2798233"/>
              <a:gd name="csY5" fmla="*/ 512234 h 804334"/>
              <a:gd name="csX6" fmla="*/ 1579033 w 2798233"/>
              <a:gd name="csY6" fmla="*/ 452967 h 804334"/>
              <a:gd name="csX7" fmla="*/ 1574800 w 2798233"/>
              <a:gd name="csY7" fmla="*/ 406400 h 804334"/>
              <a:gd name="csX8" fmla="*/ 1680633 w 2798233"/>
              <a:gd name="csY8" fmla="*/ 368300 h 804334"/>
              <a:gd name="csX9" fmla="*/ 1684866 w 2798233"/>
              <a:gd name="csY9" fmla="*/ 427567 h 804334"/>
              <a:gd name="csX10" fmla="*/ 1739900 w 2798233"/>
              <a:gd name="csY10" fmla="*/ 410634 h 804334"/>
              <a:gd name="csX11" fmla="*/ 2091266 w 2798233"/>
              <a:gd name="csY11" fmla="*/ 118534 h 804334"/>
              <a:gd name="csX12" fmla="*/ 2226733 w 2798233"/>
              <a:gd name="csY12" fmla="*/ 46567 h 804334"/>
              <a:gd name="csX13" fmla="*/ 2429933 w 2798233"/>
              <a:gd name="csY13" fmla="*/ 0 h 804334"/>
              <a:gd name="csX14" fmla="*/ 2531533 w 2798233"/>
              <a:gd name="csY14" fmla="*/ 8467 h 804334"/>
              <a:gd name="csX15" fmla="*/ 2633133 w 2798233"/>
              <a:gd name="csY15" fmla="*/ 71967 h 804334"/>
              <a:gd name="csX16" fmla="*/ 2637366 w 2798233"/>
              <a:gd name="csY16" fmla="*/ 173567 h 804334"/>
              <a:gd name="csX17" fmla="*/ 2628900 w 2798233"/>
              <a:gd name="csY17" fmla="*/ 186267 h 804334"/>
              <a:gd name="csX18" fmla="*/ 2798233 w 2798233"/>
              <a:gd name="csY18" fmla="*/ 355600 h 804334"/>
              <a:gd name="csX19" fmla="*/ 2747433 w 2798233"/>
              <a:gd name="csY19" fmla="*/ 461434 h 804334"/>
              <a:gd name="csX20" fmla="*/ 2726266 w 2798233"/>
              <a:gd name="csY20" fmla="*/ 469900 h 804334"/>
              <a:gd name="csX21" fmla="*/ 2353733 w 2798233"/>
              <a:gd name="csY21" fmla="*/ 381000 h 804334"/>
              <a:gd name="csX22" fmla="*/ 2383366 w 2798233"/>
              <a:gd name="csY22" fmla="*/ 330200 h 804334"/>
              <a:gd name="csX23" fmla="*/ 2357966 w 2798233"/>
              <a:gd name="csY23" fmla="*/ 287867 h 804334"/>
              <a:gd name="csX24" fmla="*/ 2501900 w 2798233"/>
              <a:gd name="csY24" fmla="*/ 148167 h 804334"/>
              <a:gd name="csX25" fmla="*/ 2569633 w 2798233"/>
              <a:gd name="csY25" fmla="*/ 186267 h 804334"/>
              <a:gd name="csX26" fmla="*/ 2599266 w 2798233"/>
              <a:gd name="csY26" fmla="*/ 143934 h 804334"/>
              <a:gd name="csX27" fmla="*/ 2476500 w 2798233"/>
              <a:gd name="csY27" fmla="*/ 110067 h 804334"/>
              <a:gd name="csX28" fmla="*/ 2387600 w 2798233"/>
              <a:gd name="csY28" fmla="*/ 101600 h 804334"/>
              <a:gd name="csX29" fmla="*/ 2252133 w 2798233"/>
              <a:gd name="csY29" fmla="*/ 127000 h 804334"/>
              <a:gd name="csX30" fmla="*/ 2150533 w 2798233"/>
              <a:gd name="csY30" fmla="*/ 182034 h 804334"/>
              <a:gd name="csX31" fmla="*/ 1651000 w 2798233"/>
              <a:gd name="csY31" fmla="*/ 563034 h 804334"/>
              <a:gd name="csX32" fmla="*/ 1651000 w 2798233"/>
              <a:gd name="csY32" fmla="*/ 613834 h 804334"/>
              <a:gd name="csX33" fmla="*/ 1540933 w 2798233"/>
              <a:gd name="csY33" fmla="*/ 647700 h 804334"/>
              <a:gd name="csX34" fmla="*/ 1231900 w 2798233"/>
              <a:gd name="csY34" fmla="*/ 770467 h 804334"/>
              <a:gd name="csX35" fmla="*/ 1087966 w 2798233"/>
              <a:gd name="csY35" fmla="*/ 800100 h 804334"/>
              <a:gd name="csX36" fmla="*/ 0 w 2798233"/>
              <a:gd name="csY36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726266 w 2747433"/>
              <a:gd name="csY19" fmla="*/ 469900 h 804334"/>
              <a:gd name="csX20" fmla="*/ 2353733 w 2747433"/>
              <a:gd name="csY20" fmla="*/ 381000 h 804334"/>
              <a:gd name="csX21" fmla="*/ 2383366 w 2747433"/>
              <a:gd name="csY21" fmla="*/ 330200 h 804334"/>
              <a:gd name="csX22" fmla="*/ 2357966 w 2747433"/>
              <a:gd name="csY22" fmla="*/ 287867 h 804334"/>
              <a:gd name="csX23" fmla="*/ 2501900 w 2747433"/>
              <a:gd name="csY23" fmla="*/ 148167 h 804334"/>
              <a:gd name="csX24" fmla="*/ 2569633 w 2747433"/>
              <a:gd name="csY24" fmla="*/ 186267 h 804334"/>
              <a:gd name="csX25" fmla="*/ 2599266 w 2747433"/>
              <a:gd name="csY25" fmla="*/ 143934 h 804334"/>
              <a:gd name="csX26" fmla="*/ 2476500 w 2747433"/>
              <a:gd name="csY26" fmla="*/ 110067 h 804334"/>
              <a:gd name="csX27" fmla="*/ 2387600 w 2747433"/>
              <a:gd name="csY27" fmla="*/ 101600 h 804334"/>
              <a:gd name="csX28" fmla="*/ 2252133 w 2747433"/>
              <a:gd name="csY28" fmla="*/ 127000 h 804334"/>
              <a:gd name="csX29" fmla="*/ 2150533 w 2747433"/>
              <a:gd name="csY29" fmla="*/ 182034 h 804334"/>
              <a:gd name="csX30" fmla="*/ 1651000 w 2747433"/>
              <a:gd name="csY30" fmla="*/ 563034 h 804334"/>
              <a:gd name="csX31" fmla="*/ 1651000 w 2747433"/>
              <a:gd name="csY31" fmla="*/ 613834 h 804334"/>
              <a:gd name="csX32" fmla="*/ 1540933 w 2747433"/>
              <a:gd name="csY32" fmla="*/ 647700 h 804334"/>
              <a:gd name="csX33" fmla="*/ 1231900 w 2747433"/>
              <a:gd name="csY33" fmla="*/ 770467 h 804334"/>
              <a:gd name="csX34" fmla="*/ 1087966 w 2747433"/>
              <a:gd name="csY34" fmla="*/ 800100 h 804334"/>
              <a:gd name="csX35" fmla="*/ 0 w 2747433"/>
              <a:gd name="csY35" fmla="*/ 804334 h 804334"/>
              <a:gd name="csX0" fmla="*/ 0 w 2747433"/>
              <a:gd name="csY0" fmla="*/ 804334 h 804334"/>
              <a:gd name="csX1" fmla="*/ 0 w 2747433"/>
              <a:gd name="csY1" fmla="*/ 749300 h 804334"/>
              <a:gd name="csX2" fmla="*/ 1016000 w 2747433"/>
              <a:gd name="csY2" fmla="*/ 723900 h 804334"/>
              <a:gd name="csX3" fmla="*/ 1181100 w 2747433"/>
              <a:gd name="csY3" fmla="*/ 690034 h 804334"/>
              <a:gd name="csX4" fmla="*/ 1320800 w 2747433"/>
              <a:gd name="csY4" fmla="*/ 626534 h 804334"/>
              <a:gd name="csX5" fmla="*/ 1460500 w 2747433"/>
              <a:gd name="csY5" fmla="*/ 512234 h 804334"/>
              <a:gd name="csX6" fmla="*/ 1579033 w 2747433"/>
              <a:gd name="csY6" fmla="*/ 452967 h 804334"/>
              <a:gd name="csX7" fmla="*/ 1574800 w 2747433"/>
              <a:gd name="csY7" fmla="*/ 406400 h 804334"/>
              <a:gd name="csX8" fmla="*/ 1680633 w 2747433"/>
              <a:gd name="csY8" fmla="*/ 368300 h 804334"/>
              <a:gd name="csX9" fmla="*/ 1684866 w 2747433"/>
              <a:gd name="csY9" fmla="*/ 427567 h 804334"/>
              <a:gd name="csX10" fmla="*/ 1739900 w 2747433"/>
              <a:gd name="csY10" fmla="*/ 410634 h 804334"/>
              <a:gd name="csX11" fmla="*/ 2091266 w 2747433"/>
              <a:gd name="csY11" fmla="*/ 118534 h 804334"/>
              <a:gd name="csX12" fmla="*/ 2226733 w 2747433"/>
              <a:gd name="csY12" fmla="*/ 46567 h 804334"/>
              <a:gd name="csX13" fmla="*/ 2429933 w 2747433"/>
              <a:gd name="csY13" fmla="*/ 0 h 804334"/>
              <a:gd name="csX14" fmla="*/ 2531533 w 2747433"/>
              <a:gd name="csY14" fmla="*/ 8467 h 804334"/>
              <a:gd name="csX15" fmla="*/ 2633133 w 2747433"/>
              <a:gd name="csY15" fmla="*/ 71967 h 804334"/>
              <a:gd name="csX16" fmla="*/ 2637366 w 2747433"/>
              <a:gd name="csY16" fmla="*/ 173567 h 804334"/>
              <a:gd name="csX17" fmla="*/ 2628900 w 2747433"/>
              <a:gd name="csY17" fmla="*/ 186267 h 804334"/>
              <a:gd name="csX18" fmla="*/ 2747433 w 2747433"/>
              <a:gd name="csY18" fmla="*/ 461434 h 804334"/>
              <a:gd name="csX19" fmla="*/ 2353733 w 2747433"/>
              <a:gd name="csY19" fmla="*/ 381000 h 804334"/>
              <a:gd name="csX20" fmla="*/ 2383366 w 2747433"/>
              <a:gd name="csY20" fmla="*/ 330200 h 804334"/>
              <a:gd name="csX21" fmla="*/ 2357966 w 2747433"/>
              <a:gd name="csY21" fmla="*/ 287867 h 804334"/>
              <a:gd name="csX22" fmla="*/ 2501900 w 2747433"/>
              <a:gd name="csY22" fmla="*/ 148167 h 804334"/>
              <a:gd name="csX23" fmla="*/ 2569633 w 2747433"/>
              <a:gd name="csY23" fmla="*/ 186267 h 804334"/>
              <a:gd name="csX24" fmla="*/ 2599266 w 2747433"/>
              <a:gd name="csY24" fmla="*/ 143934 h 804334"/>
              <a:gd name="csX25" fmla="*/ 2476500 w 2747433"/>
              <a:gd name="csY25" fmla="*/ 110067 h 804334"/>
              <a:gd name="csX26" fmla="*/ 2387600 w 2747433"/>
              <a:gd name="csY26" fmla="*/ 101600 h 804334"/>
              <a:gd name="csX27" fmla="*/ 2252133 w 2747433"/>
              <a:gd name="csY27" fmla="*/ 127000 h 804334"/>
              <a:gd name="csX28" fmla="*/ 2150533 w 2747433"/>
              <a:gd name="csY28" fmla="*/ 182034 h 804334"/>
              <a:gd name="csX29" fmla="*/ 1651000 w 2747433"/>
              <a:gd name="csY29" fmla="*/ 563034 h 804334"/>
              <a:gd name="csX30" fmla="*/ 1651000 w 2747433"/>
              <a:gd name="csY30" fmla="*/ 613834 h 804334"/>
              <a:gd name="csX31" fmla="*/ 1540933 w 2747433"/>
              <a:gd name="csY31" fmla="*/ 647700 h 804334"/>
              <a:gd name="csX32" fmla="*/ 1231900 w 2747433"/>
              <a:gd name="csY32" fmla="*/ 770467 h 804334"/>
              <a:gd name="csX33" fmla="*/ 1087966 w 2747433"/>
              <a:gd name="csY33" fmla="*/ 800100 h 804334"/>
              <a:gd name="csX34" fmla="*/ 0 w 2747433"/>
              <a:gd name="csY34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3733 w 2637366"/>
              <a:gd name="csY18" fmla="*/ 381000 h 804334"/>
              <a:gd name="csX19" fmla="*/ 2383366 w 2637366"/>
              <a:gd name="csY19" fmla="*/ 330200 h 804334"/>
              <a:gd name="csX20" fmla="*/ 2357966 w 2637366"/>
              <a:gd name="csY20" fmla="*/ 287867 h 804334"/>
              <a:gd name="csX21" fmla="*/ 2501900 w 2637366"/>
              <a:gd name="csY21" fmla="*/ 148167 h 804334"/>
              <a:gd name="csX22" fmla="*/ 2569633 w 2637366"/>
              <a:gd name="csY22" fmla="*/ 186267 h 804334"/>
              <a:gd name="csX23" fmla="*/ 2599266 w 2637366"/>
              <a:gd name="csY23" fmla="*/ 143934 h 804334"/>
              <a:gd name="csX24" fmla="*/ 2476500 w 2637366"/>
              <a:gd name="csY24" fmla="*/ 110067 h 804334"/>
              <a:gd name="csX25" fmla="*/ 2387600 w 2637366"/>
              <a:gd name="csY25" fmla="*/ 101600 h 804334"/>
              <a:gd name="csX26" fmla="*/ 2252133 w 2637366"/>
              <a:gd name="csY26" fmla="*/ 127000 h 804334"/>
              <a:gd name="csX27" fmla="*/ 2150533 w 2637366"/>
              <a:gd name="csY27" fmla="*/ 182034 h 804334"/>
              <a:gd name="csX28" fmla="*/ 1651000 w 2637366"/>
              <a:gd name="csY28" fmla="*/ 563034 h 804334"/>
              <a:gd name="csX29" fmla="*/ 1651000 w 2637366"/>
              <a:gd name="csY29" fmla="*/ 613834 h 804334"/>
              <a:gd name="csX30" fmla="*/ 1540933 w 2637366"/>
              <a:gd name="csY30" fmla="*/ 647700 h 804334"/>
              <a:gd name="csX31" fmla="*/ 1231900 w 2637366"/>
              <a:gd name="csY31" fmla="*/ 770467 h 804334"/>
              <a:gd name="csX32" fmla="*/ 1087966 w 2637366"/>
              <a:gd name="csY32" fmla="*/ 800100 h 804334"/>
              <a:gd name="csX33" fmla="*/ 0 w 2637366"/>
              <a:gd name="csY33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83366 w 2637366"/>
              <a:gd name="csY18" fmla="*/ 330200 h 804334"/>
              <a:gd name="csX19" fmla="*/ 2357966 w 2637366"/>
              <a:gd name="csY19" fmla="*/ 287867 h 804334"/>
              <a:gd name="csX20" fmla="*/ 2501900 w 2637366"/>
              <a:gd name="csY20" fmla="*/ 148167 h 804334"/>
              <a:gd name="csX21" fmla="*/ 2569633 w 2637366"/>
              <a:gd name="csY21" fmla="*/ 186267 h 804334"/>
              <a:gd name="csX22" fmla="*/ 2599266 w 2637366"/>
              <a:gd name="csY22" fmla="*/ 143934 h 804334"/>
              <a:gd name="csX23" fmla="*/ 2476500 w 2637366"/>
              <a:gd name="csY23" fmla="*/ 110067 h 804334"/>
              <a:gd name="csX24" fmla="*/ 2387600 w 2637366"/>
              <a:gd name="csY24" fmla="*/ 101600 h 804334"/>
              <a:gd name="csX25" fmla="*/ 2252133 w 2637366"/>
              <a:gd name="csY25" fmla="*/ 127000 h 804334"/>
              <a:gd name="csX26" fmla="*/ 2150533 w 2637366"/>
              <a:gd name="csY26" fmla="*/ 182034 h 804334"/>
              <a:gd name="csX27" fmla="*/ 1651000 w 2637366"/>
              <a:gd name="csY27" fmla="*/ 563034 h 804334"/>
              <a:gd name="csX28" fmla="*/ 1651000 w 2637366"/>
              <a:gd name="csY28" fmla="*/ 613834 h 804334"/>
              <a:gd name="csX29" fmla="*/ 1540933 w 2637366"/>
              <a:gd name="csY29" fmla="*/ 647700 h 804334"/>
              <a:gd name="csX30" fmla="*/ 1231900 w 2637366"/>
              <a:gd name="csY30" fmla="*/ 770467 h 804334"/>
              <a:gd name="csX31" fmla="*/ 1087966 w 2637366"/>
              <a:gd name="csY31" fmla="*/ 800100 h 804334"/>
              <a:gd name="csX32" fmla="*/ 0 w 2637366"/>
              <a:gd name="csY32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357966 w 2637366"/>
              <a:gd name="csY18" fmla="*/ 287867 h 804334"/>
              <a:gd name="csX19" fmla="*/ 2501900 w 2637366"/>
              <a:gd name="csY19" fmla="*/ 148167 h 804334"/>
              <a:gd name="csX20" fmla="*/ 2569633 w 2637366"/>
              <a:gd name="csY20" fmla="*/ 186267 h 804334"/>
              <a:gd name="csX21" fmla="*/ 2599266 w 2637366"/>
              <a:gd name="csY21" fmla="*/ 143934 h 804334"/>
              <a:gd name="csX22" fmla="*/ 2476500 w 2637366"/>
              <a:gd name="csY22" fmla="*/ 110067 h 804334"/>
              <a:gd name="csX23" fmla="*/ 2387600 w 2637366"/>
              <a:gd name="csY23" fmla="*/ 101600 h 804334"/>
              <a:gd name="csX24" fmla="*/ 2252133 w 2637366"/>
              <a:gd name="csY24" fmla="*/ 127000 h 804334"/>
              <a:gd name="csX25" fmla="*/ 2150533 w 2637366"/>
              <a:gd name="csY25" fmla="*/ 182034 h 804334"/>
              <a:gd name="csX26" fmla="*/ 1651000 w 2637366"/>
              <a:gd name="csY26" fmla="*/ 563034 h 804334"/>
              <a:gd name="csX27" fmla="*/ 1651000 w 2637366"/>
              <a:gd name="csY27" fmla="*/ 613834 h 804334"/>
              <a:gd name="csX28" fmla="*/ 1540933 w 2637366"/>
              <a:gd name="csY28" fmla="*/ 647700 h 804334"/>
              <a:gd name="csX29" fmla="*/ 1231900 w 2637366"/>
              <a:gd name="csY29" fmla="*/ 770467 h 804334"/>
              <a:gd name="csX30" fmla="*/ 1087966 w 2637366"/>
              <a:gd name="csY30" fmla="*/ 800100 h 804334"/>
              <a:gd name="csX31" fmla="*/ 0 w 2637366"/>
              <a:gd name="csY31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628900 w 2637366"/>
              <a:gd name="csY17" fmla="*/ 186267 h 804334"/>
              <a:gd name="csX18" fmla="*/ 2501900 w 2637366"/>
              <a:gd name="csY18" fmla="*/ 148167 h 804334"/>
              <a:gd name="csX19" fmla="*/ 2569633 w 2637366"/>
              <a:gd name="csY19" fmla="*/ 186267 h 804334"/>
              <a:gd name="csX20" fmla="*/ 2599266 w 2637366"/>
              <a:gd name="csY20" fmla="*/ 143934 h 804334"/>
              <a:gd name="csX21" fmla="*/ 2476500 w 2637366"/>
              <a:gd name="csY21" fmla="*/ 110067 h 804334"/>
              <a:gd name="csX22" fmla="*/ 2387600 w 2637366"/>
              <a:gd name="csY22" fmla="*/ 101600 h 804334"/>
              <a:gd name="csX23" fmla="*/ 2252133 w 2637366"/>
              <a:gd name="csY23" fmla="*/ 127000 h 804334"/>
              <a:gd name="csX24" fmla="*/ 2150533 w 2637366"/>
              <a:gd name="csY24" fmla="*/ 182034 h 804334"/>
              <a:gd name="csX25" fmla="*/ 1651000 w 2637366"/>
              <a:gd name="csY25" fmla="*/ 563034 h 804334"/>
              <a:gd name="csX26" fmla="*/ 1651000 w 2637366"/>
              <a:gd name="csY26" fmla="*/ 613834 h 804334"/>
              <a:gd name="csX27" fmla="*/ 1540933 w 2637366"/>
              <a:gd name="csY27" fmla="*/ 647700 h 804334"/>
              <a:gd name="csX28" fmla="*/ 1231900 w 2637366"/>
              <a:gd name="csY28" fmla="*/ 770467 h 804334"/>
              <a:gd name="csX29" fmla="*/ 1087966 w 2637366"/>
              <a:gd name="csY29" fmla="*/ 800100 h 804334"/>
              <a:gd name="csX30" fmla="*/ 0 w 2637366"/>
              <a:gd name="csY30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69633 w 2637366"/>
              <a:gd name="csY18" fmla="*/ 186267 h 804334"/>
              <a:gd name="csX19" fmla="*/ 2599266 w 2637366"/>
              <a:gd name="csY19" fmla="*/ 143934 h 804334"/>
              <a:gd name="csX20" fmla="*/ 2476500 w 2637366"/>
              <a:gd name="csY20" fmla="*/ 110067 h 804334"/>
              <a:gd name="csX21" fmla="*/ 2387600 w 2637366"/>
              <a:gd name="csY21" fmla="*/ 101600 h 804334"/>
              <a:gd name="csX22" fmla="*/ 2252133 w 2637366"/>
              <a:gd name="csY22" fmla="*/ 127000 h 804334"/>
              <a:gd name="csX23" fmla="*/ 2150533 w 2637366"/>
              <a:gd name="csY23" fmla="*/ 182034 h 804334"/>
              <a:gd name="csX24" fmla="*/ 1651000 w 2637366"/>
              <a:gd name="csY24" fmla="*/ 563034 h 804334"/>
              <a:gd name="csX25" fmla="*/ 1651000 w 2637366"/>
              <a:gd name="csY25" fmla="*/ 613834 h 804334"/>
              <a:gd name="csX26" fmla="*/ 1540933 w 2637366"/>
              <a:gd name="csY26" fmla="*/ 647700 h 804334"/>
              <a:gd name="csX27" fmla="*/ 1231900 w 2637366"/>
              <a:gd name="csY27" fmla="*/ 770467 h 804334"/>
              <a:gd name="csX28" fmla="*/ 1087966 w 2637366"/>
              <a:gd name="csY28" fmla="*/ 800100 h 804334"/>
              <a:gd name="csX29" fmla="*/ 0 w 2637366"/>
              <a:gd name="csY29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01900 w 2637366"/>
              <a:gd name="csY17" fmla="*/ 148167 h 804334"/>
              <a:gd name="csX18" fmla="*/ 2599266 w 2637366"/>
              <a:gd name="csY18" fmla="*/ 143934 h 804334"/>
              <a:gd name="csX19" fmla="*/ 2476500 w 2637366"/>
              <a:gd name="csY19" fmla="*/ 110067 h 804334"/>
              <a:gd name="csX20" fmla="*/ 2387600 w 2637366"/>
              <a:gd name="csY20" fmla="*/ 101600 h 804334"/>
              <a:gd name="csX21" fmla="*/ 2252133 w 2637366"/>
              <a:gd name="csY21" fmla="*/ 127000 h 804334"/>
              <a:gd name="csX22" fmla="*/ 2150533 w 2637366"/>
              <a:gd name="csY22" fmla="*/ 182034 h 804334"/>
              <a:gd name="csX23" fmla="*/ 1651000 w 2637366"/>
              <a:gd name="csY23" fmla="*/ 563034 h 804334"/>
              <a:gd name="csX24" fmla="*/ 1651000 w 2637366"/>
              <a:gd name="csY24" fmla="*/ 613834 h 804334"/>
              <a:gd name="csX25" fmla="*/ 1540933 w 2637366"/>
              <a:gd name="csY25" fmla="*/ 647700 h 804334"/>
              <a:gd name="csX26" fmla="*/ 1231900 w 2637366"/>
              <a:gd name="csY26" fmla="*/ 770467 h 804334"/>
              <a:gd name="csX27" fmla="*/ 1087966 w 2637366"/>
              <a:gd name="csY27" fmla="*/ 800100 h 804334"/>
              <a:gd name="csX28" fmla="*/ 0 w 2637366"/>
              <a:gd name="csY28" fmla="*/ 804334 h 804334"/>
              <a:gd name="csX0" fmla="*/ 0 w 2637366"/>
              <a:gd name="csY0" fmla="*/ 804334 h 804334"/>
              <a:gd name="csX1" fmla="*/ 0 w 2637366"/>
              <a:gd name="csY1" fmla="*/ 749300 h 804334"/>
              <a:gd name="csX2" fmla="*/ 1016000 w 2637366"/>
              <a:gd name="csY2" fmla="*/ 723900 h 804334"/>
              <a:gd name="csX3" fmla="*/ 1181100 w 2637366"/>
              <a:gd name="csY3" fmla="*/ 690034 h 804334"/>
              <a:gd name="csX4" fmla="*/ 1320800 w 2637366"/>
              <a:gd name="csY4" fmla="*/ 626534 h 804334"/>
              <a:gd name="csX5" fmla="*/ 1460500 w 2637366"/>
              <a:gd name="csY5" fmla="*/ 512234 h 804334"/>
              <a:gd name="csX6" fmla="*/ 1579033 w 2637366"/>
              <a:gd name="csY6" fmla="*/ 452967 h 804334"/>
              <a:gd name="csX7" fmla="*/ 1574800 w 2637366"/>
              <a:gd name="csY7" fmla="*/ 406400 h 804334"/>
              <a:gd name="csX8" fmla="*/ 1680633 w 2637366"/>
              <a:gd name="csY8" fmla="*/ 368300 h 804334"/>
              <a:gd name="csX9" fmla="*/ 1684866 w 2637366"/>
              <a:gd name="csY9" fmla="*/ 427567 h 804334"/>
              <a:gd name="csX10" fmla="*/ 1739900 w 2637366"/>
              <a:gd name="csY10" fmla="*/ 410634 h 804334"/>
              <a:gd name="csX11" fmla="*/ 2091266 w 2637366"/>
              <a:gd name="csY11" fmla="*/ 118534 h 804334"/>
              <a:gd name="csX12" fmla="*/ 2226733 w 2637366"/>
              <a:gd name="csY12" fmla="*/ 46567 h 804334"/>
              <a:gd name="csX13" fmla="*/ 2429933 w 2637366"/>
              <a:gd name="csY13" fmla="*/ 0 h 804334"/>
              <a:gd name="csX14" fmla="*/ 2531533 w 2637366"/>
              <a:gd name="csY14" fmla="*/ 8467 h 804334"/>
              <a:gd name="csX15" fmla="*/ 2633133 w 2637366"/>
              <a:gd name="csY15" fmla="*/ 71967 h 804334"/>
              <a:gd name="csX16" fmla="*/ 2637366 w 2637366"/>
              <a:gd name="csY16" fmla="*/ 173567 h 804334"/>
              <a:gd name="csX17" fmla="*/ 2599266 w 2637366"/>
              <a:gd name="csY17" fmla="*/ 143934 h 804334"/>
              <a:gd name="csX18" fmla="*/ 2476500 w 2637366"/>
              <a:gd name="csY18" fmla="*/ 110067 h 804334"/>
              <a:gd name="csX19" fmla="*/ 2387600 w 2637366"/>
              <a:gd name="csY19" fmla="*/ 101600 h 804334"/>
              <a:gd name="csX20" fmla="*/ 2252133 w 2637366"/>
              <a:gd name="csY20" fmla="*/ 127000 h 804334"/>
              <a:gd name="csX21" fmla="*/ 2150533 w 2637366"/>
              <a:gd name="csY21" fmla="*/ 182034 h 804334"/>
              <a:gd name="csX22" fmla="*/ 1651000 w 2637366"/>
              <a:gd name="csY22" fmla="*/ 563034 h 804334"/>
              <a:gd name="csX23" fmla="*/ 1651000 w 2637366"/>
              <a:gd name="csY23" fmla="*/ 613834 h 804334"/>
              <a:gd name="csX24" fmla="*/ 1540933 w 2637366"/>
              <a:gd name="csY24" fmla="*/ 647700 h 804334"/>
              <a:gd name="csX25" fmla="*/ 1231900 w 2637366"/>
              <a:gd name="csY25" fmla="*/ 770467 h 804334"/>
              <a:gd name="csX26" fmla="*/ 1087966 w 2637366"/>
              <a:gd name="csY26" fmla="*/ 800100 h 804334"/>
              <a:gd name="csX27" fmla="*/ 0 w 2637366"/>
              <a:gd name="csY27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599266 w 2633133"/>
              <a:gd name="csY16" fmla="*/ 143934 h 804334"/>
              <a:gd name="csX17" fmla="*/ 2476500 w 2633133"/>
              <a:gd name="csY17" fmla="*/ 110067 h 804334"/>
              <a:gd name="csX18" fmla="*/ 2387600 w 2633133"/>
              <a:gd name="csY18" fmla="*/ 101600 h 804334"/>
              <a:gd name="csX19" fmla="*/ 2252133 w 2633133"/>
              <a:gd name="csY19" fmla="*/ 127000 h 804334"/>
              <a:gd name="csX20" fmla="*/ 2150533 w 2633133"/>
              <a:gd name="csY20" fmla="*/ 182034 h 804334"/>
              <a:gd name="csX21" fmla="*/ 1651000 w 2633133"/>
              <a:gd name="csY21" fmla="*/ 563034 h 804334"/>
              <a:gd name="csX22" fmla="*/ 1651000 w 2633133"/>
              <a:gd name="csY22" fmla="*/ 613834 h 804334"/>
              <a:gd name="csX23" fmla="*/ 1540933 w 2633133"/>
              <a:gd name="csY23" fmla="*/ 647700 h 804334"/>
              <a:gd name="csX24" fmla="*/ 1231900 w 2633133"/>
              <a:gd name="csY24" fmla="*/ 770467 h 804334"/>
              <a:gd name="csX25" fmla="*/ 1087966 w 2633133"/>
              <a:gd name="csY25" fmla="*/ 800100 h 804334"/>
              <a:gd name="csX26" fmla="*/ 0 w 2633133"/>
              <a:gd name="csY26" fmla="*/ 804334 h 804334"/>
              <a:gd name="csX0" fmla="*/ 0 w 2633133"/>
              <a:gd name="csY0" fmla="*/ 804334 h 804334"/>
              <a:gd name="csX1" fmla="*/ 0 w 2633133"/>
              <a:gd name="csY1" fmla="*/ 749300 h 804334"/>
              <a:gd name="csX2" fmla="*/ 1016000 w 2633133"/>
              <a:gd name="csY2" fmla="*/ 723900 h 804334"/>
              <a:gd name="csX3" fmla="*/ 1181100 w 2633133"/>
              <a:gd name="csY3" fmla="*/ 690034 h 804334"/>
              <a:gd name="csX4" fmla="*/ 1320800 w 2633133"/>
              <a:gd name="csY4" fmla="*/ 626534 h 804334"/>
              <a:gd name="csX5" fmla="*/ 1460500 w 2633133"/>
              <a:gd name="csY5" fmla="*/ 512234 h 804334"/>
              <a:gd name="csX6" fmla="*/ 1579033 w 2633133"/>
              <a:gd name="csY6" fmla="*/ 452967 h 804334"/>
              <a:gd name="csX7" fmla="*/ 1574800 w 2633133"/>
              <a:gd name="csY7" fmla="*/ 406400 h 804334"/>
              <a:gd name="csX8" fmla="*/ 1680633 w 2633133"/>
              <a:gd name="csY8" fmla="*/ 368300 h 804334"/>
              <a:gd name="csX9" fmla="*/ 1684866 w 2633133"/>
              <a:gd name="csY9" fmla="*/ 427567 h 804334"/>
              <a:gd name="csX10" fmla="*/ 1739900 w 2633133"/>
              <a:gd name="csY10" fmla="*/ 410634 h 804334"/>
              <a:gd name="csX11" fmla="*/ 2091266 w 2633133"/>
              <a:gd name="csY11" fmla="*/ 118534 h 804334"/>
              <a:gd name="csX12" fmla="*/ 2226733 w 2633133"/>
              <a:gd name="csY12" fmla="*/ 46567 h 804334"/>
              <a:gd name="csX13" fmla="*/ 2429933 w 2633133"/>
              <a:gd name="csY13" fmla="*/ 0 h 804334"/>
              <a:gd name="csX14" fmla="*/ 2531533 w 2633133"/>
              <a:gd name="csY14" fmla="*/ 8467 h 804334"/>
              <a:gd name="csX15" fmla="*/ 2633133 w 2633133"/>
              <a:gd name="csY15" fmla="*/ 71967 h 804334"/>
              <a:gd name="csX16" fmla="*/ 2476500 w 2633133"/>
              <a:gd name="csY16" fmla="*/ 110067 h 804334"/>
              <a:gd name="csX17" fmla="*/ 2387600 w 2633133"/>
              <a:gd name="csY17" fmla="*/ 101600 h 804334"/>
              <a:gd name="csX18" fmla="*/ 2252133 w 2633133"/>
              <a:gd name="csY18" fmla="*/ 127000 h 804334"/>
              <a:gd name="csX19" fmla="*/ 2150533 w 2633133"/>
              <a:gd name="csY19" fmla="*/ 182034 h 804334"/>
              <a:gd name="csX20" fmla="*/ 1651000 w 2633133"/>
              <a:gd name="csY20" fmla="*/ 563034 h 804334"/>
              <a:gd name="csX21" fmla="*/ 1651000 w 2633133"/>
              <a:gd name="csY21" fmla="*/ 613834 h 804334"/>
              <a:gd name="csX22" fmla="*/ 1540933 w 2633133"/>
              <a:gd name="csY22" fmla="*/ 647700 h 804334"/>
              <a:gd name="csX23" fmla="*/ 1231900 w 2633133"/>
              <a:gd name="csY23" fmla="*/ 770467 h 804334"/>
              <a:gd name="csX24" fmla="*/ 1087966 w 2633133"/>
              <a:gd name="csY24" fmla="*/ 800100 h 804334"/>
              <a:gd name="csX25" fmla="*/ 0 w 2633133"/>
              <a:gd name="csY25" fmla="*/ 804334 h 804334"/>
              <a:gd name="csX0" fmla="*/ 0 w 2531533"/>
              <a:gd name="csY0" fmla="*/ 804334 h 804334"/>
              <a:gd name="csX1" fmla="*/ 0 w 2531533"/>
              <a:gd name="csY1" fmla="*/ 749300 h 804334"/>
              <a:gd name="csX2" fmla="*/ 1016000 w 2531533"/>
              <a:gd name="csY2" fmla="*/ 723900 h 804334"/>
              <a:gd name="csX3" fmla="*/ 1181100 w 2531533"/>
              <a:gd name="csY3" fmla="*/ 690034 h 804334"/>
              <a:gd name="csX4" fmla="*/ 1320800 w 2531533"/>
              <a:gd name="csY4" fmla="*/ 626534 h 804334"/>
              <a:gd name="csX5" fmla="*/ 1460500 w 2531533"/>
              <a:gd name="csY5" fmla="*/ 512234 h 804334"/>
              <a:gd name="csX6" fmla="*/ 1579033 w 2531533"/>
              <a:gd name="csY6" fmla="*/ 452967 h 804334"/>
              <a:gd name="csX7" fmla="*/ 1574800 w 2531533"/>
              <a:gd name="csY7" fmla="*/ 406400 h 804334"/>
              <a:gd name="csX8" fmla="*/ 1680633 w 2531533"/>
              <a:gd name="csY8" fmla="*/ 368300 h 804334"/>
              <a:gd name="csX9" fmla="*/ 1684866 w 2531533"/>
              <a:gd name="csY9" fmla="*/ 427567 h 804334"/>
              <a:gd name="csX10" fmla="*/ 1739900 w 2531533"/>
              <a:gd name="csY10" fmla="*/ 410634 h 804334"/>
              <a:gd name="csX11" fmla="*/ 2091266 w 2531533"/>
              <a:gd name="csY11" fmla="*/ 118534 h 804334"/>
              <a:gd name="csX12" fmla="*/ 2226733 w 2531533"/>
              <a:gd name="csY12" fmla="*/ 46567 h 804334"/>
              <a:gd name="csX13" fmla="*/ 2429933 w 2531533"/>
              <a:gd name="csY13" fmla="*/ 0 h 804334"/>
              <a:gd name="csX14" fmla="*/ 2531533 w 2531533"/>
              <a:gd name="csY14" fmla="*/ 8467 h 804334"/>
              <a:gd name="csX15" fmla="*/ 2476500 w 2531533"/>
              <a:gd name="csY15" fmla="*/ 110067 h 804334"/>
              <a:gd name="csX16" fmla="*/ 2387600 w 2531533"/>
              <a:gd name="csY16" fmla="*/ 101600 h 804334"/>
              <a:gd name="csX17" fmla="*/ 2252133 w 2531533"/>
              <a:gd name="csY17" fmla="*/ 127000 h 804334"/>
              <a:gd name="csX18" fmla="*/ 2150533 w 2531533"/>
              <a:gd name="csY18" fmla="*/ 182034 h 804334"/>
              <a:gd name="csX19" fmla="*/ 1651000 w 2531533"/>
              <a:gd name="csY19" fmla="*/ 563034 h 804334"/>
              <a:gd name="csX20" fmla="*/ 1651000 w 2531533"/>
              <a:gd name="csY20" fmla="*/ 613834 h 804334"/>
              <a:gd name="csX21" fmla="*/ 1540933 w 2531533"/>
              <a:gd name="csY21" fmla="*/ 647700 h 804334"/>
              <a:gd name="csX22" fmla="*/ 1231900 w 2531533"/>
              <a:gd name="csY22" fmla="*/ 770467 h 804334"/>
              <a:gd name="csX23" fmla="*/ 1087966 w 2531533"/>
              <a:gd name="csY23" fmla="*/ 800100 h 804334"/>
              <a:gd name="csX24" fmla="*/ 0 w 2531533"/>
              <a:gd name="csY24" fmla="*/ 804334 h 804334"/>
              <a:gd name="csX0" fmla="*/ 0 w 2476500"/>
              <a:gd name="csY0" fmla="*/ 804334 h 804334"/>
              <a:gd name="csX1" fmla="*/ 0 w 2476500"/>
              <a:gd name="csY1" fmla="*/ 749300 h 804334"/>
              <a:gd name="csX2" fmla="*/ 1016000 w 2476500"/>
              <a:gd name="csY2" fmla="*/ 723900 h 804334"/>
              <a:gd name="csX3" fmla="*/ 1181100 w 2476500"/>
              <a:gd name="csY3" fmla="*/ 690034 h 804334"/>
              <a:gd name="csX4" fmla="*/ 1320800 w 2476500"/>
              <a:gd name="csY4" fmla="*/ 626534 h 804334"/>
              <a:gd name="csX5" fmla="*/ 1460500 w 2476500"/>
              <a:gd name="csY5" fmla="*/ 512234 h 804334"/>
              <a:gd name="csX6" fmla="*/ 1579033 w 2476500"/>
              <a:gd name="csY6" fmla="*/ 452967 h 804334"/>
              <a:gd name="csX7" fmla="*/ 1574800 w 2476500"/>
              <a:gd name="csY7" fmla="*/ 406400 h 804334"/>
              <a:gd name="csX8" fmla="*/ 1680633 w 2476500"/>
              <a:gd name="csY8" fmla="*/ 368300 h 804334"/>
              <a:gd name="csX9" fmla="*/ 1684866 w 2476500"/>
              <a:gd name="csY9" fmla="*/ 427567 h 804334"/>
              <a:gd name="csX10" fmla="*/ 1739900 w 2476500"/>
              <a:gd name="csY10" fmla="*/ 410634 h 804334"/>
              <a:gd name="csX11" fmla="*/ 2091266 w 2476500"/>
              <a:gd name="csY11" fmla="*/ 118534 h 804334"/>
              <a:gd name="csX12" fmla="*/ 2226733 w 2476500"/>
              <a:gd name="csY12" fmla="*/ 46567 h 804334"/>
              <a:gd name="csX13" fmla="*/ 2429933 w 2476500"/>
              <a:gd name="csY13" fmla="*/ 0 h 804334"/>
              <a:gd name="csX14" fmla="*/ 2476500 w 2476500"/>
              <a:gd name="csY14" fmla="*/ 110067 h 804334"/>
              <a:gd name="csX15" fmla="*/ 2387600 w 2476500"/>
              <a:gd name="csY15" fmla="*/ 101600 h 804334"/>
              <a:gd name="csX16" fmla="*/ 2252133 w 2476500"/>
              <a:gd name="csY16" fmla="*/ 127000 h 804334"/>
              <a:gd name="csX17" fmla="*/ 2150533 w 2476500"/>
              <a:gd name="csY17" fmla="*/ 182034 h 804334"/>
              <a:gd name="csX18" fmla="*/ 1651000 w 2476500"/>
              <a:gd name="csY18" fmla="*/ 563034 h 804334"/>
              <a:gd name="csX19" fmla="*/ 1651000 w 2476500"/>
              <a:gd name="csY19" fmla="*/ 613834 h 804334"/>
              <a:gd name="csX20" fmla="*/ 1540933 w 2476500"/>
              <a:gd name="csY20" fmla="*/ 647700 h 804334"/>
              <a:gd name="csX21" fmla="*/ 1231900 w 2476500"/>
              <a:gd name="csY21" fmla="*/ 770467 h 804334"/>
              <a:gd name="csX22" fmla="*/ 1087966 w 2476500"/>
              <a:gd name="csY22" fmla="*/ 800100 h 804334"/>
              <a:gd name="csX23" fmla="*/ 0 w 2476500"/>
              <a:gd name="csY23" fmla="*/ 804334 h 804334"/>
              <a:gd name="csX0" fmla="*/ 0 w 2476500"/>
              <a:gd name="csY0" fmla="*/ 757767 h 757767"/>
              <a:gd name="csX1" fmla="*/ 0 w 2476500"/>
              <a:gd name="csY1" fmla="*/ 702733 h 757767"/>
              <a:gd name="csX2" fmla="*/ 1016000 w 2476500"/>
              <a:gd name="csY2" fmla="*/ 677333 h 757767"/>
              <a:gd name="csX3" fmla="*/ 1181100 w 2476500"/>
              <a:gd name="csY3" fmla="*/ 643467 h 757767"/>
              <a:gd name="csX4" fmla="*/ 1320800 w 2476500"/>
              <a:gd name="csY4" fmla="*/ 579967 h 757767"/>
              <a:gd name="csX5" fmla="*/ 1460500 w 2476500"/>
              <a:gd name="csY5" fmla="*/ 465667 h 757767"/>
              <a:gd name="csX6" fmla="*/ 1579033 w 2476500"/>
              <a:gd name="csY6" fmla="*/ 406400 h 757767"/>
              <a:gd name="csX7" fmla="*/ 1574800 w 2476500"/>
              <a:gd name="csY7" fmla="*/ 359833 h 757767"/>
              <a:gd name="csX8" fmla="*/ 1680633 w 2476500"/>
              <a:gd name="csY8" fmla="*/ 321733 h 757767"/>
              <a:gd name="csX9" fmla="*/ 1684866 w 2476500"/>
              <a:gd name="csY9" fmla="*/ 381000 h 757767"/>
              <a:gd name="csX10" fmla="*/ 1739900 w 2476500"/>
              <a:gd name="csY10" fmla="*/ 364067 h 757767"/>
              <a:gd name="csX11" fmla="*/ 2091266 w 2476500"/>
              <a:gd name="csY11" fmla="*/ 71967 h 757767"/>
              <a:gd name="csX12" fmla="*/ 2226733 w 2476500"/>
              <a:gd name="csY12" fmla="*/ 0 h 757767"/>
              <a:gd name="csX13" fmla="*/ 2476500 w 2476500"/>
              <a:gd name="csY13" fmla="*/ 63500 h 757767"/>
              <a:gd name="csX14" fmla="*/ 2387600 w 2476500"/>
              <a:gd name="csY14" fmla="*/ 55033 h 757767"/>
              <a:gd name="csX15" fmla="*/ 2252133 w 2476500"/>
              <a:gd name="csY15" fmla="*/ 80433 h 757767"/>
              <a:gd name="csX16" fmla="*/ 2150533 w 2476500"/>
              <a:gd name="csY16" fmla="*/ 135467 h 757767"/>
              <a:gd name="csX17" fmla="*/ 1651000 w 2476500"/>
              <a:gd name="csY17" fmla="*/ 516467 h 757767"/>
              <a:gd name="csX18" fmla="*/ 1651000 w 2476500"/>
              <a:gd name="csY18" fmla="*/ 567267 h 757767"/>
              <a:gd name="csX19" fmla="*/ 1540933 w 2476500"/>
              <a:gd name="csY19" fmla="*/ 601133 h 757767"/>
              <a:gd name="csX20" fmla="*/ 1231900 w 2476500"/>
              <a:gd name="csY20" fmla="*/ 723900 h 757767"/>
              <a:gd name="csX21" fmla="*/ 1087966 w 2476500"/>
              <a:gd name="csY21" fmla="*/ 753533 h 757767"/>
              <a:gd name="csX22" fmla="*/ 0 w 2476500"/>
              <a:gd name="csY22" fmla="*/ 757767 h 757767"/>
              <a:gd name="csX0" fmla="*/ 0 w 2387600"/>
              <a:gd name="csY0" fmla="*/ 757767 h 757767"/>
              <a:gd name="csX1" fmla="*/ 0 w 2387600"/>
              <a:gd name="csY1" fmla="*/ 702733 h 757767"/>
              <a:gd name="csX2" fmla="*/ 1016000 w 2387600"/>
              <a:gd name="csY2" fmla="*/ 677333 h 757767"/>
              <a:gd name="csX3" fmla="*/ 1181100 w 2387600"/>
              <a:gd name="csY3" fmla="*/ 643467 h 757767"/>
              <a:gd name="csX4" fmla="*/ 1320800 w 2387600"/>
              <a:gd name="csY4" fmla="*/ 579967 h 757767"/>
              <a:gd name="csX5" fmla="*/ 1460500 w 2387600"/>
              <a:gd name="csY5" fmla="*/ 465667 h 757767"/>
              <a:gd name="csX6" fmla="*/ 1579033 w 2387600"/>
              <a:gd name="csY6" fmla="*/ 406400 h 757767"/>
              <a:gd name="csX7" fmla="*/ 1574800 w 2387600"/>
              <a:gd name="csY7" fmla="*/ 359833 h 757767"/>
              <a:gd name="csX8" fmla="*/ 1680633 w 2387600"/>
              <a:gd name="csY8" fmla="*/ 321733 h 757767"/>
              <a:gd name="csX9" fmla="*/ 1684866 w 2387600"/>
              <a:gd name="csY9" fmla="*/ 381000 h 757767"/>
              <a:gd name="csX10" fmla="*/ 1739900 w 2387600"/>
              <a:gd name="csY10" fmla="*/ 364067 h 757767"/>
              <a:gd name="csX11" fmla="*/ 2091266 w 2387600"/>
              <a:gd name="csY11" fmla="*/ 71967 h 757767"/>
              <a:gd name="csX12" fmla="*/ 2226733 w 2387600"/>
              <a:gd name="csY12" fmla="*/ 0 h 757767"/>
              <a:gd name="csX13" fmla="*/ 2387600 w 2387600"/>
              <a:gd name="csY13" fmla="*/ 55033 h 757767"/>
              <a:gd name="csX14" fmla="*/ 2252133 w 2387600"/>
              <a:gd name="csY14" fmla="*/ 80433 h 757767"/>
              <a:gd name="csX15" fmla="*/ 2150533 w 2387600"/>
              <a:gd name="csY15" fmla="*/ 135467 h 757767"/>
              <a:gd name="csX16" fmla="*/ 1651000 w 2387600"/>
              <a:gd name="csY16" fmla="*/ 516467 h 757767"/>
              <a:gd name="csX17" fmla="*/ 1651000 w 2387600"/>
              <a:gd name="csY17" fmla="*/ 567267 h 757767"/>
              <a:gd name="csX18" fmla="*/ 1540933 w 2387600"/>
              <a:gd name="csY18" fmla="*/ 601133 h 757767"/>
              <a:gd name="csX19" fmla="*/ 1231900 w 2387600"/>
              <a:gd name="csY19" fmla="*/ 723900 h 757767"/>
              <a:gd name="csX20" fmla="*/ 1087966 w 2387600"/>
              <a:gd name="csY20" fmla="*/ 753533 h 757767"/>
              <a:gd name="csX21" fmla="*/ 0 w 2387600"/>
              <a:gd name="csY21" fmla="*/ 757767 h 757767"/>
              <a:gd name="csX0" fmla="*/ 0 w 2252133"/>
              <a:gd name="csY0" fmla="*/ 757767 h 757767"/>
              <a:gd name="csX1" fmla="*/ 0 w 2252133"/>
              <a:gd name="csY1" fmla="*/ 702733 h 757767"/>
              <a:gd name="csX2" fmla="*/ 1016000 w 2252133"/>
              <a:gd name="csY2" fmla="*/ 677333 h 757767"/>
              <a:gd name="csX3" fmla="*/ 1181100 w 2252133"/>
              <a:gd name="csY3" fmla="*/ 643467 h 757767"/>
              <a:gd name="csX4" fmla="*/ 1320800 w 2252133"/>
              <a:gd name="csY4" fmla="*/ 579967 h 757767"/>
              <a:gd name="csX5" fmla="*/ 1460500 w 2252133"/>
              <a:gd name="csY5" fmla="*/ 465667 h 757767"/>
              <a:gd name="csX6" fmla="*/ 1579033 w 2252133"/>
              <a:gd name="csY6" fmla="*/ 406400 h 757767"/>
              <a:gd name="csX7" fmla="*/ 1574800 w 2252133"/>
              <a:gd name="csY7" fmla="*/ 359833 h 757767"/>
              <a:gd name="csX8" fmla="*/ 1680633 w 2252133"/>
              <a:gd name="csY8" fmla="*/ 321733 h 757767"/>
              <a:gd name="csX9" fmla="*/ 1684866 w 2252133"/>
              <a:gd name="csY9" fmla="*/ 381000 h 757767"/>
              <a:gd name="csX10" fmla="*/ 1739900 w 2252133"/>
              <a:gd name="csY10" fmla="*/ 364067 h 757767"/>
              <a:gd name="csX11" fmla="*/ 2091266 w 2252133"/>
              <a:gd name="csY11" fmla="*/ 71967 h 757767"/>
              <a:gd name="csX12" fmla="*/ 2226733 w 2252133"/>
              <a:gd name="csY12" fmla="*/ 0 h 757767"/>
              <a:gd name="csX13" fmla="*/ 2252133 w 2252133"/>
              <a:gd name="csY13" fmla="*/ 80433 h 757767"/>
              <a:gd name="csX14" fmla="*/ 2150533 w 2252133"/>
              <a:gd name="csY14" fmla="*/ 135467 h 757767"/>
              <a:gd name="csX15" fmla="*/ 1651000 w 2252133"/>
              <a:gd name="csY15" fmla="*/ 516467 h 757767"/>
              <a:gd name="csX16" fmla="*/ 1651000 w 2252133"/>
              <a:gd name="csY16" fmla="*/ 567267 h 757767"/>
              <a:gd name="csX17" fmla="*/ 1540933 w 2252133"/>
              <a:gd name="csY17" fmla="*/ 601133 h 757767"/>
              <a:gd name="csX18" fmla="*/ 1231900 w 2252133"/>
              <a:gd name="csY18" fmla="*/ 723900 h 757767"/>
              <a:gd name="csX19" fmla="*/ 1087966 w 2252133"/>
              <a:gd name="csY19" fmla="*/ 753533 h 757767"/>
              <a:gd name="csX20" fmla="*/ 0 w 2252133"/>
              <a:gd name="csY20" fmla="*/ 757767 h 757767"/>
              <a:gd name="csX0" fmla="*/ 0 w 2252133"/>
              <a:gd name="csY0" fmla="*/ 685800 h 685800"/>
              <a:gd name="csX1" fmla="*/ 0 w 2252133"/>
              <a:gd name="csY1" fmla="*/ 630766 h 685800"/>
              <a:gd name="csX2" fmla="*/ 1016000 w 2252133"/>
              <a:gd name="csY2" fmla="*/ 605366 h 685800"/>
              <a:gd name="csX3" fmla="*/ 1181100 w 2252133"/>
              <a:gd name="csY3" fmla="*/ 571500 h 685800"/>
              <a:gd name="csX4" fmla="*/ 1320800 w 2252133"/>
              <a:gd name="csY4" fmla="*/ 508000 h 685800"/>
              <a:gd name="csX5" fmla="*/ 1460500 w 2252133"/>
              <a:gd name="csY5" fmla="*/ 393700 h 685800"/>
              <a:gd name="csX6" fmla="*/ 1579033 w 2252133"/>
              <a:gd name="csY6" fmla="*/ 334433 h 685800"/>
              <a:gd name="csX7" fmla="*/ 1574800 w 2252133"/>
              <a:gd name="csY7" fmla="*/ 287866 h 685800"/>
              <a:gd name="csX8" fmla="*/ 1680633 w 2252133"/>
              <a:gd name="csY8" fmla="*/ 249766 h 685800"/>
              <a:gd name="csX9" fmla="*/ 1684866 w 2252133"/>
              <a:gd name="csY9" fmla="*/ 309033 h 685800"/>
              <a:gd name="csX10" fmla="*/ 1739900 w 2252133"/>
              <a:gd name="csY10" fmla="*/ 292100 h 685800"/>
              <a:gd name="csX11" fmla="*/ 2091266 w 2252133"/>
              <a:gd name="csY11" fmla="*/ 0 h 685800"/>
              <a:gd name="csX12" fmla="*/ 2252133 w 2252133"/>
              <a:gd name="csY12" fmla="*/ 8466 h 685800"/>
              <a:gd name="csX13" fmla="*/ 2150533 w 2252133"/>
              <a:gd name="csY13" fmla="*/ 63500 h 685800"/>
              <a:gd name="csX14" fmla="*/ 1651000 w 2252133"/>
              <a:gd name="csY14" fmla="*/ 444500 h 685800"/>
              <a:gd name="csX15" fmla="*/ 1651000 w 2252133"/>
              <a:gd name="csY15" fmla="*/ 495300 h 685800"/>
              <a:gd name="csX16" fmla="*/ 1540933 w 2252133"/>
              <a:gd name="csY16" fmla="*/ 529166 h 685800"/>
              <a:gd name="csX17" fmla="*/ 1231900 w 2252133"/>
              <a:gd name="csY17" fmla="*/ 651933 h 685800"/>
              <a:gd name="csX18" fmla="*/ 1087966 w 2252133"/>
              <a:gd name="csY18" fmla="*/ 681566 h 685800"/>
              <a:gd name="csX19" fmla="*/ 0 w 2252133"/>
              <a:gd name="csY19" fmla="*/ 685800 h 685800"/>
              <a:gd name="csX0" fmla="*/ 0 w 2150533"/>
              <a:gd name="csY0" fmla="*/ 685800 h 685800"/>
              <a:gd name="csX1" fmla="*/ 0 w 2150533"/>
              <a:gd name="csY1" fmla="*/ 630766 h 685800"/>
              <a:gd name="csX2" fmla="*/ 1016000 w 2150533"/>
              <a:gd name="csY2" fmla="*/ 605366 h 685800"/>
              <a:gd name="csX3" fmla="*/ 1181100 w 2150533"/>
              <a:gd name="csY3" fmla="*/ 571500 h 685800"/>
              <a:gd name="csX4" fmla="*/ 1320800 w 2150533"/>
              <a:gd name="csY4" fmla="*/ 508000 h 685800"/>
              <a:gd name="csX5" fmla="*/ 1460500 w 2150533"/>
              <a:gd name="csY5" fmla="*/ 393700 h 685800"/>
              <a:gd name="csX6" fmla="*/ 1579033 w 2150533"/>
              <a:gd name="csY6" fmla="*/ 334433 h 685800"/>
              <a:gd name="csX7" fmla="*/ 1574800 w 2150533"/>
              <a:gd name="csY7" fmla="*/ 287866 h 685800"/>
              <a:gd name="csX8" fmla="*/ 1680633 w 2150533"/>
              <a:gd name="csY8" fmla="*/ 249766 h 685800"/>
              <a:gd name="csX9" fmla="*/ 1684866 w 2150533"/>
              <a:gd name="csY9" fmla="*/ 309033 h 685800"/>
              <a:gd name="csX10" fmla="*/ 1739900 w 2150533"/>
              <a:gd name="csY10" fmla="*/ 292100 h 685800"/>
              <a:gd name="csX11" fmla="*/ 2091266 w 2150533"/>
              <a:gd name="csY11" fmla="*/ 0 h 685800"/>
              <a:gd name="csX12" fmla="*/ 2150533 w 2150533"/>
              <a:gd name="csY12" fmla="*/ 63500 h 685800"/>
              <a:gd name="csX13" fmla="*/ 1651000 w 2150533"/>
              <a:gd name="csY13" fmla="*/ 444500 h 685800"/>
              <a:gd name="csX14" fmla="*/ 1651000 w 2150533"/>
              <a:gd name="csY14" fmla="*/ 495300 h 685800"/>
              <a:gd name="csX15" fmla="*/ 1540933 w 2150533"/>
              <a:gd name="csY15" fmla="*/ 529166 h 685800"/>
              <a:gd name="csX16" fmla="*/ 1231900 w 2150533"/>
              <a:gd name="csY16" fmla="*/ 651933 h 685800"/>
              <a:gd name="csX17" fmla="*/ 1087966 w 2150533"/>
              <a:gd name="csY17" fmla="*/ 681566 h 685800"/>
              <a:gd name="csX18" fmla="*/ 0 w 2150533"/>
              <a:gd name="csY18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1739900 w 2091266"/>
              <a:gd name="csY10" fmla="*/ 292100 h 685800"/>
              <a:gd name="csX11" fmla="*/ 2091266 w 2091266"/>
              <a:gd name="csY11" fmla="*/ 0 h 685800"/>
              <a:gd name="csX12" fmla="*/ 1651000 w 2091266"/>
              <a:gd name="csY12" fmla="*/ 444500 h 685800"/>
              <a:gd name="csX13" fmla="*/ 1651000 w 2091266"/>
              <a:gd name="csY13" fmla="*/ 495300 h 685800"/>
              <a:gd name="csX14" fmla="*/ 1540933 w 2091266"/>
              <a:gd name="csY14" fmla="*/ 529166 h 685800"/>
              <a:gd name="csX15" fmla="*/ 1231900 w 2091266"/>
              <a:gd name="csY15" fmla="*/ 651933 h 685800"/>
              <a:gd name="csX16" fmla="*/ 1087966 w 2091266"/>
              <a:gd name="csY16" fmla="*/ 681566 h 685800"/>
              <a:gd name="csX17" fmla="*/ 0 w 2091266"/>
              <a:gd name="csY17" fmla="*/ 685800 h 685800"/>
              <a:gd name="csX0" fmla="*/ 0 w 2091266"/>
              <a:gd name="csY0" fmla="*/ 685800 h 685800"/>
              <a:gd name="csX1" fmla="*/ 0 w 2091266"/>
              <a:gd name="csY1" fmla="*/ 630766 h 685800"/>
              <a:gd name="csX2" fmla="*/ 1016000 w 2091266"/>
              <a:gd name="csY2" fmla="*/ 605366 h 685800"/>
              <a:gd name="csX3" fmla="*/ 1181100 w 2091266"/>
              <a:gd name="csY3" fmla="*/ 571500 h 685800"/>
              <a:gd name="csX4" fmla="*/ 1320800 w 2091266"/>
              <a:gd name="csY4" fmla="*/ 508000 h 685800"/>
              <a:gd name="csX5" fmla="*/ 1460500 w 2091266"/>
              <a:gd name="csY5" fmla="*/ 393700 h 685800"/>
              <a:gd name="csX6" fmla="*/ 1579033 w 2091266"/>
              <a:gd name="csY6" fmla="*/ 334433 h 685800"/>
              <a:gd name="csX7" fmla="*/ 1574800 w 2091266"/>
              <a:gd name="csY7" fmla="*/ 287866 h 685800"/>
              <a:gd name="csX8" fmla="*/ 1680633 w 2091266"/>
              <a:gd name="csY8" fmla="*/ 249766 h 685800"/>
              <a:gd name="csX9" fmla="*/ 1684866 w 2091266"/>
              <a:gd name="csY9" fmla="*/ 309033 h 685800"/>
              <a:gd name="csX10" fmla="*/ 2091266 w 2091266"/>
              <a:gd name="csY10" fmla="*/ 0 h 685800"/>
              <a:gd name="csX11" fmla="*/ 1651000 w 2091266"/>
              <a:gd name="csY11" fmla="*/ 444500 h 685800"/>
              <a:gd name="csX12" fmla="*/ 1651000 w 2091266"/>
              <a:gd name="csY12" fmla="*/ 495300 h 685800"/>
              <a:gd name="csX13" fmla="*/ 1540933 w 2091266"/>
              <a:gd name="csY13" fmla="*/ 529166 h 685800"/>
              <a:gd name="csX14" fmla="*/ 1231900 w 2091266"/>
              <a:gd name="csY14" fmla="*/ 651933 h 685800"/>
              <a:gd name="csX15" fmla="*/ 1087966 w 2091266"/>
              <a:gd name="csY15" fmla="*/ 681566 h 685800"/>
              <a:gd name="csX16" fmla="*/ 0 w 2091266"/>
              <a:gd name="csY16" fmla="*/ 685800 h 685800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4800 w 1734427"/>
              <a:gd name="csY7" fmla="*/ 38100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684866 w 1734427"/>
              <a:gd name="csY9" fmla="*/ 59267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1000 w 1734427"/>
              <a:gd name="csY11" fmla="*/ 194734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734427"/>
              <a:gd name="csY0" fmla="*/ 436034 h 436034"/>
              <a:gd name="csX1" fmla="*/ 0 w 1734427"/>
              <a:gd name="csY1" fmla="*/ 381000 h 436034"/>
              <a:gd name="csX2" fmla="*/ 1016000 w 1734427"/>
              <a:gd name="csY2" fmla="*/ 355600 h 436034"/>
              <a:gd name="csX3" fmla="*/ 1181100 w 1734427"/>
              <a:gd name="csY3" fmla="*/ 321734 h 436034"/>
              <a:gd name="csX4" fmla="*/ 1320800 w 1734427"/>
              <a:gd name="csY4" fmla="*/ 258234 h 436034"/>
              <a:gd name="csX5" fmla="*/ 1460500 w 1734427"/>
              <a:gd name="csY5" fmla="*/ 143934 h 436034"/>
              <a:gd name="csX6" fmla="*/ 1579033 w 1734427"/>
              <a:gd name="csY6" fmla="*/ 84667 h 436034"/>
              <a:gd name="csX7" fmla="*/ 1570037 w 1734427"/>
              <a:gd name="csY7" fmla="*/ 30956 h 436034"/>
              <a:gd name="csX8" fmla="*/ 1680633 w 1734427"/>
              <a:gd name="csY8" fmla="*/ 0 h 436034"/>
              <a:gd name="csX9" fmla="*/ 1711059 w 1734427"/>
              <a:gd name="csY9" fmla="*/ 54504 h 436034"/>
              <a:gd name="csX10" fmla="*/ 1734427 w 1734427"/>
              <a:gd name="csY10" fmla="*/ 151678 h 436034"/>
              <a:gd name="csX11" fmla="*/ 1653382 w 1734427"/>
              <a:gd name="csY11" fmla="*/ 192353 h 436034"/>
              <a:gd name="csX12" fmla="*/ 1651000 w 1734427"/>
              <a:gd name="csY12" fmla="*/ 245534 h 436034"/>
              <a:gd name="csX13" fmla="*/ 1540933 w 1734427"/>
              <a:gd name="csY13" fmla="*/ 279400 h 436034"/>
              <a:gd name="csX14" fmla="*/ 1231900 w 1734427"/>
              <a:gd name="csY14" fmla="*/ 402167 h 436034"/>
              <a:gd name="csX15" fmla="*/ 1087966 w 1734427"/>
              <a:gd name="csY15" fmla="*/ 431800 h 436034"/>
              <a:gd name="csX16" fmla="*/ 0 w 1734427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872539 w 1872539"/>
              <a:gd name="csY10" fmla="*/ 49284 h 436034"/>
              <a:gd name="csX11" fmla="*/ 1653382 w 1872539"/>
              <a:gd name="csY11" fmla="*/ 192353 h 436034"/>
              <a:gd name="csX12" fmla="*/ 1651000 w 1872539"/>
              <a:gd name="csY12" fmla="*/ 245534 h 436034"/>
              <a:gd name="csX13" fmla="*/ 1540933 w 1872539"/>
              <a:gd name="csY13" fmla="*/ 279400 h 436034"/>
              <a:gd name="csX14" fmla="*/ 1231900 w 1872539"/>
              <a:gd name="csY14" fmla="*/ 402167 h 436034"/>
              <a:gd name="csX15" fmla="*/ 1087966 w 1872539"/>
              <a:gd name="csY15" fmla="*/ 431800 h 436034"/>
              <a:gd name="csX16" fmla="*/ 0 w 1872539"/>
              <a:gd name="csY16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11059 w 1872539"/>
              <a:gd name="csY9" fmla="*/ 54504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1872539"/>
              <a:gd name="csY0" fmla="*/ 436034 h 436034"/>
              <a:gd name="csX1" fmla="*/ 0 w 1872539"/>
              <a:gd name="csY1" fmla="*/ 381000 h 436034"/>
              <a:gd name="csX2" fmla="*/ 1016000 w 1872539"/>
              <a:gd name="csY2" fmla="*/ 355600 h 436034"/>
              <a:gd name="csX3" fmla="*/ 1181100 w 1872539"/>
              <a:gd name="csY3" fmla="*/ 321734 h 436034"/>
              <a:gd name="csX4" fmla="*/ 1320800 w 1872539"/>
              <a:gd name="csY4" fmla="*/ 258234 h 436034"/>
              <a:gd name="csX5" fmla="*/ 1460500 w 1872539"/>
              <a:gd name="csY5" fmla="*/ 143934 h 436034"/>
              <a:gd name="csX6" fmla="*/ 1579033 w 1872539"/>
              <a:gd name="csY6" fmla="*/ 84667 h 436034"/>
              <a:gd name="csX7" fmla="*/ 1570037 w 1872539"/>
              <a:gd name="csY7" fmla="*/ 30956 h 436034"/>
              <a:gd name="csX8" fmla="*/ 1680633 w 1872539"/>
              <a:gd name="csY8" fmla="*/ 0 h 436034"/>
              <a:gd name="csX9" fmla="*/ 1732491 w 1872539"/>
              <a:gd name="csY9" fmla="*/ 75935 h 436034"/>
              <a:gd name="csX10" fmla="*/ 1756164 w 1872539"/>
              <a:gd name="csY10" fmla="*/ 52202 h 436034"/>
              <a:gd name="csX11" fmla="*/ 1872539 w 1872539"/>
              <a:gd name="csY11" fmla="*/ 49284 h 436034"/>
              <a:gd name="csX12" fmla="*/ 1653382 w 1872539"/>
              <a:gd name="csY12" fmla="*/ 192353 h 436034"/>
              <a:gd name="csX13" fmla="*/ 1651000 w 1872539"/>
              <a:gd name="csY13" fmla="*/ 245534 h 436034"/>
              <a:gd name="csX14" fmla="*/ 1540933 w 1872539"/>
              <a:gd name="csY14" fmla="*/ 279400 h 436034"/>
              <a:gd name="csX15" fmla="*/ 1231900 w 1872539"/>
              <a:gd name="csY15" fmla="*/ 402167 h 436034"/>
              <a:gd name="csX16" fmla="*/ 1087966 w 1872539"/>
              <a:gd name="csY16" fmla="*/ 431800 h 436034"/>
              <a:gd name="csX17" fmla="*/ 0 w 1872539"/>
              <a:gd name="csY17" fmla="*/ 436034 h 436034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872539 w 2080014"/>
              <a:gd name="csY11" fmla="*/ 263782 h 650532"/>
              <a:gd name="csX12" fmla="*/ 1653382 w 2080014"/>
              <a:gd name="csY12" fmla="*/ 406851 h 650532"/>
              <a:gd name="csX13" fmla="*/ 1651000 w 2080014"/>
              <a:gd name="csY13" fmla="*/ 460032 h 650532"/>
              <a:gd name="csX14" fmla="*/ 1540933 w 2080014"/>
              <a:gd name="csY14" fmla="*/ 493898 h 650532"/>
              <a:gd name="csX15" fmla="*/ 1231900 w 2080014"/>
              <a:gd name="csY15" fmla="*/ 616665 h 650532"/>
              <a:gd name="csX16" fmla="*/ 1087966 w 2080014"/>
              <a:gd name="csY16" fmla="*/ 646298 h 650532"/>
              <a:gd name="csX17" fmla="*/ 0 w 2080014"/>
              <a:gd name="csY17" fmla="*/ 650532 h 650532"/>
              <a:gd name="csX0" fmla="*/ 0 w 2080014"/>
              <a:gd name="csY0" fmla="*/ 650532 h 650532"/>
              <a:gd name="csX1" fmla="*/ 0 w 2080014"/>
              <a:gd name="csY1" fmla="*/ 595498 h 650532"/>
              <a:gd name="csX2" fmla="*/ 1016000 w 2080014"/>
              <a:gd name="csY2" fmla="*/ 570098 h 650532"/>
              <a:gd name="csX3" fmla="*/ 1181100 w 2080014"/>
              <a:gd name="csY3" fmla="*/ 536232 h 650532"/>
              <a:gd name="csX4" fmla="*/ 1320800 w 2080014"/>
              <a:gd name="csY4" fmla="*/ 472732 h 650532"/>
              <a:gd name="csX5" fmla="*/ 1460500 w 2080014"/>
              <a:gd name="csY5" fmla="*/ 358432 h 650532"/>
              <a:gd name="csX6" fmla="*/ 1579033 w 2080014"/>
              <a:gd name="csY6" fmla="*/ 299165 h 650532"/>
              <a:gd name="csX7" fmla="*/ 1570037 w 2080014"/>
              <a:gd name="csY7" fmla="*/ 245454 h 650532"/>
              <a:gd name="csX8" fmla="*/ 1680633 w 2080014"/>
              <a:gd name="csY8" fmla="*/ 214498 h 650532"/>
              <a:gd name="csX9" fmla="*/ 1732491 w 2080014"/>
              <a:gd name="csY9" fmla="*/ 290433 h 650532"/>
              <a:gd name="csX10" fmla="*/ 2080014 w 2080014"/>
              <a:gd name="csY10" fmla="*/ 0 h 650532"/>
              <a:gd name="csX11" fmla="*/ 1939520 w 2080014"/>
              <a:gd name="csY11" fmla="*/ 176213 h 650532"/>
              <a:gd name="csX12" fmla="*/ 1872539 w 2080014"/>
              <a:gd name="csY12" fmla="*/ 263782 h 650532"/>
              <a:gd name="csX13" fmla="*/ 1653382 w 2080014"/>
              <a:gd name="csY13" fmla="*/ 406851 h 650532"/>
              <a:gd name="csX14" fmla="*/ 1651000 w 2080014"/>
              <a:gd name="csY14" fmla="*/ 460032 h 650532"/>
              <a:gd name="csX15" fmla="*/ 1540933 w 2080014"/>
              <a:gd name="csY15" fmla="*/ 493898 h 650532"/>
              <a:gd name="csX16" fmla="*/ 1231900 w 2080014"/>
              <a:gd name="csY16" fmla="*/ 616665 h 650532"/>
              <a:gd name="csX17" fmla="*/ 1087966 w 2080014"/>
              <a:gd name="csY17" fmla="*/ 646298 h 650532"/>
              <a:gd name="csX18" fmla="*/ 0 w 2080014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25257 w 2125257"/>
              <a:gd name="csY11" fmla="*/ 45244 h 650532"/>
              <a:gd name="csX12" fmla="*/ 1872539 w 2125257"/>
              <a:gd name="csY12" fmla="*/ 263782 h 650532"/>
              <a:gd name="csX13" fmla="*/ 1653382 w 2125257"/>
              <a:gd name="csY13" fmla="*/ 406851 h 650532"/>
              <a:gd name="csX14" fmla="*/ 1651000 w 2125257"/>
              <a:gd name="csY14" fmla="*/ 460032 h 650532"/>
              <a:gd name="csX15" fmla="*/ 1540933 w 2125257"/>
              <a:gd name="csY15" fmla="*/ 493898 h 650532"/>
              <a:gd name="csX16" fmla="*/ 1231900 w 2125257"/>
              <a:gd name="csY16" fmla="*/ 616665 h 650532"/>
              <a:gd name="csX17" fmla="*/ 1087966 w 2125257"/>
              <a:gd name="csY17" fmla="*/ 646298 h 650532"/>
              <a:gd name="csX18" fmla="*/ 0 w 2125257"/>
              <a:gd name="csY18" fmla="*/ 650532 h 650532"/>
              <a:gd name="csX0" fmla="*/ 0 w 2125257"/>
              <a:gd name="csY0" fmla="*/ 650532 h 650532"/>
              <a:gd name="csX1" fmla="*/ 0 w 2125257"/>
              <a:gd name="csY1" fmla="*/ 595498 h 650532"/>
              <a:gd name="csX2" fmla="*/ 1016000 w 2125257"/>
              <a:gd name="csY2" fmla="*/ 570098 h 650532"/>
              <a:gd name="csX3" fmla="*/ 1181100 w 2125257"/>
              <a:gd name="csY3" fmla="*/ 536232 h 650532"/>
              <a:gd name="csX4" fmla="*/ 1320800 w 2125257"/>
              <a:gd name="csY4" fmla="*/ 472732 h 650532"/>
              <a:gd name="csX5" fmla="*/ 1460500 w 2125257"/>
              <a:gd name="csY5" fmla="*/ 358432 h 650532"/>
              <a:gd name="csX6" fmla="*/ 1579033 w 2125257"/>
              <a:gd name="csY6" fmla="*/ 299165 h 650532"/>
              <a:gd name="csX7" fmla="*/ 1570037 w 2125257"/>
              <a:gd name="csY7" fmla="*/ 245454 h 650532"/>
              <a:gd name="csX8" fmla="*/ 1680633 w 2125257"/>
              <a:gd name="csY8" fmla="*/ 214498 h 650532"/>
              <a:gd name="csX9" fmla="*/ 1732491 w 2125257"/>
              <a:gd name="csY9" fmla="*/ 290433 h 650532"/>
              <a:gd name="csX10" fmla="*/ 2080014 w 2125257"/>
              <a:gd name="csY10" fmla="*/ 0 h 650532"/>
              <a:gd name="csX11" fmla="*/ 2103826 w 2125257"/>
              <a:gd name="csY11" fmla="*/ 19050 h 650532"/>
              <a:gd name="csX12" fmla="*/ 2125257 w 2125257"/>
              <a:gd name="csY12" fmla="*/ 45244 h 650532"/>
              <a:gd name="csX13" fmla="*/ 1872539 w 2125257"/>
              <a:gd name="csY13" fmla="*/ 263782 h 650532"/>
              <a:gd name="csX14" fmla="*/ 1653382 w 2125257"/>
              <a:gd name="csY14" fmla="*/ 406851 h 650532"/>
              <a:gd name="csX15" fmla="*/ 1651000 w 2125257"/>
              <a:gd name="csY15" fmla="*/ 460032 h 650532"/>
              <a:gd name="csX16" fmla="*/ 1540933 w 2125257"/>
              <a:gd name="csY16" fmla="*/ 493898 h 650532"/>
              <a:gd name="csX17" fmla="*/ 1231900 w 2125257"/>
              <a:gd name="csY17" fmla="*/ 616665 h 650532"/>
              <a:gd name="csX18" fmla="*/ 1087966 w 2125257"/>
              <a:gd name="csY18" fmla="*/ 646298 h 650532"/>
              <a:gd name="csX19" fmla="*/ 0 w 2125257"/>
              <a:gd name="csY19" fmla="*/ 650532 h 650532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7 w 2134782"/>
              <a:gd name="csY12" fmla="*/ 95250 h 700538"/>
              <a:gd name="csX13" fmla="*/ 1872539 w 2134782"/>
              <a:gd name="csY13" fmla="*/ 313788 h 700538"/>
              <a:gd name="csX14" fmla="*/ 1653382 w 2134782"/>
              <a:gd name="csY14" fmla="*/ 456857 h 700538"/>
              <a:gd name="csX15" fmla="*/ 1651000 w 2134782"/>
              <a:gd name="csY15" fmla="*/ 510038 h 700538"/>
              <a:gd name="csX16" fmla="*/ 1540933 w 2134782"/>
              <a:gd name="csY16" fmla="*/ 543904 h 700538"/>
              <a:gd name="csX17" fmla="*/ 1231900 w 2134782"/>
              <a:gd name="csY17" fmla="*/ 666671 h 700538"/>
              <a:gd name="csX18" fmla="*/ 1087966 w 2134782"/>
              <a:gd name="csY18" fmla="*/ 696304 h 700538"/>
              <a:gd name="csX19" fmla="*/ 0 w 2134782"/>
              <a:gd name="csY19" fmla="*/ 700538 h 700538"/>
              <a:gd name="csX0" fmla="*/ 0 w 2134782"/>
              <a:gd name="csY0" fmla="*/ 700538 h 700538"/>
              <a:gd name="csX1" fmla="*/ 0 w 2134782"/>
              <a:gd name="csY1" fmla="*/ 645504 h 700538"/>
              <a:gd name="csX2" fmla="*/ 1016000 w 2134782"/>
              <a:gd name="csY2" fmla="*/ 620104 h 700538"/>
              <a:gd name="csX3" fmla="*/ 1181100 w 2134782"/>
              <a:gd name="csY3" fmla="*/ 586238 h 700538"/>
              <a:gd name="csX4" fmla="*/ 1320800 w 2134782"/>
              <a:gd name="csY4" fmla="*/ 522738 h 700538"/>
              <a:gd name="csX5" fmla="*/ 1460500 w 2134782"/>
              <a:gd name="csY5" fmla="*/ 408438 h 700538"/>
              <a:gd name="csX6" fmla="*/ 1579033 w 2134782"/>
              <a:gd name="csY6" fmla="*/ 349171 h 700538"/>
              <a:gd name="csX7" fmla="*/ 1570037 w 2134782"/>
              <a:gd name="csY7" fmla="*/ 295460 h 700538"/>
              <a:gd name="csX8" fmla="*/ 1680633 w 2134782"/>
              <a:gd name="csY8" fmla="*/ 264504 h 700538"/>
              <a:gd name="csX9" fmla="*/ 1732491 w 2134782"/>
              <a:gd name="csY9" fmla="*/ 340439 h 700538"/>
              <a:gd name="csX10" fmla="*/ 2080014 w 2134782"/>
              <a:gd name="csY10" fmla="*/ 50006 h 700538"/>
              <a:gd name="csX11" fmla="*/ 2134782 w 2134782"/>
              <a:gd name="csY11" fmla="*/ 0 h 700538"/>
              <a:gd name="csX12" fmla="*/ 2125256 w 2134782"/>
              <a:gd name="csY12" fmla="*/ 59531 h 700538"/>
              <a:gd name="csX13" fmla="*/ 2125257 w 2134782"/>
              <a:gd name="csY13" fmla="*/ 95250 h 700538"/>
              <a:gd name="csX14" fmla="*/ 1872539 w 2134782"/>
              <a:gd name="csY14" fmla="*/ 313788 h 700538"/>
              <a:gd name="csX15" fmla="*/ 1653382 w 2134782"/>
              <a:gd name="csY15" fmla="*/ 456857 h 700538"/>
              <a:gd name="csX16" fmla="*/ 1651000 w 2134782"/>
              <a:gd name="csY16" fmla="*/ 510038 h 700538"/>
              <a:gd name="csX17" fmla="*/ 1540933 w 2134782"/>
              <a:gd name="csY17" fmla="*/ 543904 h 700538"/>
              <a:gd name="csX18" fmla="*/ 1231900 w 2134782"/>
              <a:gd name="csY18" fmla="*/ 666671 h 700538"/>
              <a:gd name="csX19" fmla="*/ 1087966 w 2134782"/>
              <a:gd name="csY19" fmla="*/ 696304 h 700538"/>
              <a:gd name="csX20" fmla="*/ 0 w 2134782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246700 w 2246700"/>
              <a:gd name="csY12" fmla="*/ 14288 h 700538"/>
              <a:gd name="csX13" fmla="*/ 2125257 w 2246700"/>
              <a:gd name="csY13" fmla="*/ 95250 h 700538"/>
              <a:gd name="csX14" fmla="*/ 1872539 w 2246700"/>
              <a:gd name="csY14" fmla="*/ 313788 h 700538"/>
              <a:gd name="csX15" fmla="*/ 1653382 w 2246700"/>
              <a:gd name="csY15" fmla="*/ 456857 h 700538"/>
              <a:gd name="csX16" fmla="*/ 1651000 w 2246700"/>
              <a:gd name="csY16" fmla="*/ 510038 h 700538"/>
              <a:gd name="csX17" fmla="*/ 1540933 w 2246700"/>
              <a:gd name="csY17" fmla="*/ 543904 h 700538"/>
              <a:gd name="csX18" fmla="*/ 1231900 w 2246700"/>
              <a:gd name="csY18" fmla="*/ 666671 h 700538"/>
              <a:gd name="csX19" fmla="*/ 1087966 w 2246700"/>
              <a:gd name="csY19" fmla="*/ 696304 h 700538"/>
              <a:gd name="csX20" fmla="*/ 0 w 2246700"/>
              <a:gd name="csY20" fmla="*/ 700538 h 700538"/>
              <a:gd name="csX0" fmla="*/ 0 w 2246700"/>
              <a:gd name="csY0" fmla="*/ 700538 h 700538"/>
              <a:gd name="csX1" fmla="*/ 0 w 2246700"/>
              <a:gd name="csY1" fmla="*/ 645504 h 700538"/>
              <a:gd name="csX2" fmla="*/ 1016000 w 2246700"/>
              <a:gd name="csY2" fmla="*/ 620104 h 700538"/>
              <a:gd name="csX3" fmla="*/ 1181100 w 2246700"/>
              <a:gd name="csY3" fmla="*/ 586238 h 700538"/>
              <a:gd name="csX4" fmla="*/ 1320800 w 2246700"/>
              <a:gd name="csY4" fmla="*/ 522738 h 700538"/>
              <a:gd name="csX5" fmla="*/ 1460500 w 2246700"/>
              <a:gd name="csY5" fmla="*/ 408438 h 700538"/>
              <a:gd name="csX6" fmla="*/ 1579033 w 2246700"/>
              <a:gd name="csY6" fmla="*/ 349171 h 700538"/>
              <a:gd name="csX7" fmla="*/ 1570037 w 2246700"/>
              <a:gd name="csY7" fmla="*/ 295460 h 700538"/>
              <a:gd name="csX8" fmla="*/ 1680633 w 2246700"/>
              <a:gd name="csY8" fmla="*/ 264504 h 700538"/>
              <a:gd name="csX9" fmla="*/ 1732491 w 2246700"/>
              <a:gd name="csY9" fmla="*/ 340439 h 700538"/>
              <a:gd name="csX10" fmla="*/ 2080014 w 2246700"/>
              <a:gd name="csY10" fmla="*/ 50006 h 700538"/>
              <a:gd name="csX11" fmla="*/ 2134782 w 2246700"/>
              <a:gd name="csY11" fmla="*/ 0 h 700538"/>
              <a:gd name="csX12" fmla="*/ 2172881 w 2246700"/>
              <a:gd name="csY12" fmla="*/ 4763 h 700538"/>
              <a:gd name="csX13" fmla="*/ 2246700 w 2246700"/>
              <a:gd name="csY13" fmla="*/ 14288 h 700538"/>
              <a:gd name="csX14" fmla="*/ 2125257 w 2246700"/>
              <a:gd name="csY14" fmla="*/ 95250 h 700538"/>
              <a:gd name="csX15" fmla="*/ 1872539 w 2246700"/>
              <a:gd name="csY15" fmla="*/ 313788 h 700538"/>
              <a:gd name="csX16" fmla="*/ 1653382 w 2246700"/>
              <a:gd name="csY16" fmla="*/ 456857 h 700538"/>
              <a:gd name="csX17" fmla="*/ 1651000 w 2246700"/>
              <a:gd name="csY17" fmla="*/ 510038 h 700538"/>
              <a:gd name="csX18" fmla="*/ 1540933 w 2246700"/>
              <a:gd name="csY18" fmla="*/ 543904 h 700538"/>
              <a:gd name="csX19" fmla="*/ 1231900 w 2246700"/>
              <a:gd name="csY19" fmla="*/ 666671 h 700538"/>
              <a:gd name="csX20" fmla="*/ 1087966 w 2246700"/>
              <a:gd name="csY20" fmla="*/ 696304 h 700538"/>
              <a:gd name="csX21" fmla="*/ 0 w 2246700"/>
              <a:gd name="csY21" fmla="*/ 700538 h 700538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427674 w 2427674"/>
              <a:gd name="csY12" fmla="*/ 0 h 710063"/>
              <a:gd name="csX13" fmla="*/ 2246700 w 2427674"/>
              <a:gd name="csY13" fmla="*/ 23813 h 710063"/>
              <a:gd name="csX14" fmla="*/ 2125257 w 2427674"/>
              <a:gd name="csY14" fmla="*/ 104775 h 710063"/>
              <a:gd name="csX15" fmla="*/ 1872539 w 2427674"/>
              <a:gd name="csY15" fmla="*/ 323313 h 710063"/>
              <a:gd name="csX16" fmla="*/ 1653382 w 2427674"/>
              <a:gd name="csY16" fmla="*/ 466382 h 710063"/>
              <a:gd name="csX17" fmla="*/ 1651000 w 2427674"/>
              <a:gd name="csY17" fmla="*/ 519563 h 710063"/>
              <a:gd name="csX18" fmla="*/ 1540933 w 2427674"/>
              <a:gd name="csY18" fmla="*/ 553429 h 710063"/>
              <a:gd name="csX19" fmla="*/ 1231900 w 2427674"/>
              <a:gd name="csY19" fmla="*/ 676196 h 710063"/>
              <a:gd name="csX20" fmla="*/ 1087966 w 2427674"/>
              <a:gd name="csY20" fmla="*/ 705829 h 710063"/>
              <a:gd name="csX21" fmla="*/ 0 w 2427674"/>
              <a:gd name="csY21" fmla="*/ 710063 h 710063"/>
              <a:gd name="csX0" fmla="*/ 0 w 2427674"/>
              <a:gd name="csY0" fmla="*/ 710063 h 710063"/>
              <a:gd name="csX1" fmla="*/ 0 w 2427674"/>
              <a:gd name="csY1" fmla="*/ 655029 h 710063"/>
              <a:gd name="csX2" fmla="*/ 1016000 w 2427674"/>
              <a:gd name="csY2" fmla="*/ 629629 h 710063"/>
              <a:gd name="csX3" fmla="*/ 1181100 w 2427674"/>
              <a:gd name="csY3" fmla="*/ 595763 h 710063"/>
              <a:gd name="csX4" fmla="*/ 1320800 w 2427674"/>
              <a:gd name="csY4" fmla="*/ 532263 h 710063"/>
              <a:gd name="csX5" fmla="*/ 1460500 w 2427674"/>
              <a:gd name="csY5" fmla="*/ 417963 h 710063"/>
              <a:gd name="csX6" fmla="*/ 1579033 w 2427674"/>
              <a:gd name="csY6" fmla="*/ 358696 h 710063"/>
              <a:gd name="csX7" fmla="*/ 1570037 w 2427674"/>
              <a:gd name="csY7" fmla="*/ 304985 h 710063"/>
              <a:gd name="csX8" fmla="*/ 1680633 w 2427674"/>
              <a:gd name="csY8" fmla="*/ 274029 h 710063"/>
              <a:gd name="csX9" fmla="*/ 1732491 w 2427674"/>
              <a:gd name="csY9" fmla="*/ 349964 h 710063"/>
              <a:gd name="csX10" fmla="*/ 2080014 w 2427674"/>
              <a:gd name="csY10" fmla="*/ 59531 h 710063"/>
              <a:gd name="csX11" fmla="*/ 2134782 w 2427674"/>
              <a:gd name="csY11" fmla="*/ 9525 h 710063"/>
              <a:gd name="csX12" fmla="*/ 2187169 w 2427674"/>
              <a:gd name="csY12" fmla="*/ 7145 h 710063"/>
              <a:gd name="csX13" fmla="*/ 2427674 w 2427674"/>
              <a:gd name="csY13" fmla="*/ 0 h 710063"/>
              <a:gd name="csX14" fmla="*/ 2246700 w 2427674"/>
              <a:gd name="csY14" fmla="*/ 23813 h 710063"/>
              <a:gd name="csX15" fmla="*/ 2125257 w 2427674"/>
              <a:gd name="csY15" fmla="*/ 104775 h 710063"/>
              <a:gd name="csX16" fmla="*/ 1872539 w 2427674"/>
              <a:gd name="csY16" fmla="*/ 323313 h 710063"/>
              <a:gd name="csX17" fmla="*/ 1653382 w 2427674"/>
              <a:gd name="csY17" fmla="*/ 466382 h 710063"/>
              <a:gd name="csX18" fmla="*/ 1651000 w 2427674"/>
              <a:gd name="csY18" fmla="*/ 519563 h 710063"/>
              <a:gd name="csX19" fmla="*/ 1540933 w 2427674"/>
              <a:gd name="csY19" fmla="*/ 553429 h 710063"/>
              <a:gd name="csX20" fmla="*/ 1231900 w 2427674"/>
              <a:gd name="csY20" fmla="*/ 676196 h 710063"/>
              <a:gd name="csX21" fmla="*/ 1087966 w 2427674"/>
              <a:gd name="csY21" fmla="*/ 705829 h 710063"/>
              <a:gd name="csX22" fmla="*/ 0 w 2427674"/>
              <a:gd name="csY22" fmla="*/ 710063 h 710063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427674 w 2427674"/>
              <a:gd name="csY13" fmla="*/ 54768 h 764831"/>
              <a:gd name="csX14" fmla="*/ 2246700 w 2427674"/>
              <a:gd name="csY14" fmla="*/ 78581 h 764831"/>
              <a:gd name="csX15" fmla="*/ 2125257 w 2427674"/>
              <a:gd name="csY15" fmla="*/ 159543 h 764831"/>
              <a:gd name="csX16" fmla="*/ 1872539 w 2427674"/>
              <a:gd name="csY16" fmla="*/ 378081 h 764831"/>
              <a:gd name="csX17" fmla="*/ 1653382 w 2427674"/>
              <a:gd name="csY17" fmla="*/ 521150 h 764831"/>
              <a:gd name="csX18" fmla="*/ 1651000 w 2427674"/>
              <a:gd name="csY18" fmla="*/ 574331 h 764831"/>
              <a:gd name="csX19" fmla="*/ 1540933 w 2427674"/>
              <a:gd name="csY19" fmla="*/ 608197 h 764831"/>
              <a:gd name="csX20" fmla="*/ 1231900 w 2427674"/>
              <a:gd name="csY20" fmla="*/ 730964 h 764831"/>
              <a:gd name="csX21" fmla="*/ 1087966 w 2427674"/>
              <a:gd name="csY21" fmla="*/ 760597 h 764831"/>
              <a:gd name="csX22" fmla="*/ 0 w 2427674"/>
              <a:gd name="csY22" fmla="*/ 764831 h 764831"/>
              <a:gd name="csX0" fmla="*/ 0 w 2427674"/>
              <a:gd name="csY0" fmla="*/ 764831 h 764831"/>
              <a:gd name="csX1" fmla="*/ 0 w 2427674"/>
              <a:gd name="csY1" fmla="*/ 709797 h 764831"/>
              <a:gd name="csX2" fmla="*/ 1016000 w 2427674"/>
              <a:gd name="csY2" fmla="*/ 684397 h 764831"/>
              <a:gd name="csX3" fmla="*/ 1181100 w 2427674"/>
              <a:gd name="csY3" fmla="*/ 650531 h 764831"/>
              <a:gd name="csX4" fmla="*/ 1320800 w 2427674"/>
              <a:gd name="csY4" fmla="*/ 587031 h 764831"/>
              <a:gd name="csX5" fmla="*/ 1460500 w 2427674"/>
              <a:gd name="csY5" fmla="*/ 472731 h 764831"/>
              <a:gd name="csX6" fmla="*/ 1579033 w 2427674"/>
              <a:gd name="csY6" fmla="*/ 413464 h 764831"/>
              <a:gd name="csX7" fmla="*/ 1570037 w 2427674"/>
              <a:gd name="csY7" fmla="*/ 359753 h 764831"/>
              <a:gd name="csX8" fmla="*/ 1680633 w 2427674"/>
              <a:gd name="csY8" fmla="*/ 328797 h 764831"/>
              <a:gd name="csX9" fmla="*/ 1732491 w 2427674"/>
              <a:gd name="csY9" fmla="*/ 404732 h 764831"/>
              <a:gd name="csX10" fmla="*/ 2080014 w 2427674"/>
              <a:gd name="csY10" fmla="*/ 114299 h 764831"/>
              <a:gd name="csX11" fmla="*/ 2134782 w 2427674"/>
              <a:gd name="csY11" fmla="*/ 64293 h 764831"/>
              <a:gd name="csX12" fmla="*/ 2149069 w 2427674"/>
              <a:gd name="csY12" fmla="*/ 0 h 764831"/>
              <a:gd name="csX13" fmla="*/ 2313375 w 2427674"/>
              <a:gd name="csY13" fmla="*/ 33338 h 764831"/>
              <a:gd name="csX14" fmla="*/ 2427674 w 2427674"/>
              <a:gd name="csY14" fmla="*/ 54768 h 764831"/>
              <a:gd name="csX15" fmla="*/ 2246700 w 2427674"/>
              <a:gd name="csY15" fmla="*/ 78581 h 764831"/>
              <a:gd name="csX16" fmla="*/ 2125257 w 2427674"/>
              <a:gd name="csY16" fmla="*/ 159543 h 764831"/>
              <a:gd name="csX17" fmla="*/ 1872539 w 2427674"/>
              <a:gd name="csY17" fmla="*/ 378081 h 764831"/>
              <a:gd name="csX18" fmla="*/ 1653382 w 2427674"/>
              <a:gd name="csY18" fmla="*/ 521150 h 764831"/>
              <a:gd name="csX19" fmla="*/ 1651000 w 2427674"/>
              <a:gd name="csY19" fmla="*/ 574331 h 764831"/>
              <a:gd name="csX20" fmla="*/ 1540933 w 2427674"/>
              <a:gd name="csY20" fmla="*/ 608197 h 764831"/>
              <a:gd name="csX21" fmla="*/ 1231900 w 2427674"/>
              <a:gd name="csY21" fmla="*/ 730964 h 764831"/>
              <a:gd name="csX22" fmla="*/ 1087966 w 2427674"/>
              <a:gd name="csY22" fmla="*/ 760597 h 764831"/>
              <a:gd name="csX23" fmla="*/ 0 w 2427674"/>
              <a:gd name="csY23" fmla="*/ 764831 h 764831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427674 w 2427674"/>
              <a:gd name="csY14" fmla="*/ 76199 h 786262"/>
              <a:gd name="csX15" fmla="*/ 2246700 w 2427674"/>
              <a:gd name="csY15" fmla="*/ 100012 h 786262"/>
              <a:gd name="csX16" fmla="*/ 2125257 w 2427674"/>
              <a:gd name="csY16" fmla="*/ 180974 h 786262"/>
              <a:gd name="csX17" fmla="*/ 1872539 w 2427674"/>
              <a:gd name="csY17" fmla="*/ 399512 h 786262"/>
              <a:gd name="csX18" fmla="*/ 1653382 w 2427674"/>
              <a:gd name="csY18" fmla="*/ 542581 h 786262"/>
              <a:gd name="csX19" fmla="*/ 1651000 w 2427674"/>
              <a:gd name="csY19" fmla="*/ 595762 h 786262"/>
              <a:gd name="csX20" fmla="*/ 1540933 w 2427674"/>
              <a:gd name="csY20" fmla="*/ 629628 h 786262"/>
              <a:gd name="csX21" fmla="*/ 1231900 w 2427674"/>
              <a:gd name="csY21" fmla="*/ 752395 h 786262"/>
              <a:gd name="csX22" fmla="*/ 1087966 w 2427674"/>
              <a:gd name="csY22" fmla="*/ 782028 h 786262"/>
              <a:gd name="csX23" fmla="*/ 0 w 2427674"/>
              <a:gd name="csY23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6700 w 2427674"/>
              <a:gd name="csY14" fmla="*/ 1905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427674 w 2427674"/>
              <a:gd name="csY15" fmla="*/ 76199 h 786262"/>
              <a:gd name="csX16" fmla="*/ 2246700 w 2427674"/>
              <a:gd name="csY16" fmla="*/ 100012 h 786262"/>
              <a:gd name="csX17" fmla="*/ 2125257 w 2427674"/>
              <a:gd name="csY17" fmla="*/ 180974 h 786262"/>
              <a:gd name="csX18" fmla="*/ 1872539 w 2427674"/>
              <a:gd name="csY18" fmla="*/ 399512 h 786262"/>
              <a:gd name="csX19" fmla="*/ 1653382 w 2427674"/>
              <a:gd name="csY19" fmla="*/ 542581 h 786262"/>
              <a:gd name="csX20" fmla="*/ 1651000 w 2427674"/>
              <a:gd name="csY20" fmla="*/ 595762 h 786262"/>
              <a:gd name="csX21" fmla="*/ 1540933 w 2427674"/>
              <a:gd name="csY21" fmla="*/ 629628 h 786262"/>
              <a:gd name="csX22" fmla="*/ 1231900 w 2427674"/>
              <a:gd name="csY22" fmla="*/ 752395 h 786262"/>
              <a:gd name="csX23" fmla="*/ 1087966 w 2427674"/>
              <a:gd name="csY23" fmla="*/ 782028 h 786262"/>
              <a:gd name="csX24" fmla="*/ 0 w 2427674"/>
              <a:gd name="csY24" fmla="*/ 786262 h 786262"/>
              <a:gd name="csX0" fmla="*/ 0 w 2427674"/>
              <a:gd name="csY0" fmla="*/ 786262 h 786262"/>
              <a:gd name="csX1" fmla="*/ 0 w 2427674"/>
              <a:gd name="csY1" fmla="*/ 731228 h 786262"/>
              <a:gd name="csX2" fmla="*/ 1016000 w 2427674"/>
              <a:gd name="csY2" fmla="*/ 705828 h 786262"/>
              <a:gd name="csX3" fmla="*/ 1181100 w 2427674"/>
              <a:gd name="csY3" fmla="*/ 671962 h 786262"/>
              <a:gd name="csX4" fmla="*/ 1320800 w 2427674"/>
              <a:gd name="csY4" fmla="*/ 608462 h 786262"/>
              <a:gd name="csX5" fmla="*/ 1460500 w 2427674"/>
              <a:gd name="csY5" fmla="*/ 494162 h 786262"/>
              <a:gd name="csX6" fmla="*/ 1579033 w 2427674"/>
              <a:gd name="csY6" fmla="*/ 434895 h 786262"/>
              <a:gd name="csX7" fmla="*/ 1570037 w 2427674"/>
              <a:gd name="csY7" fmla="*/ 381184 h 786262"/>
              <a:gd name="csX8" fmla="*/ 1680633 w 2427674"/>
              <a:gd name="csY8" fmla="*/ 350228 h 786262"/>
              <a:gd name="csX9" fmla="*/ 1732491 w 2427674"/>
              <a:gd name="csY9" fmla="*/ 426163 h 786262"/>
              <a:gd name="csX10" fmla="*/ 2080014 w 2427674"/>
              <a:gd name="csY10" fmla="*/ 135730 h 786262"/>
              <a:gd name="csX11" fmla="*/ 2134782 w 2427674"/>
              <a:gd name="csY11" fmla="*/ 85724 h 786262"/>
              <a:gd name="csX12" fmla="*/ 2149069 w 2427674"/>
              <a:gd name="csY12" fmla="*/ 21431 h 786262"/>
              <a:gd name="csX13" fmla="*/ 2196694 w 2427674"/>
              <a:gd name="csY13" fmla="*/ 0 h 786262"/>
              <a:gd name="csX14" fmla="*/ 2241938 w 2427674"/>
              <a:gd name="csY14" fmla="*/ 38100 h 786262"/>
              <a:gd name="csX15" fmla="*/ 2341950 w 2427674"/>
              <a:gd name="csY15" fmla="*/ 57150 h 786262"/>
              <a:gd name="csX16" fmla="*/ 2427674 w 2427674"/>
              <a:gd name="csY16" fmla="*/ 76199 h 786262"/>
              <a:gd name="csX17" fmla="*/ 2246700 w 2427674"/>
              <a:gd name="csY17" fmla="*/ 100012 h 786262"/>
              <a:gd name="csX18" fmla="*/ 2125257 w 2427674"/>
              <a:gd name="csY18" fmla="*/ 180974 h 786262"/>
              <a:gd name="csX19" fmla="*/ 1872539 w 2427674"/>
              <a:gd name="csY19" fmla="*/ 399512 h 786262"/>
              <a:gd name="csX20" fmla="*/ 1653382 w 2427674"/>
              <a:gd name="csY20" fmla="*/ 542581 h 786262"/>
              <a:gd name="csX21" fmla="*/ 1651000 w 2427674"/>
              <a:gd name="csY21" fmla="*/ 595762 h 786262"/>
              <a:gd name="csX22" fmla="*/ 1540933 w 2427674"/>
              <a:gd name="csY22" fmla="*/ 629628 h 786262"/>
              <a:gd name="csX23" fmla="*/ 1231900 w 2427674"/>
              <a:gd name="csY23" fmla="*/ 752395 h 786262"/>
              <a:gd name="csX24" fmla="*/ 1087966 w 2427674"/>
              <a:gd name="csY24" fmla="*/ 782028 h 786262"/>
              <a:gd name="csX25" fmla="*/ 0 w 2427674"/>
              <a:gd name="csY25" fmla="*/ 786262 h 786262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27674 w 2458631"/>
              <a:gd name="csY16" fmla="*/ 85724 h 795787"/>
              <a:gd name="csX17" fmla="*/ 2246700 w 2458631"/>
              <a:gd name="csY17" fmla="*/ 109537 h 795787"/>
              <a:gd name="csX18" fmla="*/ 2125257 w 2458631"/>
              <a:gd name="csY18" fmla="*/ 190499 h 795787"/>
              <a:gd name="csX19" fmla="*/ 1872539 w 2458631"/>
              <a:gd name="csY19" fmla="*/ 409037 h 795787"/>
              <a:gd name="csX20" fmla="*/ 1653382 w 2458631"/>
              <a:gd name="csY20" fmla="*/ 552106 h 795787"/>
              <a:gd name="csX21" fmla="*/ 1651000 w 2458631"/>
              <a:gd name="csY21" fmla="*/ 605287 h 795787"/>
              <a:gd name="csX22" fmla="*/ 1540933 w 2458631"/>
              <a:gd name="csY22" fmla="*/ 639153 h 795787"/>
              <a:gd name="csX23" fmla="*/ 1231900 w 2458631"/>
              <a:gd name="csY23" fmla="*/ 761920 h 795787"/>
              <a:gd name="csX24" fmla="*/ 1087966 w 2458631"/>
              <a:gd name="csY24" fmla="*/ 791553 h 795787"/>
              <a:gd name="csX25" fmla="*/ 0 w 2458631"/>
              <a:gd name="csY25" fmla="*/ 795787 h 795787"/>
              <a:gd name="csX0" fmla="*/ 0 w 2458631"/>
              <a:gd name="csY0" fmla="*/ 795787 h 795787"/>
              <a:gd name="csX1" fmla="*/ 0 w 2458631"/>
              <a:gd name="csY1" fmla="*/ 740753 h 795787"/>
              <a:gd name="csX2" fmla="*/ 1016000 w 2458631"/>
              <a:gd name="csY2" fmla="*/ 715353 h 795787"/>
              <a:gd name="csX3" fmla="*/ 1181100 w 2458631"/>
              <a:gd name="csY3" fmla="*/ 681487 h 795787"/>
              <a:gd name="csX4" fmla="*/ 1320800 w 2458631"/>
              <a:gd name="csY4" fmla="*/ 617987 h 795787"/>
              <a:gd name="csX5" fmla="*/ 1460500 w 2458631"/>
              <a:gd name="csY5" fmla="*/ 503687 h 795787"/>
              <a:gd name="csX6" fmla="*/ 1579033 w 2458631"/>
              <a:gd name="csY6" fmla="*/ 444420 h 795787"/>
              <a:gd name="csX7" fmla="*/ 1570037 w 2458631"/>
              <a:gd name="csY7" fmla="*/ 390709 h 795787"/>
              <a:gd name="csX8" fmla="*/ 1680633 w 2458631"/>
              <a:gd name="csY8" fmla="*/ 359753 h 795787"/>
              <a:gd name="csX9" fmla="*/ 1732491 w 2458631"/>
              <a:gd name="csY9" fmla="*/ 435688 h 795787"/>
              <a:gd name="csX10" fmla="*/ 2080014 w 2458631"/>
              <a:gd name="csY10" fmla="*/ 145255 h 795787"/>
              <a:gd name="csX11" fmla="*/ 2134782 w 2458631"/>
              <a:gd name="csY11" fmla="*/ 95249 h 795787"/>
              <a:gd name="csX12" fmla="*/ 2149069 w 2458631"/>
              <a:gd name="csY12" fmla="*/ 30956 h 795787"/>
              <a:gd name="csX13" fmla="*/ 2196694 w 2458631"/>
              <a:gd name="csY13" fmla="*/ 9525 h 795787"/>
              <a:gd name="csX14" fmla="*/ 2241938 w 2458631"/>
              <a:gd name="csY14" fmla="*/ 47625 h 795787"/>
              <a:gd name="csX15" fmla="*/ 2458631 w 2458631"/>
              <a:gd name="csY15" fmla="*/ 0 h 795787"/>
              <a:gd name="csX16" fmla="*/ 2432437 w 2458631"/>
              <a:gd name="csY16" fmla="*/ 59532 h 795787"/>
              <a:gd name="csX17" fmla="*/ 2427674 w 2458631"/>
              <a:gd name="csY17" fmla="*/ 85724 h 795787"/>
              <a:gd name="csX18" fmla="*/ 2246700 w 2458631"/>
              <a:gd name="csY18" fmla="*/ 109537 h 795787"/>
              <a:gd name="csX19" fmla="*/ 2125257 w 2458631"/>
              <a:gd name="csY19" fmla="*/ 190499 h 795787"/>
              <a:gd name="csX20" fmla="*/ 1872539 w 2458631"/>
              <a:gd name="csY20" fmla="*/ 409037 h 795787"/>
              <a:gd name="csX21" fmla="*/ 1653382 w 2458631"/>
              <a:gd name="csY21" fmla="*/ 552106 h 795787"/>
              <a:gd name="csX22" fmla="*/ 1651000 w 2458631"/>
              <a:gd name="csY22" fmla="*/ 605287 h 795787"/>
              <a:gd name="csX23" fmla="*/ 1540933 w 2458631"/>
              <a:gd name="csY23" fmla="*/ 639153 h 795787"/>
              <a:gd name="csX24" fmla="*/ 1231900 w 2458631"/>
              <a:gd name="csY24" fmla="*/ 761920 h 795787"/>
              <a:gd name="csX25" fmla="*/ 1087966 w 2458631"/>
              <a:gd name="csY25" fmla="*/ 791553 h 795787"/>
              <a:gd name="csX26" fmla="*/ 0 w 2458631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522924 w 2522924"/>
              <a:gd name="csY16" fmla="*/ 92870 h 795787"/>
              <a:gd name="csX17" fmla="*/ 2427674 w 2522924"/>
              <a:gd name="csY17" fmla="*/ 85724 h 795787"/>
              <a:gd name="csX18" fmla="*/ 2246700 w 2522924"/>
              <a:gd name="csY18" fmla="*/ 109537 h 795787"/>
              <a:gd name="csX19" fmla="*/ 2125257 w 2522924"/>
              <a:gd name="csY19" fmla="*/ 190499 h 795787"/>
              <a:gd name="csX20" fmla="*/ 1872539 w 2522924"/>
              <a:gd name="csY20" fmla="*/ 409037 h 795787"/>
              <a:gd name="csX21" fmla="*/ 1653382 w 2522924"/>
              <a:gd name="csY21" fmla="*/ 552106 h 795787"/>
              <a:gd name="csX22" fmla="*/ 1651000 w 2522924"/>
              <a:gd name="csY22" fmla="*/ 605287 h 795787"/>
              <a:gd name="csX23" fmla="*/ 1540933 w 2522924"/>
              <a:gd name="csY23" fmla="*/ 639153 h 795787"/>
              <a:gd name="csX24" fmla="*/ 1231900 w 2522924"/>
              <a:gd name="csY24" fmla="*/ 761920 h 795787"/>
              <a:gd name="csX25" fmla="*/ 1087966 w 2522924"/>
              <a:gd name="csY25" fmla="*/ 791553 h 795787"/>
              <a:gd name="csX26" fmla="*/ 0 w 2522924"/>
              <a:gd name="csY26" fmla="*/ 795787 h 795787"/>
              <a:gd name="csX0" fmla="*/ 0 w 2522924"/>
              <a:gd name="csY0" fmla="*/ 795787 h 795787"/>
              <a:gd name="csX1" fmla="*/ 0 w 2522924"/>
              <a:gd name="csY1" fmla="*/ 740753 h 795787"/>
              <a:gd name="csX2" fmla="*/ 1016000 w 2522924"/>
              <a:gd name="csY2" fmla="*/ 715353 h 795787"/>
              <a:gd name="csX3" fmla="*/ 1181100 w 2522924"/>
              <a:gd name="csY3" fmla="*/ 681487 h 795787"/>
              <a:gd name="csX4" fmla="*/ 1320800 w 2522924"/>
              <a:gd name="csY4" fmla="*/ 617987 h 795787"/>
              <a:gd name="csX5" fmla="*/ 1460500 w 2522924"/>
              <a:gd name="csY5" fmla="*/ 503687 h 795787"/>
              <a:gd name="csX6" fmla="*/ 1579033 w 2522924"/>
              <a:gd name="csY6" fmla="*/ 444420 h 795787"/>
              <a:gd name="csX7" fmla="*/ 1570037 w 2522924"/>
              <a:gd name="csY7" fmla="*/ 390709 h 795787"/>
              <a:gd name="csX8" fmla="*/ 1680633 w 2522924"/>
              <a:gd name="csY8" fmla="*/ 359753 h 795787"/>
              <a:gd name="csX9" fmla="*/ 1732491 w 2522924"/>
              <a:gd name="csY9" fmla="*/ 435688 h 795787"/>
              <a:gd name="csX10" fmla="*/ 2080014 w 2522924"/>
              <a:gd name="csY10" fmla="*/ 145255 h 795787"/>
              <a:gd name="csX11" fmla="*/ 2134782 w 2522924"/>
              <a:gd name="csY11" fmla="*/ 95249 h 795787"/>
              <a:gd name="csX12" fmla="*/ 2149069 w 2522924"/>
              <a:gd name="csY12" fmla="*/ 30956 h 795787"/>
              <a:gd name="csX13" fmla="*/ 2196694 w 2522924"/>
              <a:gd name="csY13" fmla="*/ 9525 h 795787"/>
              <a:gd name="csX14" fmla="*/ 2241938 w 2522924"/>
              <a:gd name="csY14" fmla="*/ 47625 h 795787"/>
              <a:gd name="csX15" fmla="*/ 2458631 w 2522924"/>
              <a:gd name="csY15" fmla="*/ 0 h 795787"/>
              <a:gd name="csX16" fmla="*/ 2482443 w 2522924"/>
              <a:gd name="csY16" fmla="*/ 38101 h 795787"/>
              <a:gd name="csX17" fmla="*/ 2522924 w 2522924"/>
              <a:gd name="csY17" fmla="*/ 92870 h 795787"/>
              <a:gd name="csX18" fmla="*/ 2427674 w 2522924"/>
              <a:gd name="csY18" fmla="*/ 85724 h 795787"/>
              <a:gd name="csX19" fmla="*/ 2246700 w 2522924"/>
              <a:gd name="csY19" fmla="*/ 109537 h 795787"/>
              <a:gd name="csX20" fmla="*/ 2125257 w 2522924"/>
              <a:gd name="csY20" fmla="*/ 190499 h 795787"/>
              <a:gd name="csX21" fmla="*/ 1872539 w 2522924"/>
              <a:gd name="csY21" fmla="*/ 409037 h 795787"/>
              <a:gd name="csX22" fmla="*/ 1653382 w 2522924"/>
              <a:gd name="csY22" fmla="*/ 552106 h 795787"/>
              <a:gd name="csX23" fmla="*/ 1651000 w 2522924"/>
              <a:gd name="csY23" fmla="*/ 605287 h 795787"/>
              <a:gd name="csX24" fmla="*/ 1540933 w 2522924"/>
              <a:gd name="csY24" fmla="*/ 639153 h 795787"/>
              <a:gd name="csX25" fmla="*/ 1231900 w 2522924"/>
              <a:gd name="csY25" fmla="*/ 761920 h 795787"/>
              <a:gd name="csX26" fmla="*/ 1087966 w 2522924"/>
              <a:gd name="csY26" fmla="*/ 791553 h 795787"/>
              <a:gd name="csX27" fmla="*/ 0 w 2522924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22924 w 2568168"/>
              <a:gd name="csY17" fmla="*/ 92870 h 795787"/>
              <a:gd name="csX18" fmla="*/ 2427674 w 2568168"/>
              <a:gd name="csY18" fmla="*/ 85724 h 795787"/>
              <a:gd name="csX19" fmla="*/ 2246700 w 2568168"/>
              <a:gd name="csY19" fmla="*/ 109537 h 795787"/>
              <a:gd name="csX20" fmla="*/ 2125257 w 2568168"/>
              <a:gd name="csY20" fmla="*/ 190499 h 795787"/>
              <a:gd name="csX21" fmla="*/ 1872539 w 2568168"/>
              <a:gd name="csY21" fmla="*/ 409037 h 795787"/>
              <a:gd name="csX22" fmla="*/ 1653382 w 2568168"/>
              <a:gd name="csY22" fmla="*/ 552106 h 795787"/>
              <a:gd name="csX23" fmla="*/ 1651000 w 2568168"/>
              <a:gd name="csY23" fmla="*/ 605287 h 795787"/>
              <a:gd name="csX24" fmla="*/ 1540933 w 2568168"/>
              <a:gd name="csY24" fmla="*/ 639153 h 795787"/>
              <a:gd name="csX25" fmla="*/ 1231900 w 2568168"/>
              <a:gd name="csY25" fmla="*/ 761920 h 795787"/>
              <a:gd name="csX26" fmla="*/ 1087966 w 2568168"/>
              <a:gd name="csY26" fmla="*/ 791553 h 795787"/>
              <a:gd name="csX27" fmla="*/ 0 w 2568168"/>
              <a:gd name="csY27" fmla="*/ 795787 h 795787"/>
              <a:gd name="csX0" fmla="*/ 0 w 2568168"/>
              <a:gd name="csY0" fmla="*/ 795787 h 795787"/>
              <a:gd name="csX1" fmla="*/ 0 w 2568168"/>
              <a:gd name="csY1" fmla="*/ 740753 h 795787"/>
              <a:gd name="csX2" fmla="*/ 1016000 w 2568168"/>
              <a:gd name="csY2" fmla="*/ 715353 h 795787"/>
              <a:gd name="csX3" fmla="*/ 1181100 w 2568168"/>
              <a:gd name="csY3" fmla="*/ 681487 h 795787"/>
              <a:gd name="csX4" fmla="*/ 1320800 w 2568168"/>
              <a:gd name="csY4" fmla="*/ 617987 h 795787"/>
              <a:gd name="csX5" fmla="*/ 1460500 w 2568168"/>
              <a:gd name="csY5" fmla="*/ 503687 h 795787"/>
              <a:gd name="csX6" fmla="*/ 1579033 w 2568168"/>
              <a:gd name="csY6" fmla="*/ 444420 h 795787"/>
              <a:gd name="csX7" fmla="*/ 1570037 w 2568168"/>
              <a:gd name="csY7" fmla="*/ 390709 h 795787"/>
              <a:gd name="csX8" fmla="*/ 1680633 w 2568168"/>
              <a:gd name="csY8" fmla="*/ 359753 h 795787"/>
              <a:gd name="csX9" fmla="*/ 1732491 w 2568168"/>
              <a:gd name="csY9" fmla="*/ 435688 h 795787"/>
              <a:gd name="csX10" fmla="*/ 2080014 w 2568168"/>
              <a:gd name="csY10" fmla="*/ 145255 h 795787"/>
              <a:gd name="csX11" fmla="*/ 2134782 w 2568168"/>
              <a:gd name="csY11" fmla="*/ 95249 h 795787"/>
              <a:gd name="csX12" fmla="*/ 2149069 w 2568168"/>
              <a:gd name="csY12" fmla="*/ 30956 h 795787"/>
              <a:gd name="csX13" fmla="*/ 2196694 w 2568168"/>
              <a:gd name="csY13" fmla="*/ 9525 h 795787"/>
              <a:gd name="csX14" fmla="*/ 2241938 w 2568168"/>
              <a:gd name="csY14" fmla="*/ 47625 h 795787"/>
              <a:gd name="csX15" fmla="*/ 2458631 w 2568168"/>
              <a:gd name="csY15" fmla="*/ 0 h 795787"/>
              <a:gd name="csX16" fmla="*/ 2568168 w 2568168"/>
              <a:gd name="csY16" fmla="*/ 19051 h 795787"/>
              <a:gd name="csX17" fmla="*/ 2534830 w 2568168"/>
              <a:gd name="csY17" fmla="*/ 71439 h 795787"/>
              <a:gd name="csX18" fmla="*/ 2522924 w 2568168"/>
              <a:gd name="csY18" fmla="*/ 92870 h 795787"/>
              <a:gd name="csX19" fmla="*/ 2427674 w 2568168"/>
              <a:gd name="csY19" fmla="*/ 85724 h 795787"/>
              <a:gd name="csX20" fmla="*/ 2246700 w 2568168"/>
              <a:gd name="csY20" fmla="*/ 109537 h 795787"/>
              <a:gd name="csX21" fmla="*/ 2125257 w 2568168"/>
              <a:gd name="csY21" fmla="*/ 190499 h 795787"/>
              <a:gd name="csX22" fmla="*/ 1872539 w 2568168"/>
              <a:gd name="csY22" fmla="*/ 409037 h 795787"/>
              <a:gd name="csX23" fmla="*/ 1653382 w 2568168"/>
              <a:gd name="csY23" fmla="*/ 552106 h 795787"/>
              <a:gd name="csX24" fmla="*/ 1651000 w 2568168"/>
              <a:gd name="csY24" fmla="*/ 605287 h 795787"/>
              <a:gd name="csX25" fmla="*/ 1540933 w 2568168"/>
              <a:gd name="csY25" fmla="*/ 639153 h 795787"/>
              <a:gd name="csX26" fmla="*/ 1231900 w 2568168"/>
              <a:gd name="csY26" fmla="*/ 761920 h 795787"/>
              <a:gd name="csX27" fmla="*/ 1087966 w 2568168"/>
              <a:gd name="csY27" fmla="*/ 791553 h 795787"/>
              <a:gd name="csX28" fmla="*/ 0 w 2568168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634842 w 2634842"/>
              <a:gd name="csY17" fmla="*/ 133352 h 795787"/>
              <a:gd name="csX18" fmla="*/ 2522924 w 2634842"/>
              <a:gd name="csY18" fmla="*/ 92870 h 795787"/>
              <a:gd name="csX19" fmla="*/ 2427674 w 2634842"/>
              <a:gd name="csY19" fmla="*/ 85724 h 795787"/>
              <a:gd name="csX20" fmla="*/ 2246700 w 2634842"/>
              <a:gd name="csY20" fmla="*/ 109537 h 795787"/>
              <a:gd name="csX21" fmla="*/ 2125257 w 2634842"/>
              <a:gd name="csY21" fmla="*/ 190499 h 795787"/>
              <a:gd name="csX22" fmla="*/ 1872539 w 2634842"/>
              <a:gd name="csY22" fmla="*/ 409037 h 795787"/>
              <a:gd name="csX23" fmla="*/ 1653382 w 2634842"/>
              <a:gd name="csY23" fmla="*/ 552106 h 795787"/>
              <a:gd name="csX24" fmla="*/ 1651000 w 2634842"/>
              <a:gd name="csY24" fmla="*/ 605287 h 795787"/>
              <a:gd name="csX25" fmla="*/ 1540933 w 2634842"/>
              <a:gd name="csY25" fmla="*/ 639153 h 795787"/>
              <a:gd name="csX26" fmla="*/ 1231900 w 2634842"/>
              <a:gd name="csY26" fmla="*/ 761920 h 795787"/>
              <a:gd name="csX27" fmla="*/ 1087966 w 2634842"/>
              <a:gd name="csY27" fmla="*/ 791553 h 795787"/>
              <a:gd name="csX28" fmla="*/ 0 w 2634842"/>
              <a:gd name="csY28" fmla="*/ 795787 h 795787"/>
              <a:gd name="csX0" fmla="*/ 0 w 2634842"/>
              <a:gd name="csY0" fmla="*/ 795787 h 795787"/>
              <a:gd name="csX1" fmla="*/ 0 w 2634842"/>
              <a:gd name="csY1" fmla="*/ 740753 h 795787"/>
              <a:gd name="csX2" fmla="*/ 1016000 w 2634842"/>
              <a:gd name="csY2" fmla="*/ 715353 h 795787"/>
              <a:gd name="csX3" fmla="*/ 1181100 w 2634842"/>
              <a:gd name="csY3" fmla="*/ 681487 h 795787"/>
              <a:gd name="csX4" fmla="*/ 1320800 w 2634842"/>
              <a:gd name="csY4" fmla="*/ 617987 h 795787"/>
              <a:gd name="csX5" fmla="*/ 1460500 w 2634842"/>
              <a:gd name="csY5" fmla="*/ 503687 h 795787"/>
              <a:gd name="csX6" fmla="*/ 1579033 w 2634842"/>
              <a:gd name="csY6" fmla="*/ 444420 h 795787"/>
              <a:gd name="csX7" fmla="*/ 1570037 w 2634842"/>
              <a:gd name="csY7" fmla="*/ 390709 h 795787"/>
              <a:gd name="csX8" fmla="*/ 1680633 w 2634842"/>
              <a:gd name="csY8" fmla="*/ 359753 h 795787"/>
              <a:gd name="csX9" fmla="*/ 1732491 w 2634842"/>
              <a:gd name="csY9" fmla="*/ 435688 h 795787"/>
              <a:gd name="csX10" fmla="*/ 2080014 w 2634842"/>
              <a:gd name="csY10" fmla="*/ 145255 h 795787"/>
              <a:gd name="csX11" fmla="*/ 2134782 w 2634842"/>
              <a:gd name="csY11" fmla="*/ 95249 h 795787"/>
              <a:gd name="csX12" fmla="*/ 2149069 w 2634842"/>
              <a:gd name="csY12" fmla="*/ 30956 h 795787"/>
              <a:gd name="csX13" fmla="*/ 2196694 w 2634842"/>
              <a:gd name="csY13" fmla="*/ 9525 h 795787"/>
              <a:gd name="csX14" fmla="*/ 2241938 w 2634842"/>
              <a:gd name="csY14" fmla="*/ 47625 h 795787"/>
              <a:gd name="csX15" fmla="*/ 2458631 w 2634842"/>
              <a:gd name="csY15" fmla="*/ 0 h 795787"/>
              <a:gd name="csX16" fmla="*/ 2568168 w 2634842"/>
              <a:gd name="csY16" fmla="*/ 19051 h 795787"/>
              <a:gd name="csX17" fmla="*/ 2594361 w 2634842"/>
              <a:gd name="csY17" fmla="*/ 66676 h 795787"/>
              <a:gd name="csX18" fmla="*/ 2634842 w 2634842"/>
              <a:gd name="csY18" fmla="*/ 133352 h 795787"/>
              <a:gd name="csX19" fmla="*/ 2522924 w 2634842"/>
              <a:gd name="csY19" fmla="*/ 92870 h 795787"/>
              <a:gd name="csX20" fmla="*/ 2427674 w 2634842"/>
              <a:gd name="csY20" fmla="*/ 85724 h 795787"/>
              <a:gd name="csX21" fmla="*/ 2246700 w 2634842"/>
              <a:gd name="csY21" fmla="*/ 109537 h 795787"/>
              <a:gd name="csX22" fmla="*/ 2125257 w 2634842"/>
              <a:gd name="csY22" fmla="*/ 190499 h 795787"/>
              <a:gd name="csX23" fmla="*/ 1872539 w 2634842"/>
              <a:gd name="csY23" fmla="*/ 409037 h 795787"/>
              <a:gd name="csX24" fmla="*/ 1653382 w 2634842"/>
              <a:gd name="csY24" fmla="*/ 552106 h 795787"/>
              <a:gd name="csX25" fmla="*/ 1651000 w 2634842"/>
              <a:gd name="csY25" fmla="*/ 605287 h 795787"/>
              <a:gd name="csX26" fmla="*/ 1540933 w 2634842"/>
              <a:gd name="csY26" fmla="*/ 639153 h 795787"/>
              <a:gd name="csX27" fmla="*/ 1231900 w 2634842"/>
              <a:gd name="csY27" fmla="*/ 761920 h 795787"/>
              <a:gd name="csX28" fmla="*/ 1087966 w 2634842"/>
              <a:gd name="csY28" fmla="*/ 791553 h 795787"/>
              <a:gd name="csX29" fmla="*/ 0 w 2634842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634842 w 3025368"/>
              <a:gd name="csY18" fmla="*/ 133352 h 795787"/>
              <a:gd name="csX19" fmla="*/ 2522924 w 3025368"/>
              <a:gd name="csY19" fmla="*/ 92870 h 795787"/>
              <a:gd name="csX20" fmla="*/ 2427674 w 3025368"/>
              <a:gd name="csY20" fmla="*/ 85724 h 795787"/>
              <a:gd name="csX21" fmla="*/ 2246700 w 3025368"/>
              <a:gd name="csY21" fmla="*/ 109537 h 795787"/>
              <a:gd name="csX22" fmla="*/ 2125257 w 3025368"/>
              <a:gd name="csY22" fmla="*/ 190499 h 795787"/>
              <a:gd name="csX23" fmla="*/ 1872539 w 3025368"/>
              <a:gd name="csY23" fmla="*/ 409037 h 795787"/>
              <a:gd name="csX24" fmla="*/ 1653382 w 3025368"/>
              <a:gd name="csY24" fmla="*/ 552106 h 795787"/>
              <a:gd name="csX25" fmla="*/ 1651000 w 3025368"/>
              <a:gd name="csY25" fmla="*/ 605287 h 795787"/>
              <a:gd name="csX26" fmla="*/ 1540933 w 3025368"/>
              <a:gd name="csY26" fmla="*/ 639153 h 795787"/>
              <a:gd name="csX27" fmla="*/ 1231900 w 3025368"/>
              <a:gd name="csY27" fmla="*/ 761920 h 795787"/>
              <a:gd name="csX28" fmla="*/ 1087966 w 3025368"/>
              <a:gd name="csY28" fmla="*/ 791553 h 795787"/>
              <a:gd name="csX29" fmla="*/ 0 w 3025368"/>
              <a:gd name="csY29" fmla="*/ 795787 h 795787"/>
              <a:gd name="csX0" fmla="*/ 0 w 3025368"/>
              <a:gd name="csY0" fmla="*/ 795787 h 795787"/>
              <a:gd name="csX1" fmla="*/ 0 w 3025368"/>
              <a:gd name="csY1" fmla="*/ 740753 h 795787"/>
              <a:gd name="csX2" fmla="*/ 1016000 w 3025368"/>
              <a:gd name="csY2" fmla="*/ 715353 h 795787"/>
              <a:gd name="csX3" fmla="*/ 1181100 w 3025368"/>
              <a:gd name="csY3" fmla="*/ 681487 h 795787"/>
              <a:gd name="csX4" fmla="*/ 1320800 w 3025368"/>
              <a:gd name="csY4" fmla="*/ 617987 h 795787"/>
              <a:gd name="csX5" fmla="*/ 1460500 w 3025368"/>
              <a:gd name="csY5" fmla="*/ 503687 h 795787"/>
              <a:gd name="csX6" fmla="*/ 1579033 w 3025368"/>
              <a:gd name="csY6" fmla="*/ 444420 h 795787"/>
              <a:gd name="csX7" fmla="*/ 1570037 w 3025368"/>
              <a:gd name="csY7" fmla="*/ 390709 h 795787"/>
              <a:gd name="csX8" fmla="*/ 1680633 w 3025368"/>
              <a:gd name="csY8" fmla="*/ 359753 h 795787"/>
              <a:gd name="csX9" fmla="*/ 1732491 w 3025368"/>
              <a:gd name="csY9" fmla="*/ 435688 h 795787"/>
              <a:gd name="csX10" fmla="*/ 2080014 w 3025368"/>
              <a:gd name="csY10" fmla="*/ 145255 h 795787"/>
              <a:gd name="csX11" fmla="*/ 2134782 w 3025368"/>
              <a:gd name="csY11" fmla="*/ 95249 h 795787"/>
              <a:gd name="csX12" fmla="*/ 2149069 w 3025368"/>
              <a:gd name="csY12" fmla="*/ 30956 h 795787"/>
              <a:gd name="csX13" fmla="*/ 2196694 w 3025368"/>
              <a:gd name="csY13" fmla="*/ 9525 h 795787"/>
              <a:gd name="csX14" fmla="*/ 2241938 w 3025368"/>
              <a:gd name="csY14" fmla="*/ 47625 h 795787"/>
              <a:gd name="csX15" fmla="*/ 2458631 w 3025368"/>
              <a:gd name="csY15" fmla="*/ 0 h 795787"/>
              <a:gd name="csX16" fmla="*/ 2568168 w 3025368"/>
              <a:gd name="csY16" fmla="*/ 19051 h 795787"/>
              <a:gd name="csX17" fmla="*/ 3025368 w 3025368"/>
              <a:gd name="csY17" fmla="*/ 309564 h 795787"/>
              <a:gd name="csX18" fmla="*/ 2782480 w 3025368"/>
              <a:gd name="csY18" fmla="*/ 195264 h 795787"/>
              <a:gd name="csX19" fmla="*/ 2634842 w 3025368"/>
              <a:gd name="csY19" fmla="*/ 133352 h 795787"/>
              <a:gd name="csX20" fmla="*/ 2522924 w 3025368"/>
              <a:gd name="csY20" fmla="*/ 92870 h 795787"/>
              <a:gd name="csX21" fmla="*/ 2427674 w 3025368"/>
              <a:gd name="csY21" fmla="*/ 85724 h 795787"/>
              <a:gd name="csX22" fmla="*/ 2246700 w 3025368"/>
              <a:gd name="csY22" fmla="*/ 109537 h 795787"/>
              <a:gd name="csX23" fmla="*/ 2125257 w 3025368"/>
              <a:gd name="csY23" fmla="*/ 190499 h 795787"/>
              <a:gd name="csX24" fmla="*/ 1872539 w 3025368"/>
              <a:gd name="csY24" fmla="*/ 409037 h 795787"/>
              <a:gd name="csX25" fmla="*/ 1653382 w 3025368"/>
              <a:gd name="csY25" fmla="*/ 552106 h 795787"/>
              <a:gd name="csX26" fmla="*/ 1651000 w 3025368"/>
              <a:gd name="csY26" fmla="*/ 605287 h 795787"/>
              <a:gd name="csX27" fmla="*/ 1540933 w 3025368"/>
              <a:gd name="csY27" fmla="*/ 639153 h 795787"/>
              <a:gd name="csX28" fmla="*/ 1231900 w 3025368"/>
              <a:gd name="csY28" fmla="*/ 761920 h 795787"/>
              <a:gd name="csX29" fmla="*/ 1087966 w 3025368"/>
              <a:gd name="csY29" fmla="*/ 791553 h 795787"/>
              <a:gd name="csX30" fmla="*/ 0 w 3025368"/>
              <a:gd name="csY30" fmla="*/ 795787 h 795787"/>
              <a:gd name="csX0" fmla="*/ 0 w 3118236"/>
              <a:gd name="csY0" fmla="*/ 795787 h 795787"/>
              <a:gd name="csX1" fmla="*/ 0 w 3118236"/>
              <a:gd name="csY1" fmla="*/ 740753 h 795787"/>
              <a:gd name="csX2" fmla="*/ 1016000 w 3118236"/>
              <a:gd name="csY2" fmla="*/ 715353 h 795787"/>
              <a:gd name="csX3" fmla="*/ 1181100 w 3118236"/>
              <a:gd name="csY3" fmla="*/ 681487 h 795787"/>
              <a:gd name="csX4" fmla="*/ 1320800 w 3118236"/>
              <a:gd name="csY4" fmla="*/ 617987 h 795787"/>
              <a:gd name="csX5" fmla="*/ 1460500 w 3118236"/>
              <a:gd name="csY5" fmla="*/ 503687 h 795787"/>
              <a:gd name="csX6" fmla="*/ 1579033 w 3118236"/>
              <a:gd name="csY6" fmla="*/ 444420 h 795787"/>
              <a:gd name="csX7" fmla="*/ 1570037 w 3118236"/>
              <a:gd name="csY7" fmla="*/ 390709 h 795787"/>
              <a:gd name="csX8" fmla="*/ 1680633 w 3118236"/>
              <a:gd name="csY8" fmla="*/ 359753 h 795787"/>
              <a:gd name="csX9" fmla="*/ 1732491 w 3118236"/>
              <a:gd name="csY9" fmla="*/ 435688 h 795787"/>
              <a:gd name="csX10" fmla="*/ 2080014 w 3118236"/>
              <a:gd name="csY10" fmla="*/ 145255 h 795787"/>
              <a:gd name="csX11" fmla="*/ 2134782 w 3118236"/>
              <a:gd name="csY11" fmla="*/ 95249 h 795787"/>
              <a:gd name="csX12" fmla="*/ 2149069 w 3118236"/>
              <a:gd name="csY12" fmla="*/ 30956 h 795787"/>
              <a:gd name="csX13" fmla="*/ 2196694 w 3118236"/>
              <a:gd name="csY13" fmla="*/ 9525 h 795787"/>
              <a:gd name="csX14" fmla="*/ 2241938 w 3118236"/>
              <a:gd name="csY14" fmla="*/ 47625 h 795787"/>
              <a:gd name="csX15" fmla="*/ 2458631 w 3118236"/>
              <a:gd name="csY15" fmla="*/ 0 h 795787"/>
              <a:gd name="csX16" fmla="*/ 2568168 w 3118236"/>
              <a:gd name="csY16" fmla="*/ 19051 h 795787"/>
              <a:gd name="csX17" fmla="*/ 3025368 w 3118236"/>
              <a:gd name="csY17" fmla="*/ 309564 h 795787"/>
              <a:gd name="csX18" fmla="*/ 3118236 w 3118236"/>
              <a:gd name="csY18" fmla="*/ 440533 h 795787"/>
              <a:gd name="csX19" fmla="*/ 2634842 w 3118236"/>
              <a:gd name="csY19" fmla="*/ 133352 h 795787"/>
              <a:gd name="csX20" fmla="*/ 2522924 w 3118236"/>
              <a:gd name="csY20" fmla="*/ 92870 h 795787"/>
              <a:gd name="csX21" fmla="*/ 2427674 w 3118236"/>
              <a:gd name="csY21" fmla="*/ 85724 h 795787"/>
              <a:gd name="csX22" fmla="*/ 2246700 w 3118236"/>
              <a:gd name="csY22" fmla="*/ 109537 h 795787"/>
              <a:gd name="csX23" fmla="*/ 2125257 w 3118236"/>
              <a:gd name="csY23" fmla="*/ 190499 h 795787"/>
              <a:gd name="csX24" fmla="*/ 1872539 w 3118236"/>
              <a:gd name="csY24" fmla="*/ 409037 h 795787"/>
              <a:gd name="csX25" fmla="*/ 1653382 w 3118236"/>
              <a:gd name="csY25" fmla="*/ 552106 h 795787"/>
              <a:gd name="csX26" fmla="*/ 1651000 w 3118236"/>
              <a:gd name="csY26" fmla="*/ 605287 h 795787"/>
              <a:gd name="csX27" fmla="*/ 1540933 w 3118236"/>
              <a:gd name="csY27" fmla="*/ 639153 h 795787"/>
              <a:gd name="csX28" fmla="*/ 1231900 w 3118236"/>
              <a:gd name="csY28" fmla="*/ 761920 h 795787"/>
              <a:gd name="csX29" fmla="*/ 1087966 w 3118236"/>
              <a:gd name="csY29" fmla="*/ 791553 h 795787"/>
              <a:gd name="csX30" fmla="*/ 0 w 3118236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8236 w 3189674"/>
              <a:gd name="csY18" fmla="*/ 440533 h 795787"/>
              <a:gd name="csX19" fmla="*/ 2634842 w 3189674"/>
              <a:gd name="csY19" fmla="*/ 133352 h 795787"/>
              <a:gd name="csX20" fmla="*/ 2522924 w 3189674"/>
              <a:gd name="csY20" fmla="*/ 92870 h 795787"/>
              <a:gd name="csX21" fmla="*/ 2427674 w 3189674"/>
              <a:gd name="csY21" fmla="*/ 85724 h 795787"/>
              <a:gd name="csX22" fmla="*/ 2246700 w 3189674"/>
              <a:gd name="csY22" fmla="*/ 109537 h 795787"/>
              <a:gd name="csX23" fmla="*/ 2125257 w 3189674"/>
              <a:gd name="csY23" fmla="*/ 190499 h 795787"/>
              <a:gd name="csX24" fmla="*/ 1872539 w 3189674"/>
              <a:gd name="csY24" fmla="*/ 409037 h 795787"/>
              <a:gd name="csX25" fmla="*/ 1653382 w 3189674"/>
              <a:gd name="csY25" fmla="*/ 552106 h 795787"/>
              <a:gd name="csX26" fmla="*/ 1651000 w 3189674"/>
              <a:gd name="csY26" fmla="*/ 605287 h 795787"/>
              <a:gd name="csX27" fmla="*/ 1540933 w 3189674"/>
              <a:gd name="csY27" fmla="*/ 639153 h 795787"/>
              <a:gd name="csX28" fmla="*/ 1231900 w 3189674"/>
              <a:gd name="csY28" fmla="*/ 761920 h 795787"/>
              <a:gd name="csX29" fmla="*/ 1087966 w 3189674"/>
              <a:gd name="csY29" fmla="*/ 791553 h 795787"/>
              <a:gd name="csX30" fmla="*/ 0 w 3189674"/>
              <a:gd name="csY30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42049 w 3189674"/>
              <a:gd name="csY18" fmla="*/ 4286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15855 w 3189674"/>
              <a:gd name="csY18" fmla="*/ 504826 h 795787"/>
              <a:gd name="csX19" fmla="*/ 3118236 w 3189674"/>
              <a:gd name="csY19" fmla="*/ 440533 h 795787"/>
              <a:gd name="csX20" fmla="*/ 2634842 w 3189674"/>
              <a:gd name="csY20" fmla="*/ 133352 h 795787"/>
              <a:gd name="csX21" fmla="*/ 2522924 w 3189674"/>
              <a:gd name="csY21" fmla="*/ 92870 h 795787"/>
              <a:gd name="csX22" fmla="*/ 2427674 w 3189674"/>
              <a:gd name="csY22" fmla="*/ 85724 h 795787"/>
              <a:gd name="csX23" fmla="*/ 2246700 w 3189674"/>
              <a:gd name="csY23" fmla="*/ 109537 h 795787"/>
              <a:gd name="csX24" fmla="*/ 2125257 w 3189674"/>
              <a:gd name="csY24" fmla="*/ 190499 h 795787"/>
              <a:gd name="csX25" fmla="*/ 1872539 w 3189674"/>
              <a:gd name="csY25" fmla="*/ 409037 h 795787"/>
              <a:gd name="csX26" fmla="*/ 1653382 w 3189674"/>
              <a:gd name="csY26" fmla="*/ 552106 h 795787"/>
              <a:gd name="csX27" fmla="*/ 1651000 w 3189674"/>
              <a:gd name="csY27" fmla="*/ 605287 h 795787"/>
              <a:gd name="csX28" fmla="*/ 1540933 w 3189674"/>
              <a:gd name="csY28" fmla="*/ 639153 h 795787"/>
              <a:gd name="csX29" fmla="*/ 1231900 w 3189674"/>
              <a:gd name="csY29" fmla="*/ 761920 h 795787"/>
              <a:gd name="csX30" fmla="*/ 1087966 w 3189674"/>
              <a:gd name="csY30" fmla="*/ 791553 h 795787"/>
              <a:gd name="csX31" fmla="*/ 0 w 3189674"/>
              <a:gd name="csY31" fmla="*/ 795787 h 795787"/>
              <a:gd name="csX0" fmla="*/ 0 w 3189674"/>
              <a:gd name="csY0" fmla="*/ 795787 h 795787"/>
              <a:gd name="csX1" fmla="*/ 0 w 3189674"/>
              <a:gd name="csY1" fmla="*/ 740753 h 795787"/>
              <a:gd name="csX2" fmla="*/ 1016000 w 3189674"/>
              <a:gd name="csY2" fmla="*/ 715353 h 795787"/>
              <a:gd name="csX3" fmla="*/ 1181100 w 3189674"/>
              <a:gd name="csY3" fmla="*/ 681487 h 795787"/>
              <a:gd name="csX4" fmla="*/ 1320800 w 3189674"/>
              <a:gd name="csY4" fmla="*/ 617987 h 795787"/>
              <a:gd name="csX5" fmla="*/ 1460500 w 3189674"/>
              <a:gd name="csY5" fmla="*/ 503687 h 795787"/>
              <a:gd name="csX6" fmla="*/ 1579033 w 3189674"/>
              <a:gd name="csY6" fmla="*/ 444420 h 795787"/>
              <a:gd name="csX7" fmla="*/ 1570037 w 3189674"/>
              <a:gd name="csY7" fmla="*/ 390709 h 795787"/>
              <a:gd name="csX8" fmla="*/ 1680633 w 3189674"/>
              <a:gd name="csY8" fmla="*/ 359753 h 795787"/>
              <a:gd name="csX9" fmla="*/ 1732491 w 3189674"/>
              <a:gd name="csY9" fmla="*/ 435688 h 795787"/>
              <a:gd name="csX10" fmla="*/ 2080014 w 3189674"/>
              <a:gd name="csY10" fmla="*/ 145255 h 795787"/>
              <a:gd name="csX11" fmla="*/ 2134782 w 3189674"/>
              <a:gd name="csY11" fmla="*/ 95249 h 795787"/>
              <a:gd name="csX12" fmla="*/ 2149069 w 3189674"/>
              <a:gd name="csY12" fmla="*/ 30956 h 795787"/>
              <a:gd name="csX13" fmla="*/ 2196694 w 3189674"/>
              <a:gd name="csY13" fmla="*/ 9525 h 795787"/>
              <a:gd name="csX14" fmla="*/ 2241938 w 3189674"/>
              <a:gd name="csY14" fmla="*/ 47625 h 795787"/>
              <a:gd name="csX15" fmla="*/ 2458631 w 3189674"/>
              <a:gd name="csY15" fmla="*/ 0 h 795787"/>
              <a:gd name="csX16" fmla="*/ 2568168 w 3189674"/>
              <a:gd name="csY16" fmla="*/ 19051 h 795787"/>
              <a:gd name="csX17" fmla="*/ 3189674 w 3189674"/>
              <a:gd name="csY17" fmla="*/ 411958 h 795787"/>
              <a:gd name="csX18" fmla="*/ 3163480 w 3189674"/>
              <a:gd name="csY18" fmla="*/ 442914 h 795787"/>
              <a:gd name="csX19" fmla="*/ 3115855 w 3189674"/>
              <a:gd name="csY19" fmla="*/ 504826 h 795787"/>
              <a:gd name="csX20" fmla="*/ 3118236 w 3189674"/>
              <a:gd name="csY20" fmla="*/ 440533 h 795787"/>
              <a:gd name="csX21" fmla="*/ 2634842 w 3189674"/>
              <a:gd name="csY21" fmla="*/ 133352 h 795787"/>
              <a:gd name="csX22" fmla="*/ 2522924 w 3189674"/>
              <a:gd name="csY22" fmla="*/ 92870 h 795787"/>
              <a:gd name="csX23" fmla="*/ 2427674 w 3189674"/>
              <a:gd name="csY23" fmla="*/ 85724 h 795787"/>
              <a:gd name="csX24" fmla="*/ 2246700 w 3189674"/>
              <a:gd name="csY24" fmla="*/ 109537 h 795787"/>
              <a:gd name="csX25" fmla="*/ 2125257 w 3189674"/>
              <a:gd name="csY25" fmla="*/ 190499 h 795787"/>
              <a:gd name="csX26" fmla="*/ 1872539 w 3189674"/>
              <a:gd name="csY26" fmla="*/ 409037 h 795787"/>
              <a:gd name="csX27" fmla="*/ 1653382 w 3189674"/>
              <a:gd name="csY27" fmla="*/ 552106 h 795787"/>
              <a:gd name="csX28" fmla="*/ 1651000 w 3189674"/>
              <a:gd name="csY28" fmla="*/ 605287 h 795787"/>
              <a:gd name="csX29" fmla="*/ 1540933 w 3189674"/>
              <a:gd name="csY29" fmla="*/ 639153 h 795787"/>
              <a:gd name="csX30" fmla="*/ 1231900 w 3189674"/>
              <a:gd name="csY30" fmla="*/ 761920 h 795787"/>
              <a:gd name="csX31" fmla="*/ 1087966 w 3189674"/>
              <a:gd name="csY31" fmla="*/ 791553 h 795787"/>
              <a:gd name="csX32" fmla="*/ 0 w 3189674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15855 w 3256349"/>
              <a:gd name="csY19" fmla="*/ 50482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170624 w 3256349"/>
              <a:gd name="csY19" fmla="*/ 502445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5855 w 3256349"/>
              <a:gd name="csY20" fmla="*/ 504826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18236 w 3256349"/>
              <a:gd name="csY20" fmla="*/ 440533 h 795787"/>
              <a:gd name="csX21" fmla="*/ 2634842 w 3256349"/>
              <a:gd name="csY21" fmla="*/ 133352 h 795787"/>
              <a:gd name="csX22" fmla="*/ 2522924 w 3256349"/>
              <a:gd name="csY22" fmla="*/ 92870 h 795787"/>
              <a:gd name="csX23" fmla="*/ 2427674 w 3256349"/>
              <a:gd name="csY23" fmla="*/ 85724 h 795787"/>
              <a:gd name="csX24" fmla="*/ 2246700 w 3256349"/>
              <a:gd name="csY24" fmla="*/ 109537 h 795787"/>
              <a:gd name="csX25" fmla="*/ 2125257 w 3256349"/>
              <a:gd name="csY25" fmla="*/ 190499 h 795787"/>
              <a:gd name="csX26" fmla="*/ 1872539 w 3256349"/>
              <a:gd name="csY26" fmla="*/ 409037 h 795787"/>
              <a:gd name="csX27" fmla="*/ 1653382 w 3256349"/>
              <a:gd name="csY27" fmla="*/ 552106 h 795787"/>
              <a:gd name="csX28" fmla="*/ 1651000 w 3256349"/>
              <a:gd name="csY28" fmla="*/ 605287 h 795787"/>
              <a:gd name="csX29" fmla="*/ 1540933 w 3256349"/>
              <a:gd name="csY29" fmla="*/ 639153 h 795787"/>
              <a:gd name="csX30" fmla="*/ 1231900 w 3256349"/>
              <a:gd name="csY30" fmla="*/ 761920 h 795787"/>
              <a:gd name="csX31" fmla="*/ 1087966 w 3256349"/>
              <a:gd name="csY31" fmla="*/ 791553 h 795787"/>
              <a:gd name="csX32" fmla="*/ 0 w 3256349"/>
              <a:gd name="csY32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73005 w 3256349"/>
              <a:gd name="csY20" fmla="*/ 481014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89674 w 3256349"/>
              <a:gd name="csY17" fmla="*/ 411958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56349"/>
              <a:gd name="csY0" fmla="*/ 795787 h 795787"/>
              <a:gd name="csX1" fmla="*/ 0 w 3256349"/>
              <a:gd name="csY1" fmla="*/ 740753 h 795787"/>
              <a:gd name="csX2" fmla="*/ 1016000 w 3256349"/>
              <a:gd name="csY2" fmla="*/ 715353 h 795787"/>
              <a:gd name="csX3" fmla="*/ 1181100 w 3256349"/>
              <a:gd name="csY3" fmla="*/ 681487 h 795787"/>
              <a:gd name="csX4" fmla="*/ 1320800 w 3256349"/>
              <a:gd name="csY4" fmla="*/ 617987 h 795787"/>
              <a:gd name="csX5" fmla="*/ 1460500 w 3256349"/>
              <a:gd name="csY5" fmla="*/ 503687 h 795787"/>
              <a:gd name="csX6" fmla="*/ 1579033 w 3256349"/>
              <a:gd name="csY6" fmla="*/ 444420 h 795787"/>
              <a:gd name="csX7" fmla="*/ 1570037 w 3256349"/>
              <a:gd name="csY7" fmla="*/ 390709 h 795787"/>
              <a:gd name="csX8" fmla="*/ 1680633 w 3256349"/>
              <a:gd name="csY8" fmla="*/ 359753 h 795787"/>
              <a:gd name="csX9" fmla="*/ 1732491 w 3256349"/>
              <a:gd name="csY9" fmla="*/ 435688 h 795787"/>
              <a:gd name="csX10" fmla="*/ 2080014 w 3256349"/>
              <a:gd name="csY10" fmla="*/ 145255 h 795787"/>
              <a:gd name="csX11" fmla="*/ 2134782 w 3256349"/>
              <a:gd name="csY11" fmla="*/ 95249 h 795787"/>
              <a:gd name="csX12" fmla="*/ 2149069 w 3256349"/>
              <a:gd name="csY12" fmla="*/ 30956 h 795787"/>
              <a:gd name="csX13" fmla="*/ 2196694 w 3256349"/>
              <a:gd name="csY13" fmla="*/ 9525 h 795787"/>
              <a:gd name="csX14" fmla="*/ 2241938 w 3256349"/>
              <a:gd name="csY14" fmla="*/ 47625 h 795787"/>
              <a:gd name="csX15" fmla="*/ 2458631 w 3256349"/>
              <a:gd name="csY15" fmla="*/ 0 h 795787"/>
              <a:gd name="csX16" fmla="*/ 2568168 w 3256349"/>
              <a:gd name="csY16" fmla="*/ 19051 h 795787"/>
              <a:gd name="csX17" fmla="*/ 3122999 w 3256349"/>
              <a:gd name="csY17" fmla="*/ 366714 h 795787"/>
              <a:gd name="csX18" fmla="*/ 3256349 w 3256349"/>
              <a:gd name="csY18" fmla="*/ 490539 h 795787"/>
              <a:gd name="csX19" fmla="*/ 3246824 w 3256349"/>
              <a:gd name="csY19" fmla="*/ 523876 h 795787"/>
              <a:gd name="csX20" fmla="*/ 3187292 w 3256349"/>
              <a:gd name="csY20" fmla="*/ 507208 h 795787"/>
              <a:gd name="csX21" fmla="*/ 3118236 w 3256349"/>
              <a:gd name="csY21" fmla="*/ 440533 h 795787"/>
              <a:gd name="csX22" fmla="*/ 2634842 w 3256349"/>
              <a:gd name="csY22" fmla="*/ 133352 h 795787"/>
              <a:gd name="csX23" fmla="*/ 2522924 w 3256349"/>
              <a:gd name="csY23" fmla="*/ 92870 h 795787"/>
              <a:gd name="csX24" fmla="*/ 2427674 w 3256349"/>
              <a:gd name="csY24" fmla="*/ 85724 h 795787"/>
              <a:gd name="csX25" fmla="*/ 2246700 w 3256349"/>
              <a:gd name="csY25" fmla="*/ 109537 h 795787"/>
              <a:gd name="csX26" fmla="*/ 2125257 w 3256349"/>
              <a:gd name="csY26" fmla="*/ 190499 h 795787"/>
              <a:gd name="csX27" fmla="*/ 1872539 w 3256349"/>
              <a:gd name="csY27" fmla="*/ 409037 h 795787"/>
              <a:gd name="csX28" fmla="*/ 1653382 w 3256349"/>
              <a:gd name="csY28" fmla="*/ 552106 h 795787"/>
              <a:gd name="csX29" fmla="*/ 1651000 w 3256349"/>
              <a:gd name="csY29" fmla="*/ 605287 h 795787"/>
              <a:gd name="csX30" fmla="*/ 1540933 w 3256349"/>
              <a:gd name="csY30" fmla="*/ 639153 h 795787"/>
              <a:gd name="csX31" fmla="*/ 1231900 w 3256349"/>
              <a:gd name="csY31" fmla="*/ 761920 h 795787"/>
              <a:gd name="csX32" fmla="*/ 1087966 w 3256349"/>
              <a:gd name="csY32" fmla="*/ 791553 h 795787"/>
              <a:gd name="csX33" fmla="*/ 0 w 3256349"/>
              <a:gd name="csY33" fmla="*/ 795787 h 795787"/>
              <a:gd name="csX0" fmla="*/ 0 w 3246824"/>
              <a:gd name="csY0" fmla="*/ 795787 h 795787"/>
              <a:gd name="csX1" fmla="*/ 0 w 3246824"/>
              <a:gd name="csY1" fmla="*/ 740753 h 795787"/>
              <a:gd name="csX2" fmla="*/ 1016000 w 3246824"/>
              <a:gd name="csY2" fmla="*/ 715353 h 795787"/>
              <a:gd name="csX3" fmla="*/ 1181100 w 3246824"/>
              <a:gd name="csY3" fmla="*/ 681487 h 795787"/>
              <a:gd name="csX4" fmla="*/ 1320800 w 3246824"/>
              <a:gd name="csY4" fmla="*/ 617987 h 795787"/>
              <a:gd name="csX5" fmla="*/ 1460500 w 3246824"/>
              <a:gd name="csY5" fmla="*/ 503687 h 795787"/>
              <a:gd name="csX6" fmla="*/ 1579033 w 3246824"/>
              <a:gd name="csY6" fmla="*/ 444420 h 795787"/>
              <a:gd name="csX7" fmla="*/ 1570037 w 3246824"/>
              <a:gd name="csY7" fmla="*/ 390709 h 795787"/>
              <a:gd name="csX8" fmla="*/ 1680633 w 3246824"/>
              <a:gd name="csY8" fmla="*/ 359753 h 795787"/>
              <a:gd name="csX9" fmla="*/ 1732491 w 3246824"/>
              <a:gd name="csY9" fmla="*/ 435688 h 795787"/>
              <a:gd name="csX10" fmla="*/ 2080014 w 3246824"/>
              <a:gd name="csY10" fmla="*/ 145255 h 795787"/>
              <a:gd name="csX11" fmla="*/ 2134782 w 3246824"/>
              <a:gd name="csY11" fmla="*/ 95249 h 795787"/>
              <a:gd name="csX12" fmla="*/ 2149069 w 3246824"/>
              <a:gd name="csY12" fmla="*/ 30956 h 795787"/>
              <a:gd name="csX13" fmla="*/ 2196694 w 3246824"/>
              <a:gd name="csY13" fmla="*/ 9525 h 795787"/>
              <a:gd name="csX14" fmla="*/ 2241938 w 3246824"/>
              <a:gd name="csY14" fmla="*/ 47625 h 795787"/>
              <a:gd name="csX15" fmla="*/ 2458631 w 3246824"/>
              <a:gd name="csY15" fmla="*/ 0 h 795787"/>
              <a:gd name="csX16" fmla="*/ 2568168 w 3246824"/>
              <a:gd name="csY16" fmla="*/ 19051 h 795787"/>
              <a:gd name="csX17" fmla="*/ 3122999 w 3246824"/>
              <a:gd name="csY17" fmla="*/ 366714 h 795787"/>
              <a:gd name="csX18" fmla="*/ 3246824 w 3246824"/>
              <a:gd name="csY18" fmla="*/ 523876 h 795787"/>
              <a:gd name="csX19" fmla="*/ 3187292 w 3246824"/>
              <a:gd name="csY19" fmla="*/ 507208 h 795787"/>
              <a:gd name="csX20" fmla="*/ 3118236 w 3246824"/>
              <a:gd name="csY20" fmla="*/ 440533 h 795787"/>
              <a:gd name="csX21" fmla="*/ 2634842 w 3246824"/>
              <a:gd name="csY21" fmla="*/ 133352 h 795787"/>
              <a:gd name="csX22" fmla="*/ 2522924 w 3246824"/>
              <a:gd name="csY22" fmla="*/ 92870 h 795787"/>
              <a:gd name="csX23" fmla="*/ 2427674 w 3246824"/>
              <a:gd name="csY23" fmla="*/ 85724 h 795787"/>
              <a:gd name="csX24" fmla="*/ 2246700 w 3246824"/>
              <a:gd name="csY24" fmla="*/ 109537 h 795787"/>
              <a:gd name="csX25" fmla="*/ 2125257 w 3246824"/>
              <a:gd name="csY25" fmla="*/ 190499 h 795787"/>
              <a:gd name="csX26" fmla="*/ 1872539 w 3246824"/>
              <a:gd name="csY26" fmla="*/ 409037 h 795787"/>
              <a:gd name="csX27" fmla="*/ 1653382 w 3246824"/>
              <a:gd name="csY27" fmla="*/ 552106 h 795787"/>
              <a:gd name="csX28" fmla="*/ 1651000 w 3246824"/>
              <a:gd name="csY28" fmla="*/ 605287 h 795787"/>
              <a:gd name="csX29" fmla="*/ 1540933 w 3246824"/>
              <a:gd name="csY29" fmla="*/ 639153 h 795787"/>
              <a:gd name="csX30" fmla="*/ 1231900 w 3246824"/>
              <a:gd name="csY30" fmla="*/ 761920 h 795787"/>
              <a:gd name="csX31" fmla="*/ 1087966 w 3246824"/>
              <a:gd name="csY31" fmla="*/ 791553 h 795787"/>
              <a:gd name="csX32" fmla="*/ 0 w 3246824"/>
              <a:gd name="csY32" fmla="*/ 795787 h 795787"/>
              <a:gd name="csX0" fmla="*/ 0 w 3187292"/>
              <a:gd name="csY0" fmla="*/ 795787 h 795787"/>
              <a:gd name="csX1" fmla="*/ 0 w 3187292"/>
              <a:gd name="csY1" fmla="*/ 740753 h 795787"/>
              <a:gd name="csX2" fmla="*/ 1016000 w 3187292"/>
              <a:gd name="csY2" fmla="*/ 715353 h 795787"/>
              <a:gd name="csX3" fmla="*/ 1181100 w 3187292"/>
              <a:gd name="csY3" fmla="*/ 681487 h 795787"/>
              <a:gd name="csX4" fmla="*/ 1320800 w 3187292"/>
              <a:gd name="csY4" fmla="*/ 617987 h 795787"/>
              <a:gd name="csX5" fmla="*/ 1460500 w 3187292"/>
              <a:gd name="csY5" fmla="*/ 503687 h 795787"/>
              <a:gd name="csX6" fmla="*/ 1579033 w 3187292"/>
              <a:gd name="csY6" fmla="*/ 444420 h 795787"/>
              <a:gd name="csX7" fmla="*/ 1570037 w 3187292"/>
              <a:gd name="csY7" fmla="*/ 390709 h 795787"/>
              <a:gd name="csX8" fmla="*/ 1680633 w 3187292"/>
              <a:gd name="csY8" fmla="*/ 359753 h 795787"/>
              <a:gd name="csX9" fmla="*/ 1732491 w 3187292"/>
              <a:gd name="csY9" fmla="*/ 435688 h 795787"/>
              <a:gd name="csX10" fmla="*/ 2080014 w 3187292"/>
              <a:gd name="csY10" fmla="*/ 145255 h 795787"/>
              <a:gd name="csX11" fmla="*/ 2134782 w 3187292"/>
              <a:gd name="csY11" fmla="*/ 95249 h 795787"/>
              <a:gd name="csX12" fmla="*/ 2149069 w 3187292"/>
              <a:gd name="csY12" fmla="*/ 30956 h 795787"/>
              <a:gd name="csX13" fmla="*/ 2196694 w 3187292"/>
              <a:gd name="csY13" fmla="*/ 9525 h 795787"/>
              <a:gd name="csX14" fmla="*/ 2241938 w 3187292"/>
              <a:gd name="csY14" fmla="*/ 47625 h 795787"/>
              <a:gd name="csX15" fmla="*/ 2458631 w 3187292"/>
              <a:gd name="csY15" fmla="*/ 0 h 795787"/>
              <a:gd name="csX16" fmla="*/ 2568168 w 3187292"/>
              <a:gd name="csY16" fmla="*/ 19051 h 795787"/>
              <a:gd name="csX17" fmla="*/ 3122999 w 3187292"/>
              <a:gd name="csY17" fmla="*/ 366714 h 795787"/>
              <a:gd name="csX18" fmla="*/ 3187292 w 3187292"/>
              <a:gd name="csY18" fmla="*/ 507208 h 795787"/>
              <a:gd name="csX19" fmla="*/ 3118236 w 3187292"/>
              <a:gd name="csY19" fmla="*/ 440533 h 795787"/>
              <a:gd name="csX20" fmla="*/ 2634842 w 3187292"/>
              <a:gd name="csY20" fmla="*/ 133352 h 795787"/>
              <a:gd name="csX21" fmla="*/ 2522924 w 3187292"/>
              <a:gd name="csY21" fmla="*/ 92870 h 795787"/>
              <a:gd name="csX22" fmla="*/ 2427674 w 3187292"/>
              <a:gd name="csY22" fmla="*/ 85724 h 795787"/>
              <a:gd name="csX23" fmla="*/ 2246700 w 3187292"/>
              <a:gd name="csY23" fmla="*/ 109537 h 795787"/>
              <a:gd name="csX24" fmla="*/ 2125257 w 3187292"/>
              <a:gd name="csY24" fmla="*/ 190499 h 795787"/>
              <a:gd name="csX25" fmla="*/ 1872539 w 3187292"/>
              <a:gd name="csY25" fmla="*/ 409037 h 795787"/>
              <a:gd name="csX26" fmla="*/ 1653382 w 3187292"/>
              <a:gd name="csY26" fmla="*/ 552106 h 795787"/>
              <a:gd name="csX27" fmla="*/ 1651000 w 3187292"/>
              <a:gd name="csY27" fmla="*/ 605287 h 795787"/>
              <a:gd name="csX28" fmla="*/ 1540933 w 3187292"/>
              <a:gd name="csY28" fmla="*/ 639153 h 795787"/>
              <a:gd name="csX29" fmla="*/ 1231900 w 3187292"/>
              <a:gd name="csY29" fmla="*/ 761920 h 795787"/>
              <a:gd name="csX30" fmla="*/ 1087966 w 3187292"/>
              <a:gd name="csY30" fmla="*/ 791553 h 795787"/>
              <a:gd name="csX31" fmla="*/ 0 w 3187292"/>
              <a:gd name="csY31" fmla="*/ 795787 h 795787"/>
              <a:gd name="csX0" fmla="*/ 0 w 3122999"/>
              <a:gd name="csY0" fmla="*/ 795787 h 795787"/>
              <a:gd name="csX1" fmla="*/ 0 w 3122999"/>
              <a:gd name="csY1" fmla="*/ 740753 h 795787"/>
              <a:gd name="csX2" fmla="*/ 1016000 w 3122999"/>
              <a:gd name="csY2" fmla="*/ 715353 h 795787"/>
              <a:gd name="csX3" fmla="*/ 1181100 w 3122999"/>
              <a:gd name="csY3" fmla="*/ 681487 h 795787"/>
              <a:gd name="csX4" fmla="*/ 1320800 w 3122999"/>
              <a:gd name="csY4" fmla="*/ 617987 h 795787"/>
              <a:gd name="csX5" fmla="*/ 1460500 w 3122999"/>
              <a:gd name="csY5" fmla="*/ 503687 h 795787"/>
              <a:gd name="csX6" fmla="*/ 1579033 w 3122999"/>
              <a:gd name="csY6" fmla="*/ 444420 h 795787"/>
              <a:gd name="csX7" fmla="*/ 1570037 w 3122999"/>
              <a:gd name="csY7" fmla="*/ 390709 h 795787"/>
              <a:gd name="csX8" fmla="*/ 1680633 w 3122999"/>
              <a:gd name="csY8" fmla="*/ 359753 h 795787"/>
              <a:gd name="csX9" fmla="*/ 1732491 w 3122999"/>
              <a:gd name="csY9" fmla="*/ 435688 h 795787"/>
              <a:gd name="csX10" fmla="*/ 2080014 w 3122999"/>
              <a:gd name="csY10" fmla="*/ 145255 h 795787"/>
              <a:gd name="csX11" fmla="*/ 2134782 w 3122999"/>
              <a:gd name="csY11" fmla="*/ 95249 h 795787"/>
              <a:gd name="csX12" fmla="*/ 2149069 w 3122999"/>
              <a:gd name="csY12" fmla="*/ 30956 h 795787"/>
              <a:gd name="csX13" fmla="*/ 2196694 w 3122999"/>
              <a:gd name="csY13" fmla="*/ 9525 h 795787"/>
              <a:gd name="csX14" fmla="*/ 2241938 w 3122999"/>
              <a:gd name="csY14" fmla="*/ 47625 h 795787"/>
              <a:gd name="csX15" fmla="*/ 2458631 w 3122999"/>
              <a:gd name="csY15" fmla="*/ 0 h 795787"/>
              <a:gd name="csX16" fmla="*/ 2568168 w 3122999"/>
              <a:gd name="csY16" fmla="*/ 19051 h 795787"/>
              <a:gd name="csX17" fmla="*/ 3122999 w 3122999"/>
              <a:gd name="csY17" fmla="*/ 366714 h 795787"/>
              <a:gd name="csX18" fmla="*/ 3118236 w 3122999"/>
              <a:gd name="csY18" fmla="*/ 440533 h 795787"/>
              <a:gd name="csX19" fmla="*/ 2634842 w 3122999"/>
              <a:gd name="csY19" fmla="*/ 133352 h 795787"/>
              <a:gd name="csX20" fmla="*/ 2522924 w 3122999"/>
              <a:gd name="csY20" fmla="*/ 92870 h 795787"/>
              <a:gd name="csX21" fmla="*/ 2427674 w 3122999"/>
              <a:gd name="csY21" fmla="*/ 85724 h 795787"/>
              <a:gd name="csX22" fmla="*/ 2246700 w 3122999"/>
              <a:gd name="csY22" fmla="*/ 109537 h 795787"/>
              <a:gd name="csX23" fmla="*/ 2125257 w 3122999"/>
              <a:gd name="csY23" fmla="*/ 190499 h 795787"/>
              <a:gd name="csX24" fmla="*/ 1872539 w 3122999"/>
              <a:gd name="csY24" fmla="*/ 409037 h 795787"/>
              <a:gd name="csX25" fmla="*/ 1653382 w 3122999"/>
              <a:gd name="csY25" fmla="*/ 552106 h 795787"/>
              <a:gd name="csX26" fmla="*/ 1651000 w 3122999"/>
              <a:gd name="csY26" fmla="*/ 605287 h 795787"/>
              <a:gd name="csX27" fmla="*/ 1540933 w 3122999"/>
              <a:gd name="csY27" fmla="*/ 639153 h 795787"/>
              <a:gd name="csX28" fmla="*/ 1231900 w 3122999"/>
              <a:gd name="csY28" fmla="*/ 761920 h 795787"/>
              <a:gd name="csX29" fmla="*/ 1087966 w 3122999"/>
              <a:gd name="csY29" fmla="*/ 791553 h 795787"/>
              <a:gd name="csX30" fmla="*/ 0 w 3122999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3132524 w 3132524"/>
              <a:gd name="csY17" fmla="*/ 371477 h 795787"/>
              <a:gd name="csX18" fmla="*/ 3118236 w 3132524"/>
              <a:gd name="csY18" fmla="*/ 440533 h 795787"/>
              <a:gd name="csX19" fmla="*/ 2634842 w 3132524"/>
              <a:gd name="csY19" fmla="*/ 133352 h 795787"/>
              <a:gd name="csX20" fmla="*/ 2522924 w 3132524"/>
              <a:gd name="csY20" fmla="*/ 92870 h 795787"/>
              <a:gd name="csX21" fmla="*/ 2427674 w 3132524"/>
              <a:gd name="csY21" fmla="*/ 85724 h 795787"/>
              <a:gd name="csX22" fmla="*/ 2246700 w 3132524"/>
              <a:gd name="csY22" fmla="*/ 109537 h 795787"/>
              <a:gd name="csX23" fmla="*/ 2125257 w 3132524"/>
              <a:gd name="csY23" fmla="*/ 190499 h 795787"/>
              <a:gd name="csX24" fmla="*/ 1872539 w 3132524"/>
              <a:gd name="csY24" fmla="*/ 409037 h 795787"/>
              <a:gd name="csX25" fmla="*/ 1653382 w 3132524"/>
              <a:gd name="csY25" fmla="*/ 552106 h 795787"/>
              <a:gd name="csX26" fmla="*/ 1651000 w 3132524"/>
              <a:gd name="csY26" fmla="*/ 605287 h 795787"/>
              <a:gd name="csX27" fmla="*/ 1540933 w 3132524"/>
              <a:gd name="csY27" fmla="*/ 639153 h 795787"/>
              <a:gd name="csX28" fmla="*/ 1231900 w 3132524"/>
              <a:gd name="csY28" fmla="*/ 761920 h 795787"/>
              <a:gd name="csX29" fmla="*/ 1087966 w 3132524"/>
              <a:gd name="csY29" fmla="*/ 791553 h 795787"/>
              <a:gd name="csX30" fmla="*/ 0 w 3132524"/>
              <a:gd name="csY30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3132524 w 3132524"/>
              <a:gd name="csY18" fmla="*/ 371477 h 795787"/>
              <a:gd name="csX19" fmla="*/ 3118236 w 3132524"/>
              <a:gd name="csY19" fmla="*/ 440533 h 795787"/>
              <a:gd name="csX20" fmla="*/ 2634842 w 3132524"/>
              <a:gd name="csY20" fmla="*/ 133352 h 795787"/>
              <a:gd name="csX21" fmla="*/ 2522924 w 3132524"/>
              <a:gd name="csY21" fmla="*/ 92870 h 795787"/>
              <a:gd name="csX22" fmla="*/ 2427674 w 3132524"/>
              <a:gd name="csY22" fmla="*/ 85724 h 795787"/>
              <a:gd name="csX23" fmla="*/ 2246700 w 3132524"/>
              <a:gd name="csY23" fmla="*/ 109537 h 795787"/>
              <a:gd name="csX24" fmla="*/ 2125257 w 3132524"/>
              <a:gd name="csY24" fmla="*/ 190499 h 795787"/>
              <a:gd name="csX25" fmla="*/ 1872539 w 3132524"/>
              <a:gd name="csY25" fmla="*/ 409037 h 795787"/>
              <a:gd name="csX26" fmla="*/ 1653382 w 3132524"/>
              <a:gd name="csY26" fmla="*/ 552106 h 795787"/>
              <a:gd name="csX27" fmla="*/ 1651000 w 3132524"/>
              <a:gd name="csY27" fmla="*/ 605287 h 795787"/>
              <a:gd name="csX28" fmla="*/ 1540933 w 3132524"/>
              <a:gd name="csY28" fmla="*/ 639153 h 795787"/>
              <a:gd name="csX29" fmla="*/ 1231900 w 3132524"/>
              <a:gd name="csY29" fmla="*/ 761920 h 795787"/>
              <a:gd name="csX30" fmla="*/ 1087966 w 3132524"/>
              <a:gd name="csY30" fmla="*/ 791553 h 795787"/>
              <a:gd name="csX31" fmla="*/ 0 w 3132524"/>
              <a:gd name="csY31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69082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132524 w 3132524"/>
              <a:gd name="csY19" fmla="*/ 371477 h 795787"/>
              <a:gd name="csX20" fmla="*/ 3118236 w 3132524"/>
              <a:gd name="csY20" fmla="*/ 440533 h 795787"/>
              <a:gd name="csX21" fmla="*/ 2634842 w 3132524"/>
              <a:gd name="csY21" fmla="*/ 133352 h 795787"/>
              <a:gd name="csX22" fmla="*/ 2522924 w 3132524"/>
              <a:gd name="csY22" fmla="*/ 92870 h 795787"/>
              <a:gd name="csX23" fmla="*/ 2427674 w 3132524"/>
              <a:gd name="csY23" fmla="*/ 85724 h 795787"/>
              <a:gd name="csX24" fmla="*/ 2246700 w 3132524"/>
              <a:gd name="csY24" fmla="*/ 109537 h 795787"/>
              <a:gd name="csX25" fmla="*/ 2125257 w 3132524"/>
              <a:gd name="csY25" fmla="*/ 190499 h 795787"/>
              <a:gd name="csX26" fmla="*/ 1872539 w 3132524"/>
              <a:gd name="csY26" fmla="*/ 409037 h 795787"/>
              <a:gd name="csX27" fmla="*/ 1653382 w 3132524"/>
              <a:gd name="csY27" fmla="*/ 552106 h 795787"/>
              <a:gd name="csX28" fmla="*/ 1651000 w 3132524"/>
              <a:gd name="csY28" fmla="*/ 605287 h 795787"/>
              <a:gd name="csX29" fmla="*/ 1540933 w 3132524"/>
              <a:gd name="csY29" fmla="*/ 639153 h 795787"/>
              <a:gd name="csX30" fmla="*/ 1231900 w 3132524"/>
              <a:gd name="csY30" fmla="*/ 761920 h 795787"/>
              <a:gd name="csX31" fmla="*/ 1087966 w 3132524"/>
              <a:gd name="csY31" fmla="*/ 791553 h 795787"/>
              <a:gd name="csX32" fmla="*/ 0 w 3132524"/>
              <a:gd name="csY32" fmla="*/ 795787 h 795787"/>
              <a:gd name="csX0" fmla="*/ 0 w 3132524"/>
              <a:gd name="csY0" fmla="*/ 795787 h 795787"/>
              <a:gd name="csX1" fmla="*/ 0 w 3132524"/>
              <a:gd name="csY1" fmla="*/ 740753 h 795787"/>
              <a:gd name="csX2" fmla="*/ 1016000 w 3132524"/>
              <a:gd name="csY2" fmla="*/ 715353 h 795787"/>
              <a:gd name="csX3" fmla="*/ 1181100 w 3132524"/>
              <a:gd name="csY3" fmla="*/ 681487 h 795787"/>
              <a:gd name="csX4" fmla="*/ 1320800 w 3132524"/>
              <a:gd name="csY4" fmla="*/ 617987 h 795787"/>
              <a:gd name="csX5" fmla="*/ 1460500 w 3132524"/>
              <a:gd name="csY5" fmla="*/ 503687 h 795787"/>
              <a:gd name="csX6" fmla="*/ 1579033 w 3132524"/>
              <a:gd name="csY6" fmla="*/ 444420 h 795787"/>
              <a:gd name="csX7" fmla="*/ 1570037 w 3132524"/>
              <a:gd name="csY7" fmla="*/ 390709 h 795787"/>
              <a:gd name="csX8" fmla="*/ 1680633 w 3132524"/>
              <a:gd name="csY8" fmla="*/ 359753 h 795787"/>
              <a:gd name="csX9" fmla="*/ 1732491 w 3132524"/>
              <a:gd name="csY9" fmla="*/ 435688 h 795787"/>
              <a:gd name="csX10" fmla="*/ 2080014 w 3132524"/>
              <a:gd name="csY10" fmla="*/ 145255 h 795787"/>
              <a:gd name="csX11" fmla="*/ 2134782 w 3132524"/>
              <a:gd name="csY11" fmla="*/ 95249 h 795787"/>
              <a:gd name="csX12" fmla="*/ 2149069 w 3132524"/>
              <a:gd name="csY12" fmla="*/ 30956 h 795787"/>
              <a:gd name="csX13" fmla="*/ 2196694 w 3132524"/>
              <a:gd name="csY13" fmla="*/ 9525 h 795787"/>
              <a:gd name="csX14" fmla="*/ 2241938 w 3132524"/>
              <a:gd name="csY14" fmla="*/ 47625 h 795787"/>
              <a:gd name="csX15" fmla="*/ 2458631 w 3132524"/>
              <a:gd name="csY15" fmla="*/ 0 h 795787"/>
              <a:gd name="csX16" fmla="*/ 2568168 w 3132524"/>
              <a:gd name="csY16" fmla="*/ 19051 h 795787"/>
              <a:gd name="csX17" fmla="*/ 2934880 w 3132524"/>
              <a:gd name="csY17" fmla="*/ 247651 h 795787"/>
              <a:gd name="csX18" fmla="*/ 2970599 w 3132524"/>
              <a:gd name="csY18" fmla="*/ 216694 h 795787"/>
              <a:gd name="csX19" fmla="*/ 3008699 w 3132524"/>
              <a:gd name="csY19" fmla="*/ 245270 h 795787"/>
              <a:gd name="csX20" fmla="*/ 3132524 w 3132524"/>
              <a:gd name="csY20" fmla="*/ 371477 h 795787"/>
              <a:gd name="csX21" fmla="*/ 3118236 w 3132524"/>
              <a:gd name="csY21" fmla="*/ 440533 h 795787"/>
              <a:gd name="csX22" fmla="*/ 2634842 w 3132524"/>
              <a:gd name="csY22" fmla="*/ 133352 h 795787"/>
              <a:gd name="csX23" fmla="*/ 2522924 w 3132524"/>
              <a:gd name="csY23" fmla="*/ 92870 h 795787"/>
              <a:gd name="csX24" fmla="*/ 2427674 w 3132524"/>
              <a:gd name="csY24" fmla="*/ 85724 h 795787"/>
              <a:gd name="csX25" fmla="*/ 2246700 w 3132524"/>
              <a:gd name="csY25" fmla="*/ 109537 h 795787"/>
              <a:gd name="csX26" fmla="*/ 2125257 w 3132524"/>
              <a:gd name="csY26" fmla="*/ 190499 h 795787"/>
              <a:gd name="csX27" fmla="*/ 1872539 w 3132524"/>
              <a:gd name="csY27" fmla="*/ 409037 h 795787"/>
              <a:gd name="csX28" fmla="*/ 1653382 w 3132524"/>
              <a:gd name="csY28" fmla="*/ 552106 h 795787"/>
              <a:gd name="csX29" fmla="*/ 1651000 w 3132524"/>
              <a:gd name="csY29" fmla="*/ 605287 h 795787"/>
              <a:gd name="csX30" fmla="*/ 1540933 w 3132524"/>
              <a:gd name="csY30" fmla="*/ 639153 h 795787"/>
              <a:gd name="csX31" fmla="*/ 1231900 w 3132524"/>
              <a:gd name="csY31" fmla="*/ 761920 h 795787"/>
              <a:gd name="csX32" fmla="*/ 1087966 w 3132524"/>
              <a:gd name="csY32" fmla="*/ 791553 h 795787"/>
              <a:gd name="csX33" fmla="*/ 0 w 3132524"/>
              <a:gd name="csY33" fmla="*/ 795787 h 795787"/>
              <a:gd name="csX0" fmla="*/ 0 w 3334930"/>
              <a:gd name="csY0" fmla="*/ 795787 h 795787"/>
              <a:gd name="csX1" fmla="*/ 0 w 3334930"/>
              <a:gd name="csY1" fmla="*/ 740753 h 795787"/>
              <a:gd name="csX2" fmla="*/ 1016000 w 3334930"/>
              <a:gd name="csY2" fmla="*/ 715353 h 795787"/>
              <a:gd name="csX3" fmla="*/ 1181100 w 3334930"/>
              <a:gd name="csY3" fmla="*/ 681487 h 795787"/>
              <a:gd name="csX4" fmla="*/ 1320800 w 3334930"/>
              <a:gd name="csY4" fmla="*/ 617987 h 795787"/>
              <a:gd name="csX5" fmla="*/ 1460500 w 3334930"/>
              <a:gd name="csY5" fmla="*/ 503687 h 795787"/>
              <a:gd name="csX6" fmla="*/ 1579033 w 3334930"/>
              <a:gd name="csY6" fmla="*/ 444420 h 795787"/>
              <a:gd name="csX7" fmla="*/ 1570037 w 3334930"/>
              <a:gd name="csY7" fmla="*/ 390709 h 795787"/>
              <a:gd name="csX8" fmla="*/ 1680633 w 3334930"/>
              <a:gd name="csY8" fmla="*/ 359753 h 795787"/>
              <a:gd name="csX9" fmla="*/ 1732491 w 3334930"/>
              <a:gd name="csY9" fmla="*/ 435688 h 795787"/>
              <a:gd name="csX10" fmla="*/ 2080014 w 3334930"/>
              <a:gd name="csY10" fmla="*/ 145255 h 795787"/>
              <a:gd name="csX11" fmla="*/ 2134782 w 3334930"/>
              <a:gd name="csY11" fmla="*/ 95249 h 795787"/>
              <a:gd name="csX12" fmla="*/ 2149069 w 3334930"/>
              <a:gd name="csY12" fmla="*/ 30956 h 795787"/>
              <a:gd name="csX13" fmla="*/ 2196694 w 3334930"/>
              <a:gd name="csY13" fmla="*/ 9525 h 795787"/>
              <a:gd name="csX14" fmla="*/ 2241938 w 3334930"/>
              <a:gd name="csY14" fmla="*/ 47625 h 795787"/>
              <a:gd name="csX15" fmla="*/ 2458631 w 3334930"/>
              <a:gd name="csY15" fmla="*/ 0 h 795787"/>
              <a:gd name="csX16" fmla="*/ 2568168 w 3334930"/>
              <a:gd name="csY16" fmla="*/ 19051 h 795787"/>
              <a:gd name="csX17" fmla="*/ 2934880 w 3334930"/>
              <a:gd name="csY17" fmla="*/ 247651 h 795787"/>
              <a:gd name="csX18" fmla="*/ 2970599 w 3334930"/>
              <a:gd name="csY18" fmla="*/ 216694 h 795787"/>
              <a:gd name="csX19" fmla="*/ 3334930 w 3334930"/>
              <a:gd name="csY19" fmla="*/ 207170 h 795787"/>
              <a:gd name="csX20" fmla="*/ 3132524 w 3334930"/>
              <a:gd name="csY20" fmla="*/ 371477 h 795787"/>
              <a:gd name="csX21" fmla="*/ 3118236 w 3334930"/>
              <a:gd name="csY21" fmla="*/ 440533 h 795787"/>
              <a:gd name="csX22" fmla="*/ 2634842 w 3334930"/>
              <a:gd name="csY22" fmla="*/ 133352 h 795787"/>
              <a:gd name="csX23" fmla="*/ 2522924 w 3334930"/>
              <a:gd name="csY23" fmla="*/ 92870 h 795787"/>
              <a:gd name="csX24" fmla="*/ 2427674 w 3334930"/>
              <a:gd name="csY24" fmla="*/ 85724 h 795787"/>
              <a:gd name="csX25" fmla="*/ 2246700 w 3334930"/>
              <a:gd name="csY25" fmla="*/ 109537 h 795787"/>
              <a:gd name="csX26" fmla="*/ 2125257 w 3334930"/>
              <a:gd name="csY26" fmla="*/ 190499 h 795787"/>
              <a:gd name="csX27" fmla="*/ 1872539 w 3334930"/>
              <a:gd name="csY27" fmla="*/ 409037 h 795787"/>
              <a:gd name="csX28" fmla="*/ 1653382 w 3334930"/>
              <a:gd name="csY28" fmla="*/ 552106 h 795787"/>
              <a:gd name="csX29" fmla="*/ 1651000 w 3334930"/>
              <a:gd name="csY29" fmla="*/ 605287 h 795787"/>
              <a:gd name="csX30" fmla="*/ 1540933 w 3334930"/>
              <a:gd name="csY30" fmla="*/ 639153 h 795787"/>
              <a:gd name="csX31" fmla="*/ 1231900 w 3334930"/>
              <a:gd name="csY31" fmla="*/ 761920 h 795787"/>
              <a:gd name="csX32" fmla="*/ 1087966 w 3334930"/>
              <a:gd name="csY32" fmla="*/ 791553 h 795787"/>
              <a:gd name="csX33" fmla="*/ 0 w 333493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55580 w 3455580"/>
              <a:gd name="csY19" fmla="*/ 194470 h 795787"/>
              <a:gd name="csX20" fmla="*/ 3132524 w 3455580"/>
              <a:gd name="csY20" fmla="*/ 371477 h 795787"/>
              <a:gd name="csX21" fmla="*/ 3118236 w 3455580"/>
              <a:gd name="csY21" fmla="*/ 440533 h 795787"/>
              <a:gd name="csX22" fmla="*/ 2634842 w 3455580"/>
              <a:gd name="csY22" fmla="*/ 133352 h 795787"/>
              <a:gd name="csX23" fmla="*/ 2522924 w 3455580"/>
              <a:gd name="csY23" fmla="*/ 92870 h 795787"/>
              <a:gd name="csX24" fmla="*/ 2427674 w 3455580"/>
              <a:gd name="csY24" fmla="*/ 85724 h 795787"/>
              <a:gd name="csX25" fmla="*/ 2246700 w 3455580"/>
              <a:gd name="csY25" fmla="*/ 109537 h 795787"/>
              <a:gd name="csX26" fmla="*/ 2125257 w 3455580"/>
              <a:gd name="csY26" fmla="*/ 190499 h 795787"/>
              <a:gd name="csX27" fmla="*/ 1872539 w 3455580"/>
              <a:gd name="csY27" fmla="*/ 409037 h 795787"/>
              <a:gd name="csX28" fmla="*/ 1653382 w 3455580"/>
              <a:gd name="csY28" fmla="*/ 552106 h 795787"/>
              <a:gd name="csX29" fmla="*/ 1651000 w 3455580"/>
              <a:gd name="csY29" fmla="*/ 605287 h 795787"/>
              <a:gd name="csX30" fmla="*/ 1540933 w 3455580"/>
              <a:gd name="csY30" fmla="*/ 639153 h 795787"/>
              <a:gd name="csX31" fmla="*/ 1231900 w 3455580"/>
              <a:gd name="csY31" fmla="*/ 761920 h 795787"/>
              <a:gd name="csX32" fmla="*/ 1087966 w 3455580"/>
              <a:gd name="csY32" fmla="*/ 791553 h 795787"/>
              <a:gd name="csX33" fmla="*/ 0 w 3455580"/>
              <a:gd name="csY33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132524 w 3455580"/>
              <a:gd name="csY21" fmla="*/ 371477 h 795787"/>
              <a:gd name="csX22" fmla="*/ 3118236 w 3455580"/>
              <a:gd name="csY22" fmla="*/ 440533 h 795787"/>
              <a:gd name="csX23" fmla="*/ 2634842 w 3455580"/>
              <a:gd name="csY23" fmla="*/ 133352 h 795787"/>
              <a:gd name="csX24" fmla="*/ 2522924 w 3455580"/>
              <a:gd name="csY24" fmla="*/ 92870 h 795787"/>
              <a:gd name="csX25" fmla="*/ 2427674 w 3455580"/>
              <a:gd name="csY25" fmla="*/ 85724 h 795787"/>
              <a:gd name="csX26" fmla="*/ 2246700 w 3455580"/>
              <a:gd name="csY26" fmla="*/ 109537 h 795787"/>
              <a:gd name="csX27" fmla="*/ 2125257 w 3455580"/>
              <a:gd name="csY27" fmla="*/ 190499 h 795787"/>
              <a:gd name="csX28" fmla="*/ 1872539 w 3455580"/>
              <a:gd name="csY28" fmla="*/ 409037 h 795787"/>
              <a:gd name="csX29" fmla="*/ 1653382 w 3455580"/>
              <a:gd name="csY29" fmla="*/ 552106 h 795787"/>
              <a:gd name="csX30" fmla="*/ 1651000 w 3455580"/>
              <a:gd name="csY30" fmla="*/ 605287 h 795787"/>
              <a:gd name="csX31" fmla="*/ 1540933 w 3455580"/>
              <a:gd name="csY31" fmla="*/ 639153 h 795787"/>
              <a:gd name="csX32" fmla="*/ 1231900 w 3455580"/>
              <a:gd name="csY32" fmla="*/ 761920 h 795787"/>
              <a:gd name="csX33" fmla="*/ 1087966 w 3455580"/>
              <a:gd name="csY33" fmla="*/ 791553 h 795787"/>
              <a:gd name="csX34" fmla="*/ 0 w 3455580"/>
              <a:gd name="csY34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227774 w 3455580"/>
              <a:gd name="csY21" fmla="*/ 311945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61074 w 3455580"/>
              <a:gd name="csY21" fmla="*/ 269082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51549 w 3455580"/>
              <a:gd name="csY21" fmla="*/ 261938 h 795787"/>
              <a:gd name="csX22" fmla="*/ 3132524 w 3455580"/>
              <a:gd name="csY22" fmla="*/ 371477 h 795787"/>
              <a:gd name="csX23" fmla="*/ 3118236 w 3455580"/>
              <a:gd name="csY23" fmla="*/ 440533 h 795787"/>
              <a:gd name="csX24" fmla="*/ 2634842 w 3455580"/>
              <a:gd name="csY24" fmla="*/ 133352 h 795787"/>
              <a:gd name="csX25" fmla="*/ 2522924 w 3455580"/>
              <a:gd name="csY25" fmla="*/ 92870 h 795787"/>
              <a:gd name="csX26" fmla="*/ 2427674 w 3455580"/>
              <a:gd name="csY26" fmla="*/ 85724 h 795787"/>
              <a:gd name="csX27" fmla="*/ 2246700 w 3455580"/>
              <a:gd name="csY27" fmla="*/ 109537 h 795787"/>
              <a:gd name="csX28" fmla="*/ 2125257 w 3455580"/>
              <a:gd name="csY28" fmla="*/ 190499 h 795787"/>
              <a:gd name="csX29" fmla="*/ 1872539 w 3455580"/>
              <a:gd name="csY29" fmla="*/ 409037 h 795787"/>
              <a:gd name="csX30" fmla="*/ 1653382 w 3455580"/>
              <a:gd name="csY30" fmla="*/ 552106 h 795787"/>
              <a:gd name="csX31" fmla="*/ 1651000 w 3455580"/>
              <a:gd name="csY31" fmla="*/ 605287 h 795787"/>
              <a:gd name="csX32" fmla="*/ 1540933 w 3455580"/>
              <a:gd name="csY32" fmla="*/ 639153 h 795787"/>
              <a:gd name="csX33" fmla="*/ 1231900 w 3455580"/>
              <a:gd name="csY33" fmla="*/ 761920 h 795787"/>
              <a:gd name="csX34" fmla="*/ 1087966 w 3455580"/>
              <a:gd name="csY34" fmla="*/ 791553 h 795787"/>
              <a:gd name="csX35" fmla="*/ 0 w 3455580"/>
              <a:gd name="csY35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25368 w 3455580"/>
              <a:gd name="csY21" fmla="*/ 25241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2972981 w 3455580"/>
              <a:gd name="csY21" fmla="*/ 233364 h 795787"/>
              <a:gd name="csX22" fmla="*/ 2951549 w 3455580"/>
              <a:gd name="csY22" fmla="*/ 261938 h 795787"/>
              <a:gd name="csX23" fmla="*/ 3132524 w 3455580"/>
              <a:gd name="csY23" fmla="*/ 371477 h 795787"/>
              <a:gd name="csX24" fmla="*/ 3118236 w 3455580"/>
              <a:gd name="csY24" fmla="*/ 440533 h 795787"/>
              <a:gd name="csX25" fmla="*/ 2634842 w 3455580"/>
              <a:gd name="csY25" fmla="*/ 133352 h 795787"/>
              <a:gd name="csX26" fmla="*/ 2522924 w 3455580"/>
              <a:gd name="csY26" fmla="*/ 92870 h 795787"/>
              <a:gd name="csX27" fmla="*/ 2427674 w 3455580"/>
              <a:gd name="csY27" fmla="*/ 85724 h 795787"/>
              <a:gd name="csX28" fmla="*/ 2246700 w 3455580"/>
              <a:gd name="csY28" fmla="*/ 109537 h 795787"/>
              <a:gd name="csX29" fmla="*/ 2125257 w 3455580"/>
              <a:gd name="csY29" fmla="*/ 190499 h 795787"/>
              <a:gd name="csX30" fmla="*/ 1872539 w 3455580"/>
              <a:gd name="csY30" fmla="*/ 409037 h 795787"/>
              <a:gd name="csX31" fmla="*/ 1653382 w 3455580"/>
              <a:gd name="csY31" fmla="*/ 552106 h 795787"/>
              <a:gd name="csX32" fmla="*/ 1651000 w 3455580"/>
              <a:gd name="csY32" fmla="*/ 605287 h 795787"/>
              <a:gd name="csX33" fmla="*/ 1540933 w 3455580"/>
              <a:gd name="csY33" fmla="*/ 639153 h 795787"/>
              <a:gd name="csX34" fmla="*/ 1231900 w 3455580"/>
              <a:gd name="csY34" fmla="*/ 761920 h 795787"/>
              <a:gd name="csX35" fmla="*/ 1087966 w 3455580"/>
              <a:gd name="csY35" fmla="*/ 791553 h 795787"/>
              <a:gd name="csX36" fmla="*/ 0 w 3455580"/>
              <a:gd name="csY36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068230 w 3455580"/>
              <a:gd name="csY21" fmla="*/ 225426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  <a:gd name="csX0" fmla="*/ 0 w 3455580"/>
              <a:gd name="csY0" fmla="*/ 795787 h 795787"/>
              <a:gd name="csX1" fmla="*/ 0 w 3455580"/>
              <a:gd name="csY1" fmla="*/ 740753 h 795787"/>
              <a:gd name="csX2" fmla="*/ 1016000 w 3455580"/>
              <a:gd name="csY2" fmla="*/ 715353 h 795787"/>
              <a:gd name="csX3" fmla="*/ 1181100 w 3455580"/>
              <a:gd name="csY3" fmla="*/ 681487 h 795787"/>
              <a:gd name="csX4" fmla="*/ 1320800 w 3455580"/>
              <a:gd name="csY4" fmla="*/ 617987 h 795787"/>
              <a:gd name="csX5" fmla="*/ 1460500 w 3455580"/>
              <a:gd name="csY5" fmla="*/ 503687 h 795787"/>
              <a:gd name="csX6" fmla="*/ 1579033 w 3455580"/>
              <a:gd name="csY6" fmla="*/ 444420 h 795787"/>
              <a:gd name="csX7" fmla="*/ 1570037 w 3455580"/>
              <a:gd name="csY7" fmla="*/ 390709 h 795787"/>
              <a:gd name="csX8" fmla="*/ 1680633 w 3455580"/>
              <a:gd name="csY8" fmla="*/ 359753 h 795787"/>
              <a:gd name="csX9" fmla="*/ 1732491 w 3455580"/>
              <a:gd name="csY9" fmla="*/ 435688 h 795787"/>
              <a:gd name="csX10" fmla="*/ 2080014 w 3455580"/>
              <a:gd name="csY10" fmla="*/ 145255 h 795787"/>
              <a:gd name="csX11" fmla="*/ 2134782 w 3455580"/>
              <a:gd name="csY11" fmla="*/ 95249 h 795787"/>
              <a:gd name="csX12" fmla="*/ 2149069 w 3455580"/>
              <a:gd name="csY12" fmla="*/ 30956 h 795787"/>
              <a:gd name="csX13" fmla="*/ 2196694 w 3455580"/>
              <a:gd name="csY13" fmla="*/ 9525 h 795787"/>
              <a:gd name="csX14" fmla="*/ 2241938 w 3455580"/>
              <a:gd name="csY14" fmla="*/ 47625 h 795787"/>
              <a:gd name="csX15" fmla="*/ 2458631 w 3455580"/>
              <a:gd name="csY15" fmla="*/ 0 h 795787"/>
              <a:gd name="csX16" fmla="*/ 2568168 w 3455580"/>
              <a:gd name="csY16" fmla="*/ 19051 h 795787"/>
              <a:gd name="csX17" fmla="*/ 2934880 w 3455580"/>
              <a:gd name="csY17" fmla="*/ 247651 h 795787"/>
              <a:gd name="csX18" fmla="*/ 2970599 w 3455580"/>
              <a:gd name="csY18" fmla="*/ 216694 h 795787"/>
              <a:gd name="csX19" fmla="*/ 3404780 w 3455580"/>
              <a:gd name="csY19" fmla="*/ 196851 h 795787"/>
              <a:gd name="csX20" fmla="*/ 3455580 w 3455580"/>
              <a:gd name="csY20" fmla="*/ 194470 h 795787"/>
              <a:gd name="csX21" fmla="*/ 3442880 w 3455580"/>
              <a:gd name="csY21" fmla="*/ 215901 h 795787"/>
              <a:gd name="csX22" fmla="*/ 2972981 w 3455580"/>
              <a:gd name="csY22" fmla="*/ 233364 h 795787"/>
              <a:gd name="csX23" fmla="*/ 2951549 w 3455580"/>
              <a:gd name="csY23" fmla="*/ 261938 h 795787"/>
              <a:gd name="csX24" fmla="*/ 3132524 w 3455580"/>
              <a:gd name="csY24" fmla="*/ 371477 h 795787"/>
              <a:gd name="csX25" fmla="*/ 3118236 w 3455580"/>
              <a:gd name="csY25" fmla="*/ 440533 h 795787"/>
              <a:gd name="csX26" fmla="*/ 2634842 w 3455580"/>
              <a:gd name="csY26" fmla="*/ 133352 h 795787"/>
              <a:gd name="csX27" fmla="*/ 2522924 w 3455580"/>
              <a:gd name="csY27" fmla="*/ 92870 h 795787"/>
              <a:gd name="csX28" fmla="*/ 2427674 w 3455580"/>
              <a:gd name="csY28" fmla="*/ 85724 h 795787"/>
              <a:gd name="csX29" fmla="*/ 2246700 w 3455580"/>
              <a:gd name="csY29" fmla="*/ 109537 h 795787"/>
              <a:gd name="csX30" fmla="*/ 2125257 w 3455580"/>
              <a:gd name="csY30" fmla="*/ 190499 h 795787"/>
              <a:gd name="csX31" fmla="*/ 1872539 w 3455580"/>
              <a:gd name="csY31" fmla="*/ 409037 h 795787"/>
              <a:gd name="csX32" fmla="*/ 1653382 w 3455580"/>
              <a:gd name="csY32" fmla="*/ 552106 h 795787"/>
              <a:gd name="csX33" fmla="*/ 1651000 w 3455580"/>
              <a:gd name="csY33" fmla="*/ 605287 h 795787"/>
              <a:gd name="csX34" fmla="*/ 1540933 w 3455580"/>
              <a:gd name="csY34" fmla="*/ 639153 h 795787"/>
              <a:gd name="csX35" fmla="*/ 1231900 w 3455580"/>
              <a:gd name="csY35" fmla="*/ 761920 h 795787"/>
              <a:gd name="csX36" fmla="*/ 1087966 w 3455580"/>
              <a:gd name="csY36" fmla="*/ 791553 h 795787"/>
              <a:gd name="csX37" fmla="*/ 0 w 3455580"/>
              <a:gd name="csY37" fmla="*/ 795787 h 7957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</a:cxnLst>
            <a:rect l="l" t="t" r="r" b="b"/>
            <a:pathLst>
              <a:path w="3455580" h="795787">
                <a:moveTo>
                  <a:pt x="0" y="795787"/>
                </a:moveTo>
                <a:lnTo>
                  <a:pt x="0" y="740753"/>
                </a:lnTo>
                <a:lnTo>
                  <a:pt x="1016000" y="715353"/>
                </a:lnTo>
                <a:lnTo>
                  <a:pt x="1181100" y="681487"/>
                </a:lnTo>
                <a:lnTo>
                  <a:pt x="1320800" y="617987"/>
                </a:lnTo>
                <a:lnTo>
                  <a:pt x="1460500" y="503687"/>
                </a:lnTo>
                <a:lnTo>
                  <a:pt x="1579033" y="444420"/>
                </a:lnTo>
                <a:lnTo>
                  <a:pt x="1570037" y="390709"/>
                </a:lnTo>
                <a:lnTo>
                  <a:pt x="1680633" y="359753"/>
                </a:lnTo>
                <a:lnTo>
                  <a:pt x="1732491" y="435688"/>
                </a:lnTo>
                <a:lnTo>
                  <a:pt x="2080014" y="145255"/>
                </a:lnTo>
                <a:lnTo>
                  <a:pt x="2134782" y="95249"/>
                </a:lnTo>
                <a:lnTo>
                  <a:pt x="2149069" y="30956"/>
                </a:lnTo>
                <a:lnTo>
                  <a:pt x="2196694" y="9525"/>
                </a:lnTo>
                <a:lnTo>
                  <a:pt x="2241938" y="47625"/>
                </a:lnTo>
                <a:lnTo>
                  <a:pt x="2458631" y="0"/>
                </a:lnTo>
                <a:lnTo>
                  <a:pt x="2568168" y="19051"/>
                </a:lnTo>
                <a:lnTo>
                  <a:pt x="2934880" y="247651"/>
                </a:lnTo>
                <a:lnTo>
                  <a:pt x="2970599" y="216694"/>
                </a:lnTo>
                <a:lnTo>
                  <a:pt x="3404780" y="196851"/>
                </a:lnTo>
                <a:lnTo>
                  <a:pt x="3455580" y="194470"/>
                </a:lnTo>
                <a:lnTo>
                  <a:pt x="3442880" y="215901"/>
                </a:lnTo>
                <a:lnTo>
                  <a:pt x="2972981" y="233364"/>
                </a:lnTo>
                <a:lnTo>
                  <a:pt x="2951549" y="261938"/>
                </a:lnTo>
                <a:lnTo>
                  <a:pt x="3132524" y="371477"/>
                </a:lnTo>
                <a:lnTo>
                  <a:pt x="3118236" y="440533"/>
                </a:lnTo>
                <a:lnTo>
                  <a:pt x="2634842" y="133352"/>
                </a:lnTo>
                <a:lnTo>
                  <a:pt x="2522924" y="92870"/>
                </a:lnTo>
                <a:lnTo>
                  <a:pt x="2427674" y="85724"/>
                </a:lnTo>
                <a:lnTo>
                  <a:pt x="2246700" y="109537"/>
                </a:lnTo>
                <a:cubicBezTo>
                  <a:pt x="2246700" y="121443"/>
                  <a:pt x="2125257" y="178593"/>
                  <a:pt x="2125257" y="190499"/>
                </a:cubicBezTo>
                <a:lnTo>
                  <a:pt x="1872539" y="409037"/>
                </a:lnTo>
                <a:lnTo>
                  <a:pt x="1653382" y="552106"/>
                </a:lnTo>
                <a:lnTo>
                  <a:pt x="1651000" y="605287"/>
                </a:lnTo>
                <a:lnTo>
                  <a:pt x="1540933" y="639153"/>
                </a:lnTo>
                <a:lnTo>
                  <a:pt x="1231900" y="761920"/>
                </a:lnTo>
                <a:lnTo>
                  <a:pt x="1087966" y="791553"/>
                </a:lnTo>
                <a:lnTo>
                  <a:pt x="0" y="795787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07" name="グループ化 41">
            <a:extLst>
              <a:ext uri="{FF2B5EF4-FFF2-40B4-BE49-F238E27FC236}">
                <a16:creationId xmlns:a16="http://schemas.microsoft.com/office/drawing/2014/main" id="{60271E27-1029-687B-26E2-78FCF0AC3D3E}"/>
              </a:ext>
            </a:extLst>
          </p:cNvPr>
          <p:cNvGrpSpPr/>
          <p:nvPr/>
        </p:nvGrpSpPr>
        <p:grpSpPr>
          <a:xfrm>
            <a:off x="5086903" y="2346421"/>
            <a:ext cx="120097" cy="120097"/>
            <a:chOff x="5657850" y="2714625"/>
            <a:chExt cx="438150" cy="438150"/>
          </a:xfrm>
        </p:grpSpPr>
        <p:sp>
          <p:nvSpPr>
            <p:cNvPr id="108" name="楕円 42">
              <a:extLst>
                <a:ext uri="{FF2B5EF4-FFF2-40B4-BE49-F238E27FC236}">
                  <a16:creationId xmlns:a16="http://schemas.microsoft.com/office/drawing/2014/main" id="{C4650B7E-6B2F-0196-D9CE-2777E2958A4B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09" name="直線コネクタ 43">
              <a:extLst>
                <a:ext uri="{FF2B5EF4-FFF2-40B4-BE49-F238E27FC236}">
                  <a16:creationId xmlns:a16="http://schemas.microsoft.com/office/drawing/2014/main" id="{D45C1BC8-4BF6-2715-9F94-0A1D8E41CAA2}"/>
                </a:ext>
              </a:extLst>
            </p:cNvPr>
            <p:cNvCxnSpPr>
              <a:cxnSpLocks/>
              <a:stCxn id="108" idx="1"/>
              <a:endCxn id="108" idx="5"/>
            </p:cNvCxnSpPr>
            <p:nvPr/>
          </p:nvCxnSpPr>
          <p:spPr>
            <a:xfrm>
              <a:off x="5722016" y="2778791"/>
              <a:ext cx="309817" cy="30981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コネクタ 44">
              <a:extLst>
                <a:ext uri="{FF2B5EF4-FFF2-40B4-BE49-F238E27FC236}">
                  <a16:creationId xmlns:a16="http://schemas.microsoft.com/office/drawing/2014/main" id="{72DBACEC-5ECA-58BF-C35E-714C6429AA92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3715CC36-868A-48A5-5DF9-D853EDAA512A}"/>
              </a:ext>
            </a:extLst>
          </p:cNvPr>
          <p:cNvGrpSpPr/>
          <p:nvPr/>
        </p:nvGrpSpPr>
        <p:grpSpPr>
          <a:xfrm>
            <a:off x="1680553" y="2902692"/>
            <a:ext cx="120097" cy="120097"/>
            <a:chOff x="5657850" y="2714625"/>
            <a:chExt cx="438150" cy="438150"/>
          </a:xfrm>
        </p:grpSpPr>
        <p:sp>
          <p:nvSpPr>
            <p:cNvPr id="22" name="楕円 21">
              <a:extLst>
                <a:ext uri="{FF2B5EF4-FFF2-40B4-BE49-F238E27FC236}">
                  <a16:creationId xmlns:a16="http://schemas.microsoft.com/office/drawing/2014/main" id="{62BEFDD9-24B4-7898-837C-DE73C39D3355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8DE3E4E2-C17D-4E02-DC43-3C76C3F10B92}"/>
                </a:ext>
              </a:extLst>
            </p:cNvPr>
            <p:cNvCxnSpPr>
              <a:stCxn id="22" idx="1"/>
              <a:endCxn id="22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a16:creationId xmlns:a16="http://schemas.microsoft.com/office/drawing/2014/main" id="{3861160D-AE93-54A6-2D74-A087778A3ABB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7D34D9D1-9797-22B4-5B8C-C69958B70F57}"/>
              </a:ext>
            </a:extLst>
          </p:cNvPr>
          <p:cNvGrpSpPr/>
          <p:nvPr/>
        </p:nvGrpSpPr>
        <p:grpSpPr>
          <a:xfrm>
            <a:off x="0" y="5160423"/>
            <a:ext cx="2071316" cy="1697576"/>
            <a:chOff x="-63787" y="4508317"/>
            <a:chExt cx="2071316" cy="1607390"/>
          </a:xfrm>
        </p:grpSpPr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4A0DE8A0-248C-0FAA-393F-821778652C88}"/>
                </a:ext>
              </a:extLst>
            </p:cNvPr>
            <p:cNvSpPr/>
            <p:nvPr/>
          </p:nvSpPr>
          <p:spPr>
            <a:xfrm>
              <a:off x="-63787" y="4508317"/>
              <a:ext cx="2071316" cy="160739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規制は予定であり、変更となる場合があります。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期間中はご不便をおかけしますが、ご理解ご協力のほどよろしくお願いいたします。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期間中の施設利用申請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についてはこちら。→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24" name="図 23">
              <a:extLst>
                <a:ext uri="{FF2B5EF4-FFF2-40B4-BE49-F238E27FC236}">
                  <a16:creationId xmlns:a16="http://schemas.microsoft.com/office/drawing/2014/main" id="{5BD4FFC4-8F20-60F9-1BF9-1CE7D8808BD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7138" y="5349660"/>
              <a:ext cx="700056" cy="700056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</p:grp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C9D85CD4-80CB-E192-0391-0F2B8D757EBE}"/>
              </a:ext>
            </a:extLst>
          </p:cNvPr>
          <p:cNvSpPr/>
          <p:nvPr/>
        </p:nvSpPr>
        <p:spPr>
          <a:xfrm>
            <a:off x="1978891" y="4079082"/>
            <a:ext cx="3211514" cy="1069460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415133 w 2273301"/>
              <a:gd name="csY9" fmla="*/ 361950 h 433388"/>
              <a:gd name="csX10" fmla="*/ 0 w 2273301"/>
              <a:gd name="csY10" fmla="*/ 372268 h 433388"/>
              <a:gd name="csX0" fmla="*/ 2273301 w 2273301"/>
              <a:gd name="csY0" fmla="*/ 382587 h 433388"/>
              <a:gd name="csX1" fmla="*/ 1804194 w 2273301"/>
              <a:gd name="csY1" fmla="*/ 298450 h 433388"/>
              <a:gd name="csX2" fmla="*/ 1317625 w 2273301"/>
              <a:gd name="csY2" fmla="*/ 26194 h 433388"/>
              <a:gd name="csX3" fmla="*/ 1189038 w 2273301"/>
              <a:gd name="csY3" fmla="*/ 0 h 433388"/>
              <a:gd name="csX4" fmla="*/ 986631 w 2273301"/>
              <a:gd name="csY4" fmla="*/ 47625 h 433388"/>
              <a:gd name="csX5" fmla="*/ 940594 w 2273301"/>
              <a:gd name="csY5" fmla="*/ 12699 h 433388"/>
              <a:gd name="csX6" fmla="*/ 886619 w 2273301"/>
              <a:gd name="csY6" fmla="*/ 39687 h 433388"/>
              <a:gd name="csX7" fmla="*/ 877094 w 2273301"/>
              <a:gd name="csY7" fmla="*/ 96836 h 433388"/>
              <a:gd name="csX8" fmla="*/ 465138 w 2273301"/>
              <a:gd name="csY8" fmla="*/ 433388 h 433388"/>
              <a:gd name="csX9" fmla="*/ 81758 w 2273301"/>
              <a:gd name="csY9" fmla="*/ 355600 h 433388"/>
              <a:gd name="csX10" fmla="*/ 0 w 2273301"/>
              <a:gd name="csY10" fmla="*/ 372268 h 4333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877094 w 2273301"/>
              <a:gd name="csY7" fmla="*/ 96836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24669 w 2273301"/>
              <a:gd name="csY7" fmla="*/ 42386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2587 h 446088"/>
              <a:gd name="csX1" fmla="*/ 1804194 w 2273301"/>
              <a:gd name="csY1" fmla="*/ 298450 h 446088"/>
              <a:gd name="csX2" fmla="*/ 1317625 w 2273301"/>
              <a:gd name="csY2" fmla="*/ 26194 h 446088"/>
              <a:gd name="csX3" fmla="*/ 1189038 w 2273301"/>
              <a:gd name="csY3" fmla="*/ 0 h 446088"/>
              <a:gd name="csX4" fmla="*/ 986631 w 2273301"/>
              <a:gd name="csY4" fmla="*/ 47625 h 446088"/>
              <a:gd name="csX5" fmla="*/ 940594 w 2273301"/>
              <a:gd name="csY5" fmla="*/ 12699 h 446088"/>
              <a:gd name="csX6" fmla="*/ 886619 w 2273301"/>
              <a:gd name="csY6" fmla="*/ 39687 h 446088"/>
              <a:gd name="csX7" fmla="*/ 515144 w 2273301"/>
              <a:gd name="csY7" fmla="*/ 150811 h 446088"/>
              <a:gd name="csX8" fmla="*/ 322263 w 2273301"/>
              <a:gd name="csY8" fmla="*/ 446088 h 446088"/>
              <a:gd name="csX9" fmla="*/ 81758 w 2273301"/>
              <a:gd name="csY9" fmla="*/ 355600 h 446088"/>
              <a:gd name="csX10" fmla="*/ 0 w 2273301"/>
              <a:gd name="csY10" fmla="*/ 372268 h 446088"/>
              <a:gd name="csX0" fmla="*/ 2273301 w 2273301"/>
              <a:gd name="csY0" fmla="*/ 387350 h 450851"/>
              <a:gd name="csX1" fmla="*/ 1804194 w 2273301"/>
              <a:gd name="csY1" fmla="*/ 303213 h 450851"/>
              <a:gd name="csX2" fmla="*/ 1317625 w 2273301"/>
              <a:gd name="csY2" fmla="*/ 30957 h 450851"/>
              <a:gd name="csX3" fmla="*/ 1189038 w 2273301"/>
              <a:gd name="csY3" fmla="*/ 4763 h 450851"/>
              <a:gd name="csX4" fmla="*/ 986631 w 2273301"/>
              <a:gd name="csY4" fmla="*/ 52388 h 450851"/>
              <a:gd name="csX5" fmla="*/ 940594 w 2273301"/>
              <a:gd name="csY5" fmla="*/ 17462 h 450851"/>
              <a:gd name="csX6" fmla="*/ 746919 w 2273301"/>
              <a:gd name="csY6" fmla="*/ 0 h 450851"/>
              <a:gd name="csX7" fmla="*/ 515144 w 2273301"/>
              <a:gd name="csY7" fmla="*/ 155574 h 450851"/>
              <a:gd name="csX8" fmla="*/ 322263 w 2273301"/>
              <a:gd name="csY8" fmla="*/ 450851 h 450851"/>
              <a:gd name="csX9" fmla="*/ 81758 w 2273301"/>
              <a:gd name="csY9" fmla="*/ 360363 h 450851"/>
              <a:gd name="csX10" fmla="*/ 0 w 2273301"/>
              <a:gd name="csY10" fmla="*/ 377031 h 450851"/>
              <a:gd name="csX0" fmla="*/ 2273301 w 2273301"/>
              <a:gd name="csY0" fmla="*/ 411163 h 474664"/>
              <a:gd name="csX1" fmla="*/ 1804194 w 2273301"/>
              <a:gd name="csY1" fmla="*/ 327026 h 474664"/>
              <a:gd name="csX2" fmla="*/ 1317625 w 2273301"/>
              <a:gd name="csY2" fmla="*/ 54770 h 474664"/>
              <a:gd name="csX3" fmla="*/ 1189038 w 2273301"/>
              <a:gd name="csY3" fmla="*/ 28576 h 474664"/>
              <a:gd name="csX4" fmla="*/ 986631 w 2273301"/>
              <a:gd name="csY4" fmla="*/ 76201 h 474664"/>
              <a:gd name="csX5" fmla="*/ 886619 w 2273301"/>
              <a:gd name="csY5" fmla="*/ 0 h 474664"/>
              <a:gd name="csX6" fmla="*/ 746919 w 2273301"/>
              <a:gd name="csY6" fmla="*/ 23813 h 474664"/>
              <a:gd name="csX7" fmla="*/ 515144 w 2273301"/>
              <a:gd name="csY7" fmla="*/ 179387 h 474664"/>
              <a:gd name="csX8" fmla="*/ 322263 w 2273301"/>
              <a:gd name="csY8" fmla="*/ 474664 h 474664"/>
              <a:gd name="csX9" fmla="*/ 81758 w 2273301"/>
              <a:gd name="csY9" fmla="*/ 384176 h 474664"/>
              <a:gd name="csX10" fmla="*/ 0 w 2273301"/>
              <a:gd name="csY10" fmla="*/ 400844 h 474664"/>
              <a:gd name="csX0" fmla="*/ 2273301 w 2273301"/>
              <a:gd name="csY0" fmla="*/ 487362 h 550863"/>
              <a:gd name="csX1" fmla="*/ 1804194 w 2273301"/>
              <a:gd name="csY1" fmla="*/ 403225 h 550863"/>
              <a:gd name="csX2" fmla="*/ 1317625 w 2273301"/>
              <a:gd name="csY2" fmla="*/ 130969 h 550863"/>
              <a:gd name="csX3" fmla="*/ 1189038 w 2273301"/>
              <a:gd name="csY3" fmla="*/ 104775 h 550863"/>
              <a:gd name="csX4" fmla="*/ 961231 w 2273301"/>
              <a:gd name="csY4" fmla="*/ 0 h 550863"/>
              <a:gd name="csX5" fmla="*/ 886619 w 2273301"/>
              <a:gd name="csY5" fmla="*/ 76199 h 550863"/>
              <a:gd name="csX6" fmla="*/ 746919 w 2273301"/>
              <a:gd name="csY6" fmla="*/ 100012 h 550863"/>
              <a:gd name="csX7" fmla="*/ 515144 w 2273301"/>
              <a:gd name="csY7" fmla="*/ 255586 h 550863"/>
              <a:gd name="csX8" fmla="*/ 322263 w 2273301"/>
              <a:gd name="csY8" fmla="*/ 550863 h 550863"/>
              <a:gd name="csX9" fmla="*/ 81758 w 2273301"/>
              <a:gd name="csY9" fmla="*/ 460375 h 550863"/>
              <a:gd name="csX10" fmla="*/ 0 w 2273301"/>
              <a:gd name="csY10" fmla="*/ 477043 h 550863"/>
              <a:gd name="csX0" fmla="*/ 2273301 w 2273301"/>
              <a:gd name="csY0" fmla="*/ 760412 h 823913"/>
              <a:gd name="csX1" fmla="*/ 1804194 w 2273301"/>
              <a:gd name="csY1" fmla="*/ 676275 h 823913"/>
              <a:gd name="csX2" fmla="*/ 1317625 w 2273301"/>
              <a:gd name="csY2" fmla="*/ 404019 h 823913"/>
              <a:gd name="csX3" fmla="*/ 966788 w 2273301"/>
              <a:gd name="csY3" fmla="*/ 0 h 823913"/>
              <a:gd name="csX4" fmla="*/ 961231 w 2273301"/>
              <a:gd name="csY4" fmla="*/ 273050 h 823913"/>
              <a:gd name="csX5" fmla="*/ 886619 w 2273301"/>
              <a:gd name="csY5" fmla="*/ 349249 h 823913"/>
              <a:gd name="csX6" fmla="*/ 746919 w 2273301"/>
              <a:gd name="csY6" fmla="*/ 373062 h 823913"/>
              <a:gd name="csX7" fmla="*/ 515144 w 2273301"/>
              <a:gd name="csY7" fmla="*/ 528636 h 823913"/>
              <a:gd name="csX8" fmla="*/ 322263 w 2273301"/>
              <a:gd name="csY8" fmla="*/ 823913 h 823913"/>
              <a:gd name="csX9" fmla="*/ 81758 w 2273301"/>
              <a:gd name="csY9" fmla="*/ 733425 h 823913"/>
              <a:gd name="csX10" fmla="*/ 0 w 2273301"/>
              <a:gd name="csY10" fmla="*/ 750093 h 823913"/>
              <a:gd name="csX0" fmla="*/ 2273301 w 2273301"/>
              <a:gd name="csY0" fmla="*/ 861218 h 924719"/>
              <a:gd name="csX1" fmla="*/ 1804194 w 2273301"/>
              <a:gd name="csY1" fmla="*/ 777081 h 924719"/>
              <a:gd name="csX2" fmla="*/ 1012825 w 2273301"/>
              <a:gd name="csY2" fmla="*/ 0 h 924719"/>
              <a:gd name="csX3" fmla="*/ 966788 w 2273301"/>
              <a:gd name="csY3" fmla="*/ 100806 h 924719"/>
              <a:gd name="csX4" fmla="*/ 961231 w 2273301"/>
              <a:gd name="csY4" fmla="*/ 373856 h 924719"/>
              <a:gd name="csX5" fmla="*/ 886619 w 2273301"/>
              <a:gd name="csY5" fmla="*/ 450055 h 924719"/>
              <a:gd name="csX6" fmla="*/ 746919 w 2273301"/>
              <a:gd name="csY6" fmla="*/ 473868 h 924719"/>
              <a:gd name="csX7" fmla="*/ 515144 w 2273301"/>
              <a:gd name="csY7" fmla="*/ 629442 h 924719"/>
              <a:gd name="csX8" fmla="*/ 322263 w 2273301"/>
              <a:gd name="csY8" fmla="*/ 924719 h 924719"/>
              <a:gd name="csX9" fmla="*/ 81758 w 2273301"/>
              <a:gd name="csY9" fmla="*/ 834231 h 924719"/>
              <a:gd name="csX10" fmla="*/ 0 w 2273301"/>
              <a:gd name="csY10" fmla="*/ 850899 h 924719"/>
              <a:gd name="csX0" fmla="*/ 2273301 w 2273301"/>
              <a:gd name="csY0" fmla="*/ 830261 h 893762"/>
              <a:gd name="csX1" fmla="*/ 1804194 w 2273301"/>
              <a:gd name="csY1" fmla="*/ 746124 h 893762"/>
              <a:gd name="csX2" fmla="*/ 1022350 w 2273301"/>
              <a:gd name="csY2" fmla="*/ 0 h 893762"/>
              <a:gd name="csX3" fmla="*/ 966788 w 2273301"/>
              <a:gd name="csY3" fmla="*/ 69849 h 893762"/>
              <a:gd name="csX4" fmla="*/ 961231 w 2273301"/>
              <a:gd name="csY4" fmla="*/ 342899 h 893762"/>
              <a:gd name="csX5" fmla="*/ 886619 w 2273301"/>
              <a:gd name="csY5" fmla="*/ 419098 h 893762"/>
              <a:gd name="csX6" fmla="*/ 746919 w 2273301"/>
              <a:gd name="csY6" fmla="*/ 442911 h 893762"/>
              <a:gd name="csX7" fmla="*/ 515144 w 2273301"/>
              <a:gd name="csY7" fmla="*/ 598485 h 893762"/>
              <a:gd name="csX8" fmla="*/ 322263 w 2273301"/>
              <a:gd name="csY8" fmla="*/ 893762 h 893762"/>
              <a:gd name="csX9" fmla="*/ 81758 w 2273301"/>
              <a:gd name="csY9" fmla="*/ 803274 h 893762"/>
              <a:gd name="csX10" fmla="*/ 0 w 2273301"/>
              <a:gd name="csY10" fmla="*/ 819942 h 893762"/>
              <a:gd name="csX0" fmla="*/ 2273301 w 2273301"/>
              <a:gd name="csY0" fmla="*/ 893762 h 957263"/>
              <a:gd name="csX1" fmla="*/ 1077913 w 2273301"/>
              <a:gd name="csY1" fmla="*/ 0 h 957263"/>
              <a:gd name="csX2" fmla="*/ 1022350 w 2273301"/>
              <a:gd name="csY2" fmla="*/ 63501 h 957263"/>
              <a:gd name="csX3" fmla="*/ 966788 w 2273301"/>
              <a:gd name="csY3" fmla="*/ 133350 h 957263"/>
              <a:gd name="csX4" fmla="*/ 961231 w 2273301"/>
              <a:gd name="csY4" fmla="*/ 406400 h 957263"/>
              <a:gd name="csX5" fmla="*/ 886619 w 2273301"/>
              <a:gd name="csY5" fmla="*/ 482599 h 957263"/>
              <a:gd name="csX6" fmla="*/ 746919 w 2273301"/>
              <a:gd name="csY6" fmla="*/ 506412 h 957263"/>
              <a:gd name="csX7" fmla="*/ 515144 w 2273301"/>
              <a:gd name="csY7" fmla="*/ 661986 h 957263"/>
              <a:gd name="csX8" fmla="*/ 322263 w 2273301"/>
              <a:gd name="csY8" fmla="*/ 957263 h 957263"/>
              <a:gd name="csX9" fmla="*/ 81758 w 2273301"/>
              <a:gd name="csY9" fmla="*/ 866775 h 957263"/>
              <a:gd name="csX10" fmla="*/ 0 w 2273301"/>
              <a:gd name="csY10" fmla="*/ 883443 h 957263"/>
              <a:gd name="csX0" fmla="*/ 2042320 w 2042320"/>
              <a:gd name="csY0" fmla="*/ 231774 h 957263"/>
              <a:gd name="csX1" fmla="*/ 1077913 w 2042320"/>
              <a:gd name="csY1" fmla="*/ 0 h 957263"/>
              <a:gd name="csX2" fmla="*/ 1022350 w 2042320"/>
              <a:gd name="csY2" fmla="*/ 63501 h 957263"/>
              <a:gd name="csX3" fmla="*/ 966788 w 2042320"/>
              <a:gd name="csY3" fmla="*/ 133350 h 957263"/>
              <a:gd name="csX4" fmla="*/ 961231 w 2042320"/>
              <a:gd name="csY4" fmla="*/ 406400 h 957263"/>
              <a:gd name="csX5" fmla="*/ 886619 w 2042320"/>
              <a:gd name="csY5" fmla="*/ 482599 h 957263"/>
              <a:gd name="csX6" fmla="*/ 746919 w 2042320"/>
              <a:gd name="csY6" fmla="*/ 506412 h 957263"/>
              <a:gd name="csX7" fmla="*/ 515144 w 2042320"/>
              <a:gd name="csY7" fmla="*/ 661986 h 957263"/>
              <a:gd name="csX8" fmla="*/ 322263 w 2042320"/>
              <a:gd name="csY8" fmla="*/ 957263 h 957263"/>
              <a:gd name="csX9" fmla="*/ 81758 w 2042320"/>
              <a:gd name="csY9" fmla="*/ 866775 h 957263"/>
              <a:gd name="csX10" fmla="*/ 0 w 2042320"/>
              <a:gd name="csY10" fmla="*/ 883443 h 957263"/>
              <a:gd name="csX0" fmla="*/ 3194845 w 3194845"/>
              <a:gd name="csY0" fmla="*/ 503236 h 957263"/>
              <a:gd name="csX1" fmla="*/ 1077913 w 3194845"/>
              <a:gd name="csY1" fmla="*/ 0 h 957263"/>
              <a:gd name="csX2" fmla="*/ 1022350 w 3194845"/>
              <a:gd name="csY2" fmla="*/ 63501 h 957263"/>
              <a:gd name="csX3" fmla="*/ 966788 w 3194845"/>
              <a:gd name="csY3" fmla="*/ 133350 h 957263"/>
              <a:gd name="csX4" fmla="*/ 961231 w 3194845"/>
              <a:gd name="csY4" fmla="*/ 406400 h 957263"/>
              <a:gd name="csX5" fmla="*/ 886619 w 3194845"/>
              <a:gd name="csY5" fmla="*/ 482599 h 957263"/>
              <a:gd name="csX6" fmla="*/ 746919 w 3194845"/>
              <a:gd name="csY6" fmla="*/ 506412 h 957263"/>
              <a:gd name="csX7" fmla="*/ 515144 w 3194845"/>
              <a:gd name="csY7" fmla="*/ 661986 h 957263"/>
              <a:gd name="csX8" fmla="*/ 322263 w 3194845"/>
              <a:gd name="csY8" fmla="*/ 957263 h 957263"/>
              <a:gd name="csX9" fmla="*/ 81758 w 3194845"/>
              <a:gd name="csY9" fmla="*/ 866775 h 957263"/>
              <a:gd name="csX10" fmla="*/ 0 w 3194845"/>
              <a:gd name="csY10" fmla="*/ 883443 h 957263"/>
              <a:gd name="csX0" fmla="*/ 3194845 w 3194845"/>
              <a:gd name="csY0" fmla="*/ 503236 h 957263"/>
              <a:gd name="csX1" fmla="*/ 1392960 w 3194845"/>
              <a:gd name="csY1" fmla="*/ 80684 h 957263"/>
              <a:gd name="csX2" fmla="*/ 1077913 w 3194845"/>
              <a:gd name="csY2" fmla="*/ 0 h 957263"/>
              <a:gd name="csX3" fmla="*/ 1022350 w 3194845"/>
              <a:gd name="csY3" fmla="*/ 63501 h 957263"/>
              <a:gd name="csX4" fmla="*/ 966788 w 3194845"/>
              <a:gd name="csY4" fmla="*/ 133350 h 957263"/>
              <a:gd name="csX5" fmla="*/ 961231 w 3194845"/>
              <a:gd name="csY5" fmla="*/ 406400 h 957263"/>
              <a:gd name="csX6" fmla="*/ 886619 w 3194845"/>
              <a:gd name="csY6" fmla="*/ 482599 h 957263"/>
              <a:gd name="csX7" fmla="*/ 746919 w 3194845"/>
              <a:gd name="csY7" fmla="*/ 506412 h 957263"/>
              <a:gd name="csX8" fmla="*/ 515144 w 3194845"/>
              <a:gd name="csY8" fmla="*/ 661986 h 957263"/>
              <a:gd name="csX9" fmla="*/ 322263 w 3194845"/>
              <a:gd name="csY9" fmla="*/ 957263 h 957263"/>
              <a:gd name="csX10" fmla="*/ 81758 w 3194845"/>
              <a:gd name="csY10" fmla="*/ 866775 h 957263"/>
              <a:gd name="csX11" fmla="*/ 0 w 3194845"/>
              <a:gd name="csY11" fmla="*/ 883443 h 957263"/>
              <a:gd name="csX0" fmla="*/ 3194845 w 3194845"/>
              <a:gd name="csY0" fmla="*/ 603527 h 1057554"/>
              <a:gd name="csX1" fmla="*/ 1097685 w 3194845"/>
              <a:gd name="csY1" fmla="*/ 0 h 1057554"/>
              <a:gd name="csX2" fmla="*/ 1077913 w 3194845"/>
              <a:gd name="csY2" fmla="*/ 100291 h 1057554"/>
              <a:gd name="csX3" fmla="*/ 1022350 w 3194845"/>
              <a:gd name="csY3" fmla="*/ 163792 h 1057554"/>
              <a:gd name="csX4" fmla="*/ 966788 w 3194845"/>
              <a:gd name="csY4" fmla="*/ 233641 h 1057554"/>
              <a:gd name="csX5" fmla="*/ 961231 w 3194845"/>
              <a:gd name="csY5" fmla="*/ 506691 h 1057554"/>
              <a:gd name="csX6" fmla="*/ 886619 w 3194845"/>
              <a:gd name="csY6" fmla="*/ 582890 h 1057554"/>
              <a:gd name="csX7" fmla="*/ 746919 w 3194845"/>
              <a:gd name="csY7" fmla="*/ 606703 h 1057554"/>
              <a:gd name="csX8" fmla="*/ 515144 w 3194845"/>
              <a:gd name="csY8" fmla="*/ 762277 h 1057554"/>
              <a:gd name="csX9" fmla="*/ 322263 w 3194845"/>
              <a:gd name="csY9" fmla="*/ 1057554 h 1057554"/>
              <a:gd name="csX10" fmla="*/ 81758 w 3194845"/>
              <a:gd name="csY10" fmla="*/ 967066 h 1057554"/>
              <a:gd name="csX11" fmla="*/ 0 w 3194845"/>
              <a:gd name="csY11" fmla="*/ 983734 h 1057554"/>
              <a:gd name="csX0" fmla="*/ 3194845 w 3194845"/>
              <a:gd name="csY0" fmla="*/ 594002 h 1048029"/>
              <a:gd name="csX1" fmla="*/ 1095304 w 3194845"/>
              <a:gd name="csY1" fmla="*/ 0 h 1048029"/>
              <a:gd name="csX2" fmla="*/ 1077913 w 3194845"/>
              <a:gd name="csY2" fmla="*/ 90766 h 1048029"/>
              <a:gd name="csX3" fmla="*/ 1022350 w 3194845"/>
              <a:gd name="csY3" fmla="*/ 154267 h 1048029"/>
              <a:gd name="csX4" fmla="*/ 966788 w 3194845"/>
              <a:gd name="csY4" fmla="*/ 224116 h 1048029"/>
              <a:gd name="csX5" fmla="*/ 961231 w 3194845"/>
              <a:gd name="csY5" fmla="*/ 497166 h 1048029"/>
              <a:gd name="csX6" fmla="*/ 886619 w 3194845"/>
              <a:gd name="csY6" fmla="*/ 573365 h 1048029"/>
              <a:gd name="csX7" fmla="*/ 746919 w 3194845"/>
              <a:gd name="csY7" fmla="*/ 597178 h 1048029"/>
              <a:gd name="csX8" fmla="*/ 515144 w 3194845"/>
              <a:gd name="csY8" fmla="*/ 752752 h 1048029"/>
              <a:gd name="csX9" fmla="*/ 322263 w 3194845"/>
              <a:gd name="csY9" fmla="*/ 1048029 h 1048029"/>
              <a:gd name="csX10" fmla="*/ 81758 w 3194845"/>
              <a:gd name="csY10" fmla="*/ 957541 h 1048029"/>
              <a:gd name="csX11" fmla="*/ 0 w 3194845"/>
              <a:gd name="csY11" fmla="*/ 974209 h 1048029"/>
              <a:gd name="csX0" fmla="*/ 3194845 w 3194845"/>
              <a:gd name="csY0" fmla="*/ 594002 h 1048029"/>
              <a:gd name="csX1" fmla="*/ 1309616 w 3194845"/>
              <a:gd name="csY1" fmla="*/ 59531 h 1048029"/>
              <a:gd name="csX2" fmla="*/ 1095304 w 3194845"/>
              <a:gd name="csY2" fmla="*/ 0 h 1048029"/>
              <a:gd name="csX3" fmla="*/ 1077913 w 3194845"/>
              <a:gd name="csY3" fmla="*/ 90766 h 1048029"/>
              <a:gd name="csX4" fmla="*/ 1022350 w 3194845"/>
              <a:gd name="csY4" fmla="*/ 154267 h 1048029"/>
              <a:gd name="csX5" fmla="*/ 966788 w 3194845"/>
              <a:gd name="csY5" fmla="*/ 224116 h 1048029"/>
              <a:gd name="csX6" fmla="*/ 961231 w 3194845"/>
              <a:gd name="csY6" fmla="*/ 497166 h 1048029"/>
              <a:gd name="csX7" fmla="*/ 886619 w 3194845"/>
              <a:gd name="csY7" fmla="*/ 573365 h 1048029"/>
              <a:gd name="csX8" fmla="*/ 746919 w 3194845"/>
              <a:gd name="csY8" fmla="*/ 597178 h 1048029"/>
              <a:gd name="csX9" fmla="*/ 515144 w 3194845"/>
              <a:gd name="csY9" fmla="*/ 752752 h 1048029"/>
              <a:gd name="csX10" fmla="*/ 322263 w 3194845"/>
              <a:gd name="csY10" fmla="*/ 1048029 h 1048029"/>
              <a:gd name="csX11" fmla="*/ 81758 w 3194845"/>
              <a:gd name="csY11" fmla="*/ 957541 h 1048029"/>
              <a:gd name="csX12" fmla="*/ 0 w 3194845"/>
              <a:gd name="csY12" fmla="*/ 974209 h 1048029"/>
              <a:gd name="csX0" fmla="*/ 3194845 w 3194845"/>
              <a:gd name="csY0" fmla="*/ 610671 h 1064698"/>
              <a:gd name="csX1" fmla="*/ 1271516 w 3194845"/>
              <a:gd name="csY1" fmla="*/ 0 h 1064698"/>
              <a:gd name="csX2" fmla="*/ 1095304 w 3194845"/>
              <a:gd name="csY2" fmla="*/ 16669 h 1064698"/>
              <a:gd name="csX3" fmla="*/ 1077913 w 3194845"/>
              <a:gd name="csY3" fmla="*/ 107435 h 1064698"/>
              <a:gd name="csX4" fmla="*/ 1022350 w 3194845"/>
              <a:gd name="csY4" fmla="*/ 170936 h 1064698"/>
              <a:gd name="csX5" fmla="*/ 966788 w 3194845"/>
              <a:gd name="csY5" fmla="*/ 240785 h 1064698"/>
              <a:gd name="csX6" fmla="*/ 961231 w 3194845"/>
              <a:gd name="csY6" fmla="*/ 513835 h 1064698"/>
              <a:gd name="csX7" fmla="*/ 886619 w 3194845"/>
              <a:gd name="csY7" fmla="*/ 590034 h 1064698"/>
              <a:gd name="csX8" fmla="*/ 746919 w 3194845"/>
              <a:gd name="csY8" fmla="*/ 613847 h 1064698"/>
              <a:gd name="csX9" fmla="*/ 515144 w 3194845"/>
              <a:gd name="csY9" fmla="*/ 769421 h 1064698"/>
              <a:gd name="csX10" fmla="*/ 322263 w 3194845"/>
              <a:gd name="csY10" fmla="*/ 1064698 h 1064698"/>
              <a:gd name="csX11" fmla="*/ 81758 w 3194845"/>
              <a:gd name="csY11" fmla="*/ 974210 h 1064698"/>
              <a:gd name="csX12" fmla="*/ 0 w 3194845"/>
              <a:gd name="csY12" fmla="*/ 990878 h 1064698"/>
              <a:gd name="csX0" fmla="*/ 3194845 w 3194845"/>
              <a:gd name="csY0" fmla="*/ 610671 h 1064698"/>
              <a:gd name="csX1" fmla="*/ 1523929 w 3194845"/>
              <a:gd name="csY1" fmla="*/ 73819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385817 w 3194845"/>
              <a:gd name="csY1" fmla="*/ 38100 h 1064698"/>
              <a:gd name="csX2" fmla="*/ 1271516 w 3194845"/>
              <a:gd name="csY2" fmla="*/ 0 h 1064698"/>
              <a:gd name="csX3" fmla="*/ 1095304 w 3194845"/>
              <a:gd name="csY3" fmla="*/ 16669 h 1064698"/>
              <a:gd name="csX4" fmla="*/ 1077913 w 3194845"/>
              <a:gd name="csY4" fmla="*/ 107435 h 1064698"/>
              <a:gd name="csX5" fmla="*/ 1022350 w 3194845"/>
              <a:gd name="csY5" fmla="*/ 170936 h 1064698"/>
              <a:gd name="csX6" fmla="*/ 966788 w 3194845"/>
              <a:gd name="csY6" fmla="*/ 240785 h 1064698"/>
              <a:gd name="csX7" fmla="*/ 961231 w 3194845"/>
              <a:gd name="csY7" fmla="*/ 513835 h 1064698"/>
              <a:gd name="csX8" fmla="*/ 886619 w 3194845"/>
              <a:gd name="csY8" fmla="*/ 590034 h 1064698"/>
              <a:gd name="csX9" fmla="*/ 746919 w 3194845"/>
              <a:gd name="csY9" fmla="*/ 613847 h 1064698"/>
              <a:gd name="csX10" fmla="*/ 515144 w 3194845"/>
              <a:gd name="csY10" fmla="*/ 769421 h 1064698"/>
              <a:gd name="csX11" fmla="*/ 322263 w 3194845"/>
              <a:gd name="csY11" fmla="*/ 1064698 h 1064698"/>
              <a:gd name="csX12" fmla="*/ 81758 w 3194845"/>
              <a:gd name="csY12" fmla="*/ 974210 h 1064698"/>
              <a:gd name="csX13" fmla="*/ 0 w 3194845"/>
              <a:gd name="csY13" fmla="*/ 990878 h 1064698"/>
              <a:gd name="csX0" fmla="*/ 3194845 w 3194845"/>
              <a:gd name="csY0" fmla="*/ 610671 h 1064698"/>
              <a:gd name="csX1" fmla="*/ 1552504 w 3194845"/>
              <a:gd name="csY1" fmla="*/ 92869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512022 w 3194845"/>
              <a:gd name="csY1" fmla="*/ 138113 h 1064698"/>
              <a:gd name="csX2" fmla="*/ 1385817 w 3194845"/>
              <a:gd name="csY2" fmla="*/ 38100 h 1064698"/>
              <a:gd name="csX3" fmla="*/ 1271516 w 3194845"/>
              <a:gd name="csY3" fmla="*/ 0 h 1064698"/>
              <a:gd name="csX4" fmla="*/ 1095304 w 3194845"/>
              <a:gd name="csY4" fmla="*/ 16669 h 1064698"/>
              <a:gd name="csX5" fmla="*/ 1077913 w 3194845"/>
              <a:gd name="csY5" fmla="*/ 107435 h 1064698"/>
              <a:gd name="csX6" fmla="*/ 1022350 w 3194845"/>
              <a:gd name="csY6" fmla="*/ 170936 h 1064698"/>
              <a:gd name="csX7" fmla="*/ 966788 w 3194845"/>
              <a:gd name="csY7" fmla="*/ 240785 h 1064698"/>
              <a:gd name="csX8" fmla="*/ 961231 w 3194845"/>
              <a:gd name="csY8" fmla="*/ 513835 h 1064698"/>
              <a:gd name="csX9" fmla="*/ 886619 w 3194845"/>
              <a:gd name="csY9" fmla="*/ 590034 h 1064698"/>
              <a:gd name="csX10" fmla="*/ 746919 w 3194845"/>
              <a:gd name="csY10" fmla="*/ 613847 h 1064698"/>
              <a:gd name="csX11" fmla="*/ 515144 w 3194845"/>
              <a:gd name="csY11" fmla="*/ 769421 h 1064698"/>
              <a:gd name="csX12" fmla="*/ 322263 w 3194845"/>
              <a:gd name="csY12" fmla="*/ 1064698 h 1064698"/>
              <a:gd name="csX13" fmla="*/ 81758 w 3194845"/>
              <a:gd name="csY13" fmla="*/ 974210 h 1064698"/>
              <a:gd name="csX14" fmla="*/ 0 w 3194845"/>
              <a:gd name="csY14" fmla="*/ 990878 h 1064698"/>
              <a:gd name="csX0" fmla="*/ 3194845 w 3194845"/>
              <a:gd name="csY0" fmla="*/ 610671 h 1064698"/>
              <a:gd name="csX1" fmla="*/ 1692998 w 3194845"/>
              <a:gd name="csY1" fmla="*/ 190500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654898 w 3194845"/>
              <a:gd name="csY1" fmla="*/ 142875 h 1064698"/>
              <a:gd name="csX2" fmla="*/ 1512022 w 3194845"/>
              <a:gd name="csY2" fmla="*/ 138113 h 1064698"/>
              <a:gd name="csX3" fmla="*/ 1385817 w 3194845"/>
              <a:gd name="csY3" fmla="*/ 38100 h 1064698"/>
              <a:gd name="csX4" fmla="*/ 1271516 w 3194845"/>
              <a:gd name="csY4" fmla="*/ 0 h 1064698"/>
              <a:gd name="csX5" fmla="*/ 1095304 w 3194845"/>
              <a:gd name="csY5" fmla="*/ 16669 h 1064698"/>
              <a:gd name="csX6" fmla="*/ 1077913 w 3194845"/>
              <a:gd name="csY6" fmla="*/ 107435 h 1064698"/>
              <a:gd name="csX7" fmla="*/ 1022350 w 3194845"/>
              <a:gd name="csY7" fmla="*/ 170936 h 1064698"/>
              <a:gd name="csX8" fmla="*/ 966788 w 3194845"/>
              <a:gd name="csY8" fmla="*/ 240785 h 1064698"/>
              <a:gd name="csX9" fmla="*/ 961231 w 3194845"/>
              <a:gd name="csY9" fmla="*/ 513835 h 1064698"/>
              <a:gd name="csX10" fmla="*/ 886619 w 3194845"/>
              <a:gd name="csY10" fmla="*/ 590034 h 1064698"/>
              <a:gd name="csX11" fmla="*/ 746919 w 3194845"/>
              <a:gd name="csY11" fmla="*/ 613847 h 1064698"/>
              <a:gd name="csX12" fmla="*/ 515144 w 3194845"/>
              <a:gd name="csY12" fmla="*/ 769421 h 1064698"/>
              <a:gd name="csX13" fmla="*/ 322263 w 3194845"/>
              <a:gd name="csY13" fmla="*/ 1064698 h 1064698"/>
              <a:gd name="csX14" fmla="*/ 81758 w 3194845"/>
              <a:gd name="csY14" fmla="*/ 974210 h 1064698"/>
              <a:gd name="csX15" fmla="*/ 0 w 3194845"/>
              <a:gd name="csY15" fmla="*/ 990878 h 1064698"/>
              <a:gd name="csX0" fmla="*/ 3194845 w 3194845"/>
              <a:gd name="csY0" fmla="*/ 610671 h 1064698"/>
              <a:gd name="csX1" fmla="*/ 1995416 w 3194845"/>
              <a:gd name="csY1" fmla="*/ 240506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812059 w 3194845"/>
              <a:gd name="csY1" fmla="*/ 285750 h 1064698"/>
              <a:gd name="csX2" fmla="*/ 1654898 w 3194845"/>
              <a:gd name="csY2" fmla="*/ 142875 h 1064698"/>
              <a:gd name="csX3" fmla="*/ 1512022 w 3194845"/>
              <a:gd name="csY3" fmla="*/ 138113 h 1064698"/>
              <a:gd name="csX4" fmla="*/ 1385817 w 3194845"/>
              <a:gd name="csY4" fmla="*/ 38100 h 1064698"/>
              <a:gd name="csX5" fmla="*/ 1271516 w 3194845"/>
              <a:gd name="csY5" fmla="*/ 0 h 1064698"/>
              <a:gd name="csX6" fmla="*/ 1095304 w 3194845"/>
              <a:gd name="csY6" fmla="*/ 16669 h 1064698"/>
              <a:gd name="csX7" fmla="*/ 1077913 w 3194845"/>
              <a:gd name="csY7" fmla="*/ 107435 h 1064698"/>
              <a:gd name="csX8" fmla="*/ 1022350 w 3194845"/>
              <a:gd name="csY8" fmla="*/ 170936 h 1064698"/>
              <a:gd name="csX9" fmla="*/ 966788 w 3194845"/>
              <a:gd name="csY9" fmla="*/ 240785 h 1064698"/>
              <a:gd name="csX10" fmla="*/ 961231 w 3194845"/>
              <a:gd name="csY10" fmla="*/ 513835 h 1064698"/>
              <a:gd name="csX11" fmla="*/ 886619 w 3194845"/>
              <a:gd name="csY11" fmla="*/ 590034 h 1064698"/>
              <a:gd name="csX12" fmla="*/ 746919 w 3194845"/>
              <a:gd name="csY12" fmla="*/ 613847 h 1064698"/>
              <a:gd name="csX13" fmla="*/ 515144 w 3194845"/>
              <a:gd name="csY13" fmla="*/ 769421 h 1064698"/>
              <a:gd name="csX14" fmla="*/ 322263 w 3194845"/>
              <a:gd name="csY14" fmla="*/ 1064698 h 1064698"/>
              <a:gd name="csX15" fmla="*/ 81758 w 3194845"/>
              <a:gd name="csY15" fmla="*/ 974210 h 1064698"/>
              <a:gd name="csX16" fmla="*/ 0 w 3194845"/>
              <a:gd name="csY16" fmla="*/ 990878 h 1064698"/>
              <a:gd name="csX0" fmla="*/ 3194845 w 3194845"/>
              <a:gd name="csY0" fmla="*/ 610671 h 1064698"/>
              <a:gd name="csX1" fmla="*/ 1945410 w 3194845"/>
              <a:gd name="csY1" fmla="*/ 314325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1912072 w 3194845"/>
              <a:gd name="csY1" fmla="*/ 297656 h 1064698"/>
              <a:gd name="csX2" fmla="*/ 1812059 w 3194845"/>
              <a:gd name="csY2" fmla="*/ 285750 h 1064698"/>
              <a:gd name="csX3" fmla="*/ 1654898 w 3194845"/>
              <a:gd name="csY3" fmla="*/ 142875 h 1064698"/>
              <a:gd name="csX4" fmla="*/ 1512022 w 3194845"/>
              <a:gd name="csY4" fmla="*/ 138113 h 1064698"/>
              <a:gd name="csX5" fmla="*/ 1385817 w 3194845"/>
              <a:gd name="csY5" fmla="*/ 38100 h 1064698"/>
              <a:gd name="csX6" fmla="*/ 1271516 w 3194845"/>
              <a:gd name="csY6" fmla="*/ 0 h 1064698"/>
              <a:gd name="csX7" fmla="*/ 1095304 w 3194845"/>
              <a:gd name="csY7" fmla="*/ 16669 h 1064698"/>
              <a:gd name="csX8" fmla="*/ 1077913 w 3194845"/>
              <a:gd name="csY8" fmla="*/ 107435 h 1064698"/>
              <a:gd name="csX9" fmla="*/ 1022350 w 3194845"/>
              <a:gd name="csY9" fmla="*/ 170936 h 1064698"/>
              <a:gd name="csX10" fmla="*/ 966788 w 3194845"/>
              <a:gd name="csY10" fmla="*/ 240785 h 1064698"/>
              <a:gd name="csX11" fmla="*/ 961231 w 3194845"/>
              <a:gd name="csY11" fmla="*/ 513835 h 1064698"/>
              <a:gd name="csX12" fmla="*/ 886619 w 3194845"/>
              <a:gd name="csY12" fmla="*/ 590034 h 1064698"/>
              <a:gd name="csX13" fmla="*/ 746919 w 3194845"/>
              <a:gd name="csY13" fmla="*/ 613847 h 1064698"/>
              <a:gd name="csX14" fmla="*/ 515144 w 3194845"/>
              <a:gd name="csY14" fmla="*/ 769421 h 1064698"/>
              <a:gd name="csX15" fmla="*/ 322263 w 3194845"/>
              <a:gd name="csY15" fmla="*/ 1064698 h 1064698"/>
              <a:gd name="csX16" fmla="*/ 81758 w 3194845"/>
              <a:gd name="csY16" fmla="*/ 974210 h 1064698"/>
              <a:gd name="csX17" fmla="*/ 0 w 3194845"/>
              <a:gd name="csY17" fmla="*/ 990878 h 1064698"/>
              <a:gd name="csX0" fmla="*/ 3194845 w 3194845"/>
              <a:gd name="csY0" fmla="*/ 610671 h 1064698"/>
              <a:gd name="csX1" fmla="*/ 2021610 w 3194845"/>
              <a:gd name="csY1" fmla="*/ 323850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23991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033516 w 3194845"/>
              <a:gd name="csY1" fmla="*/ 226219 h 1064698"/>
              <a:gd name="csX2" fmla="*/ 1912072 w 3194845"/>
              <a:gd name="csY2" fmla="*/ 297656 h 1064698"/>
              <a:gd name="csX3" fmla="*/ 1812059 w 3194845"/>
              <a:gd name="csY3" fmla="*/ 285750 h 1064698"/>
              <a:gd name="csX4" fmla="*/ 1654898 w 3194845"/>
              <a:gd name="csY4" fmla="*/ 142875 h 1064698"/>
              <a:gd name="csX5" fmla="*/ 1512022 w 3194845"/>
              <a:gd name="csY5" fmla="*/ 138113 h 1064698"/>
              <a:gd name="csX6" fmla="*/ 1385817 w 3194845"/>
              <a:gd name="csY6" fmla="*/ 38100 h 1064698"/>
              <a:gd name="csX7" fmla="*/ 1271516 w 3194845"/>
              <a:gd name="csY7" fmla="*/ 0 h 1064698"/>
              <a:gd name="csX8" fmla="*/ 1095304 w 3194845"/>
              <a:gd name="csY8" fmla="*/ 16669 h 1064698"/>
              <a:gd name="csX9" fmla="*/ 1077913 w 3194845"/>
              <a:gd name="csY9" fmla="*/ 107435 h 1064698"/>
              <a:gd name="csX10" fmla="*/ 1022350 w 3194845"/>
              <a:gd name="csY10" fmla="*/ 170936 h 1064698"/>
              <a:gd name="csX11" fmla="*/ 966788 w 3194845"/>
              <a:gd name="csY11" fmla="*/ 240785 h 1064698"/>
              <a:gd name="csX12" fmla="*/ 961231 w 3194845"/>
              <a:gd name="csY12" fmla="*/ 513835 h 1064698"/>
              <a:gd name="csX13" fmla="*/ 886619 w 3194845"/>
              <a:gd name="csY13" fmla="*/ 590034 h 1064698"/>
              <a:gd name="csX14" fmla="*/ 746919 w 3194845"/>
              <a:gd name="csY14" fmla="*/ 613847 h 1064698"/>
              <a:gd name="csX15" fmla="*/ 515144 w 3194845"/>
              <a:gd name="csY15" fmla="*/ 769421 h 1064698"/>
              <a:gd name="csX16" fmla="*/ 322263 w 3194845"/>
              <a:gd name="csY16" fmla="*/ 1064698 h 1064698"/>
              <a:gd name="csX17" fmla="*/ 81758 w 3194845"/>
              <a:gd name="csY17" fmla="*/ 974210 h 1064698"/>
              <a:gd name="csX18" fmla="*/ 0 w 3194845"/>
              <a:gd name="csY18" fmla="*/ 990878 h 1064698"/>
              <a:gd name="csX0" fmla="*/ 3194845 w 3194845"/>
              <a:gd name="csY0" fmla="*/ 610671 h 1064698"/>
              <a:gd name="csX1" fmla="*/ 2271641 w 3194845"/>
              <a:gd name="csY1" fmla="*/ 304800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131147 w 3194845"/>
              <a:gd name="csY1" fmla="*/ 364331 h 1064698"/>
              <a:gd name="csX2" fmla="*/ 2033516 w 3194845"/>
              <a:gd name="csY2" fmla="*/ 226219 h 1064698"/>
              <a:gd name="csX3" fmla="*/ 1912072 w 3194845"/>
              <a:gd name="csY3" fmla="*/ 297656 h 1064698"/>
              <a:gd name="csX4" fmla="*/ 1812059 w 3194845"/>
              <a:gd name="csY4" fmla="*/ 285750 h 1064698"/>
              <a:gd name="csX5" fmla="*/ 1654898 w 3194845"/>
              <a:gd name="csY5" fmla="*/ 142875 h 1064698"/>
              <a:gd name="csX6" fmla="*/ 1512022 w 3194845"/>
              <a:gd name="csY6" fmla="*/ 138113 h 1064698"/>
              <a:gd name="csX7" fmla="*/ 1385817 w 3194845"/>
              <a:gd name="csY7" fmla="*/ 38100 h 1064698"/>
              <a:gd name="csX8" fmla="*/ 1271516 w 3194845"/>
              <a:gd name="csY8" fmla="*/ 0 h 1064698"/>
              <a:gd name="csX9" fmla="*/ 1095304 w 3194845"/>
              <a:gd name="csY9" fmla="*/ 16669 h 1064698"/>
              <a:gd name="csX10" fmla="*/ 1077913 w 3194845"/>
              <a:gd name="csY10" fmla="*/ 107435 h 1064698"/>
              <a:gd name="csX11" fmla="*/ 1022350 w 3194845"/>
              <a:gd name="csY11" fmla="*/ 170936 h 1064698"/>
              <a:gd name="csX12" fmla="*/ 966788 w 3194845"/>
              <a:gd name="csY12" fmla="*/ 240785 h 1064698"/>
              <a:gd name="csX13" fmla="*/ 961231 w 3194845"/>
              <a:gd name="csY13" fmla="*/ 513835 h 1064698"/>
              <a:gd name="csX14" fmla="*/ 886619 w 3194845"/>
              <a:gd name="csY14" fmla="*/ 590034 h 1064698"/>
              <a:gd name="csX15" fmla="*/ 746919 w 3194845"/>
              <a:gd name="csY15" fmla="*/ 613847 h 1064698"/>
              <a:gd name="csX16" fmla="*/ 515144 w 3194845"/>
              <a:gd name="csY16" fmla="*/ 769421 h 1064698"/>
              <a:gd name="csX17" fmla="*/ 322263 w 3194845"/>
              <a:gd name="csY17" fmla="*/ 1064698 h 1064698"/>
              <a:gd name="csX18" fmla="*/ 81758 w 3194845"/>
              <a:gd name="csY18" fmla="*/ 974210 h 1064698"/>
              <a:gd name="csX19" fmla="*/ 0 w 3194845"/>
              <a:gd name="csY19" fmla="*/ 990878 h 1064698"/>
              <a:gd name="csX0" fmla="*/ 3194845 w 3194845"/>
              <a:gd name="csY0" fmla="*/ 610671 h 1064698"/>
              <a:gd name="csX1" fmla="*/ 2314504 w 3194845"/>
              <a:gd name="csY1" fmla="*/ 400050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362129 w 3194845"/>
              <a:gd name="csY1" fmla="*/ 333375 h 1064698"/>
              <a:gd name="csX2" fmla="*/ 2131147 w 3194845"/>
              <a:gd name="csY2" fmla="*/ 364331 h 1064698"/>
              <a:gd name="csX3" fmla="*/ 2033516 w 3194845"/>
              <a:gd name="csY3" fmla="*/ 226219 h 1064698"/>
              <a:gd name="csX4" fmla="*/ 1912072 w 3194845"/>
              <a:gd name="csY4" fmla="*/ 297656 h 1064698"/>
              <a:gd name="csX5" fmla="*/ 1812059 w 3194845"/>
              <a:gd name="csY5" fmla="*/ 285750 h 1064698"/>
              <a:gd name="csX6" fmla="*/ 1654898 w 3194845"/>
              <a:gd name="csY6" fmla="*/ 142875 h 1064698"/>
              <a:gd name="csX7" fmla="*/ 1512022 w 3194845"/>
              <a:gd name="csY7" fmla="*/ 138113 h 1064698"/>
              <a:gd name="csX8" fmla="*/ 1385817 w 3194845"/>
              <a:gd name="csY8" fmla="*/ 38100 h 1064698"/>
              <a:gd name="csX9" fmla="*/ 1271516 w 3194845"/>
              <a:gd name="csY9" fmla="*/ 0 h 1064698"/>
              <a:gd name="csX10" fmla="*/ 1095304 w 3194845"/>
              <a:gd name="csY10" fmla="*/ 16669 h 1064698"/>
              <a:gd name="csX11" fmla="*/ 1077913 w 3194845"/>
              <a:gd name="csY11" fmla="*/ 107435 h 1064698"/>
              <a:gd name="csX12" fmla="*/ 1022350 w 3194845"/>
              <a:gd name="csY12" fmla="*/ 170936 h 1064698"/>
              <a:gd name="csX13" fmla="*/ 966788 w 3194845"/>
              <a:gd name="csY13" fmla="*/ 240785 h 1064698"/>
              <a:gd name="csX14" fmla="*/ 961231 w 3194845"/>
              <a:gd name="csY14" fmla="*/ 513835 h 1064698"/>
              <a:gd name="csX15" fmla="*/ 886619 w 3194845"/>
              <a:gd name="csY15" fmla="*/ 590034 h 1064698"/>
              <a:gd name="csX16" fmla="*/ 746919 w 3194845"/>
              <a:gd name="csY16" fmla="*/ 613847 h 1064698"/>
              <a:gd name="csX17" fmla="*/ 515144 w 3194845"/>
              <a:gd name="csY17" fmla="*/ 769421 h 1064698"/>
              <a:gd name="csX18" fmla="*/ 322263 w 3194845"/>
              <a:gd name="csY18" fmla="*/ 1064698 h 1064698"/>
              <a:gd name="csX19" fmla="*/ 81758 w 3194845"/>
              <a:gd name="csY19" fmla="*/ 974210 h 1064698"/>
              <a:gd name="csX20" fmla="*/ 0 w 3194845"/>
              <a:gd name="csY20" fmla="*/ 990878 h 1064698"/>
              <a:gd name="csX0" fmla="*/ 3194845 w 3194845"/>
              <a:gd name="csY0" fmla="*/ 610671 h 1064698"/>
              <a:gd name="csX1" fmla="*/ 2855048 w 3194845"/>
              <a:gd name="csY1" fmla="*/ 50006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2931248 w 3194845"/>
              <a:gd name="csY1" fmla="*/ 442912 h 1064698"/>
              <a:gd name="csX2" fmla="*/ 2362129 w 3194845"/>
              <a:gd name="csY2" fmla="*/ 333375 h 1064698"/>
              <a:gd name="csX3" fmla="*/ 2131147 w 3194845"/>
              <a:gd name="csY3" fmla="*/ 364331 h 1064698"/>
              <a:gd name="csX4" fmla="*/ 2033516 w 3194845"/>
              <a:gd name="csY4" fmla="*/ 226219 h 1064698"/>
              <a:gd name="csX5" fmla="*/ 1912072 w 3194845"/>
              <a:gd name="csY5" fmla="*/ 297656 h 1064698"/>
              <a:gd name="csX6" fmla="*/ 1812059 w 3194845"/>
              <a:gd name="csY6" fmla="*/ 285750 h 1064698"/>
              <a:gd name="csX7" fmla="*/ 1654898 w 3194845"/>
              <a:gd name="csY7" fmla="*/ 142875 h 1064698"/>
              <a:gd name="csX8" fmla="*/ 1512022 w 3194845"/>
              <a:gd name="csY8" fmla="*/ 138113 h 1064698"/>
              <a:gd name="csX9" fmla="*/ 1385817 w 3194845"/>
              <a:gd name="csY9" fmla="*/ 38100 h 1064698"/>
              <a:gd name="csX10" fmla="*/ 1271516 w 3194845"/>
              <a:gd name="csY10" fmla="*/ 0 h 1064698"/>
              <a:gd name="csX11" fmla="*/ 1095304 w 3194845"/>
              <a:gd name="csY11" fmla="*/ 16669 h 1064698"/>
              <a:gd name="csX12" fmla="*/ 1077913 w 3194845"/>
              <a:gd name="csY12" fmla="*/ 107435 h 1064698"/>
              <a:gd name="csX13" fmla="*/ 1022350 w 3194845"/>
              <a:gd name="csY13" fmla="*/ 170936 h 1064698"/>
              <a:gd name="csX14" fmla="*/ 966788 w 3194845"/>
              <a:gd name="csY14" fmla="*/ 240785 h 1064698"/>
              <a:gd name="csX15" fmla="*/ 961231 w 3194845"/>
              <a:gd name="csY15" fmla="*/ 513835 h 1064698"/>
              <a:gd name="csX16" fmla="*/ 886619 w 3194845"/>
              <a:gd name="csY16" fmla="*/ 590034 h 1064698"/>
              <a:gd name="csX17" fmla="*/ 746919 w 3194845"/>
              <a:gd name="csY17" fmla="*/ 613847 h 1064698"/>
              <a:gd name="csX18" fmla="*/ 515144 w 3194845"/>
              <a:gd name="csY18" fmla="*/ 769421 h 1064698"/>
              <a:gd name="csX19" fmla="*/ 322263 w 3194845"/>
              <a:gd name="csY19" fmla="*/ 1064698 h 1064698"/>
              <a:gd name="csX20" fmla="*/ 81758 w 3194845"/>
              <a:gd name="csY20" fmla="*/ 974210 h 1064698"/>
              <a:gd name="csX21" fmla="*/ 0 w 3194845"/>
              <a:gd name="csY21" fmla="*/ 990878 h 1064698"/>
              <a:gd name="csX0" fmla="*/ 3194845 w 3194845"/>
              <a:gd name="csY0" fmla="*/ 610671 h 1064698"/>
              <a:gd name="csX1" fmla="*/ 3012210 w 3194845"/>
              <a:gd name="csY1" fmla="*/ 490537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194845 w 3194845"/>
              <a:gd name="csY0" fmla="*/ 610671 h 1064698"/>
              <a:gd name="csX1" fmla="*/ 3016972 w 3194845"/>
              <a:gd name="csY1" fmla="*/ 507205 h 1064698"/>
              <a:gd name="csX2" fmla="*/ 2931248 w 3194845"/>
              <a:gd name="csY2" fmla="*/ 442912 h 1064698"/>
              <a:gd name="csX3" fmla="*/ 2362129 w 3194845"/>
              <a:gd name="csY3" fmla="*/ 333375 h 1064698"/>
              <a:gd name="csX4" fmla="*/ 2131147 w 3194845"/>
              <a:gd name="csY4" fmla="*/ 364331 h 1064698"/>
              <a:gd name="csX5" fmla="*/ 2033516 w 3194845"/>
              <a:gd name="csY5" fmla="*/ 226219 h 1064698"/>
              <a:gd name="csX6" fmla="*/ 1912072 w 3194845"/>
              <a:gd name="csY6" fmla="*/ 297656 h 1064698"/>
              <a:gd name="csX7" fmla="*/ 1812059 w 3194845"/>
              <a:gd name="csY7" fmla="*/ 285750 h 1064698"/>
              <a:gd name="csX8" fmla="*/ 1654898 w 3194845"/>
              <a:gd name="csY8" fmla="*/ 142875 h 1064698"/>
              <a:gd name="csX9" fmla="*/ 1512022 w 3194845"/>
              <a:gd name="csY9" fmla="*/ 138113 h 1064698"/>
              <a:gd name="csX10" fmla="*/ 1385817 w 3194845"/>
              <a:gd name="csY10" fmla="*/ 38100 h 1064698"/>
              <a:gd name="csX11" fmla="*/ 1271516 w 3194845"/>
              <a:gd name="csY11" fmla="*/ 0 h 1064698"/>
              <a:gd name="csX12" fmla="*/ 1095304 w 3194845"/>
              <a:gd name="csY12" fmla="*/ 16669 h 1064698"/>
              <a:gd name="csX13" fmla="*/ 1077913 w 3194845"/>
              <a:gd name="csY13" fmla="*/ 107435 h 1064698"/>
              <a:gd name="csX14" fmla="*/ 1022350 w 3194845"/>
              <a:gd name="csY14" fmla="*/ 170936 h 1064698"/>
              <a:gd name="csX15" fmla="*/ 966788 w 3194845"/>
              <a:gd name="csY15" fmla="*/ 240785 h 1064698"/>
              <a:gd name="csX16" fmla="*/ 961231 w 3194845"/>
              <a:gd name="csY16" fmla="*/ 513835 h 1064698"/>
              <a:gd name="csX17" fmla="*/ 886619 w 3194845"/>
              <a:gd name="csY17" fmla="*/ 590034 h 1064698"/>
              <a:gd name="csX18" fmla="*/ 746919 w 3194845"/>
              <a:gd name="csY18" fmla="*/ 613847 h 1064698"/>
              <a:gd name="csX19" fmla="*/ 515144 w 3194845"/>
              <a:gd name="csY19" fmla="*/ 769421 h 1064698"/>
              <a:gd name="csX20" fmla="*/ 322263 w 3194845"/>
              <a:gd name="csY20" fmla="*/ 1064698 h 1064698"/>
              <a:gd name="csX21" fmla="*/ 81758 w 3194845"/>
              <a:gd name="csY21" fmla="*/ 974210 h 1064698"/>
              <a:gd name="csX22" fmla="*/ 0 w 3194845"/>
              <a:gd name="csY22" fmla="*/ 990878 h 1064698"/>
              <a:gd name="csX0" fmla="*/ 3211514 w 3211514"/>
              <a:gd name="csY0" fmla="*/ 622578 h 1064698"/>
              <a:gd name="csX1" fmla="*/ 3016972 w 3211514"/>
              <a:gd name="csY1" fmla="*/ 507205 h 1064698"/>
              <a:gd name="csX2" fmla="*/ 2931248 w 3211514"/>
              <a:gd name="csY2" fmla="*/ 442912 h 1064698"/>
              <a:gd name="csX3" fmla="*/ 2362129 w 3211514"/>
              <a:gd name="csY3" fmla="*/ 333375 h 1064698"/>
              <a:gd name="csX4" fmla="*/ 2131147 w 3211514"/>
              <a:gd name="csY4" fmla="*/ 364331 h 1064698"/>
              <a:gd name="csX5" fmla="*/ 2033516 w 3211514"/>
              <a:gd name="csY5" fmla="*/ 226219 h 1064698"/>
              <a:gd name="csX6" fmla="*/ 1912072 w 3211514"/>
              <a:gd name="csY6" fmla="*/ 297656 h 1064698"/>
              <a:gd name="csX7" fmla="*/ 1812059 w 3211514"/>
              <a:gd name="csY7" fmla="*/ 285750 h 1064698"/>
              <a:gd name="csX8" fmla="*/ 1654898 w 3211514"/>
              <a:gd name="csY8" fmla="*/ 142875 h 1064698"/>
              <a:gd name="csX9" fmla="*/ 1512022 w 3211514"/>
              <a:gd name="csY9" fmla="*/ 138113 h 1064698"/>
              <a:gd name="csX10" fmla="*/ 1385817 w 3211514"/>
              <a:gd name="csY10" fmla="*/ 38100 h 1064698"/>
              <a:gd name="csX11" fmla="*/ 1271516 w 3211514"/>
              <a:gd name="csY11" fmla="*/ 0 h 1064698"/>
              <a:gd name="csX12" fmla="*/ 1095304 w 3211514"/>
              <a:gd name="csY12" fmla="*/ 16669 h 1064698"/>
              <a:gd name="csX13" fmla="*/ 1077913 w 3211514"/>
              <a:gd name="csY13" fmla="*/ 107435 h 1064698"/>
              <a:gd name="csX14" fmla="*/ 1022350 w 3211514"/>
              <a:gd name="csY14" fmla="*/ 170936 h 1064698"/>
              <a:gd name="csX15" fmla="*/ 966788 w 3211514"/>
              <a:gd name="csY15" fmla="*/ 240785 h 1064698"/>
              <a:gd name="csX16" fmla="*/ 961231 w 3211514"/>
              <a:gd name="csY16" fmla="*/ 513835 h 1064698"/>
              <a:gd name="csX17" fmla="*/ 886619 w 3211514"/>
              <a:gd name="csY17" fmla="*/ 590034 h 1064698"/>
              <a:gd name="csX18" fmla="*/ 746919 w 3211514"/>
              <a:gd name="csY18" fmla="*/ 613847 h 1064698"/>
              <a:gd name="csX19" fmla="*/ 515144 w 3211514"/>
              <a:gd name="csY19" fmla="*/ 769421 h 1064698"/>
              <a:gd name="csX20" fmla="*/ 322263 w 3211514"/>
              <a:gd name="csY20" fmla="*/ 1064698 h 1064698"/>
              <a:gd name="csX21" fmla="*/ 81758 w 3211514"/>
              <a:gd name="csY21" fmla="*/ 974210 h 1064698"/>
              <a:gd name="csX22" fmla="*/ 0 w 3211514"/>
              <a:gd name="csY22" fmla="*/ 990878 h 1064698"/>
              <a:gd name="csX0" fmla="*/ 3211514 w 3211514"/>
              <a:gd name="csY0" fmla="*/ 627340 h 1069460"/>
              <a:gd name="csX1" fmla="*/ 3016972 w 3211514"/>
              <a:gd name="csY1" fmla="*/ 511967 h 1069460"/>
              <a:gd name="csX2" fmla="*/ 2931248 w 3211514"/>
              <a:gd name="csY2" fmla="*/ 447674 h 1069460"/>
              <a:gd name="csX3" fmla="*/ 2362129 w 3211514"/>
              <a:gd name="csY3" fmla="*/ 338137 h 1069460"/>
              <a:gd name="csX4" fmla="*/ 2131147 w 3211514"/>
              <a:gd name="csY4" fmla="*/ 369093 h 1069460"/>
              <a:gd name="csX5" fmla="*/ 2033516 w 3211514"/>
              <a:gd name="csY5" fmla="*/ 230981 h 1069460"/>
              <a:gd name="csX6" fmla="*/ 1912072 w 3211514"/>
              <a:gd name="csY6" fmla="*/ 302418 h 1069460"/>
              <a:gd name="csX7" fmla="*/ 1812059 w 3211514"/>
              <a:gd name="csY7" fmla="*/ 290512 h 1069460"/>
              <a:gd name="csX8" fmla="*/ 1654898 w 3211514"/>
              <a:gd name="csY8" fmla="*/ 147637 h 1069460"/>
              <a:gd name="csX9" fmla="*/ 1512022 w 3211514"/>
              <a:gd name="csY9" fmla="*/ 142875 h 1069460"/>
              <a:gd name="csX10" fmla="*/ 1385817 w 3211514"/>
              <a:gd name="csY10" fmla="*/ 42862 h 1069460"/>
              <a:gd name="csX11" fmla="*/ 1271516 w 3211514"/>
              <a:gd name="csY11" fmla="*/ 4762 h 1069460"/>
              <a:gd name="csX12" fmla="*/ 1102448 w 3211514"/>
              <a:gd name="csY12" fmla="*/ 0 h 1069460"/>
              <a:gd name="csX13" fmla="*/ 1077913 w 3211514"/>
              <a:gd name="csY13" fmla="*/ 112197 h 1069460"/>
              <a:gd name="csX14" fmla="*/ 1022350 w 3211514"/>
              <a:gd name="csY14" fmla="*/ 175698 h 1069460"/>
              <a:gd name="csX15" fmla="*/ 966788 w 3211514"/>
              <a:gd name="csY15" fmla="*/ 245547 h 1069460"/>
              <a:gd name="csX16" fmla="*/ 961231 w 3211514"/>
              <a:gd name="csY16" fmla="*/ 518597 h 1069460"/>
              <a:gd name="csX17" fmla="*/ 886619 w 3211514"/>
              <a:gd name="csY17" fmla="*/ 594796 h 1069460"/>
              <a:gd name="csX18" fmla="*/ 746919 w 3211514"/>
              <a:gd name="csY18" fmla="*/ 618609 h 1069460"/>
              <a:gd name="csX19" fmla="*/ 515144 w 3211514"/>
              <a:gd name="csY19" fmla="*/ 774183 h 1069460"/>
              <a:gd name="csX20" fmla="*/ 322263 w 3211514"/>
              <a:gd name="csY20" fmla="*/ 1069460 h 1069460"/>
              <a:gd name="csX21" fmla="*/ 81758 w 3211514"/>
              <a:gd name="csY21" fmla="*/ 978972 h 1069460"/>
              <a:gd name="csX22" fmla="*/ 0 w 3211514"/>
              <a:gd name="csY22" fmla="*/ 995640 h 106946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211514" h="1069460">
                <a:moveTo>
                  <a:pt x="3211514" y="627340"/>
                </a:moveTo>
                <a:lnTo>
                  <a:pt x="3016972" y="511967"/>
                </a:lnTo>
                <a:lnTo>
                  <a:pt x="2931248" y="447674"/>
                </a:lnTo>
                <a:lnTo>
                  <a:pt x="2362129" y="338137"/>
                </a:lnTo>
                <a:lnTo>
                  <a:pt x="2131147" y="369093"/>
                </a:lnTo>
                <a:lnTo>
                  <a:pt x="2033516" y="230981"/>
                </a:lnTo>
                <a:lnTo>
                  <a:pt x="1912072" y="302418"/>
                </a:lnTo>
                <a:lnTo>
                  <a:pt x="1812059" y="290512"/>
                </a:lnTo>
                <a:lnTo>
                  <a:pt x="1654898" y="147637"/>
                </a:lnTo>
                <a:lnTo>
                  <a:pt x="1512022" y="142875"/>
                </a:lnTo>
                <a:lnTo>
                  <a:pt x="1385817" y="42862"/>
                </a:lnTo>
                <a:lnTo>
                  <a:pt x="1271516" y="4762"/>
                </a:lnTo>
                <a:lnTo>
                  <a:pt x="1102448" y="0"/>
                </a:lnTo>
                <a:lnTo>
                  <a:pt x="1077913" y="112197"/>
                </a:lnTo>
                <a:lnTo>
                  <a:pt x="1022350" y="175698"/>
                </a:lnTo>
                <a:lnTo>
                  <a:pt x="966788" y="245547"/>
                </a:lnTo>
                <a:lnTo>
                  <a:pt x="961231" y="518597"/>
                </a:lnTo>
                <a:lnTo>
                  <a:pt x="886619" y="594796"/>
                </a:lnTo>
                <a:lnTo>
                  <a:pt x="746919" y="618609"/>
                </a:lnTo>
                <a:lnTo>
                  <a:pt x="515144" y="774183"/>
                </a:lnTo>
                <a:lnTo>
                  <a:pt x="322263" y="1069460"/>
                </a:lnTo>
                <a:lnTo>
                  <a:pt x="81758" y="978972"/>
                </a:lnTo>
                <a:cubicBezTo>
                  <a:pt x="46039" y="989820"/>
                  <a:pt x="35719" y="984792"/>
                  <a:pt x="0" y="995640"/>
                </a:cubicBez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29B83D75-B389-C414-6B50-C1DBA09B6BA3}"/>
              </a:ext>
            </a:extLst>
          </p:cNvPr>
          <p:cNvSpPr/>
          <p:nvPr/>
        </p:nvSpPr>
        <p:spPr>
          <a:xfrm>
            <a:off x="1804986" y="2176463"/>
            <a:ext cx="3477420" cy="739774"/>
          </a:xfrm>
          <a:custGeom>
            <a:avLst/>
            <a:gdLst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993775 w 993775"/>
              <a:gd name="csY0" fmla="*/ 384175 h 384175"/>
              <a:gd name="csX1" fmla="*/ 527050 w 993775"/>
              <a:gd name="csY1" fmla="*/ 304800 h 384175"/>
              <a:gd name="csX2" fmla="*/ 0 w 993775"/>
              <a:gd name="csY2" fmla="*/ 0 h 384175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0 w 1793875"/>
              <a:gd name="csY2" fmla="*/ 127000 h 127000"/>
              <a:gd name="csX0" fmla="*/ 1793875 w 1793875"/>
              <a:gd name="csY0" fmla="*/ 79375 h 127000"/>
              <a:gd name="csX1" fmla="*/ 1327150 w 1793875"/>
              <a:gd name="csY1" fmla="*/ 0 h 127000"/>
              <a:gd name="csX2" fmla="*/ 635000 w 1793875"/>
              <a:gd name="csY2" fmla="*/ 66674 h 127000"/>
              <a:gd name="csX3" fmla="*/ 0 w 1793875"/>
              <a:gd name="csY3" fmla="*/ 127000 h 127000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00050 w 1793875"/>
              <a:gd name="csY2" fmla="*/ 0 h 342901"/>
              <a:gd name="csX3" fmla="*/ 0 w 1793875"/>
              <a:gd name="csY3" fmla="*/ 342901 h 342901"/>
              <a:gd name="csX0" fmla="*/ 1793875 w 1793875"/>
              <a:gd name="csY0" fmla="*/ 295276 h 342901"/>
              <a:gd name="csX1" fmla="*/ 1327150 w 1793875"/>
              <a:gd name="csY1" fmla="*/ 215901 h 342901"/>
              <a:gd name="csX2" fmla="*/ 492125 w 1793875"/>
              <a:gd name="csY2" fmla="*/ 25401 h 342901"/>
              <a:gd name="csX3" fmla="*/ 400050 w 1793875"/>
              <a:gd name="csY3" fmla="*/ 0 h 342901"/>
              <a:gd name="csX4" fmla="*/ 0 w 1793875"/>
              <a:gd name="csY4" fmla="*/ 342901 h 342901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409575 w 1793875"/>
              <a:gd name="csY2" fmla="*/ 0 h 400050"/>
              <a:gd name="csX3" fmla="*/ 400050 w 1793875"/>
              <a:gd name="csY3" fmla="*/ 57149 h 400050"/>
              <a:gd name="csX4" fmla="*/ 0 w 1793875"/>
              <a:gd name="csY4" fmla="*/ 400050 h 400050"/>
              <a:gd name="csX0" fmla="*/ 1793875 w 1793875"/>
              <a:gd name="csY0" fmla="*/ 352425 h 400050"/>
              <a:gd name="csX1" fmla="*/ 1327150 w 1793875"/>
              <a:gd name="csY1" fmla="*/ 273050 h 400050"/>
              <a:gd name="csX2" fmla="*/ 558800 w 1793875"/>
              <a:gd name="csY2" fmla="*/ 44450 h 400050"/>
              <a:gd name="csX3" fmla="*/ 409575 w 1793875"/>
              <a:gd name="csY3" fmla="*/ 0 h 400050"/>
              <a:gd name="csX4" fmla="*/ 400050 w 1793875"/>
              <a:gd name="csY4" fmla="*/ 57149 h 400050"/>
              <a:gd name="csX5" fmla="*/ 0 w 1793875"/>
              <a:gd name="csY5" fmla="*/ 400050 h 400050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463550 w 1793875"/>
              <a:gd name="csY2" fmla="*/ 0 h 427038"/>
              <a:gd name="csX3" fmla="*/ 409575 w 1793875"/>
              <a:gd name="csY3" fmla="*/ 26988 h 427038"/>
              <a:gd name="csX4" fmla="*/ 400050 w 1793875"/>
              <a:gd name="csY4" fmla="*/ 84137 h 427038"/>
              <a:gd name="csX5" fmla="*/ 0 w 1793875"/>
              <a:gd name="csY5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33400 w 1793875"/>
              <a:gd name="csY2" fmla="*/ 20638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509587 w 1793875"/>
              <a:gd name="csY2" fmla="*/ 34926 h 427038"/>
              <a:gd name="csX3" fmla="*/ 463550 w 1793875"/>
              <a:gd name="csY3" fmla="*/ 0 h 427038"/>
              <a:gd name="csX4" fmla="*/ 409575 w 1793875"/>
              <a:gd name="csY4" fmla="*/ 26988 h 427038"/>
              <a:gd name="csX5" fmla="*/ 400050 w 1793875"/>
              <a:gd name="csY5" fmla="*/ 84137 h 427038"/>
              <a:gd name="csX6" fmla="*/ 0 w 1793875"/>
              <a:gd name="csY6" fmla="*/ 427038 h 427038"/>
              <a:gd name="csX0" fmla="*/ 1793875 w 1793875"/>
              <a:gd name="csY0" fmla="*/ 379413 h 427038"/>
              <a:gd name="csX1" fmla="*/ 1327150 w 1793875"/>
              <a:gd name="csY1" fmla="*/ 300038 h 427038"/>
              <a:gd name="csX2" fmla="*/ 633413 w 1793875"/>
              <a:gd name="csY2" fmla="*/ 73026 h 427038"/>
              <a:gd name="csX3" fmla="*/ 509587 w 1793875"/>
              <a:gd name="csY3" fmla="*/ 34926 h 427038"/>
              <a:gd name="csX4" fmla="*/ 463550 w 1793875"/>
              <a:gd name="csY4" fmla="*/ 0 h 427038"/>
              <a:gd name="csX5" fmla="*/ 409575 w 1793875"/>
              <a:gd name="csY5" fmla="*/ 26988 h 427038"/>
              <a:gd name="csX6" fmla="*/ 400050 w 1793875"/>
              <a:gd name="csY6" fmla="*/ 84137 h 427038"/>
              <a:gd name="csX7" fmla="*/ 0 w 1793875"/>
              <a:gd name="csY7" fmla="*/ 427038 h 427038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711994 w 1793875"/>
              <a:gd name="csY2" fmla="*/ 0 h 439737"/>
              <a:gd name="csX3" fmla="*/ 509587 w 1793875"/>
              <a:gd name="csY3" fmla="*/ 47625 h 439737"/>
              <a:gd name="csX4" fmla="*/ 463550 w 1793875"/>
              <a:gd name="csY4" fmla="*/ 12699 h 439737"/>
              <a:gd name="csX5" fmla="*/ 409575 w 1793875"/>
              <a:gd name="csY5" fmla="*/ 39687 h 439737"/>
              <a:gd name="csX6" fmla="*/ 400050 w 1793875"/>
              <a:gd name="csY6" fmla="*/ 96836 h 439737"/>
              <a:gd name="csX7" fmla="*/ 0 w 1793875"/>
              <a:gd name="csY7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7725 w 1793875"/>
              <a:gd name="csY2" fmla="*/ 71438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793875 w 1793875"/>
              <a:gd name="csY0" fmla="*/ 392112 h 439737"/>
              <a:gd name="csX1" fmla="*/ 1327150 w 1793875"/>
              <a:gd name="csY1" fmla="*/ 312737 h 439737"/>
              <a:gd name="csX2" fmla="*/ 840581 w 1793875"/>
              <a:gd name="csY2" fmla="*/ 26194 h 439737"/>
              <a:gd name="csX3" fmla="*/ 711994 w 1793875"/>
              <a:gd name="csY3" fmla="*/ 0 h 439737"/>
              <a:gd name="csX4" fmla="*/ 509587 w 1793875"/>
              <a:gd name="csY4" fmla="*/ 47625 h 439737"/>
              <a:gd name="csX5" fmla="*/ 463550 w 1793875"/>
              <a:gd name="csY5" fmla="*/ 12699 h 439737"/>
              <a:gd name="csX6" fmla="*/ 409575 w 1793875"/>
              <a:gd name="csY6" fmla="*/ 39687 h 439737"/>
              <a:gd name="csX7" fmla="*/ 400050 w 1793875"/>
              <a:gd name="csY7" fmla="*/ 96836 h 439737"/>
              <a:gd name="csX8" fmla="*/ 0 w 1793875"/>
              <a:gd name="csY8" fmla="*/ 439737 h 439737"/>
              <a:gd name="csX0" fmla="*/ 1912938 w 1912938"/>
              <a:gd name="csY0" fmla="*/ 392112 h 434975"/>
              <a:gd name="csX1" fmla="*/ 1446213 w 1912938"/>
              <a:gd name="csY1" fmla="*/ 312737 h 434975"/>
              <a:gd name="csX2" fmla="*/ 959644 w 1912938"/>
              <a:gd name="csY2" fmla="*/ 26194 h 434975"/>
              <a:gd name="csX3" fmla="*/ 831057 w 1912938"/>
              <a:gd name="csY3" fmla="*/ 0 h 434975"/>
              <a:gd name="csX4" fmla="*/ 628650 w 1912938"/>
              <a:gd name="csY4" fmla="*/ 47625 h 434975"/>
              <a:gd name="csX5" fmla="*/ 582613 w 1912938"/>
              <a:gd name="csY5" fmla="*/ 12699 h 434975"/>
              <a:gd name="csX6" fmla="*/ 528638 w 1912938"/>
              <a:gd name="csY6" fmla="*/ 39687 h 434975"/>
              <a:gd name="csX7" fmla="*/ 519113 w 1912938"/>
              <a:gd name="csY7" fmla="*/ 96836 h 434975"/>
              <a:gd name="csX8" fmla="*/ 0 w 1912938"/>
              <a:gd name="csY8" fmla="*/ 434975 h 434975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0 w 1953419"/>
              <a:gd name="csY8" fmla="*/ 401637 h 401637"/>
              <a:gd name="csX0" fmla="*/ 1953419 w 1953419"/>
              <a:gd name="csY0" fmla="*/ 392112 h 401637"/>
              <a:gd name="csX1" fmla="*/ 1486694 w 1953419"/>
              <a:gd name="csY1" fmla="*/ 312737 h 401637"/>
              <a:gd name="csX2" fmla="*/ 1000125 w 1953419"/>
              <a:gd name="csY2" fmla="*/ 26194 h 401637"/>
              <a:gd name="csX3" fmla="*/ 871538 w 1953419"/>
              <a:gd name="csY3" fmla="*/ 0 h 401637"/>
              <a:gd name="csX4" fmla="*/ 669131 w 1953419"/>
              <a:gd name="csY4" fmla="*/ 47625 h 401637"/>
              <a:gd name="csX5" fmla="*/ 623094 w 1953419"/>
              <a:gd name="csY5" fmla="*/ 12699 h 401637"/>
              <a:gd name="csX6" fmla="*/ 569119 w 1953419"/>
              <a:gd name="csY6" fmla="*/ 39687 h 401637"/>
              <a:gd name="csX7" fmla="*/ 559594 w 1953419"/>
              <a:gd name="csY7" fmla="*/ 96836 h 401637"/>
              <a:gd name="csX8" fmla="*/ 273845 w 1953419"/>
              <a:gd name="csY8" fmla="*/ 252413 h 401637"/>
              <a:gd name="csX9" fmla="*/ 0 w 1953419"/>
              <a:gd name="csY9" fmla="*/ 401637 h 401637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0 w 1953419"/>
              <a:gd name="csY9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64295 w 1953419"/>
              <a:gd name="csY9" fmla="*/ 411956 h 433388"/>
              <a:gd name="csX10" fmla="*/ 0 w 1953419"/>
              <a:gd name="csY10" fmla="*/ 401637 h 433388"/>
              <a:gd name="csX0" fmla="*/ 1953419 w 1953419"/>
              <a:gd name="csY0" fmla="*/ 392112 h 433388"/>
              <a:gd name="csX1" fmla="*/ 1486694 w 1953419"/>
              <a:gd name="csY1" fmla="*/ 312737 h 433388"/>
              <a:gd name="csX2" fmla="*/ 1000125 w 1953419"/>
              <a:gd name="csY2" fmla="*/ 26194 h 433388"/>
              <a:gd name="csX3" fmla="*/ 871538 w 1953419"/>
              <a:gd name="csY3" fmla="*/ 0 h 433388"/>
              <a:gd name="csX4" fmla="*/ 669131 w 1953419"/>
              <a:gd name="csY4" fmla="*/ 47625 h 433388"/>
              <a:gd name="csX5" fmla="*/ 623094 w 1953419"/>
              <a:gd name="csY5" fmla="*/ 12699 h 433388"/>
              <a:gd name="csX6" fmla="*/ 569119 w 1953419"/>
              <a:gd name="csY6" fmla="*/ 39687 h 433388"/>
              <a:gd name="csX7" fmla="*/ 559594 w 1953419"/>
              <a:gd name="csY7" fmla="*/ 96836 h 433388"/>
              <a:gd name="csX8" fmla="*/ 147638 w 1953419"/>
              <a:gd name="csY8" fmla="*/ 433388 h 433388"/>
              <a:gd name="csX9" fmla="*/ 97633 w 1953419"/>
              <a:gd name="csY9" fmla="*/ 361950 h 433388"/>
              <a:gd name="csX10" fmla="*/ 0 w 1953419"/>
              <a:gd name="csY10" fmla="*/ 401637 h 433388"/>
              <a:gd name="csX0" fmla="*/ 1962944 w 1962944"/>
              <a:gd name="csY0" fmla="*/ 392112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312737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2944 w 1962944"/>
              <a:gd name="csY0" fmla="*/ 375443 h 433388"/>
              <a:gd name="csX1" fmla="*/ 1496219 w 1962944"/>
              <a:gd name="csY1" fmla="*/ 298450 h 433388"/>
              <a:gd name="csX2" fmla="*/ 1009650 w 1962944"/>
              <a:gd name="csY2" fmla="*/ 26194 h 433388"/>
              <a:gd name="csX3" fmla="*/ 881063 w 1962944"/>
              <a:gd name="csY3" fmla="*/ 0 h 433388"/>
              <a:gd name="csX4" fmla="*/ 678656 w 1962944"/>
              <a:gd name="csY4" fmla="*/ 47625 h 433388"/>
              <a:gd name="csX5" fmla="*/ 632619 w 1962944"/>
              <a:gd name="csY5" fmla="*/ 12699 h 433388"/>
              <a:gd name="csX6" fmla="*/ 578644 w 1962944"/>
              <a:gd name="csY6" fmla="*/ 39687 h 433388"/>
              <a:gd name="csX7" fmla="*/ 569119 w 1962944"/>
              <a:gd name="csY7" fmla="*/ 96836 h 433388"/>
              <a:gd name="csX8" fmla="*/ 157163 w 1962944"/>
              <a:gd name="csY8" fmla="*/ 433388 h 433388"/>
              <a:gd name="csX9" fmla="*/ 107158 w 1962944"/>
              <a:gd name="csY9" fmla="*/ 361950 h 433388"/>
              <a:gd name="csX10" fmla="*/ 0 w 1962944"/>
              <a:gd name="csY10" fmla="*/ 394493 h 433388"/>
              <a:gd name="csX0" fmla="*/ 1965326 w 1965326"/>
              <a:gd name="csY0" fmla="*/ 382587 h 433388"/>
              <a:gd name="csX1" fmla="*/ 1496219 w 1965326"/>
              <a:gd name="csY1" fmla="*/ 298450 h 433388"/>
              <a:gd name="csX2" fmla="*/ 1009650 w 1965326"/>
              <a:gd name="csY2" fmla="*/ 26194 h 433388"/>
              <a:gd name="csX3" fmla="*/ 881063 w 1965326"/>
              <a:gd name="csY3" fmla="*/ 0 h 433388"/>
              <a:gd name="csX4" fmla="*/ 678656 w 1965326"/>
              <a:gd name="csY4" fmla="*/ 47625 h 433388"/>
              <a:gd name="csX5" fmla="*/ 632619 w 1965326"/>
              <a:gd name="csY5" fmla="*/ 12699 h 433388"/>
              <a:gd name="csX6" fmla="*/ 578644 w 1965326"/>
              <a:gd name="csY6" fmla="*/ 39687 h 433388"/>
              <a:gd name="csX7" fmla="*/ 569119 w 1965326"/>
              <a:gd name="csY7" fmla="*/ 96836 h 433388"/>
              <a:gd name="csX8" fmla="*/ 157163 w 1965326"/>
              <a:gd name="csY8" fmla="*/ 433388 h 433388"/>
              <a:gd name="csX9" fmla="*/ 107158 w 1965326"/>
              <a:gd name="csY9" fmla="*/ 361950 h 433388"/>
              <a:gd name="csX10" fmla="*/ 0 w 1965326"/>
              <a:gd name="csY10" fmla="*/ 394493 h 433388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0 w 3477420"/>
              <a:gd name="csY10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400177 w 3477420"/>
              <a:gd name="csY10" fmla="*/ 416718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0 w 3477420"/>
              <a:gd name="csY11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385889 w 3477420"/>
              <a:gd name="csY11" fmla="*/ 421481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2571 w 3477420"/>
              <a:gd name="csY10" fmla="*/ 392906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0 w 3477420"/>
              <a:gd name="csY12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831058 w 3477420"/>
              <a:gd name="csY12" fmla="*/ 581025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976314 w 3477420"/>
              <a:gd name="csY12" fmla="*/ 709613 h 739774"/>
              <a:gd name="csX13" fmla="*/ 0 w 3477420"/>
              <a:gd name="csY13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288258 w 3477420"/>
              <a:gd name="csY12" fmla="*/ 557212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71577 w 3477420"/>
              <a:gd name="csY12" fmla="*/ 681037 h 739774"/>
              <a:gd name="csX13" fmla="*/ 976314 w 3477420"/>
              <a:gd name="csY13" fmla="*/ 709613 h 739774"/>
              <a:gd name="csX14" fmla="*/ 0 w 3477420"/>
              <a:gd name="csY14" fmla="*/ 739774 h 739774"/>
              <a:gd name="csX0" fmla="*/ 3477420 w 3477420"/>
              <a:gd name="csY0" fmla="*/ 382587 h 739774"/>
              <a:gd name="csX1" fmla="*/ 3008313 w 3477420"/>
              <a:gd name="csY1" fmla="*/ 298450 h 739774"/>
              <a:gd name="csX2" fmla="*/ 2521744 w 3477420"/>
              <a:gd name="csY2" fmla="*/ 26194 h 739774"/>
              <a:gd name="csX3" fmla="*/ 2393157 w 3477420"/>
              <a:gd name="csY3" fmla="*/ 0 h 739774"/>
              <a:gd name="csX4" fmla="*/ 2190750 w 3477420"/>
              <a:gd name="csY4" fmla="*/ 47625 h 739774"/>
              <a:gd name="csX5" fmla="*/ 2144713 w 3477420"/>
              <a:gd name="csY5" fmla="*/ 12699 h 739774"/>
              <a:gd name="csX6" fmla="*/ 2090738 w 3477420"/>
              <a:gd name="csY6" fmla="*/ 39687 h 739774"/>
              <a:gd name="csX7" fmla="*/ 2081213 w 3477420"/>
              <a:gd name="csY7" fmla="*/ 96836 h 739774"/>
              <a:gd name="csX8" fmla="*/ 1669257 w 3477420"/>
              <a:gd name="csY8" fmla="*/ 433388 h 739774"/>
              <a:gd name="csX9" fmla="*/ 1619252 w 3477420"/>
              <a:gd name="csY9" fmla="*/ 361950 h 739774"/>
              <a:gd name="csX10" fmla="*/ 1509715 w 3477420"/>
              <a:gd name="csY10" fmla="*/ 385763 h 739774"/>
              <a:gd name="csX11" fmla="*/ 1516858 w 3477420"/>
              <a:gd name="csY11" fmla="*/ 452438 h 739774"/>
              <a:gd name="csX12" fmla="*/ 1169195 w 3477420"/>
              <a:gd name="csY12" fmla="*/ 669131 h 739774"/>
              <a:gd name="csX13" fmla="*/ 976314 w 3477420"/>
              <a:gd name="csY13" fmla="*/ 709613 h 739774"/>
              <a:gd name="csX14" fmla="*/ 0 w 3477420"/>
              <a:gd name="csY14" fmla="*/ 739774 h 7397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3477420" h="739774">
                <a:moveTo>
                  <a:pt x="3477420" y="382587"/>
                </a:moveTo>
                <a:lnTo>
                  <a:pt x="3008313" y="298450"/>
                </a:lnTo>
                <a:lnTo>
                  <a:pt x="2521744" y="26194"/>
                </a:lnTo>
                <a:lnTo>
                  <a:pt x="2393157" y="0"/>
                </a:lnTo>
                <a:lnTo>
                  <a:pt x="2190750" y="47625"/>
                </a:lnTo>
                <a:lnTo>
                  <a:pt x="2144713" y="12699"/>
                </a:lnTo>
                <a:lnTo>
                  <a:pt x="2090738" y="39687"/>
                </a:lnTo>
                <a:lnTo>
                  <a:pt x="2081213" y="96836"/>
                </a:lnTo>
                <a:lnTo>
                  <a:pt x="1669257" y="433388"/>
                </a:lnTo>
                <a:lnTo>
                  <a:pt x="1619252" y="361950"/>
                </a:lnTo>
                <a:lnTo>
                  <a:pt x="1509715" y="385763"/>
                </a:lnTo>
                <a:lnTo>
                  <a:pt x="1516858" y="452438"/>
                </a:lnTo>
                <a:lnTo>
                  <a:pt x="1169195" y="669131"/>
                </a:lnTo>
                <a:lnTo>
                  <a:pt x="976314" y="709613"/>
                </a:lnTo>
                <a:lnTo>
                  <a:pt x="0" y="739774"/>
                </a:ln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3A77CD88-EE9A-5960-21D0-871A01CCFD4D}"/>
              </a:ext>
            </a:extLst>
          </p:cNvPr>
          <p:cNvGrpSpPr/>
          <p:nvPr/>
        </p:nvGrpSpPr>
        <p:grpSpPr>
          <a:xfrm>
            <a:off x="4825760" y="4442576"/>
            <a:ext cx="120097" cy="120097"/>
            <a:chOff x="5657850" y="2714625"/>
            <a:chExt cx="438150" cy="438150"/>
          </a:xfrm>
        </p:grpSpPr>
        <p:sp>
          <p:nvSpPr>
            <p:cNvPr id="31" name="楕円 30">
              <a:extLst>
                <a:ext uri="{FF2B5EF4-FFF2-40B4-BE49-F238E27FC236}">
                  <a16:creationId xmlns:a16="http://schemas.microsoft.com/office/drawing/2014/main" id="{50A5380B-085F-858C-8EF2-74E2E720E3BF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8A6381DD-87A7-200A-0353-7C740D01FC1C}"/>
                </a:ext>
              </a:extLst>
            </p:cNvPr>
            <p:cNvCxnSpPr>
              <a:stCxn id="31" idx="1"/>
              <a:endCxn id="31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D750D87C-282C-DF41-1C0B-C8EC70BAA69B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グループ化 69">
            <a:extLst>
              <a:ext uri="{FF2B5EF4-FFF2-40B4-BE49-F238E27FC236}">
                <a16:creationId xmlns:a16="http://schemas.microsoft.com/office/drawing/2014/main" id="{939B5130-2548-A203-8C74-D6A830E1D637}"/>
              </a:ext>
            </a:extLst>
          </p:cNvPr>
          <p:cNvGrpSpPr/>
          <p:nvPr/>
        </p:nvGrpSpPr>
        <p:grpSpPr>
          <a:xfrm>
            <a:off x="5031080" y="4510627"/>
            <a:ext cx="120097" cy="120097"/>
            <a:chOff x="5657850" y="2714625"/>
            <a:chExt cx="438150" cy="438150"/>
          </a:xfrm>
        </p:grpSpPr>
        <p:sp>
          <p:nvSpPr>
            <p:cNvPr id="71" name="楕円 70">
              <a:extLst>
                <a:ext uri="{FF2B5EF4-FFF2-40B4-BE49-F238E27FC236}">
                  <a16:creationId xmlns:a16="http://schemas.microsoft.com/office/drawing/2014/main" id="{24B85AAE-53EE-DB23-495B-FAF3D8A22F55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DF90E052-4E02-1EBA-B294-84C4B0784272}"/>
                </a:ext>
              </a:extLst>
            </p:cNvPr>
            <p:cNvCxnSpPr>
              <a:stCxn id="71" idx="1"/>
              <a:endCxn id="71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928E6A13-83BD-9742-B732-895B0B688739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92F2662C-001D-1F4B-621B-4325B36D7E0A}"/>
              </a:ext>
            </a:extLst>
          </p:cNvPr>
          <p:cNvGrpSpPr/>
          <p:nvPr/>
        </p:nvGrpSpPr>
        <p:grpSpPr>
          <a:xfrm>
            <a:off x="4043031" y="4370623"/>
            <a:ext cx="120097" cy="120097"/>
            <a:chOff x="5657850" y="2714625"/>
            <a:chExt cx="438150" cy="438150"/>
          </a:xfrm>
        </p:grpSpPr>
        <p:sp>
          <p:nvSpPr>
            <p:cNvPr id="79" name="楕円 78">
              <a:extLst>
                <a:ext uri="{FF2B5EF4-FFF2-40B4-BE49-F238E27FC236}">
                  <a16:creationId xmlns:a16="http://schemas.microsoft.com/office/drawing/2014/main" id="{A574097A-7DA8-A8BB-0F08-431BB5CCF452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CD9E7846-F74A-8D90-8012-1B48A71EDB06}"/>
                </a:ext>
              </a:extLst>
            </p:cNvPr>
            <p:cNvCxnSpPr>
              <a:stCxn id="79" idx="1"/>
              <a:endCxn id="79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8F2C1A7B-9CD6-BA5A-A31C-1A7F77707C33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84975592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F1015C-888A-DCA2-4CB4-F842143CA2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12E7E266-CACF-E1FC-919E-15EC694A2150}"/>
              </a:ext>
            </a:extLst>
          </p:cNvPr>
          <p:cNvSpPr/>
          <p:nvPr/>
        </p:nvSpPr>
        <p:spPr>
          <a:xfrm>
            <a:off x="1719830" y="2972158"/>
            <a:ext cx="1400092" cy="2177974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90664 w 1757733"/>
              <a:gd name="csY7" fmla="*/ 2263256 h 2349961"/>
              <a:gd name="csX8" fmla="*/ 460993 w 1757733"/>
              <a:gd name="csY8" fmla="*/ 2307437 h 2349961"/>
              <a:gd name="csX9" fmla="*/ 514882 w 1757733"/>
              <a:gd name="csY9" fmla="*/ 2285288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58837 h 2349961"/>
              <a:gd name="csX28" fmla="*/ 1757733 w 1757733"/>
              <a:gd name="csY28" fmla="*/ 1293426 h 2349961"/>
              <a:gd name="csX29" fmla="*/ 1707273 w 1757733"/>
              <a:gd name="csY29" fmla="*/ 1190735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36066 w 1757733"/>
              <a:gd name="csY19" fmla="*/ 1937770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51610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14214 w 1757733"/>
              <a:gd name="csY3" fmla="*/ 525899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90019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22864 w 1757733"/>
              <a:gd name="csY38" fmla="*/ 184775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36066 w 1757733"/>
              <a:gd name="csY27" fmla="*/ 1258837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00484 w 1757733"/>
              <a:gd name="csY38" fmla="*/ 181578 h 2359552"/>
              <a:gd name="csX39" fmla="*/ 42640 w 1757733"/>
              <a:gd name="csY39" fmla="*/ 184775 h 2359552"/>
              <a:gd name="csX0" fmla="*/ 42640 w 1757733"/>
              <a:gd name="csY0" fmla="*/ 184775 h 2359552"/>
              <a:gd name="csX1" fmla="*/ 90019 w 1757733"/>
              <a:gd name="csY1" fmla="*/ 236891 h 2359552"/>
              <a:gd name="csX2" fmla="*/ 77231 w 1757733"/>
              <a:gd name="csY2" fmla="*/ 421667 h 2359552"/>
              <a:gd name="csX3" fmla="*/ 7819 w 1757733"/>
              <a:gd name="csY3" fmla="*/ 535491 h 2359552"/>
              <a:gd name="csX4" fmla="*/ 0 w 1757733"/>
              <a:gd name="csY4" fmla="*/ 1980411 h 2359552"/>
              <a:gd name="csX5" fmla="*/ 142019 w 1757733"/>
              <a:gd name="csY5" fmla="*/ 2222040 h 2359552"/>
              <a:gd name="csX6" fmla="*/ 251105 w 1757733"/>
              <a:gd name="csY6" fmla="*/ 2297845 h 2359552"/>
              <a:gd name="csX7" fmla="*/ 290664 w 1757733"/>
              <a:gd name="csY7" fmla="*/ 2263256 h 2359552"/>
              <a:gd name="csX8" fmla="*/ 460993 w 1757733"/>
              <a:gd name="csY8" fmla="*/ 2307437 h 2359552"/>
              <a:gd name="csX9" fmla="*/ 514882 w 1757733"/>
              <a:gd name="csY9" fmla="*/ 2285288 h 2359552"/>
              <a:gd name="csX10" fmla="*/ 573277 w 1757733"/>
              <a:gd name="csY10" fmla="*/ 2359552 h 2359552"/>
              <a:gd name="csX11" fmla="*/ 753314 w 1757733"/>
              <a:gd name="csY11" fmla="*/ 2345223 h 2359552"/>
              <a:gd name="csX12" fmla="*/ 810168 w 1757733"/>
              <a:gd name="csY12" fmla="*/ 2297845 h 2359552"/>
              <a:gd name="csX13" fmla="*/ 810168 w 1757733"/>
              <a:gd name="csY13" fmla="*/ 2259942 h 2359552"/>
              <a:gd name="csX14" fmla="*/ 734363 w 1757733"/>
              <a:gd name="csY14" fmla="*/ 2226777 h 2359552"/>
              <a:gd name="csX15" fmla="*/ 777003 w 1757733"/>
              <a:gd name="csY15" fmla="*/ 2070429 h 2359552"/>
              <a:gd name="csX16" fmla="*/ 1009157 w 1757733"/>
              <a:gd name="csY16" fmla="*/ 1899868 h 2359552"/>
              <a:gd name="csX17" fmla="*/ 1236572 w 1757733"/>
              <a:gd name="csY17" fmla="*/ 1928295 h 2359552"/>
              <a:gd name="csX18" fmla="*/ 1321853 w 1757733"/>
              <a:gd name="csY18" fmla="*/ 1966197 h 2359552"/>
              <a:gd name="csX19" fmla="*/ 1352052 w 1757733"/>
              <a:gd name="csY19" fmla="*/ 1928178 h 2359552"/>
              <a:gd name="csX20" fmla="*/ 1302902 w 1757733"/>
              <a:gd name="csY20" fmla="*/ 1871441 h 2359552"/>
              <a:gd name="csX21" fmla="*/ 1288688 w 1757733"/>
              <a:gd name="csY21" fmla="*/ 1738782 h 2359552"/>
              <a:gd name="csX22" fmla="*/ 1260261 w 1757733"/>
              <a:gd name="csY22" fmla="*/ 1667714 h 2359552"/>
              <a:gd name="csX23" fmla="*/ 1222359 w 1757733"/>
              <a:gd name="csY23" fmla="*/ 1662976 h 2359552"/>
              <a:gd name="csX24" fmla="*/ 1189194 w 1757733"/>
              <a:gd name="csY24" fmla="*/ 1511366 h 2359552"/>
              <a:gd name="csX25" fmla="*/ 1255523 w 1757733"/>
              <a:gd name="csY25" fmla="*/ 1478201 h 2359552"/>
              <a:gd name="csX26" fmla="*/ 1336066 w 1757733"/>
              <a:gd name="csY26" fmla="*/ 1407134 h 2359552"/>
              <a:gd name="csX27" fmla="*/ 1359878 w 1757733"/>
              <a:gd name="csY27" fmla="*/ 1339800 h 2359552"/>
              <a:gd name="csX28" fmla="*/ 1757733 w 1757733"/>
              <a:gd name="csY28" fmla="*/ 1293426 h 2359552"/>
              <a:gd name="csX29" fmla="*/ 1707273 w 1757733"/>
              <a:gd name="csY29" fmla="*/ 1190735 h 2359552"/>
              <a:gd name="csX30" fmla="*/ 1705617 w 1757733"/>
              <a:gd name="csY30" fmla="*/ 791217 h 2359552"/>
              <a:gd name="csX31" fmla="*/ 1686665 w 1757733"/>
              <a:gd name="csY31" fmla="*/ 668033 h 2359552"/>
              <a:gd name="csX32" fmla="*/ 1629811 w 1757733"/>
              <a:gd name="csY32" fmla="*/ 535374 h 2359552"/>
              <a:gd name="csX33" fmla="*/ 1606122 w 1757733"/>
              <a:gd name="csY33" fmla="*/ 350599 h 2359552"/>
              <a:gd name="csX34" fmla="*/ 1729306 w 1757733"/>
              <a:gd name="csY34" fmla="*/ 156348 h 2359552"/>
              <a:gd name="csX35" fmla="*/ 1719830 w 1757733"/>
              <a:gd name="csY35" fmla="*/ 56854 h 2359552"/>
              <a:gd name="csX36" fmla="*/ 1677190 w 1757733"/>
              <a:gd name="csY36" fmla="*/ 0 h 2359552"/>
              <a:gd name="csX37" fmla="*/ 1283950 w 1757733"/>
              <a:gd name="csY37" fmla="*/ 137397 h 2359552"/>
              <a:gd name="csX38" fmla="*/ 1100484 w 1757733"/>
              <a:gd name="csY38" fmla="*/ 181578 h 2359552"/>
              <a:gd name="csX39" fmla="*/ 42640 w 1757733"/>
              <a:gd name="csY39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707273 w 1729306"/>
              <a:gd name="csY29" fmla="*/ 1190735 h 2359552"/>
              <a:gd name="csX30" fmla="*/ 1705617 w 1729306"/>
              <a:gd name="csY30" fmla="*/ 791217 h 2359552"/>
              <a:gd name="csX31" fmla="*/ 1686665 w 1729306"/>
              <a:gd name="csY31" fmla="*/ 668033 h 2359552"/>
              <a:gd name="csX32" fmla="*/ 1629811 w 1729306"/>
              <a:gd name="csY32" fmla="*/ 535374 h 2359552"/>
              <a:gd name="csX33" fmla="*/ 1606122 w 1729306"/>
              <a:gd name="csY33" fmla="*/ 350599 h 2359552"/>
              <a:gd name="csX34" fmla="*/ 1729306 w 1729306"/>
              <a:gd name="csY34" fmla="*/ 156348 h 2359552"/>
              <a:gd name="csX35" fmla="*/ 1719830 w 1729306"/>
              <a:gd name="csY35" fmla="*/ 56854 h 2359552"/>
              <a:gd name="csX36" fmla="*/ 1677190 w 1729306"/>
              <a:gd name="csY36" fmla="*/ 0 h 2359552"/>
              <a:gd name="csX37" fmla="*/ 1283950 w 1729306"/>
              <a:gd name="csY37" fmla="*/ 137397 h 2359552"/>
              <a:gd name="csX38" fmla="*/ 1100484 w 1729306"/>
              <a:gd name="csY38" fmla="*/ 181578 h 2359552"/>
              <a:gd name="csX39" fmla="*/ 42640 w 1729306"/>
              <a:gd name="csY39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400092 w 1729306"/>
              <a:gd name="csY29" fmla="*/ 928798 h 2359552"/>
              <a:gd name="csX30" fmla="*/ 1705617 w 1729306"/>
              <a:gd name="csY30" fmla="*/ 791217 h 2359552"/>
              <a:gd name="csX31" fmla="*/ 1686665 w 1729306"/>
              <a:gd name="csY31" fmla="*/ 668033 h 2359552"/>
              <a:gd name="csX32" fmla="*/ 1629811 w 1729306"/>
              <a:gd name="csY32" fmla="*/ 535374 h 2359552"/>
              <a:gd name="csX33" fmla="*/ 1606122 w 1729306"/>
              <a:gd name="csY33" fmla="*/ 350599 h 2359552"/>
              <a:gd name="csX34" fmla="*/ 1729306 w 1729306"/>
              <a:gd name="csY34" fmla="*/ 156348 h 2359552"/>
              <a:gd name="csX35" fmla="*/ 1719830 w 1729306"/>
              <a:gd name="csY35" fmla="*/ 56854 h 2359552"/>
              <a:gd name="csX36" fmla="*/ 1677190 w 1729306"/>
              <a:gd name="csY36" fmla="*/ 0 h 2359552"/>
              <a:gd name="csX37" fmla="*/ 1283950 w 1729306"/>
              <a:gd name="csY37" fmla="*/ 137397 h 2359552"/>
              <a:gd name="csX38" fmla="*/ 1100484 w 1729306"/>
              <a:gd name="csY38" fmla="*/ 181578 h 2359552"/>
              <a:gd name="csX39" fmla="*/ 42640 w 1729306"/>
              <a:gd name="csY39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400092 w 1729306"/>
              <a:gd name="csY29" fmla="*/ 928798 h 2359552"/>
              <a:gd name="csX30" fmla="*/ 1705617 w 1729306"/>
              <a:gd name="csY30" fmla="*/ 791217 h 2359552"/>
              <a:gd name="csX31" fmla="*/ 1686665 w 1729306"/>
              <a:gd name="csY31" fmla="*/ 668033 h 2359552"/>
              <a:gd name="csX32" fmla="*/ 1629811 w 1729306"/>
              <a:gd name="csY32" fmla="*/ 535374 h 2359552"/>
              <a:gd name="csX33" fmla="*/ 1606122 w 1729306"/>
              <a:gd name="csY33" fmla="*/ 350599 h 2359552"/>
              <a:gd name="csX34" fmla="*/ 1729306 w 1729306"/>
              <a:gd name="csY34" fmla="*/ 156348 h 2359552"/>
              <a:gd name="csX35" fmla="*/ 1719830 w 1729306"/>
              <a:gd name="csY35" fmla="*/ 56854 h 2359552"/>
              <a:gd name="csX36" fmla="*/ 1677190 w 1729306"/>
              <a:gd name="csY36" fmla="*/ 0 h 2359552"/>
              <a:gd name="csX37" fmla="*/ 1283950 w 1729306"/>
              <a:gd name="csY37" fmla="*/ 137397 h 2359552"/>
              <a:gd name="csX38" fmla="*/ 1100484 w 1729306"/>
              <a:gd name="csY38" fmla="*/ 181578 h 2359552"/>
              <a:gd name="csX39" fmla="*/ 42640 w 1729306"/>
              <a:gd name="csY39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400092 w 1729306"/>
              <a:gd name="csY29" fmla="*/ 928798 h 2359552"/>
              <a:gd name="csX30" fmla="*/ 1705617 w 1729306"/>
              <a:gd name="csY30" fmla="*/ 791217 h 2359552"/>
              <a:gd name="csX31" fmla="*/ 1378176 w 1729306"/>
              <a:gd name="csY31" fmla="*/ 800346 h 2359552"/>
              <a:gd name="csX32" fmla="*/ 1686665 w 1729306"/>
              <a:gd name="csY32" fmla="*/ 668033 h 2359552"/>
              <a:gd name="csX33" fmla="*/ 1629811 w 1729306"/>
              <a:gd name="csY33" fmla="*/ 535374 h 2359552"/>
              <a:gd name="csX34" fmla="*/ 1606122 w 1729306"/>
              <a:gd name="csY34" fmla="*/ 350599 h 2359552"/>
              <a:gd name="csX35" fmla="*/ 1729306 w 1729306"/>
              <a:gd name="csY35" fmla="*/ 156348 h 2359552"/>
              <a:gd name="csX36" fmla="*/ 1719830 w 1729306"/>
              <a:gd name="csY36" fmla="*/ 56854 h 2359552"/>
              <a:gd name="csX37" fmla="*/ 1677190 w 1729306"/>
              <a:gd name="csY37" fmla="*/ 0 h 2359552"/>
              <a:gd name="csX38" fmla="*/ 1283950 w 1729306"/>
              <a:gd name="csY38" fmla="*/ 137397 h 2359552"/>
              <a:gd name="csX39" fmla="*/ 1100484 w 1729306"/>
              <a:gd name="csY39" fmla="*/ 181578 h 2359552"/>
              <a:gd name="csX40" fmla="*/ 42640 w 1729306"/>
              <a:gd name="csY40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400092 w 1729306"/>
              <a:gd name="csY29" fmla="*/ 928798 h 2359552"/>
              <a:gd name="csX30" fmla="*/ 1391292 w 1729306"/>
              <a:gd name="csY30" fmla="*/ 862654 h 2359552"/>
              <a:gd name="csX31" fmla="*/ 1378176 w 1729306"/>
              <a:gd name="csY31" fmla="*/ 800346 h 2359552"/>
              <a:gd name="csX32" fmla="*/ 1686665 w 1729306"/>
              <a:gd name="csY32" fmla="*/ 668033 h 2359552"/>
              <a:gd name="csX33" fmla="*/ 1629811 w 1729306"/>
              <a:gd name="csY33" fmla="*/ 535374 h 2359552"/>
              <a:gd name="csX34" fmla="*/ 1606122 w 1729306"/>
              <a:gd name="csY34" fmla="*/ 350599 h 2359552"/>
              <a:gd name="csX35" fmla="*/ 1729306 w 1729306"/>
              <a:gd name="csY35" fmla="*/ 156348 h 2359552"/>
              <a:gd name="csX36" fmla="*/ 1719830 w 1729306"/>
              <a:gd name="csY36" fmla="*/ 56854 h 2359552"/>
              <a:gd name="csX37" fmla="*/ 1677190 w 1729306"/>
              <a:gd name="csY37" fmla="*/ 0 h 2359552"/>
              <a:gd name="csX38" fmla="*/ 1283950 w 1729306"/>
              <a:gd name="csY38" fmla="*/ 137397 h 2359552"/>
              <a:gd name="csX39" fmla="*/ 1100484 w 1729306"/>
              <a:gd name="csY39" fmla="*/ 181578 h 2359552"/>
              <a:gd name="csX40" fmla="*/ 42640 w 1729306"/>
              <a:gd name="csY40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400092 w 1729306"/>
              <a:gd name="csY29" fmla="*/ 928798 h 2359552"/>
              <a:gd name="csX30" fmla="*/ 1391292 w 1729306"/>
              <a:gd name="csY30" fmla="*/ 862654 h 2359552"/>
              <a:gd name="csX31" fmla="*/ 1349601 w 1729306"/>
              <a:gd name="csY31" fmla="*/ 797965 h 2359552"/>
              <a:gd name="csX32" fmla="*/ 1686665 w 1729306"/>
              <a:gd name="csY32" fmla="*/ 668033 h 2359552"/>
              <a:gd name="csX33" fmla="*/ 1629811 w 1729306"/>
              <a:gd name="csY33" fmla="*/ 535374 h 2359552"/>
              <a:gd name="csX34" fmla="*/ 1606122 w 1729306"/>
              <a:gd name="csY34" fmla="*/ 350599 h 2359552"/>
              <a:gd name="csX35" fmla="*/ 1729306 w 1729306"/>
              <a:gd name="csY35" fmla="*/ 156348 h 2359552"/>
              <a:gd name="csX36" fmla="*/ 1719830 w 1729306"/>
              <a:gd name="csY36" fmla="*/ 56854 h 2359552"/>
              <a:gd name="csX37" fmla="*/ 1677190 w 1729306"/>
              <a:gd name="csY37" fmla="*/ 0 h 2359552"/>
              <a:gd name="csX38" fmla="*/ 1283950 w 1729306"/>
              <a:gd name="csY38" fmla="*/ 137397 h 2359552"/>
              <a:gd name="csX39" fmla="*/ 1100484 w 1729306"/>
              <a:gd name="csY39" fmla="*/ 181578 h 2359552"/>
              <a:gd name="csX40" fmla="*/ 42640 w 1729306"/>
              <a:gd name="csY40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400092 w 1729306"/>
              <a:gd name="csY29" fmla="*/ 928798 h 2359552"/>
              <a:gd name="csX30" fmla="*/ 1391292 w 1729306"/>
              <a:gd name="csY30" fmla="*/ 862654 h 2359552"/>
              <a:gd name="csX31" fmla="*/ 1349601 w 1729306"/>
              <a:gd name="csY31" fmla="*/ 797965 h 2359552"/>
              <a:gd name="csX32" fmla="*/ 1278164 w 1729306"/>
              <a:gd name="csY32" fmla="*/ 755102 h 2359552"/>
              <a:gd name="csX33" fmla="*/ 1686665 w 1729306"/>
              <a:gd name="csY33" fmla="*/ 668033 h 2359552"/>
              <a:gd name="csX34" fmla="*/ 1629811 w 1729306"/>
              <a:gd name="csY34" fmla="*/ 535374 h 2359552"/>
              <a:gd name="csX35" fmla="*/ 1606122 w 1729306"/>
              <a:gd name="csY35" fmla="*/ 350599 h 2359552"/>
              <a:gd name="csX36" fmla="*/ 1729306 w 1729306"/>
              <a:gd name="csY36" fmla="*/ 156348 h 2359552"/>
              <a:gd name="csX37" fmla="*/ 1719830 w 1729306"/>
              <a:gd name="csY37" fmla="*/ 56854 h 2359552"/>
              <a:gd name="csX38" fmla="*/ 1677190 w 1729306"/>
              <a:gd name="csY38" fmla="*/ 0 h 2359552"/>
              <a:gd name="csX39" fmla="*/ 1283950 w 1729306"/>
              <a:gd name="csY39" fmla="*/ 137397 h 2359552"/>
              <a:gd name="csX40" fmla="*/ 1100484 w 1729306"/>
              <a:gd name="csY40" fmla="*/ 181578 h 2359552"/>
              <a:gd name="csX41" fmla="*/ 42640 w 1729306"/>
              <a:gd name="csY41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400092 w 1729306"/>
              <a:gd name="csY29" fmla="*/ 928798 h 2359552"/>
              <a:gd name="csX30" fmla="*/ 1391292 w 1729306"/>
              <a:gd name="csY30" fmla="*/ 862654 h 2359552"/>
              <a:gd name="csX31" fmla="*/ 1349601 w 1729306"/>
              <a:gd name="csY31" fmla="*/ 797965 h 2359552"/>
              <a:gd name="csX32" fmla="*/ 1278164 w 1729306"/>
              <a:gd name="csY32" fmla="*/ 755102 h 2359552"/>
              <a:gd name="csX33" fmla="*/ 1686665 w 1729306"/>
              <a:gd name="csY33" fmla="*/ 668033 h 2359552"/>
              <a:gd name="csX34" fmla="*/ 1629811 w 1729306"/>
              <a:gd name="csY34" fmla="*/ 535374 h 2359552"/>
              <a:gd name="csX35" fmla="*/ 1606122 w 1729306"/>
              <a:gd name="csY35" fmla="*/ 350599 h 2359552"/>
              <a:gd name="csX36" fmla="*/ 1729306 w 1729306"/>
              <a:gd name="csY36" fmla="*/ 156348 h 2359552"/>
              <a:gd name="csX37" fmla="*/ 1719830 w 1729306"/>
              <a:gd name="csY37" fmla="*/ 56854 h 2359552"/>
              <a:gd name="csX38" fmla="*/ 1677190 w 1729306"/>
              <a:gd name="csY38" fmla="*/ 0 h 2359552"/>
              <a:gd name="csX39" fmla="*/ 1283950 w 1729306"/>
              <a:gd name="csY39" fmla="*/ 137397 h 2359552"/>
              <a:gd name="csX40" fmla="*/ 1100484 w 1729306"/>
              <a:gd name="csY40" fmla="*/ 181578 h 2359552"/>
              <a:gd name="csX41" fmla="*/ 42640 w 1729306"/>
              <a:gd name="csY41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400092 w 1729306"/>
              <a:gd name="csY29" fmla="*/ 928798 h 2359552"/>
              <a:gd name="csX30" fmla="*/ 1391292 w 1729306"/>
              <a:gd name="csY30" fmla="*/ 862654 h 2359552"/>
              <a:gd name="csX31" fmla="*/ 1349601 w 1729306"/>
              <a:gd name="csY31" fmla="*/ 797965 h 2359552"/>
              <a:gd name="csX32" fmla="*/ 1278164 w 1729306"/>
              <a:gd name="csY32" fmla="*/ 740815 h 2359552"/>
              <a:gd name="csX33" fmla="*/ 1686665 w 1729306"/>
              <a:gd name="csY33" fmla="*/ 668033 h 2359552"/>
              <a:gd name="csX34" fmla="*/ 1629811 w 1729306"/>
              <a:gd name="csY34" fmla="*/ 535374 h 2359552"/>
              <a:gd name="csX35" fmla="*/ 1606122 w 1729306"/>
              <a:gd name="csY35" fmla="*/ 350599 h 2359552"/>
              <a:gd name="csX36" fmla="*/ 1729306 w 1729306"/>
              <a:gd name="csY36" fmla="*/ 156348 h 2359552"/>
              <a:gd name="csX37" fmla="*/ 1719830 w 1729306"/>
              <a:gd name="csY37" fmla="*/ 56854 h 2359552"/>
              <a:gd name="csX38" fmla="*/ 1677190 w 1729306"/>
              <a:gd name="csY38" fmla="*/ 0 h 2359552"/>
              <a:gd name="csX39" fmla="*/ 1283950 w 1729306"/>
              <a:gd name="csY39" fmla="*/ 137397 h 2359552"/>
              <a:gd name="csX40" fmla="*/ 1100484 w 1729306"/>
              <a:gd name="csY40" fmla="*/ 181578 h 2359552"/>
              <a:gd name="csX41" fmla="*/ 42640 w 1729306"/>
              <a:gd name="csY41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400092 w 1729306"/>
              <a:gd name="csY29" fmla="*/ 928798 h 2359552"/>
              <a:gd name="csX30" fmla="*/ 1391292 w 1729306"/>
              <a:gd name="csY30" fmla="*/ 862654 h 2359552"/>
              <a:gd name="csX31" fmla="*/ 1349601 w 1729306"/>
              <a:gd name="csY31" fmla="*/ 797965 h 2359552"/>
              <a:gd name="csX32" fmla="*/ 1278164 w 1729306"/>
              <a:gd name="csY32" fmla="*/ 740815 h 2359552"/>
              <a:gd name="csX33" fmla="*/ 1137670 w 1729306"/>
              <a:gd name="csY33" fmla="*/ 469352 h 2359552"/>
              <a:gd name="csX34" fmla="*/ 1686665 w 1729306"/>
              <a:gd name="csY34" fmla="*/ 668033 h 2359552"/>
              <a:gd name="csX35" fmla="*/ 1629811 w 1729306"/>
              <a:gd name="csY35" fmla="*/ 535374 h 2359552"/>
              <a:gd name="csX36" fmla="*/ 1606122 w 1729306"/>
              <a:gd name="csY36" fmla="*/ 350599 h 2359552"/>
              <a:gd name="csX37" fmla="*/ 1729306 w 1729306"/>
              <a:gd name="csY37" fmla="*/ 156348 h 2359552"/>
              <a:gd name="csX38" fmla="*/ 1719830 w 1729306"/>
              <a:gd name="csY38" fmla="*/ 56854 h 2359552"/>
              <a:gd name="csX39" fmla="*/ 1677190 w 1729306"/>
              <a:gd name="csY39" fmla="*/ 0 h 2359552"/>
              <a:gd name="csX40" fmla="*/ 1283950 w 1729306"/>
              <a:gd name="csY40" fmla="*/ 137397 h 2359552"/>
              <a:gd name="csX41" fmla="*/ 1100484 w 1729306"/>
              <a:gd name="csY41" fmla="*/ 181578 h 2359552"/>
              <a:gd name="csX42" fmla="*/ 42640 w 1729306"/>
              <a:gd name="csY42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400092 w 1729306"/>
              <a:gd name="csY29" fmla="*/ 928798 h 2359552"/>
              <a:gd name="csX30" fmla="*/ 1391292 w 1729306"/>
              <a:gd name="csY30" fmla="*/ 862654 h 2359552"/>
              <a:gd name="csX31" fmla="*/ 1349601 w 1729306"/>
              <a:gd name="csY31" fmla="*/ 797965 h 2359552"/>
              <a:gd name="csX32" fmla="*/ 1278164 w 1729306"/>
              <a:gd name="csY32" fmla="*/ 740815 h 2359552"/>
              <a:gd name="csX33" fmla="*/ 1137670 w 1729306"/>
              <a:gd name="csY33" fmla="*/ 469352 h 2359552"/>
              <a:gd name="csX34" fmla="*/ 1686665 w 1729306"/>
              <a:gd name="csY34" fmla="*/ 668033 h 2359552"/>
              <a:gd name="csX35" fmla="*/ 1629811 w 1729306"/>
              <a:gd name="csY35" fmla="*/ 535374 h 2359552"/>
              <a:gd name="csX36" fmla="*/ 1606122 w 1729306"/>
              <a:gd name="csY36" fmla="*/ 350599 h 2359552"/>
              <a:gd name="csX37" fmla="*/ 1729306 w 1729306"/>
              <a:gd name="csY37" fmla="*/ 156348 h 2359552"/>
              <a:gd name="csX38" fmla="*/ 1719830 w 1729306"/>
              <a:gd name="csY38" fmla="*/ 56854 h 2359552"/>
              <a:gd name="csX39" fmla="*/ 1677190 w 1729306"/>
              <a:gd name="csY39" fmla="*/ 0 h 2359552"/>
              <a:gd name="csX40" fmla="*/ 1283950 w 1729306"/>
              <a:gd name="csY40" fmla="*/ 137397 h 2359552"/>
              <a:gd name="csX41" fmla="*/ 1100484 w 1729306"/>
              <a:gd name="csY41" fmla="*/ 181578 h 2359552"/>
              <a:gd name="csX42" fmla="*/ 42640 w 1729306"/>
              <a:gd name="csY42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400092 w 1729306"/>
              <a:gd name="csY29" fmla="*/ 928798 h 2359552"/>
              <a:gd name="csX30" fmla="*/ 1391292 w 1729306"/>
              <a:gd name="csY30" fmla="*/ 862654 h 2359552"/>
              <a:gd name="csX31" fmla="*/ 1349601 w 1729306"/>
              <a:gd name="csY31" fmla="*/ 797965 h 2359552"/>
              <a:gd name="csX32" fmla="*/ 1261495 w 1729306"/>
              <a:gd name="csY32" fmla="*/ 733671 h 2359552"/>
              <a:gd name="csX33" fmla="*/ 1137670 w 1729306"/>
              <a:gd name="csY33" fmla="*/ 469352 h 2359552"/>
              <a:gd name="csX34" fmla="*/ 1686665 w 1729306"/>
              <a:gd name="csY34" fmla="*/ 668033 h 2359552"/>
              <a:gd name="csX35" fmla="*/ 1629811 w 1729306"/>
              <a:gd name="csY35" fmla="*/ 535374 h 2359552"/>
              <a:gd name="csX36" fmla="*/ 1606122 w 1729306"/>
              <a:gd name="csY36" fmla="*/ 350599 h 2359552"/>
              <a:gd name="csX37" fmla="*/ 1729306 w 1729306"/>
              <a:gd name="csY37" fmla="*/ 156348 h 2359552"/>
              <a:gd name="csX38" fmla="*/ 1719830 w 1729306"/>
              <a:gd name="csY38" fmla="*/ 56854 h 2359552"/>
              <a:gd name="csX39" fmla="*/ 1677190 w 1729306"/>
              <a:gd name="csY39" fmla="*/ 0 h 2359552"/>
              <a:gd name="csX40" fmla="*/ 1283950 w 1729306"/>
              <a:gd name="csY40" fmla="*/ 137397 h 2359552"/>
              <a:gd name="csX41" fmla="*/ 1100484 w 1729306"/>
              <a:gd name="csY41" fmla="*/ 181578 h 2359552"/>
              <a:gd name="csX42" fmla="*/ 42640 w 1729306"/>
              <a:gd name="csY42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400092 w 1729306"/>
              <a:gd name="csY29" fmla="*/ 928798 h 2359552"/>
              <a:gd name="csX30" fmla="*/ 1398436 w 1729306"/>
              <a:gd name="csY30" fmla="*/ 857891 h 2359552"/>
              <a:gd name="csX31" fmla="*/ 1349601 w 1729306"/>
              <a:gd name="csY31" fmla="*/ 797965 h 2359552"/>
              <a:gd name="csX32" fmla="*/ 1261495 w 1729306"/>
              <a:gd name="csY32" fmla="*/ 733671 h 2359552"/>
              <a:gd name="csX33" fmla="*/ 1137670 w 1729306"/>
              <a:gd name="csY33" fmla="*/ 469352 h 2359552"/>
              <a:gd name="csX34" fmla="*/ 1686665 w 1729306"/>
              <a:gd name="csY34" fmla="*/ 668033 h 2359552"/>
              <a:gd name="csX35" fmla="*/ 1629811 w 1729306"/>
              <a:gd name="csY35" fmla="*/ 535374 h 2359552"/>
              <a:gd name="csX36" fmla="*/ 1606122 w 1729306"/>
              <a:gd name="csY36" fmla="*/ 350599 h 2359552"/>
              <a:gd name="csX37" fmla="*/ 1729306 w 1729306"/>
              <a:gd name="csY37" fmla="*/ 156348 h 2359552"/>
              <a:gd name="csX38" fmla="*/ 1719830 w 1729306"/>
              <a:gd name="csY38" fmla="*/ 56854 h 2359552"/>
              <a:gd name="csX39" fmla="*/ 1677190 w 1729306"/>
              <a:gd name="csY39" fmla="*/ 0 h 2359552"/>
              <a:gd name="csX40" fmla="*/ 1283950 w 1729306"/>
              <a:gd name="csY40" fmla="*/ 137397 h 2359552"/>
              <a:gd name="csX41" fmla="*/ 1100484 w 1729306"/>
              <a:gd name="csY41" fmla="*/ 181578 h 2359552"/>
              <a:gd name="csX42" fmla="*/ 42640 w 1729306"/>
              <a:gd name="csY42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400092 w 1729306"/>
              <a:gd name="csY29" fmla="*/ 928798 h 2359552"/>
              <a:gd name="csX30" fmla="*/ 1398436 w 1729306"/>
              <a:gd name="csY30" fmla="*/ 857891 h 2359552"/>
              <a:gd name="csX31" fmla="*/ 1349601 w 1729306"/>
              <a:gd name="csY31" fmla="*/ 797965 h 2359552"/>
              <a:gd name="csX32" fmla="*/ 1261495 w 1729306"/>
              <a:gd name="csY32" fmla="*/ 733671 h 2359552"/>
              <a:gd name="csX33" fmla="*/ 1137670 w 1729306"/>
              <a:gd name="csY33" fmla="*/ 469352 h 2359552"/>
              <a:gd name="csX34" fmla="*/ 1629811 w 1729306"/>
              <a:gd name="csY34" fmla="*/ 535374 h 2359552"/>
              <a:gd name="csX35" fmla="*/ 1606122 w 1729306"/>
              <a:gd name="csY35" fmla="*/ 350599 h 2359552"/>
              <a:gd name="csX36" fmla="*/ 1729306 w 1729306"/>
              <a:gd name="csY36" fmla="*/ 156348 h 2359552"/>
              <a:gd name="csX37" fmla="*/ 1719830 w 1729306"/>
              <a:gd name="csY37" fmla="*/ 56854 h 2359552"/>
              <a:gd name="csX38" fmla="*/ 1677190 w 1729306"/>
              <a:gd name="csY38" fmla="*/ 0 h 2359552"/>
              <a:gd name="csX39" fmla="*/ 1283950 w 1729306"/>
              <a:gd name="csY39" fmla="*/ 137397 h 2359552"/>
              <a:gd name="csX40" fmla="*/ 1100484 w 1729306"/>
              <a:gd name="csY40" fmla="*/ 181578 h 2359552"/>
              <a:gd name="csX41" fmla="*/ 42640 w 1729306"/>
              <a:gd name="csY41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400092 w 1729306"/>
              <a:gd name="csY29" fmla="*/ 928798 h 2359552"/>
              <a:gd name="csX30" fmla="*/ 1398436 w 1729306"/>
              <a:gd name="csY30" fmla="*/ 857891 h 2359552"/>
              <a:gd name="csX31" fmla="*/ 1349601 w 1729306"/>
              <a:gd name="csY31" fmla="*/ 797965 h 2359552"/>
              <a:gd name="csX32" fmla="*/ 1261495 w 1729306"/>
              <a:gd name="csY32" fmla="*/ 733671 h 2359552"/>
              <a:gd name="csX33" fmla="*/ 1137670 w 1729306"/>
              <a:gd name="csY33" fmla="*/ 469352 h 2359552"/>
              <a:gd name="csX34" fmla="*/ 1606122 w 1729306"/>
              <a:gd name="csY34" fmla="*/ 350599 h 2359552"/>
              <a:gd name="csX35" fmla="*/ 1729306 w 1729306"/>
              <a:gd name="csY35" fmla="*/ 156348 h 2359552"/>
              <a:gd name="csX36" fmla="*/ 1719830 w 1729306"/>
              <a:gd name="csY36" fmla="*/ 56854 h 2359552"/>
              <a:gd name="csX37" fmla="*/ 1677190 w 1729306"/>
              <a:gd name="csY37" fmla="*/ 0 h 2359552"/>
              <a:gd name="csX38" fmla="*/ 1283950 w 1729306"/>
              <a:gd name="csY38" fmla="*/ 137397 h 2359552"/>
              <a:gd name="csX39" fmla="*/ 1100484 w 1729306"/>
              <a:gd name="csY39" fmla="*/ 181578 h 2359552"/>
              <a:gd name="csX40" fmla="*/ 42640 w 1729306"/>
              <a:gd name="csY40" fmla="*/ 184775 h 2359552"/>
              <a:gd name="csX0" fmla="*/ 42640 w 1729306"/>
              <a:gd name="csY0" fmla="*/ 184775 h 2359552"/>
              <a:gd name="csX1" fmla="*/ 90019 w 1729306"/>
              <a:gd name="csY1" fmla="*/ 236891 h 2359552"/>
              <a:gd name="csX2" fmla="*/ 77231 w 1729306"/>
              <a:gd name="csY2" fmla="*/ 421667 h 2359552"/>
              <a:gd name="csX3" fmla="*/ 7819 w 1729306"/>
              <a:gd name="csY3" fmla="*/ 535491 h 2359552"/>
              <a:gd name="csX4" fmla="*/ 0 w 1729306"/>
              <a:gd name="csY4" fmla="*/ 1980411 h 2359552"/>
              <a:gd name="csX5" fmla="*/ 142019 w 1729306"/>
              <a:gd name="csY5" fmla="*/ 2222040 h 2359552"/>
              <a:gd name="csX6" fmla="*/ 251105 w 1729306"/>
              <a:gd name="csY6" fmla="*/ 2297845 h 2359552"/>
              <a:gd name="csX7" fmla="*/ 290664 w 1729306"/>
              <a:gd name="csY7" fmla="*/ 2263256 h 2359552"/>
              <a:gd name="csX8" fmla="*/ 460993 w 1729306"/>
              <a:gd name="csY8" fmla="*/ 2307437 h 2359552"/>
              <a:gd name="csX9" fmla="*/ 514882 w 1729306"/>
              <a:gd name="csY9" fmla="*/ 2285288 h 2359552"/>
              <a:gd name="csX10" fmla="*/ 573277 w 1729306"/>
              <a:gd name="csY10" fmla="*/ 2359552 h 2359552"/>
              <a:gd name="csX11" fmla="*/ 753314 w 1729306"/>
              <a:gd name="csY11" fmla="*/ 2345223 h 2359552"/>
              <a:gd name="csX12" fmla="*/ 810168 w 1729306"/>
              <a:gd name="csY12" fmla="*/ 2297845 h 2359552"/>
              <a:gd name="csX13" fmla="*/ 810168 w 1729306"/>
              <a:gd name="csY13" fmla="*/ 2259942 h 2359552"/>
              <a:gd name="csX14" fmla="*/ 734363 w 1729306"/>
              <a:gd name="csY14" fmla="*/ 2226777 h 2359552"/>
              <a:gd name="csX15" fmla="*/ 777003 w 1729306"/>
              <a:gd name="csY15" fmla="*/ 2070429 h 2359552"/>
              <a:gd name="csX16" fmla="*/ 1009157 w 1729306"/>
              <a:gd name="csY16" fmla="*/ 1899868 h 2359552"/>
              <a:gd name="csX17" fmla="*/ 1236572 w 1729306"/>
              <a:gd name="csY17" fmla="*/ 1928295 h 2359552"/>
              <a:gd name="csX18" fmla="*/ 1321853 w 1729306"/>
              <a:gd name="csY18" fmla="*/ 1966197 h 2359552"/>
              <a:gd name="csX19" fmla="*/ 1352052 w 1729306"/>
              <a:gd name="csY19" fmla="*/ 1928178 h 2359552"/>
              <a:gd name="csX20" fmla="*/ 1302902 w 1729306"/>
              <a:gd name="csY20" fmla="*/ 1871441 h 2359552"/>
              <a:gd name="csX21" fmla="*/ 1288688 w 1729306"/>
              <a:gd name="csY21" fmla="*/ 1738782 h 2359552"/>
              <a:gd name="csX22" fmla="*/ 1260261 w 1729306"/>
              <a:gd name="csY22" fmla="*/ 1667714 h 2359552"/>
              <a:gd name="csX23" fmla="*/ 1222359 w 1729306"/>
              <a:gd name="csY23" fmla="*/ 1662976 h 2359552"/>
              <a:gd name="csX24" fmla="*/ 1189194 w 1729306"/>
              <a:gd name="csY24" fmla="*/ 1511366 h 2359552"/>
              <a:gd name="csX25" fmla="*/ 1255523 w 1729306"/>
              <a:gd name="csY25" fmla="*/ 1478201 h 2359552"/>
              <a:gd name="csX26" fmla="*/ 1336066 w 1729306"/>
              <a:gd name="csY26" fmla="*/ 1407134 h 2359552"/>
              <a:gd name="csX27" fmla="*/ 1359878 w 1729306"/>
              <a:gd name="csY27" fmla="*/ 1339800 h 2359552"/>
              <a:gd name="csX28" fmla="*/ 1393402 w 1729306"/>
              <a:gd name="csY28" fmla="*/ 1343432 h 2359552"/>
              <a:gd name="csX29" fmla="*/ 1400092 w 1729306"/>
              <a:gd name="csY29" fmla="*/ 928798 h 2359552"/>
              <a:gd name="csX30" fmla="*/ 1398436 w 1729306"/>
              <a:gd name="csY30" fmla="*/ 857891 h 2359552"/>
              <a:gd name="csX31" fmla="*/ 1349601 w 1729306"/>
              <a:gd name="csY31" fmla="*/ 797965 h 2359552"/>
              <a:gd name="csX32" fmla="*/ 1261495 w 1729306"/>
              <a:gd name="csY32" fmla="*/ 733671 h 2359552"/>
              <a:gd name="csX33" fmla="*/ 1137670 w 1729306"/>
              <a:gd name="csY33" fmla="*/ 469352 h 2359552"/>
              <a:gd name="csX34" fmla="*/ 1106059 w 1729306"/>
              <a:gd name="csY34" fmla="*/ 383937 h 2359552"/>
              <a:gd name="csX35" fmla="*/ 1729306 w 1729306"/>
              <a:gd name="csY35" fmla="*/ 156348 h 2359552"/>
              <a:gd name="csX36" fmla="*/ 1719830 w 1729306"/>
              <a:gd name="csY36" fmla="*/ 56854 h 2359552"/>
              <a:gd name="csX37" fmla="*/ 1677190 w 1729306"/>
              <a:gd name="csY37" fmla="*/ 0 h 2359552"/>
              <a:gd name="csX38" fmla="*/ 1283950 w 1729306"/>
              <a:gd name="csY38" fmla="*/ 137397 h 2359552"/>
              <a:gd name="csX39" fmla="*/ 1100484 w 1729306"/>
              <a:gd name="csY39" fmla="*/ 181578 h 2359552"/>
              <a:gd name="csX40" fmla="*/ 42640 w 1729306"/>
              <a:gd name="csY40" fmla="*/ 184775 h 2359552"/>
              <a:gd name="csX0" fmla="*/ 42640 w 1719830"/>
              <a:gd name="csY0" fmla="*/ 184775 h 2359552"/>
              <a:gd name="csX1" fmla="*/ 90019 w 1719830"/>
              <a:gd name="csY1" fmla="*/ 236891 h 2359552"/>
              <a:gd name="csX2" fmla="*/ 77231 w 1719830"/>
              <a:gd name="csY2" fmla="*/ 421667 h 2359552"/>
              <a:gd name="csX3" fmla="*/ 7819 w 1719830"/>
              <a:gd name="csY3" fmla="*/ 535491 h 2359552"/>
              <a:gd name="csX4" fmla="*/ 0 w 1719830"/>
              <a:gd name="csY4" fmla="*/ 1980411 h 2359552"/>
              <a:gd name="csX5" fmla="*/ 142019 w 1719830"/>
              <a:gd name="csY5" fmla="*/ 2222040 h 2359552"/>
              <a:gd name="csX6" fmla="*/ 251105 w 1719830"/>
              <a:gd name="csY6" fmla="*/ 2297845 h 2359552"/>
              <a:gd name="csX7" fmla="*/ 290664 w 1719830"/>
              <a:gd name="csY7" fmla="*/ 2263256 h 2359552"/>
              <a:gd name="csX8" fmla="*/ 460993 w 1719830"/>
              <a:gd name="csY8" fmla="*/ 2307437 h 2359552"/>
              <a:gd name="csX9" fmla="*/ 514882 w 1719830"/>
              <a:gd name="csY9" fmla="*/ 2285288 h 2359552"/>
              <a:gd name="csX10" fmla="*/ 573277 w 1719830"/>
              <a:gd name="csY10" fmla="*/ 2359552 h 2359552"/>
              <a:gd name="csX11" fmla="*/ 753314 w 1719830"/>
              <a:gd name="csY11" fmla="*/ 2345223 h 2359552"/>
              <a:gd name="csX12" fmla="*/ 810168 w 1719830"/>
              <a:gd name="csY12" fmla="*/ 2297845 h 2359552"/>
              <a:gd name="csX13" fmla="*/ 810168 w 1719830"/>
              <a:gd name="csY13" fmla="*/ 2259942 h 2359552"/>
              <a:gd name="csX14" fmla="*/ 734363 w 1719830"/>
              <a:gd name="csY14" fmla="*/ 2226777 h 2359552"/>
              <a:gd name="csX15" fmla="*/ 777003 w 1719830"/>
              <a:gd name="csY15" fmla="*/ 2070429 h 2359552"/>
              <a:gd name="csX16" fmla="*/ 1009157 w 1719830"/>
              <a:gd name="csY16" fmla="*/ 1899868 h 2359552"/>
              <a:gd name="csX17" fmla="*/ 1236572 w 1719830"/>
              <a:gd name="csY17" fmla="*/ 1928295 h 2359552"/>
              <a:gd name="csX18" fmla="*/ 1321853 w 1719830"/>
              <a:gd name="csY18" fmla="*/ 1966197 h 2359552"/>
              <a:gd name="csX19" fmla="*/ 1352052 w 1719830"/>
              <a:gd name="csY19" fmla="*/ 1928178 h 2359552"/>
              <a:gd name="csX20" fmla="*/ 1302902 w 1719830"/>
              <a:gd name="csY20" fmla="*/ 1871441 h 2359552"/>
              <a:gd name="csX21" fmla="*/ 1288688 w 1719830"/>
              <a:gd name="csY21" fmla="*/ 1738782 h 2359552"/>
              <a:gd name="csX22" fmla="*/ 1260261 w 1719830"/>
              <a:gd name="csY22" fmla="*/ 1667714 h 2359552"/>
              <a:gd name="csX23" fmla="*/ 1222359 w 1719830"/>
              <a:gd name="csY23" fmla="*/ 1662976 h 2359552"/>
              <a:gd name="csX24" fmla="*/ 1189194 w 1719830"/>
              <a:gd name="csY24" fmla="*/ 1511366 h 2359552"/>
              <a:gd name="csX25" fmla="*/ 1255523 w 1719830"/>
              <a:gd name="csY25" fmla="*/ 1478201 h 2359552"/>
              <a:gd name="csX26" fmla="*/ 1336066 w 1719830"/>
              <a:gd name="csY26" fmla="*/ 1407134 h 2359552"/>
              <a:gd name="csX27" fmla="*/ 1359878 w 1719830"/>
              <a:gd name="csY27" fmla="*/ 1339800 h 2359552"/>
              <a:gd name="csX28" fmla="*/ 1393402 w 1719830"/>
              <a:gd name="csY28" fmla="*/ 1343432 h 2359552"/>
              <a:gd name="csX29" fmla="*/ 1400092 w 1719830"/>
              <a:gd name="csY29" fmla="*/ 928798 h 2359552"/>
              <a:gd name="csX30" fmla="*/ 1398436 w 1719830"/>
              <a:gd name="csY30" fmla="*/ 857891 h 2359552"/>
              <a:gd name="csX31" fmla="*/ 1349601 w 1719830"/>
              <a:gd name="csY31" fmla="*/ 797965 h 2359552"/>
              <a:gd name="csX32" fmla="*/ 1261495 w 1719830"/>
              <a:gd name="csY32" fmla="*/ 733671 h 2359552"/>
              <a:gd name="csX33" fmla="*/ 1137670 w 1719830"/>
              <a:gd name="csY33" fmla="*/ 469352 h 2359552"/>
              <a:gd name="csX34" fmla="*/ 1106059 w 1719830"/>
              <a:gd name="csY34" fmla="*/ 383937 h 2359552"/>
              <a:gd name="csX35" fmla="*/ 1719830 w 1719830"/>
              <a:gd name="csY35" fmla="*/ 56854 h 2359552"/>
              <a:gd name="csX36" fmla="*/ 1677190 w 1719830"/>
              <a:gd name="csY36" fmla="*/ 0 h 2359552"/>
              <a:gd name="csX37" fmla="*/ 1283950 w 1719830"/>
              <a:gd name="csY37" fmla="*/ 137397 h 2359552"/>
              <a:gd name="csX38" fmla="*/ 1100484 w 1719830"/>
              <a:gd name="csY38" fmla="*/ 181578 h 2359552"/>
              <a:gd name="csX39" fmla="*/ 42640 w 1719830"/>
              <a:gd name="csY39" fmla="*/ 184775 h 2359552"/>
              <a:gd name="csX0" fmla="*/ 42640 w 1677190"/>
              <a:gd name="csY0" fmla="*/ 184775 h 2359552"/>
              <a:gd name="csX1" fmla="*/ 90019 w 1677190"/>
              <a:gd name="csY1" fmla="*/ 236891 h 2359552"/>
              <a:gd name="csX2" fmla="*/ 77231 w 1677190"/>
              <a:gd name="csY2" fmla="*/ 421667 h 2359552"/>
              <a:gd name="csX3" fmla="*/ 7819 w 1677190"/>
              <a:gd name="csY3" fmla="*/ 535491 h 2359552"/>
              <a:gd name="csX4" fmla="*/ 0 w 1677190"/>
              <a:gd name="csY4" fmla="*/ 1980411 h 2359552"/>
              <a:gd name="csX5" fmla="*/ 142019 w 1677190"/>
              <a:gd name="csY5" fmla="*/ 2222040 h 2359552"/>
              <a:gd name="csX6" fmla="*/ 251105 w 1677190"/>
              <a:gd name="csY6" fmla="*/ 2297845 h 2359552"/>
              <a:gd name="csX7" fmla="*/ 290664 w 1677190"/>
              <a:gd name="csY7" fmla="*/ 2263256 h 2359552"/>
              <a:gd name="csX8" fmla="*/ 460993 w 1677190"/>
              <a:gd name="csY8" fmla="*/ 2307437 h 2359552"/>
              <a:gd name="csX9" fmla="*/ 514882 w 1677190"/>
              <a:gd name="csY9" fmla="*/ 2285288 h 2359552"/>
              <a:gd name="csX10" fmla="*/ 573277 w 1677190"/>
              <a:gd name="csY10" fmla="*/ 2359552 h 2359552"/>
              <a:gd name="csX11" fmla="*/ 753314 w 1677190"/>
              <a:gd name="csY11" fmla="*/ 2345223 h 2359552"/>
              <a:gd name="csX12" fmla="*/ 810168 w 1677190"/>
              <a:gd name="csY12" fmla="*/ 2297845 h 2359552"/>
              <a:gd name="csX13" fmla="*/ 810168 w 1677190"/>
              <a:gd name="csY13" fmla="*/ 2259942 h 2359552"/>
              <a:gd name="csX14" fmla="*/ 734363 w 1677190"/>
              <a:gd name="csY14" fmla="*/ 2226777 h 2359552"/>
              <a:gd name="csX15" fmla="*/ 777003 w 1677190"/>
              <a:gd name="csY15" fmla="*/ 2070429 h 2359552"/>
              <a:gd name="csX16" fmla="*/ 1009157 w 1677190"/>
              <a:gd name="csY16" fmla="*/ 1899868 h 2359552"/>
              <a:gd name="csX17" fmla="*/ 1236572 w 1677190"/>
              <a:gd name="csY17" fmla="*/ 1928295 h 2359552"/>
              <a:gd name="csX18" fmla="*/ 1321853 w 1677190"/>
              <a:gd name="csY18" fmla="*/ 1966197 h 2359552"/>
              <a:gd name="csX19" fmla="*/ 1352052 w 1677190"/>
              <a:gd name="csY19" fmla="*/ 1928178 h 2359552"/>
              <a:gd name="csX20" fmla="*/ 1302902 w 1677190"/>
              <a:gd name="csY20" fmla="*/ 1871441 h 2359552"/>
              <a:gd name="csX21" fmla="*/ 1288688 w 1677190"/>
              <a:gd name="csY21" fmla="*/ 1738782 h 2359552"/>
              <a:gd name="csX22" fmla="*/ 1260261 w 1677190"/>
              <a:gd name="csY22" fmla="*/ 1667714 h 2359552"/>
              <a:gd name="csX23" fmla="*/ 1222359 w 1677190"/>
              <a:gd name="csY23" fmla="*/ 1662976 h 2359552"/>
              <a:gd name="csX24" fmla="*/ 1189194 w 1677190"/>
              <a:gd name="csY24" fmla="*/ 1511366 h 2359552"/>
              <a:gd name="csX25" fmla="*/ 1255523 w 1677190"/>
              <a:gd name="csY25" fmla="*/ 1478201 h 2359552"/>
              <a:gd name="csX26" fmla="*/ 1336066 w 1677190"/>
              <a:gd name="csY26" fmla="*/ 1407134 h 2359552"/>
              <a:gd name="csX27" fmla="*/ 1359878 w 1677190"/>
              <a:gd name="csY27" fmla="*/ 1339800 h 2359552"/>
              <a:gd name="csX28" fmla="*/ 1393402 w 1677190"/>
              <a:gd name="csY28" fmla="*/ 1343432 h 2359552"/>
              <a:gd name="csX29" fmla="*/ 1400092 w 1677190"/>
              <a:gd name="csY29" fmla="*/ 928798 h 2359552"/>
              <a:gd name="csX30" fmla="*/ 1398436 w 1677190"/>
              <a:gd name="csY30" fmla="*/ 857891 h 2359552"/>
              <a:gd name="csX31" fmla="*/ 1349601 w 1677190"/>
              <a:gd name="csY31" fmla="*/ 797965 h 2359552"/>
              <a:gd name="csX32" fmla="*/ 1261495 w 1677190"/>
              <a:gd name="csY32" fmla="*/ 733671 h 2359552"/>
              <a:gd name="csX33" fmla="*/ 1137670 w 1677190"/>
              <a:gd name="csY33" fmla="*/ 469352 h 2359552"/>
              <a:gd name="csX34" fmla="*/ 1106059 w 1677190"/>
              <a:gd name="csY34" fmla="*/ 383937 h 2359552"/>
              <a:gd name="csX35" fmla="*/ 1677190 w 1677190"/>
              <a:gd name="csY35" fmla="*/ 0 h 2359552"/>
              <a:gd name="csX36" fmla="*/ 1283950 w 1677190"/>
              <a:gd name="csY36" fmla="*/ 137397 h 2359552"/>
              <a:gd name="csX37" fmla="*/ 1100484 w 1677190"/>
              <a:gd name="csY37" fmla="*/ 181578 h 2359552"/>
              <a:gd name="csX38" fmla="*/ 42640 w 1677190"/>
              <a:gd name="csY38" fmla="*/ 184775 h 2359552"/>
              <a:gd name="csX0" fmla="*/ 42640 w 1400092"/>
              <a:gd name="csY0" fmla="*/ 47378 h 2222155"/>
              <a:gd name="csX1" fmla="*/ 90019 w 1400092"/>
              <a:gd name="csY1" fmla="*/ 99494 h 2222155"/>
              <a:gd name="csX2" fmla="*/ 77231 w 1400092"/>
              <a:gd name="csY2" fmla="*/ 284270 h 2222155"/>
              <a:gd name="csX3" fmla="*/ 7819 w 1400092"/>
              <a:gd name="csY3" fmla="*/ 398094 h 2222155"/>
              <a:gd name="csX4" fmla="*/ 0 w 1400092"/>
              <a:gd name="csY4" fmla="*/ 1843014 h 2222155"/>
              <a:gd name="csX5" fmla="*/ 142019 w 1400092"/>
              <a:gd name="csY5" fmla="*/ 2084643 h 2222155"/>
              <a:gd name="csX6" fmla="*/ 251105 w 1400092"/>
              <a:gd name="csY6" fmla="*/ 2160448 h 2222155"/>
              <a:gd name="csX7" fmla="*/ 290664 w 1400092"/>
              <a:gd name="csY7" fmla="*/ 2125859 h 2222155"/>
              <a:gd name="csX8" fmla="*/ 460993 w 1400092"/>
              <a:gd name="csY8" fmla="*/ 2170040 h 2222155"/>
              <a:gd name="csX9" fmla="*/ 514882 w 1400092"/>
              <a:gd name="csY9" fmla="*/ 2147891 h 2222155"/>
              <a:gd name="csX10" fmla="*/ 573277 w 1400092"/>
              <a:gd name="csY10" fmla="*/ 2222155 h 2222155"/>
              <a:gd name="csX11" fmla="*/ 753314 w 1400092"/>
              <a:gd name="csY11" fmla="*/ 2207826 h 2222155"/>
              <a:gd name="csX12" fmla="*/ 810168 w 1400092"/>
              <a:gd name="csY12" fmla="*/ 2160448 h 2222155"/>
              <a:gd name="csX13" fmla="*/ 810168 w 1400092"/>
              <a:gd name="csY13" fmla="*/ 2122545 h 2222155"/>
              <a:gd name="csX14" fmla="*/ 734363 w 1400092"/>
              <a:gd name="csY14" fmla="*/ 2089380 h 2222155"/>
              <a:gd name="csX15" fmla="*/ 777003 w 1400092"/>
              <a:gd name="csY15" fmla="*/ 1933032 h 2222155"/>
              <a:gd name="csX16" fmla="*/ 1009157 w 1400092"/>
              <a:gd name="csY16" fmla="*/ 1762471 h 2222155"/>
              <a:gd name="csX17" fmla="*/ 1236572 w 1400092"/>
              <a:gd name="csY17" fmla="*/ 1790898 h 2222155"/>
              <a:gd name="csX18" fmla="*/ 1321853 w 1400092"/>
              <a:gd name="csY18" fmla="*/ 1828800 h 2222155"/>
              <a:gd name="csX19" fmla="*/ 1352052 w 1400092"/>
              <a:gd name="csY19" fmla="*/ 1790781 h 2222155"/>
              <a:gd name="csX20" fmla="*/ 1302902 w 1400092"/>
              <a:gd name="csY20" fmla="*/ 1734044 h 2222155"/>
              <a:gd name="csX21" fmla="*/ 1288688 w 1400092"/>
              <a:gd name="csY21" fmla="*/ 1601385 h 2222155"/>
              <a:gd name="csX22" fmla="*/ 1260261 w 1400092"/>
              <a:gd name="csY22" fmla="*/ 1530317 h 2222155"/>
              <a:gd name="csX23" fmla="*/ 1222359 w 1400092"/>
              <a:gd name="csY23" fmla="*/ 1525579 h 2222155"/>
              <a:gd name="csX24" fmla="*/ 1189194 w 1400092"/>
              <a:gd name="csY24" fmla="*/ 1373969 h 2222155"/>
              <a:gd name="csX25" fmla="*/ 1255523 w 1400092"/>
              <a:gd name="csY25" fmla="*/ 1340804 h 2222155"/>
              <a:gd name="csX26" fmla="*/ 1336066 w 1400092"/>
              <a:gd name="csY26" fmla="*/ 1269737 h 2222155"/>
              <a:gd name="csX27" fmla="*/ 1359878 w 1400092"/>
              <a:gd name="csY27" fmla="*/ 1202403 h 2222155"/>
              <a:gd name="csX28" fmla="*/ 1393402 w 1400092"/>
              <a:gd name="csY28" fmla="*/ 1206035 h 2222155"/>
              <a:gd name="csX29" fmla="*/ 1400092 w 1400092"/>
              <a:gd name="csY29" fmla="*/ 791401 h 2222155"/>
              <a:gd name="csX30" fmla="*/ 1398436 w 1400092"/>
              <a:gd name="csY30" fmla="*/ 720494 h 2222155"/>
              <a:gd name="csX31" fmla="*/ 1349601 w 1400092"/>
              <a:gd name="csY31" fmla="*/ 660568 h 2222155"/>
              <a:gd name="csX32" fmla="*/ 1261495 w 1400092"/>
              <a:gd name="csY32" fmla="*/ 596274 h 2222155"/>
              <a:gd name="csX33" fmla="*/ 1137670 w 1400092"/>
              <a:gd name="csY33" fmla="*/ 331955 h 2222155"/>
              <a:gd name="csX34" fmla="*/ 1106059 w 1400092"/>
              <a:gd name="csY34" fmla="*/ 246540 h 2222155"/>
              <a:gd name="csX35" fmla="*/ 1283950 w 1400092"/>
              <a:gd name="csY35" fmla="*/ 0 h 2222155"/>
              <a:gd name="csX36" fmla="*/ 1100484 w 1400092"/>
              <a:gd name="csY36" fmla="*/ 44181 h 2222155"/>
              <a:gd name="csX37" fmla="*/ 42640 w 1400092"/>
              <a:gd name="csY37" fmla="*/ 47378 h 2222155"/>
              <a:gd name="csX0" fmla="*/ 42640 w 1400092"/>
              <a:gd name="csY0" fmla="*/ 3197 h 2177974"/>
              <a:gd name="csX1" fmla="*/ 90019 w 1400092"/>
              <a:gd name="csY1" fmla="*/ 55313 h 2177974"/>
              <a:gd name="csX2" fmla="*/ 77231 w 1400092"/>
              <a:gd name="csY2" fmla="*/ 240089 h 2177974"/>
              <a:gd name="csX3" fmla="*/ 7819 w 1400092"/>
              <a:gd name="csY3" fmla="*/ 353913 h 2177974"/>
              <a:gd name="csX4" fmla="*/ 0 w 1400092"/>
              <a:gd name="csY4" fmla="*/ 1798833 h 2177974"/>
              <a:gd name="csX5" fmla="*/ 142019 w 1400092"/>
              <a:gd name="csY5" fmla="*/ 2040462 h 2177974"/>
              <a:gd name="csX6" fmla="*/ 251105 w 1400092"/>
              <a:gd name="csY6" fmla="*/ 2116267 h 2177974"/>
              <a:gd name="csX7" fmla="*/ 290664 w 1400092"/>
              <a:gd name="csY7" fmla="*/ 2081678 h 2177974"/>
              <a:gd name="csX8" fmla="*/ 460993 w 1400092"/>
              <a:gd name="csY8" fmla="*/ 2125859 h 2177974"/>
              <a:gd name="csX9" fmla="*/ 514882 w 1400092"/>
              <a:gd name="csY9" fmla="*/ 2103710 h 2177974"/>
              <a:gd name="csX10" fmla="*/ 573277 w 1400092"/>
              <a:gd name="csY10" fmla="*/ 2177974 h 2177974"/>
              <a:gd name="csX11" fmla="*/ 753314 w 1400092"/>
              <a:gd name="csY11" fmla="*/ 2163645 h 2177974"/>
              <a:gd name="csX12" fmla="*/ 810168 w 1400092"/>
              <a:gd name="csY12" fmla="*/ 2116267 h 2177974"/>
              <a:gd name="csX13" fmla="*/ 810168 w 1400092"/>
              <a:gd name="csY13" fmla="*/ 2078364 h 2177974"/>
              <a:gd name="csX14" fmla="*/ 734363 w 1400092"/>
              <a:gd name="csY14" fmla="*/ 2045199 h 2177974"/>
              <a:gd name="csX15" fmla="*/ 777003 w 1400092"/>
              <a:gd name="csY15" fmla="*/ 1888851 h 2177974"/>
              <a:gd name="csX16" fmla="*/ 1009157 w 1400092"/>
              <a:gd name="csY16" fmla="*/ 1718290 h 2177974"/>
              <a:gd name="csX17" fmla="*/ 1236572 w 1400092"/>
              <a:gd name="csY17" fmla="*/ 1746717 h 2177974"/>
              <a:gd name="csX18" fmla="*/ 1321853 w 1400092"/>
              <a:gd name="csY18" fmla="*/ 1784619 h 2177974"/>
              <a:gd name="csX19" fmla="*/ 1352052 w 1400092"/>
              <a:gd name="csY19" fmla="*/ 1746600 h 2177974"/>
              <a:gd name="csX20" fmla="*/ 1302902 w 1400092"/>
              <a:gd name="csY20" fmla="*/ 1689863 h 2177974"/>
              <a:gd name="csX21" fmla="*/ 1288688 w 1400092"/>
              <a:gd name="csY21" fmla="*/ 1557204 h 2177974"/>
              <a:gd name="csX22" fmla="*/ 1260261 w 1400092"/>
              <a:gd name="csY22" fmla="*/ 1486136 h 2177974"/>
              <a:gd name="csX23" fmla="*/ 1222359 w 1400092"/>
              <a:gd name="csY23" fmla="*/ 1481398 h 2177974"/>
              <a:gd name="csX24" fmla="*/ 1189194 w 1400092"/>
              <a:gd name="csY24" fmla="*/ 1329788 h 2177974"/>
              <a:gd name="csX25" fmla="*/ 1255523 w 1400092"/>
              <a:gd name="csY25" fmla="*/ 1296623 h 2177974"/>
              <a:gd name="csX26" fmla="*/ 1336066 w 1400092"/>
              <a:gd name="csY26" fmla="*/ 1225556 h 2177974"/>
              <a:gd name="csX27" fmla="*/ 1359878 w 1400092"/>
              <a:gd name="csY27" fmla="*/ 1158222 h 2177974"/>
              <a:gd name="csX28" fmla="*/ 1393402 w 1400092"/>
              <a:gd name="csY28" fmla="*/ 1161854 h 2177974"/>
              <a:gd name="csX29" fmla="*/ 1400092 w 1400092"/>
              <a:gd name="csY29" fmla="*/ 747220 h 2177974"/>
              <a:gd name="csX30" fmla="*/ 1398436 w 1400092"/>
              <a:gd name="csY30" fmla="*/ 676313 h 2177974"/>
              <a:gd name="csX31" fmla="*/ 1349601 w 1400092"/>
              <a:gd name="csY31" fmla="*/ 616387 h 2177974"/>
              <a:gd name="csX32" fmla="*/ 1261495 w 1400092"/>
              <a:gd name="csY32" fmla="*/ 552093 h 2177974"/>
              <a:gd name="csX33" fmla="*/ 1137670 w 1400092"/>
              <a:gd name="csY33" fmla="*/ 287774 h 2177974"/>
              <a:gd name="csX34" fmla="*/ 1106059 w 1400092"/>
              <a:gd name="csY34" fmla="*/ 202359 h 2177974"/>
              <a:gd name="csX35" fmla="*/ 1100484 w 1400092"/>
              <a:gd name="csY35" fmla="*/ 0 h 2177974"/>
              <a:gd name="csX36" fmla="*/ 42640 w 1400092"/>
              <a:gd name="csY36" fmla="*/ 3197 h 21779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</a:cxnLst>
            <a:rect l="l" t="t" r="r" b="b"/>
            <a:pathLst>
              <a:path w="1400092" h="2177974">
                <a:moveTo>
                  <a:pt x="42640" y="3197"/>
                </a:moveTo>
                <a:lnTo>
                  <a:pt x="90019" y="55313"/>
                </a:lnTo>
                <a:lnTo>
                  <a:pt x="77231" y="240089"/>
                </a:lnTo>
                <a:lnTo>
                  <a:pt x="7819" y="353913"/>
                </a:lnTo>
                <a:cubicBezTo>
                  <a:pt x="5213" y="835553"/>
                  <a:pt x="2606" y="1317193"/>
                  <a:pt x="0" y="1798833"/>
                </a:cubicBezTo>
                <a:lnTo>
                  <a:pt x="142019" y="2040462"/>
                </a:lnTo>
                <a:lnTo>
                  <a:pt x="251105" y="2116267"/>
                </a:lnTo>
                <a:lnTo>
                  <a:pt x="290664" y="2081678"/>
                </a:lnTo>
                <a:lnTo>
                  <a:pt x="460993" y="2125859"/>
                </a:lnTo>
                <a:lnTo>
                  <a:pt x="514882" y="2103710"/>
                </a:lnTo>
                <a:lnTo>
                  <a:pt x="573277" y="2177974"/>
                </a:lnTo>
                <a:lnTo>
                  <a:pt x="753314" y="2163645"/>
                </a:lnTo>
                <a:lnTo>
                  <a:pt x="810168" y="2116267"/>
                </a:lnTo>
                <a:lnTo>
                  <a:pt x="810168" y="2078364"/>
                </a:lnTo>
                <a:lnTo>
                  <a:pt x="734363" y="2045199"/>
                </a:lnTo>
                <a:lnTo>
                  <a:pt x="777003" y="1888851"/>
                </a:lnTo>
                <a:lnTo>
                  <a:pt x="1009157" y="1718290"/>
                </a:lnTo>
                <a:lnTo>
                  <a:pt x="1236572" y="1746717"/>
                </a:lnTo>
                <a:lnTo>
                  <a:pt x="1321853" y="1784619"/>
                </a:lnTo>
                <a:lnTo>
                  <a:pt x="1352052" y="1746600"/>
                </a:lnTo>
                <a:lnTo>
                  <a:pt x="1302902" y="1689863"/>
                </a:lnTo>
                <a:lnTo>
                  <a:pt x="1288688" y="1557204"/>
                </a:lnTo>
                <a:lnTo>
                  <a:pt x="1260261" y="1486136"/>
                </a:lnTo>
                <a:lnTo>
                  <a:pt x="1222359" y="1481398"/>
                </a:lnTo>
                <a:lnTo>
                  <a:pt x="1189194" y="1329788"/>
                </a:lnTo>
                <a:lnTo>
                  <a:pt x="1255523" y="1296623"/>
                </a:lnTo>
                <a:lnTo>
                  <a:pt x="1336066" y="1225556"/>
                </a:lnTo>
                <a:lnTo>
                  <a:pt x="1359878" y="1158222"/>
                </a:lnTo>
                <a:lnTo>
                  <a:pt x="1393402" y="1161854"/>
                </a:lnTo>
                <a:lnTo>
                  <a:pt x="1400092" y="747220"/>
                </a:lnTo>
                <a:lnTo>
                  <a:pt x="1398436" y="676313"/>
                </a:lnTo>
                <a:cubicBezTo>
                  <a:pt x="1398033" y="669831"/>
                  <a:pt x="1350004" y="622869"/>
                  <a:pt x="1349601" y="616387"/>
                </a:cubicBezTo>
                <a:lnTo>
                  <a:pt x="1261495" y="552093"/>
                </a:lnTo>
                <a:lnTo>
                  <a:pt x="1137670" y="287774"/>
                </a:lnTo>
                <a:lnTo>
                  <a:pt x="1106059" y="202359"/>
                </a:lnTo>
                <a:lnTo>
                  <a:pt x="1100484" y="0"/>
                </a:lnTo>
                <a:lnTo>
                  <a:pt x="42640" y="3197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3C348648-AFFA-FFD6-93E6-12FF7DA1D232}"/>
              </a:ext>
            </a:extLst>
          </p:cNvPr>
          <p:cNvSpPr txBox="1"/>
          <p:nvPr/>
        </p:nvSpPr>
        <p:spPr>
          <a:xfrm>
            <a:off x="1847089" y="3712115"/>
            <a:ext cx="100838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1100" b="1"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多目的広場</a:t>
            </a:r>
            <a:endParaRPr kumimoji="1" lang="en-US" altLang="ja-JP" sz="1100" b="1">
              <a:latin typeface="BIZ UDPゴシック" panose="020B0400000000000000" pitchFamily="50" charset="-128"/>
              <a:ea typeface="BIZ UDPゴシック" panose="020B0400000000000000" pitchFamily="50" charset="-128"/>
            </a:endParaRPr>
          </a:p>
          <a:p>
            <a:pPr algn="ctr"/>
            <a:r>
              <a:rPr kumimoji="1" lang="ja-JP" altLang="en-US" sz="11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使用不可</a:t>
            </a:r>
          </a:p>
        </p:txBody>
      </p:sp>
      <p:graphicFrame>
        <p:nvGraphicFramePr>
          <p:cNvPr id="4" name="表 3">
            <a:extLst>
              <a:ext uri="{FF2B5EF4-FFF2-40B4-BE49-F238E27FC236}">
                <a16:creationId xmlns:a16="http://schemas.microsoft.com/office/drawing/2014/main" id="{1C15CBED-C4C5-6080-11CA-9D4B3E6313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1331887"/>
              </p:ext>
            </p:extLst>
          </p:nvPr>
        </p:nvGraphicFramePr>
        <p:xfrm>
          <a:off x="-1" y="363865"/>
          <a:ext cx="3752851" cy="274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7272">
                  <a:extLst>
                    <a:ext uri="{9D8B030D-6E8A-4147-A177-3AD203B41FA5}">
                      <a16:colId xmlns:a16="http://schemas.microsoft.com/office/drawing/2014/main" val="2069091740"/>
                    </a:ext>
                  </a:extLst>
                </a:gridCol>
                <a:gridCol w="3075579">
                  <a:extLst>
                    <a:ext uri="{9D8B030D-6E8A-4147-A177-3AD203B41FA5}">
                      <a16:colId xmlns:a16="http://schemas.microsoft.com/office/drawing/2014/main" val="1447173827"/>
                    </a:ext>
                  </a:extLst>
                </a:gridCol>
              </a:tblGrid>
              <a:tr h="253071">
                <a:tc>
                  <a:txBody>
                    <a:bodyPr/>
                    <a:lstStyle/>
                    <a:p>
                      <a:pPr algn="ctr"/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期間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12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1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日～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2026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年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3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月</a:t>
                      </a:r>
                      <a:r>
                        <a:rPr kumimoji="1" lang="en-US" altLang="ja-JP" sz="1200">
                          <a:latin typeface="+mn-ea"/>
                          <a:ea typeface="+mn-ea"/>
                        </a:rPr>
                        <a:t>31</a:t>
                      </a:r>
                      <a:r>
                        <a:rPr kumimoji="1" lang="ja-JP" altLang="en-US" sz="1200">
                          <a:latin typeface="+mn-ea"/>
                          <a:ea typeface="+mn-ea"/>
                        </a:rPr>
                        <a:t>日（予定）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559690"/>
                  </a:ext>
                </a:extLst>
              </a:tr>
            </a:tbl>
          </a:graphicData>
        </a:graphic>
      </p:graphicFrame>
      <p:sp>
        <p:nvSpPr>
          <p:cNvPr id="29" name="テキスト ボックス 28">
            <a:extLst>
              <a:ext uri="{FF2B5EF4-FFF2-40B4-BE49-F238E27FC236}">
                <a16:creationId xmlns:a16="http://schemas.microsoft.com/office/drawing/2014/main" id="{6D8E4060-C9A9-559C-A992-B618C57A1FDB}"/>
              </a:ext>
            </a:extLst>
          </p:cNvPr>
          <p:cNvSpPr txBox="1"/>
          <p:nvPr/>
        </p:nvSpPr>
        <p:spPr>
          <a:xfrm>
            <a:off x="0" y="0"/>
            <a:ext cx="7991856" cy="369332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kumimoji="1" lang="ja-JP" altLang="en-US"/>
              <a:t>アジア・アジアパラ競技大会期間中の岡崎中央総合公園内の規制について</a:t>
            </a:r>
          </a:p>
        </p:txBody>
      </p:sp>
      <p:grpSp>
        <p:nvGrpSpPr>
          <p:cNvPr id="61" name="グループ化 60">
            <a:extLst>
              <a:ext uri="{FF2B5EF4-FFF2-40B4-BE49-F238E27FC236}">
                <a16:creationId xmlns:a16="http://schemas.microsoft.com/office/drawing/2014/main" id="{CEB9B82E-0D39-D45E-3088-CDDDD732646D}"/>
              </a:ext>
            </a:extLst>
          </p:cNvPr>
          <p:cNvGrpSpPr/>
          <p:nvPr/>
        </p:nvGrpSpPr>
        <p:grpSpPr>
          <a:xfrm>
            <a:off x="7779641" y="4419978"/>
            <a:ext cx="2126359" cy="2438022"/>
            <a:chOff x="7779641" y="4489732"/>
            <a:chExt cx="2126359" cy="2438022"/>
          </a:xfrm>
        </p:grpSpPr>
        <p:grpSp>
          <p:nvGrpSpPr>
            <p:cNvPr id="57" name="グループ化 56">
              <a:extLst>
                <a:ext uri="{FF2B5EF4-FFF2-40B4-BE49-F238E27FC236}">
                  <a16:creationId xmlns:a16="http://schemas.microsoft.com/office/drawing/2014/main" id="{CA9DD73C-AD08-C160-FD2E-1A37B23D44F9}"/>
                </a:ext>
              </a:extLst>
            </p:cNvPr>
            <p:cNvGrpSpPr/>
            <p:nvPr/>
          </p:nvGrpSpPr>
          <p:grpSpPr>
            <a:xfrm>
              <a:off x="7779641" y="4489732"/>
              <a:ext cx="2126359" cy="2438022"/>
              <a:chOff x="7790688" y="4233864"/>
              <a:chExt cx="2126359" cy="2438022"/>
            </a:xfrm>
          </p:grpSpPr>
          <p:sp>
            <p:nvSpPr>
              <p:cNvPr id="31" name="正方形/長方形 30">
                <a:extLst>
                  <a:ext uri="{FF2B5EF4-FFF2-40B4-BE49-F238E27FC236}">
                    <a16:creationId xmlns:a16="http://schemas.microsoft.com/office/drawing/2014/main" id="{0BE9CE02-29E0-730E-34EF-87AEFEFC1CC3}"/>
                  </a:ext>
                </a:extLst>
              </p:cNvPr>
              <p:cNvSpPr/>
              <p:nvPr/>
            </p:nvSpPr>
            <p:spPr>
              <a:xfrm>
                <a:off x="7790688" y="4233864"/>
                <a:ext cx="2115312" cy="2438022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0" name="テキスト ボックス 29">
                <a:extLst>
                  <a:ext uri="{FF2B5EF4-FFF2-40B4-BE49-F238E27FC236}">
                    <a16:creationId xmlns:a16="http://schemas.microsoft.com/office/drawing/2014/main" id="{934B3743-2BCE-6835-87C4-899C50F8D20B}"/>
                  </a:ext>
                </a:extLst>
              </p:cNvPr>
              <p:cNvSpPr txBox="1"/>
              <p:nvPr/>
            </p:nvSpPr>
            <p:spPr>
              <a:xfrm>
                <a:off x="8506968" y="505691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車両・歩行者ルート</a:t>
                </a:r>
              </a:p>
            </p:txBody>
          </p:sp>
          <p:cxnSp>
            <p:nvCxnSpPr>
              <p:cNvPr id="33" name="直線矢印コネクタ 32">
                <a:extLst>
                  <a:ext uri="{FF2B5EF4-FFF2-40B4-BE49-F238E27FC236}">
                    <a16:creationId xmlns:a16="http://schemas.microsoft.com/office/drawing/2014/main" id="{A083D9B5-D7A4-A527-B700-876C88BC4A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168668"/>
                <a:ext cx="579120" cy="0"/>
              </a:xfrm>
              <a:prstGeom prst="straightConnector1">
                <a:avLst/>
              </a:prstGeom>
              <a:ln>
                <a:solidFill>
                  <a:srgbClr val="CC99FF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線矢印コネクタ 34">
                <a:extLst>
                  <a:ext uri="{FF2B5EF4-FFF2-40B4-BE49-F238E27FC236}">
                    <a16:creationId xmlns:a16="http://schemas.microsoft.com/office/drawing/2014/main" id="{4478E8D2-E08A-FDEE-2ACB-7D101FDFA4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548362"/>
                <a:ext cx="579120" cy="0"/>
              </a:xfrm>
              <a:prstGeom prst="straightConnector1">
                <a:avLst/>
              </a:prstGeom>
              <a:ln>
                <a:solidFill>
                  <a:srgbClr val="FF990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線矢印コネクタ 35">
                <a:extLst>
                  <a:ext uri="{FF2B5EF4-FFF2-40B4-BE49-F238E27FC236}">
                    <a16:creationId xmlns:a16="http://schemas.microsoft.com/office/drawing/2014/main" id="{0FC251C3-913F-AA90-A006-F793206703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896610" y="5891868"/>
                <a:ext cx="579120" cy="0"/>
              </a:xfrm>
              <a:prstGeom prst="straightConnector1">
                <a:avLst/>
              </a:prstGeom>
              <a:ln>
                <a:solidFill>
                  <a:srgbClr val="00B0F0"/>
                </a:solidFill>
                <a:headEnd type="triangle"/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テキスト ボックス 37">
                <a:extLst>
                  <a:ext uri="{FF2B5EF4-FFF2-40B4-BE49-F238E27FC236}">
                    <a16:creationId xmlns:a16="http://schemas.microsoft.com/office/drawing/2014/main" id="{2B055459-7C2D-EEA3-C077-37438692342B}"/>
                  </a:ext>
                </a:extLst>
              </p:cNvPr>
              <p:cNvSpPr txBox="1"/>
              <p:nvPr/>
            </p:nvSpPr>
            <p:spPr>
              <a:xfrm>
                <a:off x="8506968" y="5436457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車両ルート</a:t>
                </a:r>
              </a:p>
            </p:txBody>
          </p:sp>
          <p:sp>
            <p:nvSpPr>
              <p:cNvPr id="40" name="テキスト ボックス 39">
                <a:extLst>
                  <a:ext uri="{FF2B5EF4-FFF2-40B4-BE49-F238E27FC236}">
                    <a16:creationId xmlns:a16="http://schemas.microsoft.com/office/drawing/2014/main" id="{DE41091B-92A8-FD5A-E075-EB57920E235D}"/>
                  </a:ext>
                </a:extLst>
              </p:cNvPr>
              <p:cNvSpPr txBox="1"/>
              <p:nvPr/>
            </p:nvSpPr>
            <p:spPr>
              <a:xfrm>
                <a:off x="8506968" y="5761063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歩行者ルート</a:t>
                </a:r>
              </a:p>
            </p:txBody>
          </p:sp>
          <p:grpSp>
            <p:nvGrpSpPr>
              <p:cNvPr id="42" name="グループ化 41">
                <a:extLst>
                  <a:ext uri="{FF2B5EF4-FFF2-40B4-BE49-F238E27FC236}">
                    <a16:creationId xmlns:a16="http://schemas.microsoft.com/office/drawing/2014/main" id="{E8D061E4-ADFC-F088-1ADC-CBF32790D9D3}"/>
                  </a:ext>
                </a:extLst>
              </p:cNvPr>
              <p:cNvGrpSpPr/>
              <p:nvPr/>
            </p:nvGrpSpPr>
            <p:grpSpPr>
              <a:xfrm>
                <a:off x="8126121" y="6135769"/>
                <a:ext cx="120097" cy="120097"/>
                <a:chOff x="5657850" y="2714625"/>
                <a:chExt cx="438150" cy="438150"/>
              </a:xfrm>
            </p:grpSpPr>
            <p:sp>
              <p:nvSpPr>
                <p:cNvPr id="43" name="楕円 42">
                  <a:extLst>
                    <a:ext uri="{FF2B5EF4-FFF2-40B4-BE49-F238E27FC236}">
                      <a16:creationId xmlns:a16="http://schemas.microsoft.com/office/drawing/2014/main" id="{9A84F0FB-A954-3398-66EE-B7FDC2060152}"/>
                    </a:ext>
                  </a:extLst>
                </p:cNvPr>
                <p:cNvSpPr/>
                <p:nvPr/>
              </p:nvSpPr>
              <p:spPr>
                <a:xfrm>
                  <a:off x="5657850" y="2714625"/>
                  <a:ext cx="438150" cy="43815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44" name="直線コネクタ 43">
                  <a:extLst>
                    <a:ext uri="{FF2B5EF4-FFF2-40B4-BE49-F238E27FC236}">
                      <a16:creationId xmlns:a16="http://schemas.microsoft.com/office/drawing/2014/main" id="{A95D648B-DBF7-6258-4FC0-22F8054059C7}"/>
                    </a:ext>
                  </a:extLst>
                </p:cNvPr>
                <p:cNvCxnSpPr>
                  <a:stCxn id="43" idx="1"/>
                  <a:endCxn id="43" idx="5"/>
                </p:cNvCxnSpPr>
                <p:nvPr/>
              </p:nvCxnSpPr>
              <p:spPr>
                <a:xfrm>
                  <a:off x="5722016" y="277879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直線コネクタ 44">
                  <a:extLst>
                    <a:ext uri="{FF2B5EF4-FFF2-40B4-BE49-F238E27FC236}">
                      <a16:creationId xmlns:a16="http://schemas.microsoft.com/office/drawing/2014/main" id="{CA54317F-8AA7-8779-B329-18C2831E4F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5722016" y="2776281"/>
                  <a:ext cx="309818" cy="309818"/>
                </a:xfrm>
                <a:prstGeom prst="line">
                  <a:avLst/>
                </a:prstGeom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" name="テキスト ボックス 46">
                <a:extLst>
                  <a:ext uri="{FF2B5EF4-FFF2-40B4-BE49-F238E27FC236}">
                    <a16:creationId xmlns:a16="http://schemas.microsoft.com/office/drawing/2014/main" id="{57695073-41CE-3C38-FFDA-D043282733DD}"/>
                  </a:ext>
                </a:extLst>
              </p:cNvPr>
              <p:cNvSpPr txBox="1"/>
              <p:nvPr/>
            </p:nvSpPr>
            <p:spPr>
              <a:xfrm>
                <a:off x="8508871" y="6085669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通行止め</a:t>
                </a:r>
              </a:p>
            </p:txBody>
          </p:sp>
          <p:sp>
            <p:nvSpPr>
              <p:cNvPr id="50" name="テキスト ボックス 49">
                <a:extLst>
                  <a:ext uri="{FF2B5EF4-FFF2-40B4-BE49-F238E27FC236}">
                    <a16:creationId xmlns:a16="http://schemas.microsoft.com/office/drawing/2014/main" id="{B367289D-6B9A-F4FC-94BD-89D24D8A7B25}"/>
                  </a:ext>
                </a:extLst>
              </p:cNvPr>
              <p:cNvSpPr txBox="1"/>
              <p:nvPr/>
            </p:nvSpPr>
            <p:spPr>
              <a:xfrm>
                <a:off x="8508871" y="4681160"/>
                <a:ext cx="1408176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通行不可エリア</a:t>
                </a:r>
              </a:p>
            </p:txBody>
          </p:sp>
          <p:sp>
            <p:nvSpPr>
              <p:cNvPr id="52" name="テキスト ボックス 51">
                <a:extLst>
                  <a:ext uri="{FF2B5EF4-FFF2-40B4-BE49-F238E27FC236}">
                    <a16:creationId xmlns:a16="http://schemas.microsoft.com/office/drawing/2014/main" id="{0C7B5EBE-023B-AE9F-61D5-53B0AE07209F}"/>
                  </a:ext>
                </a:extLst>
              </p:cNvPr>
              <p:cNvSpPr txBox="1"/>
              <p:nvPr/>
            </p:nvSpPr>
            <p:spPr>
              <a:xfrm>
                <a:off x="8508871" y="4309316"/>
                <a:ext cx="1408176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ja-JP" altLang="en-US" sz="1050" b="1"/>
                  <a:t>使用不可施設</a:t>
                </a:r>
              </a:p>
            </p:txBody>
          </p:sp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49798B5E-BF12-7ECB-9F02-2784A31BD351}"/>
                  </a:ext>
                </a:extLst>
              </p:cNvPr>
              <p:cNvSpPr/>
              <p:nvPr/>
            </p:nvSpPr>
            <p:spPr>
              <a:xfrm>
                <a:off x="7896610" y="4353308"/>
                <a:ext cx="579120" cy="172580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5" name="正方形/長方形 54">
                <a:extLst>
                  <a:ext uri="{FF2B5EF4-FFF2-40B4-BE49-F238E27FC236}">
                    <a16:creationId xmlns:a16="http://schemas.microsoft.com/office/drawing/2014/main" id="{BA3E32F3-0CD6-A547-4E48-D1E6FE75786B}"/>
                  </a:ext>
                </a:extLst>
              </p:cNvPr>
              <p:cNvSpPr/>
              <p:nvPr/>
            </p:nvSpPr>
            <p:spPr>
              <a:xfrm>
                <a:off x="7896610" y="4704383"/>
                <a:ext cx="579120" cy="17258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 w="3175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cxnSp>
          <p:nvCxnSpPr>
            <p:cNvPr id="58" name="直線矢印コネクタ 57">
              <a:extLst>
                <a:ext uri="{FF2B5EF4-FFF2-40B4-BE49-F238E27FC236}">
                  <a16:creationId xmlns:a16="http://schemas.microsoft.com/office/drawing/2014/main" id="{DDDF6F6E-CFEF-06A9-8DF6-5F1725E57599}"/>
                </a:ext>
              </a:extLst>
            </p:cNvPr>
            <p:cNvCxnSpPr>
              <a:cxnSpLocks/>
            </p:cNvCxnSpPr>
            <p:nvPr/>
          </p:nvCxnSpPr>
          <p:spPr>
            <a:xfrm>
              <a:off x="7885562" y="6794709"/>
              <a:ext cx="579120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none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テキスト ボックス 59">
              <a:extLst>
                <a:ext uri="{FF2B5EF4-FFF2-40B4-BE49-F238E27FC236}">
                  <a16:creationId xmlns:a16="http://schemas.microsoft.com/office/drawing/2014/main" id="{C9F86B72-6453-0EF7-3183-61140724FD06}"/>
                </a:ext>
              </a:extLst>
            </p:cNvPr>
            <p:cNvSpPr txBox="1"/>
            <p:nvPr/>
          </p:nvSpPr>
          <p:spPr>
            <a:xfrm>
              <a:off x="8497824" y="6666143"/>
              <a:ext cx="14081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050" b="1"/>
                <a:t>仮設フェンス</a:t>
              </a:r>
            </a:p>
          </p:txBody>
        </p:sp>
      </p:grpSp>
      <p:sp>
        <p:nvSpPr>
          <p:cNvPr id="10" name="フリーフォーム: 図形 9">
            <a:extLst>
              <a:ext uri="{FF2B5EF4-FFF2-40B4-BE49-F238E27FC236}">
                <a16:creationId xmlns:a16="http://schemas.microsoft.com/office/drawing/2014/main" id="{BF91EC3C-3239-ECB7-C950-3D7CACC3C69E}"/>
              </a:ext>
            </a:extLst>
          </p:cNvPr>
          <p:cNvSpPr/>
          <p:nvPr/>
        </p:nvSpPr>
        <p:spPr>
          <a:xfrm>
            <a:off x="2804383" y="2788547"/>
            <a:ext cx="682827" cy="1293426"/>
          </a:xfrm>
          <a:custGeom>
            <a:avLst/>
            <a:gdLst>
              <a:gd name="csX0" fmla="*/ 42640 w 1757733"/>
              <a:gd name="csY0" fmla="*/ 184775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42640 w 1757733"/>
              <a:gd name="csY39" fmla="*/ 184775 h 2349961"/>
              <a:gd name="csX0" fmla="*/ 331647 w 1757733"/>
              <a:gd name="csY0" fmla="*/ 189513 h 2349961"/>
              <a:gd name="csX1" fmla="*/ 90019 w 1757733"/>
              <a:gd name="csY1" fmla="*/ 236891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331647 w 1757733"/>
              <a:gd name="csY0" fmla="*/ 189513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331647 w 1757733"/>
              <a:gd name="csY39" fmla="*/ 189513 h 2349961"/>
              <a:gd name="csX0" fmla="*/ 184774 w 1757733"/>
              <a:gd name="csY0" fmla="*/ 198989 h 2349961"/>
              <a:gd name="csX1" fmla="*/ 355337 w 1757733"/>
              <a:gd name="csY1" fmla="*/ 289007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90019 w 1757733"/>
              <a:gd name="csY2" fmla="*/ 42166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27921 w 1757733"/>
              <a:gd name="csY2" fmla="*/ 454832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14214 w 1757733"/>
              <a:gd name="csY3" fmla="*/ 525899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3707 w 1757733"/>
              <a:gd name="csY2" fmla="*/ 464307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18444 w 1757733"/>
              <a:gd name="csY2" fmla="*/ 601704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848071 w 1757733"/>
              <a:gd name="csY3" fmla="*/ 454832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6948 w 1757733"/>
              <a:gd name="csY3" fmla="*/ 554327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184774 w 1757733"/>
              <a:gd name="csY0" fmla="*/ 198989 h 2349961"/>
              <a:gd name="csX1" fmla="*/ 123184 w 1757733"/>
              <a:gd name="csY1" fmla="*/ 217940 h 2349961"/>
              <a:gd name="csX2" fmla="*/ 132657 w 1757733"/>
              <a:gd name="csY2" fmla="*/ 578015 h 2349961"/>
              <a:gd name="csX3" fmla="*/ 502210 w 1757733"/>
              <a:gd name="csY3" fmla="*/ 568540 h 2349961"/>
              <a:gd name="csX4" fmla="*/ 0 w 1757733"/>
              <a:gd name="csY4" fmla="*/ 1980411 h 2349961"/>
              <a:gd name="csX5" fmla="*/ 151610 w 1757733"/>
              <a:gd name="csY5" fmla="*/ 2222040 h 2349961"/>
              <a:gd name="csX6" fmla="*/ 251105 w 1757733"/>
              <a:gd name="csY6" fmla="*/ 2297845 h 2349961"/>
              <a:gd name="csX7" fmla="*/ 284269 w 1757733"/>
              <a:gd name="csY7" fmla="*/ 2250467 h 2349961"/>
              <a:gd name="csX8" fmla="*/ 473782 w 1757733"/>
              <a:gd name="csY8" fmla="*/ 2297845 h 2349961"/>
              <a:gd name="csX9" fmla="*/ 511685 w 1757733"/>
              <a:gd name="csY9" fmla="*/ 2278894 h 2349961"/>
              <a:gd name="csX10" fmla="*/ 573277 w 1757733"/>
              <a:gd name="csY10" fmla="*/ 2349961 h 2349961"/>
              <a:gd name="csX11" fmla="*/ 753314 w 1757733"/>
              <a:gd name="csY11" fmla="*/ 2345223 h 2349961"/>
              <a:gd name="csX12" fmla="*/ 810168 w 1757733"/>
              <a:gd name="csY12" fmla="*/ 2297845 h 2349961"/>
              <a:gd name="csX13" fmla="*/ 810168 w 1757733"/>
              <a:gd name="csY13" fmla="*/ 2259942 h 2349961"/>
              <a:gd name="csX14" fmla="*/ 734363 w 1757733"/>
              <a:gd name="csY14" fmla="*/ 2226777 h 2349961"/>
              <a:gd name="csX15" fmla="*/ 777003 w 1757733"/>
              <a:gd name="csY15" fmla="*/ 2070429 h 2349961"/>
              <a:gd name="csX16" fmla="*/ 1009157 w 1757733"/>
              <a:gd name="csY16" fmla="*/ 1899868 h 2349961"/>
              <a:gd name="csX17" fmla="*/ 1236572 w 1757733"/>
              <a:gd name="csY17" fmla="*/ 1928295 h 2349961"/>
              <a:gd name="csX18" fmla="*/ 1321853 w 1757733"/>
              <a:gd name="csY18" fmla="*/ 1966197 h 2349961"/>
              <a:gd name="csX19" fmla="*/ 1336066 w 1757733"/>
              <a:gd name="csY19" fmla="*/ 1937770 h 2349961"/>
              <a:gd name="csX20" fmla="*/ 1302902 w 1757733"/>
              <a:gd name="csY20" fmla="*/ 1871441 h 2349961"/>
              <a:gd name="csX21" fmla="*/ 1288688 w 1757733"/>
              <a:gd name="csY21" fmla="*/ 1738782 h 2349961"/>
              <a:gd name="csX22" fmla="*/ 1260261 w 1757733"/>
              <a:gd name="csY22" fmla="*/ 1667714 h 2349961"/>
              <a:gd name="csX23" fmla="*/ 1222359 w 1757733"/>
              <a:gd name="csY23" fmla="*/ 1662976 h 2349961"/>
              <a:gd name="csX24" fmla="*/ 1189194 w 1757733"/>
              <a:gd name="csY24" fmla="*/ 1511366 h 2349961"/>
              <a:gd name="csX25" fmla="*/ 1255523 w 1757733"/>
              <a:gd name="csY25" fmla="*/ 1478201 h 2349961"/>
              <a:gd name="csX26" fmla="*/ 1336066 w 1757733"/>
              <a:gd name="csY26" fmla="*/ 1407134 h 2349961"/>
              <a:gd name="csX27" fmla="*/ 1336066 w 1757733"/>
              <a:gd name="csY27" fmla="*/ 1246048 h 2349961"/>
              <a:gd name="csX28" fmla="*/ 1757733 w 1757733"/>
              <a:gd name="csY28" fmla="*/ 1293426 h 2349961"/>
              <a:gd name="csX29" fmla="*/ 1700879 w 1757733"/>
              <a:gd name="csY29" fmla="*/ 1193932 h 2349961"/>
              <a:gd name="csX30" fmla="*/ 1705617 w 1757733"/>
              <a:gd name="csY30" fmla="*/ 791217 h 2349961"/>
              <a:gd name="csX31" fmla="*/ 1686665 w 1757733"/>
              <a:gd name="csY31" fmla="*/ 668033 h 2349961"/>
              <a:gd name="csX32" fmla="*/ 1629811 w 1757733"/>
              <a:gd name="csY32" fmla="*/ 535374 h 2349961"/>
              <a:gd name="csX33" fmla="*/ 1606122 w 1757733"/>
              <a:gd name="csY33" fmla="*/ 350599 h 2349961"/>
              <a:gd name="csX34" fmla="*/ 1729306 w 1757733"/>
              <a:gd name="csY34" fmla="*/ 156348 h 2349961"/>
              <a:gd name="csX35" fmla="*/ 1719830 w 1757733"/>
              <a:gd name="csY35" fmla="*/ 56854 h 2349961"/>
              <a:gd name="csX36" fmla="*/ 1677190 w 1757733"/>
              <a:gd name="csY36" fmla="*/ 0 h 2349961"/>
              <a:gd name="csX37" fmla="*/ 1283950 w 1757733"/>
              <a:gd name="csY37" fmla="*/ 137397 h 2349961"/>
              <a:gd name="csX38" fmla="*/ 1122864 w 1757733"/>
              <a:gd name="csY38" fmla="*/ 184775 h 2349961"/>
              <a:gd name="csX39" fmla="*/ 184774 w 1757733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379026 w 1634549"/>
              <a:gd name="csY3" fmla="*/ 568540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32154 w 1634549"/>
              <a:gd name="csY3" fmla="*/ 582753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28426 w 1634549"/>
              <a:gd name="csY5" fmla="*/ 2222040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1113388 w 1634549"/>
              <a:gd name="csY5" fmla="*/ 487997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81236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161085 w 1634549"/>
              <a:gd name="csY7" fmla="*/ 2250467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904924 w 1634549"/>
              <a:gd name="csY7" fmla="*/ 454832 h 2349961"/>
              <a:gd name="csX8" fmla="*/ 350598 w 1634549"/>
              <a:gd name="csY8" fmla="*/ 2297845 h 2349961"/>
              <a:gd name="csX9" fmla="*/ 388501 w 1634549"/>
              <a:gd name="csY9" fmla="*/ 2278894 h 2349961"/>
              <a:gd name="csX10" fmla="*/ 450093 w 1634549"/>
              <a:gd name="csY10" fmla="*/ 2349961 h 2349961"/>
              <a:gd name="csX11" fmla="*/ 630130 w 1634549"/>
              <a:gd name="csY11" fmla="*/ 2345223 h 2349961"/>
              <a:gd name="csX12" fmla="*/ 686984 w 1634549"/>
              <a:gd name="csY12" fmla="*/ 2297845 h 2349961"/>
              <a:gd name="csX13" fmla="*/ 686984 w 1634549"/>
              <a:gd name="csY13" fmla="*/ 2259942 h 2349961"/>
              <a:gd name="csX14" fmla="*/ 611179 w 1634549"/>
              <a:gd name="csY14" fmla="*/ 2226777 h 2349961"/>
              <a:gd name="csX15" fmla="*/ 653819 w 1634549"/>
              <a:gd name="csY15" fmla="*/ 2070429 h 2349961"/>
              <a:gd name="csX16" fmla="*/ 885973 w 1634549"/>
              <a:gd name="csY16" fmla="*/ 1899868 h 2349961"/>
              <a:gd name="csX17" fmla="*/ 1113388 w 1634549"/>
              <a:gd name="csY17" fmla="*/ 1928295 h 2349961"/>
              <a:gd name="csX18" fmla="*/ 1198669 w 1634549"/>
              <a:gd name="csY18" fmla="*/ 1966197 h 2349961"/>
              <a:gd name="csX19" fmla="*/ 1212882 w 1634549"/>
              <a:gd name="csY19" fmla="*/ 1937770 h 2349961"/>
              <a:gd name="csX20" fmla="*/ 1179718 w 1634549"/>
              <a:gd name="csY20" fmla="*/ 1871441 h 2349961"/>
              <a:gd name="csX21" fmla="*/ 1165504 w 1634549"/>
              <a:gd name="csY21" fmla="*/ 1738782 h 2349961"/>
              <a:gd name="csX22" fmla="*/ 1137077 w 1634549"/>
              <a:gd name="csY22" fmla="*/ 1667714 h 2349961"/>
              <a:gd name="csX23" fmla="*/ 1099175 w 1634549"/>
              <a:gd name="csY23" fmla="*/ 1662976 h 2349961"/>
              <a:gd name="csX24" fmla="*/ 1066010 w 1634549"/>
              <a:gd name="csY24" fmla="*/ 1511366 h 2349961"/>
              <a:gd name="csX25" fmla="*/ 1132339 w 1634549"/>
              <a:gd name="csY25" fmla="*/ 1478201 h 2349961"/>
              <a:gd name="csX26" fmla="*/ 1212882 w 1634549"/>
              <a:gd name="csY26" fmla="*/ 1407134 h 2349961"/>
              <a:gd name="csX27" fmla="*/ 1212882 w 1634549"/>
              <a:gd name="csY27" fmla="*/ 1246048 h 2349961"/>
              <a:gd name="csX28" fmla="*/ 1634549 w 1634549"/>
              <a:gd name="csY28" fmla="*/ 1293426 h 2349961"/>
              <a:gd name="csX29" fmla="*/ 1577695 w 1634549"/>
              <a:gd name="csY29" fmla="*/ 1193932 h 2349961"/>
              <a:gd name="csX30" fmla="*/ 1582433 w 1634549"/>
              <a:gd name="csY30" fmla="*/ 791217 h 2349961"/>
              <a:gd name="csX31" fmla="*/ 1563481 w 1634549"/>
              <a:gd name="csY31" fmla="*/ 668033 h 2349961"/>
              <a:gd name="csX32" fmla="*/ 1506627 w 1634549"/>
              <a:gd name="csY32" fmla="*/ 535374 h 2349961"/>
              <a:gd name="csX33" fmla="*/ 1482938 w 1634549"/>
              <a:gd name="csY33" fmla="*/ 350599 h 2349961"/>
              <a:gd name="csX34" fmla="*/ 1606122 w 1634549"/>
              <a:gd name="csY34" fmla="*/ 156348 h 2349961"/>
              <a:gd name="csX35" fmla="*/ 1596646 w 1634549"/>
              <a:gd name="csY35" fmla="*/ 56854 h 2349961"/>
              <a:gd name="csX36" fmla="*/ 1554006 w 1634549"/>
              <a:gd name="csY36" fmla="*/ 0 h 2349961"/>
              <a:gd name="csX37" fmla="*/ 1160766 w 1634549"/>
              <a:gd name="csY37" fmla="*/ 137397 h 2349961"/>
              <a:gd name="csX38" fmla="*/ 999680 w 1634549"/>
              <a:gd name="csY38" fmla="*/ 184775 h 2349961"/>
              <a:gd name="csX39" fmla="*/ 61590 w 1634549"/>
              <a:gd name="csY39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127921 w 1634549"/>
              <a:gd name="csY6" fmla="*/ 2297845 h 2349961"/>
              <a:gd name="csX7" fmla="*/ 350598 w 1634549"/>
              <a:gd name="csY7" fmla="*/ 2297845 h 2349961"/>
              <a:gd name="csX8" fmla="*/ 388501 w 1634549"/>
              <a:gd name="csY8" fmla="*/ 2278894 h 2349961"/>
              <a:gd name="csX9" fmla="*/ 450093 w 1634549"/>
              <a:gd name="csY9" fmla="*/ 2349961 h 2349961"/>
              <a:gd name="csX10" fmla="*/ 630130 w 1634549"/>
              <a:gd name="csY10" fmla="*/ 2345223 h 2349961"/>
              <a:gd name="csX11" fmla="*/ 686984 w 1634549"/>
              <a:gd name="csY11" fmla="*/ 2297845 h 2349961"/>
              <a:gd name="csX12" fmla="*/ 686984 w 1634549"/>
              <a:gd name="csY12" fmla="*/ 2259942 h 2349961"/>
              <a:gd name="csX13" fmla="*/ 611179 w 1634549"/>
              <a:gd name="csY13" fmla="*/ 2226777 h 2349961"/>
              <a:gd name="csX14" fmla="*/ 653819 w 1634549"/>
              <a:gd name="csY14" fmla="*/ 2070429 h 2349961"/>
              <a:gd name="csX15" fmla="*/ 885973 w 1634549"/>
              <a:gd name="csY15" fmla="*/ 1899868 h 2349961"/>
              <a:gd name="csX16" fmla="*/ 1113388 w 1634549"/>
              <a:gd name="csY16" fmla="*/ 1928295 h 2349961"/>
              <a:gd name="csX17" fmla="*/ 1198669 w 1634549"/>
              <a:gd name="csY17" fmla="*/ 1966197 h 2349961"/>
              <a:gd name="csX18" fmla="*/ 1212882 w 1634549"/>
              <a:gd name="csY18" fmla="*/ 1937770 h 2349961"/>
              <a:gd name="csX19" fmla="*/ 1179718 w 1634549"/>
              <a:gd name="csY19" fmla="*/ 1871441 h 2349961"/>
              <a:gd name="csX20" fmla="*/ 1165504 w 1634549"/>
              <a:gd name="csY20" fmla="*/ 1738782 h 2349961"/>
              <a:gd name="csX21" fmla="*/ 1137077 w 1634549"/>
              <a:gd name="csY21" fmla="*/ 1667714 h 2349961"/>
              <a:gd name="csX22" fmla="*/ 1099175 w 1634549"/>
              <a:gd name="csY22" fmla="*/ 1662976 h 2349961"/>
              <a:gd name="csX23" fmla="*/ 1066010 w 1634549"/>
              <a:gd name="csY23" fmla="*/ 1511366 h 2349961"/>
              <a:gd name="csX24" fmla="*/ 1132339 w 1634549"/>
              <a:gd name="csY24" fmla="*/ 1478201 h 2349961"/>
              <a:gd name="csX25" fmla="*/ 1212882 w 1634549"/>
              <a:gd name="csY25" fmla="*/ 1407134 h 2349961"/>
              <a:gd name="csX26" fmla="*/ 1212882 w 1634549"/>
              <a:gd name="csY26" fmla="*/ 1246048 h 2349961"/>
              <a:gd name="csX27" fmla="*/ 1634549 w 1634549"/>
              <a:gd name="csY27" fmla="*/ 1293426 h 2349961"/>
              <a:gd name="csX28" fmla="*/ 1577695 w 1634549"/>
              <a:gd name="csY28" fmla="*/ 1193932 h 2349961"/>
              <a:gd name="csX29" fmla="*/ 1582433 w 1634549"/>
              <a:gd name="csY29" fmla="*/ 791217 h 2349961"/>
              <a:gd name="csX30" fmla="*/ 1563481 w 1634549"/>
              <a:gd name="csY30" fmla="*/ 668033 h 2349961"/>
              <a:gd name="csX31" fmla="*/ 1506627 w 1634549"/>
              <a:gd name="csY31" fmla="*/ 535374 h 2349961"/>
              <a:gd name="csX32" fmla="*/ 1482938 w 1634549"/>
              <a:gd name="csY32" fmla="*/ 350599 h 2349961"/>
              <a:gd name="csX33" fmla="*/ 1606122 w 1634549"/>
              <a:gd name="csY33" fmla="*/ 156348 h 2349961"/>
              <a:gd name="csX34" fmla="*/ 1596646 w 1634549"/>
              <a:gd name="csY34" fmla="*/ 56854 h 2349961"/>
              <a:gd name="csX35" fmla="*/ 1554006 w 1634549"/>
              <a:gd name="csY35" fmla="*/ 0 h 2349961"/>
              <a:gd name="csX36" fmla="*/ 1160766 w 1634549"/>
              <a:gd name="csY36" fmla="*/ 137397 h 2349961"/>
              <a:gd name="csX37" fmla="*/ 999680 w 1634549"/>
              <a:gd name="csY37" fmla="*/ 184775 h 2349961"/>
              <a:gd name="csX38" fmla="*/ 61590 w 1634549"/>
              <a:gd name="csY38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50598 w 1634549"/>
              <a:gd name="csY6" fmla="*/ 2297845 h 2349961"/>
              <a:gd name="csX7" fmla="*/ 388501 w 1634549"/>
              <a:gd name="csY7" fmla="*/ 2278894 h 2349961"/>
              <a:gd name="csX8" fmla="*/ 450093 w 1634549"/>
              <a:gd name="csY8" fmla="*/ 2349961 h 2349961"/>
              <a:gd name="csX9" fmla="*/ 630130 w 1634549"/>
              <a:gd name="csY9" fmla="*/ 2345223 h 2349961"/>
              <a:gd name="csX10" fmla="*/ 686984 w 1634549"/>
              <a:gd name="csY10" fmla="*/ 2297845 h 2349961"/>
              <a:gd name="csX11" fmla="*/ 686984 w 1634549"/>
              <a:gd name="csY11" fmla="*/ 2259942 h 2349961"/>
              <a:gd name="csX12" fmla="*/ 611179 w 1634549"/>
              <a:gd name="csY12" fmla="*/ 2226777 h 2349961"/>
              <a:gd name="csX13" fmla="*/ 653819 w 1634549"/>
              <a:gd name="csY13" fmla="*/ 2070429 h 2349961"/>
              <a:gd name="csX14" fmla="*/ 885973 w 1634549"/>
              <a:gd name="csY14" fmla="*/ 1899868 h 2349961"/>
              <a:gd name="csX15" fmla="*/ 1113388 w 1634549"/>
              <a:gd name="csY15" fmla="*/ 1928295 h 2349961"/>
              <a:gd name="csX16" fmla="*/ 1198669 w 1634549"/>
              <a:gd name="csY16" fmla="*/ 1966197 h 2349961"/>
              <a:gd name="csX17" fmla="*/ 1212882 w 1634549"/>
              <a:gd name="csY17" fmla="*/ 1937770 h 2349961"/>
              <a:gd name="csX18" fmla="*/ 1179718 w 1634549"/>
              <a:gd name="csY18" fmla="*/ 1871441 h 2349961"/>
              <a:gd name="csX19" fmla="*/ 1165504 w 1634549"/>
              <a:gd name="csY19" fmla="*/ 1738782 h 2349961"/>
              <a:gd name="csX20" fmla="*/ 1137077 w 1634549"/>
              <a:gd name="csY20" fmla="*/ 1667714 h 2349961"/>
              <a:gd name="csX21" fmla="*/ 1099175 w 1634549"/>
              <a:gd name="csY21" fmla="*/ 1662976 h 2349961"/>
              <a:gd name="csX22" fmla="*/ 1066010 w 1634549"/>
              <a:gd name="csY22" fmla="*/ 1511366 h 2349961"/>
              <a:gd name="csX23" fmla="*/ 1132339 w 1634549"/>
              <a:gd name="csY23" fmla="*/ 1478201 h 2349961"/>
              <a:gd name="csX24" fmla="*/ 1212882 w 1634549"/>
              <a:gd name="csY24" fmla="*/ 1407134 h 2349961"/>
              <a:gd name="csX25" fmla="*/ 1212882 w 1634549"/>
              <a:gd name="csY25" fmla="*/ 1246048 h 2349961"/>
              <a:gd name="csX26" fmla="*/ 1634549 w 1634549"/>
              <a:gd name="csY26" fmla="*/ 1293426 h 2349961"/>
              <a:gd name="csX27" fmla="*/ 1577695 w 1634549"/>
              <a:gd name="csY27" fmla="*/ 1193932 h 2349961"/>
              <a:gd name="csX28" fmla="*/ 1582433 w 1634549"/>
              <a:gd name="csY28" fmla="*/ 791217 h 2349961"/>
              <a:gd name="csX29" fmla="*/ 1563481 w 1634549"/>
              <a:gd name="csY29" fmla="*/ 668033 h 2349961"/>
              <a:gd name="csX30" fmla="*/ 1506627 w 1634549"/>
              <a:gd name="csY30" fmla="*/ 535374 h 2349961"/>
              <a:gd name="csX31" fmla="*/ 1482938 w 1634549"/>
              <a:gd name="csY31" fmla="*/ 350599 h 2349961"/>
              <a:gd name="csX32" fmla="*/ 1606122 w 1634549"/>
              <a:gd name="csY32" fmla="*/ 156348 h 2349961"/>
              <a:gd name="csX33" fmla="*/ 1596646 w 1634549"/>
              <a:gd name="csY33" fmla="*/ 56854 h 2349961"/>
              <a:gd name="csX34" fmla="*/ 1554006 w 1634549"/>
              <a:gd name="csY34" fmla="*/ 0 h 2349961"/>
              <a:gd name="csX35" fmla="*/ 1160766 w 1634549"/>
              <a:gd name="csY35" fmla="*/ 137397 h 2349961"/>
              <a:gd name="csX36" fmla="*/ 999680 w 1634549"/>
              <a:gd name="csY36" fmla="*/ 184775 h 2349961"/>
              <a:gd name="csX37" fmla="*/ 61590 w 1634549"/>
              <a:gd name="csY37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388501 w 1634549"/>
              <a:gd name="csY6" fmla="*/ 2278894 h 2349961"/>
              <a:gd name="csX7" fmla="*/ 450093 w 1634549"/>
              <a:gd name="csY7" fmla="*/ 2349961 h 2349961"/>
              <a:gd name="csX8" fmla="*/ 630130 w 1634549"/>
              <a:gd name="csY8" fmla="*/ 2345223 h 2349961"/>
              <a:gd name="csX9" fmla="*/ 686984 w 1634549"/>
              <a:gd name="csY9" fmla="*/ 2297845 h 2349961"/>
              <a:gd name="csX10" fmla="*/ 686984 w 1634549"/>
              <a:gd name="csY10" fmla="*/ 2259942 h 2349961"/>
              <a:gd name="csX11" fmla="*/ 611179 w 1634549"/>
              <a:gd name="csY11" fmla="*/ 2226777 h 2349961"/>
              <a:gd name="csX12" fmla="*/ 653819 w 1634549"/>
              <a:gd name="csY12" fmla="*/ 2070429 h 2349961"/>
              <a:gd name="csX13" fmla="*/ 885973 w 1634549"/>
              <a:gd name="csY13" fmla="*/ 1899868 h 2349961"/>
              <a:gd name="csX14" fmla="*/ 1113388 w 1634549"/>
              <a:gd name="csY14" fmla="*/ 1928295 h 2349961"/>
              <a:gd name="csX15" fmla="*/ 1198669 w 1634549"/>
              <a:gd name="csY15" fmla="*/ 1966197 h 2349961"/>
              <a:gd name="csX16" fmla="*/ 1212882 w 1634549"/>
              <a:gd name="csY16" fmla="*/ 1937770 h 2349961"/>
              <a:gd name="csX17" fmla="*/ 1179718 w 1634549"/>
              <a:gd name="csY17" fmla="*/ 1871441 h 2349961"/>
              <a:gd name="csX18" fmla="*/ 1165504 w 1634549"/>
              <a:gd name="csY18" fmla="*/ 1738782 h 2349961"/>
              <a:gd name="csX19" fmla="*/ 1137077 w 1634549"/>
              <a:gd name="csY19" fmla="*/ 1667714 h 2349961"/>
              <a:gd name="csX20" fmla="*/ 1099175 w 1634549"/>
              <a:gd name="csY20" fmla="*/ 1662976 h 2349961"/>
              <a:gd name="csX21" fmla="*/ 1066010 w 1634549"/>
              <a:gd name="csY21" fmla="*/ 1511366 h 2349961"/>
              <a:gd name="csX22" fmla="*/ 1132339 w 1634549"/>
              <a:gd name="csY22" fmla="*/ 1478201 h 2349961"/>
              <a:gd name="csX23" fmla="*/ 1212882 w 1634549"/>
              <a:gd name="csY23" fmla="*/ 1407134 h 2349961"/>
              <a:gd name="csX24" fmla="*/ 1212882 w 1634549"/>
              <a:gd name="csY24" fmla="*/ 1246048 h 2349961"/>
              <a:gd name="csX25" fmla="*/ 1634549 w 1634549"/>
              <a:gd name="csY25" fmla="*/ 1293426 h 2349961"/>
              <a:gd name="csX26" fmla="*/ 1577695 w 1634549"/>
              <a:gd name="csY26" fmla="*/ 1193932 h 2349961"/>
              <a:gd name="csX27" fmla="*/ 1582433 w 1634549"/>
              <a:gd name="csY27" fmla="*/ 791217 h 2349961"/>
              <a:gd name="csX28" fmla="*/ 1563481 w 1634549"/>
              <a:gd name="csY28" fmla="*/ 668033 h 2349961"/>
              <a:gd name="csX29" fmla="*/ 1506627 w 1634549"/>
              <a:gd name="csY29" fmla="*/ 535374 h 2349961"/>
              <a:gd name="csX30" fmla="*/ 1482938 w 1634549"/>
              <a:gd name="csY30" fmla="*/ 350599 h 2349961"/>
              <a:gd name="csX31" fmla="*/ 1606122 w 1634549"/>
              <a:gd name="csY31" fmla="*/ 156348 h 2349961"/>
              <a:gd name="csX32" fmla="*/ 1596646 w 1634549"/>
              <a:gd name="csY32" fmla="*/ 56854 h 2349961"/>
              <a:gd name="csX33" fmla="*/ 1554006 w 1634549"/>
              <a:gd name="csY33" fmla="*/ 0 h 2349961"/>
              <a:gd name="csX34" fmla="*/ 1160766 w 1634549"/>
              <a:gd name="csY34" fmla="*/ 137397 h 2349961"/>
              <a:gd name="csX35" fmla="*/ 999680 w 1634549"/>
              <a:gd name="csY35" fmla="*/ 184775 h 2349961"/>
              <a:gd name="csX36" fmla="*/ 61590 w 1634549"/>
              <a:gd name="csY36" fmla="*/ 198989 h 2349961"/>
              <a:gd name="csX0" fmla="*/ 61590 w 1634549"/>
              <a:gd name="csY0" fmla="*/ 198989 h 2349961"/>
              <a:gd name="csX1" fmla="*/ 0 w 1634549"/>
              <a:gd name="csY1" fmla="*/ 217940 h 2349961"/>
              <a:gd name="csX2" fmla="*/ 9473 w 1634549"/>
              <a:gd name="csY2" fmla="*/ 578015 h 2349961"/>
              <a:gd name="csX3" fmla="*/ 227416 w 1634549"/>
              <a:gd name="csY3" fmla="*/ 573277 h 2349961"/>
              <a:gd name="csX4" fmla="*/ 217940 w 1634549"/>
              <a:gd name="csY4" fmla="*/ 909662 h 2349961"/>
              <a:gd name="csX5" fmla="*/ 900186 w 1634549"/>
              <a:gd name="csY5" fmla="*/ 876498 h 2349961"/>
              <a:gd name="csX6" fmla="*/ 450093 w 1634549"/>
              <a:gd name="csY6" fmla="*/ 2349961 h 2349961"/>
              <a:gd name="csX7" fmla="*/ 630130 w 1634549"/>
              <a:gd name="csY7" fmla="*/ 2345223 h 2349961"/>
              <a:gd name="csX8" fmla="*/ 686984 w 1634549"/>
              <a:gd name="csY8" fmla="*/ 2297845 h 2349961"/>
              <a:gd name="csX9" fmla="*/ 686984 w 1634549"/>
              <a:gd name="csY9" fmla="*/ 2259942 h 2349961"/>
              <a:gd name="csX10" fmla="*/ 611179 w 1634549"/>
              <a:gd name="csY10" fmla="*/ 2226777 h 2349961"/>
              <a:gd name="csX11" fmla="*/ 653819 w 1634549"/>
              <a:gd name="csY11" fmla="*/ 2070429 h 2349961"/>
              <a:gd name="csX12" fmla="*/ 885973 w 1634549"/>
              <a:gd name="csY12" fmla="*/ 1899868 h 2349961"/>
              <a:gd name="csX13" fmla="*/ 1113388 w 1634549"/>
              <a:gd name="csY13" fmla="*/ 1928295 h 2349961"/>
              <a:gd name="csX14" fmla="*/ 1198669 w 1634549"/>
              <a:gd name="csY14" fmla="*/ 1966197 h 2349961"/>
              <a:gd name="csX15" fmla="*/ 1212882 w 1634549"/>
              <a:gd name="csY15" fmla="*/ 1937770 h 2349961"/>
              <a:gd name="csX16" fmla="*/ 1179718 w 1634549"/>
              <a:gd name="csY16" fmla="*/ 1871441 h 2349961"/>
              <a:gd name="csX17" fmla="*/ 1165504 w 1634549"/>
              <a:gd name="csY17" fmla="*/ 1738782 h 2349961"/>
              <a:gd name="csX18" fmla="*/ 1137077 w 1634549"/>
              <a:gd name="csY18" fmla="*/ 1667714 h 2349961"/>
              <a:gd name="csX19" fmla="*/ 1099175 w 1634549"/>
              <a:gd name="csY19" fmla="*/ 1662976 h 2349961"/>
              <a:gd name="csX20" fmla="*/ 1066010 w 1634549"/>
              <a:gd name="csY20" fmla="*/ 1511366 h 2349961"/>
              <a:gd name="csX21" fmla="*/ 1132339 w 1634549"/>
              <a:gd name="csY21" fmla="*/ 1478201 h 2349961"/>
              <a:gd name="csX22" fmla="*/ 1212882 w 1634549"/>
              <a:gd name="csY22" fmla="*/ 1407134 h 2349961"/>
              <a:gd name="csX23" fmla="*/ 1212882 w 1634549"/>
              <a:gd name="csY23" fmla="*/ 1246048 h 2349961"/>
              <a:gd name="csX24" fmla="*/ 1634549 w 1634549"/>
              <a:gd name="csY24" fmla="*/ 1293426 h 2349961"/>
              <a:gd name="csX25" fmla="*/ 1577695 w 1634549"/>
              <a:gd name="csY25" fmla="*/ 1193932 h 2349961"/>
              <a:gd name="csX26" fmla="*/ 1582433 w 1634549"/>
              <a:gd name="csY26" fmla="*/ 791217 h 2349961"/>
              <a:gd name="csX27" fmla="*/ 1563481 w 1634549"/>
              <a:gd name="csY27" fmla="*/ 668033 h 2349961"/>
              <a:gd name="csX28" fmla="*/ 1506627 w 1634549"/>
              <a:gd name="csY28" fmla="*/ 535374 h 2349961"/>
              <a:gd name="csX29" fmla="*/ 1482938 w 1634549"/>
              <a:gd name="csY29" fmla="*/ 350599 h 2349961"/>
              <a:gd name="csX30" fmla="*/ 1606122 w 1634549"/>
              <a:gd name="csY30" fmla="*/ 156348 h 2349961"/>
              <a:gd name="csX31" fmla="*/ 1596646 w 1634549"/>
              <a:gd name="csY31" fmla="*/ 56854 h 2349961"/>
              <a:gd name="csX32" fmla="*/ 1554006 w 1634549"/>
              <a:gd name="csY32" fmla="*/ 0 h 2349961"/>
              <a:gd name="csX33" fmla="*/ 1160766 w 1634549"/>
              <a:gd name="csY33" fmla="*/ 137397 h 2349961"/>
              <a:gd name="csX34" fmla="*/ 999680 w 1634549"/>
              <a:gd name="csY34" fmla="*/ 184775 h 2349961"/>
              <a:gd name="csX35" fmla="*/ 61590 w 1634549"/>
              <a:gd name="csY35" fmla="*/ 198989 h 2349961"/>
              <a:gd name="csX0" fmla="*/ 61590 w 1634549"/>
              <a:gd name="csY0" fmla="*/ 198989 h 2345223"/>
              <a:gd name="csX1" fmla="*/ 0 w 1634549"/>
              <a:gd name="csY1" fmla="*/ 217940 h 2345223"/>
              <a:gd name="csX2" fmla="*/ 9473 w 1634549"/>
              <a:gd name="csY2" fmla="*/ 578015 h 2345223"/>
              <a:gd name="csX3" fmla="*/ 227416 w 1634549"/>
              <a:gd name="csY3" fmla="*/ 573277 h 2345223"/>
              <a:gd name="csX4" fmla="*/ 217940 w 1634549"/>
              <a:gd name="csY4" fmla="*/ 909662 h 2345223"/>
              <a:gd name="csX5" fmla="*/ 900186 w 1634549"/>
              <a:gd name="csY5" fmla="*/ 876498 h 2345223"/>
              <a:gd name="csX6" fmla="*/ 630130 w 1634549"/>
              <a:gd name="csY6" fmla="*/ 2345223 h 2345223"/>
              <a:gd name="csX7" fmla="*/ 686984 w 1634549"/>
              <a:gd name="csY7" fmla="*/ 2297845 h 2345223"/>
              <a:gd name="csX8" fmla="*/ 686984 w 1634549"/>
              <a:gd name="csY8" fmla="*/ 2259942 h 2345223"/>
              <a:gd name="csX9" fmla="*/ 611179 w 1634549"/>
              <a:gd name="csY9" fmla="*/ 2226777 h 2345223"/>
              <a:gd name="csX10" fmla="*/ 653819 w 1634549"/>
              <a:gd name="csY10" fmla="*/ 2070429 h 2345223"/>
              <a:gd name="csX11" fmla="*/ 885973 w 1634549"/>
              <a:gd name="csY11" fmla="*/ 1899868 h 2345223"/>
              <a:gd name="csX12" fmla="*/ 1113388 w 1634549"/>
              <a:gd name="csY12" fmla="*/ 1928295 h 2345223"/>
              <a:gd name="csX13" fmla="*/ 1198669 w 1634549"/>
              <a:gd name="csY13" fmla="*/ 1966197 h 2345223"/>
              <a:gd name="csX14" fmla="*/ 1212882 w 1634549"/>
              <a:gd name="csY14" fmla="*/ 1937770 h 2345223"/>
              <a:gd name="csX15" fmla="*/ 1179718 w 1634549"/>
              <a:gd name="csY15" fmla="*/ 1871441 h 2345223"/>
              <a:gd name="csX16" fmla="*/ 1165504 w 1634549"/>
              <a:gd name="csY16" fmla="*/ 1738782 h 2345223"/>
              <a:gd name="csX17" fmla="*/ 1137077 w 1634549"/>
              <a:gd name="csY17" fmla="*/ 1667714 h 2345223"/>
              <a:gd name="csX18" fmla="*/ 1099175 w 1634549"/>
              <a:gd name="csY18" fmla="*/ 1662976 h 2345223"/>
              <a:gd name="csX19" fmla="*/ 1066010 w 1634549"/>
              <a:gd name="csY19" fmla="*/ 1511366 h 2345223"/>
              <a:gd name="csX20" fmla="*/ 1132339 w 1634549"/>
              <a:gd name="csY20" fmla="*/ 1478201 h 2345223"/>
              <a:gd name="csX21" fmla="*/ 1212882 w 1634549"/>
              <a:gd name="csY21" fmla="*/ 1407134 h 2345223"/>
              <a:gd name="csX22" fmla="*/ 1212882 w 1634549"/>
              <a:gd name="csY22" fmla="*/ 1246048 h 2345223"/>
              <a:gd name="csX23" fmla="*/ 1634549 w 1634549"/>
              <a:gd name="csY23" fmla="*/ 1293426 h 2345223"/>
              <a:gd name="csX24" fmla="*/ 1577695 w 1634549"/>
              <a:gd name="csY24" fmla="*/ 1193932 h 2345223"/>
              <a:gd name="csX25" fmla="*/ 1582433 w 1634549"/>
              <a:gd name="csY25" fmla="*/ 791217 h 2345223"/>
              <a:gd name="csX26" fmla="*/ 1563481 w 1634549"/>
              <a:gd name="csY26" fmla="*/ 668033 h 2345223"/>
              <a:gd name="csX27" fmla="*/ 1506627 w 1634549"/>
              <a:gd name="csY27" fmla="*/ 535374 h 2345223"/>
              <a:gd name="csX28" fmla="*/ 1482938 w 1634549"/>
              <a:gd name="csY28" fmla="*/ 350599 h 2345223"/>
              <a:gd name="csX29" fmla="*/ 1606122 w 1634549"/>
              <a:gd name="csY29" fmla="*/ 156348 h 2345223"/>
              <a:gd name="csX30" fmla="*/ 1596646 w 1634549"/>
              <a:gd name="csY30" fmla="*/ 56854 h 2345223"/>
              <a:gd name="csX31" fmla="*/ 1554006 w 1634549"/>
              <a:gd name="csY31" fmla="*/ 0 h 2345223"/>
              <a:gd name="csX32" fmla="*/ 1160766 w 1634549"/>
              <a:gd name="csY32" fmla="*/ 137397 h 2345223"/>
              <a:gd name="csX33" fmla="*/ 999680 w 1634549"/>
              <a:gd name="csY33" fmla="*/ 184775 h 2345223"/>
              <a:gd name="csX34" fmla="*/ 61590 w 1634549"/>
              <a:gd name="csY34" fmla="*/ 198989 h 2345223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86984 w 1634549"/>
              <a:gd name="csY7" fmla="*/ 2259942 h 2297845"/>
              <a:gd name="csX8" fmla="*/ 611179 w 1634549"/>
              <a:gd name="csY8" fmla="*/ 2226777 h 2297845"/>
              <a:gd name="csX9" fmla="*/ 653819 w 1634549"/>
              <a:gd name="csY9" fmla="*/ 2070429 h 2297845"/>
              <a:gd name="csX10" fmla="*/ 885973 w 1634549"/>
              <a:gd name="csY10" fmla="*/ 1899868 h 2297845"/>
              <a:gd name="csX11" fmla="*/ 1113388 w 1634549"/>
              <a:gd name="csY11" fmla="*/ 1928295 h 2297845"/>
              <a:gd name="csX12" fmla="*/ 1198669 w 1634549"/>
              <a:gd name="csY12" fmla="*/ 1966197 h 2297845"/>
              <a:gd name="csX13" fmla="*/ 1212882 w 1634549"/>
              <a:gd name="csY13" fmla="*/ 1937770 h 2297845"/>
              <a:gd name="csX14" fmla="*/ 1179718 w 1634549"/>
              <a:gd name="csY14" fmla="*/ 1871441 h 2297845"/>
              <a:gd name="csX15" fmla="*/ 1165504 w 1634549"/>
              <a:gd name="csY15" fmla="*/ 1738782 h 2297845"/>
              <a:gd name="csX16" fmla="*/ 1137077 w 1634549"/>
              <a:gd name="csY16" fmla="*/ 1667714 h 2297845"/>
              <a:gd name="csX17" fmla="*/ 1099175 w 1634549"/>
              <a:gd name="csY17" fmla="*/ 1662976 h 2297845"/>
              <a:gd name="csX18" fmla="*/ 1066010 w 1634549"/>
              <a:gd name="csY18" fmla="*/ 1511366 h 2297845"/>
              <a:gd name="csX19" fmla="*/ 1132339 w 1634549"/>
              <a:gd name="csY19" fmla="*/ 1478201 h 2297845"/>
              <a:gd name="csX20" fmla="*/ 1212882 w 1634549"/>
              <a:gd name="csY20" fmla="*/ 1407134 h 2297845"/>
              <a:gd name="csX21" fmla="*/ 1212882 w 1634549"/>
              <a:gd name="csY21" fmla="*/ 1246048 h 2297845"/>
              <a:gd name="csX22" fmla="*/ 1634549 w 1634549"/>
              <a:gd name="csY22" fmla="*/ 1293426 h 2297845"/>
              <a:gd name="csX23" fmla="*/ 1577695 w 1634549"/>
              <a:gd name="csY23" fmla="*/ 1193932 h 2297845"/>
              <a:gd name="csX24" fmla="*/ 1582433 w 1634549"/>
              <a:gd name="csY24" fmla="*/ 791217 h 2297845"/>
              <a:gd name="csX25" fmla="*/ 1563481 w 1634549"/>
              <a:gd name="csY25" fmla="*/ 668033 h 2297845"/>
              <a:gd name="csX26" fmla="*/ 1506627 w 1634549"/>
              <a:gd name="csY26" fmla="*/ 535374 h 2297845"/>
              <a:gd name="csX27" fmla="*/ 1482938 w 1634549"/>
              <a:gd name="csY27" fmla="*/ 350599 h 2297845"/>
              <a:gd name="csX28" fmla="*/ 1606122 w 1634549"/>
              <a:gd name="csY28" fmla="*/ 156348 h 2297845"/>
              <a:gd name="csX29" fmla="*/ 1596646 w 1634549"/>
              <a:gd name="csY29" fmla="*/ 56854 h 2297845"/>
              <a:gd name="csX30" fmla="*/ 1554006 w 1634549"/>
              <a:gd name="csY30" fmla="*/ 0 h 2297845"/>
              <a:gd name="csX31" fmla="*/ 1160766 w 1634549"/>
              <a:gd name="csY31" fmla="*/ 137397 h 2297845"/>
              <a:gd name="csX32" fmla="*/ 999680 w 1634549"/>
              <a:gd name="csY32" fmla="*/ 184775 h 2297845"/>
              <a:gd name="csX33" fmla="*/ 61590 w 1634549"/>
              <a:gd name="csY33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11179 w 1634549"/>
              <a:gd name="csY7" fmla="*/ 2226777 h 2297845"/>
              <a:gd name="csX8" fmla="*/ 653819 w 1634549"/>
              <a:gd name="csY8" fmla="*/ 2070429 h 2297845"/>
              <a:gd name="csX9" fmla="*/ 885973 w 1634549"/>
              <a:gd name="csY9" fmla="*/ 1899868 h 2297845"/>
              <a:gd name="csX10" fmla="*/ 1113388 w 1634549"/>
              <a:gd name="csY10" fmla="*/ 1928295 h 2297845"/>
              <a:gd name="csX11" fmla="*/ 1198669 w 1634549"/>
              <a:gd name="csY11" fmla="*/ 1966197 h 2297845"/>
              <a:gd name="csX12" fmla="*/ 1212882 w 1634549"/>
              <a:gd name="csY12" fmla="*/ 1937770 h 2297845"/>
              <a:gd name="csX13" fmla="*/ 1179718 w 1634549"/>
              <a:gd name="csY13" fmla="*/ 1871441 h 2297845"/>
              <a:gd name="csX14" fmla="*/ 1165504 w 1634549"/>
              <a:gd name="csY14" fmla="*/ 1738782 h 2297845"/>
              <a:gd name="csX15" fmla="*/ 1137077 w 1634549"/>
              <a:gd name="csY15" fmla="*/ 1667714 h 2297845"/>
              <a:gd name="csX16" fmla="*/ 1099175 w 1634549"/>
              <a:gd name="csY16" fmla="*/ 1662976 h 2297845"/>
              <a:gd name="csX17" fmla="*/ 1066010 w 1634549"/>
              <a:gd name="csY17" fmla="*/ 1511366 h 2297845"/>
              <a:gd name="csX18" fmla="*/ 1132339 w 1634549"/>
              <a:gd name="csY18" fmla="*/ 1478201 h 2297845"/>
              <a:gd name="csX19" fmla="*/ 1212882 w 1634549"/>
              <a:gd name="csY19" fmla="*/ 1407134 h 2297845"/>
              <a:gd name="csX20" fmla="*/ 1212882 w 1634549"/>
              <a:gd name="csY20" fmla="*/ 1246048 h 2297845"/>
              <a:gd name="csX21" fmla="*/ 1634549 w 1634549"/>
              <a:gd name="csY21" fmla="*/ 1293426 h 2297845"/>
              <a:gd name="csX22" fmla="*/ 1577695 w 1634549"/>
              <a:gd name="csY22" fmla="*/ 1193932 h 2297845"/>
              <a:gd name="csX23" fmla="*/ 1582433 w 1634549"/>
              <a:gd name="csY23" fmla="*/ 791217 h 2297845"/>
              <a:gd name="csX24" fmla="*/ 1563481 w 1634549"/>
              <a:gd name="csY24" fmla="*/ 668033 h 2297845"/>
              <a:gd name="csX25" fmla="*/ 1506627 w 1634549"/>
              <a:gd name="csY25" fmla="*/ 535374 h 2297845"/>
              <a:gd name="csX26" fmla="*/ 1482938 w 1634549"/>
              <a:gd name="csY26" fmla="*/ 350599 h 2297845"/>
              <a:gd name="csX27" fmla="*/ 1606122 w 1634549"/>
              <a:gd name="csY27" fmla="*/ 156348 h 2297845"/>
              <a:gd name="csX28" fmla="*/ 1596646 w 1634549"/>
              <a:gd name="csY28" fmla="*/ 56854 h 2297845"/>
              <a:gd name="csX29" fmla="*/ 1554006 w 1634549"/>
              <a:gd name="csY29" fmla="*/ 0 h 2297845"/>
              <a:gd name="csX30" fmla="*/ 1160766 w 1634549"/>
              <a:gd name="csY30" fmla="*/ 137397 h 2297845"/>
              <a:gd name="csX31" fmla="*/ 999680 w 1634549"/>
              <a:gd name="csY31" fmla="*/ 184775 h 2297845"/>
              <a:gd name="csX32" fmla="*/ 61590 w 1634549"/>
              <a:gd name="csY32" fmla="*/ 198989 h 2297845"/>
              <a:gd name="csX0" fmla="*/ 61590 w 1634549"/>
              <a:gd name="csY0" fmla="*/ 198989 h 2297845"/>
              <a:gd name="csX1" fmla="*/ 0 w 1634549"/>
              <a:gd name="csY1" fmla="*/ 217940 h 2297845"/>
              <a:gd name="csX2" fmla="*/ 9473 w 1634549"/>
              <a:gd name="csY2" fmla="*/ 578015 h 2297845"/>
              <a:gd name="csX3" fmla="*/ 227416 w 1634549"/>
              <a:gd name="csY3" fmla="*/ 573277 h 2297845"/>
              <a:gd name="csX4" fmla="*/ 217940 w 1634549"/>
              <a:gd name="csY4" fmla="*/ 909662 h 2297845"/>
              <a:gd name="csX5" fmla="*/ 900186 w 1634549"/>
              <a:gd name="csY5" fmla="*/ 876498 h 2297845"/>
              <a:gd name="csX6" fmla="*/ 686984 w 1634549"/>
              <a:gd name="csY6" fmla="*/ 2297845 h 2297845"/>
              <a:gd name="csX7" fmla="*/ 653819 w 1634549"/>
              <a:gd name="csY7" fmla="*/ 2070429 h 2297845"/>
              <a:gd name="csX8" fmla="*/ 885973 w 1634549"/>
              <a:gd name="csY8" fmla="*/ 1899868 h 2297845"/>
              <a:gd name="csX9" fmla="*/ 1113388 w 1634549"/>
              <a:gd name="csY9" fmla="*/ 1928295 h 2297845"/>
              <a:gd name="csX10" fmla="*/ 1198669 w 1634549"/>
              <a:gd name="csY10" fmla="*/ 1966197 h 2297845"/>
              <a:gd name="csX11" fmla="*/ 1212882 w 1634549"/>
              <a:gd name="csY11" fmla="*/ 1937770 h 2297845"/>
              <a:gd name="csX12" fmla="*/ 1179718 w 1634549"/>
              <a:gd name="csY12" fmla="*/ 1871441 h 2297845"/>
              <a:gd name="csX13" fmla="*/ 1165504 w 1634549"/>
              <a:gd name="csY13" fmla="*/ 1738782 h 2297845"/>
              <a:gd name="csX14" fmla="*/ 1137077 w 1634549"/>
              <a:gd name="csY14" fmla="*/ 1667714 h 2297845"/>
              <a:gd name="csX15" fmla="*/ 1099175 w 1634549"/>
              <a:gd name="csY15" fmla="*/ 1662976 h 2297845"/>
              <a:gd name="csX16" fmla="*/ 1066010 w 1634549"/>
              <a:gd name="csY16" fmla="*/ 1511366 h 2297845"/>
              <a:gd name="csX17" fmla="*/ 1132339 w 1634549"/>
              <a:gd name="csY17" fmla="*/ 1478201 h 2297845"/>
              <a:gd name="csX18" fmla="*/ 1212882 w 1634549"/>
              <a:gd name="csY18" fmla="*/ 1407134 h 2297845"/>
              <a:gd name="csX19" fmla="*/ 1212882 w 1634549"/>
              <a:gd name="csY19" fmla="*/ 1246048 h 2297845"/>
              <a:gd name="csX20" fmla="*/ 1634549 w 1634549"/>
              <a:gd name="csY20" fmla="*/ 1293426 h 2297845"/>
              <a:gd name="csX21" fmla="*/ 1577695 w 1634549"/>
              <a:gd name="csY21" fmla="*/ 1193932 h 2297845"/>
              <a:gd name="csX22" fmla="*/ 1582433 w 1634549"/>
              <a:gd name="csY22" fmla="*/ 791217 h 2297845"/>
              <a:gd name="csX23" fmla="*/ 1563481 w 1634549"/>
              <a:gd name="csY23" fmla="*/ 668033 h 2297845"/>
              <a:gd name="csX24" fmla="*/ 1506627 w 1634549"/>
              <a:gd name="csY24" fmla="*/ 535374 h 2297845"/>
              <a:gd name="csX25" fmla="*/ 1482938 w 1634549"/>
              <a:gd name="csY25" fmla="*/ 350599 h 2297845"/>
              <a:gd name="csX26" fmla="*/ 1606122 w 1634549"/>
              <a:gd name="csY26" fmla="*/ 156348 h 2297845"/>
              <a:gd name="csX27" fmla="*/ 1596646 w 1634549"/>
              <a:gd name="csY27" fmla="*/ 56854 h 2297845"/>
              <a:gd name="csX28" fmla="*/ 1554006 w 1634549"/>
              <a:gd name="csY28" fmla="*/ 0 h 2297845"/>
              <a:gd name="csX29" fmla="*/ 1160766 w 1634549"/>
              <a:gd name="csY29" fmla="*/ 137397 h 2297845"/>
              <a:gd name="csX30" fmla="*/ 999680 w 1634549"/>
              <a:gd name="csY30" fmla="*/ 184775 h 2297845"/>
              <a:gd name="csX31" fmla="*/ 61590 w 1634549"/>
              <a:gd name="csY31" fmla="*/ 198989 h 2297845"/>
              <a:gd name="csX0" fmla="*/ 61590 w 1634549"/>
              <a:gd name="csY0" fmla="*/ 198989 h 2070429"/>
              <a:gd name="csX1" fmla="*/ 0 w 1634549"/>
              <a:gd name="csY1" fmla="*/ 217940 h 2070429"/>
              <a:gd name="csX2" fmla="*/ 9473 w 1634549"/>
              <a:gd name="csY2" fmla="*/ 578015 h 2070429"/>
              <a:gd name="csX3" fmla="*/ 227416 w 1634549"/>
              <a:gd name="csY3" fmla="*/ 573277 h 2070429"/>
              <a:gd name="csX4" fmla="*/ 217940 w 1634549"/>
              <a:gd name="csY4" fmla="*/ 909662 h 2070429"/>
              <a:gd name="csX5" fmla="*/ 900186 w 1634549"/>
              <a:gd name="csY5" fmla="*/ 876498 h 2070429"/>
              <a:gd name="csX6" fmla="*/ 653819 w 1634549"/>
              <a:gd name="csY6" fmla="*/ 2070429 h 2070429"/>
              <a:gd name="csX7" fmla="*/ 885973 w 1634549"/>
              <a:gd name="csY7" fmla="*/ 1899868 h 2070429"/>
              <a:gd name="csX8" fmla="*/ 1113388 w 1634549"/>
              <a:gd name="csY8" fmla="*/ 1928295 h 2070429"/>
              <a:gd name="csX9" fmla="*/ 1198669 w 1634549"/>
              <a:gd name="csY9" fmla="*/ 1966197 h 2070429"/>
              <a:gd name="csX10" fmla="*/ 1212882 w 1634549"/>
              <a:gd name="csY10" fmla="*/ 1937770 h 2070429"/>
              <a:gd name="csX11" fmla="*/ 1179718 w 1634549"/>
              <a:gd name="csY11" fmla="*/ 1871441 h 2070429"/>
              <a:gd name="csX12" fmla="*/ 1165504 w 1634549"/>
              <a:gd name="csY12" fmla="*/ 1738782 h 2070429"/>
              <a:gd name="csX13" fmla="*/ 1137077 w 1634549"/>
              <a:gd name="csY13" fmla="*/ 1667714 h 2070429"/>
              <a:gd name="csX14" fmla="*/ 1099175 w 1634549"/>
              <a:gd name="csY14" fmla="*/ 1662976 h 2070429"/>
              <a:gd name="csX15" fmla="*/ 1066010 w 1634549"/>
              <a:gd name="csY15" fmla="*/ 1511366 h 2070429"/>
              <a:gd name="csX16" fmla="*/ 1132339 w 1634549"/>
              <a:gd name="csY16" fmla="*/ 1478201 h 2070429"/>
              <a:gd name="csX17" fmla="*/ 1212882 w 1634549"/>
              <a:gd name="csY17" fmla="*/ 1407134 h 2070429"/>
              <a:gd name="csX18" fmla="*/ 1212882 w 1634549"/>
              <a:gd name="csY18" fmla="*/ 1246048 h 2070429"/>
              <a:gd name="csX19" fmla="*/ 1634549 w 1634549"/>
              <a:gd name="csY19" fmla="*/ 1293426 h 2070429"/>
              <a:gd name="csX20" fmla="*/ 1577695 w 1634549"/>
              <a:gd name="csY20" fmla="*/ 1193932 h 2070429"/>
              <a:gd name="csX21" fmla="*/ 1582433 w 1634549"/>
              <a:gd name="csY21" fmla="*/ 791217 h 2070429"/>
              <a:gd name="csX22" fmla="*/ 1563481 w 1634549"/>
              <a:gd name="csY22" fmla="*/ 668033 h 2070429"/>
              <a:gd name="csX23" fmla="*/ 1506627 w 1634549"/>
              <a:gd name="csY23" fmla="*/ 535374 h 2070429"/>
              <a:gd name="csX24" fmla="*/ 1482938 w 1634549"/>
              <a:gd name="csY24" fmla="*/ 350599 h 2070429"/>
              <a:gd name="csX25" fmla="*/ 1606122 w 1634549"/>
              <a:gd name="csY25" fmla="*/ 156348 h 2070429"/>
              <a:gd name="csX26" fmla="*/ 1596646 w 1634549"/>
              <a:gd name="csY26" fmla="*/ 56854 h 2070429"/>
              <a:gd name="csX27" fmla="*/ 1554006 w 1634549"/>
              <a:gd name="csY27" fmla="*/ 0 h 2070429"/>
              <a:gd name="csX28" fmla="*/ 1160766 w 1634549"/>
              <a:gd name="csY28" fmla="*/ 137397 h 2070429"/>
              <a:gd name="csX29" fmla="*/ 999680 w 1634549"/>
              <a:gd name="csY29" fmla="*/ 184775 h 2070429"/>
              <a:gd name="csX30" fmla="*/ 61590 w 1634549"/>
              <a:gd name="csY30" fmla="*/ 198989 h 2070429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885973 w 1634549"/>
              <a:gd name="csY6" fmla="*/ 1899868 h 1966197"/>
              <a:gd name="csX7" fmla="*/ 1113388 w 1634549"/>
              <a:gd name="csY7" fmla="*/ 1928295 h 1966197"/>
              <a:gd name="csX8" fmla="*/ 1198669 w 1634549"/>
              <a:gd name="csY8" fmla="*/ 1966197 h 1966197"/>
              <a:gd name="csX9" fmla="*/ 1212882 w 1634549"/>
              <a:gd name="csY9" fmla="*/ 1937770 h 1966197"/>
              <a:gd name="csX10" fmla="*/ 1179718 w 1634549"/>
              <a:gd name="csY10" fmla="*/ 1871441 h 1966197"/>
              <a:gd name="csX11" fmla="*/ 1165504 w 1634549"/>
              <a:gd name="csY11" fmla="*/ 1738782 h 1966197"/>
              <a:gd name="csX12" fmla="*/ 1137077 w 1634549"/>
              <a:gd name="csY12" fmla="*/ 1667714 h 1966197"/>
              <a:gd name="csX13" fmla="*/ 1099175 w 1634549"/>
              <a:gd name="csY13" fmla="*/ 1662976 h 1966197"/>
              <a:gd name="csX14" fmla="*/ 1066010 w 1634549"/>
              <a:gd name="csY14" fmla="*/ 1511366 h 1966197"/>
              <a:gd name="csX15" fmla="*/ 1132339 w 1634549"/>
              <a:gd name="csY15" fmla="*/ 1478201 h 1966197"/>
              <a:gd name="csX16" fmla="*/ 1212882 w 1634549"/>
              <a:gd name="csY16" fmla="*/ 1407134 h 1966197"/>
              <a:gd name="csX17" fmla="*/ 1212882 w 1634549"/>
              <a:gd name="csY17" fmla="*/ 1246048 h 1966197"/>
              <a:gd name="csX18" fmla="*/ 1634549 w 1634549"/>
              <a:gd name="csY18" fmla="*/ 1293426 h 1966197"/>
              <a:gd name="csX19" fmla="*/ 1577695 w 1634549"/>
              <a:gd name="csY19" fmla="*/ 1193932 h 1966197"/>
              <a:gd name="csX20" fmla="*/ 1582433 w 1634549"/>
              <a:gd name="csY20" fmla="*/ 791217 h 1966197"/>
              <a:gd name="csX21" fmla="*/ 1563481 w 1634549"/>
              <a:gd name="csY21" fmla="*/ 668033 h 1966197"/>
              <a:gd name="csX22" fmla="*/ 1506627 w 1634549"/>
              <a:gd name="csY22" fmla="*/ 535374 h 1966197"/>
              <a:gd name="csX23" fmla="*/ 1482938 w 1634549"/>
              <a:gd name="csY23" fmla="*/ 350599 h 1966197"/>
              <a:gd name="csX24" fmla="*/ 1606122 w 1634549"/>
              <a:gd name="csY24" fmla="*/ 156348 h 1966197"/>
              <a:gd name="csX25" fmla="*/ 1596646 w 1634549"/>
              <a:gd name="csY25" fmla="*/ 56854 h 1966197"/>
              <a:gd name="csX26" fmla="*/ 1554006 w 1634549"/>
              <a:gd name="csY26" fmla="*/ 0 h 1966197"/>
              <a:gd name="csX27" fmla="*/ 1160766 w 1634549"/>
              <a:gd name="csY27" fmla="*/ 137397 h 1966197"/>
              <a:gd name="csX28" fmla="*/ 999680 w 1634549"/>
              <a:gd name="csY28" fmla="*/ 184775 h 1966197"/>
              <a:gd name="csX29" fmla="*/ 61590 w 1634549"/>
              <a:gd name="csY29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13388 w 1634549"/>
              <a:gd name="csY6" fmla="*/ 1928295 h 1966197"/>
              <a:gd name="csX7" fmla="*/ 1198669 w 1634549"/>
              <a:gd name="csY7" fmla="*/ 1966197 h 1966197"/>
              <a:gd name="csX8" fmla="*/ 1212882 w 1634549"/>
              <a:gd name="csY8" fmla="*/ 1937770 h 1966197"/>
              <a:gd name="csX9" fmla="*/ 1179718 w 1634549"/>
              <a:gd name="csY9" fmla="*/ 1871441 h 1966197"/>
              <a:gd name="csX10" fmla="*/ 1165504 w 1634549"/>
              <a:gd name="csY10" fmla="*/ 1738782 h 1966197"/>
              <a:gd name="csX11" fmla="*/ 1137077 w 1634549"/>
              <a:gd name="csY11" fmla="*/ 1667714 h 1966197"/>
              <a:gd name="csX12" fmla="*/ 1099175 w 1634549"/>
              <a:gd name="csY12" fmla="*/ 1662976 h 1966197"/>
              <a:gd name="csX13" fmla="*/ 1066010 w 1634549"/>
              <a:gd name="csY13" fmla="*/ 1511366 h 1966197"/>
              <a:gd name="csX14" fmla="*/ 1132339 w 1634549"/>
              <a:gd name="csY14" fmla="*/ 1478201 h 1966197"/>
              <a:gd name="csX15" fmla="*/ 1212882 w 1634549"/>
              <a:gd name="csY15" fmla="*/ 1407134 h 1966197"/>
              <a:gd name="csX16" fmla="*/ 1212882 w 1634549"/>
              <a:gd name="csY16" fmla="*/ 1246048 h 1966197"/>
              <a:gd name="csX17" fmla="*/ 1634549 w 1634549"/>
              <a:gd name="csY17" fmla="*/ 1293426 h 1966197"/>
              <a:gd name="csX18" fmla="*/ 1577695 w 1634549"/>
              <a:gd name="csY18" fmla="*/ 1193932 h 1966197"/>
              <a:gd name="csX19" fmla="*/ 1582433 w 1634549"/>
              <a:gd name="csY19" fmla="*/ 791217 h 1966197"/>
              <a:gd name="csX20" fmla="*/ 1563481 w 1634549"/>
              <a:gd name="csY20" fmla="*/ 668033 h 1966197"/>
              <a:gd name="csX21" fmla="*/ 1506627 w 1634549"/>
              <a:gd name="csY21" fmla="*/ 535374 h 1966197"/>
              <a:gd name="csX22" fmla="*/ 1482938 w 1634549"/>
              <a:gd name="csY22" fmla="*/ 350599 h 1966197"/>
              <a:gd name="csX23" fmla="*/ 1606122 w 1634549"/>
              <a:gd name="csY23" fmla="*/ 156348 h 1966197"/>
              <a:gd name="csX24" fmla="*/ 1596646 w 1634549"/>
              <a:gd name="csY24" fmla="*/ 56854 h 1966197"/>
              <a:gd name="csX25" fmla="*/ 1554006 w 1634549"/>
              <a:gd name="csY25" fmla="*/ 0 h 1966197"/>
              <a:gd name="csX26" fmla="*/ 1160766 w 1634549"/>
              <a:gd name="csY26" fmla="*/ 137397 h 1966197"/>
              <a:gd name="csX27" fmla="*/ 999680 w 1634549"/>
              <a:gd name="csY27" fmla="*/ 184775 h 1966197"/>
              <a:gd name="csX28" fmla="*/ 61590 w 1634549"/>
              <a:gd name="csY28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212882 w 1634549"/>
              <a:gd name="csY7" fmla="*/ 1937770 h 1966197"/>
              <a:gd name="csX8" fmla="*/ 1179718 w 1634549"/>
              <a:gd name="csY8" fmla="*/ 1871441 h 1966197"/>
              <a:gd name="csX9" fmla="*/ 1165504 w 1634549"/>
              <a:gd name="csY9" fmla="*/ 1738782 h 1966197"/>
              <a:gd name="csX10" fmla="*/ 1137077 w 1634549"/>
              <a:gd name="csY10" fmla="*/ 1667714 h 1966197"/>
              <a:gd name="csX11" fmla="*/ 1099175 w 1634549"/>
              <a:gd name="csY11" fmla="*/ 1662976 h 1966197"/>
              <a:gd name="csX12" fmla="*/ 1066010 w 1634549"/>
              <a:gd name="csY12" fmla="*/ 1511366 h 1966197"/>
              <a:gd name="csX13" fmla="*/ 1132339 w 1634549"/>
              <a:gd name="csY13" fmla="*/ 1478201 h 1966197"/>
              <a:gd name="csX14" fmla="*/ 1212882 w 1634549"/>
              <a:gd name="csY14" fmla="*/ 1407134 h 1966197"/>
              <a:gd name="csX15" fmla="*/ 1212882 w 1634549"/>
              <a:gd name="csY15" fmla="*/ 1246048 h 1966197"/>
              <a:gd name="csX16" fmla="*/ 1634549 w 1634549"/>
              <a:gd name="csY16" fmla="*/ 1293426 h 1966197"/>
              <a:gd name="csX17" fmla="*/ 1577695 w 1634549"/>
              <a:gd name="csY17" fmla="*/ 1193932 h 1966197"/>
              <a:gd name="csX18" fmla="*/ 1582433 w 1634549"/>
              <a:gd name="csY18" fmla="*/ 791217 h 1966197"/>
              <a:gd name="csX19" fmla="*/ 1563481 w 1634549"/>
              <a:gd name="csY19" fmla="*/ 668033 h 1966197"/>
              <a:gd name="csX20" fmla="*/ 1506627 w 1634549"/>
              <a:gd name="csY20" fmla="*/ 535374 h 1966197"/>
              <a:gd name="csX21" fmla="*/ 1482938 w 1634549"/>
              <a:gd name="csY21" fmla="*/ 350599 h 1966197"/>
              <a:gd name="csX22" fmla="*/ 1606122 w 1634549"/>
              <a:gd name="csY22" fmla="*/ 156348 h 1966197"/>
              <a:gd name="csX23" fmla="*/ 1596646 w 1634549"/>
              <a:gd name="csY23" fmla="*/ 56854 h 1966197"/>
              <a:gd name="csX24" fmla="*/ 1554006 w 1634549"/>
              <a:gd name="csY24" fmla="*/ 0 h 1966197"/>
              <a:gd name="csX25" fmla="*/ 1160766 w 1634549"/>
              <a:gd name="csY25" fmla="*/ 137397 h 1966197"/>
              <a:gd name="csX26" fmla="*/ 999680 w 1634549"/>
              <a:gd name="csY26" fmla="*/ 184775 h 1966197"/>
              <a:gd name="csX27" fmla="*/ 61590 w 1634549"/>
              <a:gd name="csY27" fmla="*/ 198989 h 1966197"/>
              <a:gd name="csX0" fmla="*/ 61590 w 1634549"/>
              <a:gd name="csY0" fmla="*/ 198989 h 1966197"/>
              <a:gd name="csX1" fmla="*/ 0 w 1634549"/>
              <a:gd name="csY1" fmla="*/ 217940 h 1966197"/>
              <a:gd name="csX2" fmla="*/ 9473 w 1634549"/>
              <a:gd name="csY2" fmla="*/ 578015 h 1966197"/>
              <a:gd name="csX3" fmla="*/ 227416 w 1634549"/>
              <a:gd name="csY3" fmla="*/ 573277 h 1966197"/>
              <a:gd name="csX4" fmla="*/ 217940 w 1634549"/>
              <a:gd name="csY4" fmla="*/ 909662 h 1966197"/>
              <a:gd name="csX5" fmla="*/ 900186 w 1634549"/>
              <a:gd name="csY5" fmla="*/ 876498 h 1966197"/>
              <a:gd name="csX6" fmla="*/ 1198669 w 1634549"/>
              <a:gd name="csY6" fmla="*/ 1966197 h 1966197"/>
              <a:gd name="csX7" fmla="*/ 1179718 w 1634549"/>
              <a:gd name="csY7" fmla="*/ 1871441 h 1966197"/>
              <a:gd name="csX8" fmla="*/ 1165504 w 1634549"/>
              <a:gd name="csY8" fmla="*/ 1738782 h 1966197"/>
              <a:gd name="csX9" fmla="*/ 1137077 w 1634549"/>
              <a:gd name="csY9" fmla="*/ 1667714 h 1966197"/>
              <a:gd name="csX10" fmla="*/ 1099175 w 1634549"/>
              <a:gd name="csY10" fmla="*/ 1662976 h 1966197"/>
              <a:gd name="csX11" fmla="*/ 1066010 w 1634549"/>
              <a:gd name="csY11" fmla="*/ 1511366 h 1966197"/>
              <a:gd name="csX12" fmla="*/ 1132339 w 1634549"/>
              <a:gd name="csY12" fmla="*/ 1478201 h 1966197"/>
              <a:gd name="csX13" fmla="*/ 1212882 w 1634549"/>
              <a:gd name="csY13" fmla="*/ 1407134 h 1966197"/>
              <a:gd name="csX14" fmla="*/ 1212882 w 1634549"/>
              <a:gd name="csY14" fmla="*/ 1246048 h 1966197"/>
              <a:gd name="csX15" fmla="*/ 1634549 w 1634549"/>
              <a:gd name="csY15" fmla="*/ 1293426 h 1966197"/>
              <a:gd name="csX16" fmla="*/ 1577695 w 1634549"/>
              <a:gd name="csY16" fmla="*/ 1193932 h 1966197"/>
              <a:gd name="csX17" fmla="*/ 1582433 w 1634549"/>
              <a:gd name="csY17" fmla="*/ 791217 h 1966197"/>
              <a:gd name="csX18" fmla="*/ 1563481 w 1634549"/>
              <a:gd name="csY18" fmla="*/ 668033 h 1966197"/>
              <a:gd name="csX19" fmla="*/ 1506627 w 1634549"/>
              <a:gd name="csY19" fmla="*/ 535374 h 1966197"/>
              <a:gd name="csX20" fmla="*/ 1482938 w 1634549"/>
              <a:gd name="csY20" fmla="*/ 350599 h 1966197"/>
              <a:gd name="csX21" fmla="*/ 1606122 w 1634549"/>
              <a:gd name="csY21" fmla="*/ 156348 h 1966197"/>
              <a:gd name="csX22" fmla="*/ 1596646 w 1634549"/>
              <a:gd name="csY22" fmla="*/ 56854 h 1966197"/>
              <a:gd name="csX23" fmla="*/ 1554006 w 1634549"/>
              <a:gd name="csY23" fmla="*/ 0 h 1966197"/>
              <a:gd name="csX24" fmla="*/ 1160766 w 1634549"/>
              <a:gd name="csY24" fmla="*/ 137397 h 1966197"/>
              <a:gd name="csX25" fmla="*/ 999680 w 1634549"/>
              <a:gd name="csY25" fmla="*/ 184775 h 1966197"/>
              <a:gd name="csX26" fmla="*/ 61590 w 1634549"/>
              <a:gd name="csY26" fmla="*/ 198989 h 1966197"/>
              <a:gd name="csX0" fmla="*/ 61590 w 1634549"/>
              <a:gd name="csY0" fmla="*/ 198989 h 1871441"/>
              <a:gd name="csX1" fmla="*/ 0 w 1634549"/>
              <a:gd name="csY1" fmla="*/ 217940 h 1871441"/>
              <a:gd name="csX2" fmla="*/ 9473 w 1634549"/>
              <a:gd name="csY2" fmla="*/ 578015 h 1871441"/>
              <a:gd name="csX3" fmla="*/ 227416 w 1634549"/>
              <a:gd name="csY3" fmla="*/ 573277 h 1871441"/>
              <a:gd name="csX4" fmla="*/ 217940 w 1634549"/>
              <a:gd name="csY4" fmla="*/ 909662 h 1871441"/>
              <a:gd name="csX5" fmla="*/ 900186 w 1634549"/>
              <a:gd name="csY5" fmla="*/ 876498 h 1871441"/>
              <a:gd name="csX6" fmla="*/ 1179718 w 1634549"/>
              <a:gd name="csY6" fmla="*/ 1871441 h 1871441"/>
              <a:gd name="csX7" fmla="*/ 1165504 w 1634549"/>
              <a:gd name="csY7" fmla="*/ 1738782 h 1871441"/>
              <a:gd name="csX8" fmla="*/ 1137077 w 1634549"/>
              <a:gd name="csY8" fmla="*/ 1667714 h 1871441"/>
              <a:gd name="csX9" fmla="*/ 1099175 w 1634549"/>
              <a:gd name="csY9" fmla="*/ 1662976 h 1871441"/>
              <a:gd name="csX10" fmla="*/ 1066010 w 1634549"/>
              <a:gd name="csY10" fmla="*/ 1511366 h 1871441"/>
              <a:gd name="csX11" fmla="*/ 1132339 w 1634549"/>
              <a:gd name="csY11" fmla="*/ 1478201 h 1871441"/>
              <a:gd name="csX12" fmla="*/ 1212882 w 1634549"/>
              <a:gd name="csY12" fmla="*/ 1407134 h 1871441"/>
              <a:gd name="csX13" fmla="*/ 1212882 w 1634549"/>
              <a:gd name="csY13" fmla="*/ 1246048 h 1871441"/>
              <a:gd name="csX14" fmla="*/ 1634549 w 1634549"/>
              <a:gd name="csY14" fmla="*/ 1293426 h 1871441"/>
              <a:gd name="csX15" fmla="*/ 1577695 w 1634549"/>
              <a:gd name="csY15" fmla="*/ 1193932 h 1871441"/>
              <a:gd name="csX16" fmla="*/ 1582433 w 1634549"/>
              <a:gd name="csY16" fmla="*/ 791217 h 1871441"/>
              <a:gd name="csX17" fmla="*/ 1563481 w 1634549"/>
              <a:gd name="csY17" fmla="*/ 668033 h 1871441"/>
              <a:gd name="csX18" fmla="*/ 1506627 w 1634549"/>
              <a:gd name="csY18" fmla="*/ 535374 h 1871441"/>
              <a:gd name="csX19" fmla="*/ 1482938 w 1634549"/>
              <a:gd name="csY19" fmla="*/ 350599 h 1871441"/>
              <a:gd name="csX20" fmla="*/ 1606122 w 1634549"/>
              <a:gd name="csY20" fmla="*/ 156348 h 1871441"/>
              <a:gd name="csX21" fmla="*/ 1596646 w 1634549"/>
              <a:gd name="csY21" fmla="*/ 56854 h 1871441"/>
              <a:gd name="csX22" fmla="*/ 1554006 w 1634549"/>
              <a:gd name="csY22" fmla="*/ 0 h 1871441"/>
              <a:gd name="csX23" fmla="*/ 1160766 w 1634549"/>
              <a:gd name="csY23" fmla="*/ 137397 h 1871441"/>
              <a:gd name="csX24" fmla="*/ 999680 w 1634549"/>
              <a:gd name="csY24" fmla="*/ 184775 h 1871441"/>
              <a:gd name="csX25" fmla="*/ 61590 w 1634549"/>
              <a:gd name="csY25" fmla="*/ 198989 h 1871441"/>
              <a:gd name="csX0" fmla="*/ 61590 w 1634549"/>
              <a:gd name="csY0" fmla="*/ 198989 h 1738782"/>
              <a:gd name="csX1" fmla="*/ 0 w 1634549"/>
              <a:gd name="csY1" fmla="*/ 217940 h 1738782"/>
              <a:gd name="csX2" fmla="*/ 9473 w 1634549"/>
              <a:gd name="csY2" fmla="*/ 578015 h 1738782"/>
              <a:gd name="csX3" fmla="*/ 227416 w 1634549"/>
              <a:gd name="csY3" fmla="*/ 573277 h 1738782"/>
              <a:gd name="csX4" fmla="*/ 217940 w 1634549"/>
              <a:gd name="csY4" fmla="*/ 909662 h 1738782"/>
              <a:gd name="csX5" fmla="*/ 900186 w 1634549"/>
              <a:gd name="csY5" fmla="*/ 876498 h 1738782"/>
              <a:gd name="csX6" fmla="*/ 1165504 w 1634549"/>
              <a:gd name="csY6" fmla="*/ 1738782 h 1738782"/>
              <a:gd name="csX7" fmla="*/ 1137077 w 1634549"/>
              <a:gd name="csY7" fmla="*/ 1667714 h 1738782"/>
              <a:gd name="csX8" fmla="*/ 1099175 w 1634549"/>
              <a:gd name="csY8" fmla="*/ 1662976 h 1738782"/>
              <a:gd name="csX9" fmla="*/ 1066010 w 1634549"/>
              <a:gd name="csY9" fmla="*/ 1511366 h 1738782"/>
              <a:gd name="csX10" fmla="*/ 1132339 w 1634549"/>
              <a:gd name="csY10" fmla="*/ 1478201 h 1738782"/>
              <a:gd name="csX11" fmla="*/ 1212882 w 1634549"/>
              <a:gd name="csY11" fmla="*/ 1407134 h 1738782"/>
              <a:gd name="csX12" fmla="*/ 1212882 w 1634549"/>
              <a:gd name="csY12" fmla="*/ 1246048 h 1738782"/>
              <a:gd name="csX13" fmla="*/ 1634549 w 1634549"/>
              <a:gd name="csY13" fmla="*/ 1293426 h 1738782"/>
              <a:gd name="csX14" fmla="*/ 1577695 w 1634549"/>
              <a:gd name="csY14" fmla="*/ 1193932 h 1738782"/>
              <a:gd name="csX15" fmla="*/ 1582433 w 1634549"/>
              <a:gd name="csY15" fmla="*/ 791217 h 1738782"/>
              <a:gd name="csX16" fmla="*/ 1563481 w 1634549"/>
              <a:gd name="csY16" fmla="*/ 668033 h 1738782"/>
              <a:gd name="csX17" fmla="*/ 1506627 w 1634549"/>
              <a:gd name="csY17" fmla="*/ 535374 h 1738782"/>
              <a:gd name="csX18" fmla="*/ 1482938 w 1634549"/>
              <a:gd name="csY18" fmla="*/ 350599 h 1738782"/>
              <a:gd name="csX19" fmla="*/ 1606122 w 1634549"/>
              <a:gd name="csY19" fmla="*/ 156348 h 1738782"/>
              <a:gd name="csX20" fmla="*/ 1596646 w 1634549"/>
              <a:gd name="csY20" fmla="*/ 56854 h 1738782"/>
              <a:gd name="csX21" fmla="*/ 1554006 w 1634549"/>
              <a:gd name="csY21" fmla="*/ 0 h 1738782"/>
              <a:gd name="csX22" fmla="*/ 1160766 w 1634549"/>
              <a:gd name="csY22" fmla="*/ 137397 h 1738782"/>
              <a:gd name="csX23" fmla="*/ 999680 w 1634549"/>
              <a:gd name="csY23" fmla="*/ 184775 h 1738782"/>
              <a:gd name="csX24" fmla="*/ 61590 w 1634549"/>
              <a:gd name="csY24" fmla="*/ 198989 h 1738782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99175 w 1634549"/>
              <a:gd name="csY7" fmla="*/ 1662976 h 1667714"/>
              <a:gd name="csX8" fmla="*/ 1066010 w 1634549"/>
              <a:gd name="csY8" fmla="*/ 1511366 h 1667714"/>
              <a:gd name="csX9" fmla="*/ 1132339 w 1634549"/>
              <a:gd name="csY9" fmla="*/ 1478201 h 1667714"/>
              <a:gd name="csX10" fmla="*/ 1212882 w 1634549"/>
              <a:gd name="csY10" fmla="*/ 1407134 h 1667714"/>
              <a:gd name="csX11" fmla="*/ 1212882 w 1634549"/>
              <a:gd name="csY11" fmla="*/ 1246048 h 1667714"/>
              <a:gd name="csX12" fmla="*/ 1634549 w 1634549"/>
              <a:gd name="csY12" fmla="*/ 1293426 h 1667714"/>
              <a:gd name="csX13" fmla="*/ 1577695 w 1634549"/>
              <a:gd name="csY13" fmla="*/ 1193932 h 1667714"/>
              <a:gd name="csX14" fmla="*/ 1582433 w 1634549"/>
              <a:gd name="csY14" fmla="*/ 791217 h 1667714"/>
              <a:gd name="csX15" fmla="*/ 1563481 w 1634549"/>
              <a:gd name="csY15" fmla="*/ 668033 h 1667714"/>
              <a:gd name="csX16" fmla="*/ 1506627 w 1634549"/>
              <a:gd name="csY16" fmla="*/ 535374 h 1667714"/>
              <a:gd name="csX17" fmla="*/ 1482938 w 1634549"/>
              <a:gd name="csY17" fmla="*/ 350599 h 1667714"/>
              <a:gd name="csX18" fmla="*/ 1606122 w 1634549"/>
              <a:gd name="csY18" fmla="*/ 156348 h 1667714"/>
              <a:gd name="csX19" fmla="*/ 1596646 w 1634549"/>
              <a:gd name="csY19" fmla="*/ 56854 h 1667714"/>
              <a:gd name="csX20" fmla="*/ 1554006 w 1634549"/>
              <a:gd name="csY20" fmla="*/ 0 h 1667714"/>
              <a:gd name="csX21" fmla="*/ 1160766 w 1634549"/>
              <a:gd name="csY21" fmla="*/ 137397 h 1667714"/>
              <a:gd name="csX22" fmla="*/ 999680 w 1634549"/>
              <a:gd name="csY22" fmla="*/ 184775 h 1667714"/>
              <a:gd name="csX23" fmla="*/ 61590 w 1634549"/>
              <a:gd name="csY23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066010 w 1634549"/>
              <a:gd name="csY7" fmla="*/ 1511366 h 1667714"/>
              <a:gd name="csX8" fmla="*/ 1132339 w 1634549"/>
              <a:gd name="csY8" fmla="*/ 1478201 h 1667714"/>
              <a:gd name="csX9" fmla="*/ 1212882 w 1634549"/>
              <a:gd name="csY9" fmla="*/ 1407134 h 1667714"/>
              <a:gd name="csX10" fmla="*/ 1212882 w 1634549"/>
              <a:gd name="csY10" fmla="*/ 1246048 h 1667714"/>
              <a:gd name="csX11" fmla="*/ 1634549 w 1634549"/>
              <a:gd name="csY11" fmla="*/ 1293426 h 1667714"/>
              <a:gd name="csX12" fmla="*/ 1577695 w 1634549"/>
              <a:gd name="csY12" fmla="*/ 1193932 h 1667714"/>
              <a:gd name="csX13" fmla="*/ 1582433 w 1634549"/>
              <a:gd name="csY13" fmla="*/ 791217 h 1667714"/>
              <a:gd name="csX14" fmla="*/ 1563481 w 1634549"/>
              <a:gd name="csY14" fmla="*/ 668033 h 1667714"/>
              <a:gd name="csX15" fmla="*/ 1506627 w 1634549"/>
              <a:gd name="csY15" fmla="*/ 535374 h 1667714"/>
              <a:gd name="csX16" fmla="*/ 1482938 w 1634549"/>
              <a:gd name="csY16" fmla="*/ 350599 h 1667714"/>
              <a:gd name="csX17" fmla="*/ 1606122 w 1634549"/>
              <a:gd name="csY17" fmla="*/ 156348 h 1667714"/>
              <a:gd name="csX18" fmla="*/ 1596646 w 1634549"/>
              <a:gd name="csY18" fmla="*/ 56854 h 1667714"/>
              <a:gd name="csX19" fmla="*/ 1554006 w 1634549"/>
              <a:gd name="csY19" fmla="*/ 0 h 1667714"/>
              <a:gd name="csX20" fmla="*/ 1160766 w 1634549"/>
              <a:gd name="csY20" fmla="*/ 137397 h 1667714"/>
              <a:gd name="csX21" fmla="*/ 999680 w 1634549"/>
              <a:gd name="csY21" fmla="*/ 184775 h 1667714"/>
              <a:gd name="csX22" fmla="*/ 61590 w 1634549"/>
              <a:gd name="csY22" fmla="*/ 198989 h 1667714"/>
              <a:gd name="csX0" fmla="*/ 61590 w 1634549"/>
              <a:gd name="csY0" fmla="*/ 198989 h 1667714"/>
              <a:gd name="csX1" fmla="*/ 0 w 1634549"/>
              <a:gd name="csY1" fmla="*/ 217940 h 1667714"/>
              <a:gd name="csX2" fmla="*/ 9473 w 1634549"/>
              <a:gd name="csY2" fmla="*/ 578015 h 1667714"/>
              <a:gd name="csX3" fmla="*/ 227416 w 1634549"/>
              <a:gd name="csY3" fmla="*/ 573277 h 1667714"/>
              <a:gd name="csX4" fmla="*/ 217940 w 1634549"/>
              <a:gd name="csY4" fmla="*/ 909662 h 1667714"/>
              <a:gd name="csX5" fmla="*/ 900186 w 1634549"/>
              <a:gd name="csY5" fmla="*/ 876498 h 1667714"/>
              <a:gd name="csX6" fmla="*/ 1137077 w 1634549"/>
              <a:gd name="csY6" fmla="*/ 1667714 h 1667714"/>
              <a:gd name="csX7" fmla="*/ 1132339 w 1634549"/>
              <a:gd name="csY7" fmla="*/ 1478201 h 1667714"/>
              <a:gd name="csX8" fmla="*/ 1212882 w 1634549"/>
              <a:gd name="csY8" fmla="*/ 1407134 h 1667714"/>
              <a:gd name="csX9" fmla="*/ 1212882 w 1634549"/>
              <a:gd name="csY9" fmla="*/ 1246048 h 1667714"/>
              <a:gd name="csX10" fmla="*/ 1634549 w 1634549"/>
              <a:gd name="csY10" fmla="*/ 1293426 h 1667714"/>
              <a:gd name="csX11" fmla="*/ 1577695 w 1634549"/>
              <a:gd name="csY11" fmla="*/ 1193932 h 1667714"/>
              <a:gd name="csX12" fmla="*/ 1582433 w 1634549"/>
              <a:gd name="csY12" fmla="*/ 791217 h 1667714"/>
              <a:gd name="csX13" fmla="*/ 1563481 w 1634549"/>
              <a:gd name="csY13" fmla="*/ 668033 h 1667714"/>
              <a:gd name="csX14" fmla="*/ 1506627 w 1634549"/>
              <a:gd name="csY14" fmla="*/ 535374 h 1667714"/>
              <a:gd name="csX15" fmla="*/ 1482938 w 1634549"/>
              <a:gd name="csY15" fmla="*/ 350599 h 1667714"/>
              <a:gd name="csX16" fmla="*/ 1606122 w 1634549"/>
              <a:gd name="csY16" fmla="*/ 156348 h 1667714"/>
              <a:gd name="csX17" fmla="*/ 1596646 w 1634549"/>
              <a:gd name="csY17" fmla="*/ 56854 h 1667714"/>
              <a:gd name="csX18" fmla="*/ 1554006 w 1634549"/>
              <a:gd name="csY18" fmla="*/ 0 h 1667714"/>
              <a:gd name="csX19" fmla="*/ 1160766 w 1634549"/>
              <a:gd name="csY19" fmla="*/ 137397 h 1667714"/>
              <a:gd name="csX20" fmla="*/ 999680 w 1634549"/>
              <a:gd name="csY20" fmla="*/ 184775 h 1667714"/>
              <a:gd name="csX21" fmla="*/ 61590 w 1634549"/>
              <a:gd name="csY21" fmla="*/ 198989 h 1667714"/>
              <a:gd name="csX0" fmla="*/ 61590 w 1634549"/>
              <a:gd name="csY0" fmla="*/ 198989 h 1478201"/>
              <a:gd name="csX1" fmla="*/ 0 w 1634549"/>
              <a:gd name="csY1" fmla="*/ 217940 h 1478201"/>
              <a:gd name="csX2" fmla="*/ 9473 w 1634549"/>
              <a:gd name="csY2" fmla="*/ 578015 h 1478201"/>
              <a:gd name="csX3" fmla="*/ 227416 w 1634549"/>
              <a:gd name="csY3" fmla="*/ 573277 h 1478201"/>
              <a:gd name="csX4" fmla="*/ 217940 w 1634549"/>
              <a:gd name="csY4" fmla="*/ 909662 h 1478201"/>
              <a:gd name="csX5" fmla="*/ 900186 w 1634549"/>
              <a:gd name="csY5" fmla="*/ 876498 h 1478201"/>
              <a:gd name="csX6" fmla="*/ 1132339 w 1634549"/>
              <a:gd name="csY6" fmla="*/ 1478201 h 1478201"/>
              <a:gd name="csX7" fmla="*/ 1212882 w 1634549"/>
              <a:gd name="csY7" fmla="*/ 1407134 h 1478201"/>
              <a:gd name="csX8" fmla="*/ 1212882 w 1634549"/>
              <a:gd name="csY8" fmla="*/ 1246048 h 1478201"/>
              <a:gd name="csX9" fmla="*/ 1634549 w 1634549"/>
              <a:gd name="csY9" fmla="*/ 1293426 h 1478201"/>
              <a:gd name="csX10" fmla="*/ 1577695 w 1634549"/>
              <a:gd name="csY10" fmla="*/ 1193932 h 1478201"/>
              <a:gd name="csX11" fmla="*/ 1582433 w 1634549"/>
              <a:gd name="csY11" fmla="*/ 791217 h 1478201"/>
              <a:gd name="csX12" fmla="*/ 1563481 w 1634549"/>
              <a:gd name="csY12" fmla="*/ 668033 h 1478201"/>
              <a:gd name="csX13" fmla="*/ 1506627 w 1634549"/>
              <a:gd name="csY13" fmla="*/ 535374 h 1478201"/>
              <a:gd name="csX14" fmla="*/ 1482938 w 1634549"/>
              <a:gd name="csY14" fmla="*/ 350599 h 1478201"/>
              <a:gd name="csX15" fmla="*/ 1606122 w 1634549"/>
              <a:gd name="csY15" fmla="*/ 156348 h 1478201"/>
              <a:gd name="csX16" fmla="*/ 1596646 w 1634549"/>
              <a:gd name="csY16" fmla="*/ 56854 h 1478201"/>
              <a:gd name="csX17" fmla="*/ 1554006 w 1634549"/>
              <a:gd name="csY17" fmla="*/ 0 h 1478201"/>
              <a:gd name="csX18" fmla="*/ 1160766 w 1634549"/>
              <a:gd name="csY18" fmla="*/ 137397 h 1478201"/>
              <a:gd name="csX19" fmla="*/ 999680 w 1634549"/>
              <a:gd name="csY19" fmla="*/ 184775 h 1478201"/>
              <a:gd name="csX20" fmla="*/ 61590 w 1634549"/>
              <a:gd name="csY20" fmla="*/ 198989 h 1478201"/>
              <a:gd name="csX0" fmla="*/ 61590 w 1634549"/>
              <a:gd name="csY0" fmla="*/ 198989 h 1407134"/>
              <a:gd name="csX1" fmla="*/ 0 w 1634549"/>
              <a:gd name="csY1" fmla="*/ 217940 h 1407134"/>
              <a:gd name="csX2" fmla="*/ 9473 w 1634549"/>
              <a:gd name="csY2" fmla="*/ 578015 h 1407134"/>
              <a:gd name="csX3" fmla="*/ 227416 w 1634549"/>
              <a:gd name="csY3" fmla="*/ 573277 h 1407134"/>
              <a:gd name="csX4" fmla="*/ 217940 w 1634549"/>
              <a:gd name="csY4" fmla="*/ 909662 h 1407134"/>
              <a:gd name="csX5" fmla="*/ 900186 w 1634549"/>
              <a:gd name="csY5" fmla="*/ 876498 h 1407134"/>
              <a:gd name="csX6" fmla="*/ 1212882 w 1634549"/>
              <a:gd name="csY6" fmla="*/ 1407134 h 1407134"/>
              <a:gd name="csX7" fmla="*/ 1212882 w 1634549"/>
              <a:gd name="csY7" fmla="*/ 1246048 h 1407134"/>
              <a:gd name="csX8" fmla="*/ 1634549 w 1634549"/>
              <a:gd name="csY8" fmla="*/ 1293426 h 1407134"/>
              <a:gd name="csX9" fmla="*/ 1577695 w 1634549"/>
              <a:gd name="csY9" fmla="*/ 1193932 h 1407134"/>
              <a:gd name="csX10" fmla="*/ 1582433 w 1634549"/>
              <a:gd name="csY10" fmla="*/ 791217 h 1407134"/>
              <a:gd name="csX11" fmla="*/ 1563481 w 1634549"/>
              <a:gd name="csY11" fmla="*/ 668033 h 1407134"/>
              <a:gd name="csX12" fmla="*/ 1506627 w 1634549"/>
              <a:gd name="csY12" fmla="*/ 535374 h 1407134"/>
              <a:gd name="csX13" fmla="*/ 1482938 w 1634549"/>
              <a:gd name="csY13" fmla="*/ 350599 h 1407134"/>
              <a:gd name="csX14" fmla="*/ 1606122 w 1634549"/>
              <a:gd name="csY14" fmla="*/ 156348 h 1407134"/>
              <a:gd name="csX15" fmla="*/ 1596646 w 1634549"/>
              <a:gd name="csY15" fmla="*/ 56854 h 1407134"/>
              <a:gd name="csX16" fmla="*/ 1554006 w 1634549"/>
              <a:gd name="csY16" fmla="*/ 0 h 1407134"/>
              <a:gd name="csX17" fmla="*/ 1160766 w 1634549"/>
              <a:gd name="csY17" fmla="*/ 137397 h 1407134"/>
              <a:gd name="csX18" fmla="*/ 999680 w 1634549"/>
              <a:gd name="csY18" fmla="*/ 184775 h 1407134"/>
              <a:gd name="csX19" fmla="*/ 61590 w 1634549"/>
              <a:gd name="csY19" fmla="*/ 198989 h 1407134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900186 w 1634549"/>
              <a:gd name="csY5" fmla="*/ 87649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7059 w 1634549"/>
              <a:gd name="csY5" fmla="*/ 890712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170243 w 1634549"/>
              <a:gd name="csY5" fmla="*/ 540113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212882 w 1634549"/>
              <a:gd name="csY6" fmla="*/ 1246048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127601 w 1634549"/>
              <a:gd name="csY6" fmla="*/ 1146554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75485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634549 w 1634549"/>
              <a:gd name="csY7" fmla="*/ 1293426 h 1293426"/>
              <a:gd name="csX8" fmla="*/ 1577695 w 1634549"/>
              <a:gd name="csY8" fmla="*/ 1193932 h 1293426"/>
              <a:gd name="csX9" fmla="*/ 1582433 w 1634549"/>
              <a:gd name="csY9" fmla="*/ 791217 h 1293426"/>
              <a:gd name="csX10" fmla="*/ 1563481 w 1634549"/>
              <a:gd name="csY10" fmla="*/ 668033 h 1293426"/>
              <a:gd name="csX11" fmla="*/ 1506627 w 1634549"/>
              <a:gd name="csY11" fmla="*/ 535374 h 1293426"/>
              <a:gd name="csX12" fmla="*/ 1482938 w 1634549"/>
              <a:gd name="csY12" fmla="*/ 350599 h 1293426"/>
              <a:gd name="csX13" fmla="*/ 1606122 w 1634549"/>
              <a:gd name="csY13" fmla="*/ 156348 h 1293426"/>
              <a:gd name="csX14" fmla="*/ 1596646 w 1634549"/>
              <a:gd name="csY14" fmla="*/ 56854 h 1293426"/>
              <a:gd name="csX15" fmla="*/ 1554006 w 1634549"/>
              <a:gd name="csY15" fmla="*/ 0 h 1293426"/>
              <a:gd name="csX16" fmla="*/ 1160766 w 1634549"/>
              <a:gd name="csY16" fmla="*/ 137397 h 1293426"/>
              <a:gd name="csX17" fmla="*/ 999680 w 1634549"/>
              <a:gd name="csY17" fmla="*/ 184775 h 1293426"/>
              <a:gd name="csX18" fmla="*/ 61590 w 1634549"/>
              <a:gd name="csY18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189193 w 1634549"/>
              <a:gd name="csY7" fmla="*/ 1141817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17940 w 1634549"/>
              <a:gd name="csY4" fmla="*/ 909662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9473 w 1634549"/>
              <a:gd name="csY2" fmla="*/ 57801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57431 w 1634549"/>
              <a:gd name="csY2" fmla="*/ 45652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86205 w 1634549"/>
              <a:gd name="csY2" fmla="*/ 398972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227416 w 1634549"/>
              <a:gd name="csY3" fmla="*/ 573277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73395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748560 w 1634549"/>
              <a:gd name="csY3" fmla="*/ 343078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408564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37360 w 1634549"/>
              <a:gd name="csY2" fmla="*/ 35421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153346 w 1634549"/>
              <a:gd name="csY2" fmla="*/ 296661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61590 w 1634549"/>
              <a:gd name="csY0" fmla="*/ 198989 h 1293426"/>
              <a:gd name="csX1" fmla="*/ 0 w 1634549"/>
              <a:gd name="csY1" fmla="*/ 217940 h 1293426"/>
              <a:gd name="csX2" fmla="*/ 67021 w 1634549"/>
              <a:gd name="csY2" fmla="*/ 414958 h 1293426"/>
              <a:gd name="csX3" fmla="*/ 1122633 w 1634549"/>
              <a:gd name="csY3" fmla="*/ 339881 h 1293426"/>
              <a:gd name="csX4" fmla="*/ 227415 w 1634549"/>
              <a:gd name="csY4" fmla="*/ 890710 h 1293426"/>
              <a:gd name="csX5" fmla="*/ 1042322 w 1634549"/>
              <a:gd name="csY5" fmla="*/ 900188 h 1293426"/>
              <a:gd name="csX6" fmla="*/ 1094436 w 1634549"/>
              <a:gd name="csY6" fmla="*/ 1122865 h 1293426"/>
              <a:gd name="csX7" fmla="*/ 1222358 w 1634549"/>
              <a:gd name="csY7" fmla="*/ 1255525 h 1293426"/>
              <a:gd name="csX8" fmla="*/ 1634549 w 1634549"/>
              <a:gd name="csY8" fmla="*/ 1293426 h 1293426"/>
              <a:gd name="csX9" fmla="*/ 1577695 w 1634549"/>
              <a:gd name="csY9" fmla="*/ 1193932 h 1293426"/>
              <a:gd name="csX10" fmla="*/ 1582433 w 1634549"/>
              <a:gd name="csY10" fmla="*/ 791217 h 1293426"/>
              <a:gd name="csX11" fmla="*/ 1563481 w 1634549"/>
              <a:gd name="csY11" fmla="*/ 668033 h 1293426"/>
              <a:gd name="csX12" fmla="*/ 1506627 w 1634549"/>
              <a:gd name="csY12" fmla="*/ 535374 h 1293426"/>
              <a:gd name="csX13" fmla="*/ 1482938 w 1634549"/>
              <a:gd name="csY13" fmla="*/ 350599 h 1293426"/>
              <a:gd name="csX14" fmla="*/ 1606122 w 1634549"/>
              <a:gd name="csY14" fmla="*/ 156348 h 1293426"/>
              <a:gd name="csX15" fmla="*/ 1596646 w 1634549"/>
              <a:gd name="csY15" fmla="*/ 56854 h 1293426"/>
              <a:gd name="csX16" fmla="*/ 1554006 w 1634549"/>
              <a:gd name="csY16" fmla="*/ 0 h 1293426"/>
              <a:gd name="csX17" fmla="*/ 1160766 w 1634549"/>
              <a:gd name="csY17" fmla="*/ 137397 h 1293426"/>
              <a:gd name="csX18" fmla="*/ 999680 w 1634549"/>
              <a:gd name="csY18" fmla="*/ 184775 h 1293426"/>
              <a:gd name="csX19" fmla="*/ 61590 w 1634549"/>
              <a:gd name="csY19" fmla="*/ 198989 h 1293426"/>
              <a:gd name="csX0" fmla="*/ 0 w 1572959"/>
              <a:gd name="csY0" fmla="*/ 198989 h 1293426"/>
              <a:gd name="csX1" fmla="*/ 245341 w 1572959"/>
              <a:gd name="csY1" fmla="*/ 294672 h 1293426"/>
              <a:gd name="csX2" fmla="*/ 5431 w 1572959"/>
              <a:gd name="csY2" fmla="*/ 414958 h 1293426"/>
              <a:gd name="csX3" fmla="*/ 1061043 w 1572959"/>
              <a:gd name="csY3" fmla="*/ 339881 h 1293426"/>
              <a:gd name="csX4" fmla="*/ 165825 w 1572959"/>
              <a:gd name="csY4" fmla="*/ 890710 h 1293426"/>
              <a:gd name="csX5" fmla="*/ 980732 w 1572959"/>
              <a:gd name="csY5" fmla="*/ 900188 h 1293426"/>
              <a:gd name="csX6" fmla="*/ 1032846 w 1572959"/>
              <a:gd name="csY6" fmla="*/ 1122865 h 1293426"/>
              <a:gd name="csX7" fmla="*/ 1160768 w 1572959"/>
              <a:gd name="csY7" fmla="*/ 1255525 h 1293426"/>
              <a:gd name="csX8" fmla="*/ 1572959 w 1572959"/>
              <a:gd name="csY8" fmla="*/ 1293426 h 1293426"/>
              <a:gd name="csX9" fmla="*/ 1516105 w 1572959"/>
              <a:gd name="csY9" fmla="*/ 1193932 h 1293426"/>
              <a:gd name="csX10" fmla="*/ 1520843 w 1572959"/>
              <a:gd name="csY10" fmla="*/ 791217 h 1293426"/>
              <a:gd name="csX11" fmla="*/ 1501891 w 1572959"/>
              <a:gd name="csY11" fmla="*/ 668033 h 1293426"/>
              <a:gd name="csX12" fmla="*/ 1445037 w 1572959"/>
              <a:gd name="csY12" fmla="*/ 535374 h 1293426"/>
              <a:gd name="csX13" fmla="*/ 1421348 w 1572959"/>
              <a:gd name="csY13" fmla="*/ 350599 h 1293426"/>
              <a:gd name="csX14" fmla="*/ 1544532 w 1572959"/>
              <a:gd name="csY14" fmla="*/ 156348 h 1293426"/>
              <a:gd name="csX15" fmla="*/ 1535056 w 1572959"/>
              <a:gd name="csY15" fmla="*/ 56854 h 1293426"/>
              <a:gd name="csX16" fmla="*/ 1492416 w 1572959"/>
              <a:gd name="csY16" fmla="*/ 0 h 1293426"/>
              <a:gd name="csX17" fmla="*/ 1099176 w 1572959"/>
              <a:gd name="csY17" fmla="*/ 137397 h 1293426"/>
              <a:gd name="csX18" fmla="*/ 938090 w 1572959"/>
              <a:gd name="csY18" fmla="*/ 184775 h 1293426"/>
              <a:gd name="csX19" fmla="*/ 0 w 1572959"/>
              <a:gd name="csY19" fmla="*/ 198989 h 1293426"/>
              <a:gd name="csX0" fmla="*/ 23344 w 1596303"/>
              <a:gd name="csY0" fmla="*/ 198989 h 1293426"/>
              <a:gd name="csX1" fmla="*/ 268685 w 1596303"/>
              <a:gd name="csY1" fmla="*/ 294672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3344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3344 w 1596303"/>
              <a:gd name="csY19" fmla="*/ 198989 h 1293426"/>
              <a:gd name="csX0" fmla="*/ 208782 w 1596303"/>
              <a:gd name="csY0" fmla="*/ 198989 h 1293426"/>
              <a:gd name="csX1" fmla="*/ 201544 w 1596303"/>
              <a:gd name="csY1" fmla="*/ 291475 h 1293426"/>
              <a:gd name="csX2" fmla="*/ 0 w 1596303"/>
              <a:gd name="csY2" fmla="*/ 405366 h 1293426"/>
              <a:gd name="csX3" fmla="*/ 1084387 w 1596303"/>
              <a:gd name="csY3" fmla="*/ 339881 h 1293426"/>
              <a:gd name="csX4" fmla="*/ 189169 w 1596303"/>
              <a:gd name="csY4" fmla="*/ 890710 h 1293426"/>
              <a:gd name="csX5" fmla="*/ 1004076 w 1596303"/>
              <a:gd name="csY5" fmla="*/ 900188 h 1293426"/>
              <a:gd name="csX6" fmla="*/ 1056190 w 1596303"/>
              <a:gd name="csY6" fmla="*/ 1122865 h 1293426"/>
              <a:gd name="csX7" fmla="*/ 1184112 w 1596303"/>
              <a:gd name="csY7" fmla="*/ 1255525 h 1293426"/>
              <a:gd name="csX8" fmla="*/ 1596303 w 1596303"/>
              <a:gd name="csY8" fmla="*/ 1293426 h 1293426"/>
              <a:gd name="csX9" fmla="*/ 1539449 w 1596303"/>
              <a:gd name="csY9" fmla="*/ 1193932 h 1293426"/>
              <a:gd name="csX10" fmla="*/ 1544187 w 1596303"/>
              <a:gd name="csY10" fmla="*/ 791217 h 1293426"/>
              <a:gd name="csX11" fmla="*/ 1525235 w 1596303"/>
              <a:gd name="csY11" fmla="*/ 668033 h 1293426"/>
              <a:gd name="csX12" fmla="*/ 1468381 w 1596303"/>
              <a:gd name="csY12" fmla="*/ 535374 h 1293426"/>
              <a:gd name="csX13" fmla="*/ 1444692 w 1596303"/>
              <a:gd name="csY13" fmla="*/ 350599 h 1293426"/>
              <a:gd name="csX14" fmla="*/ 1567876 w 1596303"/>
              <a:gd name="csY14" fmla="*/ 156348 h 1293426"/>
              <a:gd name="csX15" fmla="*/ 1558400 w 1596303"/>
              <a:gd name="csY15" fmla="*/ 56854 h 1293426"/>
              <a:gd name="csX16" fmla="*/ 1515760 w 1596303"/>
              <a:gd name="csY16" fmla="*/ 0 h 1293426"/>
              <a:gd name="csX17" fmla="*/ 1122520 w 1596303"/>
              <a:gd name="csY17" fmla="*/ 137397 h 1293426"/>
              <a:gd name="csX18" fmla="*/ 961434 w 1596303"/>
              <a:gd name="csY18" fmla="*/ 184775 h 1293426"/>
              <a:gd name="csX19" fmla="*/ 208782 w 1596303"/>
              <a:gd name="csY19" fmla="*/ 198989 h 1293426"/>
              <a:gd name="csX0" fmla="*/ 208782 w 1596303"/>
              <a:gd name="csY0" fmla="*/ 198989 h 1293426"/>
              <a:gd name="csX1" fmla="*/ 0 w 1596303"/>
              <a:gd name="csY1" fmla="*/ 405366 h 1293426"/>
              <a:gd name="csX2" fmla="*/ 1084387 w 1596303"/>
              <a:gd name="csY2" fmla="*/ 339881 h 1293426"/>
              <a:gd name="csX3" fmla="*/ 189169 w 1596303"/>
              <a:gd name="csY3" fmla="*/ 890710 h 1293426"/>
              <a:gd name="csX4" fmla="*/ 1004076 w 1596303"/>
              <a:gd name="csY4" fmla="*/ 900188 h 1293426"/>
              <a:gd name="csX5" fmla="*/ 1056190 w 1596303"/>
              <a:gd name="csY5" fmla="*/ 1122865 h 1293426"/>
              <a:gd name="csX6" fmla="*/ 1184112 w 1596303"/>
              <a:gd name="csY6" fmla="*/ 1255525 h 1293426"/>
              <a:gd name="csX7" fmla="*/ 1596303 w 1596303"/>
              <a:gd name="csY7" fmla="*/ 1293426 h 1293426"/>
              <a:gd name="csX8" fmla="*/ 1539449 w 1596303"/>
              <a:gd name="csY8" fmla="*/ 1193932 h 1293426"/>
              <a:gd name="csX9" fmla="*/ 1544187 w 1596303"/>
              <a:gd name="csY9" fmla="*/ 791217 h 1293426"/>
              <a:gd name="csX10" fmla="*/ 1525235 w 1596303"/>
              <a:gd name="csY10" fmla="*/ 668033 h 1293426"/>
              <a:gd name="csX11" fmla="*/ 1468381 w 1596303"/>
              <a:gd name="csY11" fmla="*/ 535374 h 1293426"/>
              <a:gd name="csX12" fmla="*/ 1444692 w 1596303"/>
              <a:gd name="csY12" fmla="*/ 350599 h 1293426"/>
              <a:gd name="csX13" fmla="*/ 1567876 w 1596303"/>
              <a:gd name="csY13" fmla="*/ 156348 h 1293426"/>
              <a:gd name="csX14" fmla="*/ 1558400 w 1596303"/>
              <a:gd name="csY14" fmla="*/ 56854 h 1293426"/>
              <a:gd name="csX15" fmla="*/ 1515760 w 1596303"/>
              <a:gd name="csY15" fmla="*/ 0 h 1293426"/>
              <a:gd name="csX16" fmla="*/ 1122520 w 1596303"/>
              <a:gd name="csY16" fmla="*/ 137397 h 1293426"/>
              <a:gd name="csX17" fmla="*/ 961434 w 1596303"/>
              <a:gd name="csY17" fmla="*/ 184775 h 1293426"/>
              <a:gd name="csX18" fmla="*/ 208782 w 1596303"/>
              <a:gd name="csY18" fmla="*/ 198989 h 1293426"/>
              <a:gd name="csX0" fmla="*/ 0 w 1608128"/>
              <a:gd name="csY0" fmla="*/ 189398 h 1293426"/>
              <a:gd name="csX1" fmla="*/ 11825 w 1608128"/>
              <a:gd name="csY1" fmla="*/ 405366 h 1293426"/>
              <a:gd name="csX2" fmla="*/ 1096212 w 1608128"/>
              <a:gd name="csY2" fmla="*/ 339881 h 1293426"/>
              <a:gd name="csX3" fmla="*/ 200994 w 1608128"/>
              <a:gd name="csY3" fmla="*/ 890710 h 1293426"/>
              <a:gd name="csX4" fmla="*/ 1015901 w 1608128"/>
              <a:gd name="csY4" fmla="*/ 900188 h 1293426"/>
              <a:gd name="csX5" fmla="*/ 1068015 w 1608128"/>
              <a:gd name="csY5" fmla="*/ 1122865 h 1293426"/>
              <a:gd name="csX6" fmla="*/ 1195937 w 1608128"/>
              <a:gd name="csY6" fmla="*/ 1255525 h 1293426"/>
              <a:gd name="csX7" fmla="*/ 1608128 w 1608128"/>
              <a:gd name="csY7" fmla="*/ 1293426 h 1293426"/>
              <a:gd name="csX8" fmla="*/ 1551274 w 1608128"/>
              <a:gd name="csY8" fmla="*/ 1193932 h 1293426"/>
              <a:gd name="csX9" fmla="*/ 1556012 w 1608128"/>
              <a:gd name="csY9" fmla="*/ 791217 h 1293426"/>
              <a:gd name="csX10" fmla="*/ 1537060 w 1608128"/>
              <a:gd name="csY10" fmla="*/ 668033 h 1293426"/>
              <a:gd name="csX11" fmla="*/ 1480206 w 1608128"/>
              <a:gd name="csY11" fmla="*/ 535374 h 1293426"/>
              <a:gd name="csX12" fmla="*/ 1456517 w 1608128"/>
              <a:gd name="csY12" fmla="*/ 350599 h 1293426"/>
              <a:gd name="csX13" fmla="*/ 1579701 w 1608128"/>
              <a:gd name="csY13" fmla="*/ 156348 h 1293426"/>
              <a:gd name="csX14" fmla="*/ 1570225 w 1608128"/>
              <a:gd name="csY14" fmla="*/ 56854 h 1293426"/>
              <a:gd name="csX15" fmla="*/ 1527585 w 1608128"/>
              <a:gd name="csY15" fmla="*/ 0 h 1293426"/>
              <a:gd name="csX16" fmla="*/ 1134345 w 1608128"/>
              <a:gd name="csY16" fmla="*/ 137397 h 1293426"/>
              <a:gd name="csX17" fmla="*/ 973259 w 1608128"/>
              <a:gd name="csY17" fmla="*/ 184775 h 1293426"/>
              <a:gd name="csX18" fmla="*/ 0 w 1608128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1097176 w 1609092"/>
              <a:gd name="csY2" fmla="*/ 339881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201958 w 1609092"/>
              <a:gd name="csY3" fmla="*/ 890710 h 1293426"/>
              <a:gd name="csX4" fmla="*/ 1016865 w 1609092"/>
              <a:gd name="csY4" fmla="*/ 900188 h 1293426"/>
              <a:gd name="csX5" fmla="*/ 1068979 w 1609092"/>
              <a:gd name="csY5" fmla="*/ 1122865 h 1293426"/>
              <a:gd name="csX6" fmla="*/ 1196901 w 1609092"/>
              <a:gd name="csY6" fmla="*/ 1255525 h 1293426"/>
              <a:gd name="csX7" fmla="*/ 1609092 w 1609092"/>
              <a:gd name="csY7" fmla="*/ 1293426 h 1293426"/>
              <a:gd name="csX8" fmla="*/ 1552238 w 1609092"/>
              <a:gd name="csY8" fmla="*/ 1193932 h 1293426"/>
              <a:gd name="csX9" fmla="*/ 1556976 w 1609092"/>
              <a:gd name="csY9" fmla="*/ 791217 h 1293426"/>
              <a:gd name="csX10" fmla="*/ 1538024 w 1609092"/>
              <a:gd name="csY10" fmla="*/ 668033 h 1293426"/>
              <a:gd name="csX11" fmla="*/ 1481170 w 1609092"/>
              <a:gd name="csY11" fmla="*/ 535374 h 1293426"/>
              <a:gd name="csX12" fmla="*/ 1457481 w 1609092"/>
              <a:gd name="csY12" fmla="*/ 350599 h 1293426"/>
              <a:gd name="csX13" fmla="*/ 1580665 w 1609092"/>
              <a:gd name="csY13" fmla="*/ 156348 h 1293426"/>
              <a:gd name="csX14" fmla="*/ 1571189 w 1609092"/>
              <a:gd name="csY14" fmla="*/ 56854 h 1293426"/>
              <a:gd name="csX15" fmla="*/ 1528549 w 1609092"/>
              <a:gd name="csY15" fmla="*/ 0 h 1293426"/>
              <a:gd name="csX16" fmla="*/ 1135309 w 1609092"/>
              <a:gd name="csY16" fmla="*/ 137397 h 1293426"/>
              <a:gd name="csX17" fmla="*/ 974223 w 1609092"/>
              <a:gd name="csY17" fmla="*/ 184775 h 1293426"/>
              <a:gd name="csX18" fmla="*/ 964 w 1609092"/>
              <a:gd name="csY18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16865 w 1609092"/>
              <a:gd name="csY3" fmla="*/ 900188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141556 w 1609092"/>
              <a:gd name="csY3" fmla="*/ 896991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068979 w 1609092"/>
              <a:gd name="csY4" fmla="*/ 112286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26529 w 1609092"/>
              <a:gd name="csY4" fmla="*/ 111327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13740 w 1609092"/>
              <a:gd name="csY4" fmla="*/ 74879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58384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48909 w 1609092"/>
              <a:gd name="csY4" fmla="*/ 787159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70 w 1609092"/>
              <a:gd name="csY4" fmla="*/ 793553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200064 w 1609092"/>
              <a:gd name="csY4" fmla="*/ 825525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96901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11761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391037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964 w 1609092"/>
              <a:gd name="csY0" fmla="*/ 189398 h 1293426"/>
              <a:gd name="csX1" fmla="*/ 0 w 1609092"/>
              <a:gd name="csY1" fmla="*/ 402170 h 1293426"/>
              <a:gd name="csX2" fmla="*/ 934119 w 1609092"/>
              <a:gd name="csY2" fmla="*/ 400628 h 1293426"/>
              <a:gd name="csX3" fmla="*/ 1074415 w 1609092"/>
              <a:gd name="csY3" fmla="*/ 753117 h 1293426"/>
              <a:gd name="csX4" fmla="*/ 1193669 w 1609092"/>
              <a:gd name="csY4" fmla="*/ 844708 h 1293426"/>
              <a:gd name="csX5" fmla="*/ 1184112 w 1609092"/>
              <a:gd name="csY5" fmla="*/ 1255525 h 1293426"/>
              <a:gd name="csX6" fmla="*/ 1609092 w 1609092"/>
              <a:gd name="csY6" fmla="*/ 1293426 h 1293426"/>
              <a:gd name="csX7" fmla="*/ 1552238 w 1609092"/>
              <a:gd name="csY7" fmla="*/ 1193932 h 1293426"/>
              <a:gd name="csX8" fmla="*/ 1556976 w 1609092"/>
              <a:gd name="csY8" fmla="*/ 791217 h 1293426"/>
              <a:gd name="csX9" fmla="*/ 1538024 w 1609092"/>
              <a:gd name="csY9" fmla="*/ 668033 h 1293426"/>
              <a:gd name="csX10" fmla="*/ 1481170 w 1609092"/>
              <a:gd name="csY10" fmla="*/ 535374 h 1293426"/>
              <a:gd name="csX11" fmla="*/ 1457481 w 1609092"/>
              <a:gd name="csY11" fmla="*/ 350599 h 1293426"/>
              <a:gd name="csX12" fmla="*/ 1580665 w 1609092"/>
              <a:gd name="csY12" fmla="*/ 156348 h 1293426"/>
              <a:gd name="csX13" fmla="*/ 1571189 w 1609092"/>
              <a:gd name="csY13" fmla="*/ 56854 h 1293426"/>
              <a:gd name="csX14" fmla="*/ 1528549 w 1609092"/>
              <a:gd name="csY14" fmla="*/ 0 h 1293426"/>
              <a:gd name="csX15" fmla="*/ 1135309 w 1609092"/>
              <a:gd name="csY15" fmla="*/ 137397 h 1293426"/>
              <a:gd name="csX16" fmla="*/ 974223 w 1609092"/>
              <a:gd name="csY16" fmla="*/ 184775 h 1293426"/>
              <a:gd name="csX17" fmla="*/ 964 w 1609092"/>
              <a:gd name="csY17" fmla="*/ 189398 h 1293426"/>
              <a:gd name="csX0" fmla="*/ 44 w 1608172"/>
              <a:gd name="csY0" fmla="*/ 189398 h 1293426"/>
              <a:gd name="csX1" fmla="*/ 933199 w 1608172"/>
              <a:gd name="csY1" fmla="*/ 400628 h 1293426"/>
              <a:gd name="csX2" fmla="*/ 1073495 w 1608172"/>
              <a:gd name="csY2" fmla="*/ 753117 h 1293426"/>
              <a:gd name="csX3" fmla="*/ 1192749 w 1608172"/>
              <a:gd name="csY3" fmla="*/ 844708 h 1293426"/>
              <a:gd name="csX4" fmla="*/ 1183192 w 1608172"/>
              <a:gd name="csY4" fmla="*/ 1255525 h 1293426"/>
              <a:gd name="csX5" fmla="*/ 1608172 w 1608172"/>
              <a:gd name="csY5" fmla="*/ 1293426 h 1293426"/>
              <a:gd name="csX6" fmla="*/ 1551318 w 1608172"/>
              <a:gd name="csY6" fmla="*/ 1193932 h 1293426"/>
              <a:gd name="csX7" fmla="*/ 1556056 w 1608172"/>
              <a:gd name="csY7" fmla="*/ 791217 h 1293426"/>
              <a:gd name="csX8" fmla="*/ 1537104 w 1608172"/>
              <a:gd name="csY8" fmla="*/ 668033 h 1293426"/>
              <a:gd name="csX9" fmla="*/ 1480250 w 1608172"/>
              <a:gd name="csY9" fmla="*/ 535374 h 1293426"/>
              <a:gd name="csX10" fmla="*/ 1456561 w 1608172"/>
              <a:gd name="csY10" fmla="*/ 350599 h 1293426"/>
              <a:gd name="csX11" fmla="*/ 1579745 w 1608172"/>
              <a:gd name="csY11" fmla="*/ 156348 h 1293426"/>
              <a:gd name="csX12" fmla="*/ 1570269 w 1608172"/>
              <a:gd name="csY12" fmla="*/ 56854 h 1293426"/>
              <a:gd name="csX13" fmla="*/ 1527629 w 1608172"/>
              <a:gd name="csY13" fmla="*/ 0 h 1293426"/>
              <a:gd name="csX14" fmla="*/ 1134389 w 1608172"/>
              <a:gd name="csY14" fmla="*/ 137397 h 1293426"/>
              <a:gd name="csX15" fmla="*/ 973303 w 1608172"/>
              <a:gd name="csY15" fmla="*/ 184775 h 1293426"/>
              <a:gd name="csX16" fmla="*/ 44 w 1608172"/>
              <a:gd name="csY16" fmla="*/ 189398 h 1293426"/>
              <a:gd name="csX0" fmla="*/ 40104 w 674973"/>
              <a:gd name="csY0" fmla="*/ 184775 h 1293426"/>
              <a:gd name="csX1" fmla="*/ 0 w 674973"/>
              <a:gd name="csY1" fmla="*/ 400628 h 1293426"/>
              <a:gd name="csX2" fmla="*/ 140296 w 674973"/>
              <a:gd name="csY2" fmla="*/ 753117 h 1293426"/>
              <a:gd name="csX3" fmla="*/ 259550 w 674973"/>
              <a:gd name="csY3" fmla="*/ 844708 h 1293426"/>
              <a:gd name="csX4" fmla="*/ 249993 w 674973"/>
              <a:gd name="csY4" fmla="*/ 1255525 h 1293426"/>
              <a:gd name="csX5" fmla="*/ 674973 w 674973"/>
              <a:gd name="csY5" fmla="*/ 1293426 h 1293426"/>
              <a:gd name="csX6" fmla="*/ 618119 w 674973"/>
              <a:gd name="csY6" fmla="*/ 1193932 h 1293426"/>
              <a:gd name="csX7" fmla="*/ 622857 w 674973"/>
              <a:gd name="csY7" fmla="*/ 791217 h 1293426"/>
              <a:gd name="csX8" fmla="*/ 603905 w 674973"/>
              <a:gd name="csY8" fmla="*/ 668033 h 1293426"/>
              <a:gd name="csX9" fmla="*/ 547051 w 674973"/>
              <a:gd name="csY9" fmla="*/ 535374 h 1293426"/>
              <a:gd name="csX10" fmla="*/ 523362 w 674973"/>
              <a:gd name="csY10" fmla="*/ 350599 h 1293426"/>
              <a:gd name="csX11" fmla="*/ 646546 w 674973"/>
              <a:gd name="csY11" fmla="*/ 156348 h 1293426"/>
              <a:gd name="csX12" fmla="*/ 637070 w 674973"/>
              <a:gd name="csY12" fmla="*/ 56854 h 1293426"/>
              <a:gd name="csX13" fmla="*/ 594430 w 674973"/>
              <a:gd name="csY13" fmla="*/ 0 h 1293426"/>
              <a:gd name="csX14" fmla="*/ 201190 w 674973"/>
              <a:gd name="csY14" fmla="*/ 137397 h 1293426"/>
              <a:gd name="csX15" fmla="*/ 40104 w 674973"/>
              <a:gd name="csY15" fmla="*/ 184775 h 1293426"/>
              <a:gd name="csX0" fmla="*/ 0 w 634869"/>
              <a:gd name="csY0" fmla="*/ 184775 h 1293426"/>
              <a:gd name="csX1" fmla="*/ 90981 w 634869"/>
              <a:gd name="csY1" fmla="*/ 407022 h 1293426"/>
              <a:gd name="csX2" fmla="*/ 100192 w 634869"/>
              <a:gd name="csY2" fmla="*/ 753117 h 1293426"/>
              <a:gd name="csX3" fmla="*/ 219446 w 634869"/>
              <a:gd name="csY3" fmla="*/ 844708 h 1293426"/>
              <a:gd name="csX4" fmla="*/ 209889 w 634869"/>
              <a:gd name="csY4" fmla="*/ 1255525 h 1293426"/>
              <a:gd name="csX5" fmla="*/ 634869 w 634869"/>
              <a:gd name="csY5" fmla="*/ 1293426 h 1293426"/>
              <a:gd name="csX6" fmla="*/ 578015 w 634869"/>
              <a:gd name="csY6" fmla="*/ 1193932 h 1293426"/>
              <a:gd name="csX7" fmla="*/ 582753 w 634869"/>
              <a:gd name="csY7" fmla="*/ 791217 h 1293426"/>
              <a:gd name="csX8" fmla="*/ 563801 w 634869"/>
              <a:gd name="csY8" fmla="*/ 668033 h 1293426"/>
              <a:gd name="csX9" fmla="*/ 506947 w 634869"/>
              <a:gd name="csY9" fmla="*/ 535374 h 1293426"/>
              <a:gd name="csX10" fmla="*/ 483258 w 634869"/>
              <a:gd name="csY10" fmla="*/ 350599 h 1293426"/>
              <a:gd name="csX11" fmla="*/ 606442 w 634869"/>
              <a:gd name="csY11" fmla="*/ 156348 h 1293426"/>
              <a:gd name="csX12" fmla="*/ 596966 w 634869"/>
              <a:gd name="csY12" fmla="*/ 56854 h 1293426"/>
              <a:gd name="csX13" fmla="*/ 554326 w 634869"/>
              <a:gd name="csY13" fmla="*/ 0 h 1293426"/>
              <a:gd name="csX14" fmla="*/ 161086 w 634869"/>
              <a:gd name="csY14" fmla="*/ 137397 h 1293426"/>
              <a:gd name="csX15" fmla="*/ 0 w 634869"/>
              <a:gd name="csY15" fmla="*/ 184775 h 1293426"/>
              <a:gd name="csX0" fmla="*/ 36907 w 671776"/>
              <a:gd name="csY0" fmla="*/ 184775 h 1293426"/>
              <a:gd name="csX1" fmla="*/ 0 w 671776"/>
              <a:gd name="csY1" fmla="*/ 391036 h 1293426"/>
              <a:gd name="csX2" fmla="*/ 137099 w 671776"/>
              <a:gd name="csY2" fmla="*/ 753117 h 1293426"/>
              <a:gd name="csX3" fmla="*/ 256353 w 671776"/>
              <a:gd name="csY3" fmla="*/ 844708 h 1293426"/>
              <a:gd name="csX4" fmla="*/ 246796 w 671776"/>
              <a:gd name="csY4" fmla="*/ 1255525 h 1293426"/>
              <a:gd name="csX5" fmla="*/ 671776 w 671776"/>
              <a:gd name="csY5" fmla="*/ 1293426 h 1293426"/>
              <a:gd name="csX6" fmla="*/ 614922 w 671776"/>
              <a:gd name="csY6" fmla="*/ 1193932 h 1293426"/>
              <a:gd name="csX7" fmla="*/ 619660 w 671776"/>
              <a:gd name="csY7" fmla="*/ 791217 h 1293426"/>
              <a:gd name="csX8" fmla="*/ 600708 w 671776"/>
              <a:gd name="csY8" fmla="*/ 668033 h 1293426"/>
              <a:gd name="csX9" fmla="*/ 543854 w 671776"/>
              <a:gd name="csY9" fmla="*/ 535374 h 1293426"/>
              <a:gd name="csX10" fmla="*/ 520165 w 671776"/>
              <a:gd name="csY10" fmla="*/ 350599 h 1293426"/>
              <a:gd name="csX11" fmla="*/ 643349 w 671776"/>
              <a:gd name="csY11" fmla="*/ 156348 h 1293426"/>
              <a:gd name="csX12" fmla="*/ 633873 w 671776"/>
              <a:gd name="csY12" fmla="*/ 56854 h 1293426"/>
              <a:gd name="csX13" fmla="*/ 591233 w 671776"/>
              <a:gd name="csY13" fmla="*/ 0 h 1293426"/>
              <a:gd name="csX14" fmla="*/ 197993 w 671776"/>
              <a:gd name="csY14" fmla="*/ 137397 h 1293426"/>
              <a:gd name="csX15" fmla="*/ 36907 w 671776"/>
              <a:gd name="csY15" fmla="*/ 184775 h 1293426"/>
              <a:gd name="csX0" fmla="*/ 0 w 682827"/>
              <a:gd name="csY0" fmla="*/ 200761 h 1293426"/>
              <a:gd name="csX1" fmla="*/ 11051 w 682827"/>
              <a:gd name="csY1" fmla="*/ 391036 h 1293426"/>
              <a:gd name="csX2" fmla="*/ 148150 w 682827"/>
              <a:gd name="csY2" fmla="*/ 753117 h 1293426"/>
              <a:gd name="csX3" fmla="*/ 267404 w 682827"/>
              <a:gd name="csY3" fmla="*/ 844708 h 1293426"/>
              <a:gd name="csX4" fmla="*/ 257847 w 682827"/>
              <a:gd name="csY4" fmla="*/ 1255525 h 1293426"/>
              <a:gd name="csX5" fmla="*/ 682827 w 682827"/>
              <a:gd name="csY5" fmla="*/ 1293426 h 1293426"/>
              <a:gd name="csX6" fmla="*/ 625973 w 682827"/>
              <a:gd name="csY6" fmla="*/ 1193932 h 1293426"/>
              <a:gd name="csX7" fmla="*/ 630711 w 682827"/>
              <a:gd name="csY7" fmla="*/ 791217 h 1293426"/>
              <a:gd name="csX8" fmla="*/ 611759 w 682827"/>
              <a:gd name="csY8" fmla="*/ 668033 h 1293426"/>
              <a:gd name="csX9" fmla="*/ 554905 w 682827"/>
              <a:gd name="csY9" fmla="*/ 535374 h 1293426"/>
              <a:gd name="csX10" fmla="*/ 531216 w 682827"/>
              <a:gd name="csY10" fmla="*/ 350599 h 1293426"/>
              <a:gd name="csX11" fmla="*/ 654400 w 682827"/>
              <a:gd name="csY11" fmla="*/ 156348 h 1293426"/>
              <a:gd name="csX12" fmla="*/ 644924 w 682827"/>
              <a:gd name="csY12" fmla="*/ 56854 h 1293426"/>
              <a:gd name="csX13" fmla="*/ 602284 w 682827"/>
              <a:gd name="csY13" fmla="*/ 0 h 1293426"/>
              <a:gd name="csX14" fmla="*/ 209044 w 682827"/>
              <a:gd name="csY14" fmla="*/ 137397 h 1293426"/>
              <a:gd name="csX15" fmla="*/ 0 w 682827"/>
              <a:gd name="csY15" fmla="*/ 200761 h 129342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</a:cxnLst>
            <a:rect l="l" t="t" r="r" b="b"/>
            <a:pathLst>
              <a:path w="682827" h="1293426">
                <a:moveTo>
                  <a:pt x="0" y="200761"/>
                </a:moveTo>
                <a:lnTo>
                  <a:pt x="11051" y="391036"/>
                </a:lnTo>
                <a:lnTo>
                  <a:pt x="148150" y="753117"/>
                </a:lnTo>
                <a:lnTo>
                  <a:pt x="267404" y="844708"/>
                </a:lnTo>
                <a:cubicBezTo>
                  <a:pt x="266350" y="988041"/>
                  <a:pt x="258901" y="1112192"/>
                  <a:pt x="257847" y="1255525"/>
                </a:cubicBezTo>
                <a:lnTo>
                  <a:pt x="682827" y="1293426"/>
                </a:lnTo>
                <a:lnTo>
                  <a:pt x="625973" y="1193932"/>
                </a:lnTo>
                <a:cubicBezTo>
                  <a:pt x="627552" y="1059694"/>
                  <a:pt x="629132" y="925455"/>
                  <a:pt x="630711" y="791217"/>
                </a:cubicBezTo>
                <a:lnTo>
                  <a:pt x="611759" y="668033"/>
                </a:lnTo>
                <a:lnTo>
                  <a:pt x="554905" y="535374"/>
                </a:lnTo>
                <a:lnTo>
                  <a:pt x="531216" y="350599"/>
                </a:lnTo>
                <a:lnTo>
                  <a:pt x="654400" y="156348"/>
                </a:lnTo>
                <a:lnTo>
                  <a:pt x="644924" y="56854"/>
                </a:lnTo>
                <a:lnTo>
                  <a:pt x="602284" y="0"/>
                </a:lnTo>
                <a:lnTo>
                  <a:pt x="209044" y="137397"/>
                </a:lnTo>
                <a:lnTo>
                  <a:pt x="0" y="200761"/>
                </a:lnTo>
                <a:close/>
              </a:path>
            </a:pathLst>
          </a:custGeom>
          <a:solidFill>
            <a:schemeClr val="bg2">
              <a:lumMod val="50000"/>
            </a:schemeClr>
          </a:solidFill>
          <a:ln w="31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29D5BB89-622D-924C-2E60-EAFEFAF35A53}"/>
              </a:ext>
            </a:extLst>
          </p:cNvPr>
          <p:cNvSpPr txBox="1"/>
          <p:nvPr/>
        </p:nvSpPr>
        <p:spPr>
          <a:xfrm>
            <a:off x="2855474" y="3328972"/>
            <a:ext cx="58064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ja-JP" altLang="en-US" sz="700" b="1">
                <a:solidFill>
                  <a:srgbClr val="FFFF00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</a:rPr>
              <a:t>駐車不可</a:t>
            </a:r>
          </a:p>
        </p:txBody>
      </p: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78ACBD12-7F67-348B-9511-F7A7E211B176}"/>
              </a:ext>
            </a:extLst>
          </p:cNvPr>
          <p:cNvGrpSpPr/>
          <p:nvPr/>
        </p:nvGrpSpPr>
        <p:grpSpPr>
          <a:xfrm>
            <a:off x="3327400" y="2794749"/>
            <a:ext cx="120097" cy="120097"/>
            <a:chOff x="5657850" y="2714625"/>
            <a:chExt cx="438150" cy="438150"/>
          </a:xfrm>
        </p:grpSpPr>
        <p:sp>
          <p:nvSpPr>
            <p:cNvPr id="14" name="楕円 13">
              <a:extLst>
                <a:ext uri="{FF2B5EF4-FFF2-40B4-BE49-F238E27FC236}">
                  <a16:creationId xmlns:a16="http://schemas.microsoft.com/office/drawing/2014/main" id="{586307B5-F1D7-9417-8456-AD97B56C9A0E}"/>
                </a:ext>
              </a:extLst>
            </p:cNvPr>
            <p:cNvSpPr/>
            <p:nvPr/>
          </p:nvSpPr>
          <p:spPr>
            <a:xfrm>
              <a:off x="5657850" y="2714625"/>
              <a:ext cx="438150" cy="43815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5" name="直線コネクタ 14">
              <a:extLst>
                <a:ext uri="{FF2B5EF4-FFF2-40B4-BE49-F238E27FC236}">
                  <a16:creationId xmlns:a16="http://schemas.microsoft.com/office/drawing/2014/main" id="{42D3A420-295C-5142-CD1F-397DE8B15A74}"/>
                </a:ext>
              </a:extLst>
            </p:cNvPr>
            <p:cNvCxnSpPr>
              <a:stCxn id="14" idx="1"/>
              <a:endCxn id="14" idx="5"/>
            </p:cNvCxnSpPr>
            <p:nvPr/>
          </p:nvCxnSpPr>
          <p:spPr>
            <a:xfrm>
              <a:off x="5722016" y="277879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>
              <a:extLst>
                <a:ext uri="{FF2B5EF4-FFF2-40B4-BE49-F238E27FC236}">
                  <a16:creationId xmlns:a16="http://schemas.microsoft.com/office/drawing/2014/main" id="{A9F5A042-B561-211E-6B91-4BC483DF8453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5722016" y="2776281"/>
              <a:ext cx="309818" cy="30981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29626D61-0384-044D-DF3B-B79BE9170B7E}"/>
              </a:ext>
            </a:extLst>
          </p:cNvPr>
          <p:cNvGrpSpPr/>
          <p:nvPr/>
        </p:nvGrpSpPr>
        <p:grpSpPr>
          <a:xfrm>
            <a:off x="0" y="5160423"/>
            <a:ext cx="2071316" cy="1697576"/>
            <a:chOff x="-63787" y="4508317"/>
            <a:chExt cx="2071316" cy="1607390"/>
          </a:xfrm>
        </p:grpSpPr>
        <p:sp>
          <p:nvSpPr>
            <p:cNvPr id="18" name="正方形/長方形 17">
              <a:extLst>
                <a:ext uri="{FF2B5EF4-FFF2-40B4-BE49-F238E27FC236}">
                  <a16:creationId xmlns:a16="http://schemas.microsoft.com/office/drawing/2014/main" id="{BBA6C5FB-341F-4C42-4122-B81C88FCBC55}"/>
                </a:ext>
              </a:extLst>
            </p:cNvPr>
            <p:cNvSpPr/>
            <p:nvPr/>
          </p:nvSpPr>
          <p:spPr>
            <a:xfrm>
              <a:off x="-63787" y="4508317"/>
              <a:ext cx="2071316" cy="160739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規制は予定であり、変更となる場合があります。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900">
                  <a:solidFill>
                    <a:schemeClr val="tx1"/>
                  </a:solidFill>
                  <a:latin typeface="+mn-ea"/>
                </a:rPr>
                <a:t>期間中はご不便をおかけしますが、ご理解ご協力のほどよろしくお願いいたします。</a:t>
              </a:r>
              <a:endParaRPr kumimoji="1" lang="en-US" altLang="ja-JP" sz="9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期間中の施設利用申請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r>
                <a:rPr kumimoji="1" lang="ja-JP" altLang="en-US" sz="800">
                  <a:solidFill>
                    <a:schemeClr val="tx1"/>
                  </a:solidFill>
                  <a:latin typeface="+mn-ea"/>
                </a:rPr>
                <a:t>についてはこちら。→</a:t>
              </a:r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en-US" altLang="ja-JP" sz="800">
                <a:solidFill>
                  <a:schemeClr val="tx1"/>
                </a:solidFill>
                <a:latin typeface="+mn-ea"/>
              </a:endParaRPr>
            </a:p>
            <a:p>
              <a:endParaRPr kumimoji="1" lang="ja-JP" altLang="en-US" sz="800">
                <a:solidFill>
                  <a:schemeClr val="tx1"/>
                </a:solidFill>
                <a:latin typeface="+mn-ea"/>
              </a:endParaRPr>
            </a:p>
          </p:txBody>
        </p:sp>
        <p:pic>
          <p:nvPicPr>
            <p:cNvPr id="19" name="図 18">
              <a:extLst>
                <a:ext uri="{FF2B5EF4-FFF2-40B4-BE49-F238E27FC236}">
                  <a16:creationId xmlns:a16="http://schemas.microsoft.com/office/drawing/2014/main" id="{6C7D8952-AEC6-7E6F-DDC1-EE2DA200CD8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7138" y="5349660"/>
              <a:ext cx="700056" cy="700056"/>
            </a:xfrm>
            <a:prstGeom prst="rect">
              <a:avLst/>
            </a:prstGeom>
            <a:ln>
              <a:solidFill>
                <a:schemeClr val="tx1"/>
              </a:solidFill>
            </a:ln>
          </p:spPr>
        </p:pic>
      </p:grpSp>
    </p:spTree>
    <p:extLst>
      <p:ext uri="{BB962C8B-B14F-4D97-AF65-F5344CB8AC3E}">
        <p14:creationId xmlns:p14="http://schemas.microsoft.com/office/powerpoint/2010/main" val="390884804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テーマ">
  <a:themeElements>
    <a:clrScheme name="Office テーマ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 テーマ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 テーマ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游ゴシック Light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游ゴシック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ドキュメント" ma:contentTypeID="0x010100060D362B23E7B74EA17DC94706A4A752" ma:contentTypeVersion="16" ma:contentTypeDescription="新しいドキュメントを作成します。" ma:contentTypeScope="" ma:versionID="7bd857be5a3b25708298b5b3d0e35c19">
  <xsd:schema xmlns:xsd="http://www.w3.org/2001/XMLSchema" xmlns:xs="http://www.w3.org/2001/XMLSchema" xmlns:p="http://schemas.microsoft.com/office/2006/metadata/properties" xmlns:ns2="061f41b9-9e88-4772-afb1-0912ad5d3f33" xmlns:ns3="b1f1532d-f2da-4e3d-824e-ffaf4ccbdd4c" targetNamespace="http://schemas.microsoft.com/office/2006/metadata/properties" ma:root="true" ma:fieldsID="216c074d716ec2454ff36775089f064c" ns2:_="" ns3:_="">
    <xsd:import namespace="061f41b9-9e88-4772-afb1-0912ad5d3f33"/>
    <xsd:import namespace="b1f1532d-f2da-4e3d-824e-ffaf4ccbdd4c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3:SharedWithUsers" minOccurs="0"/>
                <xsd:element ref="ns3:SharedWithDetails" minOccurs="0"/>
                <xsd:element ref="ns2:lcf76f155ced4ddcb4097134ff3c332f" minOccurs="0"/>
                <xsd:element ref="ns3:TaxCatchAll" minOccurs="0"/>
                <xsd:element ref="ns2:MediaServiceDateTaken" minOccurs="0"/>
                <xsd:element ref="ns2:MediaServiceObjectDetectorVersions" minOccurs="0"/>
                <xsd:element ref="ns2:MediaServiceGenerationTime" minOccurs="0"/>
                <xsd:element ref="ns2:MediaServiceEventHashCode" minOccurs="0"/>
                <xsd:element ref="ns2:MediaServiceLocation" minOccurs="0"/>
                <xsd:element ref="ns2:MediaServiceOCR" minOccurs="0"/>
                <xsd:element ref="ns2:MediaLengthInSeconds" minOccurs="0"/>
                <xsd:element ref="ns2:MediaServiceSearchProperties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61f41b9-9e88-4772-afb1-0912ad5d3f33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lcf76f155ced4ddcb4097134ff3c332f" ma:index="13" nillable="true" ma:taxonomy="true" ma:internalName="lcf76f155ced4ddcb4097134ff3c332f" ma:taxonomyFieldName="MediaServiceImageTags" ma:displayName="画像タグ" ma:readOnly="false" ma:fieldId="{5cf76f15-5ced-4ddc-b409-7134ff3c332f}" ma:taxonomyMulti="true" ma:sspId="393f9746-2781-4877-9de6-add67710d559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DateTaken" ma:index="15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ObjectDetectorVersions" ma:index="16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GenerationTime" ma:index="17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8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Location" ma:index="19" nillable="true" ma:displayName="Location" ma:indexed="true" ma:internalName="MediaServiceLocation" ma:readOnly="true">
      <xsd:simpleType>
        <xsd:restriction base="dms:Text"/>
      </xsd:simpleType>
    </xsd:element>
    <xsd:element name="MediaServiceOCR" ma:index="20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LengthInSeconds" ma:index="21" nillable="true" ma:displayName="MediaLengthInSeconds" ma:hidden="true" ma:internalName="MediaLengthInSeconds" ma:readOnly="true">
      <xsd:simpleType>
        <xsd:restriction base="dms:Unknown"/>
      </xsd:simpleType>
    </xsd:element>
    <xsd:element name="MediaServiceSearchProperties" ma:index="22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BillingMetadata" ma:index="23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b1f1532d-f2da-4e3d-824e-ffaf4ccbdd4c" elementFormDefault="qualified">
    <xsd:import namespace="http://schemas.microsoft.com/office/2006/documentManagement/types"/>
    <xsd:import namespace="http://schemas.microsoft.com/office/infopath/2007/PartnerControls"/>
    <xsd:element name="SharedWithUsers" ma:index="10" nillable="true" ma:displayName="共有相手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1" nillable="true" ma:displayName="共有相手の詳細情報" ma:internalName="SharedWithDetails" ma:readOnly="true">
      <xsd:simpleType>
        <xsd:restriction base="dms:Note">
          <xsd:maxLength value="255"/>
        </xsd:restriction>
      </xsd:simpleType>
    </xsd:element>
    <xsd:element name="TaxCatchAll" ma:index="14" nillable="true" ma:displayName="Taxonomy Catch All Column" ma:hidden="true" ma:list="{c1c5778b-529e-46cf-aa11-2a56b0b69157}" ma:internalName="TaxCatchAll" ma:showField="CatchAllData" ma:web="b1f1532d-f2da-4e3d-824e-ffaf4ccbdd4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コンテンツ タイプ"/>
        <xsd:element ref="dc:title" minOccurs="0" maxOccurs="1" ma:index="4" ma:displayName="タイトル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061f41b9-9e88-4772-afb1-0912ad5d3f33">
      <Terms xmlns="http://schemas.microsoft.com/office/infopath/2007/PartnerControls"/>
    </lcf76f155ced4ddcb4097134ff3c332f>
    <TaxCatchAll xmlns="b1f1532d-f2da-4e3d-824e-ffaf4ccbdd4c" xsi:nil="true"/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4100A497-80C0-4B9B-A4DF-48A104272440}">
  <ds:schemaRefs>
    <ds:schemaRef ds:uri="061f41b9-9e88-4772-afb1-0912ad5d3f33"/>
    <ds:schemaRef ds:uri="b1f1532d-f2da-4e3d-824e-ffaf4ccbdd4c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2.xml><?xml version="1.0" encoding="utf-8"?>
<ds:datastoreItem xmlns:ds="http://schemas.openxmlformats.org/officeDocument/2006/customXml" ds:itemID="{38344229-5BEA-4A4D-9617-8F4A9C5F1955}">
  <ds:schemaRefs>
    <ds:schemaRef ds:uri="http://schemas.microsoft.com/office/2006/metadata/properties"/>
    <ds:schemaRef ds:uri="b1f1532d-f2da-4e3d-824e-ffaf4ccbdd4c"/>
    <ds:schemaRef ds:uri="http://schemas.microsoft.com/office/2006/documentManagement/types"/>
    <ds:schemaRef ds:uri="http://www.w3.org/XML/1998/namespace"/>
    <ds:schemaRef ds:uri="http://purl.org/dc/elements/1.1/"/>
    <ds:schemaRef ds:uri="http://purl.org/dc/terms/"/>
    <ds:schemaRef ds:uri="061f41b9-9e88-4772-afb1-0912ad5d3f33"/>
    <ds:schemaRef ds:uri="http://schemas.microsoft.com/office/infopath/2007/PartnerControls"/>
    <ds:schemaRef ds:uri="http://schemas.openxmlformats.org/package/2006/metadata/core-properties"/>
    <ds:schemaRef ds:uri="http://purl.org/dc/dcmitype/"/>
  </ds:schemaRefs>
</ds:datastoreItem>
</file>

<file path=customXml/itemProps3.xml><?xml version="1.0" encoding="utf-8"?>
<ds:datastoreItem xmlns:ds="http://schemas.openxmlformats.org/officeDocument/2006/customXml" ds:itemID="{4F5E584E-E050-414F-88AB-E02C7F6B982D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b62c996d-e48f-435b-9a8f-fc7884432cc7}" enabled="0" method="" siteId="{b62c996d-e48f-435b-9a8f-fc7884432cc7}" removed="1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111</TotalTime>
  <Words>1837</Words>
  <Application>Microsoft Office PowerPoint</Application>
  <PresentationFormat>A4 210 x 297 mm</PresentationFormat>
  <Paragraphs>527</Paragraphs>
  <Slides>14</Slides>
  <Notes>14</Notes>
  <HiddenSlides>0</HiddenSlides>
  <MMClips>0</MMClips>
  <ScaleCrop>false</ScaleCrop>
  <HeadingPairs>
    <vt:vector size="6" baseType="variant">
      <vt:variant>
        <vt:lpstr>使用されているフォント</vt:lpstr>
      </vt:variant>
      <vt:variant>
        <vt:i4>4</vt:i4>
      </vt:variant>
      <vt:variant>
        <vt:lpstr>テーマ</vt:lpstr>
      </vt:variant>
      <vt:variant>
        <vt:i4>1</vt:i4>
      </vt:variant>
      <vt:variant>
        <vt:lpstr>スライド タイトル</vt:lpstr>
      </vt:variant>
      <vt:variant>
        <vt:i4>14</vt:i4>
      </vt:variant>
    </vt:vector>
  </HeadingPairs>
  <TitlesOfParts>
    <vt:vector size="19" baseType="lpstr">
      <vt:lpstr>BIZ UDPゴシック</vt:lpstr>
      <vt:lpstr>BIZ UDゴシック</vt:lpstr>
      <vt:lpstr>游ゴシック</vt:lpstr>
      <vt:lpstr>Arial</vt:lpstr>
      <vt:lpstr>Office テーマ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小山 祐史</dc:creator>
  <cp:lastModifiedBy>総 中</cp:lastModifiedBy>
  <cp:revision>9</cp:revision>
  <cp:lastPrinted>2026-01-28T12:25:08Z</cp:lastPrinted>
  <dcterms:created xsi:type="dcterms:W3CDTF">2025-05-15T04:47:17Z</dcterms:created>
  <dcterms:modified xsi:type="dcterms:W3CDTF">2026-07-07T00:49:45Z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0x010100060D362B23E7B74EA17DC94706A4A752</vt:lpwstr>
  </property>
  <property fmtid="{D5CDD505-2E9C-101B-9397-08002B2CF9AE}" pid="3" name="MediaServiceImageTags">
    <vt:lpwstr/>
  </property>
</Properties>
</file>